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2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12198350" cy="6859588"/>
  <p:notesSz cx="7099300" cy="10234613"/>
  <p:embeddedFontLst>
    <p:embeddedFont>
      <p:font typeface="Daimler CS" pitchFamily="2" charset="0"/>
      <p:regular r:id="rId5"/>
      <p:bold r:id="rId6"/>
      <p:italic r:id="rId7"/>
      <p:boldItalic r:id="rId8"/>
    </p:embeddedFont>
  </p:embeddedFontLst>
  <p:defaultTextStyle>
    <a:defPPr>
      <a:defRPr lang="de-DE"/>
    </a:defPPr>
    <a:lvl1pPr marL="0" algn="l" defTabSz="108895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479" algn="l" defTabSz="108895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959" algn="l" defTabSz="108895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3438" algn="l" defTabSz="108895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918" algn="l" defTabSz="108895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2397" algn="l" defTabSz="108895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6877" algn="l" defTabSz="108895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1356" algn="l" defTabSz="108895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5836" algn="l" defTabSz="108895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47" userDrawn="1">
          <p15:clr>
            <a:srgbClr val="A4A3A4"/>
          </p15:clr>
        </p15:guide>
        <p15:guide id="2" orient="horz" pos="870" userDrawn="1">
          <p15:clr>
            <a:srgbClr val="A4A3A4"/>
          </p15:clr>
        </p15:guide>
        <p15:guide id="3" orient="horz" pos="4054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pos="244" userDrawn="1">
          <p15:clr>
            <a:srgbClr val="A4A3A4"/>
          </p15:clr>
        </p15:guide>
        <p15:guide id="6" pos="7446" userDrawn="1">
          <p15:clr>
            <a:srgbClr val="A4A3A4"/>
          </p15:clr>
        </p15:guide>
        <p15:guide id="7" pos="3928" userDrawn="1">
          <p15:clr>
            <a:srgbClr val="A4A3A4"/>
          </p15:clr>
        </p15:guide>
        <p15:guide id="8" pos="37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C8C8C8"/>
    <a:srgbClr val="9E9E9E"/>
    <a:srgbClr val="707070"/>
    <a:srgbClr val="444444"/>
    <a:srgbClr val="79AEBF"/>
    <a:srgbClr val="00566A"/>
    <a:srgbClr val="004355"/>
    <a:srgbClr val="FF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96" autoAdjust="0"/>
    <p:restoredTop sz="94643"/>
  </p:normalViewPr>
  <p:slideViewPr>
    <p:cSldViewPr snapToObjects="1" showGuides="1">
      <p:cViewPr varScale="1">
        <p:scale>
          <a:sx n="209" d="100"/>
          <a:sy n="209" d="100"/>
        </p:scale>
        <p:origin x="-144" y="184"/>
      </p:cViewPr>
      <p:guideLst>
        <p:guide orient="horz" pos="947"/>
        <p:guide orient="horz" pos="870"/>
        <p:guide orient="horz" pos="4054"/>
        <p:guide orient="horz" pos="227"/>
        <p:guide pos="244"/>
        <p:guide pos="7446"/>
        <p:guide pos="3928"/>
        <p:guide pos="376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104" d="100"/>
          <a:sy n="104" d="100"/>
        </p:scale>
        <p:origin x="5480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2C659FAD-8E5C-4176-8A0F-78C6A7CAAD66}" type="datetimeFigureOut">
              <a:rPr lang="de-DE" smtClean="0"/>
              <a:t>12.01.23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5" y="9721107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4C773134-F8AD-46E6-8489-08AFD7CEB534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9443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0B60EFE2-D792-441D-A0CB-85B7BAE28A53}" type="datetimeFigureOut">
              <a:rPr lang="de-DE" smtClean="0"/>
              <a:t>12.01.23</a:t>
            </a:fld>
            <a:endParaRPr lang="de-D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8350"/>
            <a:ext cx="68230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noProof="0" dirty="0"/>
              <a:t>Mastertextformat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AC7F1437-3BF2-450D-A7B9-B11E523F51F3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2287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j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483456" y="6553520"/>
            <a:ext cx="324168" cy="30607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lang="de-DE" sz="1000" b="0" i="0" smtClean="0">
                <a:latin typeface="+mn-lt"/>
              </a:defRPr>
            </a:lvl1pPr>
          </a:lstStyle>
          <a:p>
            <a:pPr defTabSz="914854">
              <a:lnSpc>
                <a:spcPct val="108000"/>
              </a:lnSpc>
              <a:spcAft>
                <a:spcPts val="1008"/>
              </a:spcAft>
            </a:pPr>
            <a:fld id="{52531704-8F80-415D-BD2B-6B9991AE822F}" type="slidenum">
              <a:rPr lang="de-DE" smtClean="0"/>
              <a:pPr defTabSz="914854">
                <a:lnSpc>
                  <a:spcPct val="108000"/>
                </a:lnSpc>
                <a:spcAft>
                  <a:spcPts val="1008"/>
                </a:spcAft>
              </a:pPr>
              <a:t>‹#›</a:t>
            </a:fld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1C9B917-9822-40E3-B190-583B28BC0D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46848" y="6553520"/>
            <a:ext cx="7852087" cy="30607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lang="de-DE" sz="1000" b="0" i="0" smtClean="0">
                <a:latin typeface="+mn-lt"/>
              </a:defRPr>
            </a:lvl1pPr>
          </a:lstStyle>
          <a:p>
            <a:pPr defTabSz="914854">
              <a:lnSpc>
                <a:spcPct val="108000"/>
              </a:lnSpc>
              <a:spcAft>
                <a:spcPts val="1008"/>
              </a:spcAft>
            </a:pPr>
            <a:r>
              <a:rPr lang="de-DE"/>
              <a:t>Presentation Title | Department | Date </a:t>
            </a:r>
            <a:endParaRPr lang="de-DE" dirty="0"/>
          </a:p>
        </p:txBody>
      </p:sp>
      <p:sp>
        <p:nvSpPr>
          <p:cNvPr id="6" name="Textplatzhalter 10">
            <a:extLst>
              <a:ext uri="{FF2B5EF4-FFF2-40B4-BE49-F238E27FC236}">
                <a16:creationId xmlns:a16="http://schemas.microsoft.com/office/drawing/2014/main" id="{D9A6CA7B-BE10-4ED1-A788-81A3625EE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496" y="1511652"/>
            <a:ext cx="11412130" cy="49160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83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Footerline"/>
          <p:cNvCxnSpPr/>
          <p:nvPr/>
        </p:nvCxnSpPr>
        <p:spPr bwMode="auto">
          <a:xfrm>
            <a:off x="395496" y="6504872"/>
            <a:ext cx="11412130" cy="0"/>
          </a:xfrm>
          <a:prstGeom prst="line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483456" y="6553520"/>
            <a:ext cx="324168" cy="30607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lang="de-DE" sz="1000" b="0" i="0" smtClean="0">
                <a:latin typeface="+mn-lt"/>
              </a:defRPr>
            </a:lvl1pPr>
          </a:lstStyle>
          <a:p>
            <a:pPr defTabSz="914854">
              <a:lnSpc>
                <a:spcPct val="108000"/>
              </a:lnSpc>
              <a:spcAft>
                <a:spcPts val="1008"/>
              </a:spcAft>
            </a:pPr>
            <a:fld id="{52531704-8F80-415D-BD2B-6B9991AE822F}" type="slidenum">
              <a:rPr lang="de-DE" smtClean="0"/>
              <a:pPr defTabSz="914854">
                <a:lnSpc>
                  <a:spcPct val="108000"/>
                </a:lnSpc>
                <a:spcAft>
                  <a:spcPts val="1008"/>
                </a:spcAft>
              </a:pPr>
              <a:t>‹#›</a:t>
            </a:fld>
            <a:endParaRPr lang="de-DE" dirty="0"/>
          </a:p>
        </p:txBody>
      </p:sp>
      <p:sp>
        <p:nvSpPr>
          <p:cNvPr id="12" name="Titelplatzhalter 11"/>
          <p:cNvSpPr>
            <a:spLocks noGrp="1"/>
          </p:cNvSpPr>
          <p:nvPr>
            <p:ph type="title"/>
          </p:nvPr>
        </p:nvSpPr>
        <p:spPr>
          <a:xfrm>
            <a:off x="395496" y="367594"/>
            <a:ext cx="11412130" cy="10093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30225EF0-95AE-1445-9091-215705311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496" y="1511652"/>
            <a:ext cx="11412130" cy="49160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22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hf hdr="0" dt="0"/>
  <p:txStyles>
    <p:titleStyle>
      <a:lvl1pPr algn="l" defTabSz="914617" rtl="0" eaLnBrk="1" latinLnBrk="0" hangingPunct="1">
        <a:spcBef>
          <a:spcPct val="0"/>
        </a:spcBef>
        <a:buNone/>
        <a:defRPr lang="de-DE" sz="3001" b="0" i="0" kern="1200" baseline="0" noProof="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617" rtl="0" eaLnBrk="1" latinLnBrk="0" hangingPunct="1">
        <a:spcBef>
          <a:spcPts val="0"/>
        </a:spcBef>
        <a:spcAft>
          <a:spcPts val="0"/>
        </a:spcAft>
        <a:buFont typeface="Wingdings" panose="05000000000000000000" pitchFamily="2" charset="2"/>
        <a:buNone/>
        <a:defRPr lang="de-DE" sz="2001" b="0" i="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0" indent="-180043" algn="l" defTabSz="914617" rtl="0" eaLnBrk="1" latinLnBrk="0" hangingPunct="1">
        <a:lnSpc>
          <a:spcPct val="120000"/>
        </a:lnSpc>
        <a:spcBef>
          <a:spcPts val="0"/>
        </a:spcBef>
        <a:buSzPct val="120000"/>
        <a:buFont typeface="Wingdings" panose="05000000000000000000" pitchFamily="2" charset="2"/>
        <a:buChar char="§"/>
        <a:defRPr lang="de-DE" sz="2001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60086" indent="-180043" algn="l" defTabSz="914617" rtl="0" eaLnBrk="1" latinLnBrk="0" hangingPunct="1">
        <a:lnSpc>
          <a:spcPct val="120000"/>
        </a:lnSpc>
        <a:spcBef>
          <a:spcPts val="0"/>
        </a:spcBef>
        <a:buFont typeface="Symbol" panose="05050102010706020507" pitchFamily="18" charset="2"/>
        <a:buChar char="-"/>
        <a:defRPr lang="de-DE" sz="16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540129" indent="-180043" algn="l" defTabSz="914617" rtl="0" eaLnBrk="1" latinLnBrk="0" hangingPunct="1">
        <a:lnSpc>
          <a:spcPct val="120000"/>
        </a:lnSpc>
        <a:spcBef>
          <a:spcPts val="0"/>
        </a:spcBef>
        <a:buFont typeface="Symbol" panose="05050102010706020507" pitchFamily="18" charset="2"/>
        <a:buChar char="-"/>
        <a:defRPr lang="de-DE" sz="16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719955" indent="-179989" algn="l" defTabSz="914617" rtl="0" eaLnBrk="1" latinLnBrk="0" hangingPunct="1">
        <a:lnSpc>
          <a:spcPct val="120000"/>
        </a:lnSpc>
        <a:spcBef>
          <a:spcPts val="0"/>
        </a:spcBef>
        <a:buFont typeface="Symbol" panose="05050102010706020507" pitchFamily="18" charset="2"/>
        <a:buChar char="-"/>
        <a:defRPr lang="de-DE" sz="16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99944" indent="-179989" algn="l" defTabSz="914617" rtl="0" eaLnBrk="1" latinLnBrk="0" hangingPunct="1">
        <a:lnSpc>
          <a:spcPct val="120000"/>
        </a:lnSpc>
        <a:spcBef>
          <a:spcPts val="0"/>
        </a:spcBef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719093" indent="-179377" algn="l" defTabSz="914617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Daimler CS" pitchFamily="2" charset="0"/>
          <a:ea typeface="+mn-ea"/>
          <a:cs typeface="+mn-cs"/>
        </a:defRPr>
      </a:lvl7pPr>
      <a:lvl8pPr marL="720171" indent="-180043" algn="l" defTabSz="914617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Daimler CS" pitchFamily="2" charset="0"/>
          <a:ea typeface="+mn-ea"/>
          <a:cs typeface="+mn-cs"/>
        </a:defRPr>
      </a:lvl8pPr>
      <a:lvl9pPr marL="720171" indent="-180043" algn="l" defTabSz="914617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Daimler CS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91461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308" algn="l" defTabSz="91461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617" algn="l" defTabSz="91461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926" algn="l" defTabSz="91461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9236" algn="l" defTabSz="91461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545" algn="l" defTabSz="91461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853" algn="l" defTabSz="91461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1162" algn="l" defTabSz="91461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8471" algn="l" defTabSz="91461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854">
              <a:lnSpc>
                <a:spcPct val="108000"/>
              </a:lnSpc>
              <a:spcAft>
                <a:spcPts val="1008"/>
              </a:spcAft>
            </a:pPr>
            <a:fld id="{52531704-8F80-415D-BD2B-6B9991AE822F}" type="slidenum">
              <a:rPr lang="de-DE" smtClean="0"/>
              <a:pPr defTabSz="914854">
                <a:lnSpc>
                  <a:spcPct val="108000"/>
                </a:lnSpc>
                <a:spcAft>
                  <a:spcPts val="1008"/>
                </a:spcAft>
              </a:pPr>
              <a:t>1</a:t>
            </a:fld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Timeline </a:t>
            </a:r>
            <a:r>
              <a:rPr lang="de-DE" dirty="0" err="1"/>
              <a:t>of</a:t>
            </a:r>
            <a:r>
              <a:rPr lang="de-DE" dirty="0"/>
              <a:t> GRSP TF on </a:t>
            </a:r>
            <a:r>
              <a:rPr lang="de-DE" dirty="0" err="1"/>
              <a:t>transposing</a:t>
            </a:r>
            <a:r>
              <a:rPr lang="de-DE" dirty="0"/>
              <a:t> GTR 13 Phase 2 </a:t>
            </a:r>
            <a:r>
              <a:rPr lang="de-DE" dirty="0" err="1"/>
              <a:t>into</a:t>
            </a:r>
            <a:r>
              <a:rPr lang="de-DE" dirty="0"/>
              <a:t> UN-R 134</a:t>
            </a:r>
          </a:p>
        </p:txBody>
      </p:sp>
      <p:graphicFrame>
        <p:nvGraphicFramePr>
          <p:cNvPr id="112" name="Object 1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7714097"/>
              </p:ext>
            </p:extLst>
          </p:nvPr>
        </p:nvGraphicFramePr>
        <p:xfrm>
          <a:off x="457201" y="1398588"/>
          <a:ext cx="11114582" cy="399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3665200" imgH="4114800" progId="Excel.Sheet.12">
                  <p:embed/>
                </p:oleObj>
              </mc:Choice>
              <mc:Fallback>
                <p:oleObj name="Worksheet" r:id="rId2" imgW="13665200" imgH="4114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7201" y="1398588"/>
                        <a:ext cx="11114582" cy="3997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3" name="Diamond 1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27063" y="54757638"/>
            <a:ext cx="4162425" cy="416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1" name="Diamond 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8363" y="39684325"/>
            <a:ext cx="4367212" cy="435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8" name="Diamond 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75288" y="27247850"/>
            <a:ext cx="4259262" cy="416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03" name="Diamond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8363" y="39684325"/>
            <a:ext cx="4367212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0DD0CF-EF38-7226-09EF-9F480A8AB6F8}"/>
              </a:ext>
            </a:extLst>
          </p:cNvPr>
          <p:cNvCxnSpPr>
            <a:cxnSpLocks/>
          </p:cNvCxnSpPr>
          <p:nvPr/>
        </p:nvCxnSpPr>
        <p:spPr>
          <a:xfrm>
            <a:off x="6387207" y="1197546"/>
            <a:ext cx="0" cy="4392488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49960B5-C512-C52C-0792-3BD37E988753}"/>
              </a:ext>
            </a:extLst>
          </p:cNvPr>
          <p:cNvCxnSpPr>
            <a:cxnSpLocks/>
          </p:cNvCxnSpPr>
          <p:nvPr/>
        </p:nvCxnSpPr>
        <p:spPr>
          <a:xfrm>
            <a:off x="6661527" y="1179258"/>
            <a:ext cx="0" cy="4392488"/>
          </a:xfrm>
          <a:prstGeom prst="line">
            <a:avLst/>
          </a:prstGeom>
          <a:ln w="19050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B857B82-2F45-0BB5-B2FB-F6FCDC206C8E}"/>
              </a:ext>
            </a:extLst>
          </p:cNvPr>
          <p:cNvSpPr txBox="1"/>
          <p:nvPr/>
        </p:nvSpPr>
        <p:spPr>
          <a:xfrm>
            <a:off x="5992139" y="5522059"/>
            <a:ext cx="501209" cy="330072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r>
              <a:rPr lang="en-DE" sz="1200" dirty="0">
                <a:solidFill>
                  <a:srgbClr val="FF0000"/>
                </a:solidFill>
                <a:latin typeface="Daimler CS" pitchFamily="2" charset="0"/>
              </a:rPr>
              <a:t>Today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B66AFF-6CD1-1798-FF6C-78A0669AEF14}"/>
              </a:ext>
            </a:extLst>
          </p:cNvPr>
          <p:cNvSpPr txBox="1"/>
          <p:nvPr/>
        </p:nvSpPr>
        <p:spPr>
          <a:xfrm>
            <a:off x="6603231" y="5522059"/>
            <a:ext cx="1423000" cy="330072"/>
          </a:xfrm>
          <a:prstGeom prst="rect">
            <a:avLst/>
          </a:prstGeom>
          <a:noFill/>
        </p:spPr>
        <p:txBody>
          <a:bodyPr wrap="none" lIns="72000" tIns="72000" rIns="72000" bIns="72000" rtlCol="0">
            <a:spAutoFit/>
          </a:bodyPr>
          <a:lstStyle/>
          <a:p>
            <a:r>
              <a:rPr lang="en-DE" sz="1200" dirty="0">
                <a:solidFill>
                  <a:schemeClr val="accent5">
                    <a:lumMod val="75000"/>
                    <a:lumOff val="25000"/>
                  </a:schemeClr>
                </a:solidFill>
                <a:latin typeface="Daimler CS" pitchFamily="2" charset="0"/>
              </a:rPr>
              <a:t>Submission deadline</a:t>
            </a:r>
          </a:p>
        </p:txBody>
      </p:sp>
    </p:spTree>
    <p:extLst>
      <p:ext uri="{BB962C8B-B14F-4D97-AF65-F5344CB8AC3E}">
        <p14:creationId xmlns:p14="http://schemas.microsoft.com/office/powerpoint/2010/main" val="1031208439"/>
      </p:ext>
    </p:extLst>
  </p:cSld>
  <p:clrMapOvr>
    <a:masterClrMapping/>
  </p:clrMapOvr>
</p:sld>
</file>

<file path=ppt/theme/theme1.xml><?xml version="1.0" encoding="utf-8"?>
<a:theme xmlns:a="http://schemas.openxmlformats.org/drawingml/2006/main" name="Daimler Truck AG">
  <a:themeElements>
    <a:clrScheme name="© Daimler2">
      <a:dk1>
        <a:sysClr val="windowText" lastClr="000000"/>
      </a:dk1>
      <a:lt1>
        <a:sysClr val="window" lastClr="FFFFFF"/>
      </a:lt1>
      <a:dk2>
        <a:srgbClr val="9E9E9E"/>
      </a:dk2>
      <a:lt2>
        <a:srgbClr val="E6E6E6"/>
      </a:lt2>
      <a:accent1>
        <a:srgbClr val="00677F"/>
      </a:accent1>
      <a:accent2>
        <a:srgbClr val="A6CAD8"/>
      </a:accent2>
      <a:accent3>
        <a:srgbClr val="5097AB"/>
      </a:accent3>
      <a:accent4>
        <a:srgbClr val="007A93"/>
      </a:accent4>
      <a:accent5>
        <a:srgbClr val="004355"/>
      </a:accent5>
      <a:accent6>
        <a:srgbClr val="00677F"/>
      </a:accent6>
      <a:hlink>
        <a:srgbClr val="00677F"/>
      </a:hlink>
      <a:folHlink>
        <a:srgbClr val="9E9E9E"/>
      </a:folHlink>
    </a:clrScheme>
    <a:fontScheme name="© Daimler">
      <a:majorFont>
        <a:latin typeface="Daimler CS"/>
        <a:ea typeface=""/>
        <a:cs typeface=""/>
      </a:majorFont>
      <a:minorFont>
        <a:latin typeface="Daimler C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lIns="72000" tIns="72000" rIns="72000" bIns="72000" rtlCol="0" anchor="ctr"/>
      <a:lstStyle>
        <a:defPPr algn="ctr">
          <a:defRPr sz="2000" dirty="0" err="1" smtClean="0">
            <a:latin typeface="Daimler CS" pitchFamily="2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72000" rIns="72000" bIns="72000" rtlCol="0">
        <a:spAutoFit/>
      </a:bodyPr>
      <a:lstStyle>
        <a:defPPr>
          <a:defRPr sz="2000" dirty="0" err="1" smtClean="0">
            <a:latin typeface="Daimler CS" pitchFamily="2" charset="0"/>
          </a:defRPr>
        </a:defPPr>
      </a:lstStyle>
    </a:txDef>
  </a:objectDefaults>
  <a:extraClrSchemeLst/>
  <a:custClrLst>
    <a:custClr name="Light Grey 100%">
      <a:srgbClr val="E6E6E6"/>
    </a:custClr>
    <a:custClr name="Light Grey +20 K">
      <a:srgbClr val="C8C8C8"/>
    </a:custClr>
    <a:custClr name="Light Grey +40 K">
      <a:srgbClr val="9E9E9E"/>
    </a:custClr>
    <a:custClr name="Light Grey +60 K">
      <a:srgbClr val="707070"/>
    </a:custClr>
    <a:custClr name="Light Grey +80 K">
      <a:srgbClr val="444444"/>
    </a:custClr>
    <a:custClr name="Weiß">
      <a:srgbClr val="FFFFFF"/>
    </a:custClr>
    <a:custClr name="Schwarz">
      <a:srgbClr val="000000"/>
    </a:custClr>
    <a:custClr>
      <a:srgbClr val="FFFFFF"/>
    </a:custClr>
    <a:custClr>
      <a:srgbClr val="FFFFFF"/>
    </a:custClr>
    <a:custClr>
      <a:srgbClr val="FFFFFF"/>
    </a:custClr>
    <a:custClr name="Petrol 100%">
      <a:srgbClr val="00677F"/>
    </a:custClr>
    <a:custClr name="Petrol 20%">
      <a:srgbClr val="A6CAD8"/>
    </a:custClr>
    <a:custClr name="Petrol 40%">
      <a:srgbClr val="79AEBF"/>
    </a:custClr>
    <a:custClr name="Petrol 60%">
      <a:srgbClr val="5097AB"/>
    </a:custClr>
    <a:custClr name="Petrol 80%">
      <a:srgbClr val="007A93"/>
    </a:custClr>
    <a:custClr name="Petrol +20 K">
      <a:srgbClr val="00566A"/>
    </a:custClr>
    <a:custClr name="Petrol +40 K">
      <a:srgbClr val="004355"/>
    </a:custClr>
    <a:custClr>
      <a:srgbClr val="FFFFFF"/>
    </a:custClr>
    <a:custClr>
      <a:srgbClr val="FFFFFF"/>
    </a:custClr>
    <a:custClr>
      <a:srgbClr val="FFFFFF"/>
    </a:custClr>
    <a:custClr name="Deep Red 100%">
      <a:srgbClr val="71180C"/>
    </a:custClr>
    <a:custClr name="Deep Red +20 K">
      <a:srgbClr val="5A130A"/>
    </a:custClr>
    <a:custClr name="Deep Red +40 K">
      <a:srgbClr val="440E07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Grün">
      <a:srgbClr val="00962F"/>
    </a:custClr>
    <a:custClr name="Gelb">
      <a:srgbClr val="FFD700"/>
    </a:custClr>
    <a:custClr name="Rot">
      <a:srgbClr val="FF0000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Presentation1" id="{8D3ABC45-2E0C-45F8-8417-12E66B6211DE}" vid="{D64F8F00-BAFA-4CFF-8A7E-9324950D919B}"/>
    </a:ext>
  </a:extLst>
</a:theme>
</file>

<file path=ppt/theme/theme2.xml><?xml version="1.0" encoding="utf-8"?>
<a:theme xmlns:a="http://schemas.openxmlformats.org/drawingml/2006/main" name="Office Theme">
  <a:themeElements>
    <a:clrScheme name="Daimler PPT">
      <a:dk1>
        <a:sysClr val="windowText" lastClr="000000"/>
      </a:dk1>
      <a:lt1>
        <a:sysClr val="window" lastClr="FFFFFF"/>
      </a:lt1>
      <a:dk2>
        <a:srgbClr val="E6E6E6"/>
      </a:dk2>
      <a:lt2>
        <a:srgbClr val="71180C"/>
      </a:lt2>
      <a:accent1>
        <a:srgbClr val="004355"/>
      </a:accent1>
      <a:accent2>
        <a:srgbClr val="00677F"/>
      </a:accent2>
      <a:accent3>
        <a:srgbClr val="007A93"/>
      </a:accent3>
      <a:accent4>
        <a:srgbClr val="A6CAD8"/>
      </a:accent4>
      <a:accent5>
        <a:srgbClr val="444444"/>
      </a:accent5>
      <a:accent6>
        <a:srgbClr val="9E9E9E"/>
      </a:accent6>
      <a:hlink>
        <a:srgbClr val="000000"/>
      </a:hlink>
      <a:folHlink>
        <a:srgbClr val="000000"/>
      </a:folHlink>
    </a:clrScheme>
    <a:fontScheme name="Daimler PPT">
      <a:majorFont>
        <a:latin typeface="Daimler CS"/>
        <a:ea typeface=""/>
        <a:cs typeface=""/>
      </a:majorFont>
      <a:minorFont>
        <a:latin typeface="Daimler C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aimler PPT">
      <a:dk1>
        <a:sysClr val="windowText" lastClr="000000"/>
      </a:dk1>
      <a:lt1>
        <a:sysClr val="window" lastClr="FFFFFF"/>
      </a:lt1>
      <a:dk2>
        <a:srgbClr val="E6E6E6"/>
      </a:dk2>
      <a:lt2>
        <a:srgbClr val="71180C"/>
      </a:lt2>
      <a:accent1>
        <a:srgbClr val="004355"/>
      </a:accent1>
      <a:accent2>
        <a:srgbClr val="00677F"/>
      </a:accent2>
      <a:accent3>
        <a:srgbClr val="007A93"/>
      </a:accent3>
      <a:accent4>
        <a:srgbClr val="A6CAD8"/>
      </a:accent4>
      <a:accent5>
        <a:srgbClr val="444444"/>
      </a:accent5>
      <a:accent6>
        <a:srgbClr val="9E9E9E"/>
      </a:accent6>
      <a:hlink>
        <a:srgbClr val="000000"/>
      </a:hlink>
      <a:folHlink>
        <a:srgbClr val="000000"/>
      </a:folHlink>
    </a:clrScheme>
    <a:fontScheme name="Daimler PPT">
      <a:majorFont>
        <a:latin typeface="Daimler CS"/>
        <a:ea typeface=""/>
        <a:cs typeface=""/>
      </a:majorFont>
      <a:minorFont>
        <a:latin typeface="Daimler C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DT_PPT_Template_EN</Template>
  <TotalTime>44</TotalTime>
  <Words>17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Daimler CS</vt:lpstr>
      <vt:lpstr>Wingdings</vt:lpstr>
      <vt:lpstr>Symbol</vt:lpstr>
      <vt:lpstr>Arial</vt:lpstr>
      <vt:lpstr>Daimler Truck AG</vt:lpstr>
      <vt:lpstr>Microsoft Excel Worksheet</vt:lpstr>
      <vt:lpstr>Timeline of GRSP TF on transposing GTR 13 Phase 2 into UN-R 134</vt:lpstr>
    </vt:vector>
  </TitlesOfParts>
  <Manager/>
  <Company>Daimler AG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Schuessling, Annett (019)</dc:creator>
  <cp:keywords/>
  <dc:description/>
  <cp:lastModifiedBy>Annett Schuessling</cp:lastModifiedBy>
  <cp:revision>25</cp:revision>
  <cp:lastPrinted>2022-02-06T16:50:02Z</cp:lastPrinted>
  <dcterms:created xsi:type="dcterms:W3CDTF">2021-12-14T14:54:45Z</dcterms:created>
  <dcterms:modified xsi:type="dcterms:W3CDTF">2023-01-12T08:22:32Z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b5ff3ce-c151-426b-9620-64dd2650a755_Enabled">
    <vt:lpwstr>true</vt:lpwstr>
  </property>
  <property fmtid="{D5CDD505-2E9C-101B-9397-08002B2CF9AE}" pid="3" name="MSIP_Label_ab5ff3ce-c151-426b-9620-64dd2650a755_SetDate">
    <vt:lpwstr>2022-04-26T13:01:44Z</vt:lpwstr>
  </property>
  <property fmtid="{D5CDD505-2E9C-101B-9397-08002B2CF9AE}" pid="4" name="MSIP_Label_ab5ff3ce-c151-426b-9620-64dd2650a755_Method">
    <vt:lpwstr>Standard</vt:lpwstr>
  </property>
  <property fmtid="{D5CDD505-2E9C-101B-9397-08002B2CF9AE}" pid="5" name="MSIP_Label_ab5ff3ce-c151-426b-9620-64dd2650a755_Name">
    <vt:lpwstr>Daimler Truck Internal</vt:lpwstr>
  </property>
  <property fmtid="{D5CDD505-2E9C-101B-9397-08002B2CF9AE}" pid="6" name="MSIP_Label_ab5ff3ce-c151-426b-9620-64dd2650a755_SiteId">
    <vt:lpwstr>505cca53-5750-4134-9501-8d52d5df3cd1</vt:lpwstr>
  </property>
  <property fmtid="{D5CDD505-2E9C-101B-9397-08002B2CF9AE}" pid="7" name="MSIP_Label_ab5ff3ce-c151-426b-9620-64dd2650a755_ActionId">
    <vt:lpwstr>4cf715d7-8fdb-445c-b102-d106d3105562</vt:lpwstr>
  </property>
  <property fmtid="{D5CDD505-2E9C-101B-9397-08002B2CF9AE}" pid="8" name="MSIP_Label_ab5ff3ce-c151-426b-9620-64dd2650a755_ContentBits">
    <vt:lpwstr>0</vt:lpwstr>
  </property>
</Properties>
</file>