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439" r:id="rId5"/>
    <p:sldId id="442" r:id="rId6"/>
    <p:sldId id="443" r:id="rId7"/>
    <p:sldId id="444" r:id="rId8"/>
    <p:sldId id="445" r:id="rId9"/>
    <p:sldId id="446" r:id="rId10"/>
    <p:sldId id="440" r:id="rId11"/>
    <p:sldId id="433" r:id="rId12"/>
  </p:sldIdLst>
  <p:sldSz cx="12192000" cy="6858000"/>
  <p:notesSz cx="6858000" cy="9144000"/>
  <p:custDataLst>
    <p:tags r:id="rId15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ABE4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3" autoAdjust="0"/>
    <p:restoredTop sz="96357" autoAdjust="0"/>
  </p:normalViewPr>
  <p:slideViewPr>
    <p:cSldViewPr snapToGrid="0">
      <p:cViewPr varScale="1">
        <p:scale>
          <a:sx n="102" d="100"/>
          <a:sy n="102" d="100"/>
        </p:scale>
        <p:origin x="39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231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96BBFC8-3BB5-4DD4-9DB1-C23F772958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11D6FD-28DE-4F59-BB44-56A07EEE612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nl-NL" dirty="0"/>
              <a:t>28 mei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C2DE29-1A5B-494B-B06C-1C07956E5C5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4A44E2-782B-4A1A-8714-9C2F48B9385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89A0D-FF82-4E4E-83A6-6EA63B178EA2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886086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nl-NL" dirty="0"/>
              <a:t>28 mei 2021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styles</a:t>
            </a:r>
            <a:endParaRPr lang="nl-NL" dirty="0"/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  <a:p>
            <a:pPr lvl="4"/>
            <a:r>
              <a:rPr lang="nl-NL" dirty="0" err="1"/>
              <a:t>Fifth</a:t>
            </a:r>
            <a:r>
              <a:rPr lang="nl-NL" dirty="0"/>
              <a:t>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87F5A-F381-42A9-88CC-5335FB18E824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071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5A6B-F22C-4928-97E7-F53C920A275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388999" y="1439999"/>
            <a:ext cx="4084199" cy="1407975"/>
          </a:xfrm>
        </p:spPr>
        <p:txBody>
          <a:bodyPr anchor="t" anchorCtr="0">
            <a:noAutofit/>
          </a:bodyPr>
          <a:lstStyle>
            <a:lvl1pPr algn="l">
              <a:lnSpc>
                <a:spcPts val="3600"/>
              </a:lnSpc>
              <a:defRPr sz="3000"/>
            </a:lvl1pPr>
          </a:lstStyle>
          <a:p>
            <a:r>
              <a:rPr lang="nl-NL" dirty="0"/>
              <a:t>Titel presentatie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EA9785-0BE8-4AA8-B987-74DD507D39C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8998" y="2944814"/>
            <a:ext cx="4084200" cy="1655762"/>
          </a:xfrm>
        </p:spPr>
        <p:txBody>
          <a:bodyPr>
            <a:noAutofit/>
          </a:bodyPr>
          <a:lstStyle>
            <a:lvl1pPr marL="0" indent="0" algn="l">
              <a:buNone/>
              <a:defRPr sz="24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subtitle</a:t>
            </a:r>
            <a:r>
              <a:rPr lang="nl-NL" dirty="0"/>
              <a:t> </a:t>
            </a:r>
            <a:r>
              <a:rPr lang="nl-NL" dirty="0" err="1"/>
              <a:t>style</a:t>
            </a:r>
            <a:endParaRPr lang="nl-NL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0D4718CF-8F37-4596-A731-91EF377AC821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388998" y="5898960"/>
            <a:ext cx="1860002" cy="239040"/>
          </a:xfrm>
        </p:spPr>
        <p:txBody>
          <a:bodyPr anchor="b" anchorCtr="0">
            <a:noAutofit/>
          </a:bodyPr>
          <a:lstStyle>
            <a:lvl1pPr>
              <a:lnSpc>
                <a:spcPts val="2000"/>
              </a:lnSpc>
              <a:defRPr sz="1600"/>
            </a:lvl1pPr>
          </a:lstStyle>
          <a:p>
            <a:fld id="{4AC35D69-285A-494D-BE3C-024FE95F852D}" type="datetime4">
              <a:rPr lang="nl-NL" smtClean="0"/>
              <a:t>19 december 2022</a:t>
            </a:fld>
            <a:endParaRPr lang="nl-NL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A3D91ED1-CE58-406F-AB1C-C95D658C907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166000" y="6313492"/>
            <a:ext cx="4084200" cy="184666"/>
          </a:xfrm>
        </p:spPr>
        <p:txBody>
          <a:bodyPr>
            <a:noAutofit/>
          </a:bodyPr>
          <a:lstStyle/>
          <a:p>
            <a:endParaRPr lang="nl-NL" dirty="0"/>
          </a:p>
        </p:txBody>
      </p:sp>
      <p:sp>
        <p:nvSpPr>
          <p:cNvPr id="38" name="Text Placeholder 18">
            <a:extLst>
              <a:ext uri="{FF2B5EF4-FFF2-40B4-BE49-F238E27FC236}">
                <a16:creationId xmlns:a16="http://schemas.microsoft.com/office/drawing/2014/main" id="{ECBD9D8A-2EF0-448A-A790-A722DD82FEE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18800" y="450000"/>
            <a:ext cx="1598400" cy="5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15" b="15"/>
            </a:stretch>
          </a:blipFill>
        </p:spPr>
        <p:txBody>
          <a:bodyPr/>
          <a:lstStyle>
            <a:lvl1pPr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dirty="0"/>
              <a:t>​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44BFA09-74CE-48FC-A94C-A46E3F9C4069}"/>
              </a:ext>
            </a:extLst>
          </p:cNvPr>
          <p:cNvSpPr>
            <a:spLocks noGrp="1"/>
          </p:cNvSpPr>
          <p:nvPr>
            <p:ph type="pic" idx="20"/>
          </p:nvPr>
        </p:nvSpPr>
        <p:spPr>
          <a:xfrm>
            <a:off x="0" y="720000"/>
            <a:ext cx="6625080" cy="5418000"/>
          </a:xfrm>
          <a:custGeom>
            <a:avLst/>
            <a:gdLst>
              <a:gd name="connsiteX0" fmla="*/ 2384987 w 6625080"/>
              <a:gd name="connsiteY0" fmla="*/ 5164230 h 5418000"/>
              <a:gd name="connsiteX1" fmla="*/ 3290467 w 6625080"/>
              <a:gd name="connsiteY1" fmla="*/ 5164230 h 5418000"/>
              <a:gd name="connsiteX2" fmla="*/ 4194614 w 6625080"/>
              <a:gd name="connsiteY2" fmla="*/ 5164230 h 5418000"/>
              <a:gd name="connsiteX3" fmla="*/ 4111934 w 6625080"/>
              <a:gd name="connsiteY3" fmla="*/ 5252400 h 5418000"/>
              <a:gd name="connsiteX4" fmla="*/ 3207787 w 6625080"/>
              <a:gd name="connsiteY4" fmla="*/ 5252400 h 5418000"/>
              <a:gd name="connsiteX5" fmla="*/ 2303640 w 6625080"/>
              <a:gd name="connsiteY5" fmla="*/ 5252400 h 5418000"/>
              <a:gd name="connsiteX6" fmla="*/ 2534345 w 6625080"/>
              <a:gd name="connsiteY6" fmla="*/ 4996836 h 5418000"/>
              <a:gd name="connsiteX7" fmla="*/ 3439826 w 6625080"/>
              <a:gd name="connsiteY7" fmla="*/ 4996836 h 5418000"/>
              <a:gd name="connsiteX8" fmla="*/ 4346640 w 6625080"/>
              <a:gd name="connsiteY8" fmla="*/ 4996836 h 5418000"/>
              <a:gd name="connsiteX9" fmla="*/ 4263960 w 6625080"/>
              <a:gd name="connsiteY9" fmla="*/ 5088839 h 5418000"/>
              <a:gd name="connsiteX10" fmla="*/ 3357146 w 6625080"/>
              <a:gd name="connsiteY10" fmla="*/ 5088839 h 5418000"/>
              <a:gd name="connsiteX11" fmla="*/ 2451665 w 6625080"/>
              <a:gd name="connsiteY11" fmla="*/ 5088839 h 5418000"/>
              <a:gd name="connsiteX12" fmla="*/ 6624000 w 6625080"/>
              <a:gd name="connsiteY12" fmla="*/ 719999 h 5418000"/>
              <a:gd name="connsiteX13" fmla="*/ 6625080 w 6625080"/>
              <a:gd name="connsiteY13" fmla="*/ 719999 h 5418000"/>
              <a:gd name="connsiteX14" fmla="*/ 6625080 w 6625080"/>
              <a:gd name="connsiteY14" fmla="*/ 4919525 h 5418000"/>
              <a:gd name="connsiteX15" fmla="*/ 1862580 w 6625080"/>
              <a:gd name="connsiteY15" fmla="*/ 4919525 h 5418000"/>
              <a:gd name="connsiteX16" fmla="*/ 1497455 w 6625080"/>
              <a:gd name="connsiteY16" fmla="*/ 5325925 h 5418000"/>
              <a:gd name="connsiteX17" fmla="*/ 3138930 w 6625080"/>
              <a:gd name="connsiteY17" fmla="*/ 5325925 h 5418000"/>
              <a:gd name="connsiteX18" fmla="*/ 4045393 w 6625080"/>
              <a:gd name="connsiteY18" fmla="*/ 5325925 h 5418000"/>
              <a:gd name="connsiteX19" fmla="*/ 3962843 w 6625080"/>
              <a:gd name="connsiteY19" fmla="*/ 5418000 h 5418000"/>
              <a:gd name="connsiteX20" fmla="*/ 1054543 w 6625080"/>
              <a:gd name="connsiteY20" fmla="*/ 5418000 h 5418000"/>
              <a:gd name="connsiteX21" fmla="*/ 1503805 w 6625080"/>
              <a:gd name="connsiteY21" fmla="*/ 4919525 h 5418000"/>
              <a:gd name="connsiteX22" fmla="*/ 1291080 w 6625080"/>
              <a:gd name="connsiteY22" fmla="*/ 4919525 h 5418000"/>
              <a:gd name="connsiteX23" fmla="*/ 841818 w 6625080"/>
              <a:gd name="connsiteY23" fmla="*/ 5418000 h 5418000"/>
              <a:gd name="connsiteX24" fmla="*/ 0 w 6625080"/>
              <a:gd name="connsiteY24" fmla="*/ 5418000 h 5418000"/>
              <a:gd name="connsiteX25" fmla="*/ 0 w 6625080"/>
              <a:gd name="connsiteY25" fmla="*/ 5170350 h 5418000"/>
              <a:gd name="connsiteX26" fmla="*/ 851343 w 6625080"/>
              <a:gd name="connsiteY26" fmla="*/ 5170350 h 5418000"/>
              <a:gd name="connsiteX27" fmla="*/ 987868 w 6625080"/>
              <a:gd name="connsiteY27" fmla="*/ 5021125 h 5418000"/>
              <a:gd name="connsiteX28" fmla="*/ 0 w 6625080"/>
              <a:gd name="connsiteY28" fmla="*/ 5021125 h 5418000"/>
              <a:gd name="connsiteX29" fmla="*/ 0 w 6625080"/>
              <a:gd name="connsiteY29" fmla="*/ 720725 h 5418000"/>
              <a:gd name="connsiteX30" fmla="*/ 3304860 w 6625080"/>
              <a:gd name="connsiteY30" fmla="*/ 720725 h 5418000"/>
              <a:gd name="connsiteX31" fmla="*/ 6624000 w 6625080"/>
              <a:gd name="connsiteY31" fmla="*/ 720725 h 5418000"/>
              <a:gd name="connsiteX32" fmla="*/ 3304860 w 6625080"/>
              <a:gd name="connsiteY32" fmla="*/ 0 h 5418000"/>
              <a:gd name="connsiteX33" fmla="*/ 6625080 w 6625080"/>
              <a:gd name="connsiteY33" fmla="*/ 0 h 5418000"/>
              <a:gd name="connsiteX34" fmla="*/ 6625080 w 6625080"/>
              <a:gd name="connsiteY34" fmla="*/ 358706 h 5418000"/>
              <a:gd name="connsiteX35" fmla="*/ 6558405 w 6625080"/>
              <a:gd name="connsiteY35" fmla="*/ 358706 h 5418000"/>
              <a:gd name="connsiteX36" fmla="*/ 6558405 w 6625080"/>
              <a:gd name="connsiteY36" fmla="*/ 358775 h 5418000"/>
              <a:gd name="connsiteX37" fmla="*/ 3304860 w 6625080"/>
              <a:gd name="connsiteY37" fmla="*/ 358775 h 54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625080" h="5418000">
                <a:moveTo>
                  <a:pt x="2384987" y="5164230"/>
                </a:moveTo>
                <a:lnTo>
                  <a:pt x="3290467" y="5164230"/>
                </a:lnTo>
                <a:lnTo>
                  <a:pt x="4194614" y="5164230"/>
                </a:lnTo>
                <a:lnTo>
                  <a:pt x="4111934" y="5252400"/>
                </a:lnTo>
                <a:lnTo>
                  <a:pt x="3207787" y="5252400"/>
                </a:lnTo>
                <a:lnTo>
                  <a:pt x="2303640" y="5252400"/>
                </a:lnTo>
                <a:close/>
                <a:moveTo>
                  <a:pt x="2534345" y="4996836"/>
                </a:moveTo>
                <a:lnTo>
                  <a:pt x="3439826" y="4996836"/>
                </a:lnTo>
                <a:lnTo>
                  <a:pt x="4346640" y="4996836"/>
                </a:lnTo>
                <a:lnTo>
                  <a:pt x="4263960" y="5088839"/>
                </a:lnTo>
                <a:lnTo>
                  <a:pt x="3357146" y="5088839"/>
                </a:lnTo>
                <a:lnTo>
                  <a:pt x="2451665" y="5088839"/>
                </a:lnTo>
                <a:close/>
                <a:moveTo>
                  <a:pt x="6624000" y="719999"/>
                </a:moveTo>
                <a:lnTo>
                  <a:pt x="6625080" y="719999"/>
                </a:lnTo>
                <a:lnTo>
                  <a:pt x="6625080" y="4919525"/>
                </a:lnTo>
                <a:lnTo>
                  <a:pt x="1862580" y="4919525"/>
                </a:lnTo>
                <a:lnTo>
                  <a:pt x="1497455" y="5325925"/>
                </a:lnTo>
                <a:lnTo>
                  <a:pt x="3138930" y="5325925"/>
                </a:lnTo>
                <a:lnTo>
                  <a:pt x="4045393" y="5325925"/>
                </a:lnTo>
                <a:lnTo>
                  <a:pt x="3962843" y="5418000"/>
                </a:lnTo>
                <a:lnTo>
                  <a:pt x="1054543" y="5418000"/>
                </a:lnTo>
                <a:lnTo>
                  <a:pt x="1503805" y="4919525"/>
                </a:lnTo>
                <a:lnTo>
                  <a:pt x="1291080" y="4919525"/>
                </a:lnTo>
                <a:lnTo>
                  <a:pt x="841818" y="5418000"/>
                </a:lnTo>
                <a:lnTo>
                  <a:pt x="0" y="5418000"/>
                </a:lnTo>
                <a:lnTo>
                  <a:pt x="0" y="5170350"/>
                </a:lnTo>
                <a:lnTo>
                  <a:pt x="851343" y="5170350"/>
                </a:lnTo>
                <a:lnTo>
                  <a:pt x="987868" y="5021125"/>
                </a:lnTo>
                <a:lnTo>
                  <a:pt x="0" y="5021125"/>
                </a:lnTo>
                <a:lnTo>
                  <a:pt x="0" y="720725"/>
                </a:lnTo>
                <a:lnTo>
                  <a:pt x="3304860" y="720725"/>
                </a:lnTo>
                <a:lnTo>
                  <a:pt x="6624000" y="720725"/>
                </a:lnTo>
                <a:close/>
                <a:moveTo>
                  <a:pt x="3304860" y="0"/>
                </a:moveTo>
                <a:lnTo>
                  <a:pt x="6625080" y="0"/>
                </a:lnTo>
                <a:lnTo>
                  <a:pt x="6625080" y="358706"/>
                </a:lnTo>
                <a:lnTo>
                  <a:pt x="6558405" y="358706"/>
                </a:lnTo>
                <a:lnTo>
                  <a:pt x="6558405" y="358775"/>
                </a:lnTo>
                <a:lnTo>
                  <a:pt x="3304860" y="358775"/>
                </a:lnTo>
                <a:close/>
              </a:path>
            </a:pathLst>
          </a:custGeom>
          <a:noFill/>
        </p:spPr>
        <p:txBody>
          <a:bodyPr wrap="square" lIns="180000" tIns="1080000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</p:spTree>
    <p:extLst>
      <p:ext uri="{BB962C8B-B14F-4D97-AF65-F5344CB8AC3E}">
        <p14:creationId xmlns:p14="http://schemas.microsoft.com/office/powerpoint/2010/main" val="875298345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Links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2200" y="720000"/>
            <a:ext cx="6289800" cy="1008000"/>
          </a:xfrm>
        </p:spPr>
        <p:txBody>
          <a:bodyPr/>
          <a:lstStyle/>
          <a:p>
            <a:r>
              <a:rPr lang="nl-NL" dirty="0"/>
              <a:t>Brede tekstkolom rechts, smal beeld/grafiek/tabel links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43FE4-5C47-470B-A8A4-E4ADA60B2C1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DE1EFF7-0301-46FC-8DC8-E9B546C4BB7B}" type="datetime1">
              <a:rPr lang="nl-NL" smtClean="0"/>
              <a:t>19-12-2022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EAEA80-ACB7-40AB-A55F-642F3F95878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F20E5-5096-4679-B0AE-105A5BD9472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8561ECEA-25F2-45E5-BF2A-631BE045BFE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181475" y="1728788"/>
            <a:ext cx="628980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A0F6D92B-9F8D-49A8-BB0E-3872C75D3C3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20725" y="720725"/>
            <a:ext cx="4083050" cy="541655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002732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Links Medi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89000" y="720000"/>
            <a:ext cx="4083000" cy="1008000"/>
          </a:xfrm>
        </p:spPr>
        <p:txBody>
          <a:bodyPr/>
          <a:lstStyle/>
          <a:p>
            <a:r>
              <a:rPr lang="nl-NL" dirty="0"/>
              <a:t>Smalle tekstkolom rechts, breed beeld/grafiek/tabel links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A57DA-9389-4B7F-BF7D-56F5545E2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A6FF-046E-4BE4-AEC2-0AB7EAB98508}" type="datetime1">
              <a:rPr lang="nl-NL" smtClean="0"/>
              <a:t>19-12-2022</a:t>
            </a:fld>
            <a:endParaRPr lang="nl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7E5E5-8831-4A81-A2F0-9F0F0E2DA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266B1-7507-409A-A322-06AEB28DE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EF872A2F-D3A8-4941-9E73-1173568687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87075" y="1728788"/>
            <a:ext cx="408420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00C256F3-6A19-425B-86EB-49CACE406FF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20725" y="720725"/>
            <a:ext cx="6303963" cy="541655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694641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oud Links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FABEED7B-AB45-4B14-A1C1-231CCA524D3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0" y="0"/>
            <a:ext cx="7032625" cy="6858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89000" y="720000"/>
            <a:ext cx="4083000" cy="1008000"/>
          </a:xfrm>
        </p:spPr>
        <p:txBody>
          <a:bodyPr/>
          <a:lstStyle/>
          <a:p>
            <a:r>
              <a:rPr lang="nl-NL" dirty="0"/>
              <a:t>Smalle tekstkolom rechts, breed beeld/grafiek/tabel links (met grijze achtergrond)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0E4BE5-559E-4ED9-ABB7-D5480C6BB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B33F-9B5B-47C3-AC93-85743C63B755}" type="datetime1">
              <a:rPr lang="nl-NL" smtClean="0"/>
              <a:t>19-12-2022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1377D0-0672-4A1A-9D59-ABFFAFFC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22D707-4412-4B74-B4B5-15CE96A3F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4E3354FC-18DD-484F-ACE2-327A694206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87075" y="1728788"/>
            <a:ext cx="408420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383045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Rechts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6289800" cy="1008000"/>
          </a:xfrm>
        </p:spPr>
        <p:txBody>
          <a:bodyPr/>
          <a:lstStyle/>
          <a:p>
            <a:r>
              <a:rPr lang="nl-NL" dirty="0"/>
              <a:t>Brede tekstkolom links, smal beeld/grafiek/tabel rechts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E4BB42-2B6E-4103-9B67-15A66CB0A86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3327E8D-AB22-404A-B50E-B95BDDAE21CB}" type="datetime1">
              <a:rPr lang="nl-NL" smtClean="0"/>
              <a:t>19-12-2022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EEAE26-64DE-413E-9495-A34118C2A5B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EB830B-835E-4213-8607-D9A29161614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8DC44C52-0745-4545-97CF-7BFD8101167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20725" y="1728788"/>
            <a:ext cx="6289675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75DA0B51-E210-4513-8C69-A39E36272AE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388225" y="720725"/>
            <a:ext cx="4083050" cy="541655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8798787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Rechts Medi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4083000" cy="1008000"/>
          </a:xfrm>
        </p:spPr>
        <p:txBody>
          <a:bodyPr/>
          <a:lstStyle/>
          <a:p>
            <a:r>
              <a:rPr lang="nl-NL" dirty="0"/>
              <a:t>Smalle tekstkolom links, breed beeld/grafiek/tabel rechts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32A4BF-F567-4B0B-9182-5458BB102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DDC8-C2D4-4D69-ADAD-ADC41CF9E7AA}" type="datetime1">
              <a:rPr lang="nl-NL" smtClean="0"/>
              <a:t>19-12-2022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3B6422-2610-46F8-B150-6E2E0184C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403012-CC53-405B-A7EF-B24B90490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06AC3B79-FC39-4E94-A33C-09C307FE69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0725" y="1728788"/>
            <a:ext cx="408305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01E9CEF3-1DF9-4B49-B1C6-3B4F5DFDC06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165725" y="720725"/>
            <a:ext cx="6305550" cy="541655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50186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Rechts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00986369-C656-48E1-BA4A-0D601EEA264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165725" y="0"/>
            <a:ext cx="7146478" cy="6858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D6746FD-6872-4BAD-904F-81A61CDE44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4083000" cy="1008000"/>
          </a:xfrm>
        </p:spPr>
        <p:txBody>
          <a:bodyPr/>
          <a:lstStyle/>
          <a:p>
            <a:r>
              <a:rPr lang="nl-NL" dirty="0"/>
              <a:t>Smalle tekstkolom links, breed beeld/grafiek/tabel rechts (met grijze achtergrond)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5096A1-2732-4A95-B1A0-ACEE1EFE5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D123-C575-47D6-B5CF-DF5ACA307596}" type="datetime1">
              <a:rPr lang="nl-NL" smtClean="0"/>
              <a:t>19-12-2022</a:t>
            </a:fld>
            <a:endParaRPr lang="nl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D879C-B045-4960-928C-9EBC68958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56A30-9931-40F8-91FA-794806A52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32EB70FE-749A-4C49-ACFE-84AFCB0109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0000" y="1728788"/>
            <a:ext cx="4083775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226487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FF640-94FB-48AE-8BAC-98777170A0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dirty="0"/>
              <a:t>Beeld, grafiek of tabel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628034-9D99-4092-BC98-97770FBB4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4C61E-350D-4075-B480-20643D18458C}" type="datetime1">
              <a:rPr lang="nl-NL" smtClean="0"/>
              <a:t>19-12-2022</a:t>
            </a:fld>
            <a:endParaRPr lang="nl-NL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820E37-F5A6-4C5C-AC42-CAC101F97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1E73A3-A08A-4550-AA8A-D6F3BA894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E3D4F669-DBA5-4D0A-9D6E-61B799CCA35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18744" y="1728000"/>
            <a:ext cx="10753200" cy="4410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9679603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 Ged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DD7474E-6E42-44C5-9901-FE3094FE603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1728788"/>
            <a:ext cx="12192000" cy="512921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4FF640-94FB-48AE-8BAC-98777170A0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dirty="0"/>
              <a:t>Beeld, grafiek of tabel met grijze achtergrond</a:t>
            </a:r>
          </a:p>
        </p:txBody>
      </p:sp>
      <p:sp>
        <p:nvSpPr>
          <p:cNvPr id="10" name="Tijdelijke aanduiding voor datum 9">
            <a:extLst>
              <a:ext uri="{FF2B5EF4-FFF2-40B4-BE49-F238E27FC236}">
                <a16:creationId xmlns:a16="http://schemas.microsoft.com/office/drawing/2014/main" id="{247EB293-5E89-4B4E-9149-7F71F8648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EA20-0A9A-4925-AD4C-AC8ECAC80940}" type="datetime1">
              <a:rPr lang="nl-NL" smtClean="0"/>
              <a:pPr/>
              <a:t>19-12-2022</a:t>
            </a:fld>
            <a:endParaRPr lang="nl-NL" dirty="0"/>
          </a:p>
        </p:txBody>
      </p:sp>
      <p:sp>
        <p:nvSpPr>
          <p:cNvPr id="11" name="Tijdelijke aanduiding voor voettekst 10">
            <a:extLst>
              <a:ext uri="{FF2B5EF4-FFF2-40B4-BE49-F238E27FC236}">
                <a16:creationId xmlns:a16="http://schemas.microsoft.com/office/drawing/2014/main" id="{D363239C-F80F-4E4A-96E2-3FAF5B04E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4E935A2E-57E4-4DCA-8FF0-EF3658C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58415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ED95CB-37AF-4F76-AC2B-1D9304B7D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B98D9-2B05-4072-84ED-EA29AB56496B}" type="datetime1">
              <a:rPr lang="nl-NL" smtClean="0"/>
              <a:t>19-12-2022</a:t>
            </a:fld>
            <a:endParaRPr lang="nl-NL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90CBFA-39A8-469B-87C5-32FC14E2D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DC8253-3BE1-4CF4-A612-D1EA558AA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4956EE8-FDEE-4ABE-8223-38EC24E55D2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82800" y="720000"/>
            <a:ext cx="6289200" cy="3870661"/>
          </a:xfrm>
        </p:spPr>
        <p:txBody>
          <a:bodyPr>
            <a:noAutofit/>
          </a:bodyPr>
          <a:lstStyle>
            <a:lvl1pPr>
              <a:lnSpc>
                <a:spcPts val="3000"/>
              </a:lnSpc>
              <a:defRPr sz="2400" b="1">
                <a:solidFill>
                  <a:schemeClr val="accent1"/>
                </a:solidFill>
              </a:defRPr>
            </a:lvl1pPr>
            <a:lvl2pPr>
              <a:lnSpc>
                <a:spcPts val="3000"/>
              </a:lnSpc>
              <a:defRPr sz="2400" b="1">
                <a:solidFill>
                  <a:schemeClr val="accent1"/>
                </a:solidFill>
              </a:defRPr>
            </a:lvl2pPr>
            <a:lvl3pPr marL="0" indent="0">
              <a:lnSpc>
                <a:spcPts val="3000"/>
              </a:lnSpc>
              <a:buFont typeface="Arial" panose="020B0604020202020204" pitchFamily="34" charset="0"/>
              <a:buChar char="​"/>
              <a:defRPr sz="2400" b="1">
                <a:solidFill>
                  <a:schemeClr val="accent1"/>
                </a:solidFill>
              </a:defRPr>
            </a:lvl3pPr>
            <a:lvl4pPr marL="0" indent="0">
              <a:lnSpc>
                <a:spcPts val="3000"/>
              </a:lnSpc>
              <a:buFont typeface="Arial" panose="020B0604020202020204" pitchFamily="34" charset="0"/>
              <a:buChar char="​"/>
              <a:defRPr sz="2400" b="1">
                <a:solidFill>
                  <a:schemeClr val="accent1"/>
                </a:solidFill>
              </a:defRPr>
            </a:lvl4pPr>
            <a:lvl5pPr marL="0" indent="0">
              <a:lnSpc>
                <a:spcPts val="3000"/>
              </a:lnSpc>
              <a:buFont typeface="Arial" panose="020B0604020202020204" pitchFamily="34" charset="0"/>
              <a:buChar char="​"/>
              <a:defRPr sz="2400"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nl-NL" dirty="0"/>
              <a:t>“Foto met quote”</a:t>
            </a:r>
          </a:p>
        </p:txBody>
      </p:sp>
      <p:sp>
        <p:nvSpPr>
          <p:cNvPr id="24" name="Picture Placeholder 22">
            <a:extLst>
              <a:ext uri="{FF2B5EF4-FFF2-40B4-BE49-F238E27FC236}">
                <a16:creationId xmlns:a16="http://schemas.microsoft.com/office/drawing/2014/main" id="{8FAA4A1B-E7CF-4D0E-8643-182D43BC2F0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4802400" cy="6858000"/>
          </a:xfrm>
        </p:spPr>
        <p:txBody>
          <a:bodyPr lIns="180000" tIns="180000" rIns="0">
            <a:noAutofit/>
          </a:bodyPr>
          <a:lstStyle>
            <a:lvl1pPr algn="l">
              <a:defRPr/>
            </a:lvl1pPr>
          </a:lstStyle>
          <a:p>
            <a:endParaRPr lang="nl-NL" dirty="0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C1118E80-2F80-4DFF-9AB2-C10917C031B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66000" y="4854575"/>
            <a:ext cx="6306000" cy="1282700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4848900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oud Rechts Medi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4083000" cy="1008000"/>
          </a:xfrm>
        </p:spPr>
        <p:txBody>
          <a:bodyPr/>
          <a:lstStyle/>
          <a:p>
            <a:r>
              <a:rPr lang="nl-NL" dirty="0"/>
              <a:t>Grafiek/diagram moet toelichting links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32A4BF-F567-4B0B-9182-5458BB102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DDC8-C2D4-4D69-ADAD-ADC41CF9E7AA}" type="datetime1">
              <a:rPr lang="nl-NL" smtClean="0"/>
              <a:t>19-12-2022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3B6422-2610-46F8-B150-6E2E0184C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403012-CC53-405B-A7EF-B24B90490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06AC3B79-FC39-4E94-A33C-09C307FE69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0725" y="1728788"/>
            <a:ext cx="408305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9" name="Tijdelijke aanduiding voor grafiek 8">
            <a:extLst>
              <a:ext uri="{FF2B5EF4-FFF2-40B4-BE49-F238E27FC236}">
                <a16:creationId xmlns:a16="http://schemas.microsoft.com/office/drawing/2014/main" id="{DA119519-DCC1-4011-AD8D-D45CD160057C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165725" y="720725"/>
            <a:ext cx="7026275" cy="5416550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313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5A6B-F22C-4928-97E7-F53C920A275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388999" y="1439999"/>
            <a:ext cx="4084199" cy="1407975"/>
          </a:xfrm>
        </p:spPr>
        <p:txBody>
          <a:bodyPr anchor="t" anchorCtr="0">
            <a:noAutofit/>
          </a:bodyPr>
          <a:lstStyle>
            <a:lvl1pPr algn="l">
              <a:lnSpc>
                <a:spcPts val="3600"/>
              </a:lnSpc>
              <a:defRPr sz="3000"/>
            </a:lvl1pPr>
          </a:lstStyle>
          <a:p>
            <a:r>
              <a:rPr lang="nl-NL" dirty="0"/>
              <a:t>Titel presentatie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EA9785-0BE8-4AA8-B987-74DD507D39C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8998" y="2944814"/>
            <a:ext cx="4084200" cy="1655762"/>
          </a:xfrm>
        </p:spPr>
        <p:txBody>
          <a:bodyPr>
            <a:noAutofit/>
          </a:bodyPr>
          <a:lstStyle>
            <a:lvl1pPr marL="0" indent="0" algn="l">
              <a:buNone/>
              <a:defRPr sz="24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subtitle</a:t>
            </a:r>
            <a:r>
              <a:rPr lang="nl-NL" dirty="0"/>
              <a:t> </a:t>
            </a:r>
            <a:r>
              <a:rPr lang="nl-NL" dirty="0" err="1"/>
              <a:t>style</a:t>
            </a:r>
            <a:endParaRPr lang="nl-NL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0D4718CF-8F37-4596-A731-91EF377AC821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388998" y="5898960"/>
            <a:ext cx="1860002" cy="239040"/>
          </a:xfrm>
        </p:spPr>
        <p:txBody>
          <a:bodyPr anchor="b" anchorCtr="0">
            <a:noAutofit/>
          </a:bodyPr>
          <a:lstStyle>
            <a:lvl1pPr>
              <a:lnSpc>
                <a:spcPts val="2000"/>
              </a:lnSpc>
              <a:defRPr sz="1600"/>
            </a:lvl1pPr>
          </a:lstStyle>
          <a:p>
            <a:fld id="{4AC35D69-285A-494D-BE3C-024FE95F852D}" type="datetime4">
              <a:rPr lang="nl-NL" smtClean="0"/>
              <a:t>19 december 2022</a:t>
            </a:fld>
            <a:endParaRPr lang="nl-NL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A3D91ED1-CE58-406F-AB1C-C95D658C907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166000" y="6313492"/>
            <a:ext cx="4084200" cy="184666"/>
          </a:xfrm>
        </p:spPr>
        <p:txBody>
          <a:bodyPr>
            <a:noAutofit/>
          </a:bodyPr>
          <a:lstStyle/>
          <a:p>
            <a:endParaRPr lang="nl-NL" dirty="0"/>
          </a:p>
        </p:txBody>
      </p:sp>
      <p:sp>
        <p:nvSpPr>
          <p:cNvPr id="38" name="Text Placeholder 18">
            <a:extLst>
              <a:ext uri="{FF2B5EF4-FFF2-40B4-BE49-F238E27FC236}">
                <a16:creationId xmlns:a16="http://schemas.microsoft.com/office/drawing/2014/main" id="{ECBD9D8A-2EF0-448A-A790-A722DD82FEE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18800" y="450000"/>
            <a:ext cx="1598400" cy="5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15" b="15"/>
            </a:stretch>
          </a:blipFill>
        </p:spPr>
        <p:txBody>
          <a:bodyPr/>
          <a:lstStyle>
            <a:lvl1pPr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dirty="0"/>
              <a:t>​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44BFA09-74CE-48FC-A94C-A46E3F9C4069}"/>
              </a:ext>
            </a:extLst>
          </p:cNvPr>
          <p:cNvSpPr>
            <a:spLocks noGrp="1"/>
          </p:cNvSpPr>
          <p:nvPr>
            <p:ph type="pic" idx="20"/>
          </p:nvPr>
        </p:nvSpPr>
        <p:spPr>
          <a:xfrm>
            <a:off x="0" y="720000"/>
            <a:ext cx="6625080" cy="5418000"/>
          </a:xfrm>
          <a:custGeom>
            <a:avLst/>
            <a:gdLst>
              <a:gd name="connsiteX0" fmla="*/ 2384987 w 6625080"/>
              <a:gd name="connsiteY0" fmla="*/ 5164230 h 5418000"/>
              <a:gd name="connsiteX1" fmla="*/ 3290467 w 6625080"/>
              <a:gd name="connsiteY1" fmla="*/ 5164230 h 5418000"/>
              <a:gd name="connsiteX2" fmla="*/ 4194614 w 6625080"/>
              <a:gd name="connsiteY2" fmla="*/ 5164230 h 5418000"/>
              <a:gd name="connsiteX3" fmla="*/ 4111934 w 6625080"/>
              <a:gd name="connsiteY3" fmla="*/ 5252400 h 5418000"/>
              <a:gd name="connsiteX4" fmla="*/ 3207787 w 6625080"/>
              <a:gd name="connsiteY4" fmla="*/ 5252400 h 5418000"/>
              <a:gd name="connsiteX5" fmla="*/ 2303640 w 6625080"/>
              <a:gd name="connsiteY5" fmla="*/ 5252400 h 5418000"/>
              <a:gd name="connsiteX6" fmla="*/ 2534345 w 6625080"/>
              <a:gd name="connsiteY6" fmla="*/ 4996836 h 5418000"/>
              <a:gd name="connsiteX7" fmla="*/ 3439826 w 6625080"/>
              <a:gd name="connsiteY7" fmla="*/ 4996836 h 5418000"/>
              <a:gd name="connsiteX8" fmla="*/ 4346640 w 6625080"/>
              <a:gd name="connsiteY8" fmla="*/ 4996836 h 5418000"/>
              <a:gd name="connsiteX9" fmla="*/ 4263960 w 6625080"/>
              <a:gd name="connsiteY9" fmla="*/ 5088839 h 5418000"/>
              <a:gd name="connsiteX10" fmla="*/ 3357146 w 6625080"/>
              <a:gd name="connsiteY10" fmla="*/ 5088839 h 5418000"/>
              <a:gd name="connsiteX11" fmla="*/ 2451665 w 6625080"/>
              <a:gd name="connsiteY11" fmla="*/ 5088839 h 5418000"/>
              <a:gd name="connsiteX12" fmla="*/ 6624000 w 6625080"/>
              <a:gd name="connsiteY12" fmla="*/ 719999 h 5418000"/>
              <a:gd name="connsiteX13" fmla="*/ 6625080 w 6625080"/>
              <a:gd name="connsiteY13" fmla="*/ 719999 h 5418000"/>
              <a:gd name="connsiteX14" fmla="*/ 6625080 w 6625080"/>
              <a:gd name="connsiteY14" fmla="*/ 4919525 h 5418000"/>
              <a:gd name="connsiteX15" fmla="*/ 1862580 w 6625080"/>
              <a:gd name="connsiteY15" fmla="*/ 4919525 h 5418000"/>
              <a:gd name="connsiteX16" fmla="*/ 1497455 w 6625080"/>
              <a:gd name="connsiteY16" fmla="*/ 5325925 h 5418000"/>
              <a:gd name="connsiteX17" fmla="*/ 3138930 w 6625080"/>
              <a:gd name="connsiteY17" fmla="*/ 5325925 h 5418000"/>
              <a:gd name="connsiteX18" fmla="*/ 4045393 w 6625080"/>
              <a:gd name="connsiteY18" fmla="*/ 5325925 h 5418000"/>
              <a:gd name="connsiteX19" fmla="*/ 3962843 w 6625080"/>
              <a:gd name="connsiteY19" fmla="*/ 5418000 h 5418000"/>
              <a:gd name="connsiteX20" fmla="*/ 1054543 w 6625080"/>
              <a:gd name="connsiteY20" fmla="*/ 5418000 h 5418000"/>
              <a:gd name="connsiteX21" fmla="*/ 1503805 w 6625080"/>
              <a:gd name="connsiteY21" fmla="*/ 4919525 h 5418000"/>
              <a:gd name="connsiteX22" fmla="*/ 1291080 w 6625080"/>
              <a:gd name="connsiteY22" fmla="*/ 4919525 h 5418000"/>
              <a:gd name="connsiteX23" fmla="*/ 841818 w 6625080"/>
              <a:gd name="connsiteY23" fmla="*/ 5418000 h 5418000"/>
              <a:gd name="connsiteX24" fmla="*/ 0 w 6625080"/>
              <a:gd name="connsiteY24" fmla="*/ 5418000 h 5418000"/>
              <a:gd name="connsiteX25" fmla="*/ 0 w 6625080"/>
              <a:gd name="connsiteY25" fmla="*/ 5170350 h 5418000"/>
              <a:gd name="connsiteX26" fmla="*/ 851343 w 6625080"/>
              <a:gd name="connsiteY26" fmla="*/ 5170350 h 5418000"/>
              <a:gd name="connsiteX27" fmla="*/ 987868 w 6625080"/>
              <a:gd name="connsiteY27" fmla="*/ 5021125 h 5418000"/>
              <a:gd name="connsiteX28" fmla="*/ 0 w 6625080"/>
              <a:gd name="connsiteY28" fmla="*/ 5021125 h 5418000"/>
              <a:gd name="connsiteX29" fmla="*/ 0 w 6625080"/>
              <a:gd name="connsiteY29" fmla="*/ 720725 h 5418000"/>
              <a:gd name="connsiteX30" fmla="*/ 3304860 w 6625080"/>
              <a:gd name="connsiteY30" fmla="*/ 720725 h 5418000"/>
              <a:gd name="connsiteX31" fmla="*/ 6624000 w 6625080"/>
              <a:gd name="connsiteY31" fmla="*/ 720725 h 5418000"/>
              <a:gd name="connsiteX32" fmla="*/ 3304860 w 6625080"/>
              <a:gd name="connsiteY32" fmla="*/ 0 h 5418000"/>
              <a:gd name="connsiteX33" fmla="*/ 6625080 w 6625080"/>
              <a:gd name="connsiteY33" fmla="*/ 0 h 5418000"/>
              <a:gd name="connsiteX34" fmla="*/ 6625080 w 6625080"/>
              <a:gd name="connsiteY34" fmla="*/ 358706 h 5418000"/>
              <a:gd name="connsiteX35" fmla="*/ 6558405 w 6625080"/>
              <a:gd name="connsiteY35" fmla="*/ 358706 h 5418000"/>
              <a:gd name="connsiteX36" fmla="*/ 6558405 w 6625080"/>
              <a:gd name="connsiteY36" fmla="*/ 358775 h 5418000"/>
              <a:gd name="connsiteX37" fmla="*/ 3304860 w 6625080"/>
              <a:gd name="connsiteY37" fmla="*/ 358775 h 54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625080" h="5418000">
                <a:moveTo>
                  <a:pt x="2384987" y="5164230"/>
                </a:moveTo>
                <a:lnTo>
                  <a:pt x="3290467" y="5164230"/>
                </a:lnTo>
                <a:lnTo>
                  <a:pt x="4194614" y="5164230"/>
                </a:lnTo>
                <a:lnTo>
                  <a:pt x="4111934" y="5252400"/>
                </a:lnTo>
                <a:lnTo>
                  <a:pt x="3207787" y="5252400"/>
                </a:lnTo>
                <a:lnTo>
                  <a:pt x="2303640" y="5252400"/>
                </a:lnTo>
                <a:close/>
                <a:moveTo>
                  <a:pt x="2534345" y="4996836"/>
                </a:moveTo>
                <a:lnTo>
                  <a:pt x="3439826" y="4996836"/>
                </a:lnTo>
                <a:lnTo>
                  <a:pt x="4346640" y="4996836"/>
                </a:lnTo>
                <a:lnTo>
                  <a:pt x="4263960" y="5088839"/>
                </a:lnTo>
                <a:lnTo>
                  <a:pt x="3357146" y="5088839"/>
                </a:lnTo>
                <a:lnTo>
                  <a:pt x="2451665" y="5088839"/>
                </a:lnTo>
                <a:close/>
                <a:moveTo>
                  <a:pt x="6624000" y="719999"/>
                </a:moveTo>
                <a:lnTo>
                  <a:pt x="6625080" y="719999"/>
                </a:lnTo>
                <a:lnTo>
                  <a:pt x="6625080" y="4919525"/>
                </a:lnTo>
                <a:lnTo>
                  <a:pt x="1862580" y="4919525"/>
                </a:lnTo>
                <a:lnTo>
                  <a:pt x="1497455" y="5325925"/>
                </a:lnTo>
                <a:lnTo>
                  <a:pt x="3138930" y="5325925"/>
                </a:lnTo>
                <a:lnTo>
                  <a:pt x="4045393" y="5325925"/>
                </a:lnTo>
                <a:lnTo>
                  <a:pt x="3962843" y="5418000"/>
                </a:lnTo>
                <a:lnTo>
                  <a:pt x="1054543" y="5418000"/>
                </a:lnTo>
                <a:lnTo>
                  <a:pt x="1503805" y="4919525"/>
                </a:lnTo>
                <a:lnTo>
                  <a:pt x="1291080" y="4919525"/>
                </a:lnTo>
                <a:lnTo>
                  <a:pt x="841818" y="5418000"/>
                </a:lnTo>
                <a:lnTo>
                  <a:pt x="0" y="5418000"/>
                </a:lnTo>
                <a:lnTo>
                  <a:pt x="0" y="5170350"/>
                </a:lnTo>
                <a:lnTo>
                  <a:pt x="851343" y="5170350"/>
                </a:lnTo>
                <a:lnTo>
                  <a:pt x="987868" y="5021125"/>
                </a:lnTo>
                <a:lnTo>
                  <a:pt x="0" y="5021125"/>
                </a:lnTo>
                <a:lnTo>
                  <a:pt x="0" y="720725"/>
                </a:lnTo>
                <a:lnTo>
                  <a:pt x="3304860" y="720725"/>
                </a:lnTo>
                <a:lnTo>
                  <a:pt x="6624000" y="720725"/>
                </a:lnTo>
                <a:close/>
                <a:moveTo>
                  <a:pt x="3304860" y="0"/>
                </a:moveTo>
                <a:lnTo>
                  <a:pt x="6625080" y="0"/>
                </a:lnTo>
                <a:lnTo>
                  <a:pt x="6625080" y="358706"/>
                </a:lnTo>
                <a:lnTo>
                  <a:pt x="6558405" y="358706"/>
                </a:lnTo>
                <a:lnTo>
                  <a:pt x="6558405" y="358775"/>
                </a:lnTo>
                <a:lnTo>
                  <a:pt x="3304860" y="358775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180000" tIns="1080000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</p:spTree>
    <p:extLst>
      <p:ext uri="{BB962C8B-B14F-4D97-AF65-F5344CB8AC3E}">
        <p14:creationId xmlns:p14="http://schemas.microsoft.com/office/powerpoint/2010/main" val="4063498564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houd Rechts Medi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918CA9FD-0E26-435D-BE2C-805112D08A63}"/>
              </a:ext>
            </a:extLst>
          </p:cNvPr>
          <p:cNvSpPr/>
          <p:nvPr userDrawn="1"/>
        </p:nvSpPr>
        <p:spPr>
          <a:xfrm>
            <a:off x="5165725" y="1"/>
            <a:ext cx="7026275" cy="68580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4083000" cy="1008000"/>
          </a:xfrm>
        </p:spPr>
        <p:txBody>
          <a:bodyPr/>
          <a:lstStyle/>
          <a:p>
            <a:r>
              <a:rPr lang="nl-NL" dirty="0"/>
              <a:t>Grafiek/diagram moet toelichting links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32A4BF-F567-4B0B-9182-5458BB102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DDC8-C2D4-4D69-ADAD-ADC41CF9E7AA}" type="datetime1">
              <a:rPr lang="nl-NL" smtClean="0"/>
              <a:t>19-12-2022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3B6422-2610-46F8-B150-6E2E0184C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403012-CC53-405B-A7EF-B24B90490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06AC3B79-FC39-4E94-A33C-09C307FE69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0725" y="1728788"/>
            <a:ext cx="408305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9" name="Tijdelijke aanduiding voor grafiek 8">
            <a:extLst>
              <a:ext uri="{FF2B5EF4-FFF2-40B4-BE49-F238E27FC236}">
                <a16:creationId xmlns:a16="http://schemas.microsoft.com/office/drawing/2014/main" id="{DA119519-DCC1-4011-AD8D-D45CD160057C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165725" y="720725"/>
            <a:ext cx="7026275" cy="5416550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99602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oud Links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2200" y="720000"/>
            <a:ext cx="6289800" cy="1008000"/>
          </a:xfrm>
        </p:spPr>
        <p:txBody>
          <a:bodyPr/>
          <a:lstStyle/>
          <a:p>
            <a:r>
              <a:rPr lang="nl-NL" dirty="0"/>
              <a:t>Grafiek/diagram met toelichting rechts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43FE4-5C47-470B-A8A4-E4ADA60B2C1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DE1EFF7-0301-46FC-8DC8-E9B546C4BB7B}" type="datetime1">
              <a:rPr lang="nl-NL" smtClean="0"/>
              <a:t>19-12-2022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EAEA80-ACB7-40AB-A55F-642F3F95878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F20E5-5096-4679-B0AE-105A5BD9472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8561ECEA-25F2-45E5-BF2A-631BE045BFE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181475" y="1728788"/>
            <a:ext cx="628980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230C91F-CD5C-4FF2-A610-269AACFC34B4}"/>
              </a:ext>
            </a:extLst>
          </p:cNvPr>
          <p:cNvSpPr>
            <a:spLocks noGrp="1"/>
          </p:cNvSpPr>
          <p:nvPr>
            <p:ph type="chart" sz="quarter" idx="18"/>
          </p:nvPr>
        </p:nvSpPr>
        <p:spPr>
          <a:xfrm>
            <a:off x="720000" y="720001"/>
            <a:ext cx="4083775" cy="5417274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41235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8667B7D-C81B-4787-97D3-4E7FEB2D0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3D20A-8421-461C-840C-3E26391D64D6}" type="datetime1">
              <a:rPr lang="nl-NL" smtClean="0"/>
              <a:t>19-12-2022</a:t>
            </a:fld>
            <a:endParaRPr lang="nl-NL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A7BA4D1-ED95-42F7-A012-8D75EED46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940DFD2-98A4-4CFB-B03A-34C1E72A1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E16AAA23-D782-4D18-8623-18FDCDE80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800" y="720000"/>
            <a:ext cx="10753200" cy="1008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endParaRPr lang="nl-NL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AF0A021-F563-4483-ABD4-D365D1803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800" y="1728000"/>
            <a:ext cx="10753200" cy="441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styles</a:t>
            </a:r>
            <a:endParaRPr lang="nl-NL" dirty="0"/>
          </a:p>
          <a:p>
            <a:pPr lvl="1"/>
            <a:r>
              <a:rPr lang="nl-NL" dirty="0"/>
              <a:t>Kop</a:t>
            </a:r>
          </a:p>
          <a:p>
            <a:pPr lvl="2"/>
            <a:r>
              <a:rPr lang="nl-NL" dirty="0"/>
              <a:t>Level 1 Summary </a:t>
            </a:r>
            <a:r>
              <a:rPr lang="nl-NL" dirty="0" err="1"/>
              <a:t>Bullet</a:t>
            </a:r>
            <a:endParaRPr lang="nl-NL" dirty="0"/>
          </a:p>
          <a:p>
            <a:pPr lvl="3"/>
            <a:r>
              <a:rPr lang="nl-NL" dirty="0"/>
              <a:t>Level 2 Summary </a:t>
            </a:r>
            <a:r>
              <a:rPr lang="nl-NL" dirty="0" err="1"/>
              <a:t>Bullet</a:t>
            </a:r>
            <a:endParaRPr lang="nl-NL" dirty="0"/>
          </a:p>
          <a:p>
            <a:pPr lvl="4"/>
            <a:r>
              <a:rPr lang="nl-NL" dirty="0"/>
              <a:t>Level 3 Summary </a:t>
            </a:r>
            <a:r>
              <a:rPr lang="nl-NL" dirty="0" err="1"/>
              <a:t>Bullet</a:t>
            </a:r>
            <a:endParaRPr lang="nl-NL" dirty="0"/>
          </a:p>
          <a:p>
            <a:pPr lvl="5"/>
            <a:r>
              <a:rPr lang="nl-NL" dirty="0"/>
              <a:t>Kop</a:t>
            </a:r>
          </a:p>
          <a:p>
            <a:pPr lvl="6"/>
            <a:r>
              <a:rPr lang="nl-NL" dirty="0"/>
              <a:t>Level 1 Summary </a:t>
            </a:r>
            <a:r>
              <a:rPr lang="nl-NL" dirty="0" err="1"/>
              <a:t>Number</a:t>
            </a:r>
            <a:endParaRPr lang="nl-NL" dirty="0"/>
          </a:p>
          <a:p>
            <a:pPr lvl="7"/>
            <a:r>
              <a:rPr lang="nl-NL" dirty="0"/>
              <a:t>Level 2 Summary </a:t>
            </a:r>
            <a:r>
              <a:rPr lang="nl-NL" dirty="0" err="1"/>
              <a:t>Number</a:t>
            </a:r>
            <a:endParaRPr lang="nl-NL" dirty="0"/>
          </a:p>
          <a:p>
            <a:pPr lvl="8"/>
            <a:r>
              <a:rPr lang="nl-NL" dirty="0"/>
              <a:t>Level 3 Summary </a:t>
            </a:r>
            <a:r>
              <a:rPr lang="nl-NL" dirty="0" err="1"/>
              <a:t>Number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421970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9758597" y="6115987"/>
            <a:ext cx="2158583" cy="742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6601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9758597" y="6041036"/>
            <a:ext cx="2128603" cy="6595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0864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5A6B-F22C-4928-97E7-F53C920A275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388999" y="1439999"/>
            <a:ext cx="4084199" cy="1407975"/>
          </a:xfrm>
        </p:spPr>
        <p:txBody>
          <a:bodyPr anchor="t" anchorCtr="0">
            <a:noAutofit/>
          </a:bodyPr>
          <a:lstStyle>
            <a:lvl1pPr algn="l">
              <a:lnSpc>
                <a:spcPts val="3600"/>
              </a:lnSpc>
              <a:defRPr sz="3000"/>
            </a:lvl1pPr>
          </a:lstStyle>
          <a:p>
            <a:r>
              <a:rPr lang="nl-NL" dirty="0"/>
              <a:t>Titel presentatie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EA9785-0BE8-4AA8-B987-74DD507D39C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8998" y="2944814"/>
            <a:ext cx="4084200" cy="1655762"/>
          </a:xfrm>
        </p:spPr>
        <p:txBody>
          <a:bodyPr>
            <a:noAutofit/>
          </a:bodyPr>
          <a:lstStyle>
            <a:lvl1pPr marL="0" indent="0" algn="l">
              <a:buNone/>
              <a:defRPr sz="24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subtitle</a:t>
            </a:r>
            <a:r>
              <a:rPr lang="nl-NL" dirty="0"/>
              <a:t> </a:t>
            </a:r>
            <a:r>
              <a:rPr lang="nl-NL" dirty="0" err="1"/>
              <a:t>style</a:t>
            </a:r>
            <a:endParaRPr lang="nl-NL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0D4718CF-8F37-4596-A731-91EF377AC821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388998" y="5898960"/>
            <a:ext cx="1860002" cy="239040"/>
          </a:xfrm>
        </p:spPr>
        <p:txBody>
          <a:bodyPr anchor="b" anchorCtr="0">
            <a:noAutofit/>
          </a:bodyPr>
          <a:lstStyle>
            <a:lvl1pPr>
              <a:lnSpc>
                <a:spcPts val="2000"/>
              </a:lnSpc>
              <a:defRPr sz="1600"/>
            </a:lvl1pPr>
          </a:lstStyle>
          <a:p>
            <a:fld id="{4AC35D69-285A-494D-BE3C-024FE95F852D}" type="datetime4">
              <a:rPr lang="nl-NL" smtClean="0"/>
              <a:t>19 december 2022</a:t>
            </a:fld>
            <a:endParaRPr lang="nl-NL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A3D91ED1-CE58-406F-AB1C-C95D658C907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166000" y="6313492"/>
            <a:ext cx="4084200" cy="184666"/>
          </a:xfrm>
        </p:spPr>
        <p:txBody>
          <a:bodyPr>
            <a:noAutofit/>
          </a:bodyPr>
          <a:lstStyle/>
          <a:p>
            <a:endParaRPr lang="nl-NL" dirty="0"/>
          </a:p>
        </p:txBody>
      </p:sp>
      <p:sp>
        <p:nvSpPr>
          <p:cNvPr id="38" name="Text Placeholder 18">
            <a:extLst>
              <a:ext uri="{FF2B5EF4-FFF2-40B4-BE49-F238E27FC236}">
                <a16:creationId xmlns:a16="http://schemas.microsoft.com/office/drawing/2014/main" id="{ECBD9D8A-2EF0-448A-A790-A722DD82FEE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18800" y="450000"/>
            <a:ext cx="1598400" cy="5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15" b="15"/>
            </a:stretch>
          </a:blipFill>
        </p:spPr>
        <p:txBody>
          <a:bodyPr/>
          <a:lstStyle>
            <a:lvl1pPr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dirty="0"/>
              <a:t>​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44BFA09-74CE-48FC-A94C-A46E3F9C4069}"/>
              </a:ext>
            </a:extLst>
          </p:cNvPr>
          <p:cNvSpPr>
            <a:spLocks noGrp="1"/>
          </p:cNvSpPr>
          <p:nvPr>
            <p:ph type="pic" idx="20"/>
          </p:nvPr>
        </p:nvSpPr>
        <p:spPr>
          <a:xfrm>
            <a:off x="0" y="720000"/>
            <a:ext cx="6625080" cy="5418000"/>
          </a:xfrm>
          <a:custGeom>
            <a:avLst/>
            <a:gdLst>
              <a:gd name="connsiteX0" fmla="*/ 2384987 w 6625080"/>
              <a:gd name="connsiteY0" fmla="*/ 5164230 h 5418000"/>
              <a:gd name="connsiteX1" fmla="*/ 3290467 w 6625080"/>
              <a:gd name="connsiteY1" fmla="*/ 5164230 h 5418000"/>
              <a:gd name="connsiteX2" fmla="*/ 4194614 w 6625080"/>
              <a:gd name="connsiteY2" fmla="*/ 5164230 h 5418000"/>
              <a:gd name="connsiteX3" fmla="*/ 4111934 w 6625080"/>
              <a:gd name="connsiteY3" fmla="*/ 5252400 h 5418000"/>
              <a:gd name="connsiteX4" fmla="*/ 3207787 w 6625080"/>
              <a:gd name="connsiteY4" fmla="*/ 5252400 h 5418000"/>
              <a:gd name="connsiteX5" fmla="*/ 2303640 w 6625080"/>
              <a:gd name="connsiteY5" fmla="*/ 5252400 h 5418000"/>
              <a:gd name="connsiteX6" fmla="*/ 2534345 w 6625080"/>
              <a:gd name="connsiteY6" fmla="*/ 4996836 h 5418000"/>
              <a:gd name="connsiteX7" fmla="*/ 3439826 w 6625080"/>
              <a:gd name="connsiteY7" fmla="*/ 4996836 h 5418000"/>
              <a:gd name="connsiteX8" fmla="*/ 4346640 w 6625080"/>
              <a:gd name="connsiteY8" fmla="*/ 4996836 h 5418000"/>
              <a:gd name="connsiteX9" fmla="*/ 4263960 w 6625080"/>
              <a:gd name="connsiteY9" fmla="*/ 5088839 h 5418000"/>
              <a:gd name="connsiteX10" fmla="*/ 3357146 w 6625080"/>
              <a:gd name="connsiteY10" fmla="*/ 5088839 h 5418000"/>
              <a:gd name="connsiteX11" fmla="*/ 2451665 w 6625080"/>
              <a:gd name="connsiteY11" fmla="*/ 5088839 h 5418000"/>
              <a:gd name="connsiteX12" fmla="*/ 6624000 w 6625080"/>
              <a:gd name="connsiteY12" fmla="*/ 719999 h 5418000"/>
              <a:gd name="connsiteX13" fmla="*/ 6625080 w 6625080"/>
              <a:gd name="connsiteY13" fmla="*/ 719999 h 5418000"/>
              <a:gd name="connsiteX14" fmla="*/ 6625080 w 6625080"/>
              <a:gd name="connsiteY14" fmla="*/ 4919525 h 5418000"/>
              <a:gd name="connsiteX15" fmla="*/ 1862580 w 6625080"/>
              <a:gd name="connsiteY15" fmla="*/ 4919525 h 5418000"/>
              <a:gd name="connsiteX16" fmla="*/ 1497455 w 6625080"/>
              <a:gd name="connsiteY16" fmla="*/ 5325925 h 5418000"/>
              <a:gd name="connsiteX17" fmla="*/ 3138930 w 6625080"/>
              <a:gd name="connsiteY17" fmla="*/ 5325925 h 5418000"/>
              <a:gd name="connsiteX18" fmla="*/ 4045393 w 6625080"/>
              <a:gd name="connsiteY18" fmla="*/ 5325925 h 5418000"/>
              <a:gd name="connsiteX19" fmla="*/ 3962843 w 6625080"/>
              <a:gd name="connsiteY19" fmla="*/ 5418000 h 5418000"/>
              <a:gd name="connsiteX20" fmla="*/ 1054543 w 6625080"/>
              <a:gd name="connsiteY20" fmla="*/ 5418000 h 5418000"/>
              <a:gd name="connsiteX21" fmla="*/ 1503805 w 6625080"/>
              <a:gd name="connsiteY21" fmla="*/ 4919525 h 5418000"/>
              <a:gd name="connsiteX22" fmla="*/ 1291080 w 6625080"/>
              <a:gd name="connsiteY22" fmla="*/ 4919525 h 5418000"/>
              <a:gd name="connsiteX23" fmla="*/ 841818 w 6625080"/>
              <a:gd name="connsiteY23" fmla="*/ 5418000 h 5418000"/>
              <a:gd name="connsiteX24" fmla="*/ 0 w 6625080"/>
              <a:gd name="connsiteY24" fmla="*/ 5418000 h 5418000"/>
              <a:gd name="connsiteX25" fmla="*/ 0 w 6625080"/>
              <a:gd name="connsiteY25" fmla="*/ 5170350 h 5418000"/>
              <a:gd name="connsiteX26" fmla="*/ 851343 w 6625080"/>
              <a:gd name="connsiteY26" fmla="*/ 5170350 h 5418000"/>
              <a:gd name="connsiteX27" fmla="*/ 987868 w 6625080"/>
              <a:gd name="connsiteY27" fmla="*/ 5021125 h 5418000"/>
              <a:gd name="connsiteX28" fmla="*/ 0 w 6625080"/>
              <a:gd name="connsiteY28" fmla="*/ 5021125 h 5418000"/>
              <a:gd name="connsiteX29" fmla="*/ 0 w 6625080"/>
              <a:gd name="connsiteY29" fmla="*/ 720725 h 5418000"/>
              <a:gd name="connsiteX30" fmla="*/ 3304860 w 6625080"/>
              <a:gd name="connsiteY30" fmla="*/ 720725 h 5418000"/>
              <a:gd name="connsiteX31" fmla="*/ 6624000 w 6625080"/>
              <a:gd name="connsiteY31" fmla="*/ 720725 h 5418000"/>
              <a:gd name="connsiteX32" fmla="*/ 3304860 w 6625080"/>
              <a:gd name="connsiteY32" fmla="*/ 0 h 5418000"/>
              <a:gd name="connsiteX33" fmla="*/ 6625080 w 6625080"/>
              <a:gd name="connsiteY33" fmla="*/ 0 h 5418000"/>
              <a:gd name="connsiteX34" fmla="*/ 6625080 w 6625080"/>
              <a:gd name="connsiteY34" fmla="*/ 358706 h 5418000"/>
              <a:gd name="connsiteX35" fmla="*/ 6558405 w 6625080"/>
              <a:gd name="connsiteY35" fmla="*/ 358706 h 5418000"/>
              <a:gd name="connsiteX36" fmla="*/ 6558405 w 6625080"/>
              <a:gd name="connsiteY36" fmla="*/ 358775 h 5418000"/>
              <a:gd name="connsiteX37" fmla="*/ 3304860 w 6625080"/>
              <a:gd name="connsiteY37" fmla="*/ 358775 h 54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625080" h="5418000">
                <a:moveTo>
                  <a:pt x="2384987" y="5164230"/>
                </a:moveTo>
                <a:lnTo>
                  <a:pt x="3290467" y="5164230"/>
                </a:lnTo>
                <a:lnTo>
                  <a:pt x="4194614" y="5164230"/>
                </a:lnTo>
                <a:lnTo>
                  <a:pt x="4111934" y="5252400"/>
                </a:lnTo>
                <a:lnTo>
                  <a:pt x="3207787" y="5252400"/>
                </a:lnTo>
                <a:lnTo>
                  <a:pt x="2303640" y="5252400"/>
                </a:lnTo>
                <a:close/>
                <a:moveTo>
                  <a:pt x="2534345" y="4996836"/>
                </a:moveTo>
                <a:lnTo>
                  <a:pt x="3439826" y="4996836"/>
                </a:lnTo>
                <a:lnTo>
                  <a:pt x="4346640" y="4996836"/>
                </a:lnTo>
                <a:lnTo>
                  <a:pt x="4263960" y="5088839"/>
                </a:lnTo>
                <a:lnTo>
                  <a:pt x="3357146" y="5088839"/>
                </a:lnTo>
                <a:lnTo>
                  <a:pt x="2451665" y="5088839"/>
                </a:lnTo>
                <a:close/>
                <a:moveTo>
                  <a:pt x="6624000" y="719999"/>
                </a:moveTo>
                <a:lnTo>
                  <a:pt x="6625080" y="719999"/>
                </a:lnTo>
                <a:lnTo>
                  <a:pt x="6625080" y="4919525"/>
                </a:lnTo>
                <a:lnTo>
                  <a:pt x="1862580" y="4919525"/>
                </a:lnTo>
                <a:lnTo>
                  <a:pt x="1497455" y="5325925"/>
                </a:lnTo>
                <a:lnTo>
                  <a:pt x="3138930" y="5325925"/>
                </a:lnTo>
                <a:lnTo>
                  <a:pt x="4045393" y="5325925"/>
                </a:lnTo>
                <a:lnTo>
                  <a:pt x="3962843" y="5418000"/>
                </a:lnTo>
                <a:lnTo>
                  <a:pt x="1054543" y="5418000"/>
                </a:lnTo>
                <a:lnTo>
                  <a:pt x="1503805" y="4919525"/>
                </a:lnTo>
                <a:lnTo>
                  <a:pt x="1291080" y="4919525"/>
                </a:lnTo>
                <a:lnTo>
                  <a:pt x="841818" y="5418000"/>
                </a:lnTo>
                <a:lnTo>
                  <a:pt x="0" y="5418000"/>
                </a:lnTo>
                <a:lnTo>
                  <a:pt x="0" y="5170350"/>
                </a:lnTo>
                <a:lnTo>
                  <a:pt x="851343" y="5170350"/>
                </a:lnTo>
                <a:lnTo>
                  <a:pt x="987868" y="5021125"/>
                </a:lnTo>
                <a:lnTo>
                  <a:pt x="0" y="5021125"/>
                </a:lnTo>
                <a:lnTo>
                  <a:pt x="0" y="720725"/>
                </a:lnTo>
                <a:lnTo>
                  <a:pt x="3304860" y="720725"/>
                </a:lnTo>
                <a:lnTo>
                  <a:pt x="6624000" y="720725"/>
                </a:lnTo>
                <a:close/>
                <a:moveTo>
                  <a:pt x="3304860" y="0"/>
                </a:moveTo>
                <a:lnTo>
                  <a:pt x="6625080" y="0"/>
                </a:lnTo>
                <a:lnTo>
                  <a:pt x="6625080" y="358706"/>
                </a:lnTo>
                <a:lnTo>
                  <a:pt x="6558405" y="358706"/>
                </a:lnTo>
                <a:lnTo>
                  <a:pt x="6558405" y="358775"/>
                </a:lnTo>
                <a:lnTo>
                  <a:pt x="3304860" y="35877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80000" tIns="1080000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</p:spTree>
    <p:extLst>
      <p:ext uri="{BB962C8B-B14F-4D97-AF65-F5344CB8AC3E}">
        <p14:creationId xmlns:p14="http://schemas.microsoft.com/office/powerpoint/2010/main" val="1653305640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8667B7D-C81B-4787-97D3-4E7FEB2D0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3D20A-8421-461C-840C-3E26391D64D6}" type="datetime1">
              <a:rPr lang="nl-NL" smtClean="0"/>
              <a:t>19-12-2022</a:t>
            </a:fld>
            <a:endParaRPr lang="nl-NL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A7BA4D1-ED95-42F7-A012-8D75EED46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940DFD2-98A4-4CFB-B03A-34C1E72A1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0678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Kolommen Grij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dirty="0"/>
              <a:t>Eén tekstkolom met kadertekst grijs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E4E847-DC09-4F2C-8D48-415A7994D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CBA3-8882-45D4-8712-EB14713C8274}" type="datetime1">
              <a:rPr lang="nl-NL" smtClean="0"/>
              <a:t>19-12-2022</a:t>
            </a:fld>
            <a:endParaRPr lang="nl-NL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D37AE1-6F6A-49EA-9B7A-3E9C6083D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542389-A0E7-48DC-B8EA-25057674B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616B2CF5-0BBC-4A72-9E0A-B342E94763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8800" y="1727276"/>
            <a:ext cx="6305888" cy="4410000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0DAEA2DF-7D29-42D1-8FB5-BB1885DF751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88999" y="1727200"/>
            <a:ext cx="4083001" cy="441007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6785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Kolommen Ora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dirty="0"/>
              <a:t>Eén tekstkolom met kadertekst oranje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EE1635-D631-47B6-B3B9-9121D0B0E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C29DE-F42C-4D1D-BCF2-EA48AAA3B23A}" type="datetime1">
              <a:rPr lang="nl-NL" smtClean="0"/>
              <a:t>19-12-2022</a:t>
            </a:fld>
            <a:endParaRPr lang="nl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EDB67-237A-4A34-93FD-E1AFBD216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A65601-5FA5-4DED-8E68-C65F68585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2612EE11-C77A-4203-A85D-C37518DABA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8800" y="1728788"/>
            <a:ext cx="6305888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C81BDE52-8F2C-4647-A1AC-A8B4062D329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88225" y="1727200"/>
            <a:ext cx="4083775" cy="4410075"/>
          </a:xfrm>
          <a:solidFill>
            <a:schemeClr val="accent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236664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903FD00-35ED-421C-A2B2-F0905F979A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8800" y="720000"/>
            <a:ext cx="8531400" cy="10080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Twee tekst kolommen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D6A664-CBE2-4610-A72F-C72F2C6D4EE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0878BF9-2962-4269-BE24-6391C5AAAF30}" type="datetime1">
              <a:rPr lang="nl-NL" smtClean="0"/>
              <a:t>19-12-2022</a:t>
            </a:fld>
            <a:endParaRPr lang="nl-NL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5DA5C7-0464-4E32-95C9-13086F8DDB9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06FDF3-EA71-4561-A756-4916817092D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2AAED2C0-2EFC-44B9-B528-A5ABA24AF7C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18313" y="1728788"/>
            <a:ext cx="406800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8731FC5B-B61A-47B1-ACBD-1C453300EA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181601" y="1728788"/>
            <a:ext cx="406800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066726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2 Kolommen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52599AE-CA62-4CE6-A9E6-09D6E288BAF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EB0041-3913-44D0-AF56-3F3016953A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15600" cy="3998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29055A8-B4F1-40F0-BF95-A83F4E04101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0109" y="6354000"/>
            <a:ext cx="852982" cy="288161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903FD00-35ED-421C-A2B2-F0905F979A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8800" y="720000"/>
            <a:ext cx="8531400" cy="100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Twee tekst kolommen blauwe ondergrond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48B6A4-AE9F-458E-A8D9-9190343B490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91B3DDF-CF72-4497-8FFF-7418AC10D80D}" type="datetime1">
              <a:rPr lang="nl-NL" smtClean="0"/>
              <a:t>19-12-2022</a:t>
            </a:fld>
            <a:endParaRPr lang="nl-NL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87989F-7241-4556-939D-B027F53D55A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6BFFE1-1752-4725-955A-B508005AB0D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D2905CD-A785-4833-94E7-D17803B76E7A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02A4E14F-D68B-4CF8-94BA-D0B62D1D908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18313" y="1728788"/>
            <a:ext cx="4068000" cy="4408487"/>
          </a:xfrm>
        </p:spPr>
        <p:txBody>
          <a:bodyPr>
            <a:normAutofit/>
          </a:bodyPr>
          <a:lstStyle>
            <a:lvl1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nl-NL" sz="16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3" name="Tijdelijke aanduiding voor tekst 10">
            <a:extLst>
              <a:ext uri="{FF2B5EF4-FFF2-40B4-BE49-F238E27FC236}">
                <a16:creationId xmlns:a16="http://schemas.microsoft.com/office/drawing/2014/main" id="{526DAF8E-2848-4211-ADE0-D22FB2662E4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165513" y="1728000"/>
            <a:ext cx="4084200" cy="4409275"/>
          </a:xfrm>
        </p:spPr>
        <p:txBody>
          <a:bodyPr>
            <a:normAutofit/>
          </a:bodyPr>
          <a:lstStyle>
            <a:lvl1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nl-NL" sz="16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871327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Kolommen Grij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Voorbeeld opsommingen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E4E847-DC09-4F2C-8D48-415A7994D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CBA3-8882-45D4-8712-EB14713C8274}" type="datetime1">
              <a:rPr lang="nl-NL" smtClean="0"/>
              <a:t>19-12-2022</a:t>
            </a:fld>
            <a:endParaRPr lang="nl-NL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D37AE1-6F6A-49EA-9B7A-3E9C6083D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542389-A0E7-48DC-B8EA-25057674B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E91471E-B10F-48D5-A248-8FCB5D06B4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8800" y="1728788"/>
            <a:ext cx="6305888" cy="4408487"/>
          </a:xfrm>
        </p:spPr>
        <p:txBody>
          <a:bodyPr/>
          <a:lstStyle>
            <a:lvl3pPr marL="0" marR="0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●"/>
              <a:tabLst/>
              <a:defRPr/>
            </a:lvl3pPr>
            <a:lvl4pPr marL="504000" marR="0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­"/>
              <a:tabLst/>
              <a:defRPr/>
            </a:lvl4pPr>
            <a:lvl5pPr marL="756000" marR="0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○"/>
              <a:tabLst/>
              <a:defRPr/>
            </a:lvl5pPr>
            <a:lvl7pPr marL="0" marR="0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lvl7pPr>
            <a:lvl8pPr marL="504000" marR="0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eriod"/>
              <a:tabLst/>
              <a:defRPr/>
            </a:lvl8pPr>
            <a:lvl9pPr marL="904050" marR="0" indent="-40005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LcPeriod"/>
              <a:tabLst/>
              <a:defRPr/>
            </a:lvl9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styles</a:t>
            </a:r>
            <a:endParaRPr lang="nl-NL" dirty="0"/>
          </a:p>
          <a:p>
            <a:pPr lvl="1"/>
            <a:r>
              <a:rPr lang="nl-NL" dirty="0"/>
              <a:t>Kop</a:t>
            </a:r>
          </a:p>
          <a:p>
            <a:pPr lvl="2"/>
            <a:r>
              <a:rPr lang="nl-NL" dirty="0"/>
              <a:t>Level 1 Summary </a:t>
            </a:r>
            <a:r>
              <a:rPr lang="nl-NL" dirty="0" err="1"/>
              <a:t>Bullet</a:t>
            </a:r>
            <a:endParaRPr lang="nl-NL" dirty="0"/>
          </a:p>
          <a:p>
            <a:pPr marL="0" marR="0" lvl="2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●"/>
              <a:tabLst/>
              <a:defRPr/>
            </a:pPr>
            <a:r>
              <a:rPr lang="nl-NL" dirty="0"/>
              <a:t>Level 1 Summary </a:t>
            </a:r>
            <a:r>
              <a:rPr lang="nl-NL" dirty="0" err="1"/>
              <a:t>Bullet</a:t>
            </a:r>
            <a:endParaRPr lang="nl-NL" dirty="0"/>
          </a:p>
          <a:p>
            <a:pPr lvl="3"/>
            <a:r>
              <a:rPr lang="nl-NL" dirty="0"/>
              <a:t>Level 2 Summary </a:t>
            </a:r>
            <a:r>
              <a:rPr lang="nl-NL" dirty="0" err="1"/>
              <a:t>Bullet</a:t>
            </a:r>
            <a:endParaRPr lang="nl-NL" dirty="0"/>
          </a:p>
          <a:p>
            <a:pPr marL="504000" marR="0" lvl="3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­"/>
              <a:tabLst/>
              <a:defRPr/>
            </a:pPr>
            <a:r>
              <a:rPr lang="nl-NL" dirty="0"/>
              <a:t>Level 2 Summary </a:t>
            </a:r>
            <a:r>
              <a:rPr lang="nl-NL" dirty="0" err="1"/>
              <a:t>Bullet</a:t>
            </a:r>
            <a:endParaRPr lang="nl-NL" dirty="0"/>
          </a:p>
          <a:p>
            <a:pPr lvl="4"/>
            <a:r>
              <a:rPr lang="nl-NL" dirty="0"/>
              <a:t>Level 3 Summary </a:t>
            </a:r>
            <a:r>
              <a:rPr lang="nl-NL" dirty="0" err="1"/>
              <a:t>Bullet</a:t>
            </a:r>
            <a:endParaRPr lang="nl-NL" dirty="0"/>
          </a:p>
          <a:p>
            <a:pPr marL="756000" marR="0" lvl="4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○"/>
              <a:tabLst/>
              <a:defRPr/>
            </a:pPr>
            <a:r>
              <a:rPr lang="nl-NL" dirty="0"/>
              <a:t>Level 3 Summary </a:t>
            </a:r>
            <a:r>
              <a:rPr lang="nl-NL" dirty="0" err="1"/>
              <a:t>Bullet</a:t>
            </a:r>
            <a:endParaRPr lang="nl-NL" dirty="0"/>
          </a:p>
          <a:p>
            <a:pPr lvl="4"/>
            <a:endParaRPr lang="nl-NL" dirty="0"/>
          </a:p>
          <a:p>
            <a:pPr lvl="5"/>
            <a:r>
              <a:rPr lang="nl-NL" dirty="0"/>
              <a:t>Kop</a:t>
            </a:r>
          </a:p>
          <a:p>
            <a:pPr lvl="6"/>
            <a:r>
              <a:rPr lang="nl-NL" dirty="0"/>
              <a:t>Level 1 Summary </a:t>
            </a:r>
            <a:r>
              <a:rPr lang="nl-NL" dirty="0" err="1"/>
              <a:t>Number</a:t>
            </a:r>
            <a:endParaRPr lang="nl-NL" dirty="0"/>
          </a:p>
          <a:p>
            <a:pPr marL="0" marR="0" lvl="6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nl-NL" dirty="0"/>
              <a:t>Level 1 Summary </a:t>
            </a:r>
            <a:r>
              <a:rPr lang="nl-NL" dirty="0" err="1"/>
              <a:t>Number</a:t>
            </a:r>
            <a:endParaRPr lang="nl-NL" dirty="0"/>
          </a:p>
          <a:p>
            <a:pPr lvl="7"/>
            <a:r>
              <a:rPr lang="nl-NL" dirty="0"/>
              <a:t>Level 2 Summary </a:t>
            </a:r>
            <a:r>
              <a:rPr lang="nl-NL" dirty="0" err="1"/>
              <a:t>Number</a:t>
            </a:r>
            <a:endParaRPr lang="nl-NL" dirty="0"/>
          </a:p>
          <a:p>
            <a:pPr marL="504000" marR="0" lvl="7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eriod"/>
              <a:tabLst/>
              <a:defRPr/>
            </a:pPr>
            <a:r>
              <a:rPr lang="nl-NL" dirty="0"/>
              <a:t>Level 2 Summary </a:t>
            </a:r>
            <a:r>
              <a:rPr lang="nl-NL" dirty="0" err="1"/>
              <a:t>Number</a:t>
            </a:r>
            <a:endParaRPr lang="nl-NL" dirty="0"/>
          </a:p>
          <a:p>
            <a:pPr lvl="8"/>
            <a:r>
              <a:rPr lang="nl-NL" dirty="0"/>
              <a:t>Level 3 Summary </a:t>
            </a:r>
            <a:r>
              <a:rPr lang="nl-NL" dirty="0" err="1"/>
              <a:t>Number</a:t>
            </a:r>
            <a:endParaRPr lang="nl-NL" dirty="0"/>
          </a:p>
          <a:p>
            <a:pPr marL="904050" marR="0" lvl="8" indent="-40005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LcPeriod"/>
              <a:tabLst/>
              <a:defRPr/>
            </a:pPr>
            <a:r>
              <a:rPr lang="nl-NL" dirty="0"/>
              <a:t>Level 3 Summary </a:t>
            </a:r>
            <a:r>
              <a:rPr lang="nl-NL" dirty="0" err="1"/>
              <a:t>Number</a:t>
            </a:r>
            <a:endParaRPr lang="nl-NL" dirty="0"/>
          </a:p>
          <a:p>
            <a:pPr lvl="8"/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38D1405D-DC7E-41B3-85A5-04AF718489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88224" y="1728788"/>
            <a:ext cx="4083775" cy="440848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089441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DC99E2-17BD-43C9-9FDF-F87B08026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800" y="720000"/>
            <a:ext cx="10753200" cy="1008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endParaRPr lang="nl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3FF22C-8F14-445C-B36F-AEF250A576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8800" y="1728000"/>
            <a:ext cx="10753200" cy="441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styles</a:t>
            </a:r>
            <a:endParaRPr lang="nl-NL" dirty="0"/>
          </a:p>
          <a:p>
            <a:pPr lvl="1"/>
            <a:r>
              <a:rPr lang="nl-NL" dirty="0"/>
              <a:t>Kop</a:t>
            </a:r>
          </a:p>
          <a:p>
            <a:pPr lvl="2"/>
            <a:r>
              <a:rPr lang="nl-NL" dirty="0"/>
              <a:t>Level 1 Summary </a:t>
            </a:r>
            <a:r>
              <a:rPr lang="nl-NL" dirty="0" err="1"/>
              <a:t>Bullet</a:t>
            </a:r>
            <a:endParaRPr lang="nl-NL" dirty="0"/>
          </a:p>
          <a:p>
            <a:pPr lvl="3"/>
            <a:r>
              <a:rPr lang="nl-NL" dirty="0"/>
              <a:t>Level 2 Summary </a:t>
            </a:r>
            <a:r>
              <a:rPr lang="nl-NL" dirty="0" err="1"/>
              <a:t>Bullet</a:t>
            </a:r>
            <a:endParaRPr lang="nl-NL" dirty="0"/>
          </a:p>
          <a:p>
            <a:pPr lvl="4"/>
            <a:r>
              <a:rPr lang="nl-NL" dirty="0"/>
              <a:t>Level 3 Summary </a:t>
            </a:r>
            <a:r>
              <a:rPr lang="nl-NL" dirty="0" err="1"/>
              <a:t>Bullet</a:t>
            </a:r>
            <a:endParaRPr lang="nl-NL" dirty="0"/>
          </a:p>
          <a:p>
            <a:pPr lvl="5"/>
            <a:r>
              <a:rPr lang="nl-NL" dirty="0"/>
              <a:t>Kop</a:t>
            </a:r>
          </a:p>
          <a:p>
            <a:pPr lvl="6"/>
            <a:r>
              <a:rPr lang="nl-NL" dirty="0"/>
              <a:t>Level 1 Summary </a:t>
            </a:r>
            <a:r>
              <a:rPr lang="nl-NL" dirty="0" err="1"/>
              <a:t>Number</a:t>
            </a:r>
            <a:endParaRPr lang="nl-NL" dirty="0"/>
          </a:p>
          <a:p>
            <a:pPr lvl="7"/>
            <a:r>
              <a:rPr lang="nl-NL" dirty="0"/>
              <a:t>Level 2 Summary </a:t>
            </a:r>
            <a:r>
              <a:rPr lang="nl-NL" dirty="0" err="1"/>
              <a:t>Number</a:t>
            </a:r>
            <a:endParaRPr lang="nl-NL" dirty="0"/>
          </a:p>
          <a:p>
            <a:pPr lvl="8"/>
            <a:r>
              <a:rPr lang="nl-NL" dirty="0"/>
              <a:t>Level 3 Summary </a:t>
            </a:r>
            <a:r>
              <a:rPr lang="nl-NL" dirty="0" err="1"/>
              <a:t>Number</a:t>
            </a:r>
            <a:endParaRPr lang="nl-N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5E9D24-D1B4-4CCF-8913-E16F499F43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10800" y="6313492"/>
            <a:ext cx="1248832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accent2"/>
                </a:solidFill>
              </a:defRPr>
            </a:lvl1pPr>
          </a:lstStyle>
          <a:p>
            <a:fld id="{35B4EA20-0A9A-4925-AD4C-AC8ECAC80940}" type="datetime1">
              <a:rPr lang="nl-NL" smtClean="0"/>
              <a:pPr/>
              <a:t>19-12-2022</a:t>
            </a:fld>
            <a:endParaRPr lang="nl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14923-86B7-48E3-B43E-E5BD7C99EA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66000" y="6313492"/>
            <a:ext cx="4084200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00">
                <a:solidFill>
                  <a:schemeClr val="accent2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B1E6A67-8393-4CA9-A617-8C0DEB574042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15600" cy="39982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F066F3F-55A0-48A8-B31C-BF7DD35FC575}"/>
              </a:ext>
            </a:extLst>
          </p:cNvPr>
          <p:cNvPicPr>
            <a:picLocks noChangeAspect="1"/>
          </p:cNvPicPr>
          <p:nvPr userDrawn="1"/>
        </p:nvPicPr>
        <p:blipFill>
          <a:blip r:embed="rId2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6354000"/>
            <a:ext cx="853200" cy="28816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8B7F442-D31A-4614-BA1F-202126B52C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59632" y="6313492"/>
            <a:ext cx="613568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00">
                <a:solidFill>
                  <a:schemeClr val="accent2"/>
                </a:solidFill>
              </a:defRPr>
            </a:lvl1pPr>
          </a:lstStyle>
          <a:p>
            <a:fld id="{1D2905CD-A785-4833-94E7-D17803B76E7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9143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75" r:id="rId3"/>
    <p:sldLayoutId id="2147483655" r:id="rId4"/>
    <p:sldLayoutId id="2147483652" r:id="rId5"/>
    <p:sldLayoutId id="2147483658" r:id="rId6"/>
    <p:sldLayoutId id="2147483650" r:id="rId7"/>
    <p:sldLayoutId id="2147483659" r:id="rId8"/>
    <p:sldLayoutId id="2147483669" r:id="rId9"/>
    <p:sldLayoutId id="2147483661" r:id="rId10"/>
    <p:sldLayoutId id="2147483660" r:id="rId11"/>
    <p:sldLayoutId id="2147483662" r:id="rId12"/>
    <p:sldLayoutId id="2147483663" r:id="rId13"/>
    <p:sldLayoutId id="2147483664" r:id="rId14"/>
    <p:sldLayoutId id="2147483665" r:id="rId15"/>
    <p:sldLayoutId id="2147483654" r:id="rId16"/>
    <p:sldLayoutId id="2147483666" r:id="rId17"/>
    <p:sldLayoutId id="2147483667" r:id="rId18"/>
    <p:sldLayoutId id="2147483670" r:id="rId19"/>
    <p:sldLayoutId id="2147483673" r:id="rId20"/>
    <p:sldLayoutId id="2147483672" r:id="rId21"/>
    <p:sldLayoutId id="2147483668" r:id="rId22"/>
    <p:sldLayoutId id="2147483676" r:id="rId23"/>
    <p:sldLayoutId id="2147483677" r:id="rId24"/>
  </p:sldLayoutIdLst>
  <p:hf hdr="0" ft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600"/>
        </a:lnSpc>
        <a:spcBef>
          <a:spcPts val="0"/>
        </a:spcBef>
        <a:buFont typeface="Arial" panose="020B0604020202020204" pitchFamily="34" charset="0"/>
        <a:buChar char="​"/>
        <a:defRPr sz="1800" b="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0" indent="-252000" algn="l" defTabSz="914400" rtl="0" eaLnBrk="1" latinLnBrk="0" hangingPunct="1">
        <a:lnSpc>
          <a:spcPts val="26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●"/>
        <a:defRPr sz="1800" b="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0" indent="-252000" algn="l" defTabSz="914400" rtl="0" eaLnBrk="1" latinLnBrk="0" hangingPunct="1">
        <a:lnSpc>
          <a:spcPts val="26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●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504000" indent="-252000" algn="l" defTabSz="914400" rtl="0" eaLnBrk="1" latinLnBrk="0" hangingPunct="1">
        <a:lnSpc>
          <a:spcPts val="2600"/>
        </a:lnSpc>
        <a:spcBef>
          <a:spcPts val="0"/>
        </a:spcBef>
        <a:buFont typeface="Arial" panose="020B0604020202020204" pitchFamily="34" charset="0"/>
        <a:buChar char="­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756000" indent="-252000" algn="l" defTabSz="914400" rtl="0" eaLnBrk="1" latinLnBrk="0" hangingPunct="1">
        <a:lnSpc>
          <a:spcPts val="2600"/>
        </a:lnSpc>
        <a:spcBef>
          <a:spcPts val="0"/>
        </a:spcBef>
        <a:buFont typeface="Arial" panose="020B0604020202020204" pitchFamily="34" charset="0"/>
        <a:buChar char="○"/>
        <a:defRPr sz="1800" b="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ts val="2600"/>
        </a:lnSpc>
        <a:spcBef>
          <a:spcPts val="0"/>
        </a:spcBef>
        <a:buFont typeface="Arial" panose="020B0604020202020204" pitchFamily="34" charset="0"/>
        <a:buChar char="​"/>
        <a:defRPr sz="1800" b="1" kern="1200" baseline="0">
          <a:solidFill>
            <a:schemeClr val="accent1"/>
          </a:solidFill>
          <a:latin typeface="+mn-lt"/>
          <a:ea typeface="+mn-ea"/>
          <a:cs typeface="+mn-cs"/>
        </a:defRPr>
      </a:lvl6pPr>
      <a:lvl7pPr marL="0" indent="-252000" algn="l" defTabSz="914400" rtl="0" eaLnBrk="1" latinLnBrk="0" hangingPunct="1">
        <a:lnSpc>
          <a:spcPts val="2600"/>
        </a:lnSpc>
        <a:spcBef>
          <a:spcPts val="0"/>
        </a:spcBef>
        <a:buFont typeface="+mj-lt"/>
        <a:buAutoNum type="arabicPeriod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504000" indent="-252000" algn="l" defTabSz="914400" rtl="0" eaLnBrk="1" latinLnBrk="0" hangingPunct="1">
        <a:lnSpc>
          <a:spcPts val="2600"/>
        </a:lnSpc>
        <a:spcBef>
          <a:spcPts val="0"/>
        </a:spcBef>
        <a:buFont typeface="+mj-lt"/>
        <a:buAutoNum type="alphaLcPeriod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756000" indent="-252000" algn="l" defTabSz="914400" rtl="0" eaLnBrk="1" latinLnBrk="0" hangingPunct="1">
        <a:lnSpc>
          <a:spcPts val="2600"/>
        </a:lnSpc>
        <a:spcBef>
          <a:spcPts val="0"/>
        </a:spcBef>
        <a:buFont typeface="+mj-lt"/>
        <a:buAutoNum type="romanLcPeriod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3">
            <a:extLst>
              <a:ext uri="{FF2B5EF4-FFF2-40B4-BE49-F238E27FC236}">
                <a16:creationId xmlns:a16="http://schemas.microsoft.com/office/drawing/2014/main" id="{C7803105-C560-F918-A28E-5D035C65F5AF}"/>
              </a:ext>
            </a:extLst>
          </p:cNvPr>
          <p:cNvSpPr txBox="1">
            <a:spLocks/>
          </p:cNvSpPr>
          <p:nvPr/>
        </p:nvSpPr>
        <p:spPr>
          <a:xfrm>
            <a:off x="2268163" y="2016622"/>
            <a:ext cx="7371182" cy="2646809"/>
          </a:xfrm>
          <a:prstGeom prst="rect">
            <a:avLst/>
          </a:prstGeom>
        </p:spPr>
        <p:txBody>
          <a:bodyPr vert="horz" lIns="91440" tIns="45720" rIns="91440" bIns="0" rtlCol="0" anchor="t" anchorCtr="0">
            <a:normAutofit/>
          </a:bodyPr>
          <a:lstStyle>
            <a:lvl1pPr algn="l" defTabSz="9144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E" sz="5400" dirty="0"/>
              <a:t>VMAD-SG3</a:t>
            </a:r>
            <a:br>
              <a:rPr lang="en-IE" sz="5400" dirty="0"/>
            </a:br>
            <a:br>
              <a:rPr lang="en-IE" sz="5400" dirty="0"/>
            </a:br>
            <a:r>
              <a:rPr lang="en-IE" sz="5400" dirty="0"/>
              <a:t>Audit &amp; Assessment</a:t>
            </a:r>
            <a:br>
              <a:rPr lang="en-IE" sz="5400" dirty="0"/>
            </a:br>
            <a:br>
              <a:rPr lang="en-IE" sz="5400" dirty="0"/>
            </a:br>
            <a:r>
              <a:rPr lang="en-IE" sz="5400" dirty="0"/>
              <a:t>ISMR</a:t>
            </a:r>
            <a:endParaRPr lang="nl-NL" sz="5400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F4EBA2A7-DECD-49C7-E64E-10A5F8C36BC6}"/>
              </a:ext>
            </a:extLst>
          </p:cNvPr>
          <p:cNvSpPr txBox="1">
            <a:spLocks/>
          </p:cNvSpPr>
          <p:nvPr/>
        </p:nvSpPr>
        <p:spPr>
          <a:xfrm>
            <a:off x="1716834" y="5071079"/>
            <a:ext cx="4084200" cy="16557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z="1800" b="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●"/>
              <a:defRPr sz="1800" b="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●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50400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­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5600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○"/>
              <a:defRPr sz="1800" b="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​"/>
              <a:defRPr sz="18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-252000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+mj-lt"/>
              <a:buAutoNum type="arabicPeriod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504000" indent="-252000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+mj-lt"/>
              <a:buAutoNum type="alphaLcPeriod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756000" indent="-252000" algn="l" defTabSz="914400" rtl="0" eaLnBrk="1" latinLnBrk="0" hangingPunct="1">
              <a:lnSpc>
                <a:spcPts val="2600"/>
              </a:lnSpc>
              <a:spcBef>
                <a:spcPts val="0"/>
              </a:spcBef>
              <a:buFont typeface="+mj-lt"/>
              <a:buAutoNum type="romanLcPeriod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2400" dirty="0"/>
              <a:t>25th SG3 Meeting</a:t>
            </a:r>
            <a:endParaRPr lang="en-IE" sz="2400" dirty="0"/>
          </a:p>
          <a:p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05E3F3BF-9DC5-AC8B-75D4-25ADAF95E2AD}"/>
              </a:ext>
            </a:extLst>
          </p:cNvPr>
          <p:cNvSpPr txBox="1">
            <a:spLocks/>
          </p:cNvSpPr>
          <p:nvPr/>
        </p:nvSpPr>
        <p:spPr>
          <a:xfrm>
            <a:off x="7388997" y="5898960"/>
            <a:ext cx="2754243" cy="239040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nl-NL" dirty="0"/>
              <a:t>19 December 2022</a:t>
            </a:r>
          </a:p>
        </p:txBody>
      </p:sp>
      <p:sp>
        <p:nvSpPr>
          <p:cNvPr id="11" name="テキスト ボックス 1">
            <a:extLst>
              <a:ext uri="{FF2B5EF4-FFF2-40B4-BE49-F238E27FC236}">
                <a16:creationId xmlns:a16="http://schemas.microsoft.com/office/drawing/2014/main" id="{74387A7A-AAF6-A269-F34E-0AFB565E8866}"/>
              </a:ext>
            </a:extLst>
          </p:cNvPr>
          <p:cNvSpPr txBox="1"/>
          <p:nvPr/>
        </p:nvSpPr>
        <p:spPr>
          <a:xfrm>
            <a:off x="8318999" y="319429"/>
            <a:ext cx="3543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kumimoji="1" lang="en-US" altLang="ja-JP" sz="2400" noProof="0" dirty="0"/>
              <a:t>VMAD-SG3-25-01</a:t>
            </a:r>
            <a:endParaRPr kumimoji="1" lang="ja-JP" altLang="en-US" sz="2400" noProof="0" dirty="0"/>
          </a:p>
        </p:txBody>
      </p:sp>
    </p:spTree>
    <p:extLst>
      <p:ext uri="{BB962C8B-B14F-4D97-AF65-F5344CB8AC3E}">
        <p14:creationId xmlns:p14="http://schemas.microsoft.com/office/powerpoint/2010/main" val="2298316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692167"/>
            <a:ext cx="10835964" cy="4235668"/>
          </a:xfrm>
        </p:spPr>
        <p:txBody>
          <a:bodyPr/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Status of SG3 activities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Feedback from VMAD - 28th Informal Working Group 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Guidelines on ISMR</a:t>
            </a:r>
          </a:p>
          <a:p>
            <a:pPr marL="1257300" lvl="2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Confidentiality of information and aggregated data (JRC, @</a:t>
            </a:r>
            <a:r>
              <a:rPr lang="en-US" dirty="0">
                <a:latin typeface="Calibri" panose="020F0502020204030204" pitchFamily="34" charset="0"/>
              </a:rPr>
              <a:t>Riccardo Don</a:t>
            </a:r>
            <a:r>
              <a:rPr lang="nl-NL" dirty="0">
                <a:latin typeface="Calibri" panose="020F0502020204030204" pitchFamily="34" charset="0"/>
              </a:rPr>
              <a:t>à</a:t>
            </a:r>
            <a:r>
              <a:rPr lang="en-US" dirty="0">
                <a:latin typeface="Calibri" panose="020F0502020204030204" pitchFamily="34" charset="0"/>
              </a:rPr>
              <a:t>)</a:t>
            </a:r>
          </a:p>
          <a:p>
            <a:pPr marL="800100" lvl="2" indent="0">
              <a:spcAft>
                <a:spcPts val="0"/>
              </a:spcAft>
              <a:buNone/>
            </a:pPr>
            <a:endParaRPr lang="en-US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Proposal on VMAD Approach to address Level 4 (EC/DG GROW, @Maria Cristina </a:t>
            </a:r>
            <a:r>
              <a:rPr lang="en-US" dirty="0" err="1">
                <a:latin typeface="Helvetica" panose="020B0604020202020204" pitchFamily="34" charset="0"/>
                <a:cs typeface="Helvetica" panose="020B0604020202020204" pitchFamily="34" charset="0"/>
              </a:rPr>
              <a:t>Galassi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Comments and next steps</a:t>
            </a:r>
          </a:p>
          <a:p>
            <a:pPr marL="1252538" lvl="2" indent="-447675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Comments from last VMAD meeting on future activities</a:t>
            </a:r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today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5355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797CE4-2878-7ECA-C181-928A84013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147" y="1769064"/>
            <a:ext cx="10267462" cy="4170363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b="1" i="1" dirty="0">
                <a:latin typeface="Helvetica" panose="020B0604020202020204" pitchFamily="34" charset="0"/>
                <a:cs typeface="Helvetica" panose="020B0604020202020204" pitchFamily="34" charset="0"/>
              </a:rPr>
              <a:t>Guidelines on Audit, Assessment and ISMR</a:t>
            </a:r>
          </a:p>
          <a:p>
            <a:pPr marL="1257300" lvl="2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Updated according to UK comments and proposals</a:t>
            </a:r>
          </a:p>
          <a:p>
            <a:pPr marL="1257300" lvl="2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No othe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r comments received by SG3 Members</a:t>
            </a:r>
          </a:p>
          <a:p>
            <a:pPr marL="1257300" lvl="2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dirty="0">
              <a:latin typeface="Calibri" panose="020F0502020204030204" pitchFamily="34" charset="0"/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b="1" i="1" dirty="0">
                <a:latin typeface="Helvetica" panose="020B0604020202020204" pitchFamily="34" charset="0"/>
                <a:cs typeface="Helvetica" panose="020B0604020202020204" pitchFamily="34" charset="0"/>
              </a:rPr>
              <a:t>Template on short term reporting</a:t>
            </a:r>
          </a:p>
          <a:p>
            <a:pPr marL="1257300" lvl="2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No other comments received by SG3 Members</a:t>
            </a:r>
          </a:p>
          <a:p>
            <a:pPr marL="1257300" lvl="2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Calibri" panose="020F0502020204030204" pitchFamily="34" charset="0"/>
              </a:rPr>
              <a:t>Template updated to clarify Data Availability aspects:</a:t>
            </a:r>
          </a:p>
          <a:p>
            <a:pPr marL="1589850" lvl="3" indent="-285750"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</a:rPr>
              <a:t>information available to the reporter</a:t>
            </a:r>
          </a:p>
          <a:p>
            <a:pPr marL="1589850" lvl="3" indent="-285750"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</a:rPr>
              <a:t>applicable laws in each contracting party</a:t>
            </a:r>
          </a:p>
          <a:p>
            <a:pPr lvl="2" indent="-457200">
              <a:spcAft>
                <a:spcPts val="600"/>
              </a:spcAft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E59909-A0C3-4B27-E220-7287D19FE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575220"/>
            <a:ext cx="10718515" cy="782357"/>
          </a:xfrm>
        </p:spPr>
        <p:txBody>
          <a:bodyPr/>
          <a:lstStyle/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Status of SG3 activities</a:t>
            </a:r>
            <a:b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102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797CE4-2878-7ECA-C181-928A84013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2269" y="1552247"/>
            <a:ext cx="10267462" cy="4170363"/>
          </a:xfrm>
        </p:spPr>
        <p:txBody>
          <a:bodyPr/>
          <a:lstStyle/>
          <a:p>
            <a:pPr marR="0" lvl="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Status Report from SG3 </a:t>
            </a:r>
          </a:p>
          <a:p>
            <a:pPr lvl="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well received , no critical comments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0" lvl="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Presentation EC/JRC on level 4 use-cases </a:t>
            </a:r>
          </a:p>
          <a:p>
            <a:pPr marR="0" lvl="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VMAD Co-Chair invited  SGs Leaders to discuss the topic in the subgroups and to report the outcome to VMAD)</a:t>
            </a:r>
          </a:p>
          <a:p>
            <a:pPr marR="0" lvl="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2nd iteration of the Guidelines for NATM including outcome of "outstanding issues“ to be delivered in June 2023</a:t>
            </a:r>
          </a:p>
          <a:p>
            <a:pPr lvl="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VMAD Co-chairs invited the SGs to plan meetings in the first months of next year to address outstanding issues 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b="1" dirty="0">
                <a:latin typeface="Calibri" panose="020F0502020204030204" pitchFamily="34" charset="0"/>
              </a:rPr>
              <a:t>By June 2024 Consolidated FRAV/VMAD submission (requirements + assessment) </a:t>
            </a:r>
          </a:p>
          <a:p>
            <a:pPr marR="0" lvl="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From January, it is the planned first iteration of FRAV requirements against VMAD validation methods in small drafting group with representatives from workstreams and subgroups</a:t>
            </a:r>
          </a:p>
          <a:p>
            <a:pPr marR="0" lvl="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E59909-A0C3-4B27-E220-7287D19FE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3270" y="650634"/>
            <a:ext cx="10718515" cy="782357"/>
          </a:xfrm>
        </p:spPr>
        <p:txBody>
          <a:bodyPr/>
          <a:lstStyle/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Feedback from 28</a:t>
            </a:r>
            <a:r>
              <a:rPr lang="en-US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th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 VMAD </a:t>
            </a:r>
            <a:b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718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540E55-B15E-A9EC-65B7-E5C1B86C9A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200" dirty="0"/>
              <a:t>Confidentiality of information and aggregated data </a:t>
            </a:r>
          </a:p>
          <a:p>
            <a:pPr marL="0" indent="0" algn="ctr">
              <a:buNone/>
            </a:pPr>
            <a:r>
              <a:rPr lang="en-US" sz="3200" dirty="0"/>
              <a:t>JRC, </a:t>
            </a:r>
          </a:p>
          <a:p>
            <a:pPr marL="0" indent="0" algn="ctr">
              <a:buNone/>
            </a:pPr>
            <a:r>
              <a:rPr lang="en-US" sz="3200" dirty="0"/>
              <a:t>Riccardo </a:t>
            </a:r>
            <a:r>
              <a:rPr lang="nl-NL" sz="3200" dirty="0" err="1"/>
              <a:t>Donà</a:t>
            </a:r>
            <a:endParaRPr lang="en-US" sz="3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44C744-C175-1734-9BCC-14CFEA662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>
              <a:spcAft>
                <a:spcPts val="600"/>
              </a:spcAft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Guidelines on ISMR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901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540E55-B15E-A9EC-65B7-E5C1B86C9A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/>
              <a:t>Proposal on VMAD Approach to address Level 4 </a:t>
            </a:r>
          </a:p>
          <a:p>
            <a:pPr marL="0" indent="0" algn="ctr">
              <a:buNone/>
            </a:pPr>
            <a:r>
              <a:rPr lang="en-US" sz="3200" dirty="0"/>
              <a:t>EC/DG GROW, </a:t>
            </a:r>
          </a:p>
          <a:p>
            <a:pPr marL="0" indent="0" algn="ctr">
              <a:buNone/>
            </a:pPr>
            <a:r>
              <a:rPr lang="en-US" sz="3200" dirty="0"/>
              <a:t>Maria Cristina </a:t>
            </a:r>
            <a:r>
              <a:rPr lang="en-US" sz="3200" dirty="0" err="1"/>
              <a:t>Galassi</a:t>
            </a:r>
            <a:endParaRPr lang="en-US" sz="3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44C744-C175-1734-9BCC-14CFEA662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>
              <a:spcAft>
                <a:spcPts val="600"/>
              </a:spcAft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Proposal on EC/DG GROW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840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608084"/>
            <a:ext cx="10867494" cy="4897820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dirty="0"/>
              <a:t>Next SG3 Meeting on</a:t>
            </a:r>
            <a:r>
              <a:rPr lang="en-US" sz="2800" dirty="0">
                <a:solidFill>
                  <a:srgbClr val="FF0000"/>
                </a:solidFill>
              </a:rPr>
              <a:t> 31</a:t>
            </a:r>
            <a:r>
              <a:rPr lang="en-US" sz="2800" baseline="30000" dirty="0">
                <a:solidFill>
                  <a:srgbClr val="FF0000"/>
                </a:solidFill>
              </a:rPr>
              <a:t>st</a:t>
            </a:r>
            <a:r>
              <a:rPr lang="en-US" sz="2800" dirty="0">
                <a:solidFill>
                  <a:srgbClr val="FF0000"/>
                </a:solidFill>
              </a:rPr>
              <a:t> January?</a:t>
            </a:r>
            <a:r>
              <a:rPr lang="en-US" sz="2800" dirty="0"/>
              <a:t> </a:t>
            </a:r>
          </a:p>
          <a:p>
            <a:pPr marL="914400" lvl="1" indent="-457200">
              <a:spcAft>
                <a:spcPts val="1000"/>
              </a:spcAft>
              <a:buFont typeface="+mj-lt"/>
              <a:buAutoNum type="arabicPeriod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Guidelines on ISMR </a:t>
            </a:r>
          </a:p>
          <a:p>
            <a:pPr marL="1418400" lvl="3" indent="-457200">
              <a:spcAft>
                <a:spcPts val="1000"/>
              </a:spcAft>
              <a:buFont typeface="+mj-lt"/>
              <a:buAutoNum type="arabicPeriod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Short term reporting(To review by all the members)</a:t>
            </a:r>
          </a:p>
          <a:p>
            <a:pPr marL="1418400" lvl="3" indent="-457200">
              <a:spcAft>
                <a:spcPts val="1000"/>
              </a:spcAft>
              <a:buFont typeface="+mj-lt"/>
              <a:buAutoNum type="arabicPeriod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Long term reporting (Proposal will be submitted)</a:t>
            </a:r>
          </a:p>
          <a:p>
            <a:pPr marL="363538" indent="-363538">
              <a:spcAft>
                <a:spcPts val="1000"/>
              </a:spcAft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Meeting with EDR/DSSAD group (discussion on going)</a:t>
            </a:r>
          </a:p>
          <a:p>
            <a:pPr marL="363538" indent="-363538">
              <a:spcAft>
                <a:spcPts val="1000"/>
              </a:spcAft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Address comments from China </a:t>
            </a:r>
          </a:p>
          <a:p>
            <a:pPr marL="363538" indent="-363538">
              <a:spcAft>
                <a:spcPts val="1000"/>
              </a:spcAft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Open issues with SG1 (ISMR - new scenarios) and SG2 (AUDIT&amp;ASSESSMENT - validation of testing environments): SG3/SG1 and SG3/SG2 joint meetings?</a:t>
            </a:r>
          </a:p>
          <a:p>
            <a:pPr marL="457200" lvl="1" indent="0">
              <a:spcAft>
                <a:spcPts val="1000"/>
              </a:spcAft>
              <a:buNone/>
            </a:pPr>
            <a:endParaRPr lang="en-IE" dirty="0"/>
          </a:p>
          <a:p>
            <a:pPr marL="914400" lvl="1" indent="-457200">
              <a:spcAft>
                <a:spcPts val="1000"/>
              </a:spcAft>
              <a:buFont typeface="+mj-lt"/>
              <a:buAutoNum type="alphaLcPeriod"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17945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9516" y="168442"/>
            <a:ext cx="10263893" cy="5103250"/>
          </a:xfrm>
        </p:spPr>
        <p:txBody>
          <a:bodyPr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900" dirty="0"/>
              <a:t>Thank you</a:t>
            </a:r>
            <a:br>
              <a:rPr lang="en-US" sz="9600" dirty="0"/>
            </a:br>
            <a:endParaRPr lang="en-GB" sz="9600" dirty="0"/>
          </a:p>
        </p:txBody>
      </p:sp>
    </p:spTree>
    <p:extLst>
      <p:ext uri="{BB962C8B-B14F-4D97-AF65-F5344CB8AC3E}">
        <p14:creationId xmlns:p14="http://schemas.microsoft.com/office/powerpoint/2010/main" val="38508189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DBSDOCUMENTINFO" val="&lt;?xml version=&quot;1.0&quot; encoding=&quot;utf-16&quot;?&gt;&#10;&lt;documentinfo version=&quot;1.0&quot; projectname=&quot;default&quot; projectid=&quot;99314461-48cd-462a-970e-7fac2cb75f23&quot; pagemasterid=&quot;00000000-0000-0000-0000-000000000000&quot; documentid=&quot;df5ba2472f7a4c3b818cd3c59a746656&quot; profileid=&quot;00000000-0000-0000-0000-000000000000&quot; culture=&quot;nl-NL&quot;&gt;&#10;  &lt;content&gt;&#10;    &lt;document sourcepath=&quot;\Presentatie&quot; sourceid=&quot;6ade8a1f-f519-46e5-9574-66c90dadcf54&quot;&gt;&#10;      &lt;variables&gt;&#10;        &lt;Titel&gt;Test&lt;/Titel&gt;&#10;        &lt;Ondertitel&gt;Test&lt;/Ondertitel&gt;&#10;        &lt;Datum&gt;28-5-2021 00:00:00&lt;/Datum&gt;&#10;      &lt;/variables&gt;&#10;    &lt;/document&gt;&#10;  &lt;/content&gt;&#10;&lt;/documentinfo&gt;"/>
  <p:tag name="EDBSPATH" val="\Presentatie"/>
</p:tagLst>
</file>

<file path=ppt/theme/theme1.xml><?xml version="1.0" encoding="utf-8"?>
<a:theme xmlns:a="http://schemas.openxmlformats.org/drawingml/2006/main" name="RDW">
  <a:themeElements>
    <a:clrScheme name="RDW">
      <a:dk1>
        <a:sysClr val="windowText" lastClr="000000"/>
      </a:dk1>
      <a:lt1>
        <a:sysClr val="window" lastClr="FFFFFF"/>
      </a:lt1>
      <a:dk2>
        <a:srgbClr val="121845"/>
      </a:dk2>
      <a:lt2>
        <a:srgbClr val="E7E6E6"/>
      </a:lt2>
      <a:accent1>
        <a:srgbClr val="CC3300"/>
      </a:accent1>
      <a:accent2>
        <a:srgbClr val="7A7376"/>
      </a:accent2>
      <a:accent3>
        <a:srgbClr val="01ABE4"/>
      </a:accent3>
      <a:accent4>
        <a:srgbClr val="0C857A"/>
      </a:accent4>
      <a:accent5>
        <a:srgbClr val="B0374A"/>
      </a:accent5>
      <a:accent6>
        <a:srgbClr val="FFCC00"/>
      </a:accent6>
      <a:hlink>
        <a:srgbClr val="CC3300"/>
      </a:hlink>
      <a:folHlink>
        <a:srgbClr val="0C857A"/>
      </a:folHlink>
    </a:clrScheme>
    <a:fontScheme name="RD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DW_Presentatie.potx" id="{1B7CF845-8BAA-450F-8E51-9AD7A6AB9F2B}" vid="{44DE00AC-EB6E-4838-953E-13C4CC79FA97}"/>
    </a:ext>
  </a:extLst>
</a:theme>
</file>

<file path=ppt/theme/theme2.xml><?xml version="1.0" encoding="utf-8"?>
<a:theme xmlns:a="http://schemas.openxmlformats.org/drawingml/2006/main" name="Office Theme">
  <a:themeElements>
    <a:clrScheme name="RDW">
      <a:dk1>
        <a:sysClr val="windowText" lastClr="000000"/>
      </a:dk1>
      <a:lt1>
        <a:sysClr val="window" lastClr="FFFFFF"/>
      </a:lt1>
      <a:dk2>
        <a:srgbClr val="121845"/>
      </a:dk2>
      <a:lt2>
        <a:srgbClr val="E7E6E6"/>
      </a:lt2>
      <a:accent1>
        <a:srgbClr val="CC3300"/>
      </a:accent1>
      <a:accent2>
        <a:srgbClr val="7A7376"/>
      </a:accent2>
      <a:accent3>
        <a:srgbClr val="01ABE4"/>
      </a:accent3>
      <a:accent4>
        <a:srgbClr val="0C857A"/>
      </a:accent4>
      <a:accent5>
        <a:srgbClr val="B0374A"/>
      </a:accent5>
      <a:accent6>
        <a:srgbClr val="FFCC00"/>
      </a:accent6>
      <a:hlink>
        <a:srgbClr val="CC3300"/>
      </a:hlink>
      <a:folHlink>
        <a:srgbClr val="0C857A"/>
      </a:folHlink>
    </a:clrScheme>
    <a:fontScheme name="RD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RDW">
      <a:dk1>
        <a:sysClr val="windowText" lastClr="000000"/>
      </a:dk1>
      <a:lt1>
        <a:sysClr val="window" lastClr="FFFFFF"/>
      </a:lt1>
      <a:dk2>
        <a:srgbClr val="121845"/>
      </a:dk2>
      <a:lt2>
        <a:srgbClr val="E7E6E6"/>
      </a:lt2>
      <a:accent1>
        <a:srgbClr val="CC3300"/>
      </a:accent1>
      <a:accent2>
        <a:srgbClr val="7A7376"/>
      </a:accent2>
      <a:accent3>
        <a:srgbClr val="01ABE4"/>
      </a:accent3>
      <a:accent4>
        <a:srgbClr val="0C857A"/>
      </a:accent4>
      <a:accent5>
        <a:srgbClr val="B0374A"/>
      </a:accent5>
      <a:accent6>
        <a:srgbClr val="FFCC00"/>
      </a:accent6>
      <a:hlink>
        <a:srgbClr val="CC3300"/>
      </a:hlink>
      <a:folHlink>
        <a:srgbClr val="0C857A"/>
      </a:folHlink>
    </a:clrScheme>
    <a:fontScheme name="RD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48902222665D4687D3C11FD31A12EC" ma:contentTypeVersion="1" ma:contentTypeDescription="Een nieuw document maken." ma:contentTypeScope="" ma:versionID="01909f7d29c1fed5e0c8161782ec0aff">
  <xsd:schema xmlns:xsd="http://www.w3.org/2001/XMLSchema" xmlns:xs="http://www.w3.org/2001/XMLSchema" xmlns:p="http://schemas.microsoft.com/office/2006/metadata/properties" xmlns:ns2="149e761f-c0ea-436b-89fb-e4c70982fb47" targetNamespace="http://schemas.microsoft.com/office/2006/metadata/properties" ma:root="true" ma:fieldsID="053512ecf1920435431e9a60ed0632d5" ns2:_="">
    <xsd:import namespace="149e761f-c0ea-436b-89fb-e4c70982fb47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9e761f-c0ea-436b-89fb-e4c70982fb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C45389-75D1-46E3-B807-6A1DB080F95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C56E77-4033-4016-B65D-8EB11CCA8316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149e761f-c0ea-436b-89fb-e4c70982fb4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6A6E5E5-FDEA-4BEC-8741-E787A18153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9e761f-c0ea-436b-89fb-e4c70982fb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5658</TotalTime>
  <Words>373</Words>
  <Application>Microsoft Office PowerPoint</Application>
  <PresentationFormat>Widescreen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Helvetica</vt:lpstr>
      <vt:lpstr>Symbol</vt:lpstr>
      <vt:lpstr>Wingdings</vt:lpstr>
      <vt:lpstr>RDW</vt:lpstr>
      <vt:lpstr>PowerPoint Presentation</vt:lpstr>
      <vt:lpstr>Agenda today</vt:lpstr>
      <vt:lpstr>Status of SG3 activities </vt:lpstr>
      <vt:lpstr>Feedback from 28th VMAD  </vt:lpstr>
      <vt:lpstr>Guidelines on ISMR</vt:lpstr>
      <vt:lpstr>Proposal on EC/DG GROW </vt:lpstr>
      <vt:lpstr>Next Steps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sjabloon</dc:title>
  <dc:creator>Neut, Jasper van der</dc:creator>
  <cp:lastModifiedBy>Rusciano, Espedito</cp:lastModifiedBy>
  <cp:revision>28</cp:revision>
  <dcterms:created xsi:type="dcterms:W3CDTF">2021-05-28T10:43:32Z</dcterms:created>
  <dcterms:modified xsi:type="dcterms:W3CDTF">2022-12-19T08:41:52Z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0x0101003548902222665D4687D3C11FD31A12EC</vt:lpwstr>
  </property>
</Properties>
</file>