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"/>
  </p:notesMasterIdLst>
  <p:handoutMasterIdLst>
    <p:handoutMasterId r:id="rId5"/>
  </p:handoutMasterIdLst>
  <p:sldIdLst>
    <p:sldId id="476" r:id="rId2"/>
    <p:sldId id="467" r:id="rId3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tmauser135" initials="j" lastIdx="1" clrIdx="0">
    <p:extLst>
      <p:ext uri="{19B8F6BF-5375-455C-9EA6-DF929625EA0E}">
        <p15:presenceInfo xmlns:p15="http://schemas.microsoft.com/office/powerpoint/2012/main" userId="jatmauser135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A5"/>
    <a:srgbClr val="838383"/>
    <a:srgbClr val="FFCCCC"/>
    <a:srgbClr val="E9F6DC"/>
    <a:srgbClr val="EFEFD1"/>
    <a:srgbClr val="95B3D7"/>
    <a:srgbClr val="E2F0D9"/>
    <a:srgbClr val="3E9E6E"/>
    <a:srgbClr val="EF904F"/>
    <a:srgbClr val="EA6E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4" autoAdjust="0"/>
    <p:restoredTop sz="82277" autoAdjust="0"/>
  </p:normalViewPr>
  <p:slideViewPr>
    <p:cSldViewPr snapToGrid="0">
      <p:cViewPr varScale="1">
        <p:scale>
          <a:sx n="71" d="100"/>
          <a:sy n="71" d="100"/>
        </p:scale>
        <p:origin x="608" y="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426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 showGuides="1">
      <p:cViewPr varScale="1">
        <p:scale>
          <a:sx n="74" d="100"/>
          <a:sy n="74" d="100"/>
        </p:scale>
        <p:origin x="212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F94768-21E7-4801-BEEC-28054E4DD871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30A19-0D49-4949-9C34-215B2947F8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744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DD515-4938-434C-9D02-2A42141108AB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42AAB-42DF-430F-B061-42BBA4E4B1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88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042AAB-42DF-430F-B061-42BBA4E4B1F3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147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042AAB-42DF-430F-B061-42BBA4E4B1F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102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288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44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ABC9-CEE1-497F-8B6D-59872A2239A9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231961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27658-4D50-4EB0-8369-AD25D6D0A61E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60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A477-C30A-4A62-9CD0-6F270C253DA3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9201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530755" y="2355221"/>
            <a:ext cx="9144000" cy="7500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spc="-113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</p:spTree>
    <p:extLst>
      <p:ext uri="{BB962C8B-B14F-4D97-AF65-F5344CB8AC3E}">
        <p14:creationId xmlns:p14="http://schemas.microsoft.com/office/powerpoint/2010/main" val="14776295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0" hasCustomPrompt="1"/>
          </p:nvPr>
        </p:nvSpPr>
        <p:spPr>
          <a:xfrm>
            <a:off x="556847" y="981075"/>
            <a:ext cx="11256107" cy="53276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800" b="1">
                <a:latin typeface="+mn-lt"/>
                <a:cs typeface="Arial" panose="020B0604020202020204" pitchFamily="34" charset="0"/>
              </a:defRPr>
            </a:lvl1pPr>
            <a:lvl2pPr marL="557213" indent="-185738">
              <a:buFont typeface="Arial" panose="020B0604020202020204" pitchFamily="34" charset="0"/>
              <a:buChar char="–"/>
              <a:defRPr sz="2800">
                <a:latin typeface="+mn-lt"/>
                <a:cs typeface="Arial" panose="020B0604020202020204" pitchFamily="34" charset="0"/>
              </a:defRPr>
            </a:lvl2pPr>
            <a:lvl3pPr>
              <a:defRPr sz="2800">
                <a:latin typeface="+mn-lt"/>
                <a:cs typeface="Arial" panose="020B0604020202020204" pitchFamily="34" charset="0"/>
              </a:defRPr>
            </a:lvl3pPr>
            <a:lvl4pPr marL="1300163" indent="-185738">
              <a:buFont typeface="Arial" panose="020B0604020202020204" pitchFamily="34" charset="0"/>
              <a:buChar char="–"/>
              <a:defRPr sz="2800">
                <a:latin typeface="+mn-lt"/>
                <a:cs typeface="Arial" panose="020B0604020202020204" pitchFamily="34" charset="0"/>
              </a:defRPr>
            </a:lvl4pPr>
            <a:lvl5pPr marL="1671638" indent="-185738">
              <a:buFont typeface="Arial" panose="020B0604020202020204" pitchFamily="34" charset="0"/>
              <a:buChar char="»"/>
              <a:defRPr sz="2800"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Click to edit Master text styles</a:t>
            </a:r>
            <a:endParaRPr kumimoji="1" lang="ja-JP" altLang="en-US" dirty="0"/>
          </a:p>
          <a:p>
            <a:pPr lvl="1"/>
            <a:r>
              <a:rPr kumimoji="1" lang="en-US" altLang="ja-JP" dirty="0"/>
              <a:t> Second level</a:t>
            </a:r>
            <a:endParaRPr kumimoji="1" lang="ja-JP" altLang="en-US" dirty="0"/>
          </a:p>
          <a:p>
            <a:pPr lvl="2"/>
            <a:r>
              <a:rPr kumimoji="1" lang="en-US" altLang="ja-JP" dirty="0"/>
              <a:t>Third level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 </a:t>
            </a:r>
            <a:r>
              <a:rPr kumimoji="1" lang="en-US" altLang="ja-JP" dirty="0"/>
              <a:t>Fourth level</a:t>
            </a:r>
            <a:endParaRPr kumimoji="1" lang="ja-JP" altLang="en-US" dirty="0"/>
          </a:p>
          <a:p>
            <a:pPr lvl="4"/>
            <a:r>
              <a:rPr kumimoji="1" lang="en-US" altLang="ja-JP" dirty="0"/>
              <a:t> Fifth level</a:t>
            </a:r>
            <a:endParaRPr kumimoji="1" lang="ja-JP" alt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56848" y="188913"/>
            <a:ext cx="9759461" cy="57626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22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dirty="0"/>
              <a:t>INSERT HEADER HERE</a:t>
            </a:r>
            <a:br>
              <a:rPr lang="en-US" dirty="0"/>
            </a:br>
            <a:r>
              <a:rPr lang="en-US" dirty="0"/>
              <a:t>2 LINES</a:t>
            </a:r>
          </a:p>
        </p:txBody>
      </p:sp>
    </p:spTree>
    <p:extLst>
      <p:ext uri="{BB962C8B-B14F-4D97-AF65-F5344CB8AC3E}">
        <p14:creationId xmlns:p14="http://schemas.microsoft.com/office/powerpoint/2010/main" val="9330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440"/>
            </a:lvl2pPr>
            <a:lvl3pPr>
              <a:defRPr sz="1280"/>
            </a:lvl3pPr>
            <a:lvl4pPr>
              <a:defRPr sz="1120"/>
            </a:lvl4pPr>
            <a:lvl5pPr>
              <a:defRPr sz="112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F1CB-108B-4274-AC6C-63E8BA2A13DF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1" y="1"/>
            <a:ext cx="11386927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4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77333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288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9B5E9-680C-4262-B52B-0C7C46100E26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978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240"/>
            </a:lvl1pPr>
            <a:lvl2pPr>
              <a:defRPr sz="1920"/>
            </a:lvl2pPr>
            <a:lvl3pPr>
              <a:defRPr sz="160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240"/>
            </a:lvl1pPr>
            <a:lvl2pPr>
              <a:defRPr sz="1920"/>
            </a:lvl2pPr>
            <a:lvl3pPr>
              <a:defRPr sz="160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F80-3F58-4CEC-9267-F3A37BF21E81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1059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457200" indent="0">
              <a:buNone/>
              <a:defRPr sz="1600" b="1"/>
            </a:lvl2pPr>
            <a:lvl3pPr marL="914400" indent="0">
              <a:buNone/>
              <a:defRPr sz="1440" b="1"/>
            </a:lvl3pPr>
            <a:lvl4pPr marL="1371600" indent="0">
              <a:buNone/>
              <a:defRPr sz="1280" b="1"/>
            </a:lvl4pPr>
            <a:lvl5pPr marL="1828800" indent="0">
              <a:buNone/>
              <a:defRPr sz="1280" b="1"/>
            </a:lvl5pPr>
            <a:lvl6pPr marL="2286000" indent="0">
              <a:buNone/>
              <a:defRPr sz="1280" b="1"/>
            </a:lvl6pPr>
            <a:lvl7pPr marL="2743200" indent="0">
              <a:buNone/>
              <a:defRPr sz="1280" b="1"/>
            </a:lvl7pPr>
            <a:lvl8pPr marL="3200400" indent="0">
              <a:buNone/>
              <a:defRPr sz="1280" b="1"/>
            </a:lvl8pPr>
            <a:lvl9pPr marL="3657600" indent="0">
              <a:buNone/>
              <a:defRPr sz="12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920"/>
            </a:lvl1pPr>
            <a:lvl2pPr>
              <a:defRPr sz="1600"/>
            </a:lvl2pPr>
            <a:lvl3pPr>
              <a:defRPr sz="1440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457200" indent="0">
              <a:buNone/>
              <a:defRPr sz="1600" b="1"/>
            </a:lvl2pPr>
            <a:lvl3pPr marL="914400" indent="0">
              <a:buNone/>
              <a:defRPr sz="1440" b="1"/>
            </a:lvl3pPr>
            <a:lvl4pPr marL="1371600" indent="0">
              <a:buNone/>
              <a:defRPr sz="1280" b="1"/>
            </a:lvl4pPr>
            <a:lvl5pPr marL="1828800" indent="0">
              <a:buNone/>
              <a:defRPr sz="1280" b="1"/>
            </a:lvl5pPr>
            <a:lvl6pPr marL="2286000" indent="0">
              <a:buNone/>
              <a:defRPr sz="1280" b="1"/>
            </a:lvl6pPr>
            <a:lvl7pPr marL="2743200" indent="0">
              <a:buNone/>
              <a:defRPr sz="1280" b="1"/>
            </a:lvl7pPr>
            <a:lvl8pPr marL="3200400" indent="0">
              <a:buNone/>
              <a:defRPr sz="1280" b="1"/>
            </a:lvl8pPr>
            <a:lvl9pPr marL="3657600" indent="0">
              <a:buNone/>
              <a:defRPr sz="12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920"/>
            </a:lvl1pPr>
            <a:lvl2pPr>
              <a:defRPr sz="1600"/>
            </a:lvl2pPr>
            <a:lvl3pPr>
              <a:defRPr sz="1440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6D90B-C5B4-4255-9374-072A8F55B5D0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9172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548A7-9896-4233-A13B-284AFF63AE5E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260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0DCF-472D-4006-AFE4-359DA5599B86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427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 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120"/>
            </a:lvl1pPr>
            <a:lvl2pPr marL="457200" indent="0">
              <a:buNone/>
              <a:defRPr sz="960"/>
            </a:lvl2pPr>
            <a:lvl3pPr marL="914400" indent="0">
              <a:buNone/>
              <a:defRPr sz="800"/>
            </a:lvl3pPr>
            <a:lvl4pPr marL="1371600" indent="0">
              <a:buNone/>
              <a:defRPr sz="720"/>
            </a:lvl4pPr>
            <a:lvl5pPr marL="1828800" indent="0">
              <a:buNone/>
              <a:defRPr sz="720"/>
            </a:lvl5pPr>
            <a:lvl6pPr marL="2286000" indent="0">
              <a:buNone/>
              <a:defRPr sz="720"/>
            </a:lvl6pPr>
            <a:lvl7pPr marL="2743200" indent="0">
              <a:buNone/>
              <a:defRPr sz="720"/>
            </a:lvl7pPr>
            <a:lvl8pPr marL="3200400" indent="0">
              <a:buNone/>
              <a:defRPr sz="720"/>
            </a:lvl8pPr>
            <a:lvl9pPr marL="3657600" indent="0">
              <a:buNone/>
              <a:defRPr sz="7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108B-EB14-4A27-AE2F-268BC0711037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547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560"/>
            </a:lvl1pPr>
            <a:lvl2pPr marL="457200" indent="0">
              <a:buNone/>
              <a:defRPr sz="2240"/>
            </a:lvl2pPr>
            <a:lvl3pPr marL="914400" indent="0">
              <a:buNone/>
              <a:defRPr sz="192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120"/>
            </a:lvl1pPr>
            <a:lvl2pPr marL="457200" indent="0">
              <a:buNone/>
              <a:defRPr sz="960"/>
            </a:lvl2pPr>
            <a:lvl3pPr marL="914400" indent="0">
              <a:buNone/>
              <a:defRPr sz="800"/>
            </a:lvl3pPr>
            <a:lvl4pPr marL="1371600" indent="0">
              <a:buNone/>
              <a:defRPr sz="720"/>
            </a:lvl4pPr>
            <a:lvl5pPr marL="1828800" indent="0">
              <a:buNone/>
              <a:defRPr sz="720"/>
            </a:lvl5pPr>
            <a:lvl6pPr marL="2286000" indent="0">
              <a:buNone/>
              <a:defRPr sz="720"/>
            </a:lvl6pPr>
            <a:lvl7pPr marL="2743200" indent="0">
              <a:buNone/>
              <a:defRPr sz="720"/>
            </a:lvl7pPr>
            <a:lvl8pPr marL="3200400" indent="0">
              <a:buNone/>
              <a:defRPr sz="720"/>
            </a:lvl8pPr>
            <a:lvl9pPr marL="3657600" indent="0">
              <a:buNone/>
              <a:defRPr sz="7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2B6B1-DAF2-4E7F-8823-358379EC8400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047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66B3F-79D5-4EC2-8566-F1CE93D45DE8}" type="datetime1">
              <a:rPr kumimoji="1" lang="ja-JP" altLang="en-US" smtClean="0"/>
              <a:t>2023/1/31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781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2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ctrTitle"/>
          </p:nvPr>
        </p:nvSpPr>
        <p:spPr>
          <a:xfrm>
            <a:off x="0" y="1410346"/>
            <a:ext cx="12039600" cy="2190105"/>
          </a:xfrm>
        </p:spPr>
        <p:txBody>
          <a:bodyPr anchor="ctr" anchorCtr="0">
            <a:noAutofit/>
          </a:bodyPr>
          <a:lstStyle/>
          <a:p>
            <a:pPr>
              <a:lnSpc>
                <a:spcPct val="100000"/>
              </a:lnSpc>
              <a:spcBef>
                <a:spcPts val="5400"/>
              </a:spcBef>
              <a:spcAft>
                <a:spcPts val="1200"/>
              </a:spcAft>
            </a:pPr>
            <a:r>
              <a:rPr lang="en-US" altLang="ja-JP" sz="4000" b="1" dirty="0">
                <a:latin typeface="+mn-lt"/>
                <a:ea typeface="Meiryo UI" panose="020B0604030504040204" pitchFamily="50" charset="-128"/>
              </a:rPr>
              <a:t>Draft validation / correlation plan for drum method</a:t>
            </a:r>
            <a:endParaRPr kumimoji="1" lang="ja-JP" altLang="en-US" sz="4000" b="1" dirty="0">
              <a:latin typeface="+mn-lt"/>
              <a:ea typeface="Meiryo UI" panose="020B0604030504040204" pitchFamily="50" charset="-128"/>
            </a:endParaRPr>
          </a:p>
        </p:txBody>
      </p:sp>
      <p:sp>
        <p:nvSpPr>
          <p:cNvPr id="2" name="字幕 1">
            <a:extLst>
              <a:ext uri="{FF2B5EF4-FFF2-40B4-BE49-F238E27FC236}">
                <a16:creationId xmlns:a16="http://schemas.microsoft.com/office/drawing/2014/main" id="{2A514184-4FC2-6BB0-05F9-0B882D5887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49423"/>
            <a:ext cx="8534400" cy="677863"/>
          </a:xfrm>
        </p:spPr>
        <p:txBody>
          <a:bodyPr/>
          <a:lstStyle/>
          <a:p>
            <a:r>
              <a:rPr lang="en-US" altLang="ja-JP" b="1" dirty="0"/>
              <a:t>TF TA</a:t>
            </a:r>
          </a:p>
          <a:p>
            <a:r>
              <a:rPr lang="en-US" altLang="ja-JP" b="1" dirty="0"/>
              <a:t>30</a:t>
            </a:r>
            <a:r>
              <a:rPr lang="en-US" altLang="ja-JP" b="1" baseline="30000" dirty="0"/>
              <a:t>th</a:t>
            </a:r>
            <a:r>
              <a:rPr lang="en-US" altLang="ja-JP" b="1" dirty="0"/>
              <a:t> / 31</a:t>
            </a:r>
            <a:r>
              <a:rPr lang="en-US" altLang="ja-JP" b="1" baseline="30000" dirty="0"/>
              <a:t>st</a:t>
            </a:r>
            <a:r>
              <a:rPr lang="en-US" altLang="ja-JP" b="1" dirty="0"/>
              <a:t> January , 2023</a:t>
            </a:r>
            <a:endParaRPr lang="ja-JP" altLang="en-US" b="1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23D3FD0-6726-752C-E19C-B17007E34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6"/>
            <a:ext cx="2844800" cy="365125"/>
          </a:xfrm>
        </p:spPr>
        <p:txBody>
          <a:bodyPr/>
          <a:lstStyle/>
          <a:p>
            <a:fld id="{983851B3-B5FA-4CE8-9121-B2E7106A4B41}" type="slidenum">
              <a:rPr lang="ja-JP" altLang="en-US" smtClean="0"/>
              <a:pPr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9856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4D5DBA59-29B9-62C6-4B4A-62041134F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Current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evaluation </a:t>
            </a:r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plan of indoor test method(DRAFT)</a:t>
            </a:r>
            <a:r>
              <a:rPr kumimoji="1" lang="en-US" altLang="ja-JP" b="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ＭＳ Ｐゴシック" panose="020B0600070205080204" pitchFamily="50" charset="-128"/>
                <a:cs typeface="+mn-cs"/>
              </a:rPr>
              <a:t> 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F38DBBA-E4F2-578F-7B97-D7224648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7200" y="6492876"/>
            <a:ext cx="2844800" cy="365125"/>
          </a:xfrm>
        </p:spPr>
        <p:txBody>
          <a:bodyPr/>
          <a:lstStyle/>
          <a:p>
            <a:fld id="{983851B3-B5FA-4CE8-9121-B2E7106A4B41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7AC867AF-8D06-572D-8BDE-AC6BA687DE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457076"/>
              </p:ext>
            </p:extLst>
          </p:nvPr>
        </p:nvGraphicFramePr>
        <p:xfrm>
          <a:off x="1952625" y="1311275"/>
          <a:ext cx="8048625" cy="335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9273496" imgH="3558707" progId="Excel.Sheet.12">
                  <p:embed/>
                </p:oleObj>
              </mc:Choice>
              <mc:Fallback>
                <p:oleObj name="Worksheet" r:id="rId3" imgW="9273496" imgH="3558707" progId="Excel.Sheet.12">
                  <p:embed/>
                  <p:pic>
                    <p:nvPicPr>
                      <p:cNvPr id="2" name="オブジェクト 1">
                        <a:extLst>
                          <a:ext uri="{FF2B5EF4-FFF2-40B4-BE49-F238E27FC236}">
                            <a16:creationId xmlns:a16="http://schemas.microsoft.com/office/drawing/2014/main" id="{8018D554-F584-4C78-03E0-7959864F4B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52625" y="1311275"/>
                        <a:ext cx="8048625" cy="3355975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4EB5BF1-6C06-E573-FA0D-EBC4F3C48D80}"/>
              </a:ext>
            </a:extLst>
          </p:cNvPr>
          <p:cNvSpPr txBox="1"/>
          <p:nvPr/>
        </p:nvSpPr>
        <p:spPr>
          <a:xfrm>
            <a:off x="5455140" y="5077222"/>
            <a:ext cx="6361488" cy="1292662"/>
          </a:xfrm>
          <a:prstGeom prst="rect">
            <a:avLst/>
          </a:prstGeom>
          <a:solidFill>
            <a:srgbClr val="ED7D31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◇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Rim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width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same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rim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width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as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ETRTO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proposal</a:t>
            </a:r>
          </a:p>
          <a:p>
            <a:pPr>
              <a:defRPr/>
            </a:pP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◇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Duration of the test will be 2 weeks per 1 spec</a:t>
            </a:r>
          </a:p>
          <a:p>
            <a:pPr>
              <a:defRPr/>
            </a:pP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◇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testing procedure (draft)</a:t>
            </a:r>
          </a:p>
          <a:p>
            <a:pPr>
              <a:defRPr/>
            </a:pP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   testing order change in each drum 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➡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 weeks for 11 specs (1</a:t>
            </a:r>
            <a:r>
              <a:rPr kumimoji="0" lang="en-US" altLang="ja-JP" sz="1300" kern="0" baseline="30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st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time)</a:t>
            </a: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endParaRPr kumimoji="0" lang="en-US" altLang="ja-JP" sz="13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defRPr/>
            </a:pP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　　                                  ➡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 weeks for 11 specs (2</a:t>
            </a:r>
            <a:r>
              <a:rPr kumimoji="0" lang="en-US" altLang="ja-JP" sz="1300" kern="0" baseline="30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nd</a:t>
            </a:r>
            <a:r>
              <a:rPr kumimoji="0" lang="en-US" altLang="ja-JP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time)</a:t>
            </a:r>
          </a:p>
          <a:p>
            <a:pPr>
              <a:defRPr/>
            </a:pPr>
            <a:r>
              <a:rPr kumimoji="0" lang="ja-JP" altLang="en-US" sz="13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　　　　　　　　　　　　　                ・・・　　　　　　　　　</a:t>
            </a:r>
            <a:endParaRPr kumimoji="0" lang="en-US" altLang="ja-JP" sz="13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745896E-18EE-0D39-5D1C-2C57E8786EFD}"/>
              </a:ext>
            </a:extLst>
          </p:cNvPr>
          <p:cNvCxnSpPr>
            <a:cxnSpLocks/>
          </p:cNvCxnSpPr>
          <p:nvPr/>
        </p:nvCxnSpPr>
        <p:spPr>
          <a:xfrm>
            <a:off x="6953302" y="2062976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7B439E59-9822-42CF-4D99-BF8CF27AE8F6}"/>
              </a:ext>
            </a:extLst>
          </p:cNvPr>
          <p:cNvCxnSpPr>
            <a:cxnSpLocks/>
          </p:cNvCxnSpPr>
          <p:nvPr/>
        </p:nvCxnSpPr>
        <p:spPr>
          <a:xfrm>
            <a:off x="7459800" y="2062976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37357838-81AE-5D25-1E09-BC0F25C2DC45}"/>
              </a:ext>
            </a:extLst>
          </p:cNvPr>
          <p:cNvCxnSpPr>
            <a:cxnSpLocks/>
          </p:cNvCxnSpPr>
          <p:nvPr/>
        </p:nvCxnSpPr>
        <p:spPr>
          <a:xfrm>
            <a:off x="7999411" y="2062976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6BFBE0A6-7376-25CF-5B92-E2829D8F6860}"/>
              </a:ext>
            </a:extLst>
          </p:cNvPr>
          <p:cNvCxnSpPr>
            <a:cxnSpLocks/>
          </p:cNvCxnSpPr>
          <p:nvPr/>
        </p:nvCxnSpPr>
        <p:spPr>
          <a:xfrm>
            <a:off x="8515495" y="2062976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A718866-E7BF-2030-94F4-38C294603BFC}"/>
              </a:ext>
            </a:extLst>
          </p:cNvPr>
          <p:cNvSpPr txBox="1"/>
          <p:nvPr/>
        </p:nvSpPr>
        <p:spPr>
          <a:xfrm>
            <a:off x="947066" y="5846664"/>
            <a:ext cx="4203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・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Reference </a:t>
            </a:r>
            <a:r>
              <a:rPr kumimoji="0" lang="en-US" altLang="ja-JP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tyre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is SRTT defined in ASTM F2493.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・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Evaluation period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：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from 2023 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＊＊＊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2023 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＊＊＊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72557F87-809D-0597-8001-7BC2958EFA16}"/>
              </a:ext>
            </a:extLst>
          </p:cNvPr>
          <p:cNvCxnSpPr/>
          <p:nvPr/>
        </p:nvCxnSpPr>
        <p:spPr>
          <a:xfrm>
            <a:off x="10303965" y="3433553"/>
            <a:ext cx="0" cy="243425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593ACF9-924D-7877-0CCA-DFDF3BBD72D7}"/>
              </a:ext>
            </a:extLst>
          </p:cNvPr>
          <p:cNvCxnSpPr/>
          <p:nvPr/>
        </p:nvCxnSpPr>
        <p:spPr>
          <a:xfrm>
            <a:off x="10303965" y="3752736"/>
            <a:ext cx="0" cy="243425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674FDE1B-3594-E31D-CC27-4267B99476A5}"/>
              </a:ext>
            </a:extLst>
          </p:cNvPr>
          <p:cNvCxnSpPr/>
          <p:nvPr/>
        </p:nvCxnSpPr>
        <p:spPr>
          <a:xfrm>
            <a:off x="10304716" y="4071919"/>
            <a:ext cx="0" cy="243425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1D90087F-EE42-0BC2-A5C5-F8072146E2AC}"/>
              </a:ext>
            </a:extLst>
          </p:cNvPr>
          <p:cNvCxnSpPr/>
          <p:nvPr/>
        </p:nvCxnSpPr>
        <p:spPr>
          <a:xfrm>
            <a:off x="10309366" y="4391103"/>
            <a:ext cx="0" cy="243425"/>
          </a:xfrm>
          <a:prstGeom prst="straightConnector1">
            <a:avLst/>
          </a:prstGeom>
          <a:noFill/>
          <a:ln w="31750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2395B4A-1000-EA26-CA51-0FCA53DD2632}"/>
              </a:ext>
            </a:extLst>
          </p:cNvPr>
          <p:cNvSpPr txBox="1"/>
          <p:nvPr/>
        </p:nvSpPr>
        <p:spPr>
          <a:xfrm>
            <a:off x="10373708" y="3367198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Drum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44D1DB3-BC12-6C02-070A-66BC33C72F14}"/>
              </a:ext>
            </a:extLst>
          </p:cNvPr>
          <p:cNvSpPr txBox="1"/>
          <p:nvPr/>
        </p:nvSpPr>
        <p:spPr>
          <a:xfrm>
            <a:off x="10373708" y="3674284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Drum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0063790-7CC7-7526-275B-AF6A146899B8}"/>
              </a:ext>
            </a:extLst>
          </p:cNvPr>
          <p:cNvSpPr txBox="1"/>
          <p:nvPr/>
        </p:nvSpPr>
        <p:spPr>
          <a:xfrm>
            <a:off x="10373708" y="3984064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Drum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C09C4D2-428B-56A2-0FB4-F935073370C1}"/>
              </a:ext>
            </a:extLst>
          </p:cNvPr>
          <p:cNvSpPr txBox="1"/>
          <p:nvPr/>
        </p:nvSpPr>
        <p:spPr>
          <a:xfrm>
            <a:off x="10373708" y="4291150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Drum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6D4D1F34-CD6C-3F8D-CE55-8FCC94644F69}"/>
              </a:ext>
            </a:extLst>
          </p:cNvPr>
          <p:cNvCxnSpPr>
            <a:cxnSpLocks/>
          </p:cNvCxnSpPr>
          <p:nvPr/>
        </p:nvCxnSpPr>
        <p:spPr>
          <a:xfrm>
            <a:off x="6953302" y="2795570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B5E05AF7-8EBA-94A9-BF90-C9215D3DC0EF}"/>
              </a:ext>
            </a:extLst>
          </p:cNvPr>
          <p:cNvCxnSpPr>
            <a:cxnSpLocks/>
          </p:cNvCxnSpPr>
          <p:nvPr/>
        </p:nvCxnSpPr>
        <p:spPr>
          <a:xfrm>
            <a:off x="7459800" y="2795570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2FD478A-EBE7-9E8C-744B-4F049CAD8602}"/>
              </a:ext>
            </a:extLst>
          </p:cNvPr>
          <p:cNvCxnSpPr>
            <a:cxnSpLocks/>
          </p:cNvCxnSpPr>
          <p:nvPr/>
        </p:nvCxnSpPr>
        <p:spPr>
          <a:xfrm>
            <a:off x="7999411" y="2795570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0BD87C21-4F8F-F4C8-5BA9-990118D06A23}"/>
              </a:ext>
            </a:extLst>
          </p:cNvPr>
          <p:cNvCxnSpPr>
            <a:cxnSpLocks/>
          </p:cNvCxnSpPr>
          <p:nvPr/>
        </p:nvCxnSpPr>
        <p:spPr>
          <a:xfrm>
            <a:off x="8515495" y="2795570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AD435F72-4D36-3CB2-1A33-DD0E68CCB1C4}"/>
              </a:ext>
            </a:extLst>
          </p:cNvPr>
          <p:cNvCxnSpPr>
            <a:cxnSpLocks/>
          </p:cNvCxnSpPr>
          <p:nvPr/>
        </p:nvCxnSpPr>
        <p:spPr>
          <a:xfrm>
            <a:off x="6953302" y="3551863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560D2F46-80AA-6C3B-FD67-3C3619AAFCEA}"/>
              </a:ext>
            </a:extLst>
          </p:cNvPr>
          <p:cNvCxnSpPr>
            <a:cxnSpLocks/>
          </p:cNvCxnSpPr>
          <p:nvPr/>
        </p:nvCxnSpPr>
        <p:spPr>
          <a:xfrm>
            <a:off x="7459800" y="3551863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7C258A6C-4369-898D-2E51-D0F4EB698DF2}"/>
              </a:ext>
            </a:extLst>
          </p:cNvPr>
          <p:cNvCxnSpPr>
            <a:cxnSpLocks/>
          </p:cNvCxnSpPr>
          <p:nvPr/>
        </p:nvCxnSpPr>
        <p:spPr>
          <a:xfrm>
            <a:off x="7999411" y="3551863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4510210B-21BF-5E8A-F343-9158C8CF3579}"/>
              </a:ext>
            </a:extLst>
          </p:cNvPr>
          <p:cNvCxnSpPr>
            <a:cxnSpLocks/>
          </p:cNvCxnSpPr>
          <p:nvPr/>
        </p:nvCxnSpPr>
        <p:spPr>
          <a:xfrm>
            <a:off x="8515495" y="3551863"/>
            <a:ext cx="0" cy="612000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404783CA-9982-E9FC-DA69-4D3E6015F416}"/>
              </a:ext>
            </a:extLst>
          </p:cNvPr>
          <p:cNvCxnSpPr>
            <a:cxnSpLocks/>
          </p:cNvCxnSpPr>
          <p:nvPr/>
        </p:nvCxnSpPr>
        <p:spPr>
          <a:xfrm>
            <a:off x="6953302" y="4263965"/>
            <a:ext cx="0" cy="360000"/>
          </a:xfrm>
          <a:prstGeom prst="straightConnector1">
            <a:avLst/>
          </a:prstGeom>
          <a:noFill/>
          <a:ln w="31750" cap="flat" cmpd="sng" algn="ctr">
            <a:solidFill>
              <a:srgbClr val="FFC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7D25DAF9-C212-B73F-9761-BBEBBED98AF4}"/>
              </a:ext>
            </a:extLst>
          </p:cNvPr>
          <p:cNvCxnSpPr>
            <a:cxnSpLocks/>
          </p:cNvCxnSpPr>
          <p:nvPr/>
        </p:nvCxnSpPr>
        <p:spPr>
          <a:xfrm>
            <a:off x="7459800" y="4263965"/>
            <a:ext cx="0" cy="36000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70A31A29-0D0A-1C8A-0221-9CB6349A5D66}"/>
              </a:ext>
            </a:extLst>
          </p:cNvPr>
          <p:cNvCxnSpPr>
            <a:cxnSpLocks/>
          </p:cNvCxnSpPr>
          <p:nvPr/>
        </p:nvCxnSpPr>
        <p:spPr>
          <a:xfrm>
            <a:off x="7999411" y="4263965"/>
            <a:ext cx="0" cy="360000"/>
          </a:xfrm>
          <a:prstGeom prst="straightConnector1">
            <a:avLst/>
          </a:prstGeom>
          <a:noFill/>
          <a:ln w="31750" cap="flat" cmpd="sng" algn="ctr">
            <a:solidFill>
              <a:srgbClr val="0000FF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19461DD1-946A-A786-4795-1AE8806FCB02}"/>
              </a:ext>
            </a:extLst>
          </p:cNvPr>
          <p:cNvCxnSpPr>
            <a:cxnSpLocks/>
          </p:cNvCxnSpPr>
          <p:nvPr/>
        </p:nvCxnSpPr>
        <p:spPr>
          <a:xfrm>
            <a:off x="8515495" y="4263965"/>
            <a:ext cx="0" cy="360000"/>
          </a:xfrm>
          <a:prstGeom prst="straightConnector1">
            <a:avLst/>
          </a:prstGeom>
          <a:noFill/>
          <a:ln w="31750" cap="flat" cmpd="sng" algn="ctr">
            <a:solidFill>
              <a:srgbClr val="00B05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DDD7E7D-16A6-F62A-9B7D-1CCC17F3A1F3}"/>
              </a:ext>
            </a:extLst>
          </p:cNvPr>
          <p:cNvSpPr/>
          <p:nvPr/>
        </p:nvSpPr>
        <p:spPr>
          <a:xfrm>
            <a:off x="8849360" y="1310640"/>
            <a:ext cx="1137904" cy="3349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658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13214</TotalTime>
  <Words>123</Words>
  <Application>Microsoft Office PowerPoint</Application>
  <PresentationFormat>ワイド画面</PresentationFormat>
  <Paragraphs>20</Paragraphs>
  <Slides>2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Meiryo UI</vt:lpstr>
      <vt:lpstr>Myriad Pro Cond</vt:lpstr>
      <vt:lpstr>游ゴシック</vt:lpstr>
      <vt:lpstr>Arial</vt:lpstr>
      <vt:lpstr>Calibri</vt:lpstr>
      <vt:lpstr>Times New Roman</vt:lpstr>
      <vt:lpstr>Office ​​テーマ</vt:lpstr>
      <vt:lpstr>Worksheet</vt:lpstr>
      <vt:lpstr>Draft validation / correlation plan for drum method</vt:lpstr>
      <vt:lpstr>Current evaluation plan of indoor test method(DRAFT)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jatmauser018</dc:creator>
  <cp:lastModifiedBy>jatma132</cp:lastModifiedBy>
  <cp:revision>506</cp:revision>
  <cp:lastPrinted>2022-08-24T02:34:38Z</cp:lastPrinted>
  <dcterms:created xsi:type="dcterms:W3CDTF">2016-10-11T01:23:11Z</dcterms:created>
  <dcterms:modified xsi:type="dcterms:W3CDTF">2023-01-31T13:06:42Z</dcterms:modified>
</cp:coreProperties>
</file>