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sldIdLst>
    <p:sldId id="260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48" y="-332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7AF079-1F32-4C4B-B88E-1DEE23503103}" type="datetimeFigureOut">
              <a:rPr kumimoji="1" lang="ja-JP" altLang="en-US" smtClean="0"/>
              <a:t>2023/4/2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F1FB3-F266-43A3-8613-1FFE34D6663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210393" y="777949"/>
            <a:ext cx="11763098" cy="5862681"/>
            <a:chOff x="214439" y="813248"/>
            <a:chExt cx="11763098" cy="5862681"/>
          </a:xfrm>
        </p:grpSpPr>
        <p:sp>
          <p:nvSpPr>
            <p:cNvPr id="7" name="正方形/長方形 6"/>
            <p:cNvSpPr/>
            <p:nvPr/>
          </p:nvSpPr>
          <p:spPr>
            <a:xfrm>
              <a:off x="2381747" y="814596"/>
              <a:ext cx="3714253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14439" y="815944"/>
              <a:ext cx="216461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Contracting Party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095975" y="814596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Reporter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7234281" y="813248"/>
              <a:ext cx="4743256" cy="369332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219835" y="1185480"/>
              <a:ext cx="1206830" cy="1083822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219835" y="118548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Concept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426665" y="1184131"/>
              <a:ext cx="10550872" cy="1085171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8487" y="2268460"/>
              <a:ext cx="1212217" cy="653074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18487" y="2268460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Status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正方形/長方形 18"/>
            <p:cNvSpPr/>
            <p:nvPr/>
          </p:nvSpPr>
          <p:spPr>
            <a:xfrm>
              <a:off x="1430703" y="2267111"/>
              <a:ext cx="10545486" cy="654423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217139" y="2922564"/>
              <a:ext cx="1214914" cy="143904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217139" y="2922564"/>
              <a:ext cx="11383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Timeline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432053" y="2921215"/>
              <a:ext cx="10542788" cy="1440389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1433401" y="437777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(Adoption of CP options, Partial Adoption, </a:t>
              </a:r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r>
                <a:rPr kumimoji="1"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eviations from GTR, etc.)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33401" y="2975888"/>
              <a:ext cx="10474261" cy="1359375"/>
            </a:xfrm>
            <a:prstGeom prst="rect">
              <a:avLst/>
            </a:prstGeom>
          </p:spPr>
        </p:pic>
        <p:sp>
          <p:nvSpPr>
            <p:cNvPr id="27" name="正方形/長方形 26"/>
            <p:cNvSpPr/>
            <p:nvPr/>
          </p:nvSpPr>
          <p:spPr>
            <a:xfrm>
              <a:off x="215791" y="4361592"/>
              <a:ext cx="1217610" cy="23143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15791" y="4361592"/>
              <a:ext cx="12176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b="1" dirty="0">
                  <a:latin typeface="Arial" panose="020B0604020202020204" pitchFamily="34" charset="0"/>
                  <a:cs typeface="Arial" panose="020B0604020202020204" pitchFamily="34" charset="0"/>
                </a:rPr>
                <a:t>Remarks</a:t>
              </a:r>
              <a:endParaRPr kumimoji="1" lang="ja-JP" alt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1433401" y="4360244"/>
              <a:ext cx="10540092" cy="231568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432053" y="1171996"/>
              <a:ext cx="10541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(Planned changes of national regulatory instruments to accommodate GTR20.)</a:t>
              </a:r>
              <a:endParaRPr kumimoji="1" lang="ja-JP" alt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テキスト ボックス 35"/>
          <p:cNvSpPr txBox="1"/>
          <p:nvPr/>
        </p:nvSpPr>
        <p:spPr>
          <a:xfrm>
            <a:off x="1462947" y="1523173"/>
            <a:ext cx="10478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Revision of KMVSS in harmony with GTR20 (Phase 1)</a:t>
            </a: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164406" y="838229"/>
            <a:ext cx="4743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Moon, </a:t>
            </a:r>
            <a:r>
              <a:rPr lang="en-US" altLang="zh-CN" b="1" dirty="0" err="1">
                <a:latin typeface="Arial" panose="020B0604020202020204" pitchFamily="34" charset="0"/>
                <a:cs typeface="Arial" panose="020B0604020202020204" pitchFamily="34" charset="0"/>
              </a:rPr>
              <a:t>Bohyun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 (KATRI)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430703" y="2275204"/>
            <a:ext cx="105454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The safety of REESS of KMVSS was harmonized with GTR20</a:t>
            </a:r>
            <a:endParaRPr kumimoji="1" lang="ja-JP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422619" y="4369068"/>
            <a:ext cx="105454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381747" y="822688"/>
            <a:ext cx="3714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Korea</a:t>
            </a:r>
            <a:endParaRPr kumimoji="1"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38764" y="3602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sp>
        <p:nvSpPr>
          <p:cNvPr id="33" name="二等辺三角形 44">
            <a:extLst>
              <a:ext uri="{FF2B5EF4-FFF2-40B4-BE49-F238E27FC236}">
                <a16:creationId xmlns:a16="http://schemas.microsoft.com/office/drawing/2014/main" id="{9C9669B1-A044-4942-B90B-B9DC49D75198}"/>
              </a:ext>
            </a:extLst>
          </p:cNvPr>
          <p:cNvSpPr/>
          <p:nvPr/>
        </p:nvSpPr>
        <p:spPr>
          <a:xfrm>
            <a:off x="3686818" y="3469500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34" name="テキスト ボックス 45">
            <a:extLst>
              <a:ext uri="{FF2B5EF4-FFF2-40B4-BE49-F238E27FC236}">
                <a16:creationId xmlns:a16="http://schemas.microsoft.com/office/drawing/2014/main" id="{CBF42BEE-72D6-4B18-B2E8-E60943F10D38}"/>
              </a:ext>
            </a:extLst>
          </p:cNvPr>
          <p:cNvSpPr txBox="1"/>
          <p:nvPr/>
        </p:nvSpPr>
        <p:spPr>
          <a:xfrm>
            <a:off x="3772062" y="3398274"/>
            <a:ext cx="4849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KMVSS(GTR20 + WI) mandatory for New Types</a:t>
            </a:r>
          </a:p>
        </p:txBody>
      </p:sp>
      <p:sp>
        <p:nvSpPr>
          <p:cNvPr id="46" name="テキスト ボックス 38">
            <a:extLst>
              <a:ext uri="{FF2B5EF4-FFF2-40B4-BE49-F238E27FC236}">
                <a16:creationId xmlns:a16="http://schemas.microsoft.com/office/drawing/2014/main" id="{5BE679C8-B03D-4140-81CC-5BE73CA84742}"/>
              </a:ext>
            </a:extLst>
          </p:cNvPr>
          <p:cNvSpPr txBox="1"/>
          <p:nvPr/>
        </p:nvSpPr>
        <p:spPr>
          <a:xfrm>
            <a:off x="1436091" y="4551044"/>
            <a:ext cx="105454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safety of REESS in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KMVSS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is harmonized with GTR 20 phase 1.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water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immersion test remains in revised KMVSS.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revised KMVSS became mandatory from July 1, 2021, and vehicles that have already been certified will be exempted from the revised KMVSS until June 30, 2023.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new KMVSS regulation for electric motorcycles, which adds the water immersion test and the GTR20’s test condition to UN R136, became mandatory from DEC 25, 2022.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Currently, the manufacturer can choose the 4.9m drop test instead of a mechanical impact test. 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KMVSS is considering revising the mechanical impact test as a mandatory test, and requiring an additional drop test for vehicles whose batteries are exposed in the lower part of the vehicle.</a:t>
            </a:r>
          </a:p>
          <a:p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KMVSS does not have any TP regulations. It will be revised once the test procedure is agreed.</a:t>
            </a:r>
          </a:p>
        </p:txBody>
      </p:sp>
      <p:sp>
        <p:nvSpPr>
          <p:cNvPr id="42" name="二等辺三角形 44">
            <a:extLst>
              <a:ext uri="{FF2B5EF4-FFF2-40B4-BE49-F238E27FC236}">
                <a16:creationId xmlns:a16="http://schemas.microsoft.com/office/drawing/2014/main" id="{9C9669B1-A044-4942-B90B-B9DC49D75198}"/>
              </a:ext>
            </a:extLst>
          </p:cNvPr>
          <p:cNvSpPr/>
          <p:nvPr/>
        </p:nvSpPr>
        <p:spPr>
          <a:xfrm>
            <a:off x="6594294" y="4023085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43" name="テキスト ボックス 45">
            <a:extLst>
              <a:ext uri="{FF2B5EF4-FFF2-40B4-BE49-F238E27FC236}">
                <a16:creationId xmlns:a16="http://schemas.microsoft.com/office/drawing/2014/main" id="{CBF42BEE-72D6-4B18-B2E8-E60943F10D38}"/>
              </a:ext>
            </a:extLst>
          </p:cNvPr>
          <p:cNvSpPr txBox="1"/>
          <p:nvPr/>
        </p:nvSpPr>
        <p:spPr>
          <a:xfrm>
            <a:off x="6679537" y="3951859"/>
            <a:ext cx="5288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Revised KMVSS(GTR20 + WI) mandatory for New Registrations </a:t>
            </a:r>
          </a:p>
        </p:txBody>
      </p:sp>
      <p:sp>
        <p:nvSpPr>
          <p:cNvPr id="45" name="二等辺三角形 44">
            <a:extLst>
              <a:ext uri="{FF2B5EF4-FFF2-40B4-BE49-F238E27FC236}">
                <a16:creationId xmlns:a16="http://schemas.microsoft.com/office/drawing/2014/main" id="{9C9669B1-A044-4942-B90B-B9DC49D75198}"/>
              </a:ext>
            </a:extLst>
          </p:cNvPr>
          <p:cNvSpPr/>
          <p:nvPr/>
        </p:nvSpPr>
        <p:spPr>
          <a:xfrm>
            <a:off x="5797406" y="3733274"/>
            <a:ext cx="137565" cy="137564"/>
          </a:xfrm>
          <a:prstGeom prst="triangle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47" name="テキスト ボックス 45">
            <a:extLst>
              <a:ext uri="{FF2B5EF4-FFF2-40B4-BE49-F238E27FC236}">
                <a16:creationId xmlns:a16="http://schemas.microsoft.com/office/drawing/2014/main" id="{CBF42BEE-72D6-4B18-B2E8-E60943F10D38}"/>
              </a:ext>
            </a:extLst>
          </p:cNvPr>
          <p:cNvSpPr txBox="1"/>
          <p:nvPr/>
        </p:nvSpPr>
        <p:spPr>
          <a:xfrm>
            <a:off x="5882650" y="3662048"/>
            <a:ext cx="4849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KMVSS for Electric motorcycle mandatory for All models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72B600CC-98BF-41CD-8D30-553BEF81A54F}"/>
              </a:ext>
            </a:extLst>
          </p:cNvPr>
          <p:cNvSpPr txBox="1"/>
          <p:nvPr/>
        </p:nvSpPr>
        <p:spPr>
          <a:xfrm>
            <a:off x="113288" y="388416"/>
            <a:ext cx="1197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Transposition of GTR20 (Phase 1) to National Regulation - Progress Report -  26th</a:t>
            </a:r>
            <a:r>
              <a:rPr lang="en-US" altLang="ja-JP" b="1" dirty="0">
                <a:latin typeface="Arial" panose="020B0604020202020204" pitchFamily="34" charset="0"/>
                <a:cs typeface="Arial" panose="020B0604020202020204" pitchFamily="34" charset="0"/>
              </a:rPr>
              <a:t> EVS-GTR IWG (Apr. 2023)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7934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67CBC824D78204EA11AF8B1D9E4E34100C5FBDC1DB864B24698681113418707F5" ma:contentTypeVersion="0" ma:contentTypeDescription="" ma:contentTypeScope="" ma:versionID="c640d1f7808b5e3cb4d69295210fef2e">
  <xsd:schema xmlns:xsd="http://www.w3.org/2001/XMLSchema" xmlns:xs="http://www.w3.org/2001/XMLSchema" xmlns:p="http://schemas.microsoft.com/office/2006/metadata/properties" xmlns:ns2="A066589F-E61B-44E3-BDB0-4915CED209B4" targetNamespace="http://schemas.microsoft.com/office/2006/metadata/properties" ma:root="true" ma:fieldsID="181a80fc97854215213231e0758dc9e5" ns2:_="">
    <xsd:import namespace="A066589F-E61B-44E3-BDB0-4915CED209B4"/>
    <xsd:element name="properties">
      <xsd:complexType>
        <xsd:sequence>
          <xsd:element name="documentManagement">
            <xsd:complexType>
              <xsd:all>
                <xsd:element ref="ns2:DstRemarks" minOccurs="0"/>
                <xsd:element ref="ns2:ManageUser" minOccurs="0"/>
                <xsd:element ref="ns2:SecretTyp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66589F-E61B-44E3-BDB0-4915CED209B4" elementFormDefault="qualified">
    <xsd:import namespace="http://schemas.microsoft.com/office/2006/documentManagement/types"/>
    <xsd:import namespace="http://schemas.microsoft.com/office/infopath/2007/PartnerControls"/>
    <xsd:element name="DstRemarks" ma:index="2" nillable="true" ma:displayName="備考" ma:internalName="DstRemarks">
      <xsd:simpleType>
        <xsd:restriction base="dms:Note"/>
      </xsd:simpleType>
    </xsd:element>
    <xsd:element name="ManageUser" ma:index="3" nillable="true" ma:displayName="管理者" ma:internalName="ManageUser">
      <xsd:simpleType>
        <xsd:restriction base="dms:Text"/>
      </xsd:simpleType>
    </xsd:element>
    <xsd:element name="SecretType" ma:index="4" nillable="true" ma:displayName="機密区分" ma:default="-" ma:internalName="SecretType">
      <xsd:simpleType>
        <xsd:restriction base="dms:Choice">
          <xsd:enumeration value="-"/>
          <xsd:enumeration value="秘"/>
          <xsd:enumeration value="関係者外秘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/>
        <xsd:element ref="dc:title" minOccurs="0" maxOccurs="1" ma:index="1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cretType xmlns="A066589F-E61B-44E3-BDB0-4915CED209B4">-</SecretType>
    <DstRemarks xmlns="A066589F-E61B-44E3-BDB0-4915CED209B4" xsi:nil="true"/>
    <ManageUser xmlns="A066589F-E61B-44E3-BDB0-4915CED209B4" xsi:nil="true"/>
  </documentManagement>
</p:properties>
</file>

<file path=customXml/itemProps1.xml><?xml version="1.0" encoding="utf-8"?>
<ds:datastoreItem xmlns:ds="http://schemas.openxmlformats.org/officeDocument/2006/customXml" ds:itemID="{D11885B5-71A4-4243-85D8-67874F9D73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066589F-E61B-44E3-BDB0-4915CED209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344B8DE-24EC-4A4E-AE8C-18BBAFFE5F26}">
  <ds:schemaRefs>
    <ds:schemaRef ds:uri="http://purl.org/dc/elements/1.1/"/>
    <ds:schemaRef ds:uri="http://schemas.microsoft.com/office/2006/metadata/properties"/>
    <ds:schemaRef ds:uri="http://purl.org/dc/terms/"/>
    <ds:schemaRef ds:uri="A066589F-E61B-44E3-BDB0-4915CED209B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270</Words>
  <Application>Microsoft Office PowerPoint</Application>
  <PresentationFormat>와이드스크린</PresentationFormat>
  <Paragraphs>23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Iwasaki, Masaaki/岩崎 昌昭</dc:creator>
  <cp:lastModifiedBy>Moon Bohyun</cp:lastModifiedBy>
  <cp:revision>44</cp:revision>
  <dcterms:created xsi:type="dcterms:W3CDTF">2020-02-14T08:47:00Z</dcterms:created>
  <dcterms:modified xsi:type="dcterms:W3CDTF">2023-04-01T23:17:31Z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  <property fmtid="{D5CDD505-2E9C-101B-9397-08002B2CF9AE}" pid="3" name="ContentTypeId">
    <vt:lpwstr>0x010100D67CBC824D78204EA11AF8B1D9E4E34100C5FBDC1DB864B24698681113418707F5</vt:lpwstr>
  </property>
</Properties>
</file>