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76DB2-6554-4109-9748-94A9699BE0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6C5CAB-1B14-4D2A-9249-191D1F91F5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A4D72-C23E-4E93-9531-235DCF6C4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F1F6C-F297-4A4B-90B1-AF698756C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1438C-5F37-45F4-A08A-4475F4F01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9653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11A4-483B-4151-BDB3-0279A154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95A666-1107-4BA8-94A4-2F0463943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04BC5-4554-4C7C-99A9-E210F02C2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0B634-7198-4A3E-9513-98475E03C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79BF49-6D7C-4477-B883-28214E84B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6179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8511AC-6227-428C-9BB6-E277095BAB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BA6B7E-965A-4063-818E-91F8B9BC12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F01739-6523-4919-8B8E-AB70CC676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AFA78-3CFD-4EE9-A6D0-4A81414E8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E4D2B-E0A0-46AC-B20C-3A812DAFF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7028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FE546-4BEA-4221-A488-2582E8539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9C9F4-5323-4729-A5F1-58158BE56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3C209-B9E6-4231-BFE0-FE5FBBC19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049AA-80CB-444C-B88D-11E642908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248A9-E284-4487-8AEB-638E31261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459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FEDD2-1355-4ECF-9544-9D1230C94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B9AEE-9198-429A-A80C-E06EC81C4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9D6B-C6EA-41FF-8BE0-4FF46114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3F2B2-DF3C-4070-B07A-924C808A8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9B7DE-5D30-4DF8-A471-70E9DEDFA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8261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AAE3F-17CE-425F-BAB4-70F44E293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9427E-BBDC-4EC2-BD1A-09D092A9EE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6968B6-CAE1-4BF2-8D3B-B71AFA987E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2925D7-519E-4892-BE09-6F657AE35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5ED940-8738-476A-8436-0B1939430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F1CFF-A453-47DA-B571-9954A01EA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09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06846-3740-447F-BE01-D1DC601F8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A4D2E8-F2EC-4A6F-B3E7-6BE557A901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19C149-7148-4CC0-8BDE-C33865FFB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62138-DF67-46A0-8293-A67EE21FA0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6A29F9-97AA-4CE1-95BE-12602995A2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5F21E5-AA0F-4DF2-B92D-69D1703A2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17B491-59DD-4E42-9A7F-22977939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219F5-FD11-4F49-9DCA-43D26887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242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38DC2-423F-4118-AEB8-5228188C3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7E36D3-7353-4684-9A11-2D6DB496B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3AE144-D523-49DC-9D35-2BA63605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35ABF9-F6EF-4F5B-9AB6-F335B17B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6482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C78999-3C29-4B64-945F-EBEF616B6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E07606-0D89-416F-AAE1-FBBCE180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1C31A-DD0C-4741-AA33-BEFAFF96C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487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02D41-9D58-44D9-B84E-15B86A11A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01304-B089-40F1-9BFC-7A4D8B453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95B1CF-60B6-4884-B9B2-11D0317B4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9AD9DF-BDC9-4E6A-AA2F-4B0869AC6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29434F-A0B6-4826-AA27-80257831C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563232-E6ED-4271-B1C9-CED997A7B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107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F9D2E-DDC2-4160-BBEE-667E8B3BB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98B369-770E-4ED5-B5B6-6AD283D4A3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8781B-7BE0-42E6-AFE6-0BF9D3CA09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74DD35-04C9-4516-8007-4BA32C43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A159-68E4-4419-971D-FA24630DF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0AADB0-6EBA-481A-9367-F5D46075F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733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E23680-5166-49C7-BDCF-D77CE681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B68501-8D59-446C-AD97-440B2092B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7236C-AF6B-498D-B81F-A85B1C1A1B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34787-AC5A-47E7-920C-351042832D44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F5EBC-D306-4B76-B82B-AADA78C560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5F5C5-5D68-4C02-9438-EC378B6B5C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14A69-B964-4024-88AD-61954FDA9C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88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9C28A5-0084-4DAD-8AF9-8AA594FF1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62" y="552450"/>
            <a:ext cx="11496675" cy="5753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52E88C-0B76-493F-BF97-CFC90042BCDC}"/>
              </a:ext>
            </a:extLst>
          </p:cNvPr>
          <p:cNvSpPr txBox="1"/>
          <p:nvPr/>
        </p:nvSpPr>
        <p:spPr>
          <a:xfrm>
            <a:off x="1636589" y="4802545"/>
            <a:ext cx="251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questions/comments</a:t>
            </a:r>
          </a:p>
        </p:txBody>
      </p:sp>
    </p:spTree>
    <p:extLst>
      <p:ext uri="{BB962C8B-B14F-4D97-AF65-F5344CB8AC3E}">
        <p14:creationId xmlns:p14="http://schemas.microsoft.com/office/powerpoint/2010/main" val="3097499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910160-6AF9-44A9-935B-A8FD85286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76" y="485969"/>
            <a:ext cx="8229600" cy="1295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52E88C-0B76-493F-BF97-CFC90042BCDC}"/>
              </a:ext>
            </a:extLst>
          </p:cNvPr>
          <p:cNvSpPr txBox="1"/>
          <p:nvPr/>
        </p:nvSpPr>
        <p:spPr>
          <a:xfrm>
            <a:off x="5013650" y="949003"/>
            <a:ext cx="6528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 – Agree with dual approach however need to ensure that both approaches have the same risk mitigation goals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7745D4-6920-4467-B7B3-A3117555D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38387"/>
            <a:ext cx="10868025" cy="12668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DAEDFF-B390-4818-96FE-0345A80F84D7}"/>
              </a:ext>
            </a:extLst>
          </p:cNvPr>
          <p:cNvSpPr txBox="1"/>
          <p:nvPr/>
        </p:nvSpPr>
        <p:spPr>
          <a:xfrm>
            <a:off x="5296678" y="3605212"/>
            <a:ext cx="6528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 – Could you provide a proposal for “No Thermal Runaway”. In our view, a completely different test method and evaluation criteria are needed to validate No TR.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1A1703-1606-41B0-AD71-AF3F1F355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819" y="4670050"/>
            <a:ext cx="8058150" cy="10763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D44F4F-D66D-4408-922E-20960D5A61CB}"/>
              </a:ext>
            </a:extLst>
          </p:cNvPr>
          <p:cNvSpPr txBox="1"/>
          <p:nvPr/>
        </p:nvSpPr>
        <p:spPr>
          <a:xfrm>
            <a:off x="4938810" y="5448701"/>
            <a:ext cx="6528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 –  Equivalency between component and system level  must be proven.  Do you have suggestions (specifically the “hazardous environment” aspect)?</a:t>
            </a:r>
          </a:p>
        </p:txBody>
      </p:sp>
    </p:spTree>
    <p:extLst>
      <p:ext uri="{BB962C8B-B14F-4D97-AF65-F5344CB8AC3E}">
        <p14:creationId xmlns:p14="http://schemas.microsoft.com/office/powerpoint/2010/main" val="77088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FF3A7CC-C699-4488-A335-D50E378A9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87" y="1458590"/>
            <a:ext cx="9901238" cy="16172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FC490-D82D-44B7-B55A-DAD19D63E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18" y="439415"/>
            <a:ext cx="10201275" cy="10191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52E88C-0B76-493F-BF97-CFC90042BCDC}"/>
              </a:ext>
            </a:extLst>
          </p:cNvPr>
          <p:cNvSpPr txBox="1"/>
          <p:nvPr/>
        </p:nvSpPr>
        <p:spPr>
          <a:xfrm>
            <a:off x="5013650" y="949003"/>
            <a:ext cx="6528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 – Task Force has identified Parking scenario as a risk that should be evaluated.  Does this IWG have a mandate/time to evaluate Park condition within Phase II?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E30899-BE82-49D5-949C-5B9CA3B35936}"/>
              </a:ext>
            </a:extLst>
          </p:cNvPr>
          <p:cNvSpPr txBox="1"/>
          <p:nvPr/>
        </p:nvSpPr>
        <p:spPr>
          <a:xfrm>
            <a:off x="4727512" y="3123743"/>
            <a:ext cx="6528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 – Please explain why the cause of thermal runaway is important.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DA4AFF6-019C-4895-998F-0D4B85C4A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170" y="3974160"/>
            <a:ext cx="10210800" cy="9810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EB25CCD-1883-4564-9F94-0520F91C3E3E}"/>
              </a:ext>
            </a:extLst>
          </p:cNvPr>
          <p:cNvSpPr txBox="1"/>
          <p:nvPr/>
        </p:nvSpPr>
        <p:spPr>
          <a:xfrm>
            <a:off x="4525349" y="5058126"/>
            <a:ext cx="65283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 – Current round robin test campaign using the proposed GTR test method (rapid heating) will define the level for “sufficient”. This can then be expanded to other test methods (if approved).</a:t>
            </a:r>
          </a:p>
        </p:txBody>
      </p:sp>
    </p:spTree>
    <p:extLst>
      <p:ext uri="{BB962C8B-B14F-4D97-AF65-F5344CB8AC3E}">
        <p14:creationId xmlns:p14="http://schemas.microsoft.com/office/powerpoint/2010/main" val="2428779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C7D45F-4419-4AF1-97B7-F3186A62B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71" y="170186"/>
            <a:ext cx="10610850" cy="25241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52E88C-0B76-493F-BF97-CFC90042BCDC}"/>
              </a:ext>
            </a:extLst>
          </p:cNvPr>
          <p:cNvSpPr txBox="1"/>
          <p:nvPr/>
        </p:nvSpPr>
        <p:spPr>
          <a:xfrm>
            <a:off x="4840547" y="2363214"/>
            <a:ext cx="65283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 – Agreed, clarifications are needed.  A better definition is required for progress.  What are the variables to be measured and their quantities.</a:t>
            </a:r>
            <a:r>
              <a:rPr lang="en-CA" b="1" dirty="0">
                <a:solidFill>
                  <a:srgbClr val="FF0000"/>
                </a:solidFill>
              </a:rPr>
              <a:t> </a:t>
            </a:r>
            <a:r>
              <a:rPr lang="en-CA" b="1" dirty="0">
                <a:solidFill>
                  <a:srgbClr val="7030A0"/>
                </a:solidFill>
              </a:rPr>
              <a:t>Can we look to environmental exposure limits defined for workplace health and safety? (WHO, OSHA, NFPA, ACGIH, NIOSH etc.)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5F1308-ABF4-45AB-A197-B35AEAE8F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012" y="3840542"/>
            <a:ext cx="10467975" cy="133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77BE0A-DA62-4178-9A17-31FADE51AAE3}"/>
              </a:ext>
            </a:extLst>
          </p:cNvPr>
          <p:cNvSpPr txBox="1"/>
          <p:nvPr/>
        </p:nvSpPr>
        <p:spPr>
          <a:xfrm>
            <a:off x="4904793" y="5174042"/>
            <a:ext cx="6528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 – How do you propose to measure/evaluate the equivalency of these?</a:t>
            </a:r>
          </a:p>
        </p:txBody>
      </p:sp>
    </p:spTree>
    <p:extLst>
      <p:ext uri="{BB962C8B-B14F-4D97-AF65-F5344CB8AC3E}">
        <p14:creationId xmlns:p14="http://schemas.microsoft.com/office/powerpoint/2010/main" val="80369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239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MacNeil, Dean</dc:creator>
  <cp:lastModifiedBy>Hendershot, Kyle (TC/TC)</cp:lastModifiedBy>
  <cp:revision>8</cp:revision>
  <dcterms:created xsi:type="dcterms:W3CDTF">2023-04-13T14:26:50Z</dcterms:created>
  <dcterms:modified xsi:type="dcterms:W3CDTF">2023-04-13T19:25:49Z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5bbdc02-cb35-4d29-b911-7fc063a80903_Enabled">
    <vt:lpwstr>true</vt:lpwstr>
  </property>
  <property fmtid="{D5CDD505-2E9C-101B-9397-08002B2CF9AE}" pid="3" name="MSIP_Label_b5bbdc02-cb35-4d29-b911-7fc063a80903_SetDate">
    <vt:lpwstr>2023-04-13T17:51:15Z</vt:lpwstr>
  </property>
  <property fmtid="{D5CDD505-2E9C-101B-9397-08002B2CF9AE}" pid="4" name="MSIP_Label_b5bbdc02-cb35-4d29-b911-7fc063a80903_Method">
    <vt:lpwstr>Privileged</vt:lpwstr>
  </property>
  <property fmtid="{D5CDD505-2E9C-101B-9397-08002B2CF9AE}" pid="5" name="MSIP_Label_b5bbdc02-cb35-4d29-b911-7fc063a80903_Name">
    <vt:lpwstr>Unclassified (No Marking)</vt:lpwstr>
  </property>
  <property fmtid="{D5CDD505-2E9C-101B-9397-08002B2CF9AE}" pid="6" name="MSIP_Label_b5bbdc02-cb35-4d29-b911-7fc063a80903_SiteId">
    <vt:lpwstr>2008ffa9-c9b2-4d97-9ad9-4ace25386be7</vt:lpwstr>
  </property>
  <property fmtid="{D5CDD505-2E9C-101B-9397-08002B2CF9AE}" pid="7" name="MSIP_Label_b5bbdc02-cb35-4d29-b911-7fc063a80903_ActionId">
    <vt:lpwstr>dc6eafbb-3a33-4518-899b-72ff2404ba4d</vt:lpwstr>
  </property>
  <property fmtid="{D5CDD505-2E9C-101B-9397-08002B2CF9AE}" pid="8" name="MSIP_Label_b5bbdc02-cb35-4d29-b911-7fc063a80903_ContentBits">
    <vt:lpwstr>0</vt:lpwstr>
  </property>
</Properties>
</file>