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5FADC-53E9-4EC8-A2FC-A7D38FB63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F4738-C9DE-464D-9D30-960A2AEF2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D9DD2-8842-438C-BF89-19C6FFAF2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D09D5-A011-4A66-98B9-BC4D6157A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CC6B3-E23F-4746-8193-73DCA90B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10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DEC38-BCED-4FBD-AD8B-A0D87FED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9C5E4-BD23-4359-AADB-8F9252952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5A15D-98D1-4439-B80C-51A119483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157AE-1329-48A6-8A3C-2450A693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9AE9D-00CE-4E67-A118-588FA4A6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51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E03170-7106-4A5A-BC4B-ABCC8342E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6EEC2-05CA-4804-88BC-727F538C0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3C46-EF3C-4A97-9ED3-98A192562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B0F10-B6F4-448C-9977-77754464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C4219-2EF2-48C5-9677-5A101EB8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23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0D91C-FDEE-43DD-A372-BEB11CC9F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3B2-928B-4E6A-9E99-FDBAC6587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ED8B2-7EBE-4F62-8357-38F8D5052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BF1EC-7609-4075-A81B-BB2999D5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C0221-E56F-42EA-872B-C21C2C0A3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734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155CA-AA1D-47B5-AFDB-4E4130C3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36B7D-0EA7-43AB-90FB-72017361F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4885F-80ED-4B0A-BAC1-9221E79DF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650C2-76C7-4A63-A9C8-DADEA7B8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73715-DC85-4DAF-83D8-C85DB038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264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3E032-FAB6-424C-A82B-4F5186F37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6FC35-1078-4DB7-AB49-0EE5CAC0E7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0A43C-D1B3-40C2-80EC-2D01E042D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4917D-A8EA-4E86-9017-710FA0F2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344B9-D9C5-448E-9536-2A8EFDB05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E9A1B4-0C7E-4633-908D-25A9FDF1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43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B40C3-D9DB-4A09-A590-FAF77AEE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A0E45-22E9-4BA8-A280-5DC20D899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B4A83D-BF99-44CB-A567-6C1902E79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1FA729-B23C-473F-A473-0B6FBA83C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94A11-AB7A-4CD1-AF28-A3E8CAF361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73E98D-1A0D-4BD7-B98A-8B9B59C5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6F740-E2C5-44EB-B388-0B813CF5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DC3F63-F61C-4233-BC15-CE63A446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584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ADEC9-D946-4BE3-A36F-A5486C483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7CD52E-7FBF-4D35-AF4D-0409E6245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C2D4C-B349-4ED7-8CBE-5B3A71A90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6E1AC-986B-47A2-8BE8-85DAB2FF3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5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BCBCCB-5C2D-40AE-9317-0A72DE88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146C00-A58D-4DAE-B9DA-C6C8F308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DD236-5099-4A89-BCB3-E367F388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824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9005E-A82C-44E5-8401-ED601C49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D94E5-3FBB-4B6C-9414-C607A140B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768EA-50F1-404A-9EF5-DF362A76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A8662-E4B1-435C-9BEF-BAA48C37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EC0F7-94D8-49E3-95D6-234A4E2E6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89E37-62E7-4779-94E6-08668FE08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355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F3F5-94D2-4FF3-A4A2-BF73D16A4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130E94-7FC7-46B3-B9D6-7595B9C8E0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BDB47-D5D8-4BE4-8CFA-1648B39A9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816F2-BB37-43FF-BB7A-833BD34A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3F753-C34E-4CD1-8759-7D4626E4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7E28C-63FF-4CFC-80A5-46919243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976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3589A7-EE24-4FD7-92A5-4024761F2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C7D6F-FB5F-4C5E-9D87-916212263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D93F0-A216-468A-9C67-5E950C09CD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33EA-D722-4093-9DF8-242EF6D7243F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4D928-46BC-4FDE-B61C-B5B6DE4C3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1DB8F-F139-45C0-AC18-1E5F7FC0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7C867-BDF6-47C1-AF13-A0F4EF75D0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09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FD83D6-C1C3-407A-87E3-DE4C908FA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342"/>
            <a:ext cx="12192000" cy="5385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59533F-DB0B-451E-A472-52657F30A220}"/>
              </a:ext>
            </a:extLst>
          </p:cNvPr>
          <p:cNvSpPr txBox="1"/>
          <p:nvPr/>
        </p:nvSpPr>
        <p:spPr>
          <a:xfrm>
            <a:off x="3689323" y="6295443"/>
            <a:ext cx="251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questions/comments</a:t>
            </a:r>
          </a:p>
        </p:txBody>
      </p:sp>
    </p:spTree>
    <p:extLst>
      <p:ext uri="{BB962C8B-B14F-4D97-AF65-F5344CB8AC3E}">
        <p14:creationId xmlns:p14="http://schemas.microsoft.com/office/powerpoint/2010/main" val="129100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A4104D-176A-4A14-BE56-A79ED1C4B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44" y="367781"/>
            <a:ext cx="8553450" cy="3733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F66139-6D79-4DAC-9411-5605AB5BFA7D}"/>
              </a:ext>
            </a:extLst>
          </p:cNvPr>
          <p:cNvSpPr txBox="1"/>
          <p:nvPr/>
        </p:nvSpPr>
        <p:spPr>
          <a:xfrm>
            <a:off x="1627258" y="4410659"/>
            <a:ext cx="10036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comments – Can you share/define this test protocol?  You have indicated tests have been conducted on many different vehicles, Can you asses how smoke ingress into the cabin of a vehicle can be evaluated from a component level test.  </a:t>
            </a:r>
          </a:p>
        </p:txBody>
      </p:sp>
    </p:spTree>
    <p:extLst>
      <p:ext uri="{BB962C8B-B14F-4D97-AF65-F5344CB8AC3E}">
        <p14:creationId xmlns:p14="http://schemas.microsoft.com/office/powerpoint/2010/main" val="307912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F66139-6D79-4DAC-9411-5605AB5BFA7D}"/>
              </a:ext>
            </a:extLst>
          </p:cNvPr>
          <p:cNvSpPr txBox="1"/>
          <p:nvPr/>
        </p:nvSpPr>
        <p:spPr>
          <a:xfrm>
            <a:off x="1636589" y="3099818"/>
            <a:ext cx="10036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comments – Can you propose what an acceptable amount of smoke ingress is permissible.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4840C-5522-4966-9F72-9BF847E7D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462" y="1167978"/>
            <a:ext cx="84486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62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65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MacNeil, Dean</dc:creator>
  <cp:lastModifiedBy>MacNeil, Dean</cp:lastModifiedBy>
  <cp:revision>2</cp:revision>
  <dcterms:created xsi:type="dcterms:W3CDTF">2023-04-13T16:34:29Z</dcterms:created>
  <dcterms:modified xsi:type="dcterms:W3CDTF">2023-04-13T16:40:57Z</dcterms:modified>
</cp:coreProperties>
</file>