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1" r:id="rId4"/>
    <p:sldId id="258" r:id="rId5"/>
    <p:sldId id="259" r:id="rId6"/>
    <p:sldId id="260"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81" autoAdjust="0"/>
    <p:restoredTop sz="94660"/>
  </p:normalViewPr>
  <p:slideViewPr>
    <p:cSldViewPr snapToGrid="0">
      <p:cViewPr varScale="1">
        <p:scale>
          <a:sx n="103" d="100"/>
          <a:sy n="103" d="100"/>
        </p:scale>
        <p:origin x="150" y="3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0D88C-5F13-4A90-A161-B9EBB71F83E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CABEAABD-DFC4-4FCF-8030-0B16E9995C0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B8CA1C39-FC9D-4176-ADB4-A04CB719F17A}"/>
              </a:ext>
            </a:extLst>
          </p:cNvPr>
          <p:cNvSpPr>
            <a:spLocks noGrp="1"/>
          </p:cNvSpPr>
          <p:nvPr>
            <p:ph type="dt" sz="half" idx="10"/>
          </p:nvPr>
        </p:nvSpPr>
        <p:spPr/>
        <p:txBody>
          <a:bodyPr/>
          <a:lstStyle/>
          <a:p>
            <a:fld id="{8C177165-8AA4-4F2D-9221-8C22EE4E2B8F}" type="datetimeFigureOut">
              <a:rPr lang="en-CA" smtClean="0"/>
              <a:t>2023-04-13</a:t>
            </a:fld>
            <a:endParaRPr lang="en-CA"/>
          </a:p>
        </p:txBody>
      </p:sp>
      <p:sp>
        <p:nvSpPr>
          <p:cNvPr id="5" name="Footer Placeholder 4">
            <a:extLst>
              <a:ext uri="{FF2B5EF4-FFF2-40B4-BE49-F238E27FC236}">
                <a16:creationId xmlns:a16="http://schemas.microsoft.com/office/drawing/2014/main" id="{21F34EB4-CA79-48AF-838F-AB7DB2D44B0F}"/>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25F17048-804B-4835-A4CD-DE7EA05D3C04}"/>
              </a:ext>
            </a:extLst>
          </p:cNvPr>
          <p:cNvSpPr>
            <a:spLocks noGrp="1"/>
          </p:cNvSpPr>
          <p:nvPr>
            <p:ph type="sldNum" sz="quarter" idx="12"/>
          </p:nvPr>
        </p:nvSpPr>
        <p:spPr/>
        <p:txBody>
          <a:bodyPr/>
          <a:lstStyle/>
          <a:p>
            <a:fld id="{0590C244-B11D-4B62-94AD-B046C8F8ABEF}" type="slidenum">
              <a:rPr lang="en-CA" smtClean="0"/>
              <a:t>‹#›</a:t>
            </a:fld>
            <a:endParaRPr lang="en-CA"/>
          </a:p>
        </p:txBody>
      </p:sp>
    </p:spTree>
    <p:extLst>
      <p:ext uri="{BB962C8B-B14F-4D97-AF65-F5344CB8AC3E}">
        <p14:creationId xmlns:p14="http://schemas.microsoft.com/office/powerpoint/2010/main" val="39322635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262E6-ED66-4BA7-B443-B24199DDAC0E}"/>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3A29C327-5287-44F1-946D-1708A48FBB8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0F8E6063-8F9B-4EA2-B4BC-F099C2A23B41}"/>
              </a:ext>
            </a:extLst>
          </p:cNvPr>
          <p:cNvSpPr>
            <a:spLocks noGrp="1"/>
          </p:cNvSpPr>
          <p:nvPr>
            <p:ph type="dt" sz="half" idx="10"/>
          </p:nvPr>
        </p:nvSpPr>
        <p:spPr/>
        <p:txBody>
          <a:bodyPr/>
          <a:lstStyle/>
          <a:p>
            <a:fld id="{8C177165-8AA4-4F2D-9221-8C22EE4E2B8F}" type="datetimeFigureOut">
              <a:rPr lang="en-CA" smtClean="0"/>
              <a:t>2023-04-13</a:t>
            </a:fld>
            <a:endParaRPr lang="en-CA"/>
          </a:p>
        </p:txBody>
      </p:sp>
      <p:sp>
        <p:nvSpPr>
          <p:cNvPr id="5" name="Footer Placeholder 4">
            <a:extLst>
              <a:ext uri="{FF2B5EF4-FFF2-40B4-BE49-F238E27FC236}">
                <a16:creationId xmlns:a16="http://schemas.microsoft.com/office/drawing/2014/main" id="{46B7954A-730D-4B08-8CEF-FC45059498FE}"/>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144F9AA8-4A8F-4CB6-8189-EECEB317DCCB}"/>
              </a:ext>
            </a:extLst>
          </p:cNvPr>
          <p:cNvSpPr>
            <a:spLocks noGrp="1"/>
          </p:cNvSpPr>
          <p:nvPr>
            <p:ph type="sldNum" sz="quarter" idx="12"/>
          </p:nvPr>
        </p:nvSpPr>
        <p:spPr/>
        <p:txBody>
          <a:bodyPr/>
          <a:lstStyle/>
          <a:p>
            <a:fld id="{0590C244-B11D-4B62-94AD-B046C8F8ABEF}" type="slidenum">
              <a:rPr lang="en-CA" smtClean="0"/>
              <a:t>‹#›</a:t>
            </a:fld>
            <a:endParaRPr lang="en-CA"/>
          </a:p>
        </p:txBody>
      </p:sp>
    </p:spTree>
    <p:extLst>
      <p:ext uri="{BB962C8B-B14F-4D97-AF65-F5344CB8AC3E}">
        <p14:creationId xmlns:p14="http://schemas.microsoft.com/office/powerpoint/2010/main" val="13551875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D71F987-BB99-401B-9EC1-F2EF0A4694B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9867FABB-E012-42CD-A36A-252C66D6A73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DF73073A-548B-4F00-B801-2BD9E8AD4B52}"/>
              </a:ext>
            </a:extLst>
          </p:cNvPr>
          <p:cNvSpPr>
            <a:spLocks noGrp="1"/>
          </p:cNvSpPr>
          <p:nvPr>
            <p:ph type="dt" sz="half" idx="10"/>
          </p:nvPr>
        </p:nvSpPr>
        <p:spPr/>
        <p:txBody>
          <a:bodyPr/>
          <a:lstStyle/>
          <a:p>
            <a:fld id="{8C177165-8AA4-4F2D-9221-8C22EE4E2B8F}" type="datetimeFigureOut">
              <a:rPr lang="en-CA" smtClean="0"/>
              <a:t>2023-04-13</a:t>
            </a:fld>
            <a:endParaRPr lang="en-CA"/>
          </a:p>
        </p:txBody>
      </p:sp>
      <p:sp>
        <p:nvSpPr>
          <p:cNvPr id="5" name="Footer Placeholder 4">
            <a:extLst>
              <a:ext uri="{FF2B5EF4-FFF2-40B4-BE49-F238E27FC236}">
                <a16:creationId xmlns:a16="http://schemas.microsoft.com/office/drawing/2014/main" id="{9AF7590B-FFDF-4697-B6EF-3A68B424ECB3}"/>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64483BE5-5B84-4FE2-ABC0-C372E3DA6868}"/>
              </a:ext>
            </a:extLst>
          </p:cNvPr>
          <p:cNvSpPr>
            <a:spLocks noGrp="1"/>
          </p:cNvSpPr>
          <p:nvPr>
            <p:ph type="sldNum" sz="quarter" idx="12"/>
          </p:nvPr>
        </p:nvSpPr>
        <p:spPr/>
        <p:txBody>
          <a:bodyPr/>
          <a:lstStyle/>
          <a:p>
            <a:fld id="{0590C244-B11D-4B62-94AD-B046C8F8ABEF}" type="slidenum">
              <a:rPr lang="en-CA" smtClean="0"/>
              <a:t>‹#›</a:t>
            </a:fld>
            <a:endParaRPr lang="en-CA"/>
          </a:p>
        </p:txBody>
      </p:sp>
    </p:spTree>
    <p:extLst>
      <p:ext uri="{BB962C8B-B14F-4D97-AF65-F5344CB8AC3E}">
        <p14:creationId xmlns:p14="http://schemas.microsoft.com/office/powerpoint/2010/main" val="34420141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A0CC78-5185-4AAF-BE7D-0CB3AC2675B7}"/>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F41FAAEE-77FB-4682-9DEC-22361674424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5133DFD6-BA1C-4530-AC75-2AAAA5844B50}"/>
              </a:ext>
            </a:extLst>
          </p:cNvPr>
          <p:cNvSpPr>
            <a:spLocks noGrp="1"/>
          </p:cNvSpPr>
          <p:nvPr>
            <p:ph type="dt" sz="half" idx="10"/>
          </p:nvPr>
        </p:nvSpPr>
        <p:spPr/>
        <p:txBody>
          <a:bodyPr/>
          <a:lstStyle/>
          <a:p>
            <a:fld id="{8C177165-8AA4-4F2D-9221-8C22EE4E2B8F}" type="datetimeFigureOut">
              <a:rPr lang="en-CA" smtClean="0"/>
              <a:t>2023-04-13</a:t>
            </a:fld>
            <a:endParaRPr lang="en-CA"/>
          </a:p>
        </p:txBody>
      </p:sp>
      <p:sp>
        <p:nvSpPr>
          <p:cNvPr id="5" name="Footer Placeholder 4">
            <a:extLst>
              <a:ext uri="{FF2B5EF4-FFF2-40B4-BE49-F238E27FC236}">
                <a16:creationId xmlns:a16="http://schemas.microsoft.com/office/drawing/2014/main" id="{532701BA-1845-4BC4-B747-22C4E9C248A2}"/>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DDC03544-5A1B-406B-AD5A-3EDAD93BA1C9}"/>
              </a:ext>
            </a:extLst>
          </p:cNvPr>
          <p:cNvSpPr>
            <a:spLocks noGrp="1"/>
          </p:cNvSpPr>
          <p:nvPr>
            <p:ph type="sldNum" sz="quarter" idx="12"/>
          </p:nvPr>
        </p:nvSpPr>
        <p:spPr/>
        <p:txBody>
          <a:bodyPr/>
          <a:lstStyle/>
          <a:p>
            <a:fld id="{0590C244-B11D-4B62-94AD-B046C8F8ABEF}" type="slidenum">
              <a:rPr lang="en-CA" smtClean="0"/>
              <a:t>‹#›</a:t>
            </a:fld>
            <a:endParaRPr lang="en-CA"/>
          </a:p>
        </p:txBody>
      </p:sp>
    </p:spTree>
    <p:extLst>
      <p:ext uri="{BB962C8B-B14F-4D97-AF65-F5344CB8AC3E}">
        <p14:creationId xmlns:p14="http://schemas.microsoft.com/office/powerpoint/2010/main" val="466557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32B46-0001-4836-98FF-9F55F844CF9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7E651F81-77D1-4BD1-809E-84685EE9B30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C9A72AC-900A-4633-8AF9-2C507B7EE57E}"/>
              </a:ext>
            </a:extLst>
          </p:cNvPr>
          <p:cNvSpPr>
            <a:spLocks noGrp="1"/>
          </p:cNvSpPr>
          <p:nvPr>
            <p:ph type="dt" sz="half" idx="10"/>
          </p:nvPr>
        </p:nvSpPr>
        <p:spPr/>
        <p:txBody>
          <a:bodyPr/>
          <a:lstStyle/>
          <a:p>
            <a:fld id="{8C177165-8AA4-4F2D-9221-8C22EE4E2B8F}" type="datetimeFigureOut">
              <a:rPr lang="en-CA" smtClean="0"/>
              <a:t>2023-04-13</a:t>
            </a:fld>
            <a:endParaRPr lang="en-CA"/>
          </a:p>
        </p:txBody>
      </p:sp>
      <p:sp>
        <p:nvSpPr>
          <p:cNvPr id="5" name="Footer Placeholder 4">
            <a:extLst>
              <a:ext uri="{FF2B5EF4-FFF2-40B4-BE49-F238E27FC236}">
                <a16:creationId xmlns:a16="http://schemas.microsoft.com/office/drawing/2014/main" id="{2C14F5B4-03F2-43AE-8974-4B64EAEA83E0}"/>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C594D306-2887-4F59-9AC5-225E140999F6}"/>
              </a:ext>
            </a:extLst>
          </p:cNvPr>
          <p:cNvSpPr>
            <a:spLocks noGrp="1"/>
          </p:cNvSpPr>
          <p:nvPr>
            <p:ph type="sldNum" sz="quarter" idx="12"/>
          </p:nvPr>
        </p:nvSpPr>
        <p:spPr/>
        <p:txBody>
          <a:bodyPr/>
          <a:lstStyle/>
          <a:p>
            <a:fld id="{0590C244-B11D-4B62-94AD-B046C8F8ABEF}" type="slidenum">
              <a:rPr lang="en-CA" smtClean="0"/>
              <a:t>‹#›</a:t>
            </a:fld>
            <a:endParaRPr lang="en-CA"/>
          </a:p>
        </p:txBody>
      </p:sp>
    </p:spTree>
    <p:extLst>
      <p:ext uri="{BB962C8B-B14F-4D97-AF65-F5344CB8AC3E}">
        <p14:creationId xmlns:p14="http://schemas.microsoft.com/office/powerpoint/2010/main" val="20434553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7FBB58-E087-4759-A5AB-4496B08BBBA4}"/>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3DE2F724-2732-4D39-9316-5E93E146EE1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8C1D025C-76B6-4F99-9CEB-48329099427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3FA6507B-A122-4E62-A1AB-574BDAD8A9AF}"/>
              </a:ext>
            </a:extLst>
          </p:cNvPr>
          <p:cNvSpPr>
            <a:spLocks noGrp="1"/>
          </p:cNvSpPr>
          <p:nvPr>
            <p:ph type="dt" sz="half" idx="10"/>
          </p:nvPr>
        </p:nvSpPr>
        <p:spPr/>
        <p:txBody>
          <a:bodyPr/>
          <a:lstStyle/>
          <a:p>
            <a:fld id="{8C177165-8AA4-4F2D-9221-8C22EE4E2B8F}" type="datetimeFigureOut">
              <a:rPr lang="en-CA" smtClean="0"/>
              <a:t>2023-04-13</a:t>
            </a:fld>
            <a:endParaRPr lang="en-CA"/>
          </a:p>
        </p:txBody>
      </p:sp>
      <p:sp>
        <p:nvSpPr>
          <p:cNvPr id="6" name="Footer Placeholder 5">
            <a:extLst>
              <a:ext uri="{FF2B5EF4-FFF2-40B4-BE49-F238E27FC236}">
                <a16:creationId xmlns:a16="http://schemas.microsoft.com/office/drawing/2014/main" id="{5F420A6F-DE70-4806-92A8-D057D1F91E0E}"/>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941DE231-262F-406A-9ADB-741C98F1EB41}"/>
              </a:ext>
            </a:extLst>
          </p:cNvPr>
          <p:cNvSpPr>
            <a:spLocks noGrp="1"/>
          </p:cNvSpPr>
          <p:nvPr>
            <p:ph type="sldNum" sz="quarter" idx="12"/>
          </p:nvPr>
        </p:nvSpPr>
        <p:spPr/>
        <p:txBody>
          <a:bodyPr/>
          <a:lstStyle/>
          <a:p>
            <a:fld id="{0590C244-B11D-4B62-94AD-B046C8F8ABEF}" type="slidenum">
              <a:rPr lang="en-CA" smtClean="0"/>
              <a:t>‹#›</a:t>
            </a:fld>
            <a:endParaRPr lang="en-CA"/>
          </a:p>
        </p:txBody>
      </p:sp>
    </p:spTree>
    <p:extLst>
      <p:ext uri="{BB962C8B-B14F-4D97-AF65-F5344CB8AC3E}">
        <p14:creationId xmlns:p14="http://schemas.microsoft.com/office/powerpoint/2010/main" val="2588261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E57650-272F-4085-B847-5A35FE4DEF21}"/>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8C0855ED-704A-492F-A386-014DF57234A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248A3BB-D384-4817-A97C-63174D64BE9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FC03E95F-48CA-4E5B-8D46-EC4EEAE2805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4E2FB4D-1EE1-4C19-9699-9D19BC065A5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9AE473C4-E55E-421F-BEE1-A20E86DFC670}"/>
              </a:ext>
            </a:extLst>
          </p:cNvPr>
          <p:cNvSpPr>
            <a:spLocks noGrp="1"/>
          </p:cNvSpPr>
          <p:nvPr>
            <p:ph type="dt" sz="half" idx="10"/>
          </p:nvPr>
        </p:nvSpPr>
        <p:spPr/>
        <p:txBody>
          <a:bodyPr/>
          <a:lstStyle/>
          <a:p>
            <a:fld id="{8C177165-8AA4-4F2D-9221-8C22EE4E2B8F}" type="datetimeFigureOut">
              <a:rPr lang="en-CA" smtClean="0"/>
              <a:t>2023-04-13</a:t>
            </a:fld>
            <a:endParaRPr lang="en-CA"/>
          </a:p>
        </p:txBody>
      </p:sp>
      <p:sp>
        <p:nvSpPr>
          <p:cNvPr id="8" name="Footer Placeholder 7">
            <a:extLst>
              <a:ext uri="{FF2B5EF4-FFF2-40B4-BE49-F238E27FC236}">
                <a16:creationId xmlns:a16="http://schemas.microsoft.com/office/drawing/2014/main" id="{D941EB99-B8B1-4AB6-9CB7-1C56FE6FE503}"/>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4658CD2B-8DA6-42B4-BBBE-DC9D13D4B46D}"/>
              </a:ext>
            </a:extLst>
          </p:cNvPr>
          <p:cNvSpPr>
            <a:spLocks noGrp="1"/>
          </p:cNvSpPr>
          <p:nvPr>
            <p:ph type="sldNum" sz="quarter" idx="12"/>
          </p:nvPr>
        </p:nvSpPr>
        <p:spPr/>
        <p:txBody>
          <a:bodyPr/>
          <a:lstStyle/>
          <a:p>
            <a:fld id="{0590C244-B11D-4B62-94AD-B046C8F8ABEF}" type="slidenum">
              <a:rPr lang="en-CA" smtClean="0"/>
              <a:t>‹#›</a:t>
            </a:fld>
            <a:endParaRPr lang="en-CA"/>
          </a:p>
        </p:txBody>
      </p:sp>
    </p:spTree>
    <p:extLst>
      <p:ext uri="{BB962C8B-B14F-4D97-AF65-F5344CB8AC3E}">
        <p14:creationId xmlns:p14="http://schemas.microsoft.com/office/powerpoint/2010/main" val="3046679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6D0E4F-24AB-4FE9-9761-7322D022F895}"/>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D2325DBF-1D3C-4072-B449-2891E594A5E1}"/>
              </a:ext>
            </a:extLst>
          </p:cNvPr>
          <p:cNvSpPr>
            <a:spLocks noGrp="1"/>
          </p:cNvSpPr>
          <p:nvPr>
            <p:ph type="dt" sz="half" idx="10"/>
          </p:nvPr>
        </p:nvSpPr>
        <p:spPr/>
        <p:txBody>
          <a:bodyPr/>
          <a:lstStyle/>
          <a:p>
            <a:fld id="{8C177165-8AA4-4F2D-9221-8C22EE4E2B8F}" type="datetimeFigureOut">
              <a:rPr lang="en-CA" smtClean="0"/>
              <a:t>2023-04-13</a:t>
            </a:fld>
            <a:endParaRPr lang="en-CA"/>
          </a:p>
        </p:txBody>
      </p:sp>
      <p:sp>
        <p:nvSpPr>
          <p:cNvPr id="4" name="Footer Placeholder 3">
            <a:extLst>
              <a:ext uri="{FF2B5EF4-FFF2-40B4-BE49-F238E27FC236}">
                <a16:creationId xmlns:a16="http://schemas.microsoft.com/office/drawing/2014/main" id="{FDC4AFBC-6A36-42DF-A334-6F20879C4754}"/>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350A27A5-F846-41C1-A651-2521C0A4546C}"/>
              </a:ext>
            </a:extLst>
          </p:cNvPr>
          <p:cNvSpPr>
            <a:spLocks noGrp="1"/>
          </p:cNvSpPr>
          <p:nvPr>
            <p:ph type="sldNum" sz="quarter" idx="12"/>
          </p:nvPr>
        </p:nvSpPr>
        <p:spPr/>
        <p:txBody>
          <a:bodyPr/>
          <a:lstStyle/>
          <a:p>
            <a:fld id="{0590C244-B11D-4B62-94AD-B046C8F8ABEF}" type="slidenum">
              <a:rPr lang="en-CA" smtClean="0"/>
              <a:t>‹#›</a:t>
            </a:fld>
            <a:endParaRPr lang="en-CA"/>
          </a:p>
        </p:txBody>
      </p:sp>
    </p:spTree>
    <p:extLst>
      <p:ext uri="{BB962C8B-B14F-4D97-AF65-F5344CB8AC3E}">
        <p14:creationId xmlns:p14="http://schemas.microsoft.com/office/powerpoint/2010/main" val="22416549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A070046-8494-472B-BB80-57A2B4E56158}"/>
              </a:ext>
            </a:extLst>
          </p:cNvPr>
          <p:cNvSpPr>
            <a:spLocks noGrp="1"/>
          </p:cNvSpPr>
          <p:nvPr>
            <p:ph type="dt" sz="half" idx="10"/>
          </p:nvPr>
        </p:nvSpPr>
        <p:spPr/>
        <p:txBody>
          <a:bodyPr/>
          <a:lstStyle/>
          <a:p>
            <a:fld id="{8C177165-8AA4-4F2D-9221-8C22EE4E2B8F}" type="datetimeFigureOut">
              <a:rPr lang="en-CA" smtClean="0"/>
              <a:t>2023-04-13</a:t>
            </a:fld>
            <a:endParaRPr lang="en-CA"/>
          </a:p>
        </p:txBody>
      </p:sp>
      <p:sp>
        <p:nvSpPr>
          <p:cNvPr id="3" name="Footer Placeholder 2">
            <a:extLst>
              <a:ext uri="{FF2B5EF4-FFF2-40B4-BE49-F238E27FC236}">
                <a16:creationId xmlns:a16="http://schemas.microsoft.com/office/drawing/2014/main" id="{DC700ED2-5458-495D-9505-8A88D262C42D}"/>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B60940A9-2813-49CE-811D-90A30D502D24}"/>
              </a:ext>
            </a:extLst>
          </p:cNvPr>
          <p:cNvSpPr>
            <a:spLocks noGrp="1"/>
          </p:cNvSpPr>
          <p:nvPr>
            <p:ph type="sldNum" sz="quarter" idx="12"/>
          </p:nvPr>
        </p:nvSpPr>
        <p:spPr/>
        <p:txBody>
          <a:bodyPr/>
          <a:lstStyle/>
          <a:p>
            <a:fld id="{0590C244-B11D-4B62-94AD-B046C8F8ABEF}" type="slidenum">
              <a:rPr lang="en-CA" smtClean="0"/>
              <a:t>‹#›</a:t>
            </a:fld>
            <a:endParaRPr lang="en-CA"/>
          </a:p>
        </p:txBody>
      </p:sp>
    </p:spTree>
    <p:extLst>
      <p:ext uri="{BB962C8B-B14F-4D97-AF65-F5344CB8AC3E}">
        <p14:creationId xmlns:p14="http://schemas.microsoft.com/office/powerpoint/2010/main" val="26523914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D6893-2D61-44AE-9543-2D48CED03B2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AAC746EA-CCE3-46F2-98A3-9CA0498CC92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9F6C9550-409A-4D47-BF8C-21129EA4D5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D7F4FB2-5ECC-431C-8751-C387ACF40D91}"/>
              </a:ext>
            </a:extLst>
          </p:cNvPr>
          <p:cNvSpPr>
            <a:spLocks noGrp="1"/>
          </p:cNvSpPr>
          <p:nvPr>
            <p:ph type="dt" sz="half" idx="10"/>
          </p:nvPr>
        </p:nvSpPr>
        <p:spPr/>
        <p:txBody>
          <a:bodyPr/>
          <a:lstStyle/>
          <a:p>
            <a:fld id="{8C177165-8AA4-4F2D-9221-8C22EE4E2B8F}" type="datetimeFigureOut">
              <a:rPr lang="en-CA" smtClean="0"/>
              <a:t>2023-04-13</a:t>
            </a:fld>
            <a:endParaRPr lang="en-CA"/>
          </a:p>
        </p:txBody>
      </p:sp>
      <p:sp>
        <p:nvSpPr>
          <p:cNvPr id="6" name="Footer Placeholder 5">
            <a:extLst>
              <a:ext uri="{FF2B5EF4-FFF2-40B4-BE49-F238E27FC236}">
                <a16:creationId xmlns:a16="http://schemas.microsoft.com/office/drawing/2014/main" id="{7D13F6FB-2062-4AC2-B2C6-15093345FF5F}"/>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D2F1853D-5302-4070-9FC9-F9B0B259D001}"/>
              </a:ext>
            </a:extLst>
          </p:cNvPr>
          <p:cNvSpPr>
            <a:spLocks noGrp="1"/>
          </p:cNvSpPr>
          <p:nvPr>
            <p:ph type="sldNum" sz="quarter" idx="12"/>
          </p:nvPr>
        </p:nvSpPr>
        <p:spPr/>
        <p:txBody>
          <a:bodyPr/>
          <a:lstStyle/>
          <a:p>
            <a:fld id="{0590C244-B11D-4B62-94AD-B046C8F8ABEF}" type="slidenum">
              <a:rPr lang="en-CA" smtClean="0"/>
              <a:t>‹#›</a:t>
            </a:fld>
            <a:endParaRPr lang="en-CA"/>
          </a:p>
        </p:txBody>
      </p:sp>
    </p:spTree>
    <p:extLst>
      <p:ext uri="{BB962C8B-B14F-4D97-AF65-F5344CB8AC3E}">
        <p14:creationId xmlns:p14="http://schemas.microsoft.com/office/powerpoint/2010/main" val="21662256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16496E-CEB1-451E-8ECB-F3B4B3FF542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7B611D2A-33A6-4B90-9831-D7B65BD04FB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421E4F5F-1A06-465B-8B53-0CA98E87D7A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1847A22-CC70-4E2C-A1FA-37074B29F0E8}"/>
              </a:ext>
            </a:extLst>
          </p:cNvPr>
          <p:cNvSpPr>
            <a:spLocks noGrp="1"/>
          </p:cNvSpPr>
          <p:nvPr>
            <p:ph type="dt" sz="half" idx="10"/>
          </p:nvPr>
        </p:nvSpPr>
        <p:spPr/>
        <p:txBody>
          <a:bodyPr/>
          <a:lstStyle/>
          <a:p>
            <a:fld id="{8C177165-8AA4-4F2D-9221-8C22EE4E2B8F}" type="datetimeFigureOut">
              <a:rPr lang="en-CA" smtClean="0"/>
              <a:t>2023-04-13</a:t>
            </a:fld>
            <a:endParaRPr lang="en-CA"/>
          </a:p>
        </p:txBody>
      </p:sp>
      <p:sp>
        <p:nvSpPr>
          <p:cNvPr id="6" name="Footer Placeholder 5">
            <a:extLst>
              <a:ext uri="{FF2B5EF4-FFF2-40B4-BE49-F238E27FC236}">
                <a16:creationId xmlns:a16="http://schemas.microsoft.com/office/drawing/2014/main" id="{6A0686B2-C4EC-463C-98D0-AECB08F45FE0}"/>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84E7849E-1471-4DB1-81A8-68FA0A17588B}"/>
              </a:ext>
            </a:extLst>
          </p:cNvPr>
          <p:cNvSpPr>
            <a:spLocks noGrp="1"/>
          </p:cNvSpPr>
          <p:nvPr>
            <p:ph type="sldNum" sz="quarter" idx="12"/>
          </p:nvPr>
        </p:nvSpPr>
        <p:spPr/>
        <p:txBody>
          <a:bodyPr/>
          <a:lstStyle/>
          <a:p>
            <a:fld id="{0590C244-B11D-4B62-94AD-B046C8F8ABEF}" type="slidenum">
              <a:rPr lang="en-CA" smtClean="0"/>
              <a:t>‹#›</a:t>
            </a:fld>
            <a:endParaRPr lang="en-CA"/>
          </a:p>
        </p:txBody>
      </p:sp>
    </p:spTree>
    <p:extLst>
      <p:ext uri="{BB962C8B-B14F-4D97-AF65-F5344CB8AC3E}">
        <p14:creationId xmlns:p14="http://schemas.microsoft.com/office/powerpoint/2010/main" val="23654789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AC0CE86-75E9-4DFC-BB96-D01EB363420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714DEBFB-D425-413A-8BB6-2FFA807F1AA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E2FC447E-4600-48DD-9EB0-92C2FC89067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177165-8AA4-4F2D-9221-8C22EE4E2B8F}" type="datetimeFigureOut">
              <a:rPr lang="en-CA" smtClean="0"/>
              <a:t>2023-04-13</a:t>
            </a:fld>
            <a:endParaRPr lang="en-CA"/>
          </a:p>
        </p:txBody>
      </p:sp>
      <p:sp>
        <p:nvSpPr>
          <p:cNvPr id="5" name="Footer Placeholder 4">
            <a:extLst>
              <a:ext uri="{FF2B5EF4-FFF2-40B4-BE49-F238E27FC236}">
                <a16:creationId xmlns:a16="http://schemas.microsoft.com/office/drawing/2014/main" id="{ACC395B0-A7DD-40DE-A2AC-1DF5F898E40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B3DF1489-ECAB-40BD-8C29-68D208A4711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90C244-B11D-4B62-94AD-B046C8F8ABEF}" type="slidenum">
              <a:rPr lang="en-CA" smtClean="0"/>
              <a:t>‹#›</a:t>
            </a:fld>
            <a:endParaRPr lang="en-CA"/>
          </a:p>
        </p:txBody>
      </p:sp>
    </p:spTree>
    <p:extLst>
      <p:ext uri="{BB962C8B-B14F-4D97-AF65-F5344CB8AC3E}">
        <p14:creationId xmlns:p14="http://schemas.microsoft.com/office/powerpoint/2010/main" val="1805595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AB4CB08-A3CD-47D8-A2A7-749275D8B9A4}"/>
              </a:ext>
            </a:extLst>
          </p:cNvPr>
          <p:cNvPicPr>
            <a:picLocks noChangeAspect="1"/>
          </p:cNvPicPr>
          <p:nvPr/>
        </p:nvPicPr>
        <p:blipFill>
          <a:blip r:embed="rId2"/>
          <a:stretch>
            <a:fillRect/>
          </a:stretch>
        </p:blipFill>
        <p:spPr>
          <a:xfrm>
            <a:off x="1233487" y="428625"/>
            <a:ext cx="9725025" cy="6000750"/>
          </a:xfrm>
          <a:prstGeom prst="rect">
            <a:avLst/>
          </a:prstGeom>
        </p:spPr>
      </p:pic>
      <p:sp>
        <p:nvSpPr>
          <p:cNvPr id="6" name="TextBox 5">
            <a:extLst>
              <a:ext uri="{FF2B5EF4-FFF2-40B4-BE49-F238E27FC236}">
                <a16:creationId xmlns:a16="http://schemas.microsoft.com/office/drawing/2014/main" id="{2973E0E1-7891-4775-ABA2-AD9AE55D5FFA}"/>
              </a:ext>
            </a:extLst>
          </p:cNvPr>
          <p:cNvSpPr txBox="1"/>
          <p:nvPr/>
        </p:nvSpPr>
        <p:spPr>
          <a:xfrm>
            <a:off x="339634" y="3429000"/>
            <a:ext cx="2519985" cy="369332"/>
          </a:xfrm>
          <a:prstGeom prst="rect">
            <a:avLst/>
          </a:prstGeom>
          <a:noFill/>
        </p:spPr>
        <p:txBody>
          <a:bodyPr wrap="none" rtlCol="0">
            <a:spAutoFit/>
          </a:bodyPr>
          <a:lstStyle/>
          <a:p>
            <a:r>
              <a:rPr lang="en-CA" b="1" dirty="0">
                <a:solidFill>
                  <a:srgbClr val="7030A0"/>
                </a:solidFill>
              </a:rPr>
              <a:t>CA questions/comments</a:t>
            </a:r>
          </a:p>
        </p:txBody>
      </p:sp>
    </p:spTree>
    <p:extLst>
      <p:ext uri="{BB962C8B-B14F-4D97-AF65-F5344CB8AC3E}">
        <p14:creationId xmlns:p14="http://schemas.microsoft.com/office/powerpoint/2010/main" val="15894713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D8C1F04-1BA5-4F19-BFB8-2D89B4832B07}"/>
              </a:ext>
            </a:extLst>
          </p:cNvPr>
          <p:cNvPicPr>
            <a:picLocks noChangeAspect="1"/>
          </p:cNvPicPr>
          <p:nvPr/>
        </p:nvPicPr>
        <p:blipFill>
          <a:blip r:embed="rId2"/>
          <a:stretch>
            <a:fillRect/>
          </a:stretch>
        </p:blipFill>
        <p:spPr>
          <a:xfrm>
            <a:off x="0" y="0"/>
            <a:ext cx="4410075" cy="6591300"/>
          </a:xfrm>
          <a:prstGeom prst="rect">
            <a:avLst/>
          </a:prstGeom>
        </p:spPr>
      </p:pic>
      <p:sp>
        <p:nvSpPr>
          <p:cNvPr id="6" name="TextBox 5">
            <a:extLst>
              <a:ext uri="{FF2B5EF4-FFF2-40B4-BE49-F238E27FC236}">
                <a16:creationId xmlns:a16="http://schemas.microsoft.com/office/drawing/2014/main" id="{2973E0E1-7891-4775-ABA2-AD9AE55D5FFA}"/>
              </a:ext>
            </a:extLst>
          </p:cNvPr>
          <p:cNvSpPr txBox="1"/>
          <p:nvPr/>
        </p:nvSpPr>
        <p:spPr>
          <a:xfrm>
            <a:off x="5648754" y="171237"/>
            <a:ext cx="5389362" cy="1754326"/>
          </a:xfrm>
          <a:prstGeom prst="rect">
            <a:avLst/>
          </a:prstGeom>
          <a:noFill/>
        </p:spPr>
        <p:txBody>
          <a:bodyPr wrap="square" rtlCol="0">
            <a:spAutoFit/>
          </a:bodyPr>
          <a:lstStyle/>
          <a:p>
            <a:r>
              <a:rPr lang="en-CA" b="1" dirty="0">
                <a:solidFill>
                  <a:srgbClr val="7030A0"/>
                </a:solidFill>
              </a:rPr>
              <a:t>CA questions/comments – Can you confirm in what direction the nail hits the electrodes, especially since your previous work (EVS19-E1TP-0600) describes an important difference.  In our experience the direction you show would be parallel to the electrode and you state that this is not valid.</a:t>
            </a:r>
          </a:p>
        </p:txBody>
      </p:sp>
      <p:pic>
        <p:nvPicPr>
          <p:cNvPr id="7" name="Picture 6">
            <a:extLst>
              <a:ext uri="{FF2B5EF4-FFF2-40B4-BE49-F238E27FC236}">
                <a16:creationId xmlns:a16="http://schemas.microsoft.com/office/drawing/2014/main" id="{C6324ABD-2301-44F1-81BF-0E3208195A2B}"/>
              </a:ext>
            </a:extLst>
          </p:cNvPr>
          <p:cNvPicPr>
            <a:picLocks noChangeAspect="1"/>
          </p:cNvPicPr>
          <p:nvPr/>
        </p:nvPicPr>
        <p:blipFill>
          <a:blip r:embed="rId3"/>
          <a:stretch>
            <a:fillRect/>
          </a:stretch>
        </p:blipFill>
        <p:spPr>
          <a:xfrm>
            <a:off x="5843241" y="2154163"/>
            <a:ext cx="5792033" cy="4046029"/>
          </a:xfrm>
          <a:prstGeom prst="rect">
            <a:avLst/>
          </a:prstGeom>
        </p:spPr>
      </p:pic>
      <p:sp>
        <p:nvSpPr>
          <p:cNvPr id="8" name="TextBox 7">
            <a:extLst>
              <a:ext uri="{FF2B5EF4-FFF2-40B4-BE49-F238E27FC236}">
                <a16:creationId xmlns:a16="http://schemas.microsoft.com/office/drawing/2014/main" id="{DA42807A-CE76-473C-AB8E-826FFFCECB2A}"/>
              </a:ext>
            </a:extLst>
          </p:cNvPr>
          <p:cNvSpPr txBox="1"/>
          <p:nvPr/>
        </p:nvSpPr>
        <p:spPr>
          <a:xfrm>
            <a:off x="4574278" y="4597274"/>
            <a:ext cx="5389362" cy="369332"/>
          </a:xfrm>
          <a:prstGeom prst="rect">
            <a:avLst/>
          </a:prstGeom>
          <a:noFill/>
        </p:spPr>
        <p:txBody>
          <a:bodyPr wrap="square" rtlCol="0">
            <a:spAutoFit/>
          </a:bodyPr>
          <a:lstStyle/>
          <a:p>
            <a:r>
              <a:rPr lang="en-CA" b="1" dirty="0">
                <a:solidFill>
                  <a:srgbClr val="7030A0"/>
                </a:solidFill>
              </a:rPr>
              <a:t>From EVS19-E1TP-0600</a:t>
            </a:r>
          </a:p>
        </p:txBody>
      </p:sp>
      <p:sp>
        <p:nvSpPr>
          <p:cNvPr id="9" name="Oval 8">
            <a:extLst>
              <a:ext uri="{FF2B5EF4-FFF2-40B4-BE49-F238E27FC236}">
                <a16:creationId xmlns:a16="http://schemas.microsoft.com/office/drawing/2014/main" id="{896D58F0-A128-406E-A1AC-E053C4BDCADD}"/>
              </a:ext>
            </a:extLst>
          </p:cNvPr>
          <p:cNvSpPr/>
          <p:nvPr/>
        </p:nvSpPr>
        <p:spPr>
          <a:xfrm>
            <a:off x="6279502" y="4851918"/>
            <a:ext cx="2967135" cy="1576874"/>
          </a:xfrm>
          <a:prstGeom prst="ellipse">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18637611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973E0E1-7891-4775-ABA2-AD9AE55D5FFA}"/>
              </a:ext>
            </a:extLst>
          </p:cNvPr>
          <p:cNvSpPr txBox="1"/>
          <p:nvPr/>
        </p:nvSpPr>
        <p:spPr>
          <a:xfrm>
            <a:off x="4800911" y="5062779"/>
            <a:ext cx="5389362" cy="1200329"/>
          </a:xfrm>
          <a:prstGeom prst="rect">
            <a:avLst/>
          </a:prstGeom>
          <a:noFill/>
        </p:spPr>
        <p:txBody>
          <a:bodyPr wrap="square" rtlCol="0">
            <a:spAutoFit/>
          </a:bodyPr>
          <a:lstStyle/>
          <a:p>
            <a:r>
              <a:rPr lang="en-CA" b="1" dirty="0">
                <a:solidFill>
                  <a:srgbClr val="7030A0"/>
                </a:solidFill>
              </a:rPr>
              <a:t>CA questions/comments – Sample of a variety of Prismatic cells.  If a nail were to enter the cell as shown in previous slide it would do so parallel to the electrode which is not valid as per EVS19-E1TP-0600.</a:t>
            </a:r>
          </a:p>
        </p:txBody>
      </p:sp>
      <p:sp>
        <p:nvSpPr>
          <p:cNvPr id="8" name="TextBox 7">
            <a:extLst>
              <a:ext uri="{FF2B5EF4-FFF2-40B4-BE49-F238E27FC236}">
                <a16:creationId xmlns:a16="http://schemas.microsoft.com/office/drawing/2014/main" id="{DA42807A-CE76-473C-AB8E-826FFFCECB2A}"/>
              </a:ext>
            </a:extLst>
          </p:cNvPr>
          <p:cNvSpPr txBox="1"/>
          <p:nvPr/>
        </p:nvSpPr>
        <p:spPr>
          <a:xfrm>
            <a:off x="4574278" y="4597274"/>
            <a:ext cx="5389362" cy="369332"/>
          </a:xfrm>
          <a:prstGeom prst="rect">
            <a:avLst/>
          </a:prstGeom>
          <a:noFill/>
        </p:spPr>
        <p:txBody>
          <a:bodyPr wrap="square" rtlCol="0">
            <a:spAutoFit/>
          </a:bodyPr>
          <a:lstStyle/>
          <a:p>
            <a:r>
              <a:rPr lang="en-CA" b="1" dirty="0">
                <a:solidFill>
                  <a:srgbClr val="7030A0"/>
                </a:solidFill>
              </a:rPr>
              <a:t>From EVS19-E1TP-0600</a:t>
            </a:r>
          </a:p>
        </p:txBody>
      </p:sp>
      <p:pic>
        <p:nvPicPr>
          <p:cNvPr id="4" name="Picture 3">
            <a:extLst>
              <a:ext uri="{FF2B5EF4-FFF2-40B4-BE49-F238E27FC236}">
                <a16:creationId xmlns:a16="http://schemas.microsoft.com/office/drawing/2014/main" id="{733DB07C-007B-4366-94EF-5FA0B7A8E1EC}"/>
              </a:ext>
            </a:extLst>
          </p:cNvPr>
          <p:cNvPicPr>
            <a:picLocks noChangeAspect="1"/>
          </p:cNvPicPr>
          <p:nvPr/>
        </p:nvPicPr>
        <p:blipFill>
          <a:blip r:embed="rId2"/>
          <a:stretch>
            <a:fillRect/>
          </a:stretch>
        </p:blipFill>
        <p:spPr>
          <a:xfrm>
            <a:off x="-76033" y="0"/>
            <a:ext cx="7505700" cy="4953000"/>
          </a:xfrm>
          <a:prstGeom prst="rect">
            <a:avLst/>
          </a:prstGeom>
        </p:spPr>
      </p:pic>
      <p:pic>
        <p:nvPicPr>
          <p:cNvPr id="10" name="Picture 9">
            <a:extLst>
              <a:ext uri="{FF2B5EF4-FFF2-40B4-BE49-F238E27FC236}">
                <a16:creationId xmlns:a16="http://schemas.microsoft.com/office/drawing/2014/main" id="{8102A1F9-5A55-439E-B9B6-8133453207A8}"/>
              </a:ext>
            </a:extLst>
          </p:cNvPr>
          <p:cNvPicPr>
            <a:picLocks noChangeAspect="1"/>
          </p:cNvPicPr>
          <p:nvPr/>
        </p:nvPicPr>
        <p:blipFill>
          <a:blip r:embed="rId3"/>
          <a:stretch>
            <a:fillRect/>
          </a:stretch>
        </p:blipFill>
        <p:spPr>
          <a:xfrm>
            <a:off x="5979756" y="85725"/>
            <a:ext cx="7429500" cy="4867275"/>
          </a:xfrm>
          <a:prstGeom prst="rect">
            <a:avLst/>
          </a:prstGeom>
        </p:spPr>
      </p:pic>
      <p:pic>
        <p:nvPicPr>
          <p:cNvPr id="12" name="Picture 11">
            <a:extLst>
              <a:ext uri="{FF2B5EF4-FFF2-40B4-BE49-F238E27FC236}">
                <a16:creationId xmlns:a16="http://schemas.microsoft.com/office/drawing/2014/main" id="{B7C10E3A-F88E-45D0-A6D7-FB11276EE9B3}"/>
              </a:ext>
            </a:extLst>
          </p:cNvPr>
          <p:cNvPicPr>
            <a:picLocks noChangeAspect="1"/>
          </p:cNvPicPr>
          <p:nvPr/>
        </p:nvPicPr>
        <p:blipFill>
          <a:blip r:embed="rId4"/>
          <a:stretch>
            <a:fillRect/>
          </a:stretch>
        </p:blipFill>
        <p:spPr>
          <a:xfrm>
            <a:off x="42489" y="4217674"/>
            <a:ext cx="3829050" cy="2428875"/>
          </a:xfrm>
          <a:prstGeom prst="rect">
            <a:avLst/>
          </a:prstGeom>
        </p:spPr>
      </p:pic>
    </p:spTree>
    <p:extLst>
      <p:ext uri="{BB962C8B-B14F-4D97-AF65-F5344CB8AC3E}">
        <p14:creationId xmlns:p14="http://schemas.microsoft.com/office/powerpoint/2010/main" val="20659738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3A5DA87-7F22-4026-8293-FA53B5DE51A2}"/>
              </a:ext>
            </a:extLst>
          </p:cNvPr>
          <p:cNvPicPr>
            <a:picLocks noChangeAspect="1"/>
          </p:cNvPicPr>
          <p:nvPr/>
        </p:nvPicPr>
        <p:blipFill>
          <a:blip r:embed="rId2"/>
          <a:stretch>
            <a:fillRect/>
          </a:stretch>
        </p:blipFill>
        <p:spPr>
          <a:xfrm>
            <a:off x="257272" y="238125"/>
            <a:ext cx="5724525" cy="6381750"/>
          </a:xfrm>
          <a:prstGeom prst="rect">
            <a:avLst/>
          </a:prstGeom>
        </p:spPr>
      </p:pic>
      <p:pic>
        <p:nvPicPr>
          <p:cNvPr id="10" name="Picture 9">
            <a:extLst>
              <a:ext uri="{FF2B5EF4-FFF2-40B4-BE49-F238E27FC236}">
                <a16:creationId xmlns:a16="http://schemas.microsoft.com/office/drawing/2014/main" id="{0A0C4B7C-B4B1-4EAA-8986-EBBE06280D5E}"/>
              </a:ext>
            </a:extLst>
          </p:cNvPr>
          <p:cNvPicPr>
            <a:picLocks noChangeAspect="1"/>
          </p:cNvPicPr>
          <p:nvPr/>
        </p:nvPicPr>
        <p:blipFill>
          <a:blip r:embed="rId3"/>
          <a:stretch>
            <a:fillRect/>
          </a:stretch>
        </p:blipFill>
        <p:spPr>
          <a:xfrm>
            <a:off x="5593394" y="1631283"/>
            <a:ext cx="6424435" cy="4790304"/>
          </a:xfrm>
          <a:prstGeom prst="rect">
            <a:avLst/>
          </a:prstGeom>
        </p:spPr>
      </p:pic>
      <p:sp>
        <p:nvSpPr>
          <p:cNvPr id="11" name="TextBox 10">
            <a:extLst>
              <a:ext uri="{FF2B5EF4-FFF2-40B4-BE49-F238E27FC236}">
                <a16:creationId xmlns:a16="http://schemas.microsoft.com/office/drawing/2014/main" id="{617447A3-1B76-4E08-B3C7-789EAA1C954D}"/>
              </a:ext>
            </a:extLst>
          </p:cNvPr>
          <p:cNvSpPr txBox="1"/>
          <p:nvPr/>
        </p:nvSpPr>
        <p:spPr>
          <a:xfrm>
            <a:off x="10410601" y="1981485"/>
            <a:ext cx="1781399" cy="369332"/>
          </a:xfrm>
          <a:prstGeom prst="rect">
            <a:avLst/>
          </a:prstGeom>
          <a:noFill/>
        </p:spPr>
        <p:txBody>
          <a:bodyPr wrap="square" rtlCol="0">
            <a:spAutoFit/>
          </a:bodyPr>
          <a:lstStyle/>
          <a:p>
            <a:r>
              <a:rPr lang="en-CA" b="1" dirty="0">
                <a:solidFill>
                  <a:srgbClr val="7030A0"/>
                </a:solidFill>
              </a:rPr>
              <a:t>JP Presentation</a:t>
            </a:r>
          </a:p>
        </p:txBody>
      </p:sp>
      <p:sp>
        <p:nvSpPr>
          <p:cNvPr id="12" name="TextBox 11">
            <a:extLst>
              <a:ext uri="{FF2B5EF4-FFF2-40B4-BE49-F238E27FC236}">
                <a16:creationId xmlns:a16="http://schemas.microsoft.com/office/drawing/2014/main" id="{430D993F-79DC-4AD9-BD9A-3320B47554AF}"/>
              </a:ext>
            </a:extLst>
          </p:cNvPr>
          <p:cNvSpPr txBox="1"/>
          <p:nvPr/>
        </p:nvSpPr>
        <p:spPr>
          <a:xfrm>
            <a:off x="7981529" y="6151399"/>
            <a:ext cx="2086202" cy="646331"/>
          </a:xfrm>
          <a:prstGeom prst="rect">
            <a:avLst/>
          </a:prstGeom>
          <a:noFill/>
        </p:spPr>
        <p:txBody>
          <a:bodyPr wrap="square" rtlCol="0">
            <a:spAutoFit/>
          </a:bodyPr>
          <a:lstStyle/>
          <a:p>
            <a:r>
              <a:rPr lang="en-CA" b="1" dirty="0">
                <a:solidFill>
                  <a:srgbClr val="7030A0"/>
                </a:solidFill>
              </a:rPr>
              <a:t>CA response during EVS21 in red</a:t>
            </a:r>
          </a:p>
        </p:txBody>
      </p:sp>
      <p:sp>
        <p:nvSpPr>
          <p:cNvPr id="6" name="TextBox 5">
            <a:extLst>
              <a:ext uri="{FF2B5EF4-FFF2-40B4-BE49-F238E27FC236}">
                <a16:creationId xmlns:a16="http://schemas.microsoft.com/office/drawing/2014/main" id="{2973E0E1-7891-4775-ABA2-AD9AE55D5FFA}"/>
              </a:ext>
            </a:extLst>
          </p:cNvPr>
          <p:cNvSpPr txBox="1"/>
          <p:nvPr/>
        </p:nvSpPr>
        <p:spPr>
          <a:xfrm>
            <a:off x="6210204" y="13615"/>
            <a:ext cx="5891599" cy="1754326"/>
          </a:xfrm>
          <a:prstGeom prst="rect">
            <a:avLst/>
          </a:prstGeom>
          <a:noFill/>
        </p:spPr>
        <p:txBody>
          <a:bodyPr wrap="square" rtlCol="0">
            <a:spAutoFit/>
          </a:bodyPr>
          <a:lstStyle/>
          <a:p>
            <a:r>
              <a:rPr lang="en-CA" b="1" dirty="0">
                <a:solidFill>
                  <a:srgbClr val="7030A0"/>
                </a:solidFill>
              </a:rPr>
              <a:t>CA questions/comments – Your previous work (EVS21-E1TP-0101) shows that targeting the wrong face of the cell will not achieve the proposed test method of the GTR and is inappropriate. Please explain why you choose to use this location (and not the largest face) for your justification for a new method to be permitted.</a:t>
            </a:r>
          </a:p>
        </p:txBody>
      </p:sp>
    </p:spTree>
    <p:extLst>
      <p:ext uri="{BB962C8B-B14F-4D97-AF65-F5344CB8AC3E}">
        <p14:creationId xmlns:p14="http://schemas.microsoft.com/office/powerpoint/2010/main" val="25870342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973E0E1-7891-4775-ABA2-AD9AE55D5FFA}"/>
              </a:ext>
            </a:extLst>
          </p:cNvPr>
          <p:cNvSpPr txBox="1"/>
          <p:nvPr/>
        </p:nvSpPr>
        <p:spPr>
          <a:xfrm>
            <a:off x="4633331" y="2355601"/>
            <a:ext cx="7384497" cy="1754326"/>
          </a:xfrm>
          <a:prstGeom prst="rect">
            <a:avLst/>
          </a:prstGeom>
          <a:noFill/>
        </p:spPr>
        <p:txBody>
          <a:bodyPr wrap="square" rtlCol="0">
            <a:spAutoFit/>
          </a:bodyPr>
          <a:lstStyle/>
          <a:p>
            <a:r>
              <a:rPr lang="en-CA" b="1" dirty="0">
                <a:solidFill>
                  <a:srgbClr val="7030A0"/>
                </a:solidFill>
              </a:rPr>
              <a:t>CA questions/comments – This test does not follow the guidelines of the rapid heating procedure of the GTR.  Adjacent cells from the slow heating method applied rise to 90°C, which is much more than the max operating temperature for this pack.  The guidelines of the GTR test are to heat the cell rapidly, input &lt;20% energy and minimize neighbor cell temperature increase. None of these guidelines were met in this test.</a:t>
            </a:r>
          </a:p>
        </p:txBody>
      </p:sp>
      <p:pic>
        <p:nvPicPr>
          <p:cNvPr id="3" name="Picture 2">
            <a:extLst>
              <a:ext uri="{FF2B5EF4-FFF2-40B4-BE49-F238E27FC236}">
                <a16:creationId xmlns:a16="http://schemas.microsoft.com/office/drawing/2014/main" id="{9ED8A059-6780-47FB-B55D-229D684525B1}"/>
              </a:ext>
            </a:extLst>
          </p:cNvPr>
          <p:cNvPicPr>
            <a:picLocks noChangeAspect="1"/>
          </p:cNvPicPr>
          <p:nvPr/>
        </p:nvPicPr>
        <p:blipFill>
          <a:blip r:embed="rId2"/>
          <a:stretch>
            <a:fillRect/>
          </a:stretch>
        </p:blipFill>
        <p:spPr>
          <a:xfrm>
            <a:off x="476735" y="433679"/>
            <a:ext cx="9820275" cy="1847850"/>
          </a:xfrm>
          <a:prstGeom prst="rect">
            <a:avLst/>
          </a:prstGeom>
        </p:spPr>
      </p:pic>
    </p:spTree>
    <p:extLst>
      <p:ext uri="{BB962C8B-B14F-4D97-AF65-F5344CB8AC3E}">
        <p14:creationId xmlns:p14="http://schemas.microsoft.com/office/powerpoint/2010/main" val="10011959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B30D15E-700E-40C7-8E3B-94C324E96727}"/>
              </a:ext>
            </a:extLst>
          </p:cNvPr>
          <p:cNvPicPr>
            <a:picLocks noChangeAspect="1"/>
          </p:cNvPicPr>
          <p:nvPr/>
        </p:nvPicPr>
        <p:blipFill>
          <a:blip r:embed="rId2"/>
          <a:stretch>
            <a:fillRect/>
          </a:stretch>
        </p:blipFill>
        <p:spPr>
          <a:xfrm>
            <a:off x="174172" y="139960"/>
            <a:ext cx="7756848" cy="5161287"/>
          </a:xfrm>
          <a:prstGeom prst="rect">
            <a:avLst/>
          </a:prstGeom>
        </p:spPr>
      </p:pic>
      <p:sp>
        <p:nvSpPr>
          <p:cNvPr id="6" name="TextBox 5">
            <a:extLst>
              <a:ext uri="{FF2B5EF4-FFF2-40B4-BE49-F238E27FC236}">
                <a16:creationId xmlns:a16="http://schemas.microsoft.com/office/drawing/2014/main" id="{2973E0E1-7891-4775-ABA2-AD9AE55D5FFA}"/>
              </a:ext>
            </a:extLst>
          </p:cNvPr>
          <p:cNvSpPr txBox="1"/>
          <p:nvPr/>
        </p:nvSpPr>
        <p:spPr>
          <a:xfrm>
            <a:off x="1404938" y="5301247"/>
            <a:ext cx="10538245" cy="1477328"/>
          </a:xfrm>
          <a:prstGeom prst="rect">
            <a:avLst/>
          </a:prstGeom>
          <a:noFill/>
        </p:spPr>
        <p:txBody>
          <a:bodyPr wrap="square" rtlCol="0">
            <a:spAutoFit/>
          </a:bodyPr>
          <a:lstStyle/>
          <a:p>
            <a:r>
              <a:rPr lang="en-CA" b="1" dirty="0">
                <a:solidFill>
                  <a:srgbClr val="7030A0"/>
                </a:solidFill>
              </a:rPr>
              <a:t>CA questions/comments – Please replace label in column 1, row 3 with SLOW Heater Method</a:t>
            </a:r>
          </a:p>
          <a:p>
            <a:endParaRPr lang="en-CA" b="1" dirty="0">
              <a:solidFill>
                <a:srgbClr val="7030A0"/>
              </a:solidFill>
            </a:endParaRPr>
          </a:p>
          <a:p>
            <a:r>
              <a:rPr lang="en-CA" b="1" dirty="0">
                <a:solidFill>
                  <a:srgbClr val="7030A0"/>
                </a:solidFill>
              </a:rPr>
              <a:t>In our opinions, this data can not be used to justify the use of another test method with GTR since the proposed test methodology was not followed. This is an excellent example as to why a slow heating approach can not be used with system level testing of EV when a single cell thermal runaway activation is the goal.</a:t>
            </a:r>
          </a:p>
        </p:txBody>
      </p:sp>
    </p:spTree>
    <p:extLst>
      <p:ext uri="{BB962C8B-B14F-4D97-AF65-F5344CB8AC3E}">
        <p14:creationId xmlns:p14="http://schemas.microsoft.com/office/powerpoint/2010/main" val="23554772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108</TotalTime>
  <Words>334</Words>
  <Application>Microsoft Office PowerPoint</Application>
  <PresentationFormat>Widescreen</PresentationFormat>
  <Paragraphs>12</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MacNeil, Dean</dc:creator>
  <cp:lastModifiedBy>MacNeil, Dean</cp:lastModifiedBy>
  <cp:revision>7</cp:revision>
  <dcterms:created xsi:type="dcterms:W3CDTF">2023-04-13T16:41:40Z</dcterms:created>
  <dcterms:modified xsi:type="dcterms:W3CDTF">2023-04-13T18:30:08Z</dcterms:modified>
</cp:coreProperties>
</file>