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94" r:id="rId3"/>
    <p:sldId id="304" r:id="rId4"/>
    <p:sldId id="305" r:id="rId5"/>
    <p:sldId id="306" r:id="rId6"/>
    <p:sldId id="295" r:id="rId7"/>
    <p:sldId id="279" r:id="rId8"/>
    <p:sldId id="296" r:id="rId9"/>
    <p:sldId id="298" r:id="rId10"/>
    <p:sldId id="300" r:id="rId11"/>
    <p:sldId id="301" r:id="rId12"/>
    <p:sldId id="303" r:id="rId13"/>
    <p:sldId id="302" r:id="rId14"/>
  </p:sldIdLst>
  <p:sldSz cx="12192000" cy="6858000"/>
  <p:notesSz cx="6858000" cy="9144000"/>
  <p:custDataLst>
    <p:tags r:id="rId16"/>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n ShiLong" initials="C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4" d="100"/>
          <a:sy n="64" d="100"/>
        </p:scale>
        <p:origin x="724"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2023/4/7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07BC0C-34E1-4907-B1A4-CD4578F4B383}" type="slidenum">
              <a:rPr lang="zh-CN" altLang="en-US" smtClean="0"/>
              <a:t>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33536" y="198831"/>
            <a:ext cx="10935073" cy="445860"/>
          </a:xfrm>
        </p:spPr>
        <p:txBody>
          <a:bodyPr>
            <a:noAutofit/>
          </a:bodyPr>
          <a:lstStyle>
            <a:lvl1pPr algn="l">
              <a:defRPr sz="2665" b="1">
                <a:solidFill>
                  <a:srgbClr val="050D9E"/>
                </a:solidFill>
              </a:defRPr>
            </a:lvl1pPr>
          </a:lstStyle>
          <a:p>
            <a:r>
              <a:rPr lang="zh-CN" altLang="en-US" dirty="0"/>
              <a:t>单击此处编辑母版标题样式</a:t>
            </a:r>
          </a:p>
        </p:txBody>
      </p:sp>
      <p:sp>
        <p:nvSpPr>
          <p:cNvPr id="3" name="内容占位符 2"/>
          <p:cNvSpPr>
            <a:spLocks noGrp="1"/>
          </p:cNvSpPr>
          <p:nvPr>
            <p:ph sz="half" idx="1"/>
          </p:nvPr>
        </p:nvSpPr>
        <p:spPr>
          <a:xfrm>
            <a:off x="633535" y="1124745"/>
            <a:ext cx="10959008" cy="5109169"/>
          </a:xfrm>
        </p:spPr>
        <p:txBody>
          <a:bodyPr>
            <a:normAutofit/>
          </a:bodyPr>
          <a:lstStyle>
            <a:lvl1pPr>
              <a:defRPr sz="2135">
                <a:solidFill>
                  <a:schemeClr val="tx1">
                    <a:lumMod val="85000"/>
                    <a:lumOff val="15000"/>
                  </a:schemeClr>
                </a:solidFill>
              </a:defRPr>
            </a:lvl1pPr>
            <a:lvl2pPr>
              <a:defRPr sz="1865">
                <a:solidFill>
                  <a:schemeClr val="tx1">
                    <a:lumMod val="85000"/>
                    <a:lumOff val="15000"/>
                  </a:schemeClr>
                </a:solidFill>
              </a:defRPr>
            </a:lvl2pPr>
            <a:lvl3pPr>
              <a:defRPr sz="1600">
                <a:solidFill>
                  <a:schemeClr val="tx1">
                    <a:lumMod val="85000"/>
                    <a:lumOff val="15000"/>
                  </a:schemeClr>
                </a:solidFill>
              </a:defRPr>
            </a:lvl3pPr>
            <a:lvl4pPr>
              <a:defRPr sz="1465">
                <a:solidFill>
                  <a:schemeClr val="tx1">
                    <a:lumMod val="85000"/>
                    <a:lumOff val="15000"/>
                  </a:schemeClr>
                </a:solidFill>
              </a:defRPr>
            </a:lvl4pPr>
            <a:lvl5pPr>
              <a:defRPr sz="1465">
                <a:solidFill>
                  <a:schemeClr val="tx1">
                    <a:lumMod val="85000"/>
                    <a:lumOff val="15000"/>
                  </a:schemeClr>
                </a:solidFill>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日期占位符 3"/>
          <p:cNvSpPr>
            <a:spLocks noGrp="1"/>
          </p:cNvSpPr>
          <p:nvPr>
            <p:ph type="dt" sz="half" idx="10"/>
          </p:nvPr>
        </p:nvSpPr>
        <p:spPr>
          <a:xfrm>
            <a:off x="603056" y="6543496"/>
            <a:ext cx="1165920" cy="341888"/>
          </a:xfrm>
        </p:spPr>
        <p:txBody>
          <a:bodyPr/>
          <a:lstStyle>
            <a:lvl1pPr>
              <a:defRPr sz="1335"/>
            </a:lvl1pPr>
          </a:lstStyle>
          <a:p>
            <a:fld id="{8F431A43-FB05-450A-8485-35ACF079F0FB}" type="datetime1">
              <a:rPr lang="zh-CN" altLang="en-US" smtClean="0"/>
              <a:t>2023/4/7</a:t>
            </a:fld>
            <a:endParaRPr lang="zh-CN" altLang="en-US" dirty="0"/>
          </a:p>
        </p:txBody>
      </p:sp>
      <p:sp>
        <p:nvSpPr>
          <p:cNvPr id="12" name="灯片编号占位符 5"/>
          <p:cNvSpPr>
            <a:spLocks noGrp="1"/>
          </p:cNvSpPr>
          <p:nvPr>
            <p:ph type="sldNum" sz="quarter" idx="12"/>
          </p:nvPr>
        </p:nvSpPr>
        <p:spPr>
          <a:xfrm>
            <a:off x="129547" y="6543497"/>
            <a:ext cx="540544" cy="333753"/>
          </a:xfrm>
        </p:spPr>
        <p:txBody>
          <a:bodyPr/>
          <a:lstStyle>
            <a:lvl1pPr>
              <a:defRPr sz="1335"/>
            </a:lvl1pPr>
          </a:lstStyle>
          <a:p>
            <a:fld id="{E3D0761C-F1F4-4EEB-B031-3C1057572172}" type="slidenum">
              <a:rPr lang="zh-CN" altLang="en-US" smtClean="0"/>
              <a:t>‹#›</a:t>
            </a:fld>
            <a:endParaRPr lang="zh-CN" altLang="en-US" dirty="0"/>
          </a:p>
        </p:txBody>
      </p:sp>
      <p:sp>
        <p:nvSpPr>
          <p:cNvPr id="13" name="Freeform 3"/>
          <p:cNvSpPr/>
          <p:nvPr userDrawn="1"/>
        </p:nvSpPr>
        <p:spPr>
          <a:xfrm>
            <a:off x="603057" y="6597352"/>
            <a:ext cx="60959" cy="299733"/>
          </a:xfrm>
          <a:custGeom>
            <a:avLst/>
            <a:gdLst>
              <a:gd name="connsiteX0" fmla="*/ 7404 w 19050"/>
              <a:gd name="connsiteY0" fmla="*/ 6350 h 213207"/>
              <a:gd name="connsiteX1" fmla="*/ 6350 w 19050"/>
              <a:gd name="connsiteY1" fmla="*/ 206857 h 213207"/>
            </a:gdLst>
            <a:ahLst/>
            <a:cxnLst>
              <a:cxn ang="0">
                <a:pos x="connsiteX0" y="connsiteY0"/>
              </a:cxn>
              <a:cxn ang="1">
                <a:pos x="connsiteX1" y="connsiteY1"/>
              </a:cxn>
            </a:cxnLst>
            <a:rect l="l" t="t" r="r" b="b"/>
            <a:pathLst>
              <a:path w="19050" h="213207">
                <a:moveTo>
                  <a:pt x="7404" y="6350"/>
                </a:moveTo>
                <a:lnTo>
                  <a:pt x="6350" y="206857"/>
                </a:lnTo>
              </a:path>
            </a:pathLst>
          </a:custGeom>
          <a:ln w="127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lIns="96768" tIns="48384" rIns="96768" bIns="48384" rtlCol="0" anchor="ctr"/>
          <a:lstStyle/>
          <a:p>
            <a:pPr algn="ctr"/>
            <a:endParaRPr lang="zh-CN" altLang="en-US" sz="6135" dirty="0">
              <a:ea typeface="微软雅黑" panose="020B0503020204020204" charset="-122"/>
            </a:endParaRPr>
          </a:p>
        </p:txBody>
      </p:sp>
      <p:cxnSp>
        <p:nvCxnSpPr>
          <p:cNvPr id="8" name="直接连接符 7"/>
          <p:cNvCxnSpPr/>
          <p:nvPr userDrawn="1"/>
        </p:nvCxnSpPr>
        <p:spPr>
          <a:xfrm>
            <a:off x="527381" y="740701"/>
            <a:ext cx="11233248" cy="0"/>
          </a:xfrm>
          <a:prstGeom prst="line">
            <a:avLst/>
          </a:prstGeom>
          <a:ln w="12700">
            <a:solidFill>
              <a:srgbClr val="0F0D9E"/>
            </a:solidFill>
          </a:ln>
        </p:spPr>
        <p:style>
          <a:lnRef idx="1">
            <a:schemeClr val="dk1"/>
          </a:lnRef>
          <a:fillRef idx="0">
            <a:schemeClr val="dk1"/>
          </a:fillRef>
          <a:effectRef idx="0">
            <a:schemeClr val="dk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33536" y="198831"/>
            <a:ext cx="10935073" cy="445860"/>
          </a:xfrm>
        </p:spPr>
        <p:txBody>
          <a:bodyPr>
            <a:noAutofit/>
          </a:bodyPr>
          <a:lstStyle>
            <a:lvl1pPr algn="l">
              <a:defRPr sz="2665" b="1">
                <a:solidFill>
                  <a:srgbClr val="050D9E"/>
                </a:solidFill>
              </a:defRPr>
            </a:lvl1pPr>
          </a:lstStyle>
          <a:p>
            <a:r>
              <a:rPr lang="zh-CN" altLang="en-US" dirty="0"/>
              <a:t>单击此处编辑母版标题样式</a:t>
            </a:r>
          </a:p>
        </p:txBody>
      </p:sp>
      <p:sp>
        <p:nvSpPr>
          <p:cNvPr id="3" name="内容占位符 2"/>
          <p:cNvSpPr>
            <a:spLocks noGrp="1"/>
          </p:cNvSpPr>
          <p:nvPr>
            <p:ph sz="half" idx="1"/>
          </p:nvPr>
        </p:nvSpPr>
        <p:spPr>
          <a:xfrm>
            <a:off x="633535" y="1124745"/>
            <a:ext cx="10959008" cy="5109169"/>
          </a:xfrm>
        </p:spPr>
        <p:txBody>
          <a:bodyPr>
            <a:normAutofit/>
          </a:bodyPr>
          <a:lstStyle>
            <a:lvl1pPr>
              <a:defRPr sz="2135">
                <a:solidFill>
                  <a:schemeClr val="tx1">
                    <a:lumMod val="85000"/>
                    <a:lumOff val="15000"/>
                  </a:schemeClr>
                </a:solidFill>
              </a:defRPr>
            </a:lvl1pPr>
            <a:lvl2pPr>
              <a:defRPr sz="1865">
                <a:solidFill>
                  <a:schemeClr val="tx1">
                    <a:lumMod val="85000"/>
                    <a:lumOff val="15000"/>
                  </a:schemeClr>
                </a:solidFill>
              </a:defRPr>
            </a:lvl2pPr>
            <a:lvl3pPr>
              <a:defRPr sz="1600">
                <a:solidFill>
                  <a:schemeClr val="tx1">
                    <a:lumMod val="85000"/>
                    <a:lumOff val="15000"/>
                  </a:schemeClr>
                </a:solidFill>
              </a:defRPr>
            </a:lvl3pPr>
            <a:lvl4pPr>
              <a:defRPr sz="1465">
                <a:solidFill>
                  <a:schemeClr val="tx1">
                    <a:lumMod val="85000"/>
                    <a:lumOff val="15000"/>
                  </a:schemeClr>
                </a:solidFill>
              </a:defRPr>
            </a:lvl4pPr>
            <a:lvl5pPr>
              <a:defRPr sz="1465">
                <a:solidFill>
                  <a:schemeClr val="tx1">
                    <a:lumMod val="85000"/>
                    <a:lumOff val="15000"/>
                  </a:schemeClr>
                </a:solidFill>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日期占位符 3"/>
          <p:cNvSpPr>
            <a:spLocks noGrp="1"/>
          </p:cNvSpPr>
          <p:nvPr>
            <p:ph type="dt" sz="half" idx="10"/>
          </p:nvPr>
        </p:nvSpPr>
        <p:spPr>
          <a:xfrm>
            <a:off x="603056" y="6543496"/>
            <a:ext cx="1165920" cy="341888"/>
          </a:xfrm>
        </p:spPr>
        <p:txBody>
          <a:bodyPr/>
          <a:lstStyle>
            <a:lvl1pPr>
              <a:defRPr sz="1335"/>
            </a:lvl1pPr>
          </a:lstStyle>
          <a:p>
            <a:fld id="{8F431A43-FB05-450A-8485-35ACF079F0FB}" type="datetime1">
              <a:rPr lang="zh-CN" altLang="en-US" smtClean="0"/>
              <a:t>2023/4/7</a:t>
            </a:fld>
            <a:endParaRPr lang="zh-CN" altLang="en-US" dirty="0"/>
          </a:p>
        </p:txBody>
      </p:sp>
      <p:sp>
        <p:nvSpPr>
          <p:cNvPr id="12" name="灯片编号占位符 5"/>
          <p:cNvSpPr>
            <a:spLocks noGrp="1"/>
          </p:cNvSpPr>
          <p:nvPr>
            <p:ph type="sldNum" sz="quarter" idx="12"/>
          </p:nvPr>
        </p:nvSpPr>
        <p:spPr>
          <a:xfrm>
            <a:off x="129547" y="6543497"/>
            <a:ext cx="540544" cy="333753"/>
          </a:xfrm>
        </p:spPr>
        <p:txBody>
          <a:bodyPr/>
          <a:lstStyle>
            <a:lvl1pPr>
              <a:defRPr sz="1335"/>
            </a:lvl1pPr>
          </a:lstStyle>
          <a:p>
            <a:fld id="{E3D0761C-F1F4-4EEB-B031-3C1057572172}" type="slidenum">
              <a:rPr lang="zh-CN" altLang="en-US" smtClean="0"/>
              <a:t>‹#›</a:t>
            </a:fld>
            <a:endParaRPr lang="zh-CN" altLang="en-US" dirty="0"/>
          </a:p>
        </p:txBody>
      </p:sp>
      <p:sp>
        <p:nvSpPr>
          <p:cNvPr id="13" name="Freeform 3"/>
          <p:cNvSpPr/>
          <p:nvPr userDrawn="1"/>
        </p:nvSpPr>
        <p:spPr>
          <a:xfrm>
            <a:off x="603057" y="6597352"/>
            <a:ext cx="60959" cy="299733"/>
          </a:xfrm>
          <a:custGeom>
            <a:avLst/>
            <a:gdLst>
              <a:gd name="connsiteX0" fmla="*/ 7404 w 19050"/>
              <a:gd name="connsiteY0" fmla="*/ 6350 h 213207"/>
              <a:gd name="connsiteX1" fmla="*/ 6350 w 19050"/>
              <a:gd name="connsiteY1" fmla="*/ 206857 h 213207"/>
            </a:gdLst>
            <a:ahLst/>
            <a:cxnLst>
              <a:cxn ang="0">
                <a:pos x="connsiteX0" y="connsiteY0"/>
              </a:cxn>
              <a:cxn ang="1">
                <a:pos x="connsiteX1" y="connsiteY1"/>
              </a:cxn>
            </a:cxnLst>
            <a:rect l="l" t="t" r="r" b="b"/>
            <a:pathLst>
              <a:path w="19050" h="213207">
                <a:moveTo>
                  <a:pt x="7404" y="6350"/>
                </a:moveTo>
                <a:lnTo>
                  <a:pt x="6350" y="206857"/>
                </a:lnTo>
              </a:path>
            </a:pathLst>
          </a:custGeom>
          <a:ln w="127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lIns="96768" tIns="48384" rIns="96768" bIns="48384" rtlCol="0" anchor="ctr"/>
          <a:lstStyle/>
          <a:p>
            <a:pPr algn="ctr"/>
            <a:endParaRPr lang="zh-CN" altLang="en-US" sz="6135" dirty="0">
              <a:ea typeface="微软雅黑" panose="020B0503020204020204" charset="-122"/>
            </a:endParaRPr>
          </a:p>
        </p:txBody>
      </p:sp>
      <p:cxnSp>
        <p:nvCxnSpPr>
          <p:cNvPr id="8" name="直接连接符 7"/>
          <p:cNvCxnSpPr/>
          <p:nvPr userDrawn="1"/>
        </p:nvCxnSpPr>
        <p:spPr>
          <a:xfrm>
            <a:off x="527381" y="740701"/>
            <a:ext cx="11233248" cy="0"/>
          </a:xfrm>
          <a:prstGeom prst="line">
            <a:avLst/>
          </a:prstGeom>
          <a:ln w="12700">
            <a:solidFill>
              <a:srgbClr val="0F0D9E"/>
            </a:solidFill>
          </a:ln>
        </p:spPr>
        <p:style>
          <a:lnRef idx="1">
            <a:schemeClr val="dk1"/>
          </a:lnRef>
          <a:fillRef idx="0">
            <a:schemeClr val="dk1"/>
          </a:fillRef>
          <a:effectRef idx="0">
            <a:schemeClr val="dk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lstStyle/>
          <a:p>
            <a:pPr lvl="0"/>
            <a:r>
              <a:rPr lang="zh-CN" altLang="en-US"/>
              <a:t>单击此处编辑母版标题样式</a:t>
            </a:r>
          </a:p>
        </p:txBody>
      </p:sp>
      <p:sp>
        <p:nvSpPr>
          <p:cNvPr id="1027" name="文本占位符 1026"/>
          <p:cNvSpPr>
            <a:spLocks noGrp="1"/>
          </p:cNvSpPr>
          <p:nvPr>
            <p:ph type="body"/>
          </p:nvPr>
        </p:nvSpPr>
        <p:spPr>
          <a:xfrm>
            <a:off x="609600" y="1600200"/>
            <a:ext cx="10972800" cy="4525963"/>
          </a:xfrm>
          <a:prstGeom prst="rect">
            <a:avLst/>
          </a:prstGeom>
          <a:noFill/>
          <a:ln w="9525">
            <a:noFill/>
          </a:ln>
        </p:spPr>
        <p:txBody>
          <a:bodyPr anchor="t" anchorCtr="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2.png"/><Relationship Id="rId5" Type="http://schemas.openxmlformats.org/officeDocument/2006/relationships/slideLayout" Target="../slideLayouts/slideLayout2.xml"/><Relationship Id="rId4" Type="http://schemas.openxmlformats.org/officeDocument/2006/relationships/tags" Target="../tags/tag11.xml"/></Relationships>
</file>

<file path=ppt/slides/_rels/slide11.xml.rels><?xml version="1.0" encoding="UTF-8" standalone="yes"?>
<Relationships xmlns="http://schemas.openxmlformats.org/package/2006/relationships"><Relationship Id="rId26" Type="http://schemas.openxmlformats.org/officeDocument/2006/relationships/tags" Target="../tags/tag37.xml"/><Relationship Id="rId21" Type="http://schemas.openxmlformats.org/officeDocument/2006/relationships/tags" Target="../tags/tag32.xml"/><Relationship Id="rId42" Type="http://schemas.openxmlformats.org/officeDocument/2006/relationships/tags" Target="../tags/tag53.xml"/><Relationship Id="rId47" Type="http://schemas.openxmlformats.org/officeDocument/2006/relationships/tags" Target="../tags/tag58.xml"/><Relationship Id="rId63" Type="http://schemas.openxmlformats.org/officeDocument/2006/relationships/tags" Target="../tags/tag74.xml"/><Relationship Id="rId68" Type="http://schemas.openxmlformats.org/officeDocument/2006/relationships/tags" Target="../tags/tag79.xml"/><Relationship Id="rId84" Type="http://schemas.openxmlformats.org/officeDocument/2006/relationships/tags" Target="../tags/tag95.xml"/><Relationship Id="rId89" Type="http://schemas.openxmlformats.org/officeDocument/2006/relationships/tags" Target="../tags/tag100.xml"/><Relationship Id="rId7" Type="http://schemas.openxmlformats.org/officeDocument/2006/relationships/tags" Target="../tags/tag18.xml"/><Relationship Id="rId71" Type="http://schemas.openxmlformats.org/officeDocument/2006/relationships/tags" Target="../tags/tag82.xml"/><Relationship Id="rId92" Type="http://schemas.openxmlformats.org/officeDocument/2006/relationships/tags" Target="../tags/tag103.xml"/><Relationship Id="rId2" Type="http://schemas.openxmlformats.org/officeDocument/2006/relationships/tags" Target="../tags/tag13.xml"/><Relationship Id="rId16" Type="http://schemas.openxmlformats.org/officeDocument/2006/relationships/tags" Target="../tags/tag27.xml"/><Relationship Id="rId29" Type="http://schemas.openxmlformats.org/officeDocument/2006/relationships/tags" Target="../tags/tag40.xml"/><Relationship Id="rId11" Type="http://schemas.openxmlformats.org/officeDocument/2006/relationships/tags" Target="../tags/tag22.xml"/><Relationship Id="rId24" Type="http://schemas.openxmlformats.org/officeDocument/2006/relationships/tags" Target="../tags/tag35.xml"/><Relationship Id="rId32" Type="http://schemas.openxmlformats.org/officeDocument/2006/relationships/tags" Target="../tags/tag43.xml"/><Relationship Id="rId37" Type="http://schemas.openxmlformats.org/officeDocument/2006/relationships/tags" Target="../tags/tag48.xml"/><Relationship Id="rId40" Type="http://schemas.openxmlformats.org/officeDocument/2006/relationships/tags" Target="../tags/tag51.xml"/><Relationship Id="rId45" Type="http://schemas.openxmlformats.org/officeDocument/2006/relationships/tags" Target="../tags/tag56.xml"/><Relationship Id="rId53" Type="http://schemas.openxmlformats.org/officeDocument/2006/relationships/tags" Target="../tags/tag64.xml"/><Relationship Id="rId58" Type="http://schemas.openxmlformats.org/officeDocument/2006/relationships/tags" Target="../tags/tag69.xml"/><Relationship Id="rId66" Type="http://schemas.openxmlformats.org/officeDocument/2006/relationships/tags" Target="../tags/tag77.xml"/><Relationship Id="rId74" Type="http://schemas.openxmlformats.org/officeDocument/2006/relationships/tags" Target="../tags/tag85.xml"/><Relationship Id="rId79" Type="http://schemas.openxmlformats.org/officeDocument/2006/relationships/tags" Target="../tags/tag90.xml"/><Relationship Id="rId87" Type="http://schemas.openxmlformats.org/officeDocument/2006/relationships/tags" Target="../tags/tag98.xml"/><Relationship Id="rId102" Type="http://schemas.openxmlformats.org/officeDocument/2006/relationships/image" Target="../media/image10.png"/><Relationship Id="rId5" Type="http://schemas.openxmlformats.org/officeDocument/2006/relationships/tags" Target="../tags/tag16.xml"/><Relationship Id="rId61" Type="http://schemas.openxmlformats.org/officeDocument/2006/relationships/tags" Target="../tags/tag72.xml"/><Relationship Id="rId82" Type="http://schemas.openxmlformats.org/officeDocument/2006/relationships/tags" Target="../tags/tag93.xml"/><Relationship Id="rId90" Type="http://schemas.openxmlformats.org/officeDocument/2006/relationships/tags" Target="../tags/tag101.xml"/><Relationship Id="rId95" Type="http://schemas.openxmlformats.org/officeDocument/2006/relationships/image" Target="../media/image3.png"/><Relationship Id="rId19" Type="http://schemas.openxmlformats.org/officeDocument/2006/relationships/tags" Target="../tags/tag30.xml"/><Relationship Id="rId14" Type="http://schemas.openxmlformats.org/officeDocument/2006/relationships/tags" Target="../tags/tag25.xml"/><Relationship Id="rId22" Type="http://schemas.openxmlformats.org/officeDocument/2006/relationships/tags" Target="../tags/tag33.xml"/><Relationship Id="rId27" Type="http://schemas.openxmlformats.org/officeDocument/2006/relationships/tags" Target="../tags/tag38.xml"/><Relationship Id="rId30" Type="http://schemas.openxmlformats.org/officeDocument/2006/relationships/tags" Target="../tags/tag41.xml"/><Relationship Id="rId35" Type="http://schemas.openxmlformats.org/officeDocument/2006/relationships/tags" Target="../tags/tag46.xml"/><Relationship Id="rId43" Type="http://schemas.openxmlformats.org/officeDocument/2006/relationships/tags" Target="../tags/tag54.xml"/><Relationship Id="rId48" Type="http://schemas.openxmlformats.org/officeDocument/2006/relationships/tags" Target="../tags/tag59.xml"/><Relationship Id="rId56" Type="http://schemas.openxmlformats.org/officeDocument/2006/relationships/tags" Target="../tags/tag67.xml"/><Relationship Id="rId64" Type="http://schemas.openxmlformats.org/officeDocument/2006/relationships/tags" Target="../tags/tag75.xml"/><Relationship Id="rId69" Type="http://schemas.openxmlformats.org/officeDocument/2006/relationships/tags" Target="../tags/tag80.xml"/><Relationship Id="rId77" Type="http://schemas.openxmlformats.org/officeDocument/2006/relationships/tags" Target="../tags/tag88.xml"/><Relationship Id="rId100" Type="http://schemas.openxmlformats.org/officeDocument/2006/relationships/image" Target="../media/image8.emf"/><Relationship Id="rId8" Type="http://schemas.openxmlformats.org/officeDocument/2006/relationships/tags" Target="../tags/tag19.xml"/><Relationship Id="rId51" Type="http://schemas.openxmlformats.org/officeDocument/2006/relationships/tags" Target="../tags/tag62.xml"/><Relationship Id="rId72" Type="http://schemas.openxmlformats.org/officeDocument/2006/relationships/tags" Target="../tags/tag83.xml"/><Relationship Id="rId80" Type="http://schemas.openxmlformats.org/officeDocument/2006/relationships/tags" Target="../tags/tag91.xml"/><Relationship Id="rId85" Type="http://schemas.openxmlformats.org/officeDocument/2006/relationships/tags" Target="../tags/tag96.xml"/><Relationship Id="rId93" Type="http://schemas.openxmlformats.org/officeDocument/2006/relationships/tags" Target="../tags/tag104.xml"/><Relationship Id="rId98" Type="http://schemas.openxmlformats.org/officeDocument/2006/relationships/image" Target="../media/image6.png"/><Relationship Id="rId3" Type="http://schemas.openxmlformats.org/officeDocument/2006/relationships/tags" Target="../tags/tag14.xml"/><Relationship Id="rId12" Type="http://schemas.openxmlformats.org/officeDocument/2006/relationships/tags" Target="../tags/tag23.xml"/><Relationship Id="rId17" Type="http://schemas.openxmlformats.org/officeDocument/2006/relationships/tags" Target="../tags/tag28.xml"/><Relationship Id="rId25" Type="http://schemas.openxmlformats.org/officeDocument/2006/relationships/tags" Target="../tags/tag36.xml"/><Relationship Id="rId33" Type="http://schemas.openxmlformats.org/officeDocument/2006/relationships/tags" Target="../tags/tag44.xml"/><Relationship Id="rId38" Type="http://schemas.openxmlformats.org/officeDocument/2006/relationships/tags" Target="../tags/tag49.xml"/><Relationship Id="rId46" Type="http://schemas.openxmlformats.org/officeDocument/2006/relationships/tags" Target="../tags/tag57.xml"/><Relationship Id="rId59" Type="http://schemas.openxmlformats.org/officeDocument/2006/relationships/tags" Target="../tags/tag70.xml"/><Relationship Id="rId67" Type="http://schemas.openxmlformats.org/officeDocument/2006/relationships/tags" Target="../tags/tag78.xml"/><Relationship Id="rId103" Type="http://schemas.openxmlformats.org/officeDocument/2006/relationships/image" Target="../media/image11.png"/><Relationship Id="rId20" Type="http://schemas.openxmlformats.org/officeDocument/2006/relationships/tags" Target="../tags/tag31.xml"/><Relationship Id="rId41" Type="http://schemas.openxmlformats.org/officeDocument/2006/relationships/tags" Target="../tags/tag52.xml"/><Relationship Id="rId54" Type="http://schemas.openxmlformats.org/officeDocument/2006/relationships/tags" Target="../tags/tag65.xml"/><Relationship Id="rId62" Type="http://schemas.openxmlformats.org/officeDocument/2006/relationships/tags" Target="../tags/tag73.xml"/><Relationship Id="rId70" Type="http://schemas.openxmlformats.org/officeDocument/2006/relationships/tags" Target="../tags/tag81.xml"/><Relationship Id="rId75" Type="http://schemas.openxmlformats.org/officeDocument/2006/relationships/tags" Target="../tags/tag86.xml"/><Relationship Id="rId83" Type="http://schemas.openxmlformats.org/officeDocument/2006/relationships/tags" Target="../tags/tag94.xml"/><Relationship Id="rId88" Type="http://schemas.openxmlformats.org/officeDocument/2006/relationships/tags" Target="../tags/tag99.xml"/><Relationship Id="rId91" Type="http://schemas.openxmlformats.org/officeDocument/2006/relationships/tags" Target="../tags/tag102.xml"/><Relationship Id="rId96" Type="http://schemas.openxmlformats.org/officeDocument/2006/relationships/image" Target="../media/image4.png"/><Relationship Id="rId1" Type="http://schemas.openxmlformats.org/officeDocument/2006/relationships/tags" Target="../tags/tag12.xml"/><Relationship Id="rId6" Type="http://schemas.openxmlformats.org/officeDocument/2006/relationships/tags" Target="../tags/tag17.xml"/><Relationship Id="rId15" Type="http://schemas.openxmlformats.org/officeDocument/2006/relationships/tags" Target="../tags/tag26.xml"/><Relationship Id="rId23" Type="http://schemas.openxmlformats.org/officeDocument/2006/relationships/tags" Target="../tags/tag34.xml"/><Relationship Id="rId28" Type="http://schemas.openxmlformats.org/officeDocument/2006/relationships/tags" Target="../tags/tag39.xml"/><Relationship Id="rId36" Type="http://schemas.openxmlformats.org/officeDocument/2006/relationships/tags" Target="../tags/tag47.xml"/><Relationship Id="rId49" Type="http://schemas.openxmlformats.org/officeDocument/2006/relationships/tags" Target="../tags/tag60.xml"/><Relationship Id="rId57" Type="http://schemas.openxmlformats.org/officeDocument/2006/relationships/tags" Target="../tags/tag68.xml"/><Relationship Id="rId10" Type="http://schemas.openxmlformats.org/officeDocument/2006/relationships/tags" Target="../tags/tag21.xml"/><Relationship Id="rId31" Type="http://schemas.openxmlformats.org/officeDocument/2006/relationships/tags" Target="../tags/tag42.xml"/><Relationship Id="rId44" Type="http://schemas.openxmlformats.org/officeDocument/2006/relationships/tags" Target="../tags/tag55.xml"/><Relationship Id="rId52" Type="http://schemas.openxmlformats.org/officeDocument/2006/relationships/tags" Target="../tags/tag63.xml"/><Relationship Id="rId60" Type="http://schemas.openxmlformats.org/officeDocument/2006/relationships/tags" Target="../tags/tag71.xml"/><Relationship Id="rId65" Type="http://schemas.openxmlformats.org/officeDocument/2006/relationships/tags" Target="../tags/tag76.xml"/><Relationship Id="rId73" Type="http://schemas.openxmlformats.org/officeDocument/2006/relationships/tags" Target="../tags/tag84.xml"/><Relationship Id="rId78" Type="http://schemas.openxmlformats.org/officeDocument/2006/relationships/tags" Target="../tags/tag89.xml"/><Relationship Id="rId81" Type="http://schemas.openxmlformats.org/officeDocument/2006/relationships/tags" Target="../tags/tag92.xml"/><Relationship Id="rId86" Type="http://schemas.openxmlformats.org/officeDocument/2006/relationships/tags" Target="../tags/tag97.xml"/><Relationship Id="rId94" Type="http://schemas.openxmlformats.org/officeDocument/2006/relationships/slideLayout" Target="../slideLayouts/slideLayout2.xml"/><Relationship Id="rId99" Type="http://schemas.openxmlformats.org/officeDocument/2006/relationships/image" Target="../media/image7.png"/><Relationship Id="rId101" Type="http://schemas.openxmlformats.org/officeDocument/2006/relationships/image" Target="../media/image9.emf"/><Relationship Id="rId4" Type="http://schemas.openxmlformats.org/officeDocument/2006/relationships/tags" Target="../tags/tag15.xml"/><Relationship Id="rId9" Type="http://schemas.openxmlformats.org/officeDocument/2006/relationships/tags" Target="../tags/tag20.xml"/><Relationship Id="rId13" Type="http://schemas.openxmlformats.org/officeDocument/2006/relationships/tags" Target="../tags/tag24.xml"/><Relationship Id="rId18" Type="http://schemas.openxmlformats.org/officeDocument/2006/relationships/tags" Target="../tags/tag29.xml"/><Relationship Id="rId39" Type="http://schemas.openxmlformats.org/officeDocument/2006/relationships/tags" Target="../tags/tag50.xml"/><Relationship Id="rId34" Type="http://schemas.openxmlformats.org/officeDocument/2006/relationships/tags" Target="../tags/tag45.xml"/><Relationship Id="rId50" Type="http://schemas.openxmlformats.org/officeDocument/2006/relationships/tags" Target="../tags/tag61.xml"/><Relationship Id="rId55" Type="http://schemas.openxmlformats.org/officeDocument/2006/relationships/tags" Target="../tags/tag66.xml"/><Relationship Id="rId76" Type="http://schemas.openxmlformats.org/officeDocument/2006/relationships/tags" Target="../tags/tag87.xml"/><Relationship Id="rId97"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6.xml"/><Relationship Id="rId1" Type="http://schemas.openxmlformats.org/officeDocument/2006/relationships/tags" Target="../tags/tag10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3073"/>
          <p:cNvSpPr>
            <a:spLocks noGrp="1"/>
          </p:cNvSpPr>
          <p:nvPr>
            <p:ph type="ctrTitle"/>
          </p:nvPr>
        </p:nvSpPr>
        <p:spPr>
          <a:xfrm>
            <a:off x="1800225" y="1845310"/>
            <a:ext cx="8591550" cy="1470025"/>
          </a:xfrm>
        </p:spPr>
        <p:txBody>
          <a:bodyPr anchor="ctr" anchorCtr="0"/>
          <a:lstStyle/>
          <a:p>
            <a:pPr defTabSz="914400">
              <a:buClrTx/>
              <a:buSzTx/>
              <a:buFontTx/>
              <a:buNone/>
            </a:pPr>
            <a:r>
              <a:rPr lang="en-US" altLang="zh-CN" sz="4400" b="1" kern="1200" baseline="0">
                <a:latin typeface="+mj-lt"/>
                <a:ea typeface="+mj-ea"/>
                <a:cs typeface="+mj-cs"/>
              </a:rPr>
              <a:t>Suggestions on Thermal Propagation Test </a:t>
            </a:r>
          </a:p>
        </p:txBody>
      </p:sp>
      <p:sp>
        <p:nvSpPr>
          <p:cNvPr id="5122" name="副标题 3074"/>
          <p:cNvSpPr>
            <a:spLocks noGrp="1"/>
          </p:cNvSpPr>
          <p:nvPr>
            <p:ph type="subTitle" idx="1"/>
          </p:nvPr>
        </p:nvSpPr>
        <p:spPr>
          <a:xfrm>
            <a:off x="2895600" y="3886200"/>
            <a:ext cx="6400800" cy="1752600"/>
          </a:xfrm>
        </p:spPr>
        <p:txBody>
          <a:bodyPr anchor="t" anchorCtr="0"/>
          <a:lstStyle/>
          <a:p>
            <a:pPr defTabSz="914400">
              <a:buClrTx/>
              <a:buSzTx/>
              <a:buFontTx/>
            </a:pPr>
            <a:r>
              <a:rPr lang="en-US" altLang="zh-CN" sz="2800" kern="1200" baseline="0">
                <a:latin typeface="+mn-lt"/>
                <a:ea typeface="+mn-ea"/>
                <a:cs typeface="+mn-cs"/>
              </a:rPr>
              <a:t>China</a:t>
            </a:r>
          </a:p>
          <a:p>
            <a:pPr defTabSz="914400">
              <a:buClrTx/>
              <a:buSzTx/>
              <a:buFontTx/>
            </a:pPr>
            <a:r>
              <a:rPr lang="en-US" altLang="zh-CN" sz="2800" kern="1200" baseline="0">
                <a:latin typeface="+mn-lt"/>
                <a:ea typeface="+mn-ea"/>
                <a:cs typeface="+mn-cs"/>
              </a:rPr>
              <a:t>Apr.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标题 1"/>
          <p:cNvSpPr>
            <a:spLocks noGrp="1"/>
          </p:cNvSpPr>
          <p:nvPr>
            <p:ph type="title"/>
          </p:nvPr>
        </p:nvSpPr>
        <p:spPr/>
        <p:txBody>
          <a:bodyPr anchor="ctr" anchorCtr="0"/>
          <a:lstStyle/>
          <a:p>
            <a:r>
              <a:rPr lang="en-US" altLang="zh-CN" sz="2800" b="1">
                <a:sym typeface="+mn-ea"/>
              </a:rPr>
              <a:t>2.3 Experience</a:t>
            </a:r>
          </a:p>
        </p:txBody>
      </p:sp>
      <p:sp>
        <p:nvSpPr>
          <p:cNvPr id="6146" name="文本框 2"/>
          <p:cNvSpPr txBox="1"/>
          <p:nvPr>
            <p:custDataLst>
              <p:tags r:id="rId1"/>
            </p:custDataLst>
          </p:nvPr>
        </p:nvSpPr>
        <p:spPr>
          <a:xfrm>
            <a:off x="766763" y="1412875"/>
            <a:ext cx="10626725" cy="368300"/>
          </a:xfrm>
          <a:prstGeom prst="rect">
            <a:avLst/>
          </a:prstGeom>
          <a:noFill/>
          <a:ln w="9525">
            <a:noFill/>
          </a:ln>
        </p:spPr>
        <p:txBody>
          <a:bodyPr wrap="square" anchor="t" anchorCtr="0">
            <a:spAutoFit/>
          </a:bodyPr>
          <a:lstStyle/>
          <a:p>
            <a:pPr marL="342900" indent="-342900">
              <a:spcBef>
                <a:spcPts val="1200"/>
              </a:spcBef>
              <a:buFont typeface="Wingdings" panose="05000000000000000000" charset="0"/>
              <a:buChar char="n"/>
            </a:pPr>
            <a:r>
              <a:rPr lang="en-US" altLang="zh-CN" b="1">
                <a:latin typeface="Arial" panose="020B0604020202020204" pitchFamily="34" charset="0"/>
                <a:ea typeface="宋体" panose="02010600030101010101" pitchFamily="2" charset="-122"/>
              </a:rPr>
              <a:t>Test lab</a:t>
            </a:r>
            <a:r>
              <a:rPr lang="en-US" altLang="zh-CN" sz="1800" b="1">
                <a:latin typeface="Arial" panose="020B0604020202020204" pitchFamily="34" charset="0"/>
                <a:ea typeface="宋体" panose="02010600030101010101" pitchFamily="2" charset="-122"/>
              </a:rPr>
              <a:t> </a:t>
            </a:r>
          </a:p>
        </p:txBody>
      </p:sp>
      <p:pic>
        <p:nvPicPr>
          <p:cNvPr id="2" name="图片 1"/>
          <p:cNvPicPr>
            <a:picLocks noChangeAspect="1"/>
          </p:cNvPicPr>
          <p:nvPr>
            <p:custDataLst>
              <p:tags r:id="rId2"/>
            </p:custDataLst>
          </p:nvPr>
        </p:nvPicPr>
        <p:blipFill>
          <a:blip r:embed="rId6"/>
          <a:srcRect r="28310"/>
          <a:stretch>
            <a:fillRect/>
          </a:stretch>
        </p:blipFill>
        <p:spPr>
          <a:xfrm>
            <a:off x="3576320" y="1917065"/>
            <a:ext cx="3960495" cy="4076700"/>
          </a:xfrm>
          <a:prstGeom prst="rect">
            <a:avLst/>
          </a:prstGeom>
        </p:spPr>
      </p:pic>
      <p:sp>
        <p:nvSpPr>
          <p:cNvPr id="4" name="文本框 3"/>
          <p:cNvSpPr txBox="1"/>
          <p:nvPr/>
        </p:nvSpPr>
        <p:spPr>
          <a:xfrm>
            <a:off x="551815" y="4221480"/>
            <a:ext cx="2237105" cy="645160"/>
          </a:xfrm>
          <a:prstGeom prst="rect">
            <a:avLst/>
          </a:prstGeom>
          <a:noFill/>
        </p:spPr>
        <p:txBody>
          <a:bodyPr wrap="square" rtlCol="0">
            <a:spAutoFit/>
          </a:bodyPr>
          <a:lstStyle/>
          <a:p>
            <a:r>
              <a:rPr lang="zh-CN" altLang="en-US"/>
              <a:t>Control</a:t>
            </a:r>
            <a:r>
              <a:rPr lang="en-US" altLang="zh-CN"/>
              <a:t> </a:t>
            </a:r>
            <a:r>
              <a:rPr lang="zh-CN" altLang="en-US"/>
              <a:t>and observation room</a:t>
            </a:r>
          </a:p>
        </p:txBody>
      </p:sp>
      <p:sp>
        <p:nvSpPr>
          <p:cNvPr id="5" name="文本框 4"/>
          <p:cNvSpPr txBox="1"/>
          <p:nvPr>
            <p:custDataLst>
              <p:tags r:id="rId3"/>
            </p:custDataLst>
          </p:nvPr>
        </p:nvSpPr>
        <p:spPr>
          <a:xfrm>
            <a:off x="1776095" y="1917065"/>
            <a:ext cx="3286125" cy="645160"/>
          </a:xfrm>
          <a:prstGeom prst="rect">
            <a:avLst/>
          </a:prstGeom>
          <a:solidFill>
            <a:schemeClr val="bg1"/>
          </a:solidFill>
        </p:spPr>
        <p:txBody>
          <a:bodyPr wrap="square" rtlCol="0">
            <a:spAutoFit/>
          </a:bodyPr>
          <a:lstStyle/>
          <a:p>
            <a:r>
              <a:rPr lang="zh-CN" altLang="en-US"/>
              <a:t>Connect </a:t>
            </a:r>
            <a:r>
              <a:rPr lang="en-US" altLang="zh-CN"/>
              <a:t>to </a:t>
            </a:r>
            <a:r>
              <a:rPr lang="zh-CN" altLang="en-US"/>
              <a:t>the smoke exhaust and </a:t>
            </a:r>
            <a:r>
              <a:rPr lang="en-US" altLang="zh-CN"/>
              <a:t>post-</a:t>
            </a:r>
            <a:r>
              <a:rPr lang="zh-CN" altLang="en-US"/>
              <a:t>treatment system</a:t>
            </a:r>
          </a:p>
        </p:txBody>
      </p:sp>
      <p:sp>
        <p:nvSpPr>
          <p:cNvPr id="9" name="文本框 8"/>
          <p:cNvSpPr txBox="1"/>
          <p:nvPr>
            <p:custDataLst>
              <p:tags r:id="rId4"/>
            </p:custDataLst>
          </p:nvPr>
        </p:nvSpPr>
        <p:spPr>
          <a:xfrm>
            <a:off x="7896860" y="2725420"/>
            <a:ext cx="3744595" cy="3138170"/>
          </a:xfrm>
          <a:prstGeom prst="rect">
            <a:avLst/>
          </a:prstGeom>
          <a:noFill/>
        </p:spPr>
        <p:txBody>
          <a:bodyPr wrap="square" rtlCol="0">
            <a:spAutoFit/>
          </a:bodyPr>
          <a:lstStyle/>
          <a:p>
            <a:r>
              <a:rPr lang="en-US"/>
              <a:t>Test lab: for vehicle and RESS</a:t>
            </a:r>
          </a:p>
          <a:p>
            <a:r>
              <a:rPr lang="en-US"/>
              <a:t>20m*20</a:t>
            </a:r>
            <a:r>
              <a:rPr lang="en-US" altLang="zh-CN"/>
              <a:t>m</a:t>
            </a:r>
            <a:r>
              <a:rPr lang="en-US"/>
              <a:t>*15</a:t>
            </a:r>
            <a:r>
              <a:rPr lang="en-US" altLang="zh-CN"/>
              <a:t>m</a:t>
            </a:r>
          </a:p>
          <a:p>
            <a:r>
              <a:rPr lang="en-US" altLang="zh-CN"/>
              <a:t>L*W*H</a:t>
            </a:r>
            <a:endParaRPr lang="zh-CN" altLang="en-US"/>
          </a:p>
          <a:p>
            <a:r>
              <a:rPr lang="zh-CN" altLang="en-US"/>
              <a:t>Among them, sufficient laboratory height can ensure that smoke does not affect </a:t>
            </a:r>
            <a:r>
              <a:rPr lang="en-US" altLang="zh-CN"/>
              <a:t>the </a:t>
            </a:r>
            <a:r>
              <a:rPr lang="zh-CN" altLang="en-US"/>
              <a:t>observation</a:t>
            </a:r>
          </a:p>
          <a:p>
            <a:endParaRPr lang="zh-CN" altLang="en-US"/>
          </a:p>
          <a:p>
            <a:r>
              <a:rPr lang="zh-CN" altLang="en-US"/>
              <a:t>If the laboratory space is too small and the smoke exhaust is not </a:t>
            </a:r>
            <a:r>
              <a:rPr lang="en-US" altLang="zh-CN"/>
              <a:t>sufficient</a:t>
            </a:r>
            <a:r>
              <a:rPr lang="zh-CN" altLang="en-US"/>
              <a:t>, there is a high risk of explosion</a:t>
            </a:r>
          </a:p>
        </p:txBody>
      </p:sp>
      <p:sp>
        <p:nvSpPr>
          <p:cNvPr id="11" name="矩形 10"/>
          <p:cNvSpPr/>
          <p:nvPr/>
        </p:nvSpPr>
        <p:spPr>
          <a:xfrm>
            <a:off x="3504565" y="3861435"/>
            <a:ext cx="935990" cy="1656080"/>
          </a:xfrm>
          <a:prstGeom prst="rect">
            <a:avLst/>
          </a:prstGeom>
          <a:noFill/>
          <a:ln w="28575">
            <a:solidFill>
              <a:srgbClr val="C0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cxnSp>
        <p:nvCxnSpPr>
          <p:cNvPr id="13" name="直接连接符 12"/>
          <p:cNvCxnSpPr/>
          <p:nvPr/>
        </p:nvCxnSpPr>
        <p:spPr>
          <a:xfrm flipH="1">
            <a:off x="2595245" y="4638675"/>
            <a:ext cx="1015365" cy="0"/>
          </a:xfrm>
          <a:prstGeom prst="line">
            <a:avLst/>
          </a:prstGeom>
          <a:ln>
            <a:solidFill>
              <a:srgbClr val="C00000"/>
            </a:solidFill>
          </a:ln>
        </p:spPr>
        <p:style>
          <a:lnRef idx="1">
            <a:schemeClr val="dk1"/>
          </a:lnRef>
          <a:fillRef idx="0">
            <a:schemeClr val="dk1"/>
          </a:fillRef>
          <a:effectRef idx="0">
            <a:schemeClr val="dk1"/>
          </a:effectRef>
          <a:fontRef idx="minor">
            <a:schemeClr val="tx1"/>
          </a:fontRef>
        </p:style>
      </p:cxnSp>
      <p:cxnSp>
        <p:nvCxnSpPr>
          <p:cNvPr id="14" name="直接连接符 13"/>
          <p:cNvCxnSpPr/>
          <p:nvPr/>
        </p:nvCxnSpPr>
        <p:spPr>
          <a:xfrm flipH="1" flipV="1">
            <a:off x="5016500" y="2421255"/>
            <a:ext cx="918845" cy="17907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6816090" y="4293235"/>
            <a:ext cx="1015365" cy="0"/>
          </a:xfrm>
          <a:prstGeom prst="line">
            <a:avLst/>
          </a:prstGeom>
          <a:ln>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标题 1"/>
          <p:cNvSpPr>
            <a:spLocks noGrp="1"/>
          </p:cNvSpPr>
          <p:nvPr>
            <p:ph type="title"/>
          </p:nvPr>
        </p:nvSpPr>
        <p:spPr/>
        <p:txBody>
          <a:bodyPr anchor="ctr" anchorCtr="0"/>
          <a:lstStyle/>
          <a:p>
            <a:r>
              <a:rPr lang="en-US" altLang="zh-CN" sz="2800" b="1">
                <a:sym typeface="+mn-ea"/>
              </a:rPr>
              <a:t>2.3 Experience</a:t>
            </a:r>
          </a:p>
        </p:txBody>
      </p:sp>
      <p:sp>
        <p:nvSpPr>
          <p:cNvPr id="6146" name="文本框 2"/>
          <p:cNvSpPr txBox="1"/>
          <p:nvPr>
            <p:custDataLst>
              <p:tags r:id="rId1"/>
            </p:custDataLst>
          </p:nvPr>
        </p:nvSpPr>
        <p:spPr>
          <a:xfrm>
            <a:off x="766763" y="1412875"/>
            <a:ext cx="10626725" cy="368300"/>
          </a:xfrm>
          <a:prstGeom prst="rect">
            <a:avLst/>
          </a:prstGeom>
          <a:noFill/>
          <a:ln w="9525">
            <a:noFill/>
          </a:ln>
        </p:spPr>
        <p:txBody>
          <a:bodyPr wrap="square" anchor="t" anchorCtr="0">
            <a:spAutoFit/>
          </a:bodyPr>
          <a:lstStyle/>
          <a:p>
            <a:pPr marL="342900" indent="-342900">
              <a:spcBef>
                <a:spcPts val="1200"/>
              </a:spcBef>
              <a:buFont typeface="Wingdings" panose="05000000000000000000" charset="0"/>
              <a:buChar char="n"/>
            </a:pPr>
            <a:r>
              <a:rPr lang="en-US" altLang="zh-CN" b="1">
                <a:latin typeface="Arial" panose="020B0604020202020204" pitchFamily="34" charset="0"/>
                <a:ea typeface="宋体" panose="02010600030101010101" pitchFamily="2" charset="-122"/>
              </a:rPr>
              <a:t>Smoke exhaust and post-treatment system</a:t>
            </a:r>
            <a:r>
              <a:rPr lang="en-US" altLang="zh-CN" sz="1800" b="1">
                <a:latin typeface="Arial" panose="020B0604020202020204" pitchFamily="34" charset="0"/>
                <a:ea typeface="宋体" panose="02010600030101010101" pitchFamily="2" charset="-122"/>
              </a:rPr>
              <a:t> </a:t>
            </a:r>
          </a:p>
        </p:txBody>
      </p:sp>
      <p:sp>
        <p:nvSpPr>
          <p:cNvPr id="3" name="灯片编号占位符 2"/>
          <p:cNvSpPr>
            <a:spLocks noGrp="1"/>
          </p:cNvSpPr>
          <p:nvPr>
            <p:ph type="sldNum" sz="quarter" idx="4"/>
            <p:custDataLst>
              <p:tags r:id="rId2"/>
            </p:custDataLst>
          </p:nvPr>
        </p:nvSpPr>
        <p:spPr/>
        <p:txBody>
          <a:bodyPr/>
          <a:lstStyle/>
          <a:p>
            <a:fld id="{F9954841-DDB9-4D98-80F0-B7611239509B}" type="slidenum">
              <a:rPr lang="zh-CN" altLang="en-US" smtClean="0"/>
              <a:t>11</a:t>
            </a:fld>
            <a:endParaRPr lang="zh-CN" altLang="en-US" dirty="0"/>
          </a:p>
        </p:txBody>
      </p:sp>
      <p:graphicFrame>
        <p:nvGraphicFramePr>
          <p:cNvPr id="145" name="表格 144"/>
          <p:cNvGraphicFramePr>
            <a:graphicFrameLocks noGrp="1"/>
          </p:cNvGraphicFramePr>
          <p:nvPr>
            <p:custDataLst>
              <p:tags r:id="rId3"/>
            </p:custDataLst>
          </p:nvPr>
        </p:nvGraphicFramePr>
        <p:xfrm>
          <a:off x="625475" y="4349750"/>
          <a:ext cx="11002645" cy="2072163"/>
        </p:xfrm>
        <a:graphic>
          <a:graphicData uri="http://schemas.openxmlformats.org/drawingml/2006/table">
            <a:tbl>
              <a:tblPr/>
              <a:tblGrid>
                <a:gridCol w="685800">
                  <a:extLst>
                    <a:ext uri="{9D8B030D-6E8A-4147-A177-3AD203B41FA5}">
                      <a16:colId xmlns:a16="http://schemas.microsoft.com/office/drawing/2014/main" val="20000"/>
                    </a:ext>
                  </a:extLst>
                </a:gridCol>
                <a:gridCol w="1623695">
                  <a:extLst>
                    <a:ext uri="{9D8B030D-6E8A-4147-A177-3AD203B41FA5}">
                      <a16:colId xmlns:a16="http://schemas.microsoft.com/office/drawing/2014/main" val="20001"/>
                    </a:ext>
                  </a:extLst>
                </a:gridCol>
                <a:gridCol w="1826895">
                  <a:extLst>
                    <a:ext uri="{9D8B030D-6E8A-4147-A177-3AD203B41FA5}">
                      <a16:colId xmlns:a16="http://schemas.microsoft.com/office/drawing/2014/main" val="20002"/>
                    </a:ext>
                  </a:extLst>
                </a:gridCol>
                <a:gridCol w="1898015">
                  <a:extLst>
                    <a:ext uri="{9D8B030D-6E8A-4147-A177-3AD203B41FA5}">
                      <a16:colId xmlns:a16="http://schemas.microsoft.com/office/drawing/2014/main" val="20003"/>
                    </a:ext>
                  </a:extLst>
                </a:gridCol>
                <a:gridCol w="1906270">
                  <a:extLst>
                    <a:ext uri="{9D8B030D-6E8A-4147-A177-3AD203B41FA5}">
                      <a16:colId xmlns:a16="http://schemas.microsoft.com/office/drawing/2014/main" val="20004"/>
                    </a:ext>
                  </a:extLst>
                </a:gridCol>
                <a:gridCol w="1636395">
                  <a:extLst>
                    <a:ext uri="{9D8B030D-6E8A-4147-A177-3AD203B41FA5}">
                      <a16:colId xmlns:a16="http://schemas.microsoft.com/office/drawing/2014/main" val="20005"/>
                    </a:ext>
                  </a:extLst>
                </a:gridCol>
                <a:gridCol w="1425575">
                  <a:extLst>
                    <a:ext uri="{9D8B030D-6E8A-4147-A177-3AD203B41FA5}">
                      <a16:colId xmlns:a16="http://schemas.microsoft.com/office/drawing/2014/main" val="20006"/>
                    </a:ext>
                  </a:extLst>
                </a:gridCol>
              </a:tblGrid>
              <a:tr h="283845">
                <a:tc>
                  <a:txBody>
                    <a:bodyPr/>
                    <a:lstStyle/>
                    <a:p>
                      <a:pPr algn="ctr" fontAlgn="b"/>
                      <a:r>
                        <a:rPr lang="ja-JP" altLang="en-US" sz="900" b="0" i="0" u="none" strike="noStrike" dirty="0">
                          <a:latin typeface="微软雅黑" panose="020B0503020204020204" charset="-122"/>
                          <a:ea typeface="微软雅黑" panose="020B0503020204020204" charset="-122"/>
                        </a:rPr>
                        <a:t>Machine</a:t>
                      </a:r>
                    </a:p>
                  </a:txBody>
                  <a:tcPr marL="5238" marR="5238" marT="52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altLang="en-US" sz="900" b="0" i="0" u="none" strike="noStrike" dirty="0">
                          <a:latin typeface="微软雅黑" panose="020B0503020204020204" charset="-122"/>
                          <a:ea typeface="微软雅黑" panose="020B0503020204020204" charset="-122"/>
                        </a:rPr>
                        <a:t>cyclone separator</a:t>
                      </a:r>
                    </a:p>
                  </a:txBody>
                  <a:tcPr marL="5238" marR="5238" marT="52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r>
                        <a:rPr altLang="en-US" sz="900" b="0" dirty="0">
                          <a:latin typeface="微软雅黑" panose="020B0503020204020204" charset="-122"/>
                          <a:ea typeface="微软雅黑" panose="020B0503020204020204" charset="-122"/>
                          <a:sym typeface="+mn-ea"/>
                        </a:rPr>
                        <a:t>Powder supply device</a:t>
                      </a:r>
                      <a:endParaRPr altLang="en-US" sz="900" b="0" i="0" u="none" strike="noStrike" dirty="0">
                        <a:latin typeface="微软雅黑" panose="020B0503020204020204" charset="-122"/>
                        <a:ea typeface="微软雅黑" panose="020B0503020204020204" charset="-122"/>
                        <a:sym typeface="+mn-ea"/>
                      </a:endParaRPr>
                    </a:p>
                  </a:txBody>
                  <a:tcPr marL="5238" marR="5238" marT="52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altLang="en-US" sz="900" b="0" dirty="0">
                          <a:latin typeface="微软雅黑" panose="020B0503020204020204" charset="-122"/>
                          <a:ea typeface="微软雅黑" panose="020B0503020204020204" charset="-122"/>
                          <a:sym typeface="+mn-ea"/>
                        </a:rPr>
                        <a:t>Dust collector</a:t>
                      </a:r>
                      <a:endParaRPr altLang="en-US" sz="900" b="0" i="0" u="none" strike="noStrike" dirty="0">
                        <a:latin typeface="微软雅黑" panose="020B0503020204020204" charset="-122"/>
                        <a:ea typeface="微软雅黑" panose="020B0503020204020204" charset="-122"/>
                        <a:sym typeface="+mn-ea"/>
                      </a:endParaRPr>
                    </a:p>
                  </a:txBody>
                  <a:tcPr marL="5238" marR="5238" marT="52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r>
                        <a:rPr altLang="en-US" sz="900" b="0" i="0" u="none" strike="noStrike" dirty="0">
                          <a:latin typeface="微软雅黑" panose="020B0503020204020204" charset="-122"/>
                          <a:ea typeface="微软雅黑" panose="020B0503020204020204" charset="-122"/>
                        </a:rPr>
                        <a:t>CO</a:t>
                      </a:r>
                      <a:r>
                        <a:rPr altLang="en-US" sz="900" b="0" i="0" u="none" strike="noStrike" baseline="-25000" dirty="0">
                          <a:latin typeface="微软雅黑" panose="020B0503020204020204" charset="-122"/>
                          <a:ea typeface="微软雅黑" panose="020B0503020204020204" charset="-122"/>
                        </a:rPr>
                        <a:t>2</a:t>
                      </a:r>
                      <a:r>
                        <a:rPr lang="en-US" sz="900" b="0" i="0" u="none" strike="noStrike" dirty="0">
                          <a:latin typeface="微软雅黑" panose="020B0503020204020204" charset="-122"/>
                          <a:ea typeface="微软雅黑" panose="020B0503020204020204" charset="-122"/>
                        </a:rPr>
                        <a:t> </a:t>
                      </a:r>
                      <a:r>
                        <a:rPr altLang="en-US" sz="900" b="0" dirty="0">
                          <a:latin typeface="微软雅黑" panose="020B0503020204020204" charset="-122"/>
                          <a:ea typeface="微软雅黑" panose="020B0503020204020204" charset="-122"/>
                          <a:sym typeface="+mn-ea"/>
                        </a:rPr>
                        <a:t>Fire extinguishing equipment</a:t>
                      </a:r>
                      <a:endParaRPr altLang="en-US" sz="900" b="0" i="0" u="none" strike="noStrike" dirty="0">
                        <a:latin typeface="微软雅黑" panose="020B0503020204020204" charset="-122"/>
                        <a:ea typeface="微软雅黑" panose="020B0503020204020204" charset="-122"/>
                      </a:endParaRPr>
                    </a:p>
                  </a:txBody>
                  <a:tcPr marL="5238" marR="5238" marT="52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r>
                        <a:rPr altLang="en-US" sz="900" b="0" dirty="0">
                          <a:latin typeface="微软雅黑" panose="020B0503020204020204" charset="-122"/>
                          <a:ea typeface="微软雅黑" panose="020B0503020204020204" charset="-122"/>
                          <a:sym typeface="+mn-ea"/>
                        </a:rPr>
                        <a:t>Induced draft fan</a:t>
                      </a:r>
                      <a:endParaRPr altLang="en-US" sz="900" b="0" i="0" u="none" strike="noStrike" dirty="0">
                        <a:latin typeface="微软雅黑" panose="020B0503020204020204" charset="-122"/>
                        <a:ea typeface="微软雅黑" panose="020B0503020204020204" charset="-122"/>
                        <a:sym typeface="+mn-ea"/>
                      </a:endParaRPr>
                    </a:p>
                  </a:txBody>
                  <a:tcPr marL="5238" marR="5238" marT="52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altLang="en-US" sz="900" b="0" dirty="0">
                          <a:latin typeface="微软雅黑" panose="020B0503020204020204" charset="-122"/>
                          <a:ea typeface="微软雅黑" panose="020B0503020204020204" charset="-122"/>
                          <a:sym typeface="+mn-ea"/>
                        </a:rPr>
                        <a:t>Deodorization tower</a:t>
                      </a:r>
                      <a:endParaRPr altLang="en-US" sz="900" b="0" i="0" u="none" strike="noStrike" dirty="0">
                        <a:latin typeface="微软雅黑" panose="020B0503020204020204" charset="-122"/>
                        <a:ea typeface="微软雅黑" panose="020B0503020204020204" charset="-122"/>
                        <a:sym typeface="+mn-ea"/>
                      </a:endParaRPr>
                    </a:p>
                  </a:txBody>
                  <a:tcPr marL="5238" marR="5238" marT="52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56970">
                <a:tc>
                  <a:txBody>
                    <a:bodyPr/>
                    <a:lstStyle/>
                    <a:p>
                      <a:pPr marL="36195" algn="ctr" fontAlgn="ctr"/>
                      <a:r>
                        <a:rPr lang="zh-CN" altLang="en-US" sz="900" b="0" i="0" u="none" strike="noStrike" dirty="0">
                          <a:latin typeface="微软雅黑" panose="020B0503020204020204" charset="-122"/>
                          <a:ea typeface="微软雅黑" panose="020B0503020204020204" charset="-122"/>
                        </a:rPr>
                        <a:t>function</a:t>
                      </a:r>
                    </a:p>
                  </a:txBody>
                  <a:tcPr marL="5238" marR="5238" marT="52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195" algn="l" fontAlgn="t"/>
                      <a:r>
                        <a:rPr lang="zh-CN" altLang="en-US" sz="900" b="0" i="0" u="none" strike="noStrike">
                          <a:latin typeface="微软雅黑" panose="020B0503020204020204" charset="-122"/>
                          <a:ea typeface="微软雅黑" panose="020B0503020204020204" charset="-122"/>
                        </a:rPr>
                        <a:t>Equipment that generates centrifugal force in the exhaust gas to separate dust from the exhaust gas and prevent dust from flowing into subsequent devices</a:t>
                      </a:r>
                      <a:r>
                        <a:rPr lang="en-US" altLang="zh-CN" sz="900" b="0" i="0" u="none" strike="noStrike">
                          <a:latin typeface="微软雅黑" panose="020B0503020204020204" charset="-122"/>
                          <a:ea typeface="微软雅黑" panose="020B0503020204020204" charset="-122"/>
                        </a:rPr>
                        <a:t>.</a:t>
                      </a:r>
                    </a:p>
                  </a:txBody>
                  <a:tcPr marL="5238" marR="5238" marT="523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195" algn="l" fontAlgn="t"/>
                      <a:r>
                        <a:rPr lang="zh-CN" altLang="en-US" sz="900" b="0" i="0" u="none" strike="noStrike" dirty="0">
                          <a:latin typeface="微软雅黑" panose="020B0503020204020204" charset="-122"/>
                          <a:ea typeface="微软雅黑" panose="020B0503020204020204" charset="-122"/>
                          <a:cs typeface="微软雅黑" panose="020B0503020204020204" charset="-122"/>
                        </a:rPr>
                        <a:t>A device that uses a blower to press the filtering auxiliary material (zeolite powder) into a bag filter, providing protection by adding inert powder to the surface of the filter screen.</a:t>
                      </a:r>
                    </a:p>
                    <a:p>
                      <a:pPr marL="36195" algn="l" fontAlgn="t"/>
                      <a:r>
                        <a:rPr lang="zh-CN" altLang="en-US" sz="900" b="0" i="0" u="none" strike="noStrike" dirty="0">
                          <a:latin typeface="微软雅黑" panose="020B0503020204020204" charset="-122"/>
                          <a:ea typeface="微软雅黑" panose="020B0503020204020204" charset="-122"/>
                          <a:cs typeface="微软雅黑" panose="020B0503020204020204" charset="-122"/>
                        </a:rPr>
                        <a:t>Purpose of inert powder protection</a:t>
                      </a:r>
                      <a:r>
                        <a:rPr lang="en-US" altLang="zh-CN" sz="900" b="0" i="0" u="none" strike="noStrike" dirty="0">
                          <a:latin typeface="微软雅黑" panose="020B0503020204020204" charset="-122"/>
                          <a:ea typeface="微软雅黑" panose="020B0503020204020204" charset="-122"/>
                          <a:cs typeface="微软雅黑" panose="020B0503020204020204" charset="-122"/>
                        </a:rPr>
                        <a:t>:</a:t>
                      </a:r>
                      <a:endParaRPr lang="zh-CN" altLang="en-US" sz="900" b="0" i="0" u="none" strike="noStrike" dirty="0">
                        <a:latin typeface="微软雅黑" panose="020B0503020204020204" charset="-122"/>
                        <a:ea typeface="微软雅黑" panose="020B0503020204020204" charset="-122"/>
                        <a:cs typeface="微软雅黑" panose="020B0503020204020204" charset="-122"/>
                      </a:endParaRPr>
                    </a:p>
                    <a:p>
                      <a:pPr marL="36195" algn="l" fontAlgn="t"/>
                      <a:r>
                        <a:rPr lang="zh-CN" altLang="en-US" sz="900" b="0" i="0" u="none" strike="noStrike" dirty="0">
                          <a:latin typeface="微软雅黑" panose="020B0503020204020204" charset="-122"/>
                          <a:ea typeface="微软雅黑" panose="020B0503020204020204" charset="-122"/>
                          <a:cs typeface="微软雅黑" panose="020B0503020204020204" charset="-122"/>
                        </a:rPr>
                        <a:t>① Improve filtration efficiency</a:t>
                      </a:r>
                      <a:r>
                        <a:rPr lang="en-US" altLang="zh-CN" sz="900" b="0" i="0" u="none" strike="noStrike" dirty="0">
                          <a:latin typeface="微软雅黑" panose="020B0503020204020204" charset="-122"/>
                          <a:ea typeface="微软雅黑" panose="020B0503020204020204" charset="-122"/>
                          <a:cs typeface="微软雅黑" panose="020B0503020204020204" charset="-122"/>
                        </a:rPr>
                        <a:t>.</a:t>
                      </a:r>
                      <a:endParaRPr lang="zh-CN" altLang="en-US" sz="900" b="0" i="0" u="none" strike="noStrike" dirty="0">
                        <a:latin typeface="微软雅黑" panose="020B0503020204020204" charset="-122"/>
                        <a:ea typeface="微软雅黑" panose="020B0503020204020204" charset="-122"/>
                        <a:cs typeface="微软雅黑" panose="020B0503020204020204" charset="-122"/>
                      </a:endParaRPr>
                    </a:p>
                    <a:p>
                      <a:pPr marL="36195" algn="l" fontAlgn="t"/>
                      <a:r>
                        <a:rPr lang="zh-CN" altLang="en-US" sz="900" b="0" i="0" u="none" strike="noStrike" dirty="0">
                          <a:latin typeface="微软雅黑" panose="020B0503020204020204" charset="-122"/>
                          <a:ea typeface="微软雅黑" panose="020B0503020204020204" charset="-122"/>
                          <a:cs typeface="微软雅黑" panose="020B0503020204020204" charset="-122"/>
                        </a:rPr>
                        <a:t>② Protect the filter screen</a:t>
                      </a:r>
                      <a:r>
                        <a:rPr lang="en-US" altLang="zh-CN" sz="900" b="0" i="0" u="none" strike="noStrike" dirty="0">
                          <a:latin typeface="微软雅黑" panose="020B0503020204020204" charset="-122"/>
                          <a:ea typeface="微软雅黑" panose="020B0503020204020204" charset="-122"/>
                          <a:cs typeface="微软雅黑" panose="020B0503020204020204" charset="-122"/>
                        </a:rPr>
                        <a:t>.</a:t>
                      </a:r>
                    </a:p>
                  </a:txBody>
                  <a:tcPr marL="5238" marR="5238" marT="523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195" algn="l" fontAlgn="t"/>
                      <a:r>
                        <a:rPr sz="900" b="0" i="0" u="none" strike="noStrike">
                          <a:latin typeface="微软雅黑" panose="020B0503020204020204" charset="-122"/>
                          <a:ea typeface="微软雅黑" panose="020B0503020204020204" charset="-122"/>
                          <a:cs typeface="微软雅黑" panose="020B0503020204020204" charset="-122"/>
                        </a:rPr>
                        <a:t>A device that attaches dust from exhaust gas to the surface of the filter screen through 360 filter screens (cylindrical filter bags) suspended in the dust collection equipment. The dust adhering to the surface of the filter screen is blown into the bottom ash hopper by high-pressure gas backwashing method, and finally discharged into the designated storage tank by a screw propeller and a rotary discharge valve.</a:t>
                      </a:r>
                    </a:p>
                  </a:txBody>
                  <a:tcPr marL="5238" marR="5238" marT="523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195" algn="l" fontAlgn="t"/>
                      <a:r>
                        <a:rPr sz="900" b="0" i="0" u="none" strike="noStrike">
                          <a:latin typeface="微软雅黑" panose="020B0503020204020204" charset="-122"/>
                          <a:ea typeface="微软雅黑" panose="020B0503020204020204" charset="-122"/>
                          <a:cs typeface="微软雅黑" panose="020B0503020204020204" charset="-122"/>
                        </a:rPr>
                        <a:t>A device that suppresses the occurrence of a fire on the filter screen when there is an abnormal increase in exhaust gas temperature. When the temperature rises abnormally, the dust collector will immediately stop running and close the pneumatic fire dampers at the inlet and outlet of the dust collector, injecting CO2 gas into the interior of the dust collector.</a:t>
                      </a:r>
                    </a:p>
                  </a:txBody>
                  <a:tcPr marL="5238" marR="5238" marT="523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195" algn="l" fontAlgn="t"/>
                      <a:r>
                        <a:rPr lang="zh-CN" altLang="en-US" sz="900" b="0" i="0" u="none" strike="noStrike">
                          <a:latin typeface="微软雅黑" panose="020B0503020204020204" charset="-122"/>
                          <a:ea typeface="微软雅黑" panose="020B0503020204020204" charset="-122"/>
                        </a:rPr>
                        <a:t>Provide the main fan with the required air volume for various operating modes. The motor adopts a frequency conversion starting method and adjusts the air volume through the opening of the electric air valve.</a:t>
                      </a:r>
                    </a:p>
                  </a:txBody>
                  <a:tcPr marL="5238" marR="5238" marT="523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195" algn="l" fontAlgn="t"/>
                      <a:r>
                        <a:rPr lang="zh-CN" altLang="en-US" sz="900" b="0" i="0" u="none" strike="noStrike" dirty="0">
                          <a:latin typeface="微软雅黑" panose="020B0503020204020204" charset="-122"/>
                          <a:ea typeface="微软雅黑" panose="020B0503020204020204" charset="-122"/>
                        </a:rPr>
                        <a:t>Inhalation and deodorization of odor molecules contained in exhaust gas</a:t>
                      </a:r>
                      <a:r>
                        <a:rPr lang="en-US" altLang="zh-CN" sz="900" b="0" i="0" u="none" strike="noStrike" dirty="0">
                          <a:latin typeface="微软雅黑" panose="020B0503020204020204" charset="-122"/>
                          <a:ea typeface="微软雅黑" panose="020B0503020204020204" charset="-122"/>
                        </a:rPr>
                        <a:t>.</a:t>
                      </a:r>
                    </a:p>
                  </a:txBody>
                  <a:tcPr marL="5238" marR="5238" marT="523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38" name="图片 37"/>
          <p:cNvPicPr>
            <a:picLocks noChangeAspect="1"/>
          </p:cNvPicPr>
          <p:nvPr>
            <p:custDataLst>
              <p:tags r:id="rId4"/>
            </p:custDataLst>
          </p:nvPr>
        </p:nvPicPr>
        <p:blipFill>
          <a:blip r:embed="rId95"/>
          <a:srcRect l="15307"/>
          <a:stretch>
            <a:fillRect/>
          </a:stretch>
        </p:blipFill>
        <p:spPr>
          <a:xfrm>
            <a:off x="9048115" y="2204720"/>
            <a:ext cx="2600960" cy="1868170"/>
          </a:xfrm>
          <a:prstGeom prst="rect">
            <a:avLst/>
          </a:prstGeom>
        </p:spPr>
      </p:pic>
      <p:grpSp>
        <p:nvGrpSpPr>
          <p:cNvPr id="7" name="组合 6"/>
          <p:cNvGrpSpPr/>
          <p:nvPr/>
        </p:nvGrpSpPr>
        <p:grpSpPr>
          <a:xfrm>
            <a:off x="1426845" y="1804751"/>
            <a:ext cx="7182485" cy="2554038"/>
            <a:chOff x="359" y="-228"/>
            <a:chExt cx="17839" cy="8530"/>
          </a:xfrm>
        </p:grpSpPr>
        <p:pic>
          <p:nvPicPr>
            <p:cNvPr id="8" name="图片 7" descr="图片6"/>
            <p:cNvPicPr>
              <a:picLocks noChangeAspect="1"/>
            </p:cNvPicPr>
            <p:nvPr>
              <p:custDataLst>
                <p:tags r:id="rId5"/>
              </p:custDataLst>
            </p:nvPr>
          </p:nvPicPr>
          <p:blipFill>
            <a:blip r:embed="rId96"/>
            <a:stretch>
              <a:fillRect/>
            </a:stretch>
          </p:blipFill>
          <p:spPr>
            <a:xfrm>
              <a:off x="359" y="4647"/>
              <a:ext cx="2302" cy="2340"/>
            </a:xfrm>
            <a:prstGeom prst="rect">
              <a:avLst/>
            </a:prstGeom>
          </p:spPr>
        </p:pic>
        <p:pic>
          <p:nvPicPr>
            <p:cNvPr id="10" name="图片 9" descr="图片6"/>
            <p:cNvPicPr>
              <a:picLocks noChangeAspect="1"/>
            </p:cNvPicPr>
            <p:nvPr>
              <p:custDataLst>
                <p:tags r:id="rId6"/>
              </p:custDataLst>
            </p:nvPr>
          </p:nvPicPr>
          <p:blipFill>
            <a:blip r:embed="rId96"/>
            <a:stretch>
              <a:fillRect/>
            </a:stretch>
          </p:blipFill>
          <p:spPr>
            <a:xfrm>
              <a:off x="2812" y="4683"/>
              <a:ext cx="2302" cy="2340"/>
            </a:xfrm>
            <a:prstGeom prst="rect">
              <a:avLst/>
            </a:prstGeom>
          </p:spPr>
        </p:pic>
        <p:pic>
          <p:nvPicPr>
            <p:cNvPr id="12" name="図 35"/>
            <p:cNvPicPr>
              <a:picLocks noChangeAspect="1"/>
            </p:cNvPicPr>
            <p:nvPr>
              <p:custDataLst>
                <p:tags r:id="rId7"/>
              </p:custDataLst>
            </p:nvPr>
          </p:nvPicPr>
          <p:blipFill>
            <a:blip r:embed="rId97" cstate="print">
              <a:extLst>
                <a:ext uri="{28A0092B-C50C-407E-A947-70E740481C1C}">
                  <a14:useLocalDpi xmlns:a14="http://schemas.microsoft.com/office/drawing/2010/main" val="0"/>
                </a:ext>
              </a:extLst>
            </a:blip>
            <a:stretch>
              <a:fillRect/>
            </a:stretch>
          </p:blipFill>
          <p:spPr>
            <a:xfrm>
              <a:off x="12754" y="4188"/>
              <a:ext cx="1760" cy="1286"/>
            </a:xfrm>
            <a:prstGeom prst="rect">
              <a:avLst/>
            </a:prstGeom>
          </p:spPr>
        </p:pic>
        <p:pic>
          <p:nvPicPr>
            <p:cNvPr id="16" name="図 7"/>
            <p:cNvPicPr>
              <a:picLocks noChangeAspect="1"/>
            </p:cNvPicPr>
            <p:nvPr>
              <p:custDataLst>
                <p:tags r:id="rId8"/>
              </p:custDataLst>
            </p:nvPr>
          </p:nvPicPr>
          <p:blipFill>
            <a:blip r:embed="rId98" cstate="print">
              <a:extLst>
                <a:ext uri="{28A0092B-C50C-407E-A947-70E740481C1C}">
                  <a14:useLocalDpi xmlns:a14="http://schemas.microsoft.com/office/drawing/2010/main" val="0"/>
                </a:ext>
              </a:extLst>
            </a:blip>
            <a:stretch>
              <a:fillRect/>
            </a:stretch>
          </p:blipFill>
          <p:spPr>
            <a:xfrm>
              <a:off x="11452" y="7064"/>
              <a:ext cx="1407" cy="627"/>
            </a:xfrm>
            <a:prstGeom prst="rect">
              <a:avLst/>
            </a:prstGeom>
          </p:spPr>
        </p:pic>
        <p:sp>
          <p:nvSpPr>
            <p:cNvPr id="19" name="フリーフォーム 36"/>
            <p:cNvSpPr/>
            <p:nvPr>
              <p:custDataLst>
                <p:tags r:id="rId9"/>
              </p:custDataLst>
            </p:nvPr>
          </p:nvSpPr>
          <p:spPr>
            <a:xfrm>
              <a:off x="4110" y="2110"/>
              <a:ext cx="779" cy="2640"/>
            </a:xfrm>
            <a:custGeom>
              <a:avLst/>
              <a:gdLst>
                <a:gd name="connsiteX0" fmla="*/ 0 w 461246"/>
                <a:gd name="connsiteY0" fmla="*/ 687823 h 687823"/>
                <a:gd name="connsiteX1" fmla="*/ 461246 w 461246"/>
                <a:gd name="connsiteY1" fmla="*/ 687823 h 687823"/>
                <a:gd name="connsiteX2" fmla="*/ 461246 w 461246"/>
                <a:gd name="connsiteY2" fmla="*/ 0 h 687823"/>
              </a:gdLst>
              <a:ahLst/>
              <a:cxnLst>
                <a:cxn ang="0">
                  <a:pos x="connsiteX0" y="connsiteY0"/>
                </a:cxn>
                <a:cxn ang="0">
                  <a:pos x="connsiteX1" y="connsiteY1"/>
                </a:cxn>
                <a:cxn ang="0">
                  <a:pos x="connsiteX2" y="connsiteY2"/>
                </a:cxn>
              </a:cxnLst>
              <a:rect l="l" t="t" r="r" b="b"/>
              <a:pathLst>
                <a:path w="461246" h="687823">
                  <a:moveTo>
                    <a:pt x="0" y="687823"/>
                  </a:moveTo>
                  <a:lnTo>
                    <a:pt x="461246" y="687823"/>
                  </a:lnTo>
                  <a:lnTo>
                    <a:pt x="461246" y="0"/>
                  </a:ln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pic>
          <p:nvPicPr>
            <p:cNvPr id="20" name="図 32"/>
            <p:cNvPicPr>
              <a:picLocks noChangeAspect="1"/>
            </p:cNvPicPr>
            <p:nvPr>
              <p:custDataLst>
                <p:tags r:id="rId10"/>
              </p:custDataLst>
            </p:nvPr>
          </p:nvPicPr>
          <p:blipFill>
            <a:blip r:embed="rId99" cstate="print">
              <a:extLst>
                <a:ext uri="{28A0092B-C50C-407E-A947-70E740481C1C}">
                  <a14:useLocalDpi xmlns:a14="http://schemas.microsoft.com/office/drawing/2010/main" val="0"/>
                </a:ext>
              </a:extLst>
            </a:blip>
            <a:stretch>
              <a:fillRect/>
            </a:stretch>
          </p:blipFill>
          <p:spPr>
            <a:xfrm rot="5400000">
              <a:off x="4729" y="3118"/>
              <a:ext cx="349" cy="340"/>
            </a:xfrm>
            <a:prstGeom prst="rect">
              <a:avLst/>
            </a:prstGeom>
          </p:spPr>
        </p:pic>
        <p:sp>
          <p:nvSpPr>
            <p:cNvPr id="43" name="フリーフォーム 40"/>
            <p:cNvSpPr/>
            <p:nvPr>
              <p:custDataLst>
                <p:tags r:id="rId11"/>
              </p:custDataLst>
            </p:nvPr>
          </p:nvSpPr>
          <p:spPr>
            <a:xfrm>
              <a:off x="1673" y="2090"/>
              <a:ext cx="6749" cy="2703"/>
            </a:xfrm>
            <a:custGeom>
              <a:avLst/>
              <a:gdLst>
                <a:gd name="connsiteX0" fmla="*/ 0 w 2387151"/>
                <a:gd name="connsiteY0" fmla="*/ 1294725 h 1294725"/>
                <a:gd name="connsiteX1" fmla="*/ 202301 w 2387151"/>
                <a:gd name="connsiteY1" fmla="*/ 1294725 h 1294725"/>
                <a:gd name="connsiteX2" fmla="*/ 202301 w 2387151"/>
                <a:gd name="connsiteY2" fmla="*/ 0 h 1294725"/>
                <a:gd name="connsiteX3" fmla="*/ 2387151 w 2387151"/>
                <a:gd name="connsiteY3" fmla="*/ 0 h 1294725"/>
                <a:gd name="connsiteX0-1" fmla="*/ 0 w 2416381"/>
                <a:gd name="connsiteY0-2" fmla="*/ 1291874 h 1294725"/>
                <a:gd name="connsiteX1-3" fmla="*/ 231531 w 2416381"/>
                <a:gd name="connsiteY1-4" fmla="*/ 1294725 h 1294725"/>
                <a:gd name="connsiteX2-5" fmla="*/ 231531 w 2416381"/>
                <a:gd name="connsiteY2-6" fmla="*/ 0 h 1294725"/>
                <a:gd name="connsiteX3-7" fmla="*/ 2416381 w 2416381"/>
                <a:gd name="connsiteY3-8" fmla="*/ 0 h 1294725"/>
              </a:gdLst>
              <a:ahLst/>
              <a:cxnLst>
                <a:cxn ang="0">
                  <a:pos x="connsiteX0-1" y="connsiteY0-2"/>
                </a:cxn>
                <a:cxn ang="0">
                  <a:pos x="connsiteX1-3" y="connsiteY1-4"/>
                </a:cxn>
                <a:cxn ang="0">
                  <a:pos x="connsiteX2-5" y="connsiteY2-6"/>
                </a:cxn>
                <a:cxn ang="0">
                  <a:pos x="connsiteX3-7" y="connsiteY3-8"/>
                </a:cxn>
              </a:cxnLst>
              <a:rect l="l" t="t" r="r" b="b"/>
              <a:pathLst>
                <a:path w="2416381" h="1294725">
                  <a:moveTo>
                    <a:pt x="0" y="1291874"/>
                  </a:moveTo>
                  <a:lnTo>
                    <a:pt x="231531" y="1294725"/>
                  </a:lnTo>
                  <a:lnTo>
                    <a:pt x="231531" y="0"/>
                  </a:lnTo>
                  <a:lnTo>
                    <a:pt x="2416381" y="0"/>
                  </a:lnTo>
                </a:path>
              </a:pathLst>
            </a:custGeom>
            <a:noFill/>
            <a:ln w="31750">
              <a:solidFill>
                <a:srgbClr val="FF0000"/>
              </a:solidFill>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pic>
          <p:nvPicPr>
            <p:cNvPr id="45" name="図 41"/>
            <p:cNvPicPr>
              <a:picLocks noChangeAspect="1"/>
            </p:cNvPicPr>
            <p:nvPr>
              <p:custDataLst>
                <p:tags r:id="rId12"/>
              </p:custDataLst>
            </p:nvPr>
          </p:nvPicPr>
          <p:blipFill>
            <a:blip r:embed="rId99" cstate="print">
              <a:extLst>
                <a:ext uri="{28A0092B-C50C-407E-A947-70E740481C1C}">
                  <a14:useLocalDpi xmlns:a14="http://schemas.microsoft.com/office/drawing/2010/main" val="0"/>
                </a:ext>
              </a:extLst>
            </a:blip>
            <a:stretch>
              <a:fillRect/>
            </a:stretch>
          </p:blipFill>
          <p:spPr>
            <a:xfrm rot="5400000">
              <a:off x="2114" y="3109"/>
              <a:ext cx="349" cy="340"/>
            </a:xfrm>
            <a:prstGeom prst="rect">
              <a:avLst/>
            </a:prstGeom>
          </p:spPr>
        </p:pic>
        <p:sp>
          <p:nvSpPr>
            <p:cNvPr id="46" name="フリーフォーム 51"/>
            <p:cNvSpPr/>
            <p:nvPr>
              <p:custDataLst>
                <p:tags r:id="rId13"/>
              </p:custDataLst>
            </p:nvPr>
          </p:nvSpPr>
          <p:spPr>
            <a:xfrm>
              <a:off x="5793" y="2110"/>
              <a:ext cx="285" cy="2629"/>
            </a:xfrm>
            <a:custGeom>
              <a:avLst/>
              <a:gdLst>
                <a:gd name="connsiteX0" fmla="*/ 0 w 307498"/>
                <a:gd name="connsiteY0" fmla="*/ 0 h 1812616"/>
                <a:gd name="connsiteX1" fmla="*/ 0 w 307498"/>
                <a:gd name="connsiteY1" fmla="*/ 1812616 h 1812616"/>
                <a:gd name="connsiteX2" fmla="*/ 307498 w 307498"/>
                <a:gd name="connsiteY2" fmla="*/ 1812616 h 1812616"/>
              </a:gdLst>
              <a:ahLst/>
              <a:cxnLst>
                <a:cxn ang="0">
                  <a:pos x="connsiteX0" y="connsiteY0"/>
                </a:cxn>
                <a:cxn ang="0">
                  <a:pos x="connsiteX1" y="connsiteY1"/>
                </a:cxn>
                <a:cxn ang="0">
                  <a:pos x="connsiteX2" y="connsiteY2"/>
                </a:cxn>
              </a:cxnLst>
              <a:rect l="l" t="t" r="r" b="b"/>
              <a:pathLst>
                <a:path w="307498" h="1812616">
                  <a:moveTo>
                    <a:pt x="0" y="0"/>
                  </a:moveTo>
                  <a:lnTo>
                    <a:pt x="0" y="1812616"/>
                  </a:lnTo>
                  <a:lnTo>
                    <a:pt x="307498" y="1812616"/>
                  </a:lnTo>
                </a:path>
              </a:pathLst>
            </a:custGeom>
            <a:noFill/>
            <a:ln w="3175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sp>
          <p:nvSpPr>
            <p:cNvPr id="47" name="フリーフォーム 52"/>
            <p:cNvSpPr/>
            <p:nvPr>
              <p:custDataLst>
                <p:tags r:id="rId14"/>
              </p:custDataLst>
            </p:nvPr>
          </p:nvSpPr>
          <p:spPr>
            <a:xfrm>
              <a:off x="8422" y="1891"/>
              <a:ext cx="2178" cy="1562"/>
            </a:xfrm>
            <a:custGeom>
              <a:avLst/>
              <a:gdLst>
                <a:gd name="connsiteX0" fmla="*/ 0 w 614994"/>
                <a:gd name="connsiteY0" fmla="*/ 315589 h 315589"/>
                <a:gd name="connsiteX1" fmla="*/ 0 w 614994"/>
                <a:gd name="connsiteY1" fmla="*/ 0 h 315589"/>
                <a:gd name="connsiteX2" fmla="*/ 614994 w 614994"/>
                <a:gd name="connsiteY2" fmla="*/ 0 h 315589"/>
              </a:gdLst>
              <a:ahLst/>
              <a:cxnLst>
                <a:cxn ang="0">
                  <a:pos x="connsiteX0" y="connsiteY0"/>
                </a:cxn>
                <a:cxn ang="0">
                  <a:pos x="connsiteX1" y="connsiteY1"/>
                </a:cxn>
                <a:cxn ang="0">
                  <a:pos x="connsiteX2" y="connsiteY2"/>
                </a:cxn>
              </a:cxnLst>
              <a:rect l="l" t="t" r="r" b="b"/>
              <a:pathLst>
                <a:path w="614994" h="315589">
                  <a:moveTo>
                    <a:pt x="0" y="315589"/>
                  </a:moveTo>
                  <a:lnTo>
                    <a:pt x="0" y="0"/>
                  </a:lnTo>
                  <a:lnTo>
                    <a:pt x="614994" y="0"/>
                  </a:lnTo>
                </a:path>
              </a:pathLst>
            </a:custGeom>
            <a:noFill/>
            <a:ln w="3175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pic>
          <p:nvPicPr>
            <p:cNvPr id="48" name="図 24"/>
            <p:cNvPicPr>
              <a:picLocks noChangeAspect="1"/>
            </p:cNvPicPr>
            <p:nvPr>
              <p:custDataLst>
                <p:tags r:id="rId15"/>
              </p:custDataLst>
            </p:nvPr>
          </p:nvPicPr>
          <p:blipFill>
            <a:blip r:embed="rId99" cstate="print">
              <a:extLst>
                <a:ext uri="{28A0092B-C50C-407E-A947-70E740481C1C}">
                  <a14:useLocalDpi xmlns:a14="http://schemas.microsoft.com/office/drawing/2010/main" val="0"/>
                </a:ext>
              </a:extLst>
            </a:blip>
            <a:stretch>
              <a:fillRect/>
            </a:stretch>
          </p:blipFill>
          <p:spPr>
            <a:xfrm>
              <a:off x="9164" y="1749"/>
              <a:ext cx="349" cy="340"/>
            </a:xfrm>
            <a:prstGeom prst="rect">
              <a:avLst/>
            </a:prstGeom>
          </p:spPr>
        </p:pic>
        <p:cxnSp>
          <p:nvCxnSpPr>
            <p:cNvPr id="50" name="直線コネクタ 58"/>
            <p:cNvCxnSpPr/>
            <p:nvPr>
              <p:custDataLst>
                <p:tags r:id="rId16"/>
              </p:custDataLst>
            </p:nvPr>
          </p:nvCxnSpPr>
          <p:spPr>
            <a:xfrm>
              <a:off x="13637" y="5148"/>
              <a:ext cx="465" cy="0"/>
            </a:xfrm>
            <a:prstGeom prst="line">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フリーフォーム 68"/>
            <p:cNvSpPr/>
            <p:nvPr>
              <p:custDataLst>
                <p:tags r:id="rId17"/>
              </p:custDataLst>
            </p:nvPr>
          </p:nvSpPr>
          <p:spPr>
            <a:xfrm>
              <a:off x="9622" y="1989"/>
              <a:ext cx="458" cy="5405"/>
            </a:xfrm>
            <a:custGeom>
              <a:avLst/>
              <a:gdLst>
                <a:gd name="connsiteX0" fmla="*/ 0 w 101600"/>
                <a:gd name="connsiteY0" fmla="*/ 2374900 h 2374900"/>
                <a:gd name="connsiteX1" fmla="*/ 0 w 101600"/>
                <a:gd name="connsiteY1" fmla="*/ 101600 h 2374900"/>
                <a:gd name="connsiteX2" fmla="*/ 101600 w 101600"/>
                <a:gd name="connsiteY2" fmla="*/ 0 h 2374900"/>
                <a:gd name="connsiteX0-1" fmla="*/ 684 w 102284"/>
                <a:gd name="connsiteY0-2" fmla="*/ 2374900 h 2374900"/>
                <a:gd name="connsiteX1-3" fmla="*/ 0 w 102284"/>
                <a:gd name="connsiteY1-4" fmla="*/ 2259603 h 2374900"/>
                <a:gd name="connsiteX2-5" fmla="*/ 684 w 102284"/>
                <a:gd name="connsiteY2-6" fmla="*/ 101600 h 2374900"/>
                <a:gd name="connsiteX3" fmla="*/ 102284 w 102284"/>
                <a:gd name="connsiteY3" fmla="*/ 0 h 2374900"/>
                <a:gd name="connsiteX0-7" fmla="*/ 62389 w 102284"/>
                <a:gd name="connsiteY0-8" fmla="*/ 2500680 h 2500680"/>
                <a:gd name="connsiteX1-9" fmla="*/ 0 w 102284"/>
                <a:gd name="connsiteY1-10" fmla="*/ 2259603 h 2500680"/>
                <a:gd name="connsiteX2-11" fmla="*/ 684 w 102284"/>
                <a:gd name="connsiteY2-12" fmla="*/ 101600 h 2500680"/>
                <a:gd name="connsiteX3-13" fmla="*/ 102284 w 102284"/>
                <a:gd name="connsiteY3-14" fmla="*/ 0 h 2500680"/>
                <a:gd name="connsiteX0-15" fmla="*/ 62389 w 102284"/>
                <a:gd name="connsiteY0-16" fmla="*/ 2500680 h 2500680"/>
                <a:gd name="connsiteX1-17" fmla="*/ 0 w 102284"/>
                <a:gd name="connsiteY1-18" fmla="*/ 2497187 h 2500680"/>
                <a:gd name="connsiteX2-19" fmla="*/ 684 w 102284"/>
                <a:gd name="connsiteY2-20" fmla="*/ 101600 h 2500680"/>
                <a:gd name="connsiteX3-21" fmla="*/ 102284 w 102284"/>
                <a:gd name="connsiteY3-22" fmla="*/ 0 h 2500680"/>
                <a:gd name="connsiteX0-23" fmla="*/ 61394 w 102284"/>
                <a:gd name="connsiteY0-24" fmla="*/ 2497186 h 2497187"/>
                <a:gd name="connsiteX1-25" fmla="*/ 0 w 102284"/>
                <a:gd name="connsiteY1-26" fmla="*/ 2497187 h 2497187"/>
                <a:gd name="connsiteX2-27" fmla="*/ 684 w 102284"/>
                <a:gd name="connsiteY2-28" fmla="*/ 101600 h 2497187"/>
                <a:gd name="connsiteX3-29" fmla="*/ 102284 w 102284"/>
                <a:gd name="connsiteY3-30" fmla="*/ 0 h 2497187"/>
              </a:gdLst>
              <a:ahLst/>
              <a:cxnLst>
                <a:cxn ang="0">
                  <a:pos x="connsiteX0-1" y="connsiteY0-2"/>
                </a:cxn>
                <a:cxn ang="0">
                  <a:pos x="connsiteX1-3" y="connsiteY1-4"/>
                </a:cxn>
                <a:cxn ang="0">
                  <a:pos x="connsiteX2-5" y="connsiteY2-6"/>
                </a:cxn>
                <a:cxn ang="0">
                  <a:pos x="connsiteX3-13" y="connsiteY3-14"/>
                </a:cxn>
              </a:cxnLst>
              <a:rect l="l" t="t" r="r" b="b"/>
              <a:pathLst>
                <a:path w="102284" h="2497187">
                  <a:moveTo>
                    <a:pt x="61394" y="2497186"/>
                  </a:moveTo>
                  <a:lnTo>
                    <a:pt x="0" y="2497187"/>
                  </a:lnTo>
                  <a:lnTo>
                    <a:pt x="684" y="101600"/>
                  </a:lnTo>
                  <a:lnTo>
                    <a:pt x="102284" y="0"/>
                  </a:lnTo>
                </a:path>
              </a:pathLst>
            </a:custGeom>
            <a:noFill/>
            <a:ln w="22225">
              <a:solidFill>
                <a:srgbClr val="00B05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sp>
          <p:nvSpPr>
            <p:cNvPr id="83" name="フリーフォーム 69"/>
            <p:cNvSpPr/>
            <p:nvPr>
              <p:custDataLst>
                <p:tags r:id="rId18"/>
              </p:custDataLst>
            </p:nvPr>
          </p:nvSpPr>
          <p:spPr>
            <a:xfrm>
              <a:off x="10469" y="2405"/>
              <a:ext cx="2247" cy="4714"/>
            </a:xfrm>
            <a:custGeom>
              <a:avLst/>
              <a:gdLst>
                <a:gd name="connsiteX0" fmla="*/ 1019175 w 1019175"/>
                <a:gd name="connsiteY0" fmla="*/ 2138362 h 2138362"/>
                <a:gd name="connsiteX1" fmla="*/ 0 w 1019175"/>
                <a:gd name="connsiteY1" fmla="*/ 2138362 h 2138362"/>
                <a:gd name="connsiteX2" fmla="*/ 0 w 1019175"/>
                <a:gd name="connsiteY2" fmla="*/ 0 h 2138362"/>
                <a:gd name="connsiteX3" fmla="*/ 161925 w 1019175"/>
                <a:gd name="connsiteY3" fmla="*/ 0 h 2138362"/>
              </a:gdLst>
              <a:ahLst/>
              <a:cxnLst>
                <a:cxn ang="0">
                  <a:pos x="connsiteX0" y="connsiteY0"/>
                </a:cxn>
                <a:cxn ang="0">
                  <a:pos x="connsiteX1" y="connsiteY1"/>
                </a:cxn>
                <a:cxn ang="0">
                  <a:pos x="connsiteX2" y="connsiteY2"/>
                </a:cxn>
                <a:cxn ang="0">
                  <a:pos x="connsiteX3" y="connsiteY3"/>
                </a:cxn>
              </a:cxnLst>
              <a:rect l="l" t="t" r="r" b="b"/>
              <a:pathLst>
                <a:path w="1019175" h="2138362">
                  <a:moveTo>
                    <a:pt x="1019175" y="2138362"/>
                  </a:moveTo>
                  <a:lnTo>
                    <a:pt x="0" y="2138362"/>
                  </a:lnTo>
                  <a:lnTo>
                    <a:pt x="0" y="0"/>
                  </a:lnTo>
                  <a:lnTo>
                    <a:pt x="161925" y="0"/>
                  </a:lnTo>
                </a:path>
              </a:pathLst>
            </a:custGeom>
            <a:noFill/>
            <a:ln w="22225">
              <a:solidFill>
                <a:srgbClr val="7030A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sp>
          <p:nvSpPr>
            <p:cNvPr id="85" name="フリーフォーム 75"/>
            <p:cNvSpPr/>
            <p:nvPr>
              <p:custDataLst>
                <p:tags r:id="rId19"/>
              </p:custDataLst>
            </p:nvPr>
          </p:nvSpPr>
          <p:spPr>
            <a:xfrm>
              <a:off x="17290" y="1570"/>
              <a:ext cx="700" cy="2125"/>
            </a:xfrm>
            <a:custGeom>
              <a:avLst/>
              <a:gdLst>
                <a:gd name="connsiteX0" fmla="*/ 0 w 304800"/>
                <a:gd name="connsiteY0" fmla="*/ 965200 h 965200"/>
                <a:gd name="connsiteX1" fmla="*/ 304800 w 304800"/>
                <a:gd name="connsiteY1" fmla="*/ 965200 h 965200"/>
                <a:gd name="connsiteX2" fmla="*/ 304800 w 304800"/>
                <a:gd name="connsiteY2" fmla="*/ 0 h 965200"/>
                <a:gd name="connsiteX3" fmla="*/ 44450 w 304800"/>
                <a:gd name="connsiteY3" fmla="*/ 0 h 965200"/>
              </a:gdLst>
              <a:ahLst/>
              <a:cxnLst>
                <a:cxn ang="0">
                  <a:pos x="connsiteX0" y="connsiteY0"/>
                </a:cxn>
                <a:cxn ang="0">
                  <a:pos x="connsiteX1" y="connsiteY1"/>
                </a:cxn>
                <a:cxn ang="0">
                  <a:pos x="connsiteX2" y="connsiteY2"/>
                </a:cxn>
                <a:cxn ang="0">
                  <a:pos x="connsiteX3" y="connsiteY3"/>
                </a:cxn>
              </a:cxnLst>
              <a:rect l="l" t="t" r="r" b="b"/>
              <a:pathLst>
                <a:path w="304800" h="965200">
                  <a:moveTo>
                    <a:pt x="0" y="965200"/>
                  </a:moveTo>
                  <a:lnTo>
                    <a:pt x="304800" y="965200"/>
                  </a:lnTo>
                  <a:lnTo>
                    <a:pt x="304800" y="0"/>
                  </a:lnTo>
                  <a:lnTo>
                    <a:pt x="44450" y="0"/>
                  </a:lnTo>
                </a:path>
              </a:pathLst>
            </a:custGeom>
            <a:noFill/>
            <a:ln w="22225">
              <a:solidFill>
                <a:srgbClr val="3366FF"/>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cxnSp>
          <p:nvCxnSpPr>
            <p:cNvPr id="86" name="直線コネクタ 77"/>
            <p:cNvCxnSpPr/>
            <p:nvPr>
              <p:custDataLst>
                <p:tags r:id="rId20"/>
              </p:custDataLst>
            </p:nvPr>
          </p:nvCxnSpPr>
          <p:spPr>
            <a:xfrm flipH="1">
              <a:off x="17394" y="1841"/>
              <a:ext cx="596" cy="0"/>
            </a:xfrm>
            <a:prstGeom prst="line">
              <a:avLst/>
            </a:prstGeom>
            <a:ln w="22225">
              <a:solidFill>
                <a:srgbClr val="3366FF"/>
              </a:solidFill>
              <a:tailEnd type="triangle"/>
            </a:ln>
          </p:spPr>
          <p:style>
            <a:lnRef idx="1">
              <a:schemeClr val="accent1"/>
            </a:lnRef>
            <a:fillRef idx="0">
              <a:schemeClr val="accent1"/>
            </a:fillRef>
            <a:effectRef idx="0">
              <a:schemeClr val="accent1"/>
            </a:effectRef>
            <a:fontRef idx="minor">
              <a:schemeClr val="tx1"/>
            </a:fontRef>
          </p:style>
        </p:cxnSp>
        <p:sp>
          <p:nvSpPr>
            <p:cNvPr id="87" name="フリーフォーム 92"/>
            <p:cNvSpPr/>
            <p:nvPr>
              <p:custDataLst>
                <p:tags r:id="rId21"/>
              </p:custDataLst>
            </p:nvPr>
          </p:nvSpPr>
          <p:spPr>
            <a:xfrm>
              <a:off x="14278" y="3262"/>
              <a:ext cx="2605" cy="926"/>
            </a:xfrm>
            <a:custGeom>
              <a:avLst/>
              <a:gdLst>
                <a:gd name="connsiteX0" fmla="*/ 0 w 373380"/>
                <a:gd name="connsiteY0" fmla="*/ 114300 h 114300"/>
                <a:gd name="connsiteX1" fmla="*/ 0 w 373380"/>
                <a:gd name="connsiteY1" fmla="*/ 0 h 114300"/>
                <a:gd name="connsiteX2" fmla="*/ 373380 w 373380"/>
                <a:gd name="connsiteY2" fmla="*/ 0 h 114300"/>
              </a:gdLst>
              <a:ahLst/>
              <a:cxnLst>
                <a:cxn ang="0">
                  <a:pos x="connsiteX0" y="connsiteY0"/>
                </a:cxn>
                <a:cxn ang="0">
                  <a:pos x="connsiteX1" y="connsiteY1"/>
                </a:cxn>
                <a:cxn ang="0">
                  <a:pos x="connsiteX2" y="connsiteY2"/>
                </a:cxn>
              </a:cxnLst>
              <a:rect l="l" t="t" r="r" b="b"/>
              <a:pathLst>
                <a:path w="373380" h="114300">
                  <a:moveTo>
                    <a:pt x="0" y="114300"/>
                  </a:moveTo>
                  <a:lnTo>
                    <a:pt x="0" y="0"/>
                  </a:lnTo>
                  <a:lnTo>
                    <a:pt x="373380" y="0"/>
                  </a:lnTo>
                </a:path>
              </a:pathLst>
            </a:custGeom>
            <a:noFill/>
            <a:ln w="31750">
              <a:solidFill>
                <a:srgbClr val="FF0000"/>
              </a:solidFill>
              <a:tailEnd type="none"/>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sp>
          <p:nvSpPr>
            <p:cNvPr id="89" name="テキスト ボックス 98"/>
            <p:cNvSpPr txBox="1"/>
            <p:nvPr>
              <p:custDataLst>
                <p:tags r:id="rId22"/>
              </p:custDataLst>
            </p:nvPr>
          </p:nvSpPr>
          <p:spPr>
            <a:xfrm>
              <a:off x="2656" y="3006"/>
              <a:ext cx="1915" cy="1156"/>
            </a:xfrm>
            <a:prstGeom prst="rect">
              <a:avLst/>
            </a:prstGeom>
            <a:noFill/>
          </p:spPr>
          <p:txBody>
            <a:bodyPr wrap="square" lIns="50400" tIns="50400" rIns="50400" bIns="50400" rtlCol="0">
              <a:spAutoFit/>
            </a:bodyPr>
            <a:lstStyle/>
            <a:p>
              <a:pPr algn="ctr"/>
              <a:r>
                <a:rPr lang="zh-CN" altLang="en-US" sz="800" dirty="0">
                  <a:latin typeface="微软雅黑" panose="020B0503020204020204" charset="-122"/>
                  <a:ea typeface="微软雅黑" panose="020B0503020204020204" charset="-122"/>
                </a:rPr>
                <a:t>switching air valve</a:t>
              </a:r>
            </a:p>
          </p:txBody>
        </p:sp>
        <p:sp>
          <p:nvSpPr>
            <p:cNvPr id="90" name="テキスト ボックス 100"/>
            <p:cNvSpPr txBox="1"/>
            <p:nvPr>
              <p:custDataLst>
                <p:tags r:id="rId23"/>
              </p:custDataLst>
            </p:nvPr>
          </p:nvSpPr>
          <p:spPr>
            <a:xfrm>
              <a:off x="3034" y="7006"/>
              <a:ext cx="1861" cy="744"/>
            </a:xfrm>
            <a:prstGeom prst="rect">
              <a:avLst/>
            </a:prstGeom>
            <a:noFill/>
            <a:ln>
              <a:noFill/>
            </a:ln>
          </p:spPr>
          <p:txBody>
            <a:bodyPr wrap="square" lIns="50400" tIns="50400" rIns="50400" bIns="50400" rtlCol="0" anchor="ctr">
              <a:spAutoFit/>
            </a:bodyPr>
            <a:lstStyle/>
            <a:p>
              <a:pPr algn="ctr"/>
              <a:r>
                <a:rPr lang="en-US" altLang="zh-CN" sz="800" dirty="0">
                  <a:latin typeface="微软雅黑" panose="020B0503020204020204" charset="-122"/>
                  <a:ea typeface="微软雅黑" panose="020B0503020204020204" charset="-122"/>
                  <a:cs typeface="微软雅黑" panose="020B0503020204020204" charset="-122"/>
                </a:rPr>
                <a:t>Lab 2</a:t>
              </a:r>
            </a:p>
          </p:txBody>
        </p:sp>
        <p:sp>
          <p:nvSpPr>
            <p:cNvPr id="91" name="テキスト ボックス 112"/>
            <p:cNvSpPr txBox="1"/>
            <p:nvPr>
              <p:custDataLst>
                <p:tags r:id="rId24"/>
              </p:custDataLst>
            </p:nvPr>
          </p:nvSpPr>
          <p:spPr>
            <a:xfrm>
              <a:off x="8801" y="599"/>
              <a:ext cx="1667" cy="1063"/>
            </a:xfrm>
            <a:prstGeom prst="rect">
              <a:avLst/>
            </a:prstGeom>
            <a:noFill/>
          </p:spPr>
          <p:txBody>
            <a:bodyPr wrap="square" lIns="50400" tIns="50400" rIns="50400" bIns="50400" rtlCol="0">
              <a:noAutofit/>
            </a:bodyPr>
            <a:lstStyle/>
            <a:p>
              <a:pPr algn="ctr"/>
              <a:r>
                <a:rPr lang="zh-CN" altLang="en-US" sz="800" dirty="0">
                  <a:latin typeface="微软雅黑" panose="020B0503020204020204" charset="-122"/>
                  <a:ea typeface="微软雅黑" panose="020B0503020204020204" charset="-122"/>
                  <a:sym typeface="+mn-ea"/>
                </a:rPr>
                <a:t>switching air valve</a:t>
              </a:r>
              <a:endParaRPr lang="zh-CN" altLang="en-US" sz="800" dirty="0">
                <a:latin typeface="微软雅黑" panose="020B0503020204020204" charset="-122"/>
                <a:ea typeface="微软雅黑" panose="020B0503020204020204" charset="-122"/>
              </a:endParaRPr>
            </a:p>
            <a:p>
              <a:pPr algn="ctr"/>
              <a:endParaRPr lang="zh-CN" altLang="en-US" sz="800" dirty="0">
                <a:latin typeface="微软雅黑" panose="020B0503020204020204" charset="-122"/>
                <a:ea typeface="微软雅黑" panose="020B0503020204020204" charset="-122"/>
              </a:endParaRPr>
            </a:p>
          </p:txBody>
        </p:sp>
        <p:sp>
          <p:nvSpPr>
            <p:cNvPr id="94" name="テキスト ボックス 113"/>
            <p:cNvSpPr txBox="1"/>
            <p:nvPr>
              <p:custDataLst>
                <p:tags r:id="rId25"/>
              </p:custDataLst>
            </p:nvPr>
          </p:nvSpPr>
          <p:spPr>
            <a:xfrm>
              <a:off x="13370" y="2135"/>
              <a:ext cx="1787" cy="1035"/>
            </a:xfrm>
            <a:prstGeom prst="rect">
              <a:avLst/>
            </a:prstGeom>
            <a:noFill/>
          </p:spPr>
          <p:txBody>
            <a:bodyPr wrap="square" lIns="50400" tIns="50400" rIns="50400" bIns="50400" rtlCol="0">
              <a:noAutofit/>
            </a:bodyPr>
            <a:lstStyle/>
            <a:p>
              <a:pPr algn="ctr"/>
              <a:r>
                <a:rPr lang="zh-CN" altLang="en-US" sz="800" dirty="0">
                  <a:latin typeface="微软雅黑" panose="020B0503020204020204" charset="-122"/>
                  <a:ea typeface="微软雅黑" panose="020B0503020204020204" charset="-122"/>
                  <a:sym typeface="+mn-ea"/>
                </a:rPr>
                <a:t>switching air valve</a:t>
              </a:r>
              <a:endParaRPr lang="zh-CN" altLang="en-US" sz="800" dirty="0">
                <a:latin typeface="微软雅黑" panose="020B0503020204020204" charset="-122"/>
                <a:ea typeface="微软雅黑" panose="020B0503020204020204" charset="-122"/>
              </a:endParaRPr>
            </a:p>
            <a:p>
              <a:pPr algn="ctr"/>
              <a:endParaRPr lang="zh-CN" altLang="en-US" sz="800" dirty="0">
                <a:latin typeface="微软雅黑" panose="020B0503020204020204" charset="-122"/>
                <a:ea typeface="微软雅黑" panose="020B0503020204020204" charset="-122"/>
              </a:endParaRPr>
            </a:p>
          </p:txBody>
        </p:sp>
        <p:sp>
          <p:nvSpPr>
            <p:cNvPr id="96" name="テキスト ボックス 114"/>
            <p:cNvSpPr txBox="1"/>
            <p:nvPr>
              <p:custDataLst>
                <p:tags r:id="rId26"/>
              </p:custDataLst>
            </p:nvPr>
          </p:nvSpPr>
          <p:spPr>
            <a:xfrm>
              <a:off x="6729" y="6449"/>
              <a:ext cx="1627" cy="1567"/>
            </a:xfrm>
            <a:prstGeom prst="rect">
              <a:avLst/>
            </a:prstGeom>
            <a:noFill/>
            <a:ln>
              <a:noFill/>
            </a:ln>
          </p:spPr>
          <p:txBody>
            <a:bodyPr wrap="square" lIns="50400" tIns="50400" rIns="50400" bIns="50400" rtlCol="0" anchor="ctr">
              <a:spAutoFit/>
            </a:bodyPr>
            <a:lstStyle/>
            <a:p>
              <a:pPr algn="ctr"/>
              <a:r>
                <a:rPr lang="zh-CN" altLang="en-US" sz="800" dirty="0">
                  <a:latin typeface="微软雅黑" panose="020B0503020204020204" charset="-122"/>
                  <a:ea typeface="微软雅黑" panose="020B0503020204020204" charset="-122"/>
                  <a:cs typeface="微软雅黑" panose="020B0503020204020204" charset="-122"/>
                </a:rPr>
                <a:t>cyclone separator</a:t>
              </a:r>
            </a:p>
            <a:p>
              <a:pPr algn="ctr"/>
              <a:r>
                <a:rPr lang="en-US" altLang="ja-JP" sz="800" dirty="0">
                  <a:latin typeface="微软雅黑" panose="020B0503020204020204" charset="-122"/>
                  <a:ea typeface="微软雅黑" panose="020B0503020204020204" charset="-122"/>
                  <a:cs typeface="微软雅黑" panose="020B0503020204020204" charset="-122"/>
                </a:rPr>
                <a:t>No.2</a:t>
              </a:r>
            </a:p>
          </p:txBody>
        </p:sp>
        <p:sp>
          <p:nvSpPr>
            <p:cNvPr id="97" name="テキスト ボックス 115"/>
            <p:cNvSpPr txBox="1"/>
            <p:nvPr>
              <p:custDataLst>
                <p:tags r:id="rId27"/>
              </p:custDataLst>
            </p:nvPr>
          </p:nvSpPr>
          <p:spPr>
            <a:xfrm>
              <a:off x="6438" y="3127"/>
              <a:ext cx="1670" cy="1567"/>
            </a:xfrm>
            <a:prstGeom prst="rect">
              <a:avLst/>
            </a:prstGeom>
            <a:noFill/>
            <a:ln>
              <a:noFill/>
            </a:ln>
          </p:spPr>
          <p:txBody>
            <a:bodyPr wrap="square" lIns="50400" tIns="50400" rIns="50400" bIns="50400" rtlCol="0" anchor="ctr">
              <a:spAutoFit/>
            </a:bodyPr>
            <a:lstStyle/>
            <a:p>
              <a:pPr algn="ctr"/>
              <a:r>
                <a:rPr lang="zh-CN" altLang="en-US" sz="800" dirty="0">
                  <a:latin typeface="微软雅黑" panose="020B0503020204020204" charset="-122"/>
                  <a:ea typeface="微软雅黑" panose="020B0503020204020204" charset="-122"/>
                  <a:cs typeface="微软雅黑" panose="020B0503020204020204" charset="-122"/>
                </a:rPr>
                <a:t>cyclone separator</a:t>
              </a:r>
            </a:p>
            <a:p>
              <a:pPr algn="ctr"/>
              <a:r>
                <a:rPr lang="en-US" altLang="ja-JP" sz="800" dirty="0">
                  <a:latin typeface="微软雅黑" panose="020B0503020204020204" charset="-122"/>
                  <a:ea typeface="微软雅黑" panose="020B0503020204020204" charset="-122"/>
                  <a:cs typeface="微软雅黑" panose="020B0503020204020204" charset="-122"/>
                </a:rPr>
                <a:t>No.1</a:t>
              </a:r>
            </a:p>
          </p:txBody>
        </p:sp>
        <p:sp>
          <p:nvSpPr>
            <p:cNvPr id="100" name="テキスト ボックス 116"/>
            <p:cNvSpPr txBox="1"/>
            <p:nvPr>
              <p:custDataLst>
                <p:tags r:id="rId28"/>
              </p:custDataLst>
            </p:nvPr>
          </p:nvSpPr>
          <p:spPr>
            <a:xfrm>
              <a:off x="8448" y="7558"/>
              <a:ext cx="2930" cy="744"/>
            </a:xfrm>
            <a:prstGeom prst="rect">
              <a:avLst/>
            </a:prstGeom>
            <a:noFill/>
            <a:ln>
              <a:noFill/>
            </a:ln>
          </p:spPr>
          <p:txBody>
            <a:bodyPr wrap="square" lIns="50400" tIns="50400" rIns="50400" bIns="50400" rtlCol="0" anchor="ctr">
              <a:spAutoFit/>
            </a:bodyPr>
            <a:lstStyle/>
            <a:p>
              <a:pPr algn="ctr"/>
              <a:r>
                <a:rPr altLang="en-US" sz="800" dirty="0">
                  <a:latin typeface="微软雅黑" panose="020B0503020204020204" charset="-122"/>
                  <a:ea typeface="微软雅黑" panose="020B0503020204020204" charset="-122"/>
                </a:rPr>
                <a:t>Powder supply device</a:t>
              </a:r>
            </a:p>
          </p:txBody>
        </p:sp>
        <p:sp>
          <p:nvSpPr>
            <p:cNvPr id="102" name="テキスト ボックス 118"/>
            <p:cNvSpPr txBox="1"/>
            <p:nvPr>
              <p:custDataLst>
                <p:tags r:id="rId29"/>
              </p:custDataLst>
            </p:nvPr>
          </p:nvSpPr>
          <p:spPr>
            <a:xfrm>
              <a:off x="10230" y="6440"/>
              <a:ext cx="4977" cy="744"/>
            </a:xfrm>
            <a:prstGeom prst="rect">
              <a:avLst/>
            </a:prstGeom>
            <a:noFill/>
            <a:ln>
              <a:solidFill>
                <a:schemeClr val="tx1">
                  <a:lumMod val="50000"/>
                  <a:lumOff val="50000"/>
                </a:schemeClr>
              </a:solidFill>
            </a:ln>
          </p:spPr>
          <p:txBody>
            <a:bodyPr wrap="square" lIns="50400" tIns="50400" rIns="50400" bIns="50400" rtlCol="0" anchor="ctr">
              <a:spAutoFit/>
            </a:bodyPr>
            <a:lstStyle/>
            <a:p>
              <a:pPr algn="ctr"/>
              <a:r>
                <a:rPr lang="en-US" altLang="ja-JP" sz="800" dirty="0">
                  <a:latin typeface="微软雅黑" panose="020B0503020204020204" charset="-122"/>
                  <a:ea typeface="微软雅黑" panose="020B0503020204020204" charset="-122"/>
                  <a:cs typeface="微软雅黑" panose="020B0503020204020204" charset="-122"/>
                </a:rPr>
                <a:t>CO</a:t>
              </a:r>
              <a:r>
                <a:rPr lang="en-US" altLang="ja-JP" sz="800" baseline="-25000" dirty="0">
                  <a:latin typeface="微软雅黑" panose="020B0503020204020204" charset="-122"/>
                  <a:ea typeface="微软雅黑" panose="020B0503020204020204" charset="-122"/>
                  <a:cs typeface="微软雅黑" panose="020B0503020204020204" charset="-122"/>
                </a:rPr>
                <a:t>2</a:t>
              </a:r>
              <a:r>
                <a:rPr lang="zh-CN" altLang="en-US" sz="800" dirty="0">
                  <a:latin typeface="微软雅黑" panose="020B0503020204020204" charset="-122"/>
                  <a:ea typeface="微软雅黑" panose="020B0503020204020204" charset="-122"/>
                  <a:cs typeface="微软雅黑" panose="020B0503020204020204" charset="-122"/>
                </a:rPr>
                <a:t>Fire extinguishing equipment</a:t>
              </a:r>
            </a:p>
          </p:txBody>
        </p:sp>
        <p:sp>
          <p:nvSpPr>
            <p:cNvPr id="103" name="テキスト ボックス 121"/>
            <p:cNvSpPr txBox="1"/>
            <p:nvPr>
              <p:custDataLst>
                <p:tags r:id="rId30"/>
              </p:custDataLst>
            </p:nvPr>
          </p:nvSpPr>
          <p:spPr>
            <a:xfrm>
              <a:off x="11159" y="159"/>
              <a:ext cx="1377" cy="1156"/>
            </a:xfrm>
            <a:prstGeom prst="rect">
              <a:avLst/>
            </a:prstGeom>
            <a:noFill/>
            <a:ln>
              <a:noFill/>
            </a:ln>
          </p:spPr>
          <p:txBody>
            <a:bodyPr wrap="square" lIns="50400" tIns="50400" rIns="50400" bIns="50400" rtlCol="0" anchor="ctr">
              <a:spAutoFit/>
            </a:bodyPr>
            <a:lstStyle/>
            <a:p>
              <a:pPr algn="ctr"/>
              <a:r>
                <a:rPr lang="zh-CN" altLang="en-US" sz="800" dirty="0">
                  <a:latin typeface="微软雅黑" panose="020B0503020204020204" charset="-122"/>
                  <a:ea typeface="微软雅黑" panose="020B0503020204020204" charset="-122"/>
                </a:rPr>
                <a:t>Dust collector</a:t>
              </a:r>
            </a:p>
          </p:txBody>
        </p:sp>
        <p:sp>
          <p:nvSpPr>
            <p:cNvPr id="104" name="テキスト ボックス 122"/>
            <p:cNvSpPr txBox="1"/>
            <p:nvPr>
              <p:custDataLst>
                <p:tags r:id="rId31"/>
              </p:custDataLst>
            </p:nvPr>
          </p:nvSpPr>
          <p:spPr>
            <a:xfrm>
              <a:off x="12312" y="5275"/>
              <a:ext cx="1579" cy="1156"/>
            </a:xfrm>
            <a:prstGeom prst="rect">
              <a:avLst/>
            </a:prstGeom>
            <a:noFill/>
            <a:ln>
              <a:noFill/>
            </a:ln>
          </p:spPr>
          <p:txBody>
            <a:bodyPr wrap="square" lIns="50400" tIns="50400" rIns="50400" bIns="50400" rtlCol="0" anchor="ctr">
              <a:spAutoFit/>
            </a:bodyPr>
            <a:lstStyle/>
            <a:p>
              <a:pPr algn="ctr"/>
              <a:r>
                <a:rPr lang="zh-CN" altLang="en-US" sz="800" dirty="0">
                  <a:latin typeface="微软雅黑" panose="020B0503020204020204" charset="-122"/>
                  <a:ea typeface="微软雅黑" panose="020B0503020204020204" charset="-122"/>
                </a:rPr>
                <a:t>Induced draft fan</a:t>
              </a:r>
            </a:p>
          </p:txBody>
        </p:sp>
        <p:sp>
          <p:nvSpPr>
            <p:cNvPr id="105" name="テキスト ボックス 127"/>
            <p:cNvSpPr txBox="1"/>
            <p:nvPr>
              <p:custDataLst>
                <p:tags r:id="rId32"/>
              </p:custDataLst>
            </p:nvPr>
          </p:nvSpPr>
          <p:spPr>
            <a:xfrm>
              <a:off x="16350" y="4020"/>
              <a:ext cx="1640" cy="948"/>
            </a:xfrm>
            <a:prstGeom prst="rect">
              <a:avLst/>
            </a:prstGeom>
            <a:noFill/>
            <a:ln>
              <a:noFill/>
            </a:ln>
          </p:spPr>
          <p:txBody>
            <a:bodyPr wrap="square" lIns="50400" tIns="50400" rIns="50400" bIns="50400" rtlCol="0" anchor="ctr">
              <a:noAutofit/>
            </a:bodyPr>
            <a:lstStyle/>
            <a:p>
              <a:pPr algn="ctr"/>
              <a:r>
                <a:rPr lang="zh-CN" altLang="en-US" sz="800" dirty="0">
                  <a:latin typeface="微软雅黑" panose="020B0503020204020204" charset="-122"/>
                  <a:ea typeface="微软雅黑" panose="020B0503020204020204" charset="-122"/>
                </a:rPr>
                <a:t>Deodorization tower</a:t>
              </a:r>
            </a:p>
          </p:txBody>
        </p:sp>
        <p:sp>
          <p:nvSpPr>
            <p:cNvPr id="106" name="テキスト ボックス 133"/>
            <p:cNvSpPr txBox="1"/>
            <p:nvPr>
              <p:custDataLst>
                <p:tags r:id="rId33"/>
              </p:custDataLst>
            </p:nvPr>
          </p:nvSpPr>
          <p:spPr>
            <a:xfrm>
              <a:off x="13978" y="5482"/>
              <a:ext cx="1182" cy="744"/>
            </a:xfrm>
            <a:prstGeom prst="rect">
              <a:avLst/>
            </a:prstGeom>
            <a:noFill/>
            <a:ln>
              <a:noFill/>
            </a:ln>
          </p:spPr>
          <p:txBody>
            <a:bodyPr wrap="square" lIns="50400" tIns="50400" rIns="50400" bIns="50400" rtlCol="0" anchor="ctr">
              <a:spAutoFit/>
            </a:bodyPr>
            <a:lstStyle/>
            <a:p>
              <a:pPr algn="ctr"/>
              <a:r>
                <a:rPr lang="zh-CN" altLang="en-US" sz="800" dirty="0">
                  <a:latin typeface="微软雅黑" panose="020B0503020204020204" charset="-122"/>
                  <a:ea typeface="微软雅黑" panose="020B0503020204020204" charset="-122"/>
                </a:rPr>
                <a:t>muffler</a:t>
              </a:r>
            </a:p>
          </p:txBody>
        </p:sp>
        <p:sp>
          <p:nvSpPr>
            <p:cNvPr id="108" name="テキスト ボックス 136"/>
            <p:cNvSpPr txBox="1"/>
            <p:nvPr>
              <p:custDataLst>
                <p:tags r:id="rId34"/>
              </p:custDataLst>
            </p:nvPr>
          </p:nvSpPr>
          <p:spPr>
            <a:xfrm>
              <a:off x="2974" y="1542"/>
              <a:ext cx="1597" cy="1156"/>
            </a:xfrm>
            <a:prstGeom prst="rect">
              <a:avLst/>
            </a:prstGeom>
            <a:noFill/>
          </p:spPr>
          <p:txBody>
            <a:bodyPr wrap="square" lIns="50400" tIns="50400" rIns="50400" bIns="50400" rtlCol="0">
              <a:spAutoFit/>
            </a:bodyPr>
            <a:lstStyle/>
            <a:p>
              <a:r>
                <a:rPr lang="en-US" altLang="ja-JP" sz="800" dirty="0">
                  <a:latin typeface="微软雅黑" panose="020B0503020204020204" charset="-122"/>
                  <a:ea typeface="微软雅黑" panose="020B0503020204020204" charset="-122"/>
                </a:rPr>
                <a:t>60000m</a:t>
              </a:r>
              <a:r>
                <a:rPr lang="en-US" altLang="ja-JP" sz="800" baseline="30000" dirty="0">
                  <a:latin typeface="微软雅黑" panose="020B0503020204020204" charset="-122"/>
                  <a:ea typeface="微软雅黑" panose="020B0503020204020204" charset="-122"/>
                </a:rPr>
                <a:t>3</a:t>
              </a:r>
              <a:r>
                <a:rPr lang="en-US" altLang="ja-JP" sz="800" dirty="0">
                  <a:latin typeface="微软雅黑" panose="020B0503020204020204" charset="-122"/>
                  <a:ea typeface="微软雅黑" panose="020B0503020204020204" charset="-122"/>
                </a:rPr>
                <a:t>/h</a:t>
              </a:r>
            </a:p>
          </p:txBody>
        </p:sp>
        <p:grpSp>
          <p:nvGrpSpPr>
            <p:cNvPr id="109" name="グループ化 141"/>
            <p:cNvGrpSpPr/>
            <p:nvPr/>
          </p:nvGrpSpPr>
          <p:grpSpPr>
            <a:xfrm>
              <a:off x="10060" y="1906"/>
              <a:ext cx="136" cy="128"/>
              <a:chOff x="4467827" y="881249"/>
              <a:chExt cx="142754" cy="134301"/>
            </a:xfrm>
          </p:grpSpPr>
          <p:cxnSp>
            <p:nvCxnSpPr>
              <p:cNvPr id="110" name="直線コネクタ 139"/>
              <p:cNvCxnSpPr/>
              <p:nvPr>
                <p:custDataLst>
                  <p:tags r:id="rId92"/>
                </p:custDataLst>
              </p:nvPr>
            </p:nvCxnSpPr>
            <p:spPr>
              <a:xfrm flipH="1">
                <a:off x="4500483" y="881249"/>
                <a:ext cx="110098" cy="79251"/>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直線コネクタ 140"/>
              <p:cNvCxnSpPr/>
              <p:nvPr>
                <p:custDataLst>
                  <p:tags r:id="rId93"/>
                </p:custDataLst>
              </p:nvPr>
            </p:nvCxnSpPr>
            <p:spPr>
              <a:xfrm rot="5400000" flipH="1">
                <a:off x="4452403" y="920875"/>
                <a:ext cx="110099" cy="79251"/>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112" name="Picture 7"/>
            <p:cNvPicPr preferRelativeResize="0">
              <a:picLocks noChangeArrowheads="1"/>
            </p:cNvPicPr>
            <p:nvPr>
              <p:custDataLst>
                <p:tags r:id="rId35"/>
              </p:custDataLst>
            </p:nvPr>
          </p:nvPicPr>
          <p:blipFill>
            <a:blip r:embed="rId100" cstate="print">
              <a:extLst>
                <a:ext uri="{28A0092B-C50C-407E-A947-70E740481C1C}">
                  <a14:useLocalDpi xmlns:a14="http://schemas.microsoft.com/office/drawing/2010/main" val="0"/>
                </a:ext>
              </a:extLst>
            </a:blip>
            <a:srcRect/>
            <a:stretch>
              <a:fillRect/>
            </a:stretch>
          </p:blipFill>
          <p:spPr bwMode="auto">
            <a:xfrm>
              <a:off x="8051" y="3345"/>
              <a:ext cx="794" cy="3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8" name="Picture 7"/>
            <p:cNvPicPr preferRelativeResize="0">
              <a:picLocks noChangeArrowheads="1"/>
            </p:cNvPicPr>
            <p:nvPr>
              <p:custDataLst>
                <p:tags r:id="rId36"/>
              </p:custDataLst>
            </p:nvPr>
          </p:nvPicPr>
          <p:blipFill>
            <a:blip r:embed="rId100" cstate="print">
              <a:extLst>
                <a:ext uri="{28A0092B-C50C-407E-A947-70E740481C1C}">
                  <a14:useLocalDpi xmlns:a14="http://schemas.microsoft.com/office/drawing/2010/main" val="0"/>
                </a:ext>
              </a:extLst>
            </a:blip>
            <a:srcRect/>
            <a:stretch>
              <a:fillRect/>
            </a:stretch>
          </p:blipFill>
          <p:spPr bwMode="auto">
            <a:xfrm>
              <a:off x="6042" y="4536"/>
              <a:ext cx="794" cy="3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0" name="Picture 13"/>
            <p:cNvPicPr>
              <a:picLocks noChangeAspect="1" noChangeArrowheads="1"/>
            </p:cNvPicPr>
            <p:nvPr>
              <p:custDataLst>
                <p:tags r:id="rId37"/>
              </p:custDataLst>
            </p:nvPr>
          </p:nvPicPr>
          <p:blipFill>
            <a:blip r:embed="rId101" cstate="print">
              <a:extLst>
                <a:ext uri="{28A0092B-C50C-407E-A947-70E740481C1C}">
                  <a14:useLocalDpi xmlns:a14="http://schemas.microsoft.com/office/drawing/2010/main" val="0"/>
                </a:ext>
              </a:extLst>
            </a:blip>
            <a:srcRect/>
            <a:stretch>
              <a:fillRect/>
            </a:stretch>
          </p:blipFill>
          <p:spPr bwMode="auto">
            <a:xfrm flipH="1">
              <a:off x="9739" y="6302"/>
              <a:ext cx="1049" cy="1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1" name="Rectangle 22"/>
            <p:cNvSpPr>
              <a:spLocks noChangeArrowheads="1"/>
            </p:cNvSpPr>
            <p:nvPr>
              <p:custDataLst>
                <p:tags r:id="rId38"/>
              </p:custDataLst>
            </p:nvPr>
          </p:nvSpPr>
          <p:spPr bwMode="auto">
            <a:xfrm>
              <a:off x="11301" y="7723"/>
              <a:ext cx="1738" cy="95"/>
            </a:xfrm>
            <a:prstGeom prst="rect">
              <a:avLst/>
            </a:prstGeom>
            <a:solidFill>
              <a:srgbClr val="B5BBC0"/>
            </a:solidFill>
            <a:ln w="11113" cap="flat">
              <a:solidFill>
                <a:srgbClr val="000000"/>
              </a:solidFill>
              <a:prstDash val="solid"/>
              <a:miter lim="800000"/>
            </a:ln>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24" name="フリーフォーム 53"/>
            <p:cNvSpPr/>
            <p:nvPr>
              <p:custDataLst>
                <p:tags r:id="rId39"/>
              </p:custDataLst>
            </p:nvPr>
          </p:nvSpPr>
          <p:spPr>
            <a:xfrm>
              <a:off x="12859" y="2012"/>
              <a:ext cx="306" cy="2937"/>
            </a:xfrm>
            <a:custGeom>
              <a:avLst/>
              <a:gdLst>
                <a:gd name="connsiteX0" fmla="*/ 0 w 258945"/>
                <a:gd name="connsiteY0" fmla="*/ 0 h 1666959"/>
                <a:gd name="connsiteX1" fmla="*/ 258945 w 258945"/>
                <a:gd name="connsiteY1" fmla="*/ 0 h 1666959"/>
                <a:gd name="connsiteX2" fmla="*/ 258945 w 258945"/>
                <a:gd name="connsiteY2" fmla="*/ 1666959 h 1666959"/>
              </a:gdLst>
              <a:ahLst/>
              <a:cxnLst>
                <a:cxn ang="0">
                  <a:pos x="connsiteX0" y="connsiteY0"/>
                </a:cxn>
                <a:cxn ang="0">
                  <a:pos x="connsiteX1" y="connsiteY1"/>
                </a:cxn>
                <a:cxn ang="0">
                  <a:pos x="connsiteX2" y="connsiteY2"/>
                </a:cxn>
              </a:cxnLst>
              <a:rect l="l" t="t" r="r" b="b"/>
              <a:pathLst>
                <a:path w="258945" h="1666959">
                  <a:moveTo>
                    <a:pt x="0" y="0"/>
                  </a:moveTo>
                  <a:lnTo>
                    <a:pt x="258945" y="0"/>
                  </a:lnTo>
                  <a:lnTo>
                    <a:pt x="258945" y="1666959"/>
                  </a:lnTo>
                </a:path>
              </a:pathLst>
            </a:custGeom>
            <a:noFill/>
            <a:ln w="3175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pic>
          <p:nvPicPr>
            <p:cNvPr id="125" name="図 23"/>
            <p:cNvPicPr>
              <a:picLocks noChangeAspect="1"/>
            </p:cNvPicPr>
            <p:nvPr>
              <p:custDataLst>
                <p:tags r:id="rId40"/>
              </p:custDataLst>
            </p:nvPr>
          </p:nvPicPr>
          <p:blipFill>
            <a:blip r:embed="rId99" cstate="print">
              <a:extLst>
                <a:ext uri="{28A0092B-C50C-407E-A947-70E740481C1C}">
                  <a14:useLocalDpi xmlns:a14="http://schemas.microsoft.com/office/drawing/2010/main" val="0"/>
                </a:ext>
              </a:extLst>
            </a:blip>
            <a:stretch>
              <a:fillRect/>
            </a:stretch>
          </p:blipFill>
          <p:spPr>
            <a:xfrm rot="5400000">
              <a:off x="13007" y="2393"/>
              <a:ext cx="349" cy="340"/>
            </a:xfrm>
            <a:prstGeom prst="rect">
              <a:avLst/>
            </a:prstGeom>
          </p:spPr>
        </p:pic>
        <p:pic>
          <p:nvPicPr>
            <p:cNvPr id="126" name="図 39"/>
            <p:cNvPicPr>
              <a:picLocks noChangeAspect="1"/>
            </p:cNvPicPr>
            <p:nvPr>
              <p:custDataLst>
                <p:tags r:id="rId41"/>
              </p:custDataLst>
            </p:nvPr>
          </p:nvPicPr>
          <p:blipFill>
            <a:blip r:embed="rId102" cstate="print">
              <a:extLst>
                <a:ext uri="{28A0092B-C50C-407E-A947-70E740481C1C}">
                  <a14:useLocalDpi xmlns:a14="http://schemas.microsoft.com/office/drawing/2010/main" val="0"/>
                </a:ext>
              </a:extLst>
            </a:blip>
            <a:stretch>
              <a:fillRect/>
            </a:stretch>
          </p:blipFill>
          <p:spPr>
            <a:xfrm>
              <a:off x="16064" y="737"/>
              <a:ext cx="2134" cy="3283"/>
            </a:xfrm>
            <a:prstGeom prst="rect">
              <a:avLst/>
            </a:prstGeom>
          </p:spPr>
        </p:pic>
        <p:grpSp>
          <p:nvGrpSpPr>
            <p:cNvPr id="127" name="Group 35"/>
            <p:cNvGrpSpPr>
              <a:grpSpLocks noChangeAspect="1"/>
            </p:cNvGrpSpPr>
            <p:nvPr/>
          </p:nvGrpSpPr>
          <p:grpSpPr bwMode="auto">
            <a:xfrm>
              <a:off x="10615" y="1563"/>
              <a:ext cx="2285" cy="3922"/>
              <a:chOff x="4246" y="625"/>
              <a:chExt cx="914" cy="1569"/>
            </a:xfrm>
          </p:grpSpPr>
          <p:sp>
            <p:nvSpPr>
              <p:cNvPr id="129" name="AutoShape 34"/>
              <p:cNvSpPr>
                <a:spLocks noChangeAspect="1" noChangeArrowheads="1" noTextEdit="1"/>
              </p:cNvSpPr>
              <p:nvPr>
                <p:custDataLst>
                  <p:tags r:id="rId48"/>
                </p:custDataLst>
              </p:nvPr>
            </p:nvSpPr>
            <p:spPr bwMode="auto">
              <a:xfrm>
                <a:off x="4246" y="625"/>
                <a:ext cx="914" cy="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30" name="Freeform 36"/>
              <p:cNvSpPr/>
              <p:nvPr>
                <p:custDataLst>
                  <p:tags r:id="rId49"/>
                </p:custDataLst>
              </p:nvPr>
            </p:nvSpPr>
            <p:spPr bwMode="auto">
              <a:xfrm>
                <a:off x="4651" y="1832"/>
                <a:ext cx="92" cy="126"/>
              </a:xfrm>
              <a:custGeom>
                <a:avLst/>
                <a:gdLst>
                  <a:gd name="T0" fmla="*/ 0 w 33"/>
                  <a:gd name="T1" fmla="*/ 0 h 45"/>
                  <a:gd name="T2" fmla="*/ 2 w 33"/>
                  <a:gd name="T3" fmla="*/ 20 h 45"/>
                  <a:gd name="T4" fmla="*/ 3 w 33"/>
                  <a:gd name="T5" fmla="*/ 29 h 45"/>
                  <a:gd name="T6" fmla="*/ 3 w 33"/>
                  <a:gd name="T7" fmla="*/ 36 h 45"/>
                  <a:gd name="T8" fmla="*/ 5 w 33"/>
                  <a:gd name="T9" fmla="*/ 42 h 45"/>
                  <a:gd name="T10" fmla="*/ 5 w 33"/>
                  <a:gd name="T11" fmla="*/ 45 h 45"/>
                  <a:gd name="T12" fmla="*/ 33 w 33"/>
                  <a:gd name="T13" fmla="*/ 45 h 45"/>
                  <a:gd name="T14" fmla="*/ 29 w 33"/>
                  <a:gd name="T15" fmla="*/ 38 h 45"/>
                  <a:gd name="T16" fmla="*/ 27 w 33"/>
                  <a:gd name="T17" fmla="*/ 29 h 45"/>
                  <a:gd name="T18" fmla="*/ 28 w 33"/>
                  <a:gd name="T19" fmla="*/ 19 h 45"/>
                  <a:gd name="T20" fmla="*/ 25 w 33"/>
                  <a:gd name="T21" fmla="*/ 9 h 45"/>
                  <a:gd name="T22" fmla="*/ 25 w 33"/>
                  <a:gd name="T23" fmla="*/ 0 h 45"/>
                  <a:gd name="T24" fmla="*/ 0 w 33"/>
                  <a:gd name="T2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5">
                    <a:moveTo>
                      <a:pt x="0" y="0"/>
                    </a:moveTo>
                    <a:cubicBezTo>
                      <a:pt x="0" y="0"/>
                      <a:pt x="1" y="17"/>
                      <a:pt x="2" y="20"/>
                    </a:cubicBezTo>
                    <a:cubicBezTo>
                      <a:pt x="2" y="22"/>
                      <a:pt x="3" y="27"/>
                      <a:pt x="3" y="29"/>
                    </a:cubicBezTo>
                    <a:cubicBezTo>
                      <a:pt x="3" y="31"/>
                      <a:pt x="3" y="32"/>
                      <a:pt x="3" y="36"/>
                    </a:cubicBezTo>
                    <a:cubicBezTo>
                      <a:pt x="4" y="39"/>
                      <a:pt x="5" y="42"/>
                      <a:pt x="5" y="42"/>
                    </a:cubicBezTo>
                    <a:cubicBezTo>
                      <a:pt x="5" y="45"/>
                      <a:pt x="5" y="45"/>
                      <a:pt x="5" y="45"/>
                    </a:cubicBezTo>
                    <a:cubicBezTo>
                      <a:pt x="33" y="45"/>
                      <a:pt x="33" y="45"/>
                      <a:pt x="33" y="45"/>
                    </a:cubicBezTo>
                    <a:cubicBezTo>
                      <a:pt x="33" y="45"/>
                      <a:pt x="30" y="40"/>
                      <a:pt x="29" y="38"/>
                    </a:cubicBezTo>
                    <a:cubicBezTo>
                      <a:pt x="28" y="37"/>
                      <a:pt x="27" y="33"/>
                      <a:pt x="27" y="29"/>
                    </a:cubicBezTo>
                    <a:cubicBezTo>
                      <a:pt x="28" y="26"/>
                      <a:pt x="29" y="21"/>
                      <a:pt x="28" y="19"/>
                    </a:cubicBezTo>
                    <a:cubicBezTo>
                      <a:pt x="28" y="16"/>
                      <a:pt x="25" y="10"/>
                      <a:pt x="25" y="9"/>
                    </a:cubicBezTo>
                    <a:cubicBezTo>
                      <a:pt x="25" y="7"/>
                      <a:pt x="25" y="0"/>
                      <a:pt x="25" y="0"/>
                    </a:cubicBezTo>
                    <a:lnTo>
                      <a:pt x="0" y="0"/>
                    </a:lnTo>
                    <a:close/>
                  </a:path>
                </a:pathLst>
              </a:custGeom>
              <a:solidFill>
                <a:srgbClr val="6D6F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31" name="Freeform 37"/>
              <p:cNvSpPr/>
              <p:nvPr>
                <p:custDataLst>
                  <p:tags r:id="rId50"/>
                </p:custDataLst>
              </p:nvPr>
            </p:nvSpPr>
            <p:spPr bwMode="auto">
              <a:xfrm>
                <a:off x="4649" y="1831"/>
                <a:ext cx="101" cy="131"/>
              </a:xfrm>
              <a:custGeom>
                <a:avLst/>
                <a:gdLst>
                  <a:gd name="T0" fmla="*/ 1 w 36"/>
                  <a:gd name="T1" fmla="*/ 1 h 47"/>
                  <a:gd name="T2" fmla="*/ 0 w 36"/>
                  <a:gd name="T3" fmla="*/ 1 h 47"/>
                  <a:gd name="T4" fmla="*/ 2 w 36"/>
                  <a:gd name="T5" fmla="*/ 21 h 47"/>
                  <a:gd name="T6" fmla="*/ 2 w 36"/>
                  <a:gd name="T7" fmla="*/ 26 h 47"/>
                  <a:gd name="T8" fmla="*/ 3 w 36"/>
                  <a:gd name="T9" fmla="*/ 30 h 47"/>
                  <a:gd name="T10" fmla="*/ 3 w 36"/>
                  <a:gd name="T11" fmla="*/ 34 h 47"/>
                  <a:gd name="T12" fmla="*/ 3 w 36"/>
                  <a:gd name="T13" fmla="*/ 37 h 47"/>
                  <a:gd name="T14" fmla="*/ 5 w 36"/>
                  <a:gd name="T15" fmla="*/ 43 h 47"/>
                  <a:gd name="T16" fmla="*/ 6 w 36"/>
                  <a:gd name="T17" fmla="*/ 43 h 47"/>
                  <a:gd name="T18" fmla="*/ 5 w 36"/>
                  <a:gd name="T19" fmla="*/ 43 h 47"/>
                  <a:gd name="T20" fmla="*/ 5 w 36"/>
                  <a:gd name="T21" fmla="*/ 46 h 47"/>
                  <a:gd name="T22" fmla="*/ 5 w 36"/>
                  <a:gd name="T23" fmla="*/ 47 h 47"/>
                  <a:gd name="T24" fmla="*/ 36 w 36"/>
                  <a:gd name="T25" fmla="*/ 47 h 47"/>
                  <a:gd name="T26" fmla="*/ 35 w 36"/>
                  <a:gd name="T27" fmla="*/ 46 h 47"/>
                  <a:gd name="T28" fmla="*/ 33 w 36"/>
                  <a:gd name="T29" fmla="*/ 43 h 47"/>
                  <a:gd name="T30" fmla="*/ 31 w 36"/>
                  <a:gd name="T31" fmla="*/ 39 h 47"/>
                  <a:gd name="T32" fmla="*/ 29 w 36"/>
                  <a:gd name="T33" fmla="*/ 32 h 47"/>
                  <a:gd name="T34" fmla="*/ 29 w 36"/>
                  <a:gd name="T35" fmla="*/ 30 h 47"/>
                  <a:gd name="T36" fmla="*/ 30 w 36"/>
                  <a:gd name="T37" fmla="*/ 20 h 47"/>
                  <a:gd name="T38" fmla="*/ 30 w 36"/>
                  <a:gd name="T39" fmla="*/ 19 h 47"/>
                  <a:gd name="T40" fmla="*/ 28 w 36"/>
                  <a:gd name="T41" fmla="*/ 14 h 47"/>
                  <a:gd name="T42" fmla="*/ 27 w 36"/>
                  <a:gd name="T43" fmla="*/ 11 h 47"/>
                  <a:gd name="T44" fmla="*/ 27 w 36"/>
                  <a:gd name="T45" fmla="*/ 10 h 47"/>
                  <a:gd name="T46" fmla="*/ 27 w 36"/>
                  <a:gd name="T47" fmla="*/ 1 h 47"/>
                  <a:gd name="T48" fmla="*/ 27 w 36"/>
                  <a:gd name="T49" fmla="*/ 0 h 47"/>
                  <a:gd name="T50" fmla="*/ 0 w 36"/>
                  <a:gd name="T51" fmla="*/ 0 h 47"/>
                  <a:gd name="T52" fmla="*/ 0 w 36"/>
                  <a:gd name="T53" fmla="*/ 1 h 47"/>
                  <a:gd name="T54" fmla="*/ 1 w 36"/>
                  <a:gd name="T55" fmla="*/ 1 h 47"/>
                  <a:gd name="T56" fmla="*/ 1 w 36"/>
                  <a:gd name="T57" fmla="*/ 2 h 47"/>
                  <a:gd name="T58" fmla="*/ 26 w 36"/>
                  <a:gd name="T59" fmla="*/ 2 h 47"/>
                  <a:gd name="T60" fmla="*/ 26 w 36"/>
                  <a:gd name="T61" fmla="*/ 1 h 47"/>
                  <a:gd name="T62" fmla="*/ 25 w 36"/>
                  <a:gd name="T63" fmla="*/ 1 h 47"/>
                  <a:gd name="T64" fmla="*/ 25 w 36"/>
                  <a:gd name="T65" fmla="*/ 10 h 47"/>
                  <a:gd name="T66" fmla="*/ 26 w 36"/>
                  <a:gd name="T67" fmla="*/ 12 h 47"/>
                  <a:gd name="T68" fmla="*/ 27 w 36"/>
                  <a:gd name="T69" fmla="*/ 16 h 47"/>
                  <a:gd name="T70" fmla="*/ 28 w 36"/>
                  <a:gd name="T71" fmla="*/ 20 h 47"/>
                  <a:gd name="T72" fmla="*/ 28 w 36"/>
                  <a:gd name="T73" fmla="*/ 20 h 47"/>
                  <a:gd name="T74" fmla="*/ 27 w 36"/>
                  <a:gd name="T75" fmla="*/ 30 h 47"/>
                  <a:gd name="T76" fmla="*/ 27 w 36"/>
                  <a:gd name="T77" fmla="*/ 32 h 47"/>
                  <a:gd name="T78" fmla="*/ 29 w 36"/>
                  <a:gd name="T79" fmla="*/ 40 h 47"/>
                  <a:gd name="T80" fmla="*/ 33 w 36"/>
                  <a:gd name="T81" fmla="*/ 47 h 47"/>
                  <a:gd name="T82" fmla="*/ 34 w 36"/>
                  <a:gd name="T83" fmla="*/ 46 h 47"/>
                  <a:gd name="T84" fmla="*/ 34 w 36"/>
                  <a:gd name="T85" fmla="*/ 45 h 47"/>
                  <a:gd name="T86" fmla="*/ 6 w 36"/>
                  <a:gd name="T87" fmla="*/ 45 h 47"/>
                  <a:gd name="T88" fmla="*/ 6 w 36"/>
                  <a:gd name="T89" fmla="*/ 43 h 47"/>
                  <a:gd name="T90" fmla="*/ 6 w 36"/>
                  <a:gd name="T91" fmla="*/ 43 h 47"/>
                  <a:gd name="T92" fmla="*/ 6 w 36"/>
                  <a:gd name="T93" fmla="*/ 42 h 47"/>
                  <a:gd name="T94" fmla="*/ 6 w 36"/>
                  <a:gd name="T95" fmla="*/ 42 h 47"/>
                  <a:gd name="T96" fmla="*/ 5 w 36"/>
                  <a:gd name="T97" fmla="*/ 36 h 47"/>
                  <a:gd name="T98" fmla="*/ 5 w 36"/>
                  <a:gd name="T99" fmla="*/ 34 h 47"/>
                  <a:gd name="T100" fmla="*/ 5 w 36"/>
                  <a:gd name="T101" fmla="*/ 30 h 47"/>
                  <a:gd name="T102" fmla="*/ 4 w 36"/>
                  <a:gd name="T103" fmla="*/ 25 h 47"/>
                  <a:gd name="T104" fmla="*/ 3 w 36"/>
                  <a:gd name="T105" fmla="*/ 20 h 47"/>
                  <a:gd name="T106" fmla="*/ 3 w 36"/>
                  <a:gd name="T107" fmla="*/ 10 h 47"/>
                  <a:gd name="T108" fmla="*/ 2 w 36"/>
                  <a:gd name="T109" fmla="*/ 1 h 47"/>
                  <a:gd name="T110" fmla="*/ 1 w 36"/>
                  <a:gd name="T111" fmla="*/ 1 h 47"/>
                  <a:gd name="T112" fmla="*/ 1 w 36"/>
                  <a:gd name="T113" fmla="*/ 2 h 47"/>
                  <a:gd name="T114" fmla="*/ 1 w 36"/>
                  <a:gd name="T115"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 h="47">
                    <a:moveTo>
                      <a:pt x="1" y="1"/>
                    </a:moveTo>
                    <a:cubicBezTo>
                      <a:pt x="0" y="1"/>
                      <a:pt x="0" y="1"/>
                      <a:pt x="0" y="1"/>
                    </a:cubicBezTo>
                    <a:cubicBezTo>
                      <a:pt x="0" y="1"/>
                      <a:pt x="1" y="18"/>
                      <a:pt x="2" y="21"/>
                    </a:cubicBezTo>
                    <a:cubicBezTo>
                      <a:pt x="2" y="22"/>
                      <a:pt x="2" y="24"/>
                      <a:pt x="2" y="26"/>
                    </a:cubicBezTo>
                    <a:cubicBezTo>
                      <a:pt x="3" y="27"/>
                      <a:pt x="3" y="29"/>
                      <a:pt x="3" y="30"/>
                    </a:cubicBezTo>
                    <a:cubicBezTo>
                      <a:pt x="3" y="31"/>
                      <a:pt x="3" y="32"/>
                      <a:pt x="3" y="34"/>
                    </a:cubicBezTo>
                    <a:cubicBezTo>
                      <a:pt x="3" y="34"/>
                      <a:pt x="3" y="35"/>
                      <a:pt x="3" y="37"/>
                    </a:cubicBezTo>
                    <a:cubicBezTo>
                      <a:pt x="4" y="40"/>
                      <a:pt x="5" y="43"/>
                      <a:pt x="5" y="43"/>
                    </a:cubicBezTo>
                    <a:cubicBezTo>
                      <a:pt x="6" y="43"/>
                      <a:pt x="6" y="43"/>
                      <a:pt x="6" y="43"/>
                    </a:cubicBezTo>
                    <a:cubicBezTo>
                      <a:pt x="5" y="43"/>
                      <a:pt x="5" y="43"/>
                      <a:pt x="5" y="43"/>
                    </a:cubicBezTo>
                    <a:cubicBezTo>
                      <a:pt x="5" y="46"/>
                      <a:pt x="5" y="46"/>
                      <a:pt x="5" y="46"/>
                    </a:cubicBezTo>
                    <a:cubicBezTo>
                      <a:pt x="5" y="47"/>
                      <a:pt x="5" y="47"/>
                      <a:pt x="5" y="47"/>
                    </a:cubicBezTo>
                    <a:cubicBezTo>
                      <a:pt x="36" y="47"/>
                      <a:pt x="36" y="47"/>
                      <a:pt x="36" y="47"/>
                    </a:cubicBezTo>
                    <a:cubicBezTo>
                      <a:pt x="35" y="46"/>
                      <a:pt x="35" y="46"/>
                      <a:pt x="35" y="46"/>
                    </a:cubicBezTo>
                    <a:cubicBezTo>
                      <a:pt x="35" y="46"/>
                      <a:pt x="34" y="44"/>
                      <a:pt x="33" y="43"/>
                    </a:cubicBezTo>
                    <a:cubicBezTo>
                      <a:pt x="32" y="41"/>
                      <a:pt x="31" y="39"/>
                      <a:pt x="31" y="39"/>
                    </a:cubicBezTo>
                    <a:cubicBezTo>
                      <a:pt x="30" y="38"/>
                      <a:pt x="29" y="35"/>
                      <a:pt x="29" y="32"/>
                    </a:cubicBezTo>
                    <a:cubicBezTo>
                      <a:pt x="29" y="31"/>
                      <a:pt x="29" y="31"/>
                      <a:pt x="29" y="30"/>
                    </a:cubicBezTo>
                    <a:cubicBezTo>
                      <a:pt x="29" y="27"/>
                      <a:pt x="30" y="23"/>
                      <a:pt x="30" y="20"/>
                    </a:cubicBezTo>
                    <a:cubicBezTo>
                      <a:pt x="30" y="19"/>
                      <a:pt x="30" y="19"/>
                      <a:pt x="30" y="19"/>
                    </a:cubicBezTo>
                    <a:cubicBezTo>
                      <a:pt x="30" y="18"/>
                      <a:pt x="29" y="16"/>
                      <a:pt x="28" y="14"/>
                    </a:cubicBezTo>
                    <a:cubicBezTo>
                      <a:pt x="28" y="13"/>
                      <a:pt x="28" y="12"/>
                      <a:pt x="27" y="11"/>
                    </a:cubicBezTo>
                    <a:cubicBezTo>
                      <a:pt x="27" y="10"/>
                      <a:pt x="27" y="10"/>
                      <a:pt x="27" y="10"/>
                    </a:cubicBezTo>
                    <a:cubicBezTo>
                      <a:pt x="27" y="8"/>
                      <a:pt x="27" y="1"/>
                      <a:pt x="27" y="1"/>
                    </a:cubicBezTo>
                    <a:cubicBezTo>
                      <a:pt x="27" y="0"/>
                      <a:pt x="27" y="0"/>
                      <a:pt x="27" y="0"/>
                    </a:cubicBezTo>
                    <a:cubicBezTo>
                      <a:pt x="0" y="0"/>
                      <a:pt x="0" y="0"/>
                      <a:pt x="0" y="0"/>
                    </a:cubicBezTo>
                    <a:cubicBezTo>
                      <a:pt x="0" y="1"/>
                      <a:pt x="0" y="1"/>
                      <a:pt x="0" y="1"/>
                    </a:cubicBezTo>
                    <a:cubicBezTo>
                      <a:pt x="1" y="1"/>
                      <a:pt x="1" y="1"/>
                      <a:pt x="1" y="1"/>
                    </a:cubicBezTo>
                    <a:cubicBezTo>
                      <a:pt x="1" y="2"/>
                      <a:pt x="1" y="2"/>
                      <a:pt x="1" y="2"/>
                    </a:cubicBezTo>
                    <a:cubicBezTo>
                      <a:pt x="26" y="2"/>
                      <a:pt x="26" y="2"/>
                      <a:pt x="26" y="2"/>
                    </a:cubicBezTo>
                    <a:cubicBezTo>
                      <a:pt x="26" y="1"/>
                      <a:pt x="26" y="1"/>
                      <a:pt x="26" y="1"/>
                    </a:cubicBezTo>
                    <a:cubicBezTo>
                      <a:pt x="25" y="1"/>
                      <a:pt x="25" y="1"/>
                      <a:pt x="25" y="1"/>
                    </a:cubicBezTo>
                    <a:cubicBezTo>
                      <a:pt x="25" y="1"/>
                      <a:pt x="25" y="8"/>
                      <a:pt x="25" y="10"/>
                    </a:cubicBezTo>
                    <a:cubicBezTo>
                      <a:pt x="25" y="10"/>
                      <a:pt x="25" y="11"/>
                      <a:pt x="26" y="12"/>
                    </a:cubicBezTo>
                    <a:cubicBezTo>
                      <a:pt x="26" y="13"/>
                      <a:pt x="27" y="15"/>
                      <a:pt x="27" y="16"/>
                    </a:cubicBezTo>
                    <a:cubicBezTo>
                      <a:pt x="28" y="17"/>
                      <a:pt x="28" y="19"/>
                      <a:pt x="28" y="20"/>
                    </a:cubicBezTo>
                    <a:cubicBezTo>
                      <a:pt x="28" y="20"/>
                      <a:pt x="28" y="20"/>
                      <a:pt x="28" y="20"/>
                    </a:cubicBezTo>
                    <a:cubicBezTo>
                      <a:pt x="28" y="23"/>
                      <a:pt x="27" y="27"/>
                      <a:pt x="27" y="30"/>
                    </a:cubicBezTo>
                    <a:cubicBezTo>
                      <a:pt x="27" y="31"/>
                      <a:pt x="27" y="31"/>
                      <a:pt x="27" y="32"/>
                    </a:cubicBezTo>
                    <a:cubicBezTo>
                      <a:pt x="27" y="35"/>
                      <a:pt x="28" y="38"/>
                      <a:pt x="29" y="40"/>
                    </a:cubicBezTo>
                    <a:cubicBezTo>
                      <a:pt x="30" y="41"/>
                      <a:pt x="33" y="47"/>
                      <a:pt x="33" y="47"/>
                    </a:cubicBezTo>
                    <a:cubicBezTo>
                      <a:pt x="34" y="46"/>
                      <a:pt x="34" y="46"/>
                      <a:pt x="34" y="46"/>
                    </a:cubicBezTo>
                    <a:cubicBezTo>
                      <a:pt x="34" y="45"/>
                      <a:pt x="34" y="45"/>
                      <a:pt x="34" y="45"/>
                    </a:cubicBezTo>
                    <a:cubicBezTo>
                      <a:pt x="6" y="45"/>
                      <a:pt x="6" y="45"/>
                      <a:pt x="6" y="45"/>
                    </a:cubicBezTo>
                    <a:cubicBezTo>
                      <a:pt x="6" y="43"/>
                      <a:pt x="6" y="43"/>
                      <a:pt x="6" y="43"/>
                    </a:cubicBezTo>
                    <a:cubicBezTo>
                      <a:pt x="6" y="43"/>
                      <a:pt x="6" y="43"/>
                      <a:pt x="6" y="43"/>
                    </a:cubicBezTo>
                    <a:cubicBezTo>
                      <a:pt x="6" y="42"/>
                      <a:pt x="6" y="42"/>
                      <a:pt x="6" y="42"/>
                    </a:cubicBezTo>
                    <a:cubicBezTo>
                      <a:pt x="6" y="42"/>
                      <a:pt x="6" y="42"/>
                      <a:pt x="6" y="42"/>
                    </a:cubicBezTo>
                    <a:cubicBezTo>
                      <a:pt x="6" y="41"/>
                      <a:pt x="5" y="39"/>
                      <a:pt x="5" y="36"/>
                    </a:cubicBezTo>
                    <a:cubicBezTo>
                      <a:pt x="5" y="35"/>
                      <a:pt x="5" y="34"/>
                      <a:pt x="5" y="34"/>
                    </a:cubicBezTo>
                    <a:cubicBezTo>
                      <a:pt x="5" y="32"/>
                      <a:pt x="5" y="31"/>
                      <a:pt x="5" y="30"/>
                    </a:cubicBezTo>
                    <a:cubicBezTo>
                      <a:pt x="5" y="28"/>
                      <a:pt x="5" y="27"/>
                      <a:pt x="4" y="25"/>
                    </a:cubicBezTo>
                    <a:cubicBezTo>
                      <a:pt x="4" y="23"/>
                      <a:pt x="4" y="22"/>
                      <a:pt x="3" y="20"/>
                    </a:cubicBezTo>
                    <a:cubicBezTo>
                      <a:pt x="3" y="19"/>
                      <a:pt x="3" y="14"/>
                      <a:pt x="3" y="10"/>
                    </a:cubicBezTo>
                    <a:cubicBezTo>
                      <a:pt x="2" y="5"/>
                      <a:pt x="2" y="1"/>
                      <a:pt x="2" y="1"/>
                    </a:cubicBezTo>
                    <a:cubicBezTo>
                      <a:pt x="1" y="1"/>
                      <a:pt x="1" y="1"/>
                      <a:pt x="1" y="1"/>
                    </a:cubicBezTo>
                    <a:cubicBezTo>
                      <a:pt x="1" y="2"/>
                      <a:pt x="1" y="2"/>
                      <a:pt x="1" y="2"/>
                    </a:cubicBezTo>
                    <a:lnTo>
                      <a:pt x="1" y="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32" name="Freeform 38"/>
              <p:cNvSpPr/>
              <p:nvPr>
                <p:custDataLst>
                  <p:tags r:id="rId51"/>
                </p:custDataLst>
              </p:nvPr>
            </p:nvSpPr>
            <p:spPr bwMode="auto">
              <a:xfrm>
                <a:off x="4260" y="631"/>
                <a:ext cx="883" cy="1202"/>
              </a:xfrm>
              <a:custGeom>
                <a:avLst/>
                <a:gdLst>
                  <a:gd name="T0" fmla="*/ 777 w 883"/>
                  <a:gd name="T1" fmla="*/ 1202 h 1202"/>
                  <a:gd name="T2" fmla="*/ 103 w 883"/>
                  <a:gd name="T3" fmla="*/ 1202 h 1202"/>
                  <a:gd name="T4" fmla="*/ 103 w 883"/>
                  <a:gd name="T5" fmla="*/ 1124 h 1202"/>
                  <a:gd name="T6" fmla="*/ 0 w 883"/>
                  <a:gd name="T7" fmla="*/ 688 h 1202"/>
                  <a:gd name="T8" fmla="*/ 0 w 883"/>
                  <a:gd name="T9" fmla="*/ 0 h 1202"/>
                  <a:gd name="T10" fmla="*/ 883 w 883"/>
                  <a:gd name="T11" fmla="*/ 0 h 1202"/>
                  <a:gd name="T12" fmla="*/ 883 w 883"/>
                  <a:gd name="T13" fmla="*/ 690 h 1202"/>
                  <a:gd name="T14" fmla="*/ 777 w 883"/>
                  <a:gd name="T15" fmla="*/ 1124 h 1202"/>
                  <a:gd name="T16" fmla="*/ 777 w 883"/>
                  <a:gd name="T17"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3" h="1202">
                    <a:moveTo>
                      <a:pt x="777" y="1202"/>
                    </a:moveTo>
                    <a:lnTo>
                      <a:pt x="103" y="1202"/>
                    </a:lnTo>
                    <a:lnTo>
                      <a:pt x="103" y="1124"/>
                    </a:lnTo>
                    <a:lnTo>
                      <a:pt x="0" y="688"/>
                    </a:lnTo>
                    <a:lnTo>
                      <a:pt x="0" y="0"/>
                    </a:lnTo>
                    <a:lnTo>
                      <a:pt x="883" y="0"/>
                    </a:lnTo>
                    <a:lnTo>
                      <a:pt x="883" y="690"/>
                    </a:lnTo>
                    <a:lnTo>
                      <a:pt x="777" y="1124"/>
                    </a:lnTo>
                    <a:lnTo>
                      <a:pt x="777" y="1202"/>
                    </a:lnTo>
                    <a:close/>
                  </a:path>
                </a:pathLst>
              </a:custGeom>
              <a:solidFill>
                <a:srgbClr val="CFD4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33" name="Freeform 39"/>
              <p:cNvSpPr/>
              <p:nvPr>
                <p:custDataLst>
                  <p:tags r:id="rId52"/>
                </p:custDataLst>
              </p:nvPr>
            </p:nvSpPr>
            <p:spPr bwMode="auto">
              <a:xfrm>
                <a:off x="4260" y="631"/>
                <a:ext cx="883" cy="1202"/>
              </a:xfrm>
              <a:custGeom>
                <a:avLst/>
                <a:gdLst>
                  <a:gd name="T0" fmla="*/ 777 w 883"/>
                  <a:gd name="T1" fmla="*/ 1202 h 1202"/>
                  <a:gd name="T2" fmla="*/ 103 w 883"/>
                  <a:gd name="T3" fmla="*/ 1202 h 1202"/>
                  <a:gd name="T4" fmla="*/ 103 w 883"/>
                  <a:gd name="T5" fmla="*/ 1124 h 1202"/>
                  <a:gd name="T6" fmla="*/ 0 w 883"/>
                  <a:gd name="T7" fmla="*/ 688 h 1202"/>
                  <a:gd name="T8" fmla="*/ 0 w 883"/>
                  <a:gd name="T9" fmla="*/ 0 h 1202"/>
                  <a:gd name="T10" fmla="*/ 883 w 883"/>
                  <a:gd name="T11" fmla="*/ 0 h 1202"/>
                  <a:gd name="T12" fmla="*/ 883 w 883"/>
                  <a:gd name="T13" fmla="*/ 690 h 1202"/>
                  <a:gd name="T14" fmla="*/ 777 w 883"/>
                  <a:gd name="T15" fmla="*/ 1124 h 1202"/>
                  <a:gd name="T16" fmla="*/ 777 w 883"/>
                  <a:gd name="T17"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3" h="1202">
                    <a:moveTo>
                      <a:pt x="777" y="1202"/>
                    </a:moveTo>
                    <a:lnTo>
                      <a:pt x="103" y="1202"/>
                    </a:lnTo>
                    <a:lnTo>
                      <a:pt x="103" y="1124"/>
                    </a:lnTo>
                    <a:lnTo>
                      <a:pt x="0" y="688"/>
                    </a:lnTo>
                    <a:lnTo>
                      <a:pt x="0" y="0"/>
                    </a:lnTo>
                    <a:lnTo>
                      <a:pt x="883" y="0"/>
                    </a:lnTo>
                    <a:lnTo>
                      <a:pt x="883" y="690"/>
                    </a:lnTo>
                    <a:lnTo>
                      <a:pt x="777" y="1124"/>
                    </a:lnTo>
                    <a:lnTo>
                      <a:pt x="777" y="120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35" name="Freeform 40"/>
              <p:cNvSpPr/>
              <p:nvPr>
                <p:custDataLst>
                  <p:tags r:id="rId53"/>
                </p:custDataLst>
              </p:nvPr>
            </p:nvSpPr>
            <p:spPr bwMode="auto">
              <a:xfrm>
                <a:off x="4257" y="628"/>
                <a:ext cx="889" cy="1208"/>
              </a:xfrm>
              <a:custGeom>
                <a:avLst/>
                <a:gdLst>
                  <a:gd name="T0" fmla="*/ 780 w 889"/>
                  <a:gd name="T1" fmla="*/ 1205 h 1208"/>
                  <a:gd name="T2" fmla="*/ 780 w 889"/>
                  <a:gd name="T3" fmla="*/ 1202 h 1208"/>
                  <a:gd name="T4" fmla="*/ 109 w 889"/>
                  <a:gd name="T5" fmla="*/ 1202 h 1208"/>
                  <a:gd name="T6" fmla="*/ 109 w 889"/>
                  <a:gd name="T7" fmla="*/ 1127 h 1208"/>
                  <a:gd name="T8" fmla="*/ 6 w 889"/>
                  <a:gd name="T9" fmla="*/ 688 h 1208"/>
                  <a:gd name="T10" fmla="*/ 6 w 889"/>
                  <a:gd name="T11" fmla="*/ 5 h 1208"/>
                  <a:gd name="T12" fmla="*/ 883 w 889"/>
                  <a:gd name="T13" fmla="*/ 5 h 1208"/>
                  <a:gd name="T14" fmla="*/ 883 w 889"/>
                  <a:gd name="T15" fmla="*/ 691 h 1208"/>
                  <a:gd name="T16" fmla="*/ 777 w 889"/>
                  <a:gd name="T17" fmla="*/ 1127 h 1208"/>
                  <a:gd name="T18" fmla="*/ 777 w 889"/>
                  <a:gd name="T19" fmla="*/ 1205 h 1208"/>
                  <a:gd name="T20" fmla="*/ 780 w 889"/>
                  <a:gd name="T21" fmla="*/ 1205 h 1208"/>
                  <a:gd name="T22" fmla="*/ 780 w 889"/>
                  <a:gd name="T23" fmla="*/ 1202 h 1208"/>
                  <a:gd name="T24" fmla="*/ 780 w 889"/>
                  <a:gd name="T25" fmla="*/ 1205 h 1208"/>
                  <a:gd name="T26" fmla="*/ 783 w 889"/>
                  <a:gd name="T27" fmla="*/ 1205 h 1208"/>
                  <a:gd name="T28" fmla="*/ 783 w 889"/>
                  <a:gd name="T29" fmla="*/ 1130 h 1208"/>
                  <a:gd name="T30" fmla="*/ 889 w 889"/>
                  <a:gd name="T31" fmla="*/ 693 h 1208"/>
                  <a:gd name="T32" fmla="*/ 889 w 889"/>
                  <a:gd name="T33" fmla="*/ 0 h 1208"/>
                  <a:gd name="T34" fmla="*/ 0 w 889"/>
                  <a:gd name="T35" fmla="*/ 0 h 1208"/>
                  <a:gd name="T36" fmla="*/ 0 w 889"/>
                  <a:gd name="T37" fmla="*/ 691 h 1208"/>
                  <a:gd name="T38" fmla="*/ 103 w 889"/>
                  <a:gd name="T39" fmla="*/ 1130 h 1208"/>
                  <a:gd name="T40" fmla="*/ 103 w 889"/>
                  <a:gd name="T41" fmla="*/ 1208 h 1208"/>
                  <a:gd name="T42" fmla="*/ 783 w 889"/>
                  <a:gd name="T43" fmla="*/ 1208 h 1208"/>
                  <a:gd name="T44" fmla="*/ 783 w 889"/>
                  <a:gd name="T45" fmla="*/ 1205 h 1208"/>
                  <a:gd name="T46" fmla="*/ 780 w 889"/>
                  <a:gd name="T47" fmla="*/ 1205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9" h="1208">
                    <a:moveTo>
                      <a:pt x="780" y="1205"/>
                    </a:moveTo>
                    <a:lnTo>
                      <a:pt x="780" y="1202"/>
                    </a:lnTo>
                    <a:lnTo>
                      <a:pt x="109" y="1202"/>
                    </a:lnTo>
                    <a:lnTo>
                      <a:pt x="109" y="1127"/>
                    </a:lnTo>
                    <a:lnTo>
                      <a:pt x="6" y="688"/>
                    </a:lnTo>
                    <a:lnTo>
                      <a:pt x="6" y="5"/>
                    </a:lnTo>
                    <a:lnTo>
                      <a:pt x="883" y="5"/>
                    </a:lnTo>
                    <a:lnTo>
                      <a:pt x="883" y="691"/>
                    </a:lnTo>
                    <a:lnTo>
                      <a:pt x="777" y="1127"/>
                    </a:lnTo>
                    <a:lnTo>
                      <a:pt x="777" y="1205"/>
                    </a:lnTo>
                    <a:lnTo>
                      <a:pt x="780" y="1205"/>
                    </a:lnTo>
                    <a:lnTo>
                      <a:pt x="780" y="1202"/>
                    </a:lnTo>
                    <a:lnTo>
                      <a:pt x="780" y="1205"/>
                    </a:lnTo>
                    <a:lnTo>
                      <a:pt x="783" y="1205"/>
                    </a:lnTo>
                    <a:lnTo>
                      <a:pt x="783" y="1130"/>
                    </a:lnTo>
                    <a:lnTo>
                      <a:pt x="889" y="693"/>
                    </a:lnTo>
                    <a:lnTo>
                      <a:pt x="889" y="0"/>
                    </a:lnTo>
                    <a:lnTo>
                      <a:pt x="0" y="0"/>
                    </a:lnTo>
                    <a:lnTo>
                      <a:pt x="0" y="691"/>
                    </a:lnTo>
                    <a:lnTo>
                      <a:pt x="103" y="1130"/>
                    </a:lnTo>
                    <a:lnTo>
                      <a:pt x="103" y="1208"/>
                    </a:lnTo>
                    <a:lnTo>
                      <a:pt x="783" y="1208"/>
                    </a:lnTo>
                    <a:lnTo>
                      <a:pt x="783" y="1205"/>
                    </a:lnTo>
                    <a:lnTo>
                      <a:pt x="780" y="1205"/>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pic>
            <p:nvPicPr>
              <p:cNvPr id="138" name="Picture 41"/>
              <p:cNvPicPr>
                <a:picLocks noChangeAspect="1" noChangeArrowheads="1"/>
              </p:cNvPicPr>
              <p:nvPr>
                <p:custDataLst>
                  <p:tags r:id="rId54"/>
                </p:custDataLst>
              </p:nvPr>
            </p:nvPicPr>
            <p:blipFill>
              <a:blip r:embed="rId103" cstate="print">
                <a:extLst>
                  <a:ext uri="{28A0092B-C50C-407E-A947-70E740481C1C}">
                    <a14:useLocalDpi xmlns:a14="http://schemas.microsoft.com/office/drawing/2010/main" val="0"/>
                  </a:ext>
                </a:extLst>
              </a:blip>
              <a:srcRect/>
              <a:stretch>
                <a:fillRect/>
              </a:stretch>
            </p:blipFill>
            <p:spPr bwMode="auto">
              <a:xfrm>
                <a:off x="4617" y="1938"/>
                <a:ext cx="159"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 name="Freeform 42"/>
              <p:cNvSpPr/>
              <p:nvPr>
                <p:custDataLst>
                  <p:tags r:id="rId55"/>
                </p:custDataLst>
              </p:nvPr>
            </p:nvSpPr>
            <p:spPr bwMode="auto">
              <a:xfrm>
                <a:off x="4625" y="1952"/>
                <a:ext cx="143" cy="212"/>
              </a:xfrm>
              <a:custGeom>
                <a:avLst/>
                <a:gdLst>
                  <a:gd name="T0" fmla="*/ 140 w 143"/>
                  <a:gd name="T1" fmla="*/ 212 h 212"/>
                  <a:gd name="T2" fmla="*/ 140 w 143"/>
                  <a:gd name="T3" fmla="*/ 210 h 212"/>
                  <a:gd name="T4" fmla="*/ 6 w 143"/>
                  <a:gd name="T5" fmla="*/ 210 h 212"/>
                  <a:gd name="T6" fmla="*/ 6 w 143"/>
                  <a:gd name="T7" fmla="*/ 6 h 212"/>
                  <a:gd name="T8" fmla="*/ 137 w 143"/>
                  <a:gd name="T9" fmla="*/ 6 h 212"/>
                  <a:gd name="T10" fmla="*/ 137 w 143"/>
                  <a:gd name="T11" fmla="*/ 212 h 212"/>
                  <a:gd name="T12" fmla="*/ 140 w 143"/>
                  <a:gd name="T13" fmla="*/ 212 h 212"/>
                  <a:gd name="T14" fmla="*/ 140 w 143"/>
                  <a:gd name="T15" fmla="*/ 210 h 212"/>
                  <a:gd name="T16" fmla="*/ 140 w 143"/>
                  <a:gd name="T17" fmla="*/ 212 h 212"/>
                  <a:gd name="T18" fmla="*/ 143 w 143"/>
                  <a:gd name="T19" fmla="*/ 212 h 212"/>
                  <a:gd name="T20" fmla="*/ 143 w 143"/>
                  <a:gd name="T21" fmla="*/ 0 h 212"/>
                  <a:gd name="T22" fmla="*/ 0 w 143"/>
                  <a:gd name="T23" fmla="*/ 0 h 212"/>
                  <a:gd name="T24" fmla="*/ 0 w 143"/>
                  <a:gd name="T25" fmla="*/ 212 h 212"/>
                  <a:gd name="T26" fmla="*/ 143 w 143"/>
                  <a:gd name="T27" fmla="*/ 212 h 212"/>
                  <a:gd name="T28" fmla="*/ 143 w 143"/>
                  <a:gd name="T29" fmla="*/ 212 h 212"/>
                  <a:gd name="T30" fmla="*/ 140 w 143"/>
                  <a:gd name="T31"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212">
                    <a:moveTo>
                      <a:pt x="140" y="212"/>
                    </a:moveTo>
                    <a:lnTo>
                      <a:pt x="140" y="210"/>
                    </a:lnTo>
                    <a:lnTo>
                      <a:pt x="6" y="210"/>
                    </a:lnTo>
                    <a:lnTo>
                      <a:pt x="6" y="6"/>
                    </a:lnTo>
                    <a:lnTo>
                      <a:pt x="137" y="6"/>
                    </a:lnTo>
                    <a:lnTo>
                      <a:pt x="137" y="212"/>
                    </a:lnTo>
                    <a:lnTo>
                      <a:pt x="140" y="212"/>
                    </a:lnTo>
                    <a:lnTo>
                      <a:pt x="140" y="210"/>
                    </a:lnTo>
                    <a:lnTo>
                      <a:pt x="140" y="212"/>
                    </a:lnTo>
                    <a:lnTo>
                      <a:pt x="143" y="212"/>
                    </a:lnTo>
                    <a:lnTo>
                      <a:pt x="143" y="0"/>
                    </a:lnTo>
                    <a:lnTo>
                      <a:pt x="0" y="0"/>
                    </a:lnTo>
                    <a:lnTo>
                      <a:pt x="0" y="212"/>
                    </a:lnTo>
                    <a:lnTo>
                      <a:pt x="143" y="212"/>
                    </a:lnTo>
                    <a:lnTo>
                      <a:pt x="143" y="212"/>
                    </a:lnTo>
                    <a:lnTo>
                      <a:pt x="140" y="21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43" name="Rectangle 43"/>
              <p:cNvSpPr>
                <a:spLocks noChangeArrowheads="1"/>
              </p:cNvSpPr>
              <p:nvPr>
                <p:custDataLst>
                  <p:tags r:id="rId56"/>
                </p:custDataLst>
              </p:nvPr>
            </p:nvSpPr>
            <p:spPr bwMode="auto">
              <a:xfrm>
                <a:off x="4249" y="631"/>
                <a:ext cx="905" cy="33"/>
              </a:xfrm>
              <a:prstGeom prst="rect">
                <a:avLst/>
              </a:prstGeom>
              <a:solidFill>
                <a:srgbClr val="6D6F7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44" name="Freeform 44"/>
              <p:cNvSpPr/>
              <p:nvPr>
                <p:custDataLst>
                  <p:tags r:id="rId57"/>
                </p:custDataLst>
              </p:nvPr>
            </p:nvSpPr>
            <p:spPr bwMode="auto">
              <a:xfrm>
                <a:off x="4246" y="628"/>
                <a:ext cx="911" cy="39"/>
              </a:xfrm>
              <a:custGeom>
                <a:avLst/>
                <a:gdLst>
                  <a:gd name="T0" fmla="*/ 3 w 911"/>
                  <a:gd name="T1" fmla="*/ 3 h 39"/>
                  <a:gd name="T2" fmla="*/ 3 w 911"/>
                  <a:gd name="T3" fmla="*/ 5 h 39"/>
                  <a:gd name="T4" fmla="*/ 906 w 911"/>
                  <a:gd name="T5" fmla="*/ 5 h 39"/>
                  <a:gd name="T6" fmla="*/ 906 w 911"/>
                  <a:gd name="T7" fmla="*/ 33 h 39"/>
                  <a:gd name="T8" fmla="*/ 5 w 911"/>
                  <a:gd name="T9" fmla="*/ 33 h 39"/>
                  <a:gd name="T10" fmla="*/ 5 w 911"/>
                  <a:gd name="T11" fmla="*/ 3 h 39"/>
                  <a:gd name="T12" fmla="*/ 3 w 911"/>
                  <a:gd name="T13" fmla="*/ 3 h 39"/>
                  <a:gd name="T14" fmla="*/ 3 w 911"/>
                  <a:gd name="T15" fmla="*/ 5 h 39"/>
                  <a:gd name="T16" fmla="*/ 3 w 911"/>
                  <a:gd name="T17" fmla="*/ 3 h 39"/>
                  <a:gd name="T18" fmla="*/ 0 w 911"/>
                  <a:gd name="T19" fmla="*/ 3 h 39"/>
                  <a:gd name="T20" fmla="*/ 0 w 911"/>
                  <a:gd name="T21" fmla="*/ 39 h 39"/>
                  <a:gd name="T22" fmla="*/ 911 w 911"/>
                  <a:gd name="T23" fmla="*/ 39 h 39"/>
                  <a:gd name="T24" fmla="*/ 911 w 911"/>
                  <a:gd name="T25" fmla="*/ 0 h 39"/>
                  <a:gd name="T26" fmla="*/ 0 w 911"/>
                  <a:gd name="T27" fmla="*/ 0 h 39"/>
                  <a:gd name="T28" fmla="*/ 0 w 911"/>
                  <a:gd name="T29" fmla="*/ 3 h 39"/>
                  <a:gd name="T30" fmla="*/ 3 w 911"/>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1" h="39">
                    <a:moveTo>
                      <a:pt x="3" y="3"/>
                    </a:moveTo>
                    <a:lnTo>
                      <a:pt x="3" y="5"/>
                    </a:lnTo>
                    <a:lnTo>
                      <a:pt x="906" y="5"/>
                    </a:lnTo>
                    <a:lnTo>
                      <a:pt x="906" y="33"/>
                    </a:lnTo>
                    <a:lnTo>
                      <a:pt x="5" y="33"/>
                    </a:lnTo>
                    <a:lnTo>
                      <a:pt x="5" y="3"/>
                    </a:lnTo>
                    <a:lnTo>
                      <a:pt x="3" y="3"/>
                    </a:lnTo>
                    <a:lnTo>
                      <a:pt x="3" y="5"/>
                    </a:lnTo>
                    <a:lnTo>
                      <a:pt x="3" y="3"/>
                    </a:lnTo>
                    <a:lnTo>
                      <a:pt x="0" y="3"/>
                    </a:lnTo>
                    <a:lnTo>
                      <a:pt x="0" y="39"/>
                    </a:lnTo>
                    <a:lnTo>
                      <a:pt x="911" y="39"/>
                    </a:lnTo>
                    <a:lnTo>
                      <a:pt x="911" y="0"/>
                    </a:lnTo>
                    <a:lnTo>
                      <a:pt x="0" y="0"/>
                    </a:lnTo>
                    <a:lnTo>
                      <a:pt x="0" y="3"/>
                    </a:lnTo>
                    <a:lnTo>
                      <a:pt x="3"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46" name="Rectangle 45"/>
              <p:cNvSpPr>
                <a:spLocks noChangeArrowheads="1"/>
              </p:cNvSpPr>
              <p:nvPr>
                <p:custDataLst>
                  <p:tags r:id="rId58"/>
                </p:custDataLst>
              </p:nvPr>
            </p:nvSpPr>
            <p:spPr bwMode="auto">
              <a:xfrm>
                <a:off x="4355" y="1758"/>
                <a:ext cx="693" cy="39"/>
              </a:xfrm>
              <a:prstGeom prst="rect">
                <a:avLst/>
              </a:prstGeom>
              <a:solidFill>
                <a:srgbClr val="6D6F7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47" name="Freeform 46"/>
              <p:cNvSpPr/>
              <p:nvPr>
                <p:custDataLst>
                  <p:tags r:id="rId59"/>
                </p:custDataLst>
              </p:nvPr>
            </p:nvSpPr>
            <p:spPr bwMode="auto">
              <a:xfrm>
                <a:off x="4352" y="1755"/>
                <a:ext cx="699" cy="45"/>
              </a:xfrm>
              <a:custGeom>
                <a:avLst/>
                <a:gdLst>
                  <a:gd name="T0" fmla="*/ 3 w 699"/>
                  <a:gd name="T1" fmla="*/ 3 h 45"/>
                  <a:gd name="T2" fmla="*/ 3 w 699"/>
                  <a:gd name="T3" fmla="*/ 3 h 45"/>
                  <a:gd name="T4" fmla="*/ 693 w 699"/>
                  <a:gd name="T5" fmla="*/ 3 h 45"/>
                  <a:gd name="T6" fmla="*/ 693 w 699"/>
                  <a:gd name="T7" fmla="*/ 39 h 45"/>
                  <a:gd name="T8" fmla="*/ 6 w 699"/>
                  <a:gd name="T9" fmla="*/ 39 h 45"/>
                  <a:gd name="T10" fmla="*/ 6 w 699"/>
                  <a:gd name="T11" fmla="*/ 3 h 45"/>
                  <a:gd name="T12" fmla="*/ 3 w 699"/>
                  <a:gd name="T13" fmla="*/ 3 h 45"/>
                  <a:gd name="T14" fmla="*/ 3 w 699"/>
                  <a:gd name="T15" fmla="*/ 3 h 45"/>
                  <a:gd name="T16" fmla="*/ 3 w 699"/>
                  <a:gd name="T17" fmla="*/ 3 h 45"/>
                  <a:gd name="T18" fmla="*/ 0 w 699"/>
                  <a:gd name="T19" fmla="*/ 3 h 45"/>
                  <a:gd name="T20" fmla="*/ 0 w 699"/>
                  <a:gd name="T21" fmla="*/ 45 h 45"/>
                  <a:gd name="T22" fmla="*/ 699 w 699"/>
                  <a:gd name="T23" fmla="*/ 45 h 45"/>
                  <a:gd name="T24" fmla="*/ 699 w 699"/>
                  <a:gd name="T25" fmla="*/ 0 h 45"/>
                  <a:gd name="T26" fmla="*/ 0 w 699"/>
                  <a:gd name="T27" fmla="*/ 0 h 45"/>
                  <a:gd name="T28" fmla="*/ 0 w 699"/>
                  <a:gd name="T29" fmla="*/ 3 h 45"/>
                  <a:gd name="T30" fmla="*/ 3 w 699"/>
                  <a:gd name="T31"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9" h="45">
                    <a:moveTo>
                      <a:pt x="3" y="3"/>
                    </a:moveTo>
                    <a:lnTo>
                      <a:pt x="3" y="3"/>
                    </a:lnTo>
                    <a:lnTo>
                      <a:pt x="693" y="3"/>
                    </a:lnTo>
                    <a:lnTo>
                      <a:pt x="693" y="39"/>
                    </a:lnTo>
                    <a:lnTo>
                      <a:pt x="6" y="39"/>
                    </a:lnTo>
                    <a:lnTo>
                      <a:pt x="6" y="3"/>
                    </a:lnTo>
                    <a:lnTo>
                      <a:pt x="3" y="3"/>
                    </a:lnTo>
                    <a:lnTo>
                      <a:pt x="3" y="3"/>
                    </a:lnTo>
                    <a:lnTo>
                      <a:pt x="3" y="3"/>
                    </a:lnTo>
                    <a:lnTo>
                      <a:pt x="0" y="3"/>
                    </a:lnTo>
                    <a:lnTo>
                      <a:pt x="0" y="45"/>
                    </a:lnTo>
                    <a:lnTo>
                      <a:pt x="699" y="45"/>
                    </a:lnTo>
                    <a:lnTo>
                      <a:pt x="699" y="0"/>
                    </a:lnTo>
                    <a:lnTo>
                      <a:pt x="0" y="0"/>
                    </a:lnTo>
                    <a:lnTo>
                      <a:pt x="0" y="3"/>
                    </a:lnTo>
                    <a:lnTo>
                      <a:pt x="3"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48" name="Rectangle 47"/>
              <p:cNvSpPr>
                <a:spLocks noChangeArrowheads="1"/>
              </p:cNvSpPr>
              <p:nvPr>
                <p:custDataLst>
                  <p:tags r:id="rId60"/>
                </p:custDataLst>
              </p:nvPr>
            </p:nvSpPr>
            <p:spPr bwMode="auto">
              <a:xfrm>
                <a:off x="4324" y="2160"/>
                <a:ext cx="766" cy="31"/>
              </a:xfrm>
              <a:prstGeom prst="rect">
                <a:avLst/>
              </a:prstGeom>
              <a:solidFill>
                <a:srgbClr val="A75B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49" name="Freeform 48"/>
              <p:cNvSpPr/>
              <p:nvPr>
                <p:custDataLst>
                  <p:tags r:id="rId61"/>
                </p:custDataLst>
              </p:nvPr>
            </p:nvSpPr>
            <p:spPr bwMode="auto">
              <a:xfrm>
                <a:off x="4321" y="2158"/>
                <a:ext cx="772" cy="33"/>
              </a:xfrm>
              <a:custGeom>
                <a:avLst/>
                <a:gdLst>
                  <a:gd name="T0" fmla="*/ 769 w 772"/>
                  <a:gd name="T1" fmla="*/ 33 h 33"/>
                  <a:gd name="T2" fmla="*/ 769 w 772"/>
                  <a:gd name="T3" fmla="*/ 30 h 33"/>
                  <a:gd name="T4" fmla="*/ 6 w 772"/>
                  <a:gd name="T5" fmla="*/ 30 h 33"/>
                  <a:gd name="T6" fmla="*/ 6 w 772"/>
                  <a:gd name="T7" fmla="*/ 2 h 33"/>
                  <a:gd name="T8" fmla="*/ 766 w 772"/>
                  <a:gd name="T9" fmla="*/ 2 h 33"/>
                  <a:gd name="T10" fmla="*/ 766 w 772"/>
                  <a:gd name="T11" fmla="*/ 33 h 33"/>
                  <a:gd name="T12" fmla="*/ 769 w 772"/>
                  <a:gd name="T13" fmla="*/ 33 h 33"/>
                  <a:gd name="T14" fmla="*/ 769 w 772"/>
                  <a:gd name="T15" fmla="*/ 30 h 33"/>
                  <a:gd name="T16" fmla="*/ 769 w 772"/>
                  <a:gd name="T17" fmla="*/ 33 h 33"/>
                  <a:gd name="T18" fmla="*/ 772 w 772"/>
                  <a:gd name="T19" fmla="*/ 33 h 33"/>
                  <a:gd name="T20" fmla="*/ 772 w 772"/>
                  <a:gd name="T21" fmla="*/ 0 h 33"/>
                  <a:gd name="T22" fmla="*/ 0 w 772"/>
                  <a:gd name="T23" fmla="*/ 0 h 33"/>
                  <a:gd name="T24" fmla="*/ 0 w 772"/>
                  <a:gd name="T25" fmla="*/ 33 h 33"/>
                  <a:gd name="T26" fmla="*/ 772 w 772"/>
                  <a:gd name="T27" fmla="*/ 33 h 33"/>
                  <a:gd name="T28" fmla="*/ 772 w 772"/>
                  <a:gd name="T29" fmla="*/ 33 h 33"/>
                  <a:gd name="T30" fmla="*/ 769 w 772"/>
                  <a:gd name="T3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2" h="33">
                    <a:moveTo>
                      <a:pt x="769" y="33"/>
                    </a:moveTo>
                    <a:lnTo>
                      <a:pt x="769" y="30"/>
                    </a:lnTo>
                    <a:lnTo>
                      <a:pt x="6" y="30"/>
                    </a:lnTo>
                    <a:lnTo>
                      <a:pt x="6" y="2"/>
                    </a:lnTo>
                    <a:lnTo>
                      <a:pt x="766" y="2"/>
                    </a:lnTo>
                    <a:lnTo>
                      <a:pt x="766" y="33"/>
                    </a:lnTo>
                    <a:lnTo>
                      <a:pt x="769" y="33"/>
                    </a:lnTo>
                    <a:lnTo>
                      <a:pt x="769" y="30"/>
                    </a:lnTo>
                    <a:lnTo>
                      <a:pt x="769" y="33"/>
                    </a:lnTo>
                    <a:lnTo>
                      <a:pt x="772" y="33"/>
                    </a:lnTo>
                    <a:lnTo>
                      <a:pt x="772" y="0"/>
                    </a:lnTo>
                    <a:lnTo>
                      <a:pt x="0" y="0"/>
                    </a:lnTo>
                    <a:lnTo>
                      <a:pt x="0" y="33"/>
                    </a:lnTo>
                    <a:lnTo>
                      <a:pt x="772" y="33"/>
                    </a:lnTo>
                    <a:lnTo>
                      <a:pt x="772" y="33"/>
                    </a:lnTo>
                    <a:lnTo>
                      <a:pt x="769" y="3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0" name="Rectangle 49"/>
              <p:cNvSpPr>
                <a:spLocks noChangeArrowheads="1"/>
              </p:cNvSpPr>
              <p:nvPr>
                <p:custDataLst>
                  <p:tags r:id="rId62"/>
                </p:custDataLst>
              </p:nvPr>
            </p:nvSpPr>
            <p:spPr bwMode="auto">
              <a:xfrm>
                <a:off x="4878" y="1951"/>
                <a:ext cx="159"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1" name="Freeform 50"/>
              <p:cNvSpPr/>
              <p:nvPr>
                <p:custDataLst>
                  <p:tags r:id="rId63"/>
                </p:custDataLst>
              </p:nvPr>
            </p:nvSpPr>
            <p:spPr bwMode="auto">
              <a:xfrm>
                <a:off x="4616" y="1954"/>
                <a:ext cx="165" cy="14"/>
              </a:xfrm>
              <a:custGeom>
                <a:avLst/>
                <a:gdLst>
                  <a:gd name="T0" fmla="*/ 162 w 165"/>
                  <a:gd name="T1" fmla="*/ 3 h 14"/>
                  <a:gd name="T2" fmla="*/ 162 w 165"/>
                  <a:gd name="T3" fmla="*/ 0 h 14"/>
                  <a:gd name="T4" fmla="*/ 0 w 165"/>
                  <a:gd name="T5" fmla="*/ 0 h 14"/>
                  <a:gd name="T6" fmla="*/ 0 w 165"/>
                  <a:gd name="T7" fmla="*/ 11 h 14"/>
                  <a:gd name="T8" fmla="*/ 0 w 165"/>
                  <a:gd name="T9" fmla="*/ 14 h 14"/>
                  <a:gd name="T10" fmla="*/ 165 w 165"/>
                  <a:gd name="T11" fmla="*/ 14 h 14"/>
                  <a:gd name="T12" fmla="*/ 165 w 165"/>
                  <a:gd name="T13" fmla="*/ 3 h 14"/>
                  <a:gd name="T14" fmla="*/ 165 w 165"/>
                  <a:gd name="T15" fmla="*/ 0 h 14"/>
                  <a:gd name="T16" fmla="*/ 162 w 165"/>
                  <a:gd name="T17" fmla="*/ 0 h 14"/>
                  <a:gd name="T18" fmla="*/ 162 w 165"/>
                  <a:gd name="T19" fmla="*/ 3 h 14"/>
                  <a:gd name="T20" fmla="*/ 159 w 165"/>
                  <a:gd name="T21" fmla="*/ 3 h 14"/>
                  <a:gd name="T22" fmla="*/ 159 w 165"/>
                  <a:gd name="T23" fmla="*/ 8 h 14"/>
                  <a:gd name="T24" fmla="*/ 5 w 165"/>
                  <a:gd name="T25" fmla="*/ 8 h 14"/>
                  <a:gd name="T26" fmla="*/ 5 w 165"/>
                  <a:gd name="T27" fmla="*/ 6 h 14"/>
                  <a:gd name="T28" fmla="*/ 162 w 165"/>
                  <a:gd name="T29" fmla="*/ 6 h 14"/>
                  <a:gd name="T30" fmla="*/ 162 w 165"/>
                  <a:gd name="T31" fmla="*/ 3 h 14"/>
                  <a:gd name="T32" fmla="*/ 159 w 165"/>
                  <a:gd name="T33" fmla="*/ 3 h 14"/>
                  <a:gd name="T34" fmla="*/ 162 w 165"/>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14">
                    <a:moveTo>
                      <a:pt x="162" y="3"/>
                    </a:moveTo>
                    <a:lnTo>
                      <a:pt x="162" y="0"/>
                    </a:lnTo>
                    <a:lnTo>
                      <a:pt x="0" y="0"/>
                    </a:lnTo>
                    <a:lnTo>
                      <a:pt x="0" y="11"/>
                    </a:lnTo>
                    <a:lnTo>
                      <a:pt x="0" y="14"/>
                    </a:lnTo>
                    <a:lnTo>
                      <a:pt x="165" y="14"/>
                    </a:lnTo>
                    <a:lnTo>
                      <a:pt x="165" y="3"/>
                    </a:lnTo>
                    <a:lnTo>
                      <a:pt x="165" y="0"/>
                    </a:lnTo>
                    <a:lnTo>
                      <a:pt x="162" y="0"/>
                    </a:lnTo>
                    <a:lnTo>
                      <a:pt x="162" y="3"/>
                    </a:lnTo>
                    <a:lnTo>
                      <a:pt x="159" y="3"/>
                    </a:lnTo>
                    <a:lnTo>
                      <a:pt x="159" y="8"/>
                    </a:lnTo>
                    <a:lnTo>
                      <a:pt x="5" y="8"/>
                    </a:lnTo>
                    <a:lnTo>
                      <a:pt x="5" y="6"/>
                    </a:lnTo>
                    <a:lnTo>
                      <a:pt x="162" y="6"/>
                    </a:lnTo>
                    <a:lnTo>
                      <a:pt x="162" y="3"/>
                    </a:lnTo>
                    <a:lnTo>
                      <a:pt x="159" y="3"/>
                    </a:lnTo>
                    <a:lnTo>
                      <a:pt x="162"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2" name="Rectangle 51"/>
              <p:cNvSpPr>
                <a:spLocks noChangeArrowheads="1"/>
              </p:cNvSpPr>
              <p:nvPr>
                <p:custDataLst>
                  <p:tags r:id="rId64"/>
                </p:custDataLst>
              </p:nvPr>
            </p:nvSpPr>
            <p:spPr bwMode="auto">
              <a:xfrm>
                <a:off x="4619" y="2154"/>
                <a:ext cx="159"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3" name="Freeform 52"/>
              <p:cNvSpPr/>
              <p:nvPr>
                <p:custDataLst>
                  <p:tags r:id="rId65"/>
                </p:custDataLst>
              </p:nvPr>
            </p:nvSpPr>
            <p:spPr bwMode="auto">
              <a:xfrm>
                <a:off x="4616" y="2153"/>
                <a:ext cx="165" cy="11"/>
              </a:xfrm>
              <a:custGeom>
                <a:avLst/>
                <a:gdLst>
                  <a:gd name="T0" fmla="*/ 162 w 165"/>
                  <a:gd name="T1" fmla="*/ 3 h 11"/>
                  <a:gd name="T2" fmla="*/ 162 w 165"/>
                  <a:gd name="T3" fmla="*/ 0 h 11"/>
                  <a:gd name="T4" fmla="*/ 0 w 165"/>
                  <a:gd name="T5" fmla="*/ 0 h 11"/>
                  <a:gd name="T6" fmla="*/ 0 w 165"/>
                  <a:gd name="T7" fmla="*/ 11 h 11"/>
                  <a:gd name="T8" fmla="*/ 0 w 165"/>
                  <a:gd name="T9" fmla="*/ 11 h 11"/>
                  <a:gd name="T10" fmla="*/ 165 w 165"/>
                  <a:gd name="T11" fmla="*/ 11 h 11"/>
                  <a:gd name="T12" fmla="*/ 165 w 165"/>
                  <a:gd name="T13" fmla="*/ 3 h 11"/>
                  <a:gd name="T14" fmla="*/ 165 w 165"/>
                  <a:gd name="T15" fmla="*/ 0 h 11"/>
                  <a:gd name="T16" fmla="*/ 162 w 165"/>
                  <a:gd name="T17" fmla="*/ 0 h 11"/>
                  <a:gd name="T18" fmla="*/ 162 w 165"/>
                  <a:gd name="T19" fmla="*/ 3 h 11"/>
                  <a:gd name="T20" fmla="*/ 159 w 165"/>
                  <a:gd name="T21" fmla="*/ 3 h 11"/>
                  <a:gd name="T22" fmla="*/ 159 w 165"/>
                  <a:gd name="T23" fmla="*/ 6 h 11"/>
                  <a:gd name="T24" fmla="*/ 5 w 165"/>
                  <a:gd name="T25" fmla="*/ 6 h 11"/>
                  <a:gd name="T26" fmla="*/ 5 w 165"/>
                  <a:gd name="T27" fmla="*/ 6 h 11"/>
                  <a:gd name="T28" fmla="*/ 162 w 165"/>
                  <a:gd name="T29" fmla="*/ 6 h 11"/>
                  <a:gd name="T30" fmla="*/ 162 w 165"/>
                  <a:gd name="T31" fmla="*/ 3 h 11"/>
                  <a:gd name="T32" fmla="*/ 159 w 165"/>
                  <a:gd name="T33" fmla="*/ 3 h 11"/>
                  <a:gd name="T34" fmla="*/ 162 w 165"/>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11">
                    <a:moveTo>
                      <a:pt x="162" y="3"/>
                    </a:moveTo>
                    <a:lnTo>
                      <a:pt x="162" y="0"/>
                    </a:lnTo>
                    <a:lnTo>
                      <a:pt x="0" y="0"/>
                    </a:lnTo>
                    <a:lnTo>
                      <a:pt x="0" y="11"/>
                    </a:lnTo>
                    <a:lnTo>
                      <a:pt x="0" y="11"/>
                    </a:lnTo>
                    <a:lnTo>
                      <a:pt x="165" y="11"/>
                    </a:lnTo>
                    <a:lnTo>
                      <a:pt x="165" y="3"/>
                    </a:lnTo>
                    <a:lnTo>
                      <a:pt x="165" y="0"/>
                    </a:lnTo>
                    <a:lnTo>
                      <a:pt x="162" y="0"/>
                    </a:lnTo>
                    <a:lnTo>
                      <a:pt x="162" y="3"/>
                    </a:lnTo>
                    <a:lnTo>
                      <a:pt x="159" y="3"/>
                    </a:lnTo>
                    <a:lnTo>
                      <a:pt x="159" y="6"/>
                    </a:lnTo>
                    <a:lnTo>
                      <a:pt x="5" y="6"/>
                    </a:lnTo>
                    <a:lnTo>
                      <a:pt x="5" y="6"/>
                    </a:lnTo>
                    <a:lnTo>
                      <a:pt x="162" y="6"/>
                    </a:lnTo>
                    <a:lnTo>
                      <a:pt x="162" y="3"/>
                    </a:lnTo>
                    <a:lnTo>
                      <a:pt x="159" y="3"/>
                    </a:lnTo>
                    <a:lnTo>
                      <a:pt x="162"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4" name="Rectangle 53"/>
              <p:cNvSpPr>
                <a:spLocks noChangeArrowheads="1"/>
              </p:cNvSpPr>
              <p:nvPr>
                <p:custDataLst>
                  <p:tags r:id="rId66"/>
                </p:custDataLst>
              </p:nvPr>
            </p:nvSpPr>
            <p:spPr bwMode="auto">
              <a:xfrm>
                <a:off x="4878" y="2085"/>
                <a:ext cx="159"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5" name="Freeform 54"/>
              <p:cNvSpPr/>
              <p:nvPr>
                <p:custDataLst>
                  <p:tags r:id="rId67"/>
                </p:custDataLst>
              </p:nvPr>
            </p:nvSpPr>
            <p:spPr bwMode="auto">
              <a:xfrm>
                <a:off x="4615" y="2086"/>
                <a:ext cx="165" cy="14"/>
              </a:xfrm>
              <a:custGeom>
                <a:avLst/>
                <a:gdLst>
                  <a:gd name="T0" fmla="*/ 162 w 165"/>
                  <a:gd name="T1" fmla="*/ 3 h 14"/>
                  <a:gd name="T2" fmla="*/ 162 w 165"/>
                  <a:gd name="T3" fmla="*/ 0 h 14"/>
                  <a:gd name="T4" fmla="*/ 0 w 165"/>
                  <a:gd name="T5" fmla="*/ 0 h 14"/>
                  <a:gd name="T6" fmla="*/ 0 w 165"/>
                  <a:gd name="T7" fmla="*/ 11 h 14"/>
                  <a:gd name="T8" fmla="*/ 0 w 165"/>
                  <a:gd name="T9" fmla="*/ 14 h 14"/>
                  <a:gd name="T10" fmla="*/ 165 w 165"/>
                  <a:gd name="T11" fmla="*/ 14 h 14"/>
                  <a:gd name="T12" fmla="*/ 165 w 165"/>
                  <a:gd name="T13" fmla="*/ 3 h 14"/>
                  <a:gd name="T14" fmla="*/ 165 w 165"/>
                  <a:gd name="T15" fmla="*/ 0 h 14"/>
                  <a:gd name="T16" fmla="*/ 162 w 165"/>
                  <a:gd name="T17" fmla="*/ 0 h 14"/>
                  <a:gd name="T18" fmla="*/ 162 w 165"/>
                  <a:gd name="T19" fmla="*/ 3 h 14"/>
                  <a:gd name="T20" fmla="*/ 159 w 165"/>
                  <a:gd name="T21" fmla="*/ 3 h 14"/>
                  <a:gd name="T22" fmla="*/ 159 w 165"/>
                  <a:gd name="T23" fmla="*/ 9 h 14"/>
                  <a:gd name="T24" fmla="*/ 5 w 165"/>
                  <a:gd name="T25" fmla="*/ 9 h 14"/>
                  <a:gd name="T26" fmla="*/ 5 w 165"/>
                  <a:gd name="T27" fmla="*/ 6 h 14"/>
                  <a:gd name="T28" fmla="*/ 162 w 165"/>
                  <a:gd name="T29" fmla="*/ 6 h 14"/>
                  <a:gd name="T30" fmla="*/ 162 w 165"/>
                  <a:gd name="T31" fmla="*/ 3 h 14"/>
                  <a:gd name="T32" fmla="*/ 159 w 165"/>
                  <a:gd name="T33" fmla="*/ 3 h 14"/>
                  <a:gd name="T34" fmla="*/ 162 w 165"/>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14">
                    <a:moveTo>
                      <a:pt x="162" y="3"/>
                    </a:moveTo>
                    <a:lnTo>
                      <a:pt x="162" y="0"/>
                    </a:lnTo>
                    <a:lnTo>
                      <a:pt x="0" y="0"/>
                    </a:lnTo>
                    <a:lnTo>
                      <a:pt x="0" y="11"/>
                    </a:lnTo>
                    <a:lnTo>
                      <a:pt x="0" y="14"/>
                    </a:lnTo>
                    <a:lnTo>
                      <a:pt x="165" y="14"/>
                    </a:lnTo>
                    <a:lnTo>
                      <a:pt x="165" y="3"/>
                    </a:lnTo>
                    <a:lnTo>
                      <a:pt x="165" y="0"/>
                    </a:lnTo>
                    <a:lnTo>
                      <a:pt x="162" y="0"/>
                    </a:lnTo>
                    <a:lnTo>
                      <a:pt x="162" y="3"/>
                    </a:lnTo>
                    <a:lnTo>
                      <a:pt x="159" y="3"/>
                    </a:lnTo>
                    <a:lnTo>
                      <a:pt x="159" y="9"/>
                    </a:lnTo>
                    <a:lnTo>
                      <a:pt x="5" y="9"/>
                    </a:lnTo>
                    <a:lnTo>
                      <a:pt x="5" y="6"/>
                    </a:lnTo>
                    <a:lnTo>
                      <a:pt x="162" y="6"/>
                    </a:lnTo>
                    <a:lnTo>
                      <a:pt x="162" y="3"/>
                    </a:lnTo>
                    <a:lnTo>
                      <a:pt x="159" y="3"/>
                    </a:lnTo>
                    <a:lnTo>
                      <a:pt x="162"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6" name="Rectangle 55"/>
              <p:cNvSpPr>
                <a:spLocks noChangeArrowheads="1"/>
              </p:cNvSpPr>
              <p:nvPr>
                <p:custDataLst>
                  <p:tags r:id="rId68"/>
                </p:custDataLst>
              </p:nvPr>
            </p:nvSpPr>
            <p:spPr bwMode="auto">
              <a:xfrm>
                <a:off x="4878" y="2018"/>
                <a:ext cx="159"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7" name="Freeform 56"/>
              <p:cNvSpPr/>
              <p:nvPr>
                <p:custDataLst>
                  <p:tags r:id="rId69"/>
                </p:custDataLst>
              </p:nvPr>
            </p:nvSpPr>
            <p:spPr bwMode="auto">
              <a:xfrm>
                <a:off x="4615" y="2019"/>
                <a:ext cx="165" cy="14"/>
              </a:xfrm>
              <a:custGeom>
                <a:avLst/>
                <a:gdLst>
                  <a:gd name="T0" fmla="*/ 162 w 165"/>
                  <a:gd name="T1" fmla="*/ 3 h 14"/>
                  <a:gd name="T2" fmla="*/ 162 w 165"/>
                  <a:gd name="T3" fmla="*/ 0 h 14"/>
                  <a:gd name="T4" fmla="*/ 0 w 165"/>
                  <a:gd name="T5" fmla="*/ 0 h 14"/>
                  <a:gd name="T6" fmla="*/ 0 w 165"/>
                  <a:gd name="T7" fmla="*/ 11 h 14"/>
                  <a:gd name="T8" fmla="*/ 0 w 165"/>
                  <a:gd name="T9" fmla="*/ 14 h 14"/>
                  <a:gd name="T10" fmla="*/ 165 w 165"/>
                  <a:gd name="T11" fmla="*/ 14 h 14"/>
                  <a:gd name="T12" fmla="*/ 165 w 165"/>
                  <a:gd name="T13" fmla="*/ 3 h 14"/>
                  <a:gd name="T14" fmla="*/ 165 w 165"/>
                  <a:gd name="T15" fmla="*/ 0 h 14"/>
                  <a:gd name="T16" fmla="*/ 162 w 165"/>
                  <a:gd name="T17" fmla="*/ 0 h 14"/>
                  <a:gd name="T18" fmla="*/ 162 w 165"/>
                  <a:gd name="T19" fmla="*/ 3 h 14"/>
                  <a:gd name="T20" fmla="*/ 159 w 165"/>
                  <a:gd name="T21" fmla="*/ 3 h 14"/>
                  <a:gd name="T22" fmla="*/ 159 w 165"/>
                  <a:gd name="T23" fmla="*/ 8 h 14"/>
                  <a:gd name="T24" fmla="*/ 5 w 165"/>
                  <a:gd name="T25" fmla="*/ 8 h 14"/>
                  <a:gd name="T26" fmla="*/ 5 w 165"/>
                  <a:gd name="T27" fmla="*/ 6 h 14"/>
                  <a:gd name="T28" fmla="*/ 162 w 165"/>
                  <a:gd name="T29" fmla="*/ 6 h 14"/>
                  <a:gd name="T30" fmla="*/ 162 w 165"/>
                  <a:gd name="T31" fmla="*/ 3 h 14"/>
                  <a:gd name="T32" fmla="*/ 159 w 165"/>
                  <a:gd name="T33" fmla="*/ 3 h 14"/>
                  <a:gd name="T34" fmla="*/ 162 w 165"/>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14">
                    <a:moveTo>
                      <a:pt x="162" y="3"/>
                    </a:moveTo>
                    <a:lnTo>
                      <a:pt x="162" y="0"/>
                    </a:lnTo>
                    <a:lnTo>
                      <a:pt x="0" y="0"/>
                    </a:lnTo>
                    <a:lnTo>
                      <a:pt x="0" y="11"/>
                    </a:lnTo>
                    <a:lnTo>
                      <a:pt x="0" y="14"/>
                    </a:lnTo>
                    <a:lnTo>
                      <a:pt x="165" y="14"/>
                    </a:lnTo>
                    <a:lnTo>
                      <a:pt x="165" y="3"/>
                    </a:lnTo>
                    <a:lnTo>
                      <a:pt x="165" y="0"/>
                    </a:lnTo>
                    <a:lnTo>
                      <a:pt x="162" y="0"/>
                    </a:lnTo>
                    <a:lnTo>
                      <a:pt x="162" y="3"/>
                    </a:lnTo>
                    <a:lnTo>
                      <a:pt x="159" y="3"/>
                    </a:lnTo>
                    <a:lnTo>
                      <a:pt x="159" y="8"/>
                    </a:lnTo>
                    <a:lnTo>
                      <a:pt x="5" y="8"/>
                    </a:lnTo>
                    <a:lnTo>
                      <a:pt x="5" y="6"/>
                    </a:lnTo>
                    <a:lnTo>
                      <a:pt x="162" y="6"/>
                    </a:lnTo>
                    <a:lnTo>
                      <a:pt x="162" y="3"/>
                    </a:lnTo>
                    <a:lnTo>
                      <a:pt x="159" y="3"/>
                    </a:lnTo>
                    <a:lnTo>
                      <a:pt x="162"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8" name="Rectangle 57"/>
              <p:cNvSpPr>
                <a:spLocks noChangeArrowheads="1"/>
              </p:cNvSpPr>
              <p:nvPr>
                <p:custDataLst>
                  <p:tags r:id="rId70"/>
                </p:custDataLst>
              </p:nvPr>
            </p:nvSpPr>
            <p:spPr bwMode="auto">
              <a:xfrm>
                <a:off x="4319" y="880"/>
                <a:ext cx="58" cy="534"/>
              </a:xfrm>
              <a:prstGeom prst="rect">
                <a:avLst/>
              </a:prstGeom>
              <a:solidFill>
                <a:srgbClr val="B8D3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59" name="Freeform 58"/>
              <p:cNvSpPr>
                <a:spLocks noEditPoints="1"/>
              </p:cNvSpPr>
              <p:nvPr>
                <p:custDataLst>
                  <p:tags r:id="rId71"/>
                </p:custDataLst>
              </p:nvPr>
            </p:nvSpPr>
            <p:spPr bwMode="auto">
              <a:xfrm>
                <a:off x="4316" y="877"/>
                <a:ext cx="64" cy="540"/>
              </a:xfrm>
              <a:custGeom>
                <a:avLst/>
                <a:gdLst>
                  <a:gd name="T0" fmla="*/ 11 w 23"/>
                  <a:gd name="T1" fmla="*/ 192 h 193"/>
                  <a:gd name="T2" fmla="*/ 15 w 23"/>
                  <a:gd name="T3" fmla="*/ 193 h 193"/>
                  <a:gd name="T4" fmla="*/ 1 w 23"/>
                  <a:gd name="T5" fmla="*/ 188 h 193"/>
                  <a:gd name="T6" fmla="*/ 2 w 23"/>
                  <a:gd name="T7" fmla="*/ 189 h 193"/>
                  <a:gd name="T8" fmla="*/ 21 w 23"/>
                  <a:gd name="T9" fmla="*/ 189 h 193"/>
                  <a:gd name="T10" fmla="*/ 1 w 23"/>
                  <a:gd name="T11" fmla="*/ 180 h 193"/>
                  <a:gd name="T12" fmla="*/ 23 w 23"/>
                  <a:gd name="T13" fmla="*/ 177 h 193"/>
                  <a:gd name="T14" fmla="*/ 23 w 23"/>
                  <a:gd name="T15" fmla="*/ 177 h 193"/>
                  <a:gd name="T16" fmla="*/ 2 w 23"/>
                  <a:gd name="T17" fmla="*/ 176 h 193"/>
                  <a:gd name="T18" fmla="*/ 22 w 23"/>
                  <a:gd name="T19" fmla="*/ 173 h 193"/>
                  <a:gd name="T20" fmla="*/ 0 w 23"/>
                  <a:gd name="T21" fmla="*/ 168 h 193"/>
                  <a:gd name="T22" fmla="*/ 21 w 23"/>
                  <a:gd name="T23" fmla="*/ 161 h 193"/>
                  <a:gd name="T24" fmla="*/ 1 w 23"/>
                  <a:gd name="T25" fmla="*/ 156 h 193"/>
                  <a:gd name="T26" fmla="*/ 23 w 23"/>
                  <a:gd name="T27" fmla="*/ 153 h 193"/>
                  <a:gd name="T28" fmla="*/ 23 w 23"/>
                  <a:gd name="T29" fmla="*/ 153 h 193"/>
                  <a:gd name="T30" fmla="*/ 2 w 23"/>
                  <a:gd name="T31" fmla="*/ 152 h 193"/>
                  <a:gd name="T32" fmla="*/ 22 w 23"/>
                  <a:gd name="T33" fmla="*/ 149 h 193"/>
                  <a:gd name="T34" fmla="*/ 0 w 23"/>
                  <a:gd name="T35" fmla="*/ 144 h 193"/>
                  <a:gd name="T36" fmla="*/ 21 w 23"/>
                  <a:gd name="T37" fmla="*/ 137 h 193"/>
                  <a:gd name="T38" fmla="*/ 1 w 23"/>
                  <a:gd name="T39" fmla="*/ 132 h 193"/>
                  <a:gd name="T40" fmla="*/ 23 w 23"/>
                  <a:gd name="T41" fmla="*/ 129 h 193"/>
                  <a:gd name="T42" fmla="*/ 23 w 23"/>
                  <a:gd name="T43" fmla="*/ 129 h 193"/>
                  <a:gd name="T44" fmla="*/ 2 w 23"/>
                  <a:gd name="T45" fmla="*/ 128 h 193"/>
                  <a:gd name="T46" fmla="*/ 22 w 23"/>
                  <a:gd name="T47" fmla="*/ 125 h 193"/>
                  <a:gd name="T48" fmla="*/ 0 w 23"/>
                  <a:gd name="T49" fmla="*/ 120 h 193"/>
                  <a:gd name="T50" fmla="*/ 21 w 23"/>
                  <a:gd name="T51" fmla="*/ 113 h 193"/>
                  <a:gd name="T52" fmla="*/ 1 w 23"/>
                  <a:gd name="T53" fmla="*/ 108 h 193"/>
                  <a:gd name="T54" fmla="*/ 23 w 23"/>
                  <a:gd name="T55" fmla="*/ 105 h 193"/>
                  <a:gd name="T56" fmla="*/ 23 w 23"/>
                  <a:gd name="T57" fmla="*/ 105 h 193"/>
                  <a:gd name="T58" fmla="*/ 2 w 23"/>
                  <a:gd name="T59" fmla="*/ 104 h 193"/>
                  <a:gd name="T60" fmla="*/ 22 w 23"/>
                  <a:gd name="T61" fmla="*/ 101 h 193"/>
                  <a:gd name="T62" fmla="*/ 0 w 23"/>
                  <a:gd name="T63" fmla="*/ 96 h 193"/>
                  <a:gd name="T64" fmla="*/ 21 w 23"/>
                  <a:gd name="T65" fmla="*/ 89 h 193"/>
                  <a:gd name="T66" fmla="*/ 1 w 23"/>
                  <a:gd name="T67" fmla="*/ 84 h 193"/>
                  <a:gd name="T68" fmla="*/ 23 w 23"/>
                  <a:gd name="T69" fmla="*/ 81 h 193"/>
                  <a:gd name="T70" fmla="*/ 23 w 23"/>
                  <a:gd name="T71" fmla="*/ 81 h 193"/>
                  <a:gd name="T72" fmla="*/ 2 w 23"/>
                  <a:gd name="T73" fmla="*/ 80 h 193"/>
                  <a:gd name="T74" fmla="*/ 22 w 23"/>
                  <a:gd name="T75" fmla="*/ 77 h 193"/>
                  <a:gd name="T76" fmla="*/ 0 w 23"/>
                  <a:gd name="T77" fmla="*/ 72 h 193"/>
                  <a:gd name="T78" fmla="*/ 21 w 23"/>
                  <a:gd name="T79" fmla="*/ 65 h 193"/>
                  <a:gd name="T80" fmla="*/ 1 w 23"/>
                  <a:gd name="T81" fmla="*/ 60 h 193"/>
                  <a:gd name="T82" fmla="*/ 23 w 23"/>
                  <a:gd name="T83" fmla="*/ 57 h 193"/>
                  <a:gd name="T84" fmla="*/ 23 w 23"/>
                  <a:gd name="T85" fmla="*/ 57 h 193"/>
                  <a:gd name="T86" fmla="*/ 2 w 23"/>
                  <a:gd name="T87" fmla="*/ 56 h 193"/>
                  <a:gd name="T88" fmla="*/ 22 w 23"/>
                  <a:gd name="T89" fmla="*/ 53 h 193"/>
                  <a:gd name="T90" fmla="*/ 0 w 23"/>
                  <a:gd name="T91" fmla="*/ 48 h 193"/>
                  <a:gd name="T92" fmla="*/ 21 w 23"/>
                  <a:gd name="T93" fmla="*/ 40 h 193"/>
                  <a:gd name="T94" fmla="*/ 1 w 23"/>
                  <a:gd name="T95" fmla="*/ 35 h 193"/>
                  <a:gd name="T96" fmla="*/ 23 w 23"/>
                  <a:gd name="T97" fmla="*/ 32 h 193"/>
                  <a:gd name="T98" fmla="*/ 23 w 23"/>
                  <a:gd name="T99" fmla="*/ 32 h 193"/>
                  <a:gd name="T100" fmla="*/ 2 w 23"/>
                  <a:gd name="T101" fmla="*/ 31 h 193"/>
                  <a:gd name="T102" fmla="*/ 22 w 23"/>
                  <a:gd name="T103" fmla="*/ 28 h 193"/>
                  <a:gd name="T104" fmla="*/ 0 w 23"/>
                  <a:gd name="T105" fmla="*/ 23 h 193"/>
                  <a:gd name="T106" fmla="*/ 21 w 23"/>
                  <a:gd name="T107" fmla="*/ 16 h 193"/>
                  <a:gd name="T108" fmla="*/ 1 w 23"/>
                  <a:gd name="T109" fmla="*/ 11 h 193"/>
                  <a:gd name="T110" fmla="*/ 23 w 23"/>
                  <a:gd name="T111" fmla="*/ 8 h 193"/>
                  <a:gd name="T112" fmla="*/ 23 w 23"/>
                  <a:gd name="T113" fmla="*/ 8 h 193"/>
                  <a:gd name="T114" fmla="*/ 2 w 23"/>
                  <a:gd name="T115" fmla="*/ 4 h 193"/>
                  <a:gd name="T116" fmla="*/ 20 w 23"/>
                  <a:gd name="T117" fmla="*/ 2 h 193"/>
                  <a:gd name="T118" fmla="*/ 20 w 23"/>
                  <a:gd name="T119" fmla="*/ 0 h 193"/>
                  <a:gd name="T120" fmla="*/ 4 w 23"/>
                  <a:gd name="T121" fmla="*/ 2 h 193"/>
                  <a:gd name="T122" fmla="*/ 12 w 23"/>
                  <a:gd name="T123"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193">
                    <a:moveTo>
                      <a:pt x="11" y="191"/>
                    </a:moveTo>
                    <a:cubicBezTo>
                      <a:pt x="7" y="191"/>
                      <a:pt x="7" y="191"/>
                      <a:pt x="7" y="191"/>
                    </a:cubicBezTo>
                    <a:cubicBezTo>
                      <a:pt x="7" y="192"/>
                      <a:pt x="7" y="192"/>
                      <a:pt x="7" y="192"/>
                    </a:cubicBezTo>
                    <a:cubicBezTo>
                      <a:pt x="7" y="193"/>
                      <a:pt x="7" y="193"/>
                      <a:pt x="7" y="193"/>
                    </a:cubicBezTo>
                    <a:cubicBezTo>
                      <a:pt x="11" y="193"/>
                      <a:pt x="11" y="193"/>
                      <a:pt x="11" y="193"/>
                    </a:cubicBezTo>
                    <a:cubicBezTo>
                      <a:pt x="11" y="192"/>
                      <a:pt x="11" y="192"/>
                      <a:pt x="11" y="192"/>
                    </a:cubicBezTo>
                    <a:cubicBezTo>
                      <a:pt x="11" y="191"/>
                      <a:pt x="11" y="191"/>
                      <a:pt x="11" y="191"/>
                    </a:cubicBezTo>
                    <a:moveTo>
                      <a:pt x="19" y="191"/>
                    </a:moveTo>
                    <a:cubicBezTo>
                      <a:pt x="19" y="191"/>
                      <a:pt x="19" y="191"/>
                      <a:pt x="19" y="191"/>
                    </a:cubicBezTo>
                    <a:cubicBezTo>
                      <a:pt x="15" y="191"/>
                      <a:pt x="15" y="191"/>
                      <a:pt x="15" y="191"/>
                    </a:cubicBezTo>
                    <a:cubicBezTo>
                      <a:pt x="15" y="192"/>
                      <a:pt x="15" y="192"/>
                      <a:pt x="15" y="192"/>
                    </a:cubicBezTo>
                    <a:cubicBezTo>
                      <a:pt x="15" y="193"/>
                      <a:pt x="15" y="193"/>
                      <a:pt x="15" y="193"/>
                    </a:cubicBezTo>
                    <a:cubicBezTo>
                      <a:pt x="19" y="193"/>
                      <a:pt x="19" y="193"/>
                      <a:pt x="19" y="193"/>
                    </a:cubicBezTo>
                    <a:cubicBezTo>
                      <a:pt x="19" y="193"/>
                      <a:pt x="19" y="193"/>
                      <a:pt x="19" y="193"/>
                    </a:cubicBezTo>
                    <a:cubicBezTo>
                      <a:pt x="19" y="192"/>
                      <a:pt x="19" y="192"/>
                      <a:pt x="19" y="192"/>
                    </a:cubicBezTo>
                    <a:cubicBezTo>
                      <a:pt x="19" y="191"/>
                      <a:pt x="19" y="191"/>
                      <a:pt x="19" y="191"/>
                    </a:cubicBezTo>
                    <a:moveTo>
                      <a:pt x="2" y="188"/>
                    </a:moveTo>
                    <a:cubicBezTo>
                      <a:pt x="1" y="188"/>
                      <a:pt x="1" y="188"/>
                      <a:pt x="1" y="188"/>
                    </a:cubicBezTo>
                    <a:cubicBezTo>
                      <a:pt x="0" y="188"/>
                      <a:pt x="0" y="188"/>
                      <a:pt x="0" y="188"/>
                    </a:cubicBezTo>
                    <a:cubicBezTo>
                      <a:pt x="0" y="189"/>
                      <a:pt x="0" y="189"/>
                      <a:pt x="0" y="189"/>
                    </a:cubicBezTo>
                    <a:cubicBezTo>
                      <a:pt x="0" y="190"/>
                      <a:pt x="1" y="192"/>
                      <a:pt x="2" y="192"/>
                    </a:cubicBezTo>
                    <a:cubicBezTo>
                      <a:pt x="3" y="191"/>
                      <a:pt x="3" y="191"/>
                      <a:pt x="3" y="191"/>
                    </a:cubicBezTo>
                    <a:cubicBezTo>
                      <a:pt x="3" y="191"/>
                      <a:pt x="3" y="191"/>
                      <a:pt x="3" y="191"/>
                    </a:cubicBezTo>
                    <a:cubicBezTo>
                      <a:pt x="2" y="190"/>
                      <a:pt x="2" y="189"/>
                      <a:pt x="2" y="189"/>
                    </a:cubicBezTo>
                    <a:cubicBezTo>
                      <a:pt x="2" y="188"/>
                      <a:pt x="2" y="188"/>
                      <a:pt x="2" y="188"/>
                    </a:cubicBezTo>
                    <a:moveTo>
                      <a:pt x="23" y="185"/>
                    </a:moveTo>
                    <a:cubicBezTo>
                      <a:pt x="22" y="185"/>
                      <a:pt x="22" y="185"/>
                      <a:pt x="22" y="185"/>
                    </a:cubicBezTo>
                    <a:cubicBezTo>
                      <a:pt x="21" y="185"/>
                      <a:pt x="21" y="185"/>
                      <a:pt x="21" y="185"/>
                    </a:cubicBezTo>
                    <a:cubicBezTo>
                      <a:pt x="21" y="189"/>
                      <a:pt x="21" y="189"/>
                      <a:pt x="21" y="189"/>
                    </a:cubicBezTo>
                    <a:cubicBezTo>
                      <a:pt x="21" y="189"/>
                      <a:pt x="21" y="189"/>
                      <a:pt x="21" y="189"/>
                    </a:cubicBezTo>
                    <a:cubicBezTo>
                      <a:pt x="22" y="189"/>
                      <a:pt x="22" y="189"/>
                      <a:pt x="22" y="189"/>
                    </a:cubicBezTo>
                    <a:cubicBezTo>
                      <a:pt x="23" y="190"/>
                      <a:pt x="23" y="190"/>
                      <a:pt x="23" y="190"/>
                    </a:cubicBezTo>
                    <a:cubicBezTo>
                      <a:pt x="23" y="189"/>
                      <a:pt x="23" y="189"/>
                      <a:pt x="23" y="189"/>
                    </a:cubicBezTo>
                    <a:cubicBezTo>
                      <a:pt x="23" y="185"/>
                      <a:pt x="23" y="185"/>
                      <a:pt x="23" y="185"/>
                    </a:cubicBezTo>
                    <a:moveTo>
                      <a:pt x="2" y="180"/>
                    </a:moveTo>
                    <a:cubicBezTo>
                      <a:pt x="1" y="180"/>
                      <a:pt x="1" y="180"/>
                      <a:pt x="1" y="180"/>
                    </a:cubicBezTo>
                    <a:cubicBezTo>
                      <a:pt x="0" y="180"/>
                      <a:pt x="0" y="180"/>
                      <a:pt x="0" y="180"/>
                    </a:cubicBezTo>
                    <a:cubicBezTo>
                      <a:pt x="0" y="184"/>
                      <a:pt x="0" y="184"/>
                      <a:pt x="0" y="184"/>
                    </a:cubicBezTo>
                    <a:cubicBezTo>
                      <a:pt x="1" y="184"/>
                      <a:pt x="1" y="184"/>
                      <a:pt x="1" y="184"/>
                    </a:cubicBezTo>
                    <a:cubicBezTo>
                      <a:pt x="2" y="184"/>
                      <a:pt x="2" y="184"/>
                      <a:pt x="2" y="184"/>
                    </a:cubicBezTo>
                    <a:cubicBezTo>
                      <a:pt x="2" y="180"/>
                      <a:pt x="2" y="180"/>
                      <a:pt x="2" y="180"/>
                    </a:cubicBezTo>
                    <a:moveTo>
                      <a:pt x="23" y="177"/>
                    </a:moveTo>
                    <a:cubicBezTo>
                      <a:pt x="22" y="177"/>
                      <a:pt x="22" y="177"/>
                      <a:pt x="22" y="177"/>
                    </a:cubicBezTo>
                    <a:cubicBezTo>
                      <a:pt x="21" y="177"/>
                      <a:pt x="21" y="177"/>
                      <a:pt x="21" y="177"/>
                    </a:cubicBezTo>
                    <a:cubicBezTo>
                      <a:pt x="21" y="181"/>
                      <a:pt x="21" y="181"/>
                      <a:pt x="21" y="181"/>
                    </a:cubicBezTo>
                    <a:cubicBezTo>
                      <a:pt x="22" y="181"/>
                      <a:pt x="22" y="181"/>
                      <a:pt x="22" y="181"/>
                    </a:cubicBezTo>
                    <a:cubicBezTo>
                      <a:pt x="23" y="181"/>
                      <a:pt x="23" y="181"/>
                      <a:pt x="23" y="181"/>
                    </a:cubicBezTo>
                    <a:cubicBezTo>
                      <a:pt x="23" y="177"/>
                      <a:pt x="23" y="177"/>
                      <a:pt x="23" y="177"/>
                    </a:cubicBezTo>
                    <a:moveTo>
                      <a:pt x="2" y="172"/>
                    </a:moveTo>
                    <a:cubicBezTo>
                      <a:pt x="1" y="172"/>
                      <a:pt x="1" y="172"/>
                      <a:pt x="1" y="172"/>
                    </a:cubicBezTo>
                    <a:cubicBezTo>
                      <a:pt x="0" y="172"/>
                      <a:pt x="0" y="172"/>
                      <a:pt x="0" y="172"/>
                    </a:cubicBezTo>
                    <a:cubicBezTo>
                      <a:pt x="0" y="176"/>
                      <a:pt x="0" y="176"/>
                      <a:pt x="0" y="176"/>
                    </a:cubicBezTo>
                    <a:cubicBezTo>
                      <a:pt x="1" y="176"/>
                      <a:pt x="1" y="176"/>
                      <a:pt x="1" y="176"/>
                    </a:cubicBezTo>
                    <a:cubicBezTo>
                      <a:pt x="2" y="176"/>
                      <a:pt x="2" y="176"/>
                      <a:pt x="2" y="176"/>
                    </a:cubicBezTo>
                    <a:cubicBezTo>
                      <a:pt x="2" y="172"/>
                      <a:pt x="2" y="172"/>
                      <a:pt x="2" y="172"/>
                    </a:cubicBezTo>
                    <a:moveTo>
                      <a:pt x="23" y="169"/>
                    </a:moveTo>
                    <a:cubicBezTo>
                      <a:pt x="22" y="169"/>
                      <a:pt x="22" y="169"/>
                      <a:pt x="22" y="169"/>
                    </a:cubicBezTo>
                    <a:cubicBezTo>
                      <a:pt x="21" y="169"/>
                      <a:pt x="21" y="169"/>
                      <a:pt x="21" y="169"/>
                    </a:cubicBezTo>
                    <a:cubicBezTo>
                      <a:pt x="21" y="173"/>
                      <a:pt x="21" y="173"/>
                      <a:pt x="21" y="173"/>
                    </a:cubicBezTo>
                    <a:cubicBezTo>
                      <a:pt x="22" y="173"/>
                      <a:pt x="22" y="173"/>
                      <a:pt x="22" y="173"/>
                    </a:cubicBezTo>
                    <a:cubicBezTo>
                      <a:pt x="23" y="173"/>
                      <a:pt x="23" y="173"/>
                      <a:pt x="23" y="173"/>
                    </a:cubicBezTo>
                    <a:cubicBezTo>
                      <a:pt x="23" y="169"/>
                      <a:pt x="23" y="169"/>
                      <a:pt x="23" y="169"/>
                    </a:cubicBezTo>
                    <a:moveTo>
                      <a:pt x="2" y="164"/>
                    </a:moveTo>
                    <a:cubicBezTo>
                      <a:pt x="1" y="164"/>
                      <a:pt x="1" y="164"/>
                      <a:pt x="1" y="164"/>
                    </a:cubicBezTo>
                    <a:cubicBezTo>
                      <a:pt x="0" y="164"/>
                      <a:pt x="0" y="164"/>
                      <a:pt x="0" y="164"/>
                    </a:cubicBezTo>
                    <a:cubicBezTo>
                      <a:pt x="0" y="168"/>
                      <a:pt x="0" y="168"/>
                      <a:pt x="0" y="168"/>
                    </a:cubicBezTo>
                    <a:cubicBezTo>
                      <a:pt x="1" y="168"/>
                      <a:pt x="1" y="168"/>
                      <a:pt x="1" y="168"/>
                    </a:cubicBezTo>
                    <a:cubicBezTo>
                      <a:pt x="2" y="168"/>
                      <a:pt x="2" y="168"/>
                      <a:pt x="2" y="168"/>
                    </a:cubicBezTo>
                    <a:cubicBezTo>
                      <a:pt x="2" y="164"/>
                      <a:pt x="2" y="164"/>
                      <a:pt x="2" y="164"/>
                    </a:cubicBezTo>
                    <a:moveTo>
                      <a:pt x="23" y="161"/>
                    </a:moveTo>
                    <a:cubicBezTo>
                      <a:pt x="22" y="161"/>
                      <a:pt x="22" y="161"/>
                      <a:pt x="22" y="161"/>
                    </a:cubicBezTo>
                    <a:cubicBezTo>
                      <a:pt x="21" y="161"/>
                      <a:pt x="21" y="161"/>
                      <a:pt x="21" y="161"/>
                    </a:cubicBezTo>
                    <a:cubicBezTo>
                      <a:pt x="21" y="165"/>
                      <a:pt x="21" y="165"/>
                      <a:pt x="21" y="165"/>
                    </a:cubicBezTo>
                    <a:cubicBezTo>
                      <a:pt x="22" y="165"/>
                      <a:pt x="22" y="165"/>
                      <a:pt x="22" y="165"/>
                    </a:cubicBezTo>
                    <a:cubicBezTo>
                      <a:pt x="23" y="165"/>
                      <a:pt x="23" y="165"/>
                      <a:pt x="23" y="165"/>
                    </a:cubicBezTo>
                    <a:cubicBezTo>
                      <a:pt x="23" y="161"/>
                      <a:pt x="23" y="161"/>
                      <a:pt x="23" y="161"/>
                    </a:cubicBezTo>
                    <a:moveTo>
                      <a:pt x="2" y="156"/>
                    </a:moveTo>
                    <a:cubicBezTo>
                      <a:pt x="1" y="156"/>
                      <a:pt x="1" y="156"/>
                      <a:pt x="1" y="156"/>
                    </a:cubicBezTo>
                    <a:cubicBezTo>
                      <a:pt x="0" y="156"/>
                      <a:pt x="0" y="156"/>
                      <a:pt x="0" y="156"/>
                    </a:cubicBezTo>
                    <a:cubicBezTo>
                      <a:pt x="0" y="160"/>
                      <a:pt x="0" y="160"/>
                      <a:pt x="0" y="160"/>
                    </a:cubicBezTo>
                    <a:cubicBezTo>
                      <a:pt x="1" y="160"/>
                      <a:pt x="1" y="160"/>
                      <a:pt x="1" y="160"/>
                    </a:cubicBezTo>
                    <a:cubicBezTo>
                      <a:pt x="2" y="160"/>
                      <a:pt x="2" y="160"/>
                      <a:pt x="2" y="160"/>
                    </a:cubicBezTo>
                    <a:cubicBezTo>
                      <a:pt x="2" y="156"/>
                      <a:pt x="2" y="156"/>
                      <a:pt x="2" y="156"/>
                    </a:cubicBezTo>
                    <a:moveTo>
                      <a:pt x="23" y="153"/>
                    </a:moveTo>
                    <a:cubicBezTo>
                      <a:pt x="22" y="153"/>
                      <a:pt x="22" y="153"/>
                      <a:pt x="22" y="153"/>
                    </a:cubicBezTo>
                    <a:cubicBezTo>
                      <a:pt x="21" y="153"/>
                      <a:pt x="21" y="153"/>
                      <a:pt x="21" y="153"/>
                    </a:cubicBezTo>
                    <a:cubicBezTo>
                      <a:pt x="21" y="157"/>
                      <a:pt x="21" y="157"/>
                      <a:pt x="21" y="157"/>
                    </a:cubicBezTo>
                    <a:cubicBezTo>
                      <a:pt x="22" y="157"/>
                      <a:pt x="22" y="157"/>
                      <a:pt x="22" y="157"/>
                    </a:cubicBezTo>
                    <a:cubicBezTo>
                      <a:pt x="23" y="157"/>
                      <a:pt x="23" y="157"/>
                      <a:pt x="23" y="157"/>
                    </a:cubicBezTo>
                    <a:cubicBezTo>
                      <a:pt x="23" y="153"/>
                      <a:pt x="23" y="153"/>
                      <a:pt x="23" y="153"/>
                    </a:cubicBezTo>
                    <a:moveTo>
                      <a:pt x="2" y="148"/>
                    </a:moveTo>
                    <a:cubicBezTo>
                      <a:pt x="1" y="148"/>
                      <a:pt x="1" y="148"/>
                      <a:pt x="1" y="148"/>
                    </a:cubicBezTo>
                    <a:cubicBezTo>
                      <a:pt x="0" y="148"/>
                      <a:pt x="0" y="148"/>
                      <a:pt x="0" y="148"/>
                    </a:cubicBezTo>
                    <a:cubicBezTo>
                      <a:pt x="0" y="152"/>
                      <a:pt x="0" y="152"/>
                      <a:pt x="0" y="152"/>
                    </a:cubicBezTo>
                    <a:cubicBezTo>
                      <a:pt x="1" y="152"/>
                      <a:pt x="1" y="152"/>
                      <a:pt x="1" y="152"/>
                    </a:cubicBezTo>
                    <a:cubicBezTo>
                      <a:pt x="2" y="152"/>
                      <a:pt x="2" y="152"/>
                      <a:pt x="2" y="152"/>
                    </a:cubicBezTo>
                    <a:cubicBezTo>
                      <a:pt x="2" y="148"/>
                      <a:pt x="2" y="148"/>
                      <a:pt x="2" y="148"/>
                    </a:cubicBezTo>
                    <a:moveTo>
                      <a:pt x="23" y="145"/>
                    </a:moveTo>
                    <a:cubicBezTo>
                      <a:pt x="22" y="145"/>
                      <a:pt x="22" y="145"/>
                      <a:pt x="22" y="145"/>
                    </a:cubicBezTo>
                    <a:cubicBezTo>
                      <a:pt x="21" y="145"/>
                      <a:pt x="21" y="145"/>
                      <a:pt x="21" y="145"/>
                    </a:cubicBezTo>
                    <a:cubicBezTo>
                      <a:pt x="21" y="149"/>
                      <a:pt x="21" y="149"/>
                      <a:pt x="21" y="149"/>
                    </a:cubicBezTo>
                    <a:cubicBezTo>
                      <a:pt x="22" y="149"/>
                      <a:pt x="22" y="149"/>
                      <a:pt x="22" y="149"/>
                    </a:cubicBezTo>
                    <a:cubicBezTo>
                      <a:pt x="23" y="149"/>
                      <a:pt x="23" y="149"/>
                      <a:pt x="23" y="149"/>
                    </a:cubicBezTo>
                    <a:cubicBezTo>
                      <a:pt x="23" y="145"/>
                      <a:pt x="23" y="145"/>
                      <a:pt x="23" y="145"/>
                    </a:cubicBezTo>
                    <a:moveTo>
                      <a:pt x="2" y="140"/>
                    </a:moveTo>
                    <a:cubicBezTo>
                      <a:pt x="1" y="140"/>
                      <a:pt x="1" y="140"/>
                      <a:pt x="1" y="140"/>
                    </a:cubicBezTo>
                    <a:cubicBezTo>
                      <a:pt x="0" y="140"/>
                      <a:pt x="0" y="140"/>
                      <a:pt x="0" y="140"/>
                    </a:cubicBezTo>
                    <a:cubicBezTo>
                      <a:pt x="0" y="144"/>
                      <a:pt x="0" y="144"/>
                      <a:pt x="0" y="144"/>
                    </a:cubicBezTo>
                    <a:cubicBezTo>
                      <a:pt x="1" y="144"/>
                      <a:pt x="1" y="144"/>
                      <a:pt x="1" y="144"/>
                    </a:cubicBezTo>
                    <a:cubicBezTo>
                      <a:pt x="2" y="144"/>
                      <a:pt x="2" y="144"/>
                      <a:pt x="2" y="144"/>
                    </a:cubicBezTo>
                    <a:cubicBezTo>
                      <a:pt x="2" y="140"/>
                      <a:pt x="2" y="140"/>
                      <a:pt x="2" y="140"/>
                    </a:cubicBezTo>
                    <a:moveTo>
                      <a:pt x="23" y="137"/>
                    </a:moveTo>
                    <a:cubicBezTo>
                      <a:pt x="22" y="137"/>
                      <a:pt x="22" y="137"/>
                      <a:pt x="22" y="137"/>
                    </a:cubicBezTo>
                    <a:cubicBezTo>
                      <a:pt x="21" y="137"/>
                      <a:pt x="21" y="137"/>
                      <a:pt x="21" y="137"/>
                    </a:cubicBezTo>
                    <a:cubicBezTo>
                      <a:pt x="21" y="141"/>
                      <a:pt x="21" y="141"/>
                      <a:pt x="21" y="141"/>
                    </a:cubicBezTo>
                    <a:cubicBezTo>
                      <a:pt x="22" y="141"/>
                      <a:pt x="22" y="141"/>
                      <a:pt x="22" y="141"/>
                    </a:cubicBezTo>
                    <a:cubicBezTo>
                      <a:pt x="23" y="141"/>
                      <a:pt x="23" y="141"/>
                      <a:pt x="23" y="141"/>
                    </a:cubicBezTo>
                    <a:cubicBezTo>
                      <a:pt x="23" y="137"/>
                      <a:pt x="23" y="137"/>
                      <a:pt x="23" y="137"/>
                    </a:cubicBezTo>
                    <a:moveTo>
                      <a:pt x="2" y="132"/>
                    </a:moveTo>
                    <a:cubicBezTo>
                      <a:pt x="1" y="132"/>
                      <a:pt x="1" y="132"/>
                      <a:pt x="1" y="132"/>
                    </a:cubicBezTo>
                    <a:cubicBezTo>
                      <a:pt x="0" y="132"/>
                      <a:pt x="0" y="132"/>
                      <a:pt x="0" y="132"/>
                    </a:cubicBezTo>
                    <a:cubicBezTo>
                      <a:pt x="0" y="136"/>
                      <a:pt x="0" y="136"/>
                      <a:pt x="0" y="136"/>
                    </a:cubicBezTo>
                    <a:cubicBezTo>
                      <a:pt x="1" y="136"/>
                      <a:pt x="1" y="136"/>
                      <a:pt x="1" y="136"/>
                    </a:cubicBezTo>
                    <a:cubicBezTo>
                      <a:pt x="2" y="136"/>
                      <a:pt x="2" y="136"/>
                      <a:pt x="2" y="136"/>
                    </a:cubicBezTo>
                    <a:cubicBezTo>
                      <a:pt x="2" y="132"/>
                      <a:pt x="2" y="132"/>
                      <a:pt x="2" y="132"/>
                    </a:cubicBezTo>
                    <a:moveTo>
                      <a:pt x="23" y="129"/>
                    </a:moveTo>
                    <a:cubicBezTo>
                      <a:pt x="22" y="129"/>
                      <a:pt x="22" y="129"/>
                      <a:pt x="22" y="129"/>
                    </a:cubicBezTo>
                    <a:cubicBezTo>
                      <a:pt x="21" y="129"/>
                      <a:pt x="21" y="129"/>
                      <a:pt x="21" y="129"/>
                    </a:cubicBezTo>
                    <a:cubicBezTo>
                      <a:pt x="21" y="133"/>
                      <a:pt x="21" y="133"/>
                      <a:pt x="21" y="133"/>
                    </a:cubicBezTo>
                    <a:cubicBezTo>
                      <a:pt x="22" y="133"/>
                      <a:pt x="22" y="133"/>
                      <a:pt x="22" y="133"/>
                    </a:cubicBezTo>
                    <a:cubicBezTo>
                      <a:pt x="23" y="133"/>
                      <a:pt x="23" y="133"/>
                      <a:pt x="23" y="133"/>
                    </a:cubicBezTo>
                    <a:cubicBezTo>
                      <a:pt x="23" y="129"/>
                      <a:pt x="23" y="129"/>
                      <a:pt x="23" y="129"/>
                    </a:cubicBezTo>
                    <a:moveTo>
                      <a:pt x="2" y="124"/>
                    </a:moveTo>
                    <a:cubicBezTo>
                      <a:pt x="1" y="124"/>
                      <a:pt x="1" y="124"/>
                      <a:pt x="1" y="124"/>
                    </a:cubicBezTo>
                    <a:cubicBezTo>
                      <a:pt x="0" y="124"/>
                      <a:pt x="0" y="124"/>
                      <a:pt x="0" y="124"/>
                    </a:cubicBezTo>
                    <a:cubicBezTo>
                      <a:pt x="0" y="128"/>
                      <a:pt x="0" y="128"/>
                      <a:pt x="0" y="128"/>
                    </a:cubicBezTo>
                    <a:cubicBezTo>
                      <a:pt x="1" y="128"/>
                      <a:pt x="1" y="128"/>
                      <a:pt x="1" y="128"/>
                    </a:cubicBezTo>
                    <a:cubicBezTo>
                      <a:pt x="2" y="128"/>
                      <a:pt x="2" y="128"/>
                      <a:pt x="2" y="128"/>
                    </a:cubicBezTo>
                    <a:cubicBezTo>
                      <a:pt x="2" y="124"/>
                      <a:pt x="2" y="124"/>
                      <a:pt x="2" y="124"/>
                    </a:cubicBezTo>
                    <a:moveTo>
                      <a:pt x="23" y="121"/>
                    </a:moveTo>
                    <a:cubicBezTo>
                      <a:pt x="22" y="121"/>
                      <a:pt x="22" y="121"/>
                      <a:pt x="22" y="121"/>
                    </a:cubicBezTo>
                    <a:cubicBezTo>
                      <a:pt x="21" y="121"/>
                      <a:pt x="21" y="121"/>
                      <a:pt x="21" y="121"/>
                    </a:cubicBezTo>
                    <a:cubicBezTo>
                      <a:pt x="21" y="125"/>
                      <a:pt x="21" y="125"/>
                      <a:pt x="21" y="125"/>
                    </a:cubicBezTo>
                    <a:cubicBezTo>
                      <a:pt x="22" y="125"/>
                      <a:pt x="22" y="125"/>
                      <a:pt x="22" y="125"/>
                    </a:cubicBezTo>
                    <a:cubicBezTo>
                      <a:pt x="23" y="125"/>
                      <a:pt x="23" y="125"/>
                      <a:pt x="23" y="125"/>
                    </a:cubicBezTo>
                    <a:cubicBezTo>
                      <a:pt x="23" y="121"/>
                      <a:pt x="23" y="121"/>
                      <a:pt x="23" y="121"/>
                    </a:cubicBezTo>
                    <a:moveTo>
                      <a:pt x="2" y="116"/>
                    </a:moveTo>
                    <a:cubicBezTo>
                      <a:pt x="1" y="116"/>
                      <a:pt x="1" y="116"/>
                      <a:pt x="1" y="116"/>
                    </a:cubicBezTo>
                    <a:cubicBezTo>
                      <a:pt x="0" y="116"/>
                      <a:pt x="0" y="116"/>
                      <a:pt x="0" y="116"/>
                    </a:cubicBezTo>
                    <a:cubicBezTo>
                      <a:pt x="0" y="120"/>
                      <a:pt x="0" y="120"/>
                      <a:pt x="0" y="120"/>
                    </a:cubicBezTo>
                    <a:cubicBezTo>
                      <a:pt x="1" y="120"/>
                      <a:pt x="1" y="120"/>
                      <a:pt x="1" y="120"/>
                    </a:cubicBezTo>
                    <a:cubicBezTo>
                      <a:pt x="2" y="120"/>
                      <a:pt x="2" y="120"/>
                      <a:pt x="2" y="120"/>
                    </a:cubicBezTo>
                    <a:cubicBezTo>
                      <a:pt x="2" y="116"/>
                      <a:pt x="2" y="116"/>
                      <a:pt x="2" y="116"/>
                    </a:cubicBezTo>
                    <a:moveTo>
                      <a:pt x="23" y="113"/>
                    </a:moveTo>
                    <a:cubicBezTo>
                      <a:pt x="22" y="113"/>
                      <a:pt x="22" y="113"/>
                      <a:pt x="22" y="113"/>
                    </a:cubicBezTo>
                    <a:cubicBezTo>
                      <a:pt x="21" y="113"/>
                      <a:pt x="21" y="113"/>
                      <a:pt x="21" y="113"/>
                    </a:cubicBezTo>
                    <a:cubicBezTo>
                      <a:pt x="21" y="117"/>
                      <a:pt x="21" y="117"/>
                      <a:pt x="21" y="117"/>
                    </a:cubicBezTo>
                    <a:cubicBezTo>
                      <a:pt x="22" y="117"/>
                      <a:pt x="22" y="117"/>
                      <a:pt x="22" y="117"/>
                    </a:cubicBezTo>
                    <a:cubicBezTo>
                      <a:pt x="23" y="117"/>
                      <a:pt x="23" y="117"/>
                      <a:pt x="23" y="117"/>
                    </a:cubicBezTo>
                    <a:cubicBezTo>
                      <a:pt x="23" y="113"/>
                      <a:pt x="23" y="113"/>
                      <a:pt x="23" y="113"/>
                    </a:cubicBezTo>
                    <a:moveTo>
                      <a:pt x="2" y="108"/>
                    </a:moveTo>
                    <a:cubicBezTo>
                      <a:pt x="1" y="108"/>
                      <a:pt x="1" y="108"/>
                      <a:pt x="1" y="108"/>
                    </a:cubicBezTo>
                    <a:cubicBezTo>
                      <a:pt x="0" y="108"/>
                      <a:pt x="0" y="108"/>
                      <a:pt x="0" y="108"/>
                    </a:cubicBezTo>
                    <a:cubicBezTo>
                      <a:pt x="0" y="112"/>
                      <a:pt x="0" y="112"/>
                      <a:pt x="0" y="112"/>
                    </a:cubicBezTo>
                    <a:cubicBezTo>
                      <a:pt x="1" y="112"/>
                      <a:pt x="1" y="112"/>
                      <a:pt x="1" y="112"/>
                    </a:cubicBezTo>
                    <a:cubicBezTo>
                      <a:pt x="2" y="112"/>
                      <a:pt x="2" y="112"/>
                      <a:pt x="2" y="112"/>
                    </a:cubicBezTo>
                    <a:cubicBezTo>
                      <a:pt x="2" y="108"/>
                      <a:pt x="2" y="108"/>
                      <a:pt x="2" y="108"/>
                    </a:cubicBezTo>
                    <a:moveTo>
                      <a:pt x="23" y="105"/>
                    </a:moveTo>
                    <a:cubicBezTo>
                      <a:pt x="22" y="105"/>
                      <a:pt x="22" y="105"/>
                      <a:pt x="22" y="105"/>
                    </a:cubicBezTo>
                    <a:cubicBezTo>
                      <a:pt x="21" y="105"/>
                      <a:pt x="21" y="105"/>
                      <a:pt x="21" y="105"/>
                    </a:cubicBezTo>
                    <a:cubicBezTo>
                      <a:pt x="21" y="109"/>
                      <a:pt x="21" y="109"/>
                      <a:pt x="21" y="109"/>
                    </a:cubicBezTo>
                    <a:cubicBezTo>
                      <a:pt x="22" y="109"/>
                      <a:pt x="22" y="109"/>
                      <a:pt x="22" y="109"/>
                    </a:cubicBezTo>
                    <a:cubicBezTo>
                      <a:pt x="23" y="109"/>
                      <a:pt x="23" y="109"/>
                      <a:pt x="23" y="109"/>
                    </a:cubicBezTo>
                    <a:cubicBezTo>
                      <a:pt x="23" y="105"/>
                      <a:pt x="23" y="105"/>
                      <a:pt x="23" y="105"/>
                    </a:cubicBezTo>
                    <a:moveTo>
                      <a:pt x="2" y="100"/>
                    </a:moveTo>
                    <a:cubicBezTo>
                      <a:pt x="1" y="100"/>
                      <a:pt x="1" y="100"/>
                      <a:pt x="1" y="100"/>
                    </a:cubicBezTo>
                    <a:cubicBezTo>
                      <a:pt x="0" y="100"/>
                      <a:pt x="0" y="100"/>
                      <a:pt x="0" y="100"/>
                    </a:cubicBezTo>
                    <a:cubicBezTo>
                      <a:pt x="0" y="104"/>
                      <a:pt x="0" y="104"/>
                      <a:pt x="0" y="104"/>
                    </a:cubicBezTo>
                    <a:cubicBezTo>
                      <a:pt x="1" y="104"/>
                      <a:pt x="1" y="104"/>
                      <a:pt x="1" y="104"/>
                    </a:cubicBezTo>
                    <a:cubicBezTo>
                      <a:pt x="2" y="104"/>
                      <a:pt x="2" y="104"/>
                      <a:pt x="2" y="104"/>
                    </a:cubicBezTo>
                    <a:cubicBezTo>
                      <a:pt x="2" y="100"/>
                      <a:pt x="2" y="100"/>
                      <a:pt x="2" y="100"/>
                    </a:cubicBezTo>
                    <a:moveTo>
                      <a:pt x="23" y="97"/>
                    </a:moveTo>
                    <a:cubicBezTo>
                      <a:pt x="22" y="97"/>
                      <a:pt x="22" y="97"/>
                      <a:pt x="22" y="97"/>
                    </a:cubicBezTo>
                    <a:cubicBezTo>
                      <a:pt x="21" y="97"/>
                      <a:pt x="21" y="97"/>
                      <a:pt x="21" y="97"/>
                    </a:cubicBezTo>
                    <a:cubicBezTo>
                      <a:pt x="21" y="101"/>
                      <a:pt x="21" y="101"/>
                      <a:pt x="21" y="101"/>
                    </a:cubicBezTo>
                    <a:cubicBezTo>
                      <a:pt x="22" y="101"/>
                      <a:pt x="22" y="101"/>
                      <a:pt x="22" y="101"/>
                    </a:cubicBezTo>
                    <a:cubicBezTo>
                      <a:pt x="23" y="101"/>
                      <a:pt x="23" y="101"/>
                      <a:pt x="23" y="101"/>
                    </a:cubicBezTo>
                    <a:cubicBezTo>
                      <a:pt x="23" y="97"/>
                      <a:pt x="23" y="97"/>
                      <a:pt x="23" y="97"/>
                    </a:cubicBezTo>
                    <a:moveTo>
                      <a:pt x="2" y="92"/>
                    </a:moveTo>
                    <a:cubicBezTo>
                      <a:pt x="1" y="92"/>
                      <a:pt x="1" y="92"/>
                      <a:pt x="1" y="92"/>
                    </a:cubicBezTo>
                    <a:cubicBezTo>
                      <a:pt x="0" y="92"/>
                      <a:pt x="0" y="92"/>
                      <a:pt x="0" y="92"/>
                    </a:cubicBezTo>
                    <a:cubicBezTo>
                      <a:pt x="0" y="96"/>
                      <a:pt x="0" y="96"/>
                      <a:pt x="0" y="96"/>
                    </a:cubicBezTo>
                    <a:cubicBezTo>
                      <a:pt x="1" y="96"/>
                      <a:pt x="1" y="96"/>
                      <a:pt x="1" y="96"/>
                    </a:cubicBezTo>
                    <a:cubicBezTo>
                      <a:pt x="2" y="96"/>
                      <a:pt x="2" y="96"/>
                      <a:pt x="2" y="96"/>
                    </a:cubicBezTo>
                    <a:cubicBezTo>
                      <a:pt x="2" y="92"/>
                      <a:pt x="2" y="92"/>
                      <a:pt x="2" y="92"/>
                    </a:cubicBezTo>
                    <a:moveTo>
                      <a:pt x="23" y="89"/>
                    </a:moveTo>
                    <a:cubicBezTo>
                      <a:pt x="22" y="89"/>
                      <a:pt x="22" y="89"/>
                      <a:pt x="22" y="89"/>
                    </a:cubicBezTo>
                    <a:cubicBezTo>
                      <a:pt x="21" y="89"/>
                      <a:pt x="21" y="89"/>
                      <a:pt x="21" y="89"/>
                    </a:cubicBezTo>
                    <a:cubicBezTo>
                      <a:pt x="21" y="93"/>
                      <a:pt x="21" y="93"/>
                      <a:pt x="21" y="93"/>
                    </a:cubicBezTo>
                    <a:cubicBezTo>
                      <a:pt x="22" y="93"/>
                      <a:pt x="22" y="93"/>
                      <a:pt x="22" y="93"/>
                    </a:cubicBezTo>
                    <a:cubicBezTo>
                      <a:pt x="23" y="93"/>
                      <a:pt x="23" y="93"/>
                      <a:pt x="23" y="93"/>
                    </a:cubicBezTo>
                    <a:cubicBezTo>
                      <a:pt x="23" y="89"/>
                      <a:pt x="23" y="89"/>
                      <a:pt x="23" y="89"/>
                    </a:cubicBezTo>
                    <a:moveTo>
                      <a:pt x="2" y="84"/>
                    </a:moveTo>
                    <a:cubicBezTo>
                      <a:pt x="1" y="84"/>
                      <a:pt x="1" y="84"/>
                      <a:pt x="1" y="84"/>
                    </a:cubicBezTo>
                    <a:cubicBezTo>
                      <a:pt x="0" y="84"/>
                      <a:pt x="0" y="84"/>
                      <a:pt x="0" y="84"/>
                    </a:cubicBezTo>
                    <a:cubicBezTo>
                      <a:pt x="0" y="88"/>
                      <a:pt x="0" y="88"/>
                      <a:pt x="0" y="88"/>
                    </a:cubicBezTo>
                    <a:cubicBezTo>
                      <a:pt x="1" y="88"/>
                      <a:pt x="1" y="88"/>
                      <a:pt x="1" y="88"/>
                    </a:cubicBezTo>
                    <a:cubicBezTo>
                      <a:pt x="2" y="88"/>
                      <a:pt x="2" y="88"/>
                      <a:pt x="2" y="88"/>
                    </a:cubicBezTo>
                    <a:cubicBezTo>
                      <a:pt x="2" y="84"/>
                      <a:pt x="2" y="84"/>
                      <a:pt x="2" y="84"/>
                    </a:cubicBezTo>
                    <a:moveTo>
                      <a:pt x="23" y="81"/>
                    </a:moveTo>
                    <a:cubicBezTo>
                      <a:pt x="22" y="81"/>
                      <a:pt x="22" y="81"/>
                      <a:pt x="22" y="81"/>
                    </a:cubicBezTo>
                    <a:cubicBezTo>
                      <a:pt x="21" y="81"/>
                      <a:pt x="21" y="81"/>
                      <a:pt x="21" y="81"/>
                    </a:cubicBezTo>
                    <a:cubicBezTo>
                      <a:pt x="21" y="85"/>
                      <a:pt x="21" y="85"/>
                      <a:pt x="21" y="85"/>
                    </a:cubicBezTo>
                    <a:cubicBezTo>
                      <a:pt x="22" y="85"/>
                      <a:pt x="22" y="85"/>
                      <a:pt x="22" y="85"/>
                    </a:cubicBezTo>
                    <a:cubicBezTo>
                      <a:pt x="23" y="85"/>
                      <a:pt x="23" y="85"/>
                      <a:pt x="23" y="85"/>
                    </a:cubicBezTo>
                    <a:cubicBezTo>
                      <a:pt x="23" y="81"/>
                      <a:pt x="23" y="81"/>
                      <a:pt x="23" y="81"/>
                    </a:cubicBezTo>
                    <a:moveTo>
                      <a:pt x="2" y="76"/>
                    </a:moveTo>
                    <a:cubicBezTo>
                      <a:pt x="1" y="76"/>
                      <a:pt x="1" y="76"/>
                      <a:pt x="1" y="76"/>
                    </a:cubicBezTo>
                    <a:cubicBezTo>
                      <a:pt x="0" y="76"/>
                      <a:pt x="0" y="76"/>
                      <a:pt x="0" y="76"/>
                    </a:cubicBezTo>
                    <a:cubicBezTo>
                      <a:pt x="0" y="80"/>
                      <a:pt x="0" y="80"/>
                      <a:pt x="0" y="80"/>
                    </a:cubicBezTo>
                    <a:cubicBezTo>
                      <a:pt x="1" y="80"/>
                      <a:pt x="1" y="80"/>
                      <a:pt x="1" y="80"/>
                    </a:cubicBezTo>
                    <a:cubicBezTo>
                      <a:pt x="2" y="80"/>
                      <a:pt x="2" y="80"/>
                      <a:pt x="2" y="80"/>
                    </a:cubicBezTo>
                    <a:cubicBezTo>
                      <a:pt x="2" y="76"/>
                      <a:pt x="2" y="76"/>
                      <a:pt x="2" y="76"/>
                    </a:cubicBezTo>
                    <a:moveTo>
                      <a:pt x="23" y="73"/>
                    </a:moveTo>
                    <a:cubicBezTo>
                      <a:pt x="22" y="73"/>
                      <a:pt x="22" y="73"/>
                      <a:pt x="22" y="73"/>
                    </a:cubicBezTo>
                    <a:cubicBezTo>
                      <a:pt x="21" y="73"/>
                      <a:pt x="21" y="73"/>
                      <a:pt x="21" y="73"/>
                    </a:cubicBezTo>
                    <a:cubicBezTo>
                      <a:pt x="21" y="77"/>
                      <a:pt x="21" y="77"/>
                      <a:pt x="21" y="77"/>
                    </a:cubicBezTo>
                    <a:cubicBezTo>
                      <a:pt x="22" y="77"/>
                      <a:pt x="22" y="77"/>
                      <a:pt x="22" y="77"/>
                    </a:cubicBezTo>
                    <a:cubicBezTo>
                      <a:pt x="23" y="77"/>
                      <a:pt x="23" y="77"/>
                      <a:pt x="23" y="77"/>
                    </a:cubicBezTo>
                    <a:cubicBezTo>
                      <a:pt x="23" y="73"/>
                      <a:pt x="23" y="73"/>
                      <a:pt x="23" y="73"/>
                    </a:cubicBezTo>
                    <a:moveTo>
                      <a:pt x="2" y="68"/>
                    </a:moveTo>
                    <a:cubicBezTo>
                      <a:pt x="1" y="68"/>
                      <a:pt x="1" y="68"/>
                      <a:pt x="1" y="68"/>
                    </a:cubicBezTo>
                    <a:cubicBezTo>
                      <a:pt x="0" y="68"/>
                      <a:pt x="0" y="68"/>
                      <a:pt x="0" y="68"/>
                    </a:cubicBezTo>
                    <a:cubicBezTo>
                      <a:pt x="0" y="72"/>
                      <a:pt x="0" y="72"/>
                      <a:pt x="0" y="72"/>
                    </a:cubicBezTo>
                    <a:cubicBezTo>
                      <a:pt x="1" y="72"/>
                      <a:pt x="1" y="72"/>
                      <a:pt x="1" y="72"/>
                    </a:cubicBezTo>
                    <a:cubicBezTo>
                      <a:pt x="2" y="72"/>
                      <a:pt x="2" y="72"/>
                      <a:pt x="2" y="72"/>
                    </a:cubicBezTo>
                    <a:cubicBezTo>
                      <a:pt x="2" y="68"/>
                      <a:pt x="2" y="68"/>
                      <a:pt x="2" y="68"/>
                    </a:cubicBezTo>
                    <a:moveTo>
                      <a:pt x="23" y="65"/>
                    </a:moveTo>
                    <a:cubicBezTo>
                      <a:pt x="22" y="65"/>
                      <a:pt x="22" y="65"/>
                      <a:pt x="22" y="65"/>
                    </a:cubicBezTo>
                    <a:cubicBezTo>
                      <a:pt x="21" y="65"/>
                      <a:pt x="21" y="65"/>
                      <a:pt x="21" y="65"/>
                    </a:cubicBezTo>
                    <a:cubicBezTo>
                      <a:pt x="21" y="69"/>
                      <a:pt x="21" y="69"/>
                      <a:pt x="21" y="69"/>
                    </a:cubicBezTo>
                    <a:cubicBezTo>
                      <a:pt x="22" y="69"/>
                      <a:pt x="22" y="69"/>
                      <a:pt x="22" y="69"/>
                    </a:cubicBezTo>
                    <a:cubicBezTo>
                      <a:pt x="23" y="69"/>
                      <a:pt x="23" y="69"/>
                      <a:pt x="23" y="69"/>
                    </a:cubicBezTo>
                    <a:cubicBezTo>
                      <a:pt x="23" y="65"/>
                      <a:pt x="23" y="65"/>
                      <a:pt x="23" y="65"/>
                    </a:cubicBezTo>
                    <a:moveTo>
                      <a:pt x="2" y="60"/>
                    </a:moveTo>
                    <a:cubicBezTo>
                      <a:pt x="1" y="60"/>
                      <a:pt x="1" y="60"/>
                      <a:pt x="1" y="60"/>
                    </a:cubicBezTo>
                    <a:cubicBezTo>
                      <a:pt x="0" y="60"/>
                      <a:pt x="0" y="60"/>
                      <a:pt x="0" y="60"/>
                    </a:cubicBezTo>
                    <a:cubicBezTo>
                      <a:pt x="0" y="64"/>
                      <a:pt x="0" y="64"/>
                      <a:pt x="0" y="64"/>
                    </a:cubicBezTo>
                    <a:cubicBezTo>
                      <a:pt x="1" y="64"/>
                      <a:pt x="1" y="64"/>
                      <a:pt x="1" y="64"/>
                    </a:cubicBezTo>
                    <a:cubicBezTo>
                      <a:pt x="2" y="64"/>
                      <a:pt x="2" y="64"/>
                      <a:pt x="2" y="64"/>
                    </a:cubicBezTo>
                    <a:cubicBezTo>
                      <a:pt x="2" y="60"/>
                      <a:pt x="2" y="60"/>
                      <a:pt x="2" y="60"/>
                    </a:cubicBezTo>
                    <a:moveTo>
                      <a:pt x="23" y="57"/>
                    </a:moveTo>
                    <a:cubicBezTo>
                      <a:pt x="22" y="57"/>
                      <a:pt x="22" y="57"/>
                      <a:pt x="22" y="57"/>
                    </a:cubicBezTo>
                    <a:cubicBezTo>
                      <a:pt x="21" y="57"/>
                      <a:pt x="21" y="57"/>
                      <a:pt x="21" y="57"/>
                    </a:cubicBezTo>
                    <a:cubicBezTo>
                      <a:pt x="21" y="61"/>
                      <a:pt x="21" y="61"/>
                      <a:pt x="21" y="61"/>
                    </a:cubicBezTo>
                    <a:cubicBezTo>
                      <a:pt x="22" y="61"/>
                      <a:pt x="22" y="61"/>
                      <a:pt x="22" y="61"/>
                    </a:cubicBezTo>
                    <a:cubicBezTo>
                      <a:pt x="23" y="61"/>
                      <a:pt x="23" y="61"/>
                      <a:pt x="23" y="61"/>
                    </a:cubicBezTo>
                    <a:cubicBezTo>
                      <a:pt x="23" y="57"/>
                      <a:pt x="23" y="57"/>
                      <a:pt x="23" y="57"/>
                    </a:cubicBezTo>
                    <a:moveTo>
                      <a:pt x="2" y="52"/>
                    </a:moveTo>
                    <a:cubicBezTo>
                      <a:pt x="1" y="52"/>
                      <a:pt x="1" y="52"/>
                      <a:pt x="1" y="52"/>
                    </a:cubicBezTo>
                    <a:cubicBezTo>
                      <a:pt x="0" y="52"/>
                      <a:pt x="0" y="52"/>
                      <a:pt x="0" y="52"/>
                    </a:cubicBezTo>
                    <a:cubicBezTo>
                      <a:pt x="0" y="56"/>
                      <a:pt x="0" y="56"/>
                      <a:pt x="0" y="56"/>
                    </a:cubicBezTo>
                    <a:cubicBezTo>
                      <a:pt x="1" y="56"/>
                      <a:pt x="1" y="56"/>
                      <a:pt x="1" y="56"/>
                    </a:cubicBezTo>
                    <a:cubicBezTo>
                      <a:pt x="2" y="56"/>
                      <a:pt x="2" y="56"/>
                      <a:pt x="2" y="56"/>
                    </a:cubicBezTo>
                    <a:cubicBezTo>
                      <a:pt x="2" y="52"/>
                      <a:pt x="2" y="52"/>
                      <a:pt x="2" y="52"/>
                    </a:cubicBezTo>
                    <a:moveTo>
                      <a:pt x="23" y="48"/>
                    </a:moveTo>
                    <a:cubicBezTo>
                      <a:pt x="22" y="48"/>
                      <a:pt x="22" y="48"/>
                      <a:pt x="22" y="48"/>
                    </a:cubicBezTo>
                    <a:cubicBezTo>
                      <a:pt x="21" y="48"/>
                      <a:pt x="21" y="48"/>
                      <a:pt x="21" y="48"/>
                    </a:cubicBezTo>
                    <a:cubicBezTo>
                      <a:pt x="21" y="53"/>
                      <a:pt x="21" y="53"/>
                      <a:pt x="21" y="53"/>
                    </a:cubicBezTo>
                    <a:cubicBezTo>
                      <a:pt x="22" y="53"/>
                      <a:pt x="22" y="53"/>
                      <a:pt x="22" y="53"/>
                    </a:cubicBezTo>
                    <a:cubicBezTo>
                      <a:pt x="23" y="53"/>
                      <a:pt x="23" y="53"/>
                      <a:pt x="23" y="53"/>
                    </a:cubicBezTo>
                    <a:cubicBezTo>
                      <a:pt x="23" y="48"/>
                      <a:pt x="23" y="48"/>
                      <a:pt x="23" y="48"/>
                    </a:cubicBezTo>
                    <a:moveTo>
                      <a:pt x="2" y="44"/>
                    </a:moveTo>
                    <a:cubicBezTo>
                      <a:pt x="1" y="44"/>
                      <a:pt x="1" y="44"/>
                      <a:pt x="1" y="44"/>
                    </a:cubicBezTo>
                    <a:cubicBezTo>
                      <a:pt x="0" y="44"/>
                      <a:pt x="0" y="44"/>
                      <a:pt x="0" y="44"/>
                    </a:cubicBezTo>
                    <a:cubicBezTo>
                      <a:pt x="0" y="48"/>
                      <a:pt x="0" y="48"/>
                      <a:pt x="0" y="48"/>
                    </a:cubicBezTo>
                    <a:cubicBezTo>
                      <a:pt x="1" y="48"/>
                      <a:pt x="1" y="48"/>
                      <a:pt x="1" y="48"/>
                    </a:cubicBezTo>
                    <a:cubicBezTo>
                      <a:pt x="2" y="48"/>
                      <a:pt x="2" y="48"/>
                      <a:pt x="2" y="48"/>
                    </a:cubicBezTo>
                    <a:cubicBezTo>
                      <a:pt x="2" y="44"/>
                      <a:pt x="2" y="44"/>
                      <a:pt x="2" y="44"/>
                    </a:cubicBezTo>
                    <a:moveTo>
                      <a:pt x="23" y="40"/>
                    </a:moveTo>
                    <a:cubicBezTo>
                      <a:pt x="22" y="40"/>
                      <a:pt x="22" y="40"/>
                      <a:pt x="22" y="40"/>
                    </a:cubicBezTo>
                    <a:cubicBezTo>
                      <a:pt x="21" y="40"/>
                      <a:pt x="21" y="40"/>
                      <a:pt x="21" y="40"/>
                    </a:cubicBezTo>
                    <a:cubicBezTo>
                      <a:pt x="21" y="44"/>
                      <a:pt x="21" y="44"/>
                      <a:pt x="21" y="44"/>
                    </a:cubicBezTo>
                    <a:cubicBezTo>
                      <a:pt x="22" y="44"/>
                      <a:pt x="22" y="44"/>
                      <a:pt x="22" y="44"/>
                    </a:cubicBezTo>
                    <a:cubicBezTo>
                      <a:pt x="23" y="44"/>
                      <a:pt x="23" y="44"/>
                      <a:pt x="23" y="44"/>
                    </a:cubicBezTo>
                    <a:cubicBezTo>
                      <a:pt x="23" y="40"/>
                      <a:pt x="23" y="40"/>
                      <a:pt x="23" y="40"/>
                    </a:cubicBezTo>
                    <a:moveTo>
                      <a:pt x="2" y="35"/>
                    </a:moveTo>
                    <a:cubicBezTo>
                      <a:pt x="1" y="35"/>
                      <a:pt x="1" y="35"/>
                      <a:pt x="1" y="35"/>
                    </a:cubicBezTo>
                    <a:cubicBezTo>
                      <a:pt x="0" y="35"/>
                      <a:pt x="0" y="35"/>
                      <a:pt x="0" y="35"/>
                    </a:cubicBezTo>
                    <a:cubicBezTo>
                      <a:pt x="0" y="39"/>
                      <a:pt x="0" y="39"/>
                      <a:pt x="0" y="39"/>
                    </a:cubicBezTo>
                    <a:cubicBezTo>
                      <a:pt x="1" y="39"/>
                      <a:pt x="1" y="39"/>
                      <a:pt x="1" y="39"/>
                    </a:cubicBezTo>
                    <a:cubicBezTo>
                      <a:pt x="2" y="39"/>
                      <a:pt x="2" y="39"/>
                      <a:pt x="2" y="39"/>
                    </a:cubicBezTo>
                    <a:cubicBezTo>
                      <a:pt x="2" y="35"/>
                      <a:pt x="2" y="35"/>
                      <a:pt x="2" y="35"/>
                    </a:cubicBezTo>
                    <a:moveTo>
                      <a:pt x="23" y="32"/>
                    </a:moveTo>
                    <a:cubicBezTo>
                      <a:pt x="22" y="32"/>
                      <a:pt x="22" y="32"/>
                      <a:pt x="22" y="32"/>
                    </a:cubicBezTo>
                    <a:cubicBezTo>
                      <a:pt x="21" y="32"/>
                      <a:pt x="21" y="32"/>
                      <a:pt x="21" y="32"/>
                    </a:cubicBezTo>
                    <a:cubicBezTo>
                      <a:pt x="21" y="36"/>
                      <a:pt x="21" y="36"/>
                      <a:pt x="21" y="36"/>
                    </a:cubicBezTo>
                    <a:cubicBezTo>
                      <a:pt x="22" y="36"/>
                      <a:pt x="22" y="36"/>
                      <a:pt x="22" y="36"/>
                    </a:cubicBezTo>
                    <a:cubicBezTo>
                      <a:pt x="23" y="36"/>
                      <a:pt x="23" y="36"/>
                      <a:pt x="23" y="36"/>
                    </a:cubicBezTo>
                    <a:cubicBezTo>
                      <a:pt x="23" y="32"/>
                      <a:pt x="23" y="32"/>
                      <a:pt x="23" y="32"/>
                    </a:cubicBezTo>
                    <a:moveTo>
                      <a:pt x="2" y="27"/>
                    </a:moveTo>
                    <a:cubicBezTo>
                      <a:pt x="1" y="27"/>
                      <a:pt x="1" y="27"/>
                      <a:pt x="1" y="27"/>
                    </a:cubicBezTo>
                    <a:cubicBezTo>
                      <a:pt x="0" y="27"/>
                      <a:pt x="0" y="27"/>
                      <a:pt x="0" y="27"/>
                    </a:cubicBezTo>
                    <a:cubicBezTo>
                      <a:pt x="0" y="31"/>
                      <a:pt x="0" y="31"/>
                      <a:pt x="0" y="31"/>
                    </a:cubicBezTo>
                    <a:cubicBezTo>
                      <a:pt x="1" y="31"/>
                      <a:pt x="1" y="31"/>
                      <a:pt x="1" y="31"/>
                    </a:cubicBezTo>
                    <a:cubicBezTo>
                      <a:pt x="2" y="31"/>
                      <a:pt x="2" y="31"/>
                      <a:pt x="2" y="31"/>
                    </a:cubicBezTo>
                    <a:cubicBezTo>
                      <a:pt x="2" y="27"/>
                      <a:pt x="2" y="27"/>
                      <a:pt x="2" y="27"/>
                    </a:cubicBezTo>
                    <a:moveTo>
                      <a:pt x="23" y="24"/>
                    </a:moveTo>
                    <a:cubicBezTo>
                      <a:pt x="22" y="24"/>
                      <a:pt x="22" y="24"/>
                      <a:pt x="22" y="24"/>
                    </a:cubicBezTo>
                    <a:cubicBezTo>
                      <a:pt x="21" y="24"/>
                      <a:pt x="21" y="24"/>
                      <a:pt x="21" y="24"/>
                    </a:cubicBezTo>
                    <a:cubicBezTo>
                      <a:pt x="21" y="28"/>
                      <a:pt x="21" y="28"/>
                      <a:pt x="21" y="28"/>
                    </a:cubicBezTo>
                    <a:cubicBezTo>
                      <a:pt x="22" y="28"/>
                      <a:pt x="22" y="28"/>
                      <a:pt x="22" y="28"/>
                    </a:cubicBezTo>
                    <a:cubicBezTo>
                      <a:pt x="23" y="28"/>
                      <a:pt x="23" y="28"/>
                      <a:pt x="23" y="28"/>
                    </a:cubicBezTo>
                    <a:cubicBezTo>
                      <a:pt x="23" y="24"/>
                      <a:pt x="23" y="24"/>
                      <a:pt x="23" y="24"/>
                    </a:cubicBezTo>
                    <a:moveTo>
                      <a:pt x="2" y="19"/>
                    </a:moveTo>
                    <a:cubicBezTo>
                      <a:pt x="1" y="19"/>
                      <a:pt x="1" y="19"/>
                      <a:pt x="1" y="19"/>
                    </a:cubicBezTo>
                    <a:cubicBezTo>
                      <a:pt x="0" y="19"/>
                      <a:pt x="0" y="19"/>
                      <a:pt x="0" y="19"/>
                    </a:cubicBezTo>
                    <a:cubicBezTo>
                      <a:pt x="0" y="23"/>
                      <a:pt x="0" y="23"/>
                      <a:pt x="0" y="23"/>
                    </a:cubicBezTo>
                    <a:cubicBezTo>
                      <a:pt x="1" y="23"/>
                      <a:pt x="1" y="23"/>
                      <a:pt x="1" y="23"/>
                    </a:cubicBezTo>
                    <a:cubicBezTo>
                      <a:pt x="2" y="23"/>
                      <a:pt x="2" y="23"/>
                      <a:pt x="2" y="23"/>
                    </a:cubicBezTo>
                    <a:cubicBezTo>
                      <a:pt x="2" y="19"/>
                      <a:pt x="2" y="19"/>
                      <a:pt x="2" y="19"/>
                    </a:cubicBezTo>
                    <a:moveTo>
                      <a:pt x="23" y="16"/>
                    </a:moveTo>
                    <a:cubicBezTo>
                      <a:pt x="22" y="16"/>
                      <a:pt x="22" y="16"/>
                      <a:pt x="22" y="16"/>
                    </a:cubicBezTo>
                    <a:cubicBezTo>
                      <a:pt x="21" y="16"/>
                      <a:pt x="21" y="16"/>
                      <a:pt x="21" y="16"/>
                    </a:cubicBezTo>
                    <a:cubicBezTo>
                      <a:pt x="21" y="20"/>
                      <a:pt x="21" y="20"/>
                      <a:pt x="21" y="20"/>
                    </a:cubicBezTo>
                    <a:cubicBezTo>
                      <a:pt x="22" y="20"/>
                      <a:pt x="22" y="20"/>
                      <a:pt x="22" y="20"/>
                    </a:cubicBezTo>
                    <a:cubicBezTo>
                      <a:pt x="23" y="20"/>
                      <a:pt x="23" y="20"/>
                      <a:pt x="23" y="20"/>
                    </a:cubicBezTo>
                    <a:cubicBezTo>
                      <a:pt x="23" y="16"/>
                      <a:pt x="23" y="16"/>
                      <a:pt x="23" y="16"/>
                    </a:cubicBezTo>
                    <a:moveTo>
                      <a:pt x="2" y="11"/>
                    </a:moveTo>
                    <a:cubicBezTo>
                      <a:pt x="1" y="11"/>
                      <a:pt x="1" y="11"/>
                      <a:pt x="1" y="11"/>
                    </a:cubicBezTo>
                    <a:cubicBezTo>
                      <a:pt x="0" y="11"/>
                      <a:pt x="0" y="11"/>
                      <a:pt x="0" y="11"/>
                    </a:cubicBezTo>
                    <a:cubicBezTo>
                      <a:pt x="0" y="15"/>
                      <a:pt x="0" y="15"/>
                      <a:pt x="0" y="15"/>
                    </a:cubicBezTo>
                    <a:cubicBezTo>
                      <a:pt x="1" y="15"/>
                      <a:pt x="1" y="15"/>
                      <a:pt x="1" y="15"/>
                    </a:cubicBezTo>
                    <a:cubicBezTo>
                      <a:pt x="2" y="15"/>
                      <a:pt x="2" y="15"/>
                      <a:pt x="2" y="15"/>
                    </a:cubicBezTo>
                    <a:cubicBezTo>
                      <a:pt x="2" y="11"/>
                      <a:pt x="2" y="11"/>
                      <a:pt x="2" y="11"/>
                    </a:cubicBezTo>
                    <a:moveTo>
                      <a:pt x="23" y="8"/>
                    </a:moveTo>
                    <a:cubicBezTo>
                      <a:pt x="22" y="8"/>
                      <a:pt x="22" y="8"/>
                      <a:pt x="22" y="8"/>
                    </a:cubicBezTo>
                    <a:cubicBezTo>
                      <a:pt x="21" y="8"/>
                      <a:pt x="21" y="8"/>
                      <a:pt x="21" y="8"/>
                    </a:cubicBezTo>
                    <a:cubicBezTo>
                      <a:pt x="21" y="12"/>
                      <a:pt x="21" y="12"/>
                      <a:pt x="21" y="12"/>
                    </a:cubicBezTo>
                    <a:cubicBezTo>
                      <a:pt x="22" y="12"/>
                      <a:pt x="22" y="12"/>
                      <a:pt x="22" y="12"/>
                    </a:cubicBezTo>
                    <a:cubicBezTo>
                      <a:pt x="23" y="12"/>
                      <a:pt x="23" y="12"/>
                      <a:pt x="23" y="12"/>
                    </a:cubicBezTo>
                    <a:cubicBezTo>
                      <a:pt x="23" y="8"/>
                      <a:pt x="23" y="8"/>
                      <a:pt x="23" y="8"/>
                    </a:cubicBezTo>
                    <a:moveTo>
                      <a:pt x="0" y="3"/>
                    </a:moveTo>
                    <a:cubicBezTo>
                      <a:pt x="0" y="3"/>
                      <a:pt x="0" y="4"/>
                      <a:pt x="0" y="4"/>
                    </a:cubicBezTo>
                    <a:cubicBezTo>
                      <a:pt x="0" y="7"/>
                      <a:pt x="0" y="7"/>
                      <a:pt x="0" y="7"/>
                    </a:cubicBezTo>
                    <a:cubicBezTo>
                      <a:pt x="1" y="7"/>
                      <a:pt x="1" y="7"/>
                      <a:pt x="1" y="7"/>
                    </a:cubicBezTo>
                    <a:cubicBezTo>
                      <a:pt x="2" y="7"/>
                      <a:pt x="2" y="7"/>
                      <a:pt x="2" y="7"/>
                    </a:cubicBezTo>
                    <a:cubicBezTo>
                      <a:pt x="2" y="4"/>
                      <a:pt x="2" y="4"/>
                      <a:pt x="2" y="4"/>
                    </a:cubicBezTo>
                    <a:cubicBezTo>
                      <a:pt x="2" y="4"/>
                      <a:pt x="2" y="4"/>
                      <a:pt x="2" y="4"/>
                    </a:cubicBezTo>
                    <a:cubicBezTo>
                      <a:pt x="1" y="3"/>
                      <a:pt x="1" y="3"/>
                      <a:pt x="1" y="3"/>
                    </a:cubicBezTo>
                    <a:cubicBezTo>
                      <a:pt x="0" y="3"/>
                      <a:pt x="0" y="3"/>
                      <a:pt x="0" y="3"/>
                    </a:cubicBezTo>
                    <a:moveTo>
                      <a:pt x="20" y="0"/>
                    </a:moveTo>
                    <a:cubicBezTo>
                      <a:pt x="20" y="1"/>
                      <a:pt x="20" y="1"/>
                      <a:pt x="20" y="1"/>
                    </a:cubicBezTo>
                    <a:cubicBezTo>
                      <a:pt x="20" y="2"/>
                      <a:pt x="20" y="2"/>
                      <a:pt x="20" y="2"/>
                    </a:cubicBezTo>
                    <a:cubicBezTo>
                      <a:pt x="20" y="2"/>
                      <a:pt x="21" y="3"/>
                      <a:pt x="21" y="4"/>
                    </a:cubicBezTo>
                    <a:cubicBezTo>
                      <a:pt x="21" y="4"/>
                      <a:pt x="21" y="4"/>
                      <a:pt x="21" y="4"/>
                    </a:cubicBezTo>
                    <a:cubicBezTo>
                      <a:pt x="22" y="4"/>
                      <a:pt x="22" y="4"/>
                      <a:pt x="22" y="4"/>
                    </a:cubicBezTo>
                    <a:cubicBezTo>
                      <a:pt x="23" y="4"/>
                      <a:pt x="23" y="4"/>
                      <a:pt x="23" y="4"/>
                    </a:cubicBezTo>
                    <a:cubicBezTo>
                      <a:pt x="23" y="4"/>
                      <a:pt x="23" y="4"/>
                      <a:pt x="23" y="4"/>
                    </a:cubicBezTo>
                    <a:cubicBezTo>
                      <a:pt x="23" y="2"/>
                      <a:pt x="22" y="1"/>
                      <a:pt x="20" y="0"/>
                    </a:cubicBezTo>
                    <a:moveTo>
                      <a:pt x="8" y="0"/>
                    </a:move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2"/>
                      <a:pt x="4" y="2"/>
                      <a:pt x="4" y="2"/>
                    </a:cubicBezTo>
                    <a:cubicBezTo>
                      <a:pt x="8" y="2"/>
                      <a:pt x="8" y="2"/>
                      <a:pt x="8" y="2"/>
                    </a:cubicBezTo>
                    <a:cubicBezTo>
                      <a:pt x="8" y="1"/>
                      <a:pt x="8" y="1"/>
                      <a:pt x="8" y="1"/>
                    </a:cubicBezTo>
                    <a:cubicBezTo>
                      <a:pt x="8" y="0"/>
                      <a:pt x="8" y="0"/>
                      <a:pt x="8" y="0"/>
                    </a:cubicBezTo>
                    <a:moveTo>
                      <a:pt x="16" y="0"/>
                    </a:moveTo>
                    <a:cubicBezTo>
                      <a:pt x="12" y="0"/>
                      <a:pt x="12" y="0"/>
                      <a:pt x="12" y="0"/>
                    </a:cubicBezTo>
                    <a:cubicBezTo>
                      <a:pt x="12" y="1"/>
                      <a:pt x="12" y="1"/>
                      <a:pt x="12" y="1"/>
                    </a:cubicBezTo>
                    <a:cubicBezTo>
                      <a:pt x="12" y="2"/>
                      <a:pt x="12" y="2"/>
                      <a:pt x="12" y="2"/>
                    </a:cubicBezTo>
                    <a:cubicBezTo>
                      <a:pt x="16" y="2"/>
                      <a:pt x="16" y="2"/>
                      <a:pt x="16" y="2"/>
                    </a:cubicBezTo>
                    <a:cubicBezTo>
                      <a:pt x="16" y="1"/>
                      <a:pt x="16" y="1"/>
                      <a:pt x="16" y="1"/>
                    </a:cubicBezTo>
                    <a:cubicBezTo>
                      <a:pt x="16" y="0"/>
                      <a:pt x="16" y="0"/>
                      <a:pt x="16" y="0"/>
                    </a:cubicBezTo>
                  </a:path>
                </a:pathLst>
              </a:custGeom>
              <a:solidFill>
                <a:srgbClr val="48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0" name="Freeform 59"/>
              <p:cNvSpPr/>
              <p:nvPr>
                <p:custDataLst>
                  <p:tags r:id="rId72"/>
                </p:custDataLst>
              </p:nvPr>
            </p:nvSpPr>
            <p:spPr bwMode="auto">
              <a:xfrm>
                <a:off x="5017" y="880"/>
                <a:ext cx="59" cy="534"/>
              </a:xfrm>
              <a:custGeom>
                <a:avLst/>
                <a:gdLst>
                  <a:gd name="T0" fmla="*/ 11 w 21"/>
                  <a:gd name="T1" fmla="*/ 1 h 191"/>
                  <a:gd name="T2" fmla="*/ 3 w 21"/>
                  <a:gd name="T3" fmla="*/ 1 h 191"/>
                  <a:gd name="T4" fmla="*/ 0 w 21"/>
                  <a:gd name="T5" fmla="*/ 2 h 191"/>
                  <a:gd name="T6" fmla="*/ 0 w 21"/>
                  <a:gd name="T7" fmla="*/ 6 h 191"/>
                  <a:gd name="T8" fmla="*/ 0 w 21"/>
                  <a:gd name="T9" fmla="*/ 14 h 191"/>
                  <a:gd name="T10" fmla="*/ 0 w 21"/>
                  <a:gd name="T11" fmla="*/ 22 h 191"/>
                  <a:gd name="T12" fmla="*/ 0 w 21"/>
                  <a:gd name="T13" fmla="*/ 30 h 191"/>
                  <a:gd name="T14" fmla="*/ 0 w 21"/>
                  <a:gd name="T15" fmla="*/ 38 h 191"/>
                  <a:gd name="T16" fmla="*/ 0 w 21"/>
                  <a:gd name="T17" fmla="*/ 47 h 191"/>
                  <a:gd name="T18" fmla="*/ 0 w 21"/>
                  <a:gd name="T19" fmla="*/ 55 h 191"/>
                  <a:gd name="T20" fmla="*/ 0 w 21"/>
                  <a:gd name="T21" fmla="*/ 63 h 191"/>
                  <a:gd name="T22" fmla="*/ 0 w 21"/>
                  <a:gd name="T23" fmla="*/ 71 h 191"/>
                  <a:gd name="T24" fmla="*/ 0 w 21"/>
                  <a:gd name="T25" fmla="*/ 79 h 191"/>
                  <a:gd name="T26" fmla="*/ 0 w 21"/>
                  <a:gd name="T27" fmla="*/ 87 h 191"/>
                  <a:gd name="T28" fmla="*/ 0 w 21"/>
                  <a:gd name="T29" fmla="*/ 95 h 191"/>
                  <a:gd name="T30" fmla="*/ 0 w 21"/>
                  <a:gd name="T31" fmla="*/ 103 h 191"/>
                  <a:gd name="T32" fmla="*/ 0 w 21"/>
                  <a:gd name="T33" fmla="*/ 111 h 191"/>
                  <a:gd name="T34" fmla="*/ 0 w 21"/>
                  <a:gd name="T35" fmla="*/ 119 h 191"/>
                  <a:gd name="T36" fmla="*/ 0 w 21"/>
                  <a:gd name="T37" fmla="*/ 127 h 191"/>
                  <a:gd name="T38" fmla="*/ 0 w 21"/>
                  <a:gd name="T39" fmla="*/ 135 h 191"/>
                  <a:gd name="T40" fmla="*/ 0 w 21"/>
                  <a:gd name="T41" fmla="*/ 143 h 191"/>
                  <a:gd name="T42" fmla="*/ 0 w 21"/>
                  <a:gd name="T43" fmla="*/ 151 h 191"/>
                  <a:gd name="T44" fmla="*/ 0 w 21"/>
                  <a:gd name="T45" fmla="*/ 159 h 191"/>
                  <a:gd name="T46" fmla="*/ 0 w 21"/>
                  <a:gd name="T47" fmla="*/ 167 h 191"/>
                  <a:gd name="T48" fmla="*/ 0 w 21"/>
                  <a:gd name="T49" fmla="*/ 175 h 191"/>
                  <a:gd name="T50" fmla="*/ 0 w 21"/>
                  <a:gd name="T51" fmla="*/ 183 h 191"/>
                  <a:gd name="T52" fmla="*/ 2 w 21"/>
                  <a:gd name="T53" fmla="*/ 190 h 191"/>
                  <a:gd name="T54" fmla="*/ 6 w 21"/>
                  <a:gd name="T55" fmla="*/ 190 h 191"/>
                  <a:gd name="T56" fmla="*/ 14 w 21"/>
                  <a:gd name="T57" fmla="*/ 190 h 191"/>
                  <a:gd name="T58" fmla="*/ 21 w 21"/>
                  <a:gd name="T59" fmla="*/ 188 h 191"/>
                  <a:gd name="T60" fmla="*/ 21 w 21"/>
                  <a:gd name="T61" fmla="*/ 184 h 191"/>
                  <a:gd name="T62" fmla="*/ 21 w 21"/>
                  <a:gd name="T63" fmla="*/ 176 h 191"/>
                  <a:gd name="T64" fmla="*/ 21 w 21"/>
                  <a:gd name="T65" fmla="*/ 168 h 191"/>
                  <a:gd name="T66" fmla="*/ 21 w 21"/>
                  <a:gd name="T67" fmla="*/ 160 h 191"/>
                  <a:gd name="T68" fmla="*/ 21 w 21"/>
                  <a:gd name="T69" fmla="*/ 152 h 191"/>
                  <a:gd name="T70" fmla="*/ 21 w 21"/>
                  <a:gd name="T71" fmla="*/ 144 h 191"/>
                  <a:gd name="T72" fmla="*/ 21 w 21"/>
                  <a:gd name="T73" fmla="*/ 136 h 191"/>
                  <a:gd name="T74" fmla="*/ 21 w 21"/>
                  <a:gd name="T75" fmla="*/ 128 h 191"/>
                  <a:gd name="T76" fmla="*/ 21 w 21"/>
                  <a:gd name="T77" fmla="*/ 120 h 191"/>
                  <a:gd name="T78" fmla="*/ 21 w 21"/>
                  <a:gd name="T79" fmla="*/ 112 h 191"/>
                  <a:gd name="T80" fmla="*/ 21 w 21"/>
                  <a:gd name="T81" fmla="*/ 104 h 191"/>
                  <a:gd name="T82" fmla="*/ 21 w 21"/>
                  <a:gd name="T83" fmla="*/ 96 h 191"/>
                  <a:gd name="T84" fmla="*/ 21 w 21"/>
                  <a:gd name="T85" fmla="*/ 88 h 191"/>
                  <a:gd name="T86" fmla="*/ 21 w 21"/>
                  <a:gd name="T87" fmla="*/ 80 h 191"/>
                  <a:gd name="T88" fmla="*/ 21 w 21"/>
                  <a:gd name="T89" fmla="*/ 72 h 191"/>
                  <a:gd name="T90" fmla="*/ 21 w 21"/>
                  <a:gd name="T91" fmla="*/ 64 h 191"/>
                  <a:gd name="T92" fmla="*/ 21 w 21"/>
                  <a:gd name="T93" fmla="*/ 56 h 191"/>
                  <a:gd name="T94" fmla="*/ 21 w 21"/>
                  <a:gd name="T95" fmla="*/ 47 h 191"/>
                  <a:gd name="T96" fmla="*/ 21 w 21"/>
                  <a:gd name="T97" fmla="*/ 39 h 191"/>
                  <a:gd name="T98" fmla="*/ 21 w 21"/>
                  <a:gd name="T99" fmla="*/ 31 h 191"/>
                  <a:gd name="T100" fmla="*/ 21 w 21"/>
                  <a:gd name="T101" fmla="*/ 23 h 191"/>
                  <a:gd name="T102" fmla="*/ 21 w 21"/>
                  <a:gd name="T103" fmla="*/ 15 h 191"/>
                  <a:gd name="T104" fmla="*/ 21 w 21"/>
                  <a:gd name="T105" fmla="*/ 7 h 191"/>
                  <a:gd name="T106" fmla="*/ 18 w 21"/>
                  <a:gd name="T107" fmla="*/ 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 h="191">
                    <a:moveTo>
                      <a:pt x="18" y="0"/>
                    </a:moveTo>
                    <a:cubicBezTo>
                      <a:pt x="15" y="0"/>
                      <a:pt x="15" y="0"/>
                      <a:pt x="15" y="0"/>
                    </a:cubicBezTo>
                    <a:cubicBezTo>
                      <a:pt x="15" y="1"/>
                      <a:pt x="15" y="1"/>
                      <a:pt x="15" y="1"/>
                    </a:cubicBezTo>
                    <a:cubicBezTo>
                      <a:pt x="11" y="1"/>
                      <a:pt x="11" y="1"/>
                      <a:pt x="11" y="1"/>
                    </a:cubicBezTo>
                    <a:cubicBezTo>
                      <a:pt x="11" y="0"/>
                      <a:pt x="11" y="0"/>
                      <a:pt x="11" y="0"/>
                    </a:cubicBezTo>
                    <a:cubicBezTo>
                      <a:pt x="7" y="0"/>
                      <a:pt x="7" y="0"/>
                      <a:pt x="7" y="0"/>
                    </a:cubicBezTo>
                    <a:cubicBezTo>
                      <a:pt x="7" y="1"/>
                      <a:pt x="7" y="1"/>
                      <a:pt x="7" y="1"/>
                    </a:cubicBezTo>
                    <a:cubicBezTo>
                      <a:pt x="3" y="1"/>
                      <a:pt x="3" y="1"/>
                      <a:pt x="3" y="1"/>
                    </a:cubicBezTo>
                    <a:cubicBezTo>
                      <a:pt x="3" y="1"/>
                      <a:pt x="3" y="1"/>
                      <a:pt x="3" y="1"/>
                    </a:cubicBezTo>
                    <a:cubicBezTo>
                      <a:pt x="3" y="1"/>
                      <a:pt x="3" y="1"/>
                      <a:pt x="3" y="1"/>
                    </a:cubicBezTo>
                    <a:cubicBezTo>
                      <a:pt x="3" y="0"/>
                      <a:pt x="3" y="0"/>
                      <a:pt x="3" y="0"/>
                    </a:cubicBezTo>
                    <a:cubicBezTo>
                      <a:pt x="1" y="0"/>
                      <a:pt x="0" y="1"/>
                      <a:pt x="0" y="2"/>
                    </a:cubicBezTo>
                    <a:cubicBezTo>
                      <a:pt x="1" y="3"/>
                      <a:pt x="1" y="3"/>
                      <a:pt x="1" y="3"/>
                    </a:cubicBezTo>
                    <a:cubicBezTo>
                      <a:pt x="1" y="3"/>
                      <a:pt x="1" y="3"/>
                      <a:pt x="1" y="3"/>
                    </a:cubicBezTo>
                    <a:cubicBezTo>
                      <a:pt x="1" y="6"/>
                      <a:pt x="1" y="6"/>
                      <a:pt x="1" y="6"/>
                    </a:cubicBezTo>
                    <a:cubicBezTo>
                      <a:pt x="0" y="6"/>
                      <a:pt x="0" y="6"/>
                      <a:pt x="0" y="6"/>
                    </a:cubicBezTo>
                    <a:cubicBezTo>
                      <a:pt x="0" y="10"/>
                      <a:pt x="0" y="10"/>
                      <a:pt x="0" y="10"/>
                    </a:cubicBezTo>
                    <a:cubicBezTo>
                      <a:pt x="1" y="10"/>
                      <a:pt x="1" y="10"/>
                      <a:pt x="1" y="10"/>
                    </a:cubicBezTo>
                    <a:cubicBezTo>
                      <a:pt x="1" y="14"/>
                      <a:pt x="1" y="14"/>
                      <a:pt x="1" y="14"/>
                    </a:cubicBezTo>
                    <a:cubicBezTo>
                      <a:pt x="0" y="14"/>
                      <a:pt x="0" y="14"/>
                      <a:pt x="0" y="14"/>
                    </a:cubicBezTo>
                    <a:cubicBezTo>
                      <a:pt x="0" y="18"/>
                      <a:pt x="0" y="18"/>
                      <a:pt x="0" y="18"/>
                    </a:cubicBezTo>
                    <a:cubicBezTo>
                      <a:pt x="1" y="18"/>
                      <a:pt x="1" y="18"/>
                      <a:pt x="1" y="18"/>
                    </a:cubicBezTo>
                    <a:cubicBezTo>
                      <a:pt x="1" y="22"/>
                      <a:pt x="1" y="22"/>
                      <a:pt x="1" y="22"/>
                    </a:cubicBezTo>
                    <a:cubicBezTo>
                      <a:pt x="0" y="22"/>
                      <a:pt x="0" y="22"/>
                      <a:pt x="0" y="22"/>
                    </a:cubicBezTo>
                    <a:cubicBezTo>
                      <a:pt x="0" y="26"/>
                      <a:pt x="0" y="26"/>
                      <a:pt x="0" y="26"/>
                    </a:cubicBezTo>
                    <a:cubicBezTo>
                      <a:pt x="1" y="26"/>
                      <a:pt x="1" y="26"/>
                      <a:pt x="1" y="26"/>
                    </a:cubicBezTo>
                    <a:cubicBezTo>
                      <a:pt x="1" y="30"/>
                      <a:pt x="1" y="30"/>
                      <a:pt x="1" y="30"/>
                    </a:cubicBezTo>
                    <a:cubicBezTo>
                      <a:pt x="0" y="30"/>
                      <a:pt x="0" y="30"/>
                      <a:pt x="0" y="30"/>
                    </a:cubicBezTo>
                    <a:cubicBezTo>
                      <a:pt x="0" y="34"/>
                      <a:pt x="0" y="34"/>
                      <a:pt x="0" y="34"/>
                    </a:cubicBezTo>
                    <a:cubicBezTo>
                      <a:pt x="1" y="34"/>
                      <a:pt x="1" y="34"/>
                      <a:pt x="1" y="34"/>
                    </a:cubicBezTo>
                    <a:cubicBezTo>
                      <a:pt x="1" y="38"/>
                      <a:pt x="1" y="38"/>
                      <a:pt x="1" y="38"/>
                    </a:cubicBezTo>
                    <a:cubicBezTo>
                      <a:pt x="0" y="38"/>
                      <a:pt x="0" y="38"/>
                      <a:pt x="0" y="38"/>
                    </a:cubicBezTo>
                    <a:cubicBezTo>
                      <a:pt x="0" y="43"/>
                      <a:pt x="0" y="43"/>
                      <a:pt x="0" y="43"/>
                    </a:cubicBezTo>
                    <a:cubicBezTo>
                      <a:pt x="1" y="43"/>
                      <a:pt x="1" y="43"/>
                      <a:pt x="1" y="43"/>
                    </a:cubicBezTo>
                    <a:cubicBezTo>
                      <a:pt x="1" y="47"/>
                      <a:pt x="1" y="47"/>
                      <a:pt x="1" y="47"/>
                    </a:cubicBezTo>
                    <a:cubicBezTo>
                      <a:pt x="0" y="47"/>
                      <a:pt x="0" y="47"/>
                      <a:pt x="0" y="47"/>
                    </a:cubicBezTo>
                    <a:cubicBezTo>
                      <a:pt x="0" y="51"/>
                      <a:pt x="0" y="51"/>
                      <a:pt x="0" y="51"/>
                    </a:cubicBezTo>
                    <a:cubicBezTo>
                      <a:pt x="1" y="51"/>
                      <a:pt x="1" y="51"/>
                      <a:pt x="1" y="51"/>
                    </a:cubicBezTo>
                    <a:cubicBezTo>
                      <a:pt x="1" y="55"/>
                      <a:pt x="1" y="55"/>
                      <a:pt x="1" y="55"/>
                    </a:cubicBezTo>
                    <a:cubicBezTo>
                      <a:pt x="0" y="55"/>
                      <a:pt x="0" y="55"/>
                      <a:pt x="0" y="55"/>
                    </a:cubicBezTo>
                    <a:cubicBezTo>
                      <a:pt x="0" y="59"/>
                      <a:pt x="0" y="59"/>
                      <a:pt x="0" y="59"/>
                    </a:cubicBezTo>
                    <a:cubicBezTo>
                      <a:pt x="1" y="59"/>
                      <a:pt x="1" y="59"/>
                      <a:pt x="1" y="59"/>
                    </a:cubicBezTo>
                    <a:cubicBezTo>
                      <a:pt x="1" y="63"/>
                      <a:pt x="1" y="63"/>
                      <a:pt x="1" y="63"/>
                    </a:cubicBezTo>
                    <a:cubicBezTo>
                      <a:pt x="0" y="63"/>
                      <a:pt x="0" y="63"/>
                      <a:pt x="0" y="63"/>
                    </a:cubicBezTo>
                    <a:cubicBezTo>
                      <a:pt x="0" y="67"/>
                      <a:pt x="0" y="67"/>
                      <a:pt x="0" y="67"/>
                    </a:cubicBezTo>
                    <a:cubicBezTo>
                      <a:pt x="1" y="67"/>
                      <a:pt x="1" y="67"/>
                      <a:pt x="1" y="67"/>
                    </a:cubicBezTo>
                    <a:cubicBezTo>
                      <a:pt x="1" y="71"/>
                      <a:pt x="1" y="71"/>
                      <a:pt x="1" y="71"/>
                    </a:cubicBezTo>
                    <a:cubicBezTo>
                      <a:pt x="0" y="71"/>
                      <a:pt x="0" y="71"/>
                      <a:pt x="0" y="71"/>
                    </a:cubicBezTo>
                    <a:cubicBezTo>
                      <a:pt x="0" y="75"/>
                      <a:pt x="0" y="75"/>
                      <a:pt x="0" y="75"/>
                    </a:cubicBezTo>
                    <a:cubicBezTo>
                      <a:pt x="1" y="75"/>
                      <a:pt x="1" y="75"/>
                      <a:pt x="1" y="75"/>
                    </a:cubicBezTo>
                    <a:cubicBezTo>
                      <a:pt x="1" y="79"/>
                      <a:pt x="1" y="79"/>
                      <a:pt x="1" y="79"/>
                    </a:cubicBezTo>
                    <a:cubicBezTo>
                      <a:pt x="0" y="79"/>
                      <a:pt x="0" y="79"/>
                      <a:pt x="0" y="79"/>
                    </a:cubicBezTo>
                    <a:cubicBezTo>
                      <a:pt x="0" y="83"/>
                      <a:pt x="0" y="83"/>
                      <a:pt x="0" y="83"/>
                    </a:cubicBezTo>
                    <a:cubicBezTo>
                      <a:pt x="1" y="83"/>
                      <a:pt x="1" y="83"/>
                      <a:pt x="1" y="83"/>
                    </a:cubicBezTo>
                    <a:cubicBezTo>
                      <a:pt x="1" y="87"/>
                      <a:pt x="1" y="87"/>
                      <a:pt x="1" y="87"/>
                    </a:cubicBezTo>
                    <a:cubicBezTo>
                      <a:pt x="0" y="87"/>
                      <a:pt x="0" y="87"/>
                      <a:pt x="0" y="87"/>
                    </a:cubicBezTo>
                    <a:cubicBezTo>
                      <a:pt x="0" y="91"/>
                      <a:pt x="0" y="91"/>
                      <a:pt x="0" y="91"/>
                    </a:cubicBezTo>
                    <a:cubicBezTo>
                      <a:pt x="1" y="91"/>
                      <a:pt x="1" y="91"/>
                      <a:pt x="1" y="91"/>
                    </a:cubicBezTo>
                    <a:cubicBezTo>
                      <a:pt x="1" y="95"/>
                      <a:pt x="1" y="95"/>
                      <a:pt x="1" y="95"/>
                    </a:cubicBezTo>
                    <a:cubicBezTo>
                      <a:pt x="0" y="95"/>
                      <a:pt x="0" y="95"/>
                      <a:pt x="0" y="95"/>
                    </a:cubicBezTo>
                    <a:cubicBezTo>
                      <a:pt x="0" y="99"/>
                      <a:pt x="0" y="99"/>
                      <a:pt x="0" y="99"/>
                    </a:cubicBezTo>
                    <a:cubicBezTo>
                      <a:pt x="1" y="99"/>
                      <a:pt x="1" y="99"/>
                      <a:pt x="1" y="99"/>
                    </a:cubicBezTo>
                    <a:cubicBezTo>
                      <a:pt x="1" y="103"/>
                      <a:pt x="1" y="103"/>
                      <a:pt x="1" y="103"/>
                    </a:cubicBezTo>
                    <a:cubicBezTo>
                      <a:pt x="0" y="103"/>
                      <a:pt x="0" y="103"/>
                      <a:pt x="0" y="103"/>
                    </a:cubicBezTo>
                    <a:cubicBezTo>
                      <a:pt x="0" y="107"/>
                      <a:pt x="0" y="107"/>
                      <a:pt x="0" y="107"/>
                    </a:cubicBezTo>
                    <a:cubicBezTo>
                      <a:pt x="1" y="107"/>
                      <a:pt x="1" y="107"/>
                      <a:pt x="1" y="107"/>
                    </a:cubicBezTo>
                    <a:cubicBezTo>
                      <a:pt x="1" y="111"/>
                      <a:pt x="1" y="111"/>
                      <a:pt x="1" y="111"/>
                    </a:cubicBezTo>
                    <a:cubicBezTo>
                      <a:pt x="0" y="111"/>
                      <a:pt x="0" y="111"/>
                      <a:pt x="0" y="111"/>
                    </a:cubicBezTo>
                    <a:cubicBezTo>
                      <a:pt x="0" y="115"/>
                      <a:pt x="0" y="115"/>
                      <a:pt x="0" y="115"/>
                    </a:cubicBezTo>
                    <a:cubicBezTo>
                      <a:pt x="1" y="115"/>
                      <a:pt x="1" y="115"/>
                      <a:pt x="1" y="115"/>
                    </a:cubicBezTo>
                    <a:cubicBezTo>
                      <a:pt x="1" y="119"/>
                      <a:pt x="1" y="119"/>
                      <a:pt x="1" y="119"/>
                    </a:cubicBezTo>
                    <a:cubicBezTo>
                      <a:pt x="0" y="119"/>
                      <a:pt x="0" y="119"/>
                      <a:pt x="0" y="119"/>
                    </a:cubicBezTo>
                    <a:cubicBezTo>
                      <a:pt x="0" y="123"/>
                      <a:pt x="0" y="123"/>
                      <a:pt x="0" y="123"/>
                    </a:cubicBezTo>
                    <a:cubicBezTo>
                      <a:pt x="1" y="123"/>
                      <a:pt x="1" y="123"/>
                      <a:pt x="1" y="123"/>
                    </a:cubicBezTo>
                    <a:cubicBezTo>
                      <a:pt x="1" y="127"/>
                      <a:pt x="1" y="127"/>
                      <a:pt x="1" y="127"/>
                    </a:cubicBezTo>
                    <a:cubicBezTo>
                      <a:pt x="0" y="127"/>
                      <a:pt x="0" y="127"/>
                      <a:pt x="0" y="127"/>
                    </a:cubicBezTo>
                    <a:cubicBezTo>
                      <a:pt x="0" y="131"/>
                      <a:pt x="0" y="131"/>
                      <a:pt x="0" y="131"/>
                    </a:cubicBezTo>
                    <a:cubicBezTo>
                      <a:pt x="1" y="131"/>
                      <a:pt x="1" y="131"/>
                      <a:pt x="1" y="131"/>
                    </a:cubicBezTo>
                    <a:cubicBezTo>
                      <a:pt x="1" y="135"/>
                      <a:pt x="1" y="135"/>
                      <a:pt x="1" y="135"/>
                    </a:cubicBezTo>
                    <a:cubicBezTo>
                      <a:pt x="0" y="135"/>
                      <a:pt x="0" y="135"/>
                      <a:pt x="0" y="135"/>
                    </a:cubicBezTo>
                    <a:cubicBezTo>
                      <a:pt x="0" y="139"/>
                      <a:pt x="0" y="139"/>
                      <a:pt x="0" y="139"/>
                    </a:cubicBezTo>
                    <a:cubicBezTo>
                      <a:pt x="1" y="139"/>
                      <a:pt x="1" y="139"/>
                      <a:pt x="1" y="139"/>
                    </a:cubicBezTo>
                    <a:cubicBezTo>
                      <a:pt x="1" y="143"/>
                      <a:pt x="1" y="143"/>
                      <a:pt x="1" y="143"/>
                    </a:cubicBezTo>
                    <a:cubicBezTo>
                      <a:pt x="0" y="143"/>
                      <a:pt x="0" y="143"/>
                      <a:pt x="0" y="143"/>
                    </a:cubicBezTo>
                    <a:cubicBezTo>
                      <a:pt x="0" y="147"/>
                      <a:pt x="0" y="147"/>
                      <a:pt x="0" y="147"/>
                    </a:cubicBezTo>
                    <a:cubicBezTo>
                      <a:pt x="1" y="147"/>
                      <a:pt x="1" y="147"/>
                      <a:pt x="1" y="147"/>
                    </a:cubicBezTo>
                    <a:cubicBezTo>
                      <a:pt x="1" y="151"/>
                      <a:pt x="1" y="151"/>
                      <a:pt x="1" y="151"/>
                    </a:cubicBezTo>
                    <a:cubicBezTo>
                      <a:pt x="0" y="151"/>
                      <a:pt x="0" y="151"/>
                      <a:pt x="0" y="151"/>
                    </a:cubicBezTo>
                    <a:cubicBezTo>
                      <a:pt x="0" y="155"/>
                      <a:pt x="0" y="155"/>
                      <a:pt x="0" y="155"/>
                    </a:cubicBezTo>
                    <a:cubicBezTo>
                      <a:pt x="1" y="155"/>
                      <a:pt x="1" y="155"/>
                      <a:pt x="1" y="155"/>
                    </a:cubicBezTo>
                    <a:cubicBezTo>
                      <a:pt x="1" y="159"/>
                      <a:pt x="1" y="159"/>
                      <a:pt x="1" y="159"/>
                    </a:cubicBezTo>
                    <a:cubicBezTo>
                      <a:pt x="0" y="159"/>
                      <a:pt x="0" y="159"/>
                      <a:pt x="0" y="159"/>
                    </a:cubicBezTo>
                    <a:cubicBezTo>
                      <a:pt x="0" y="163"/>
                      <a:pt x="0" y="163"/>
                      <a:pt x="0" y="163"/>
                    </a:cubicBezTo>
                    <a:cubicBezTo>
                      <a:pt x="1" y="163"/>
                      <a:pt x="1" y="163"/>
                      <a:pt x="1" y="163"/>
                    </a:cubicBezTo>
                    <a:cubicBezTo>
                      <a:pt x="1" y="167"/>
                      <a:pt x="1" y="167"/>
                      <a:pt x="1" y="167"/>
                    </a:cubicBezTo>
                    <a:cubicBezTo>
                      <a:pt x="0" y="167"/>
                      <a:pt x="0" y="167"/>
                      <a:pt x="0" y="167"/>
                    </a:cubicBezTo>
                    <a:cubicBezTo>
                      <a:pt x="0" y="171"/>
                      <a:pt x="0" y="171"/>
                      <a:pt x="0" y="171"/>
                    </a:cubicBezTo>
                    <a:cubicBezTo>
                      <a:pt x="1" y="171"/>
                      <a:pt x="1" y="171"/>
                      <a:pt x="1" y="171"/>
                    </a:cubicBezTo>
                    <a:cubicBezTo>
                      <a:pt x="1" y="175"/>
                      <a:pt x="1" y="175"/>
                      <a:pt x="1" y="175"/>
                    </a:cubicBezTo>
                    <a:cubicBezTo>
                      <a:pt x="0" y="175"/>
                      <a:pt x="0" y="175"/>
                      <a:pt x="0" y="175"/>
                    </a:cubicBezTo>
                    <a:cubicBezTo>
                      <a:pt x="0" y="179"/>
                      <a:pt x="0" y="179"/>
                      <a:pt x="0" y="179"/>
                    </a:cubicBezTo>
                    <a:cubicBezTo>
                      <a:pt x="1" y="179"/>
                      <a:pt x="1" y="179"/>
                      <a:pt x="1" y="179"/>
                    </a:cubicBezTo>
                    <a:cubicBezTo>
                      <a:pt x="1" y="183"/>
                      <a:pt x="1" y="183"/>
                      <a:pt x="1" y="183"/>
                    </a:cubicBezTo>
                    <a:cubicBezTo>
                      <a:pt x="0" y="183"/>
                      <a:pt x="0" y="183"/>
                      <a:pt x="0" y="183"/>
                    </a:cubicBezTo>
                    <a:cubicBezTo>
                      <a:pt x="0" y="187"/>
                      <a:pt x="0" y="187"/>
                      <a:pt x="0" y="187"/>
                    </a:cubicBezTo>
                    <a:cubicBezTo>
                      <a:pt x="1" y="187"/>
                      <a:pt x="1" y="187"/>
                      <a:pt x="1" y="187"/>
                    </a:cubicBezTo>
                    <a:cubicBezTo>
                      <a:pt x="1" y="188"/>
                      <a:pt x="1" y="188"/>
                      <a:pt x="1" y="188"/>
                    </a:cubicBezTo>
                    <a:cubicBezTo>
                      <a:pt x="1" y="188"/>
                      <a:pt x="1" y="189"/>
                      <a:pt x="2" y="190"/>
                    </a:cubicBezTo>
                    <a:cubicBezTo>
                      <a:pt x="2" y="190"/>
                      <a:pt x="2" y="190"/>
                      <a:pt x="2" y="190"/>
                    </a:cubicBezTo>
                    <a:cubicBezTo>
                      <a:pt x="2" y="191"/>
                      <a:pt x="2" y="191"/>
                      <a:pt x="3" y="191"/>
                    </a:cubicBezTo>
                    <a:cubicBezTo>
                      <a:pt x="6" y="191"/>
                      <a:pt x="6" y="191"/>
                      <a:pt x="6" y="191"/>
                    </a:cubicBezTo>
                    <a:cubicBezTo>
                      <a:pt x="6" y="190"/>
                      <a:pt x="6" y="190"/>
                      <a:pt x="6" y="190"/>
                    </a:cubicBezTo>
                    <a:cubicBezTo>
                      <a:pt x="10" y="190"/>
                      <a:pt x="10" y="190"/>
                      <a:pt x="10" y="190"/>
                    </a:cubicBezTo>
                    <a:cubicBezTo>
                      <a:pt x="10" y="191"/>
                      <a:pt x="10" y="191"/>
                      <a:pt x="10" y="191"/>
                    </a:cubicBezTo>
                    <a:cubicBezTo>
                      <a:pt x="14" y="191"/>
                      <a:pt x="14" y="191"/>
                      <a:pt x="14" y="191"/>
                    </a:cubicBezTo>
                    <a:cubicBezTo>
                      <a:pt x="14" y="190"/>
                      <a:pt x="14" y="190"/>
                      <a:pt x="14" y="190"/>
                    </a:cubicBezTo>
                    <a:cubicBezTo>
                      <a:pt x="18" y="190"/>
                      <a:pt x="18" y="190"/>
                      <a:pt x="18" y="190"/>
                    </a:cubicBezTo>
                    <a:cubicBezTo>
                      <a:pt x="18" y="190"/>
                      <a:pt x="18" y="190"/>
                      <a:pt x="18" y="190"/>
                    </a:cubicBezTo>
                    <a:cubicBezTo>
                      <a:pt x="18" y="191"/>
                      <a:pt x="18" y="191"/>
                      <a:pt x="18" y="191"/>
                    </a:cubicBezTo>
                    <a:cubicBezTo>
                      <a:pt x="19" y="191"/>
                      <a:pt x="20" y="190"/>
                      <a:pt x="21" y="188"/>
                    </a:cubicBezTo>
                    <a:cubicBezTo>
                      <a:pt x="20" y="188"/>
                      <a:pt x="20" y="188"/>
                      <a:pt x="20" y="188"/>
                    </a:cubicBezTo>
                    <a:cubicBezTo>
                      <a:pt x="20" y="188"/>
                      <a:pt x="20" y="188"/>
                      <a:pt x="20" y="188"/>
                    </a:cubicBezTo>
                    <a:cubicBezTo>
                      <a:pt x="20" y="184"/>
                      <a:pt x="20" y="184"/>
                      <a:pt x="20" y="184"/>
                    </a:cubicBezTo>
                    <a:cubicBezTo>
                      <a:pt x="21" y="184"/>
                      <a:pt x="21" y="184"/>
                      <a:pt x="21" y="184"/>
                    </a:cubicBezTo>
                    <a:cubicBezTo>
                      <a:pt x="21" y="180"/>
                      <a:pt x="21" y="180"/>
                      <a:pt x="21" y="180"/>
                    </a:cubicBezTo>
                    <a:cubicBezTo>
                      <a:pt x="20" y="180"/>
                      <a:pt x="20" y="180"/>
                      <a:pt x="20" y="180"/>
                    </a:cubicBezTo>
                    <a:cubicBezTo>
                      <a:pt x="20" y="176"/>
                      <a:pt x="20" y="176"/>
                      <a:pt x="20" y="176"/>
                    </a:cubicBezTo>
                    <a:cubicBezTo>
                      <a:pt x="21" y="176"/>
                      <a:pt x="21" y="176"/>
                      <a:pt x="21" y="176"/>
                    </a:cubicBezTo>
                    <a:cubicBezTo>
                      <a:pt x="21" y="172"/>
                      <a:pt x="21" y="172"/>
                      <a:pt x="21" y="172"/>
                    </a:cubicBezTo>
                    <a:cubicBezTo>
                      <a:pt x="20" y="172"/>
                      <a:pt x="20" y="172"/>
                      <a:pt x="20" y="172"/>
                    </a:cubicBezTo>
                    <a:cubicBezTo>
                      <a:pt x="20" y="168"/>
                      <a:pt x="20" y="168"/>
                      <a:pt x="20" y="168"/>
                    </a:cubicBezTo>
                    <a:cubicBezTo>
                      <a:pt x="21" y="168"/>
                      <a:pt x="21" y="168"/>
                      <a:pt x="21" y="168"/>
                    </a:cubicBezTo>
                    <a:cubicBezTo>
                      <a:pt x="21" y="164"/>
                      <a:pt x="21" y="164"/>
                      <a:pt x="21" y="164"/>
                    </a:cubicBezTo>
                    <a:cubicBezTo>
                      <a:pt x="20" y="164"/>
                      <a:pt x="20" y="164"/>
                      <a:pt x="20" y="164"/>
                    </a:cubicBezTo>
                    <a:cubicBezTo>
                      <a:pt x="20" y="160"/>
                      <a:pt x="20" y="160"/>
                      <a:pt x="20" y="160"/>
                    </a:cubicBezTo>
                    <a:cubicBezTo>
                      <a:pt x="21" y="160"/>
                      <a:pt x="21" y="160"/>
                      <a:pt x="21" y="160"/>
                    </a:cubicBezTo>
                    <a:cubicBezTo>
                      <a:pt x="21" y="156"/>
                      <a:pt x="21" y="156"/>
                      <a:pt x="21" y="156"/>
                    </a:cubicBezTo>
                    <a:cubicBezTo>
                      <a:pt x="20" y="156"/>
                      <a:pt x="20" y="156"/>
                      <a:pt x="20" y="156"/>
                    </a:cubicBezTo>
                    <a:cubicBezTo>
                      <a:pt x="20" y="152"/>
                      <a:pt x="20" y="152"/>
                      <a:pt x="20" y="152"/>
                    </a:cubicBezTo>
                    <a:cubicBezTo>
                      <a:pt x="21" y="152"/>
                      <a:pt x="21" y="152"/>
                      <a:pt x="21" y="152"/>
                    </a:cubicBezTo>
                    <a:cubicBezTo>
                      <a:pt x="21" y="148"/>
                      <a:pt x="21" y="148"/>
                      <a:pt x="21" y="148"/>
                    </a:cubicBezTo>
                    <a:cubicBezTo>
                      <a:pt x="20" y="148"/>
                      <a:pt x="20" y="148"/>
                      <a:pt x="20" y="148"/>
                    </a:cubicBezTo>
                    <a:cubicBezTo>
                      <a:pt x="20" y="144"/>
                      <a:pt x="20" y="144"/>
                      <a:pt x="20" y="144"/>
                    </a:cubicBezTo>
                    <a:cubicBezTo>
                      <a:pt x="21" y="144"/>
                      <a:pt x="21" y="144"/>
                      <a:pt x="21" y="144"/>
                    </a:cubicBezTo>
                    <a:cubicBezTo>
                      <a:pt x="21" y="140"/>
                      <a:pt x="21" y="140"/>
                      <a:pt x="21" y="140"/>
                    </a:cubicBezTo>
                    <a:cubicBezTo>
                      <a:pt x="20" y="140"/>
                      <a:pt x="20" y="140"/>
                      <a:pt x="20" y="140"/>
                    </a:cubicBezTo>
                    <a:cubicBezTo>
                      <a:pt x="20" y="136"/>
                      <a:pt x="20" y="136"/>
                      <a:pt x="20" y="136"/>
                    </a:cubicBezTo>
                    <a:cubicBezTo>
                      <a:pt x="21" y="136"/>
                      <a:pt x="21" y="136"/>
                      <a:pt x="21" y="136"/>
                    </a:cubicBezTo>
                    <a:cubicBezTo>
                      <a:pt x="21" y="132"/>
                      <a:pt x="21" y="132"/>
                      <a:pt x="21" y="132"/>
                    </a:cubicBezTo>
                    <a:cubicBezTo>
                      <a:pt x="20" y="132"/>
                      <a:pt x="20" y="132"/>
                      <a:pt x="20" y="132"/>
                    </a:cubicBezTo>
                    <a:cubicBezTo>
                      <a:pt x="20" y="128"/>
                      <a:pt x="20" y="128"/>
                      <a:pt x="20" y="128"/>
                    </a:cubicBezTo>
                    <a:cubicBezTo>
                      <a:pt x="21" y="128"/>
                      <a:pt x="21" y="128"/>
                      <a:pt x="21" y="128"/>
                    </a:cubicBezTo>
                    <a:cubicBezTo>
                      <a:pt x="21" y="124"/>
                      <a:pt x="21" y="124"/>
                      <a:pt x="21" y="124"/>
                    </a:cubicBezTo>
                    <a:cubicBezTo>
                      <a:pt x="20" y="124"/>
                      <a:pt x="20" y="124"/>
                      <a:pt x="20" y="124"/>
                    </a:cubicBezTo>
                    <a:cubicBezTo>
                      <a:pt x="20" y="120"/>
                      <a:pt x="20" y="120"/>
                      <a:pt x="20" y="120"/>
                    </a:cubicBezTo>
                    <a:cubicBezTo>
                      <a:pt x="21" y="120"/>
                      <a:pt x="21" y="120"/>
                      <a:pt x="21" y="120"/>
                    </a:cubicBezTo>
                    <a:cubicBezTo>
                      <a:pt x="21" y="116"/>
                      <a:pt x="21" y="116"/>
                      <a:pt x="21" y="116"/>
                    </a:cubicBezTo>
                    <a:cubicBezTo>
                      <a:pt x="20" y="116"/>
                      <a:pt x="20" y="116"/>
                      <a:pt x="20" y="116"/>
                    </a:cubicBezTo>
                    <a:cubicBezTo>
                      <a:pt x="20" y="112"/>
                      <a:pt x="20" y="112"/>
                      <a:pt x="20" y="112"/>
                    </a:cubicBezTo>
                    <a:cubicBezTo>
                      <a:pt x="21" y="112"/>
                      <a:pt x="21" y="112"/>
                      <a:pt x="21" y="112"/>
                    </a:cubicBezTo>
                    <a:cubicBezTo>
                      <a:pt x="21" y="108"/>
                      <a:pt x="21" y="108"/>
                      <a:pt x="21" y="108"/>
                    </a:cubicBezTo>
                    <a:cubicBezTo>
                      <a:pt x="20" y="108"/>
                      <a:pt x="20" y="108"/>
                      <a:pt x="20" y="108"/>
                    </a:cubicBezTo>
                    <a:cubicBezTo>
                      <a:pt x="20" y="104"/>
                      <a:pt x="20" y="104"/>
                      <a:pt x="20" y="104"/>
                    </a:cubicBezTo>
                    <a:cubicBezTo>
                      <a:pt x="21" y="104"/>
                      <a:pt x="21" y="104"/>
                      <a:pt x="21" y="104"/>
                    </a:cubicBezTo>
                    <a:cubicBezTo>
                      <a:pt x="21" y="100"/>
                      <a:pt x="21" y="100"/>
                      <a:pt x="21" y="100"/>
                    </a:cubicBezTo>
                    <a:cubicBezTo>
                      <a:pt x="20" y="100"/>
                      <a:pt x="20" y="100"/>
                      <a:pt x="20" y="100"/>
                    </a:cubicBezTo>
                    <a:cubicBezTo>
                      <a:pt x="20" y="96"/>
                      <a:pt x="20" y="96"/>
                      <a:pt x="20" y="96"/>
                    </a:cubicBezTo>
                    <a:cubicBezTo>
                      <a:pt x="21" y="96"/>
                      <a:pt x="21" y="96"/>
                      <a:pt x="21" y="96"/>
                    </a:cubicBezTo>
                    <a:cubicBezTo>
                      <a:pt x="21" y="92"/>
                      <a:pt x="21" y="92"/>
                      <a:pt x="21" y="92"/>
                    </a:cubicBezTo>
                    <a:cubicBezTo>
                      <a:pt x="20" y="92"/>
                      <a:pt x="20" y="92"/>
                      <a:pt x="20" y="92"/>
                    </a:cubicBezTo>
                    <a:cubicBezTo>
                      <a:pt x="20" y="88"/>
                      <a:pt x="20" y="88"/>
                      <a:pt x="20" y="88"/>
                    </a:cubicBezTo>
                    <a:cubicBezTo>
                      <a:pt x="21" y="88"/>
                      <a:pt x="21" y="88"/>
                      <a:pt x="21" y="88"/>
                    </a:cubicBezTo>
                    <a:cubicBezTo>
                      <a:pt x="21" y="84"/>
                      <a:pt x="21" y="84"/>
                      <a:pt x="21" y="84"/>
                    </a:cubicBezTo>
                    <a:cubicBezTo>
                      <a:pt x="20" y="84"/>
                      <a:pt x="20" y="84"/>
                      <a:pt x="20" y="84"/>
                    </a:cubicBezTo>
                    <a:cubicBezTo>
                      <a:pt x="20" y="80"/>
                      <a:pt x="20" y="80"/>
                      <a:pt x="20" y="80"/>
                    </a:cubicBezTo>
                    <a:cubicBezTo>
                      <a:pt x="21" y="80"/>
                      <a:pt x="21" y="80"/>
                      <a:pt x="21" y="80"/>
                    </a:cubicBezTo>
                    <a:cubicBezTo>
                      <a:pt x="21" y="76"/>
                      <a:pt x="21" y="76"/>
                      <a:pt x="21" y="76"/>
                    </a:cubicBezTo>
                    <a:cubicBezTo>
                      <a:pt x="20" y="76"/>
                      <a:pt x="20" y="76"/>
                      <a:pt x="20" y="76"/>
                    </a:cubicBezTo>
                    <a:cubicBezTo>
                      <a:pt x="20" y="72"/>
                      <a:pt x="20" y="72"/>
                      <a:pt x="20" y="72"/>
                    </a:cubicBezTo>
                    <a:cubicBezTo>
                      <a:pt x="21" y="72"/>
                      <a:pt x="21" y="72"/>
                      <a:pt x="21" y="72"/>
                    </a:cubicBezTo>
                    <a:cubicBezTo>
                      <a:pt x="21" y="68"/>
                      <a:pt x="21" y="68"/>
                      <a:pt x="21" y="68"/>
                    </a:cubicBezTo>
                    <a:cubicBezTo>
                      <a:pt x="20" y="68"/>
                      <a:pt x="20" y="68"/>
                      <a:pt x="20" y="68"/>
                    </a:cubicBezTo>
                    <a:cubicBezTo>
                      <a:pt x="20" y="64"/>
                      <a:pt x="20" y="64"/>
                      <a:pt x="20" y="64"/>
                    </a:cubicBezTo>
                    <a:cubicBezTo>
                      <a:pt x="21" y="64"/>
                      <a:pt x="21" y="64"/>
                      <a:pt x="21" y="64"/>
                    </a:cubicBezTo>
                    <a:cubicBezTo>
                      <a:pt x="21" y="60"/>
                      <a:pt x="21" y="60"/>
                      <a:pt x="21" y="60"/>
                    </a:cubicBezTo>
                    <a:cubicBezTo>
                      <a:pt x="20" y="60"/>
                      <a:pt x="20" y="60"/>
                      <a:pt x="20" y="60"/>
                    </a:cubicBezTo>
                    <a:cubicBezTo>
                      <a:pt x="20" y="56"/>
                      <a:pt x="20" y="56"/>
                      <a:pt x="20" y="56"/>
                    </a:cubicBezTo>
                    <a:cubicBezTo>
                      <a:pt x="21" y="56"/>
                      <a:pt x="21" y="56"/>
                      <a:pt x="21" y="56"/>
                    </a:cubicBezTo>
                    <a:cubicBezTo>
                      <a:pt x="21" y="52"/>
                      <a:pt x="21" y="52"/>
                      <a:pt x="21" y="52"/>
                    </a:cubicBezTo>
                    <a:cubicBezTo>
                      <a:pt x="20" y="52"/>
                      <a:pt x="20" y="52"/>
                      <a:pt x="20" y="52"/>
                    </a:cubicBezTo>
                    <a:cubicBezTo>
                      <a:pt x="20" y="47"/>
                      <a:pt x="20" y="47"/>
                      <a:pt x="20" y="47"/>
                    </a:cubicBezTo>
                    <a:cubicBezTo>
                      <a:pt x="21" y="47"/>
                      <a:pt x="21" y="47"/>
                      <a:pt x="21" y="47"/>
                    </a:cubicBezTo>
                    <a:cubicBezTo>
                      <a:pt x="21" y="43"/>
                      <a:pt x="21" y="43"/>
                      <a:pt x="21" y="43"/>
                    </a:cubicBezTo>
                    <a:cubicBezTo>
                      <a:pt x="20" y="43"/>
                      <a:pt x="20" y="43"/>
                      <a:pt x="20" y="43"/>
                    </a:cubicBezTo>
                    <a:cubicBezTo>
                      <a:pt x="20" y="39"/>
                      <a:pt x="20" y="39"/>
                      <a:pt x="20" y="39"/>
                    </a:cubicBezTo>
                    <a:cubicBezTo>
                      <a:pt x="21" y="39"/>
                      <a:pt x="21" y="39"/>
                      <a:pt x="21" y="39"/>
                    </a:cubicBezTo>
                    <a:cubicBezTo>
                      <a:pt x="21" y="35"/>
                      <a:pt x="21" y="35"/>
                      <a:pt x="21" y="35"/>
                    </a:cubicBezTo>
                    <a:cubicBezTo>
                      <a:pt x="20" y="35"/>
                      <a:pt x="20" y="35"/>
                      <a:pt x="20" y="35"/>
                    </a:cubicBezTo>
                    <a:cubicBezTo>
                      <a:pt x="20" y="31"/>
                      <a:pt x="20" y="31"/>
                      <a:pt x="20" y="31"/>
                    </a:cubicBezTo>
                    <a:cubicBezTo>
                      <a:pt x="21" y="31"/>
                      <a:pt x="21" y="31"/>
                      <a:pt x="21" y="31"/>
                    </a:cubicBezTo>
                    <a:cubicBezTo>
                      <a:pt x="21" y="27"/>
                      <a:pt x="21" y="27"/>
                      <a:pt x="21" y="27"/>
                    </a:cubicBezTo>
                    <a:cubicBezTo>
                      <a:pt x="20" y="27"/>
                      <a:pt x="20" y="27"/>
                      <a:pt x="20" y="27"/>
                    </a:cubicBezTo>
                    <a:cubicBezTo>
                      <a:pt x="20" y="23"/>
                      <a:pt x="20" y="23"/>
                      <a:pt x="20" y="23"/>
                    </a:cubicBezTo>
                    <a:cubicBezTo>
                      <a:pt x="21" y="23"/>
                      <a:pt x="21" y="23"/>
                      <a:pt x="21" y="23"/>
                    </a:cubicBezTo>
                    <a:cubicBezTo>
                      <a:pt x="21" y="19"/>
                      <a:pt x="21" y="19"/>
                      <a:pt x="21" y="19"/>
                    </a:cubicBezTo>
                    <a:cubicBezTo>
                      <a:pt x="20" y="19"/>
                      <a:pt x="20" y="19"/>
                      <a:pt x="20" y="19"/>
                    </a:cubicBezTo>
                    <a:cubicBezTo>
                      <a:pt x="20" y="15"/>
                      <a:pt x="20" y="15"/>
                      <a:pt x="20" y="15"/>
                    </a:cubicBezTo>
                    <a:cubicBezTo>
                      <a:pt x="21" y="15"/>
                      <a:pt x="21" y="15"/>
                      <a:pt x="21" y="15"/>
                    </a:cubicBezTo>
                    <a:cubicBezTo>
                      <a:pt x="21" y="11"/>
                      <a:pt x="21" y="11"/>
                      <a:pt x="21" y="11"/>
                    </a:cubicBezTo>
                    <a:cubicBezTo>
                      <a:pt x="20" y="11"/>
                      <a:pt x="20" y="11"/>
                      <a:pt x="20" y="11"/>
                    </a:cubicBezTo>
                    <a:cubicBezTo>
                      <a:pt x="20" y="7"/>
                      <a:pt x="20" y="7"/>
                      <a:pt x="20" y="7"/>
                    </a:cubicBezTo>
                    <a:cubicBezTo>
                      <a:pt x="21" y="7"/>
                      <a:pt x="21" y="7"/>
                      <a:pt x="21" y="7"/>
                    </a:cubicBezTo>
                    <a:cubicBezTo>
                      <a:pt x="21" y="3"/>
                      <a:pt x="21" y="3"/>
                      <a:pt x="21" y="3"/>
                    </a:cubicBezTo>
                    <a:cubicBezTo>
                      <a:pt x="20" y="3"/>
                      <a:pt x="20" y="3"/>
                      <a:pt x="20" y="3"/>
                    </a:cubicBezTo>
                    <a:cubicBezTo>
                      <a:pt x="20" y="3"/>
                      <a:pt x="20" y="3"/>
                      <a:pt x="20" y="3"/>
                    </a:cubicBezTo>
                    <a:cubicBezTo>
                      <a:pt x="20" y="2"/>
                      <a:pt x="19" y="1"/>
                      <a:pt x="18" y="1"/>
                    </a:cubicBezTo>
                    <a:cubicBezTo>
                      <a:pt x="19" y="0"/>
                      <a:pt x="19" y="0"/>
                      <a:pt x="19" y="0"/>
                    </a:cubicBezTo>
                    <a:cubicBezTo>
                      <a:pt x="18" y="0"/>
                      <a:pt x="18" y="0"/>
                      <a:pt x="18" y="0"/>
                    </a:cubicBezTo>
                  </a:path>
                </a:pathLst>
              </a:custGeom>
              <a:solidFill>
                <a:srgbClr val="B8D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1" name="Freeform 60"/>
              <p:cNvSpPr>
                <a:spLocks noEditPoints="1"/>
              </p:cNvSpPr>
              <p:nvPr>
                <p:custDataLst>
                  <p:tags r:id="rId73"/>
                </p:custDataLst>
              </p:nvPr>
            </p:nvSpPr>
            <p:spPr bwMode="auto">
              <a:xfrm>
                <a:off x="5015" y="877"/>
                <a:ext cx="64" cy="540"/>
              </a:xfrm>
              <a:custGeom>
                <a:avLst/>
                <a:gdLst>
                  <a:gd name="T0" fmla="*/ 11 w 23"/>
                  <a:gd name="T1" fmla="*/ 192 h 193"/>
                  <a:gd name="T2" fmla="*/ 15 w 23"/>
                  <a:gd name="T3" fmla="*/ 193 h 193"/>
                  <a:gd name="T4" fmla="*/ 1 w 23"/>
                  <a:gd name="T5" fmla="*/ 188 h 193"/>
                  <a:gd name="T6" fmla="*/ 2 w 23"/>
                  <a:gd name="T7" fmla="*/ 189 h 193"/>
                  <a:gd name="T8" fmla="*/ 21 w 23"/>
                  <a:gd name="T9" fmla="*/ 189 h 193"/>
                  <a:gd name="T10" fmla="*/ 1 w 23"/>
                  <a:gd name="T11" fmla="*/ 180 h 193"/>
                  <a:gd name="T12" fmla="*/ 23 w 23"/>
                  <a:gd name="T13" fmla="*/ 177 h 193"/>
                  <a:gd name="T14" fmla="*/ 23 w 23"/>
                  <a:gd name="T15" fmla="*/ 177 h 193"/>
                  <a:gd name="T16" fmla="*/ 2 w 23"/>
                  <a:gd name="T17" fmla="*/ 176 h 193"/>
                  <a:gd name="T18" fmla="*/ 22 w 23"/>
                  <a:gd name="T19" fmla="*/ 173 h 193"/>
                  <a:gd name="T20" fmla="*/ 0 w 23"/>
                  <a:gd name="T21" fmla="*/ 168 h 193"/>
                  <a:gd name="T22" fmla="*/ 21 w 23"/>
                  <a:gd name="T23" fmla="*/ 161 h 193"/>
                  <a:gd name="T24" fmla="*/ 1 w 23"/>
                  <a:gd name="T25" fmla="*/ 156 h 193"/>
                  <a:gd name="T26" fmla="*/ 23 w 23"/>
                  <a:gd name="T27" fmla="*/ 153 h 193"/>
                  <a:gd name="T28" fmla="*/ 23 w 23"/>
                  <a:gd name="T29" fmla="*/ 153 h 193"/>
                  <a:gd name="T30" fmla="*/ 2 w 23"/>
                  <a:gd name="T31" fmla="*/ 152 h 193"/>
                  <a:gd name="T32" fmla="*/ 22 w 23"/>
                  <a:gd name="T33" fmla="*/ 149 h 193"/>
                  <a:gd name="T34" fmla="*/ 0 w 23"/>
                  <a:gd name="T35" fmla="*/ 144 h 193"/>
                  <a:gd name="T36" fmla="*/ 21 w 23"/>
                  <a:gd name="T37" fmla="*/ 137 h 193"/>
                  <a:gd name="T38" fmla="*/ 1 w 23"/>
                  <a:gd name="T39" fmla="*/ 132 h 193"/>
                  <a:gd name="T40" fmla="*/ 23 w 23"/>
                  <a:gd name="T41" fmla="*/ 129 h 193"/>
                  <a:gd name="T42" fmla="*/ 23 w 23"/>
                  <a:gd name="T43" fmla="*/ 129 h 193"/>
                  <a:gd name="T44" fmla="*/ 2 w 23"/>
                  <a:gd name="T45" fmla="*/ 128 h 193"/>
                  <a:gd name="T46" fmla="*/ 22 w 23"/>
                  <a:gd name="T47" fmla="*/ 125 h 193"/>
                  <a:gd name="T48" fmla="*/ 0 w 23"/>
                  <a:gd name="T49" fmla="*/ 120 h 193"/>
                  <a:gd name="T50" fmla="*/ 21 w 23"/>
                  <a:gd name="T51" fmla="*/ 113 h 193"/>
                  <a:gd name="T52" fmla="*/ 1 w 23"/>
                  <a:gd name="T53" fmla="*/ 108 h 193"/>
                  <a:gd name="T54" fmla="*/ 23 w 23"/>
                  <a:gd name="T55" fmla="*/ 105 h 193"/>
                  <a:gd name="T56" fmla="*/ 23 w 23"/>
                  <a:gd name="T57" fmla="*/ 105 h 193"/>
                  <a:gd name="T58" fmla="*/ 2 w 23"/>
                  <a:gd name="T59" fmla="*/ 104 h 193"/>
                  <a:gd name="T60" fmla="*/ 22 w 23"/>
                  <a:gd name="T61" fmla="*/ 101 h 193"/>
                  <a:gd name="T62" fmla="*/ 0 w 23"/>
                  <a:gd name="T63" fmla="*/ 96 h 193"/>
                  <a:gd name="T64" fmla="*/ 21 w 23"/>
                  <a:gd name="T65" fmla="*/ 89 h 193"/>
                  <a:gd name="T66" fmla="*/ 1 w 23"/>
                  <a:gd name="T67" fmla="*/ 84 h 193"/>
                  <a:gd name="T68" fmla="*/ 23 w 23"/>
                  <a:gd name="T69" fmla="*/ 81 h 193"/>
                  <a:gd name="T70" fmla="*/ 23 w 23"/>
                  <a:gd name="T71" fmla="*/ 81 h 193"/>
                  <a:gd name="T72" fmla="*/ 2 w 23"/>
                  <a:gd name="T73" fmla="*/ 80 h 193"/>
                  <a:gd name="T74" fmla="*/ 22 w 23"/>
                  <a:gd name="T75" fmla="*/ 77 h 193"/>
                  <a:gd name="T76" fmla="*/ 0 w 23"/>
                  <a:gd name="T77" fmla="*/ 72 h 193"/>
                  <a:gd name="T78" fmla="*/ 21 w 23"/>
                  <a:gd name="T79" fmla="*/ 65 h 193"/>
                  <a:gd name="T80" fmla="*/ 1 w 23"/>
                  <a:gd name="T81" fmla="*/ 60 h 193"/>
                  <a:gd name="T82" fmla="*/ 23 w 23"/>
                  <a:gd name="T83" fmla="*/ 57 h 193"/>
                  <a:gd name="T84" fmla="*/ 23 w 23"/>
                  <a:gd name="T85" fmla="*/ 57 h 193"/>
                  <a:gd name="T86" fmla="*/ 2 w 23"/>
                  <a:gd name="T87" fmla="*/ 56 h 193"/>
                  <a:gd name="T88" fmla="*/ 22 w 23"/>
                  <a:gd name="T89" fmla="*/ 53 h 193"/>
                  <a:gd name="T90" fmla="*/ 0 w 23"/>
                  <a:gd name="T91" fmla="*/ 48 h 193"/>
                  <a:gd name="T92" fmla="*/ 21 w 23"/>
                  <a:gd name="T93" fmla="*/ 40 h 193"/>
                  <a:gd name="T94" fmla="*/ 1 w 23"/>
                  <a:gd name="T95" fmla="*/ 35 h 193"/>
                  <a:gd name="T96" fmla="*/ 23 w 23"/>
                  <a:gd name="T97" fmla="*/ 32 h 193"/>
                  <a:gd name="T98" fmla="*/ 23 w 23"/>
                  <a:gd name="T99" fmla="*/ 32 h 193"/>
                  <a:gd name="T100" fmla="*/ 2 w 23"/>
                  <a:gd name="T101" fmla="*/ 31 h 193"/>
                  <a:gd name="T102" fmla="*/ 22 w 23"/>
                  <a:gd name="T103" fmla="*/ 28 h 193"/>
                  <a:gd name="T104" fmla="*/ 0 w 23"/>
                  <a:gd name="T105" fmla="*/ 23 h 193"/>
                  <a:gd name="T106" fmla="*/ 21 w 23"/>
                  <a:gd name="T107" fmla="*/ 16 h 193"/>
                  <a:gd name="T108" fmla="*/ 1 w 23"/>
                  <a:gd name="T109" fmla="*/ 11 h 193"/>
                  <a:gd name="T110" fmla="*/ 23 w 23"/>
                  <a:gd name="T111" fmla="*/ 8 h 193"/>
                  <a:gd name="T112" fmla="*/ 23 w 23"/>
                  <a:gd name="T113" fmla="*/ 8 h 193"/>
                  <a:gd name="T114" fmla="*/ 2 w 23"/>
                  <a:gd name="T115" fmla="*/ 4 h 193"/>
                  <a:gd name="T116" fmla="*/ 19 w 23"/>
                  <a:gd name="T117" fmla="*/ 2 h 193"/>
                  <a:gd name="T118" fmla="*/ 20 w 23"/>
                  <a:gd name="T119" fmla="*/ 0 h 193"/>
                  <a:gd name="T120" fmla="*/ 4 w 23"/>
                  <a:gd name="T121" fmla="*/ 2 h 193"/>
                  <a:gd name="T122" fmla="*/ 12 w 23"/>
                  <a:gd name="T123"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193">
                    <a:moveTo>
                      <a:pt x="11" y="191"/>
                    </a:moveTo>
                    <a:cubicBezTo>
                      <a:pt x="7" y="191"/>
                      <a:pt x="7" y="191"/>
                      <a:pt x="7" y="191"/>
                    </a:cubicBezTo>
                    <a:cubicBezTo>
                      <a:pt x="7" y="192"/>
                      <a:pt x="7" y="192"/>
                      <a:pt x="7" y="192"/>
                    </a:cubicBezTo>
                    <a:cubicBezTo>
                      <a:pt x="7" y="193"/>
                      <a:pt x="7" y="193"/>
                      <a:pt x="7" y="193"/>
                    </a:cubicBezTo>
                    <a:cubicBezTo>
                      <a:pt x="11" y="193"/>
                      <a:pt x="11" y="193"/>
                      <a:pt x="11" y="193"/>
                    </a:cubicBezTo>
                    <a:cubicBezTo>
                      <a:pt x="11" y="192"/>
                      <a:pt x="11" y="192"/>
                      <a:pt x="11" y="192"/>
                    </a:cubicBezTo>
                    <a:cubicBezTo>
                      <a:pt x="11" y="191"/>
                      <a:pt x="11" y="191"/>
                      <a:pt x="11" y="191"/>
                    </a:cubicBezTo>
                    <a:moveTo>
                      <a:pt x="19" y="191"/>
                    </a:moveTo>
                    <a:cubicBezTo>
                      <a:pt x="19" y="191"/>
                      <a:pt x="19" y="191"/>
                      <a:pt x="19" y="191"/>
                    </a:cubicBezTo>
                    <a:cubicBezTo>
                      <a:pt x="15" y="191"/>
                      <a:pt x="15" y="191"/>
                      <a:pt x="15" y="191"/>
                    </a:cubicBezTo>
                    <a:cubicBezTo>
                      <a:pt x="15" y="192"/>
                      <a:pt x="15" y="192"/>
                      <a:pt x="15" y="192"/>
                    </a:cubicBezTo>
                    <a:cubicBezTo>
                      <a:pt x="15" y="193"/>
                      <a:pt x="15" y="193"/>
                      <a:pt x="15" y="193"/>
                    </a:cubicBezTo>
                    <a:cubicBezTo>
                      <a:pt x="19" y="193"/>
                      <a:pt x="19" y="193"/>
                      <a:pt x="19" y="193"/>
                    </a:cubicBezTo>
                    <a:cubicBezTo>
                      <a:pt x="19" y="193"/>
                      <a:pt x="19" y="193"/>
                      <a:pt x="19" y="193"/>
                    </a:cubicBezTo>
                    <a:cubicBezTo>
                      <a:pt x="19" y="192"/>
                      <a:pt x="19" y="192"/>
                      <a:pt x="19" y="192"/>
                    </a:cubicBezTo>
                    <a:cubicBezTo>
                      <a:pt x="19" y="191"/>
                      <a:pt x="19" y="191"/>
                      <a:pt x="19" y="191"/>
                    </a:cubicBezTo>
                    <a:moveTo>
                      <a:pt x="2" y="188"/>
                    </a:moveTo>
                    <a:cubicBezTo>
                      <a:pt x="1" y="188"/>
                      <a:pt x="1" y="188"/>
                      <a:pt x="1" y="188"/>
                    </a:cubicBezTo>
                    <a:cubicBezTo>
                      <a:pt x="0" y="188"/>
                      <a:pt x="0" y="188"/>
                      <a:pt x="0" y="188"/>
                    </a:cubicBezTo>
                    <a:cubicBezTo>
                      <a:pt x="0" y="189"/>
                      <a:pt x="0" y="189"/>
                      <a:pt x="0" y="189"/>
                    </a:cubicBezTo>
                    <a:cubicBezTo>
                      <a:pt x="0" y="190"/>
                      <a:pt x="1" y="192"/>
                      <a:pt x="2" y="192"/>
                    </a:cubicBezTo>
                    <a:cubicBezTo>
                      <a:pt x="3" y="191"/>
                      <a:pt x="3" y="191"/>
                      <a:pt x="3" y="191"/>
                    </a:cubicBezTo>
                    <a:cubicBezTo>
                      <a:pt x="3" y="191"/>
                      <a:pt x="3" y="191"/>
                      <a:pt x="3" y="191"/>
                    </a:cubicBezTo>
                    <a:cubicBezTo>
                      <a:pt x="2" y="190"/>
                      <a:pt x="2" y="189"/>
                      <a:pt x="2" y="189"/>
                    </a:cubicBezTo>
                    <a:cubicBezTo>
                      <a:pt x="2" y="188"/>
                      <a:pt x="2" y="188"/>
                      <a:pt x="2" y="188"/>
                    </a:cubicBezTo>
                    <a:moveTo>
                      <a:pt x="23" y="185"/>
                    </a:moveTo>
                    <a:cubicBezTo>
                      <a:pt x="22" y="185"/>
                      <a:pt x="22" y="185"/>
                      <a:pt x="22" y="185"/>
                    </a:cubicBezTo>
                    <a:cubicBezTo>
                      <a:pt x="21" y="185"/>
                      <a:pt x="21" y="185"/>
                      <a:pt x="21" y="185"/>
                    </a:cubicBezTo>
                    <a:cubicBezTo>
                      <a:pt x="21" y="189"/>
                      <a:pt x="21" y="189"/>
                      <a:pt x="21" y="189"/>
                    </a:cubicBezTo>
                    <a:cubicBezTo>
                      <a:pt x="21" y="189"/>
                      <a:pt x="21" y="189"/>
                      <a:pt x="21" y="189"/>
                    </a:cubicBezTo>
                    <a:cubicBezTo>
                      <a:pt x="22" y="189"/>
                      <a:pt x="22" y="189"/>
                      <a:pt x="22" y="189"/>
                    </a:cubicBezTo>
                    <a:cubicBezTo>
                      <a:pt x="23" y="190"/>
                      <a:pt x="23" y="190"/>
                      <a:pt x="23" y="190"/>
                    </a:cubicBezTo>
                    <a:cubicBezTo>
                      <a:pt x="23" y="189"/>
                      <a:pt x="23" y="189"/>
                      <a:pt x="23" y="189"/>
                    </a:cubicBezTo>
                    <a:cubicBezTo>
                      <a:pt x="23" y="185"/>
                      <a:pt x="23" y="185"/>
                      <a:pt x="23" y="185"/>
                    </a:cubicBezTo>
                    <a:moveTo>
                      <a:pt x="2" y="180"/>
                    </a:moveTo>
                    <a:cubicBezTo>
                      <a:pt x="1" y="180"/>
                      <a:pt x="1" y="180"/>
                      <a:pt x="1" y="180"/>
                    </a:cubicBezTo>
                    <a:cubicBezTo>
                      <a:pt x="0" y="180"/>
                      <a:pt x="0" y="180"/>
                      <a:pt x="0" y="180"/>
                    </a:cubicBezTo>
                    <a:cubicBezTo>
                      <a:pt x="0" y="184"/>
                      <a:pt x="0" y="184"/>
                      <a:pt x="0" y="184"/>
                    </a:cubicBezTo>
                    <a:cubicBezTo>
                      <a:pt x="1" y="184"/>
                      <a:pt x="1" y="184"/>
                      <a:pt x="1" y="184"/>
                    </a:cubicBezTo>
                    <a:cubicBezTo>
                      <a:pt x="2" y="184"/>
                      <a:pt x="2" y="184"/>
                      <a:pt x="2" y="184"/>
                    </a:cubicBezTo>
                    <a:cubicBezTo>
                      <a:pt x="2" y="180"/>
                      <a:pt x="2" y="180"/>
                      <a:pt x="2" y="180"/>
                    </a:cubicBezTo>
                    <a:moveTo>
                      <a:pt x="23" y="177"/>
                    </a:moveTo>
                    <a:cubicBezTo>
                      <a:pt x="22" y="177"/>
                      <a:pt x="22" y="177"/>
                      <a:pt x="22" y="177"/>
                    </a:cubicBezTo>
                    <a:cubicBezTo>
                      <a:pt x="21" y="177"/>
                      <a:pt x="21" y="177"/>
                      <a:pt x="21" y="177"/>
                    </a:cubicBezTo>
                    <a:cubicBezTo>
                      <a:pt x="21" y="181"/>
                      <a:pt x="21" y="181"/>
                      <a:pt x="21" y="181"/>
                    </a:cubicBezTo>
                    <a:cubicBezTo>
                      <a:pt x="22" y="181"/>
                      <a:pt x="22" y="181"/>
                      <a:pt x="22" y="181"/>
                    </a:cubicBezTo>
                    <a:cubicBezTo>
                      <a:pt x="23" y="181"/>
                      <a:pt x="23" y="181"/>
                      <a:pt x="23" y="181"/>
                    </a:cubicBezTo>
                    <a:cubicBezTo>
                      <a:pt x="23" y="177"/>
                      <a:pt x="23" y="177"/>
                      <a:pt x="23" y="177"/>
                    </a:cubicBezTo>
                    <a:moveTo>
                      <a:pt x="2" y="172"/>
                    </a:moveTo>
                    <a:cubicBezTo>
                      <a:pt x="1" y="172"/>
                      <a:pt x="1" y="172"/>
                      <a:pt x="1" y="172"/>
                    </a:cubicBezTo>
                    <a:cubicBezTo>
                      <a:pt x="0" y="172"/>
                      <a:pt x="0" y="172"/>
                      <a:pt x="0" y="172"/>
                    </a:cubicBezTo>
                    <a:cubicBezTo>
                      <a:pt x="0" y="176"/>
                      <a:pt x="0" y="176"/>
                      <a:pt x="0" y="176"/>
                    </a:cubicBezTo>
                    <a:cubicBezTo>
                      <a:pt x="1" y="176"/>
                      <a:pt x="1" y="176"/>
                      <a:pt x="1" y="176"/>
                    </a:cubicBezTo>
                    <a:cubicBezTo>
                      <a:pt x="2" y="176"/>
                      <a:pt x="2" y="176"/>
                      <a:pt x="2" y="176"/>
                    </a:cubicBezTo>
                    <a:cubicBezTo>
                      <a:pt x="2" y="172"/>
                      <a:pt x="2" y="172"/>
                      <a:pt x="2" y="172"/>
                    </a:cubicBezTo>
                    <a:moveTo>
                      <a:pt x="23" y="169"/>
                    </a:moveTo>
                    <a:cubicBezTo>
                      <a:pt x="22" y="169"/>
                      <a:pt x="22" y="169"/>
                      <a:pt x="22" y="169"/>
                    </a:cubicBezTo>
                    <a:cubicBezTo>
                      <a:pt x="21" y="169"/>
                      <a:pt x="21" y="169"/>
                      <a:pt x="21" y="169"/>
                    </a:cubicBezTo>
                    <a:cubicBezTo>
                      <a:pt x="21" y="173"/>
                      <a:pt x="21" y="173"/>
                      <a:pt x="21" y="173"/>
                    </a:cubicBezTo>
                    <a:cubicBezTo>
                      <a:pt x="22" y="173"/>
                      <a:pt x="22" y="173"/>
                      <a:pt x="22" y="173"/>
                    </a:cubicBezTo>
                    <a:cubicBezTo>
                      <a:pt x="23" y="173"/>
                      <a:pt x="23" y="173"/>
                      <a:pt x="23" y="173"/>
                    </a:cubicBezTo>
                    <a:cubicBezTo>
                      <a:pt x="23" y="169"/>
                      <a:pt x="23" y="169"/>
                      <a:pt x="23" y="169"/>
                    </a:cubicBezTo>
                    <a:moveTo>
                      <a:pt x="2" y="164"/>
                    </a:moveTo>
                    <a:cubicBezTo>
                      <a:pt x="1" y="164"/>
                      <a:pt x="1" y="164"/>
                      <a:pt x="1" y="164"/>
                    </a:cubicBezTo>
                    <a:cubicBezTo>
                      <a:pt x="0" y="164"/>
                      <a:pt x="0" y="164"/>
                      <a:pt x="0" y="164"/>
                    </a:cubicBezTo>
                    <a:cubicBezTo>
                      <a:pt x="0" y="168"/>
                      <a:pt x="0" y="168"/>
                      <a:pt x="0" y="168"/>
                    </a:cubicBezTo>
                    <a:cubicBezTo>
                      <a:pt x="1" y="168"/>
                      <a:pt x="1" y="168"/>
                      <a:pt x="1" y="168"/>
                    </a:cubicBezTo>
                    <a:cubicBezTo>
                      <a:pt x="2" y="168"/>
                      <a:pt x="2" y="168"/>
                      <a:pt x="2" y="168"/>
                    </a:cubicBezTo>
                    <a:cubicBezTo>
                      <a:pt x="2" y="164"/>
                      <a:pt x="2" y="164"/>
                      <a:pt x="2" y="164"/>
                    </a:cubicBezTo>
                    <a:moveTo>
                      <a:pt x="23" y="161"/>
                    </a:moveTo>
                    <a:cubicBezTo>
                      <a:pt x="22" y="161"/>
                      <a:pt x="22" y="161"/>
                      <a:pt x="22" y="161"/>
                    </a:cubicBezTo>
                    <a:cubicBezTo>
                      <a:pt x="21" y="161"/>
                      <a:pt x="21" y="161"/>
                      <a:pt x="21" y="161"/>
                    </a:cubicBezTo>
                    <a:cubicBezTo>
                      <a:pt x="21" y="165"/>
                      <a:pt x="21" y="165"/>
                      <a:pt x="21" y="165"/>
                    </a:cubicBezTo>
                    <a:cubicBezTo>
                      <a:pt x="22" y="165"/>
                      <a:pt x="22" y="165"/>
                      <a:pt x="22" y="165"/>
                    </a:cubicBezTo>
                    <a:cubicBezTo>
                      <a:pt x="23" y="165"/>
                      <a:pt x="23" y="165"/>
                      <a:pt x="23" y="165"/>
                    </a:cubicBezTo>
                    <a:cubicBezTo>
                      <a:pt x="23" y="161"/>
                      <a:pt x="23" y="161"/>
                      <a:pt x="23" y="161"/>
                    </a:cubicBezTo>
                    <a:moveTo>
                      <a:pt x="2" y="156"/>
                    </a:moveTo>
                    <a:cubicBezTo>
                      <a:pt x="1" y="156"/>
                      <a:pt x="1" y="156"/>
                      <a:pt x="1" y="156"/>
                    </a:cubicBezTo>
                    <a:cubicBezTo>
                      <a:pt x="0" y="156"/>
                      <a:pt x="0" y="156"/>
                      <a:pt x="0" y="156"/>
                    </a:cubicBezTo>
                    <a:cubicBezTo>
                      <a:pt x="0" y="160"/>
                      <a:pt x="0" y="160"/>
                      <a:pt x="0" y="160"/>
                    </a:cubicBezTo>
                    <a:cubicBezTo>
                      <a:pt x="1" y="160"/>
                      <a:pt x="1" y="160"/>
                      <a:pt x="1" y="160"/>
                    </a:cubicBezTo>
                    <a:cubicBezTo>
                      <a:pt x="2" y="160"/>
                      <a:pt x="2" y="160"/>
                      <a:pt x="2" y="160"/>
                    </a:cubicBezTo>
                    <a:cubicBezTo>
                      <a:pt x="2" y="156"/>
                      <a:pt x="2" y="156"/>
                      <a:pt x="2" y="156"/>
                    </a:cubicBezTo>
                    <a:moveTo>
                      <a:pt x="23" y="153"/>
                    </a:moveTo>
                    <a:cubicBezTo>
                      <a:pt x="22" y="153"/>
                      <a:pt x="22" y="153"/>
                      <a:pt x="22" y="153"/>
                    </a:cubicBezTo>
                    <a:cubicBezTo>
                      <a:pt x="21" y="153"/>
                      <a:pt x="21" y="153"/>
                      <a:pt x="21" y="153"/>
                    </a:cubicBezTo>
                    <a:cubicBezTo>
                      <a:pt x="21" y="157"/>
                      <a:pt x="21" y="157"/>
                      <a:pt x="21" y="157"/>
                    </a:cubicBezTo>
                    <a:cubicBezTo>
                      <a:pt x="22" y="157"/>
                      <a:pt x="22" y="157"/>
                      <a:pt x="22" y="157"/>
                    </a:cubicBezTo>
                    <a:cubicBezTo>
                      <a:pt x="23" y="157"/>
                      <a:pt x="23" y="157"/>
                      <a:pt x="23" y="157"/>
                    </a:cubicBezTo>
                    <a:cubicBezTo>
                      <a:pt x="23" y="153"/>
                      <a:pt x="23" y="153"/>
                      <a:pt x="23" y="153"/>
                    </a:cubicBezTo>
                    <a:moveTo>
                      <a:pt x="2" y="148"/>
                    </a:moveTo>
                    <a:cubicBezTo>
                      <a:pt x="1" y="148"/>
                      <a:pt x="1" y="148"/>
                      <a:pt x="1" y="148"/>
                    </a:cubicBezTo>
                    <a:cubicBezTo>
                      <a:pt x="0" y="148"/>
                      <a:pt x="0" y="148"/>
                      <a:pt x="0" y="148"/>
                    </a:cubicBezTo>
                    <a:cubicBezTo>
                      <a:pt x="0" y="152"/>
                      <a:pt x="0" y="152"/>
                      <a:pt x="0" y="152"/>
                    </a:cubicBezTo>
                    <a:cubicBezTo>
                      <a:pt x="1" y="152"/>
                      <a:pt x="1" y="152"/>
                      <a:pt x="1" y="152"/>
                    </a:cubicBezTo>
                    <a:cubicBezTo>
                      <a:pt x="2" y="152"/>
                      <a:pt x="2" y="152"/>
                      <a:pt x="2" y="152"/>
                    </a:cubicBezTo>
                    <a:cubicBezTo>
                      <a:pt x="2" y="148"/>
                      <a:pt x="2" y="148"/>
                      <a:pt x="2" y="148"/>
                    </a:cubicBezTo>
                    <a:moveTo>
                      <a:pt x="23" y="145"/>
                    </a:moveTo>
                    <a:cubicBezTo>
                      <a:pt x="22" y="145"/>
                      <a:pt x="22" y="145"/>
                      <a:pt x="22" y="145"/>
                    </a:cubicBezTo>
                    <a:cubicBezTo>
                      <a:pt x="21" y="145"/>
                      <a:pt x="21" y="145"/>
                      <a:pt x="21" y="145"/>
                    </a:cubicBezTo>
                    <a:cubicBezTo>
                      <a:pt x="21" y="149"/>
                      <a:pt x="21" y="149"/>
                      <a:pt x="21" y="149"/>
                    </a:cubicBezTo>
                    <a:cubicBezTo>
                      <a:pt x="22" y="149"/>
                      <a:pt x="22" y="149"/>
                      <a:pt x="22" y="149"/>
                    </a:cubicBezTo>
                    <a:cubicBezTo>
                      <a:pt x="23" y="149"/>
                      <a:pt x="23" y="149"/>
                      <a:pt x="23" y="149"/>
                    </a:cubicBezTo>
                    <a:cubicBezTo>
                      <a:pt x="23" y="145"/>
                      <a:pt x="23" y="145"/>
                      <a:pt x="23" y="145"/>
                    </a:cubicBezTo>
                    <a:moveTo>
                      <a:pt x="2" y="140"/>
                    </a:moveTo>
                    <a:cubicBezTo>
                      <a:pt x="1" y="140"/>
                      <a:pt x="1" y="140"/>
                      <a:pt x="1" y="140"/>
                    </a:cubicBezTo>
                    <a:cubicBezTo>
                      <a:pt x="0" y="140"/>
                      <a:pt x="0" y="140"/>
                      <a:pt x="0" y="140"/>
                    </a:cubicBezTo>
                    <a:cubicBezTo>
                      <a:pt x="0" y="144"/>
                      <a:pt x="0" y="144"/>
                      <a:pt x="0" y="144"/>
                    </a:cubicBezTo>
                    <a:cubicBezTo>
                      <a:pt x="1" y="144"/>
                      <a:pt x="1" y="144"/>
                      <a:pt x="1" y="144"/>
                    </a:cubicBezTo>
                    <a:cubicBezTo>
                      <a:pt x="2" y="144"/>
                      <a:pt x="2" y="144"/>
                      <a:pt x="2" y="144"/>
                    </a:cubicBezTo>
                    <a:cubicBezTo>
                      <a:pt x="2" y="140"/>
                      <a:pt x="2" y="140"/>
                      <a:pt x="2" y="140"/>
                    </a:cubicBezTo>
                    <a:moveTo>
                      <a:pt x="23" y="137"/>
                    </a:moveTo>
                    <a:cubicBezTo>
                      <a:pt x="22" y="137"/>
                      <a:pt x="22" y="137"/>
                      <a:pt x="22" y="137"/>
                    </a:cubicBezTo>
                    <a:cubicBezTo>
                      <a:pt x="21" y="137"/>
                      <a:pt x="21" y="137"/>
                      <a:pt x="21" y="137"/>
                    </a:cubicBezTo>
                    <a:cubicBezTo>
                      <a:pt x="21" y="141"/>
                      <a:pt x="21" y="141"/>
                      <a:pt x="21" y="141"/>
                    </a:cubicBezTo>
                    <a:cubicBezTo>
                      <a:pt x="22" y="141"/>
                      <a:pt x="22" y="141"/>
                      <a:pt x="22" y="141"/>
                    </a:cubicBezTo>
                    <a:cubicBezTo>
                      <a:pt x="23" y="141"/>
                      <a:pt x="23" y="141"/>
                      <a:pt x="23" y="141"/>
                    </a:cubicBezTo>
                    <a:cubicBezTo>
                      <a:pt x="23" y="137"/>
                      <a:pt x="23" y="137"/>
                      <a:pt x="23" y="137"/>
                    </a:cubicBezTo>
                    <a:moveTo>
                      <a:pt x="2" y="132"/>
                    </a:moveTo>
                    <a:cubicBezTo>
                      <a:pt x="1" y="132"/>
                      <a:pt x="1" y="132"/>
                      <a:pt x="1" y="132"/>
                    </a:cubicBezTo>
                    <a:cubicBezTo>
                      <a:pt x="0" y="132"/>
                      <a:pt x="0" y="132"/>
                      <a:pt x="0" y="132"/>
                    </a:cubicBezTo>
                    <a:cubicBezTo>
                      <a:pt x="0" y="136"/>
                      <a:pt x="0" y="136"/>
                      <a:pt x="0" y="136"/>
                    </a:cubicBezTo>
                    <a:cubicBezTo>
                      <a:pt x="1" y="136"/>
                      <a:pt x="1" y="136"/>
                      <a:pt x="1" y="136"/>
                    </a:cubicBezTo>
                    <a:cubicBezTo>
                      <a:pt x="2" y="136"/>
                      <a:pt x="2" y="136"/>
                      <a:pt x="2" y="136"/>
                    </a:cubicBezTo>
                    <a:cubicBezTo>
                      <a:pt x="2" y="132"/>
                      <a:pt x="2" y="132"/>
                      <a:pt x="2" y="132"/>
                    </a:cubicBezTo>
                    <a:moveTo>
                      <a:pt x="23" y="129"/>
                    </a:moveTo>
                    <a:cubicBezTo>
                      <a:pt x="22" y="129"/>
                      <a:pt x="22" y="129"/>
                      <a:pt x="22" y="129"/>
                    </a:cubicBezTo>
                    <a:cubicBezTo>
                      <a:pt x="21" y="129"/>
                      <a:pt x="21" y="129"/>
                      <a:pt x="21" y="129"/>
                    </a:cubicBezTo>
                    <a:cubicBezTo>
                      <a:pt x="21" y="133"/>
                      <a:pt x="21" y="133"/>
                      <a:pt x="21" y="133"/>
                    </a:cubicBezTo>
                    <a:cubicBezTo>
                      <a:pt x="22" y="133"/>
                      <a:pt x="22" y="133"/>
                      <a:pt x="22" y="133"/>
                    </a:cubicBezTo>
                    <a:cubicBezTo>
                      <a:pt x="23" y="133"/>
                      <a:pt x="23" y="133"/>
                      <a:pt x="23" y="133"/>
                    </a:cubicBezTo>
                    <a:cubicBezTo>
                      <a:pt x="23" y="129"/>
                      <a:pt x="23" y="129"/>
                      <a:pt x="23" y="129"/>
                    </a:cubicBezTo>
                    <a:moveTo>
                      <a:pt x="2" y="124"/>
                    </a:moveTo>
                    <a:cubicBezTo>
                      <a:pt x="1" y="124"/>
                      <a:pt x="1" y="124"/>
                      <a:pt x="1" y="124"/>
                    </a:cubicBezTo>
                    <a:cubicBezTo>
                      <a:pt x="0" y="124"/>
                      <a:pt x="0" y="124"/>
                      <a:pt x="0" y="124"/>
                    </a:cubicBezTo>
                    <a:cubicBezTo>
                      <a:pt x="0" y="128"/>
                      <a:pt x="0" y="128"/>
                      <a:pt x="0" y="128"/>
                    </a:cubicBezTo>
                    <a:cubicBezTo>
                      <a:pt x="1" y="128"/>
                      <a:pt x="1" y="128"/>
                      <a:pt x="1" y="128"/>
                    </a:cubicBezTo>
                    <a:cubicBezTo>
                      <a:pt x="2" y="128"/>
                      <a:pt x="2" y="128"/>
                      <a:pt x="2" y="128"/>
                    </a:cubicBezTo>
                    <a:cubicBezTo>
                      <a:pt x="2" y="124"/>
                      <a:pt x="2" y="124"/>
                      <a:pt x="2" y="124"/>
                    </a:cubicBezTo>
                    <a:moveTo>
                      <a:pt x="23" y="121"/>
                    </a:moveTo>
                    <a:cubicBezTo>
                      <a:pt x="22" y="121"/>
                      <a:pt x="22" y="121"/>
                      <a:pt x="22" y="121"/>
                    </a:cubicBezTo>
                    <a:cubicBezTo>
                      <a:pt x="21" y="121"/>
                      <a:pt x="21" y="121"/>
                      <a:pt x="21" y="121"/>
                    </a:cubicBezTo>
                    <a:cubicBezTo>
                      <a:pt x="21" y="125"/>
                      <a:pt x="21" y="125"/>
                      <a:pt x="21" y="125"/>
                    </a:cubicBezTo>
                    <a:cubicBezTo>
                      <a:pt x="22" y="125"/>
                      <a:pt x="22" y="125"/>
                      <a:pt x="22" y="125"/>
                    </a:cubicBezTo>
                    <a:cubicBezTo>
                      <a:pt x="23" y="125"/>
                      <a:pt x="23" y="125"/>
                      <a:pt x="23" y="125"/>
                    </a:cubicBezTo>
                    <a:cubicBezTo>
                      <a:pt x="23" y="121"/>
                      <a:pt x="23" y="121"/>
                      <a:pt x="23" y="121"/>
                    </a:cubicBezTo>
                    <a:moveTo>
                      <a:pt x="2" y="116"/>
                    </a:moveTo>
                    <a:cubicBezTo>
                      <a:pt x="1" y="116"/>
                      <a:pt x="1" y="116"/>
                      <a:pt x="1" y="116"/>
                    </a:cubicBezTo>
                    <a:cubicBezTo>
                      <a:pt x="0" y="116"/>
                      <a:pt x="0" y="116"/>
                      <a:pt x="0" y="116"/>
                    </a:cubicBezTo>
                    <a:cubicBezTo>
                      <a:pt x="0" y="120"/>
                      <a:pt x="0" y="120"/>
                      <a:pt x="0" y="120"/>
                    </a:cubicBezTo>
                    <a:cubicBezTo>
                      <a:pt x="1" y="120"/>
                      <a:pt x="1" y="120"/>
                      <a:pt x="1" y="120"/>
                    </a:cubicBezTo>
                    <a:cubicBezTo>
                      <a:pt x="2" y="120"/>
                      <a:pt x="2" y="120"/>
                      <a:pt x="2" y="120"/>
                    </a:cubicBezTo>
                    <a:cubicBezTo>
                      <a:pt x="2" y="116"/>
                      <a:pt x="2" y="116"/>
                      <a:pt x="2" y="116"/>
                    </a:cubicBezTo>
                    <a:moveTo>
                      <a:pt x="23" y="113"/>
                    </a:moveTo>
                    <a:cubicBezTo>
                      <a:pt x="22" y="113"/>
                      <a:pt x="22" y="113"/>
                      <a:pt x="22" y="113"/>
                    </a:cubicBezTo>
                    <a:cubicBezTo>
                      <a:pt x="21" y="113"/>
                      <a:pt x="21" y="113"/>
                      <a:pt x="21" y="113"/>
                    </a:cubicBezTo>
                    <a:cubicBezTo>
                      <a:pt x="21" y="117"/>
                      <a:pt x="21" y="117"/>
                      <a:pt x="21" y="117"/>
                    </a:cubicBezTo>
                    <a:cubicBezTo>
                      <a:pt x="22" y="117"/>
                      <a:pt x="22" y="117"/>
                      <a:pt x="22" y="117"/>
                    </a:cubicBezTo>
                    <a:cubicBezTo>
                      <a:pt x="23" y="117"/>
                      <a:pt x="23" y="117"/>
                      <a:pt x="23" y="117"/>
                    </a:cubicBezTo>
                    <a:cubicBezTo>
                      <a:pt x="23" y="113"/>
                      <a:pt x="23" y="113"/>
                      <a:pt x="23" y="113"/>
                    </a:cubicBezTo>
                    <a:moveTo>
                      <a:pt x="2" y="108"/>
                    </a:moveTo>
                    <a:cubicBezTo>
                      <a:pt x="1" y="108"/>
                      <a:pt x="1" y="108"/>
                      <a:pt x="1" y="108"/>
                    </a:cubicBezTo>
                    <a:cubicBezTo>
                      <a:pt x="0" y="108"/>
                      <a:pt x="0" y="108"/>
                      <a:pt x="0" y="108"/>
                    </a:cubicBezTo>
                    <a:cubicBezTo>
                      <a:pt x="0" y="112"/>
                      <a:pt x="0" y="112"/>
                      <a:pt x="0" y="112"/>
                    </a:cubicBezTo>
                    <a:cubicBezTo>
                      <a:pt x="1" y="112"/>
                      <a:pt x="1" y="112"/>
                      <a:pt x="1" y="112"/>
                    </a:cubicBezTo>
                    <a:cubicBezTo>
                      <a:pt x="2" y="112"/>
                      <a:pt x="2" y="112"/>
                      <a:pt x="2" y="112"/>
                    </a:cubicBezTo>
                    <a:cubicBezTo>
                      <a:pt x="2" y="108"/>
                      <a:pt x="2" y="108"/>
                      <a:pt x="2" y="108"/>
                    </a:cubicBezTo>
                    <a:moveTo>
                      <a:pt x="23" y="105"/>
                    </a:moveTo>
                    <a:cubicBezTo>
                      <a:pt x="22" y="105"/>
                      <a:pt x="22" y="105"/>
                      <a:pt x="22" y="105"/>
                    </a:cubicBezTo>
                    <a:cubicBezTo>
                      <a:pt x="21" y="105"/>
                      <a:pt x="21" y="105"/>
                      <a:pt x="21" y="105"/>
                    </a:cubicBezTo>
                    <a:cubicBezTo>
                      <a:pt x="21" y="109"/>
                      <a:pt x="21" y="109"/>
                      <a:pt x="21" y="109"/>
                    </a:cubicBezTo>
                    <a:cubicBezTo>
                      <a:pt x="22" y="109"/>
                      <a:pt x="22" y="109"/>
                      <a:pt x="22" y="109"/>
                    </a:cubicBezTo>
                    <a:cubicBezTo>
                      <a:pt x="23" y="109"/>
                      <a:pt x="23" y="109"/>
                      <a:pt x="23" y="109"/>
                    </a:cubicBezTo>
                    <a:cubicBezTo>
                      <a:pt x="23" y="105"/>
                      <a:pt x="23" y="105"/>
                      <a:pt x="23" y="105"/>
                    </a:cubicBezTo>
                    <a:moveTo>
                      <a:pt x="2" y="100"/>
                    </a:moveTo>
                    <a:cubicBezTo>
                      <a:pt x="1" y="100"/>
                      <a:pt x="1" y="100"/>
                      <a:pt x="1" y="100"/>
                    </a:cubicBezTo>
                    <a:cubicBezTo>
                      <a:pt x="0" y="100"/>
                      <a:pt x="0" y="100"/>
                      <a:pt x="0" y="100"/>
                    </a:cubicBezTo>
                    <a:cubicBezTo>
                      <a:pt x="0" y="104"/>
                      <a:pt x="0" y="104"/>
                      <a:pt x="0" y="104"/>
                    </a:cubicBezTo>
                    <a:cubicBezTo>
                      <a:pt x="1" y="104"/>
                      <a:pt x="1" y="104"/>
                      <a:pt x="1" y="104"/>
                    </a:cubicBezTo>
                    <a:cubicBezTo>
                      <a:pt x="2" y="104"/>
                      <a:pt x="2" y="104"/>
                      <a:pt x="2" y="104"/>
                    </a:cubicBezTo>
                    <a:cubicBezTo>
                      <a:pt x="2" y="100"/>
                      <a:pt x="2" y="100"/>
                      <a:pt x="2" y="100"/>
                    </a:cubicBezTo>
                    <a:moveTo>
                      <a:pt x="23" y="97"/>
                    </a:moveTo>
                    <a:cubicBezTo>
                      <a:pt x="22" y="97"/>
                      <a:pt x="22" y="97"/>
                      <a:pt x="22" y="97"/>
                    </a:cubicBezTo>
                    <a:cubicBezTo>
                      <a:pt x="21" y="97"/>
                      <a:pt x="21" y="97"/>
                      <a:pt x="21" y="97"/>
                    </a:cubicBezTo>
                    <a:cubicBezTo>
                      <a:pt x="21" y="101"/>
                      <a:pt x="21" y="101"/>
                      <a:pt x="21" y="101"/>
                    </a:cubicBezTo>
                    <a:cubicBezTo>
                      <a:pt x="22" y="101"/>
                      <a:pt x="22" y="101"/>
                      <a:pt x="22" y="101"/>
                    </a:cubicBezTo>
                    <a:cubicBezTo>
                      <a:pt x="23" y="101"/>
                      <a:pt x="23" y="101"/>
                      <a:pt x="23" y="101"/>
                    </a:cubicBezTo>
                    <a:cubicBezTo>
                      <a:pt x="23" y="97"/>
                      <a:pt x="23" y="97"/>
                      <a:pt x="23" y="97"/>
                    </a:cubicBezTo>
                    <a:moveTo>
                      <a:pt x="2" y="92"/>
                    </a:moveTo>
                    <a:cubicBezTo>
                      <a:pt x="1" y="92"/>
                      <a:pt x="1" y="92"/>
                      <a:pt x="1" y="92"/>
                    </a:cubicBezTo>
                    <a:cubicBezTo>
                      <a:pt x="0" y="92"/>
                      <a:pt x="0" y="92"/>
                      <a:pt x="0" y="92"/>
                    </a:cubicBezTo>
                    <a:cubicBezTo>
                      <a:pt x="0" y="96"/>
                      <a:pt x="0" y="96"/>
                      <a:pt x="0" y="96"/>
                    </a:cubicBezTo>
                    <a:cubicBezTo>
                      <a:pt x="1" y="96"/>
                      <a:pt x="1" y="96"/>
                      <a:pt x="1" y="96"/>
                    </a:cubicBezTo>
                    <a:cubicBezTo>
                      <a:pt x="2" y="96"/>
                      <a:pt x="2" y="96"/>
                      <a:pt x="2" y="96"/>
                    </a:cubicBezTo>
                    <a:cubicBezTo>
                      <a:pt x="2" y="92"/>
                      <a:pt x="2" y="92"/>
                      <a:pt x="2" y="92"/>
                    </a:cubicBezTo>
                    <a:moveTo>
                      <a:pt x="23" y="89"/>
                    </a:moveTo>
                    <a:cubicBezTo>
                      <a:pt x="22" y="89"/>
                      <a:pt x="22" y="89"/>
                      <a:pt x="22" y="89"/>
                    </a:cubicBezTo>
                    <a:cubicBezTo>
                      <a:pt x="21" y="89"/>
                      <a:pt x="21" y="89"/>
                      <a:pt x="21" y="89"/>
                    </a:cubicBezTo>
                    <a:cubicBezTo>
                      <a:pt x="21" y="93"/>
                      <a:pt x="21" y="93"/>
                      <a:pt x="21" y="93"/>
                    </a:cubicBezTo>
                    <a:cubicBezTo>
                      <a:pt x="22" y="93"/>
                      <a:pt x="22" y="93"/>
                      <a:pt x="22" y="93"/>
                    </a:cubicBezTo>
                    <a:cubicBezTo>
                      <a:pt x="23" y="93"/>
                      <a:pt x="23" y="93"/>
                      <a:pt x="23" y="93"/>
                    </a:cubicBezTo>
                    <a:cubicBezTo>
                      <a:pt x="23" y="89"/>
                      <a:pt x="23" y="89"/>
                      <a:pt x="23" y="89"/>
                    </a:cubicBezTo>
                    <a:moveTo>
                      <a:pt x="2" y="84"/>
                    </a:moveTo>
                    <a:cubicBezTo>
                      <a:pt x="1" y="84"/>
                      <a:pt x="1" y="84"/>
                      <a:pt x="1" y="84"/>
                    </a:cubicBezTo>
                    <a:cubicBezTo>
                      <a:pt x="0" y="84"/>
                      <a:pt x="0" y="84"/>
                      <a:pt x="0" y="84"/>
                    </a:cubicBezTo>
                    <a:cubicBezTo>
                      <a:pt x="0" y="88"/>
                      <a:pt x="0" y="88"/>
                      <a:pt x="0" y="88"/>
                    </a:cubicBezTo>
                    <a:cubicBezTo>
                      <a:pt x="1" y="88"/>
                      <a:pt x="1" y="88"/>
                      <a:pt x="1" y="88"/>
                    </a:cubicBezTo>
                    <a:cubicBezTo>
                      <a:pt x="2" y="88"/>
                      <a:pt x="2" y="88"/>
                      <a:pt x="2" y="88"/>
                    </a:cubicBezTo>
                    <a:cubicBezTo>
                      <a:pt x="2" y="84"/>
                      <a:pt x="2" y="84"/>
                      <a:pt x="2" y="84"/>
                    </a:cubicBezTo>
                    <a:moveTo>
                      <a:pt x="23" y="81"/>
                    </a:moveTo>
                    <a:cubicBezTo>
                      <a:pt x="22" y="81"/>
                      <a:pt x="22" y="81"/>
                      <a:pt x="22" y="81"/>
                    </a:cubicBezTo>
                    <a:cubicBezTo>
                      <a:pt x="21" y="81"/>
                      <a:pt x="21" y="81"/>
                      <a:pt x="21" y="81"/>
                    </a:cubicBezTo>
                    <a:cubicBezTo>
                      <a:pt x="21" y="85"/>
                      <a:pt x="21" y="85"/>
                      <a:pt x="21" y="85"/>
                    </a:cubicBezTo>
                    <a:cubicBezTo>
                      <a:pt x="22" y="85"/>
                      <a:pt x="22" y="85"/>
                      <a:pt x="22" y="85"/>
                    </a:cubicBezTo>
                    <a:cubicBezTo>
                      <a:pt x="23" y="85"/>
                      <a:pt x="23" y="85"/>
                      <a:pt x="23" y="85"/>
                    </a:cubicBezTo>
                    <a:cubicBezTo>
                      <a:pt x="23" y="81"/>
                      <a:pt x="23" y="81"/>
                      <a:pt x="23" y="81"/>
                    </a:cubicBezTo>
                    <a:moveTo>
                      <a:pt x="2" y="76"/>
                    </a:moveTo>
                    <a:cubicBezTo>
                      <a:pt x="1" y="76"/>
                      <a:pt x="1" y="76"/>
                      <a:pt x="1" y="76"/>
                    </a:cubicBezTo>
                    <a:cubicBezTo>
                      <a:pt x="0" y="76"/>
                      <a:pt x="0" y="76"/>
                      <a:pt x="0" y="76"/>
                    </a:cubicBezTo>
                    <a:cubicBezTo>
                      <a:pt x="0" y="80"/>
                      <a:pt x="0" y="80"/>
                      <a:pt x="0" y="80"/>
                    </a:cubicBezTo>
                    <a:cubicBezTo>
                      <a:pt x="1" y="80"/>
                      <a:pt x="1" y="80"/>
                      <a:pt x="1" y="80"/>
                    </a:cubicBezTo>
                    <a:cubicBezTo>
                      <a:pt x="2" y="80"/>
                      <a:pt x="2" y="80"/>
                      <a:pt x="2" y="80"/>
                    </a:cubicBezTo>
                    <a:cubicBezTo>
                      <a:pt x="2" y="76"/>
                      <a:pt x="2" y="76"/>
                      <a:pt x="2" y="76"/>
                    </a:cubicBezTo>
                    <a:moveTo>
                      <a:pt x="23" y="73"/>
                    </a:moveTo>
                    <a:cubicBezTo>
                      <a:pt x="22" y="73"/>
                      <a:pt x="22" y="73"/>
                      <a:pt x="22" y="73"/>
                    </a:cubicBezTo>
                    <a:cubicBezTo>
                      <a:pt x="21" y="73"/>
                      <a:pt x="21" y="73"/>
                      <a:pt x="21" y="73"/>
                    </a:cubicBezTo>
                    <a:cubicBezTo>
                      <a:pt x="21" y="77"/>
                      <a:pt x="21" y="77"/>
                      <a:pt x="21" y="77"/>
                    </a:cubicBezTo>
                    <a:cubicBezTo>
                      <a:pt x="22" y="77"/>
                      <a:pt x="22" y="77"/>
                      <a:pt x="22" y="77"/>
                    </a:cubicBezTo>
                    <a:cubicBezTo>
                      <a:pt x="23" y="77"/>
                      <a:pt x="23" y="77"/>
                      <a:pt x="23" y="77"/>
                    </a:cubicBezTo>
                    <a:cubicBezTo>
                      <a:pt x="23" y="73"/>
                      <a:pt x="23" y="73"/>
                      <a:pt x="23" y="73"/>
                    </a:cubicBezTo>
                    <a:moveTo>
                      <a:pt x="2" y="68"/>
                    </a:moveTo>
                    <a:cubicBezTo>
                      <a:pt x="1" y="68"/>
                      <a:pt x="1" y="68"/>
                      <a:pt x="1" y="68"/>
                    </a:cubicBezTo>
                    <a:cubicBezTo>
                      <a:pt x="0" y="68"/>
                      <a:pt x="0" y="68"/>
                      <a:pt x="0" y="68"/>
                    </a:cubicBezTo>
                    <a:cubicBezTo>
                      <a:pt x="0" y="72"/>
                      <a:pt x="0" y="72"/>
                      <a:pt x="0" y="72"/>
                    </a:cubicBezTo>
                    <a:cubicBezTo>
                      <a:pt x="1" y="72"/>
                      <a:pt x="1" y="72"/>
                      <a:pt x="1" y="72"/>
                    </a:cubicBezTo>
                    <a:cubicBezTo>
                      <a:pt x="2" y="72"/>
                      <a:pt x="2" y="72"/>
                      <a:pt x="2" y="72"/>
                    </a:cubicBezTo>
                    <a:cubicBezTo>
                      <a:pt x="2" y="68"/>
                      <a:pt x="2" y="68"/>
                      <a:pt x="2" y="68"/>
                    </a:cubicBezTo>
                    <a:moveTo>
                      <a:pt x="23" y="65"/>
                    </a:moveTo>
                    <a:cubicBezTo>
                      <a:pt x="22" y="65"/>
                      <a:pt x="22" y="65"/>
                      <a:pt x="22" y="65"/>
                    </a:cubicBezTo>
                    <a:cubicBezTo>
                      <a:pt x="21" y="65"/>
                      <a:pt x="21" y="65"/>
                      <a:pt x="21" y="65"/>
                    </a:cubicBezTo>
                    <a:cubicBezTo>
                      <a:pt x="21" y="69"/>
                      <a:pt x="21" y="69"/>
                      <a:pt x="21" y="69"/>
                    </a:cubicBezTo>
                    <a:cubicBezTo>
                      <a:pt x="22" y="69"/>
                      <a:pt x="22" y="69"/>
                      <a:pt x="22" y="69"/>
                    </a:cubicBezTo>
                    <a:cubicBezTo>
                      <a:pt x="23" y="69"/>
                      <a:pt x="23" y="69"/>
                      <a:pt x="23" y="69"/>
                    </a:cubicBezTo>
                    <a:cubicBezTo>
                      <a:pt x="23" y="65"/>
                      <a:pt x="23" y="65"/>
                      <a:pt x="23" y="65"/>
                    </a:cubicBezTo>
                    <a:moveTo>
                      <a:pt x="2" y="60"/>
                    </a:moveTo>
                    <a:cubicBezTo>
                      <a:pt x="1" y="60"/>
                      <a:pt x="1" y="60"/>
                      <a:pt x="1" y="60"/>
                    </a:cubicBezTo>
                    <a:cubicBezTo>
                      <a:pt x="0" y="60"/>
                      <a:pt x="0" y="60"/>
                      <a:pt x="0" y="60"/>
                    </a:cubicBezTo>
                    <a:cubicBezTo>
                      <a:pt x="0" y="64"/>
                      <a:pt x="0" y="64"/>
                      <a:pt x="0" y="64"/>
                    </a:cubicBezTo>
                    <a:cubicBezTo>
                      <a:pt x="1" y="64"/>
                      <a:pt x="1" y="64"/>
                      <a:pt x="1" y="64"/>
                    </a:cubicBezTo>
                    <a:cubicBezTo>
                      <a:pt x="2" y="64"/>
                      <a:pt x="2" y="64"/>
                      <a:pt x="2" y="64"/>
                    </a:cubicBezTo>
                    <a:cubicBezTo>
                      <a:pt x="2" y="60"/>
                      <a:pt x="2" y="60"/>
                      <a:pt x="2" y="60"/>
                    </a:cubicBezTo>
                    <a:moveTo>
                      <a:pt x="23" y="57"/>
                    </a:moveTo>
                    <a:cubicBezTo>
                      <a:pt x="22" y="57"/>
                      <a:pt x="22" y="57"/>
                      <a:pt x="22" y="57"/>
                    </a:cubicBezTo>
                    <a:cubicBezTo>
                      <a:pt x="21" y="57"/>
                      <a:pt x="21" y="57"/>
                      <a:pt x="21" y="57"/>
                    </a:cubicBezTo>
                    <a:cubicBezTo>
                      <a:pt x="21" y="61"/>
                      <a:pt x="21" y="61"/>
                      <a:pt x="21" y="61"/>
                    </a:cubicBezTo>
                    <a:cubicBezTo>
                      <a:pt x="22" y="61"/>
                      <a:pt x="22" y="61"/>
                      <a:pt x="22" y="61"/>
                    </a:cubicBezTo>
                    <a:cubicBezTo>
                      <a:pt x="23" y="61"/>
                      <a:pt x="23" y="61"/>
                      <a:pt x="23" y="61"/>
                    </a:cubicBezTo>
                    <a:cubicBezTo>
                      <a:pt x="23" y="57"/>
                      <a:pt x="23" y="57"/>
                      <a:pt x="23" y="57"/>
                    </a:cubicBezTo>
                    <a:moveTo>
                      <a:pt x="2" y="52"/>
                    </a:moveTo>
                    <a:cubicBezTo>
                      <a:pt x="1" y="52"/>
                      <a:pt x="1" y="52"/>
                      <a:pt x="1" y="52"/>
                    </a:cubicBezTo>
                    <a:cubicBezTo>
                      <a:pt x="0" y="52"/>
                      <a:pt x="0" y="52"/>
                      <a:pt x="0" y="52"/>
                    </a:cubicBezTo>
                    <a:cubicBezTo>
                      <a:pt x="0" y="56"/>
                      <a:pt x="0" y="56"/>
                      <a:pt x="0" y="56"/>
                    </a:cubicBezTo>
                    <a:cubicBezTo>
                      <a:pt x="1" y="56"/>
                      <a:pt x="1" y="56"/>
                      <a:pt x="1" y="56"/>
                    </a:cubicBezTo>
                    <a:cubicBezTo>
                      <a:pt x="2" y="56"/>
                      <a:pt x="2" y="56"/>
                      <a:pt x="2" y="56"/>
                    </a:cubicBezTo>
                    <a:cubicBezTo>
                      <a:pt x="2" y="52"/>
                      <a:pt x="2" y="52"/>
                      <a:pt x="2" y="52"/>
                    </a:cubicBezTo>
                    <a:moveTo>
                      <a:pt x="23" y="48"/>
                    </a:moveTo>
                    <a:cubicBezTo>
                      <a:pt x="22" y="48"/>
                      <a:pt x="22" y="48"/>
                      <a:pt x="22" y="48"/>
                    </a:cubicBezTo>
                    <a:cubicBezTo>
                      <a:pt x="21" y="48"/>
                      <a:pt x="21" y="48"/>
                      <a:pt x="21" y="48"/>
                    </a:cubicBezTo>
                    <a:cubicBezTo>
                      <a:pt x="21" y="53"/>
                      <a:pt x="21" y="53"/>
                      <a:pt x="21" y="53"/>
                    </a:cubicBezTo>
                    <a:cubicBezTo>
                      <a:pt x="22" y="53"/>
                      <a:pt x="22" y="53"/>
                      <a:pt x="22" y="53"/>
                    </a:cubicBezTo>
                    <a:cubicBezTo>
                      <a:pt x="23" y="53"/>
                      <a:pt x="23" y="53"/>
                      <a:pt x="23" y="53"/>
                    </a:cubicBezTo>
                    <a:cubicBezTo>
                      <a:pt x="23" y="48"/>
                      <a:pt x="23" y="48"/>
                      <a:pt x="23" y="48"/>
                    </a:cubicBezTo>
                    <a:moveTo>
                      <a:pt x="2" y="44"/>
                    </a:moveTo>
                    <a:cubicBezTo>
                      <a:pt x="1" y="44"/>
                      <a:pt x="1" y="44"/>
                      <a:pt x="1" y="44"/>
                    </a:cubicBezTo>
                    <a:cubicBezTo>
                      <a:pt x="0" y="44"/>
                      <a:pt x="0" y="44"/>
                      <a:pt x="0" y="44"/>
                    </a:cubicBezTo>
                    <a:cubicBezTo>
                      <a:pt x="0" y="48"/>
                      <a:pt x="0" y="48"/>
                      <a:pt x="0" y="48"/>
                    </a:cubicBezTo>
                    <a:cubicBezTo>
                      <a:pt x="1" y="48"/>
                      <a:pt x="1" y="48"/>
                      <a:pt x="1" y="48"/>
                    </a:cubicBezTo>
                    <a:cubicBezTo>
                      <a:pt x="2" y="48"/>
                      <a:pt x="2" y="48"/>
                      <a:pt x="2" y="48"/>
                    </a:cubicBezTo>
                    <a:cubicBezTo>
                      <a:pt x="2" y="44"/>
                      <a:pt x="2" y="44"/>
                      <a:pt x="2" y="44"/>
                    </a:cubicBezTo>
                    <a:moveTo>
                      <a:pt x="23" y="40"/>
                    </a:moveTo>
                    <a:cubicBezTo>
                      <a:pt x="22" y="40"/>
                      <a:pt x="22" y="40"/>
                      <a:pt x="22" y="40"/>
                    </a:cubicBezTo>
                    <a:cubicBezTo>
                      <a:pt x="21" y="40"/>
                      <a:pt x="21" y="40"/>
                      <a:pt x="21" y="40"/>
                    </a:cubicBezTo>
                    <a:cubicBezTo>
                      <a:pt x="21" y="44"/>
                      <a:pt x="21" y="44"/>
                      <a:pt x="21" y="44"/>
                    </a:cubicBezTo>
                    <a:cubicBezTo>
                      <a:pt x="22" y="44"/>
                      <a:pt x="22" y="44"/>
                      <a:pt x="22" y="44"/>
                    </a:cubicBezTo>
                    <a:cubicBezTo>
                      <a:pt x="23" y="44"/>
                      <a:pt x="23" y="44"/>
                      <a:pt x="23" y="44"/>
                    </a:cubicBezTo>
                    <a:cubicBezTo>
                      <a:pt x="23" y="40"/>
                      <a:pt x="23" y="40"/>
                      <a:pt x="23" y="40"/>
                    </a:cubicBezTo>
                    <a:moveTo>
                      <a:pt x="2" y="35"/>
                    </a:moveTo>
                    <a:cubicBezTo>
                      <a:pt x="1" y="35"/>
                      <a:pt x="1" y="35"/>
                      <a:pt x="1" y="35"/>
                    </a:cubicBezTo>
                    <a:cubicBezTo>
                      <a:pt x="0" y="35"/>
                      <a:pt x="0" y="35"/>
                      <a:pt x="0" y="35"/>
                    </a:cubicBezTo>
                    <a:cubicBezTo>
                      <a:pt x="0" y="39"/>
                      <a:pt x="0" y="39"/>
                      <a:pt x="0" y="39"/>
                    </a:cubicBezTo>
                    <a:cubicBezTo>
                      <a:pt x="1" y="39"/>
                      <a:pt x="1" y="39"/>
                      <a:pt x="1" y="39"/>
                    </a:cubicBezTo>
                    <a:cubicBezTo>
                      <a:pt x="2" y="39"/>
                      <a:pt x="2" y="39"/>
                      <a:pt x="2" y="39"/>
                    </a:cubicBezTo>
                    <a:cubicBezTo>
                      <a:pt x="2" y="35"/>
                      <a:pt x="2" y="35"/>
                      <a:pt x="2" y="35"/>
                    </a:cubicBezTo>
                    <a:moveTo>
                      <a:pt x="23" y="32"/>
                    </a:moveTo>
                    <a:cubicBezTo>
                      <a:pt x="22" y="32"/>
                      <a:pt x="22" y="32"/>
                      <a:pt x="22" y="32"/>
                    </a:cubicBezTo>
                    <a:cubicBezTo>
                      <a:pt x="21" y="32"/>
                      <a:pt x="21" y="32"/>
                      <a:pt x="21" y="32"/>
                    </a:cubicBezTo>
                    <a:cubicBezTo>
                      <a:pt x="21" y="36"/>
                      <a:pt x="21" y="36"/>
                      <a:pt x="21" y="36"/>
                    </a:cubicBezTo>
                    <a:cubicBezTo>
                      <a:pt x="22" y="36"/>
                      <a:pt x="22" y="36"/>
                      <a:pt x="22" y="36"/>
                    </a:cubicBezTo>
                    <a:cubicBezTo>
                      <a:pt x="23" y="36"/>
                      <a:pt x="23" y="36"/>
                      <a:pt x="23" y="36"/>
                    </a:cubicBezTo>
                    <a:cubicBezTo>
                      <a:pt x="23" y="32"/>
                      <a:pt x="23" y="32"/>
                      <a:pt x="23" y="32"/>
                    </a:cubicBezTo>
                    <a:moveTo>
                      <a:pt x="2" y="27"/>
                    </a:moveTo>
                    <a:cubicBezTo>
                      <a:pt x="1" y="27"/>
                      <a:pt x="1" y="27"/>
                      <a:pt x="1" y="27"/>
                    </a:cubicBezTo>
                    <a:cubicBezTo>
                      <a:pt x="0" y="27"/>
                      <a:pt x="0" y="27"/>
                      <a:pt x="0" y="27"/>
                    </a:cubicBezTo>
                    <a:cubicBezTo>
                      <a:pt x="0" y="31"/>
                      <a:pt x="0" y="31"/>
                      <a:pt x="0" y="31"/>
                    </a:cubicBezTo>
                    <a:cubicBezTo>
                      <a:pt x="1" y="31"/>
                      <a:pt x="1" y="31"/>
                      <a:pt x="1" y="31"/>
                    </a:cubicBezTo>
                    <a:cubicBezTo>
                      <a:pt x="2" y="31"/>
                      <a:pt x="2" y="31"/>
                      <a:pt x="2" y="31"/>
                    </a:cubicBezTo>
                    <a:cubicBezTo>
                      <a:pt x="2" y="27"/>
                      <a:pt x="2" y="27"/>
                      <a:pt x="2" y="27"/>
                    </a:cubicBezTo>
                    <a:moveTo>
                      <a:pt x="23" y="24"/>
                    </a:moveTo>
                    <a:cubicBezTo>
                      <a:pt x="22" y="24"/>
                      <a:pt x="22" y="24"/>
                      <a:pt x="22" y="24"/>
                    </a:cubicBezTo>
                    <a:cubicBezTo>
                      <a:pt x="21" y="24"/>
                      <a:pt x="21" y="24"/>
                      <a:pt x="21" y="24"/>
                    </a:cubicBezTo>
                    <a:cubicBezTo>
                      <a:pt x="21" y="28"/>
                      <a:pt x="21" y="28"/>
                      <a:pt x="21" y="28"/>
                    </a:cubicBezTo>
                    <a:cubicBezTo>
                      <a:pt x="22" y="28"/>
                      <a:pt x="22" y="28"/>
                      <a:pt x="22" y="28"/>
                    </a:cubicBezTo>
                    <a:cubicBezTo>
                      <a:pt x="23" y="28"/>
                      <a:pt x="23" y="28"/>
                      <a:pt x="23" y="28"/>
                    </a:cubicBezTo>
                    <a:cubicBezTo>
                      <a:pt x="23" y="24"/>
                      <a:pt x="23" y="24"/>
                      <a:pt x="23" y="24"/>
                    </a:cubicBezTo>
                    <a:moveTo>
                      <a:pt x="2" y="19"/>
                    </a:moveTo>
                    <a:cubicBezTo>
                      <a:pt x="1" y="19"/>
                      <a:pt x="1" y="19"/>
                      <a:pt x="1" y="19"/>
                    </a:cubicBezTo>
                    <a:cubicBezTo>
                      <a:pt x="0" y="19"/>
                      <a:pt x="0" y="19"/>
                      <a:pt x="0" y="19"/>
                    </a:cubicBezTo>
                    <a:cubicBezTo>
                      <a:pt x="0" y="23"/>
                      <a:pt x="0" y="23"/>
                      <a:pt x="0" y="23"/>
                    </a:cubicBezTo>
                    <a:cubicBezTo>
                      <a:pt x="1" y="23"/>
                      <a:pt x="1" y="23"/>
                      <a:pt x="1" y="23"/>
                    </a:cubicBezTo>
                    <a:cubicBezTo>
                      <a:pt x="2" y="23"/>
                      <a:pt x="2" y="23"/>
                      <a:pt x="2" y="23"/>
                    </a:cubicBezTo>
                    <a:cubicBezTo>
                      <a:pt x="2" y="19"/>
                      <a:pt x="2" y="19"/>
                      <a:pt x="2" y="19"/>
                    </a:cubicBezTo>
                    <a:moveTo>
                      <a:pt x="23" y="16"/>
                    </a:moveTo>
                    <a:cubicBezTo>
                      <a:pt x="22" y="16"/>
                      <a:pt x="22" y="16"/>
                      <a:pt x="22" y="16"/>
                    </a:cubicBezTo>
                    <a:cubicBezTo>
                      <a:pt x="21" y="16"/>
                      <a:pt x="21" y="16"/>
                      <a:pt x="21" y="16"/>
                    </a:cubicBezTo>
                    <a:cubicBezTo>
                      <a:pt x="21" y="20"/>
                      <a:pt x="21" y="20"/>
                      <a:pt x="21" y="20"/>
                    </a:cubicBezTo>
                    <a:cubicBezTo>
                      <a:pt x="22" y="20"/>
                      <a:pt x="22" y="20"/>
                      <a:pt x="22" y="20"/>
                    </a:cubicBezTo>
                    <a:cubicBezTo>
                      <a:pt x="23" y="20"/>
                      <a:pt x="23" y="20"/>
                      <a:pt x="23" y="20"/>
                    </a:cubicBezTo>
                    <a:cubicBezTo>
                      <a:pt x="23" y="16"/>
                      <a:pt x="23" y="16"/>
                      <a:pt x="23" y="16"/>
                    </a:cubicBezTo>
                    <a:moveTo>
                      <a:pt x="2" y="11"/>
                    </a:moveTo>
                    <a:cubicBezTo>
                      <a:pt x="1" y="11"/>
                      <a:pt x="1" y="11"/>
                      <a:pt x="1" y="11"/>
                    </a:cubicBezTo>
                    <a:cubicBezTo>
                      <a:pt x="0" y="11"/>
                      <a:pt x="0" y="11"/>
                      <a:pt x="0" y="11"/>
                    </a:cubicBezTo>
                    <a:cubicBezTo>
                      <a:pt x="0" y="15"/>
                      <a:pt x="0" y="15"/>
                      <a:pt x="0" y="15"/>
                    </a:cubicBezTo>
                    <a:cubicBezTo>
                      <a:pt x="1" y="15"/>
                      <a:pt x="1" y="15"/>
                      <a:pt x="1" y="15"/>
                    </a:cubicBezTo>
                    <a:cubicBezTo>
                      <a:pt x="2" y="15"/>
                      <a:pt x="2" y="15"/>
                      <a:pt x="2" y="15"/>
                    </a:cubicBezTo>
                    <a:cubicBezTo>
                      <a:pt x="2" y="11"/>
                      <a:pt x="2" y="11"/>
                      <a:pt x="2" y="11"/>
                    </a:cubicBezTo>
                    <a:moveTo>
                      <a:pt x="23" y="8"/>
                    </a:moveTo>
                    <a:cubicBezTo>
                      <a:pt x="22" y="8"/>
                      <a:pt x="22" y="8"/>
                      <a:pt x="22" y="8"/>
                    </a:cubicBezTo>
                    <a:cubicBezTo>
                      <a:pt x="21" y="8"/>
                      <a:pt x="21" y="8"/>
                      <a:pt x="21" y="8"/>
                    </a:cubicBezTo>
                    <a:cubicBezTo>
                      <a:pt x="21" y="12"/>
                      <a:pt x="21" y="12"/>
                      <a:pt x="21" y="12"/>
                    </a:cubicBezTo>
                    <a:cubicBezTo>
                      <a:pt x="22" y="12"/>
                      <a:pt x="22" y="12"/>
                      <a:pt x="22" y="12"/>
                    </a:cubicBezTo>
                    <a:cubicBezTo>
                      <a:pt x="23" y="12"/>
                      <a:pt x="23" y="12"/>
                      <a:pt x="23" y="12"/>
                    </a:cubicBezTo>
                    <a:cubicBezTo>
                      <a:pt x="23" y="8"/>
                      <a:pt x="23" y="8"/>
                      <a:pt x="23" y="8"/>
                    </a:cubicBezTo>
                    <a:moveTo>
                      <a:pt x="0" y="3"/>
                    </a:moveTo>
                    <a:cubicBezTo>
                      <a:pt x="0" y="3"/>
                      <a:pt x="0" y="4"/>
                      <a:pt x="0" y="4"/>
                    </a:cubicBezTo>
                    <a:cubicBezTo>
                      <a:pt x="0" y="7"/>
                      <a:pt x="0" y="7"/>
                      <a:pt x="0" y="7"/>
                    </a:cubicBezTo>
                    <a:cubicBezTo>
                      <a:pt x="1" y="7"/>
                      <a:pt x="1" y="7"/>
                      <a:pt x="1" y="7"/>
                    </a:cubicBezTo>
                    <a:cubicBezTo>
                      <a:pt x="2" y="7"/>
                      <a:pt x="2" y="7"/>
                      <a:pt x="2" y="7"/>
                    </a:cubicBezTo>
                    <a:cubicBezTo>
                      <a:pt x="2" y="4"/>
                      <a:pt x="2" y="4"/>
                      <a:pt x="2" y="4"/>
                    </a:cubicBezTo>
                    <a:cubicBezTo>
                      <a:pt x="2" y="4"/>
                      <a:pt x="2" y="4"/>
                      <a:pt x="2" y="4"/>
                    </a:cubicBezTo>
                    <a:cubicBezTo>
                      <a:pt x="1" y="3"/>
                      <a:pt x="1" y="3"/>
                      <a:pt x="1" y="3"/>
                    </a:cubicBezTo>
                    <a:cubicBezTo>
                      <a:pt x="0" y="3"/>
                      <a:pt x="0" y="3"/>
                      <a:pt x="0" y="3"/>
                    </a:cubicBezTo>
                    <a:moveTo>
                      <a:pt x="20" y="0"/>
                    </a:moveTo>
                    <a:cubicBezTo>
                      <a:pt x="20" y="1"/>
                      <a:pt x="20" y="1"/>
                      <a:pt x="20" y="1"/>
                    </a:cubicBezTo>
                    <a:cubicBezTo>
                      <a:pt x="19" y="2"/>
                      <a:pt x="19" y="2"/>
                      <a:pt x="19" y="2"/>
                    </a:cubicBezTo>
                    <a:cubicBezTo>
                      <a:pt x="20" y="2"/>
                      <a:pt x="21" y="3"/>
                      <a:pt x="21" y="4"/>
                    </a:cubicBezTo>
                    <a:cubicBezTo>
                      <a:pt x="21" y="4"/>
                      <a:pt x="21" y="4"/>
                      <a:pt x="21" y="4"/>
                    </a:cubicBezTo>
                    <a:cubicBezTo>
                      <a:pt x="22" y="4"/>
                      <a:pt x="22" y="4"/>
                      <a:pt x="22" y="4"/>
                    </a:cubicBezTo>
                    <a:cubicBezTo>
                      <a:pt x="23" y="4"/>
                      <a:pt x="23" y="4"/>
                      <a:pt x="23" y="4"/>
                    </a:cubicBezTo>
                    <a:cubicBezTo>
                      <a:pt x="23" y="4"/>
                      <a:pt x="23" y="4"/>
                      <a:pt x="23" y="4"/>
                    </a:cubicBezTo>
                    <a:cubicBezTo>
                      <a:pt x="23" y="2"/>
                      <a:pt x="22" y="1"/>
                      <a:pt x="20" y="0"/>
                    </a:cubicBezTo>
                    <a:moveTo>
                      <a:pt x="8" y="0"/>
                    </a:move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2"/>
                      <a:pt x="4" y="2"/>
                      <a:pt x="4" y="2"/>
                    </a:cubicBezTo>
                    <a:cubicBezTo>
                      <a:pt x="8" y="2"/>
                      <a:pt x="8" y="2"/>
                      <a:pt x="8" y="2"/>
                    </a:cubicBezTo>
                    <a:cubicBezTo>
                      <a:pt x="8" y="1"/>
                      <a:pt x="8" y="1"/>
                      <a:pt x="8" y="1"/>
                    </a:cubicBezTo>
                    <a:cubicBezTo>
                      <a:pt x="8" y="0"/>
                      <a:pt x="8" y="0"/>
                      <a:pt x="8" y="0"/>
                    </a:cubicBezTo>
                    <a:moveTo>
                      <a:pt x="16" y="0"/>
                    </a:moveTo>
                    <a:cubicBezTo>
                      <a:pt x="12" y="0"/>
                      <a:pt x="12" y="0"/>
                      <a:pt x="12" y="0"/>
                    </a:cubicBezTo>
                    <a:cubicBezTo>
                      <a:pt x="12" y="1"/>
                      <a:pt x="12" y="1"/>
                      <a:pt x="12" y="1"/>
                    </a:cubicBezTo>
                    <a:cubicBezTo>
                      <a:pt x="12" y="2"/>
                      <a:pt x="12" y="2"/>
                      <a:pt x="12" y="2"/>
                    </a:cubicBezTo>
                    <a:cubicBezTo>
                      <a:pt x="16" y="2"/>
                      <a:pt x="16" y="2"/>
                      <a:pt x="16" y="2"/>
                    </a:cubicBezTo>
                    <a:cubicBezTo>
                      <a:pt x="16" y="1"/>
                      <a:pt x="16" y="1"/>
                      <a:pt x="16" y="1"/>
                    </a:cubicBezTo>
                    <a:cubicBezTo>
                      <a:pt x="16" y="0"/>
                      <a:pt x="16" y="0"/>
                      <a:pt x="16" y="0"/>
                    </a:cubicBezTo>
                  </a:path>
                </a:pathLst>
              </a:custGeom>
              <a:solidFill>
                <a:srgbClr val="48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2" name="Freeform 61"/>
              <p:cNvSpPr/>
              <p:nvPr>
                <p:custDataLst>
                  <p:tags r:id="rId74"/>
                </p:custDataLst>
              </p:nvPr>
            </p:nvSpPr>
            <p:spPr bwMode="auto">
              <a:xfrm>
                <a:off x="4928" y="880"/>
                <a:ext cx="61" cy="534"/>
              </a:xfrm>
              <a:custGeom>
                <a:avLst/>
                <a:gdLst>
                  <a:gd name="T0" fmla="*/ 11 w 22"/>
                  <a:gd name="T1" fmla="*/ 1 h 191"/>
                  <a:gd name="T2" fmla="*/ 3 w 22"/>
                  <a:gd name="T3" fmla="*/ 1 h 191"/>
                  <a:gd name="T4" fmla="*/ 0 w 22"/>
                  <a:gd name="T5" fmla="*/ 2 h 191"/>
                  <a:gd name="T6" fmla="*/ 0 w 22"/>
                  <a:gd name="T7" fmla="*/ 6 h 191"/>
                  <a:gd name="T8" fmla="*/ 0 w 22"/>
                  <a:gd name="T9" fmla="*/ 14 h 191"/>
                  <a:gd name="T10" fmla="*/ 0 w 22"/>
                  <a:gd name="T11" fmla="*/ 22 h 191"/>
                  <a:gd name="T12" fmla="*/ 0 w 22"/>
                  <a:gd name="T13" fmla="*/ 30 h 191"/>
                  <a:gd name="T14" fmla="*/ 0 w 22"/>
                  <a:gd name="T15" fmla="*/ 38 h 191"/>
                  <a:gd name="T16" fmla="*/ 0 w 22"/>
                  <a:gd name="T17" fmla="*/ 47 h 191"/>
                  <a:gd name="T18" fmla="*/ 0 w 22"/>
                  <a:gd name="T19" fmla="*/ 55 h 191"/>
                  <a:gd name="T20" fmla="*/ 0 w 22"/>
                  <a:gd name="T21" fmla="*/ 63 h 191"/>
                  <a:gd name="T22" fmla="*/ 0 w 22"/>
                  <a:gd name="T23" fmla="*/ 71 h 191"/>
                  <a:gd name="T24" fmla="*/ 0 w 22"/>
                  <a:gd name="T25" fmla="*/ 79 h 191"/>
                  <a:gd name="T26" fmla="*/ 0 w 22"/>
                  <a:gd name="T27" fmla="*/ 87 h 191"/>
                  <a:gd name="T28" fmla="*/ 0 w 22"/>
                  <a:gd name="T29" fmla="*/ 95 h 191"/>
                  <a:gd name="T30" fmla="*/ 0 w 22"/>
                  <a:gd name="T31" fmla="*/ 103 h 191"/>
                  <a:gd name="T32" fmla="*/ 0 w 22"/>
                  <a:gd name="T33" fmla="*/ 111 h 191"/>
                  <a:gd name="T34" fmla="*/ 0 w 22"/>
                  <a:gd name="T35" fmla="*/ 119 h 191"/>
                  <a:gd name="T36" fmla="*/ 0 w 22"/>
                  <a:gd name="T37" fmla="*/ 127 h 191"/>
                  <a:gd name="T38" fmla="*/ 0 w 22"/>
                  <a:gd name="T39" fmla="*/ 135 h 191"/>
                  <a:gd name="T40" fmla="*/ 0 w 22"/>
                  <a:gd name="T41" fmla="*/ 143 h 191"/>
                  <a:gd name="T42" fmla="*/ 0 w 22"/>
                  <a:gd name="T43" fmla="*/ 151 h 191"/>
                  <a:gd name="T44" fmla="*/ 0 w 22"/>
                  <a:gd name="T45" fmla="*/ 159 h 191"/>
                  <a:gd name="T46" fmla="*/ 0 w 22"/>
                  <a:gd name="T47" fmla="*/ 167 h 191"/>
                  <a:gd name="T48" fmla="*/ 0 w 22"/>
                  <a:gd name="T49" fmla="*/ 175 h 191"/>
                  <a:gd name="T50" fmla="*/ 0 w 22"/>
                  <a:gd name="T51" fmla="*/ 183 h 191"/>
                  <a:gd name="T52" fmla="*/ 3 w 22"/>
                  <a:gd name="T53" fmla="*/ 190 h 191"/>
                  <a:gd name="T54" fmla="*/ 6 w 22"/>
                  <a:gd name="T55" fmla="*/ 191 h 191"/>
                  <a:gd name="T56" fmla="*/ 14 w 22"/>
                  <a:gd name="T57" fmla="*/ 191 h 191"/>
                  <a:gd name="T58" fmla="*/ 19 w 22"/>
                  <a:gd name="T59" fmla="*/ 191 h 191"/>
                  <a:gd name="T60" fmla="*/ 21 w 22"/>
                  <a:gd name="T61" fmla="*/ 184 h 191"/>
                  <a:gd name="T62" fmla="*/ 21 w 22"/>
                  <a:gd name="T63" fmla="*/ 176 h 191"/>
                  <a:gd name="T64" fmla="*/ 21 w 22"/>
                  <a:gd name="T65" fmla="*/ 168 h 191"/>
                  <a:gd name="T66" fmla="*/ 21 w 22"/>
                  <a:gd name="T67" fmla="*/ 160 h 191"/>
                  <a:gd name="T68" fmla="*/ 21 w 22"/>
                  <a:gd name="T69" fmla="*/ 152 h 191"/>
                  <a:gd name="T70" fmla="*/ 21 w 22"/>
                  <a:gd name="T71" fmla="*/ 144 h 191"/>
                  <a:gd name="T72" fmla="*/ 21 w 22"/>
                  <a:gd name="T73" fmla="*/ 136 h 191"/>
                  <a:gd name="T74" fmla="*/ 21 w 22"/>
                  <a:gd name="T75" fmla="*/ 128 h 191"/>
                  <a:gd name="T76" fmla="*/ 21 w 22"/>
                  <a:gd name="T77" fmla="*/ 120 h 191"/>
                  <a:gd name="T78" fmla="*/ 21 w 22"/>
                  <a:gd name="T79" fmla="*/ 112 h 191"/>
                  <a:gd name="T80" fmla="*/ 21 w 22"/>
                  <a:gd name="T81" fmla="*/ 104 h 191"/>
                  <a:gd name="T82" fmla="*/ 21 w 22"/>
                  <a:gd name="T83" fmla="*/ 96 h 191"/>
                  <a:gd name="T84" fmla="*/ 21 w 22"/>
                  <a:gd name="T85" fmla="*/ 88 h 191"/>
                  <a:gd name="T86" fmla="*/ 21 w 22"/>
                  <a:gd name="T87" fmla="*/ 80 h 191"/>
                  <a:gd name="T88" fmla="*/ 21 w 22"/>
                  <a:gd name="T89" fmla="*/ 72 h 191"/>
                  <a:gd name="T90" fmla="*/ 21 w 22"/>
                  <a:gd name="T91" fmla="*/ 64 h 191"/>
                  <a:gd name="T92" fmla="*/ 21 w 22"/>
                  <a:gd name="T93" fmla="*/ 56 h 191"/>
                  <a:gd name="T94" fmla="*/ 21 w 22"/>
                  <a:gd name="T95" fmla="*/ 47 h 191"/>
                  <a:gd name="T96" fmla="*/ 21 w 22"/>
                  <a:gd name="T97" fmla="*/ 39 h 191"/>
                  <a:gd name="T98" fmla="*/ 21 w 22"/>
                  <a:gd name="T99" fmla="*/ 31 h 191"/>
                  <a:gd name="T100" fmla="*/ 21 w 22"/>
                  <a:gd name="T101" fmla="*/ 23 h 191"/>
                  <a:gd name="T102" fmla="*/ 21 w 22"/>
                  <a:gd name="T103" fmla="*/ 15 h 191"/>
                  <a:gd name="T104" fmla="*/ 21 w 22"/>
                  <a:gd name="T105" fmla="*/ 7 h 191"/>
                  <a:gd name="T106" fmla="*/ 21 w 22"/>
                  <a:gd name="T107"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 h="191">
                    <a:moveTo>
                      <a:pt x="18" y="0"/>
                    </a:moveTo>
                    <a:cubicBezTo>
                      <a:pt x="15" y="0"/>
                      <a:pt x="15" y="0"/>
                      <a:pt x="15" y="0"/>
                    </a:cubicBezTo>
                    <a:cubicBezTo>
                      <a:pt x="15" y="1"/>
                      <a:pt x="15" y="1"/>
                      <a:pt x="15" y="1"/>
                    </a:cubicBezTo>
                    <a:cubicBezTo>
                      <a:pt x="11" y="1"/>
                      <a:pt x="11" y="1"/>
                      <a:pt x="11" y="1"/>
                    </a:cubicBezTo>
                    <a:cubicBezTo>
                      <a:pt x="11" y="0"/>
                      <a:pt x="11" y="0"/>
                      <a:pt x="11" y="0"/>
                    </a:cubicBezTo>
                    <a:cubicBezTo>
                      <a:pt x="7" y="0"/>
                      <a:pt x="7" y="0"/>
                      <a:pt x="7" y="0"/>
                    </a:cubicBezTo>
                    <a:cubicBezTo>
                      <a:pt x="7" y="1"/>
                      <a:pt x="7" y="1"/>
                      <a:pt x="7" y="1"/>
                    </a:cubicBezTo>
                    <a:cubicBezTo>
                      <a:pt x="3" y="1"/>
                      <a:pt x="3" y="1"/>
                      <a:pt x="3" y="1"/>
                    </a:cubicBezTo>
                    <a:cubicBezTo>
                      <a:pt x="3" y="1"/>
                      <a:pt x="3" y="1"/>
                      <a:pt x="3" y="1"/>
                    </a:cubicBezTo>
                    <a:cubicBezTo>
                      <a:pt x="3" y="1"/>
                      <a:pt x="3" y="1"/>
                      <a:pt x="3" y="1"/>
                    </a:cubicBezTo>
                    <a:cubicBezTo>
                      <a:pt x="3" y="0"/>
                      <a:pt x="3" y="0"/>
                      <a:pt x="3" y="0"/>
                    </a:cubicBezTo>
                    <a:cubicBezTo>
                      <a:pt x="2" y="0"/>
                      <a:pt x="1" y="1"/>
                      <a:pt x="0" y="2"/>
                    </a:cubicBezTo>
                    <a:cubicBezTo>
                      <a:pt x="1" y="3"/>
                      <a:pt x="1" y="3"/>
                      <a:pt x="1" y="3"/>
                    </a:cubicBezTo>
                    <a:cubicBezTo>
                      <a:pt x="1" y="3"/>
                      <a:pt x="1" y="3"/>
                      <a:pt x="1" y="3"/>
                    </a:cubicBezTo>
                    <a:cubicBezTo>
                      <a:pt x="1" y="6"/>
                      <a:pt x="1" y="6"/>
                      <a:pt x="1" y="6"/>
                    </a:cubicBezTo>
                    <a:cubicBezTo>
                      <a:pt x="0" y="6"/>
                      <a:pt x="0" y="6"/>
                      <a:pt x="0" y="6"/>
                    </a:cubicBezTo>
                    <a:cubicBezTo>
                      <a:pt x="0" y="10"/>
                      <a:pt x="0" y="10"/>
                      <a:pt x="0" y="10"/>
                    </a:cubicBezTo>
                    <a:cubicBezTo>
                      <a:pt x="1" y="10"/>
                      <a:pt x="1" y="10"/>
                      <a:pt x="1" y="10"/>
                    </a:cubicBezTo>
                    <a:cubicBezTo>
                      <a:pt x="1" y="14"/>
                      <a:pt x="1" y="14"/>
                      <a:pt x="1" y="14"/>
                    </a:cubicBezTo>
                    <a:cubicBezTo>
                      <a:pt x="0" y="14"/>
                      <a:pt x="0" y="14"/>
                      <a:pt x="0" y="14"/>
                    </a:cubicBezTo>
                    <a:cubicBezTo>
                      <a:pt x="0" y="18"/>
                      <a:pt x="0" y="18"/>
                      <a:pt x="0" y="18"/>
                    </a:cubicBezTo>
                    <a:cubicBezTo>
                      <a:pt x="1" y="18"/>
                      <a:pt x="1" y="18"/>
                      <a:pt x="1" y="18"/>
                    </a:cubicBezTo>
                    <a:cubicBezTo>
                      <a:pt x="1" y="22"/>
                      <a:pt x="1" y="22"/>
                      <a:pt x="1" y="22"/>
                    </a:cubicBezTo>
                    <a:cubicBezTo>
                      <a:pt x="0" y="22"/>
                      <a:pt x="0" y="22"/>
                      <a:pt x="0" y="22"/>
                    </a:cubicBezTo>
                    <a:cubicBezTo>
                      <a:pt x="0" y="26"/>
                      <a:pt x="0" y="26"/>
                      <a:pt x="0" y="26"/>
                    </a:cubicBezTo>
                    <a:cubicBezTo>
                      <a:pt x="1" y="26"/>
                      <a:pt x="1" y="26"/>
                      <a:pt x="1" y="26"/>
                    </a:cubicBezTo>
                    <a:cubicBezTo>
                      <a:pt x="1" y="30"/>
                      <a:pt x="1" y="30"/>
                      <a:pt x="1" y="30"/>
                    </a:cubicBezTo>
                    <a:cubicBezTo>
                      <a:pt x="0" y="30"/>
                      <a:pt x="0" y="30"/>
                      <a:pt x="0" y="30"/>
                    </a:cubicBezTo>
                    <a:cubicBezTo>
                      <a:pt x="0" y="34"/>
                      <a:pt x="0" y="34"/>
                      <a:pt x="0" y="34"/>
                    </a:cubicBezTo>
                    <a:cubicBezTo>
                      <a:pt x="1" y="34"/>
                      <a:pt x="1" y="34"/>
                      <a:pt x="1" y="34"/>
                    </a:cubicBezTo>
                    <a:cubicBezTo>
                      <a:pt x="1" y="38"/>
                      <a:pt x="1" y="38"/>
                      <a:pt x="1" y="38"/>
                    </a:cubicBezTo>
                    <a:cubicBezTo>
                      <a:pt x="0" y="38"/>
                      <a:pt x="0" y="38"/>
                      <a:pt x="0" y="38"/>
                    </a:cubicBezTo>
                    <a:cubicBezTo>
                      <a:pt x="0" y="43"/>
                      <a:pt x="0" y="43"/>
                      <a:pt x="0" y="43"/>
                    </a:cubicBezTo>
                    <a:cubicBezTo>
                      <a:pt x="1" y="43"/>
                      <a:pt x="1" y="43"/>
                      <a:pt x="1" y="43"/>
                    </a:cubicBezTo>
                    <a:cubicBezTo>
                      <a:pt x="1" y="47"/>
                      <a:pt x="1" y="47"/>
                      <a:pt x="1" y="47"/>
                    </a:cubicBezTo>
                    <a:cubicBezTo>
                      <a:pt x="0" y="47"/>
                      <a:pt x="0" y="47"/>
                      <a:pt x="0" y="47"/>
                    </a:cubicBezTo>
                    <a:cubicBezTo>
                      <a:pt x="0" y="51"/>
                      <a:pt x="0" y="51"/>
                      <a:pt x="0" y="51"/>
                    </a:cubicBezTo>
                    <a:cubicBezTo>
                      <a:pt x="1" y="51"/>
                      <a:pt x="1" y="51"/>
                      <a:pt x="1" y="51"/>
                    </a:cubicBezTo>
                    <a:cubicBezTo>
                      <a:pt x="1" y="55"/>
                      <a:pt x="1" y="55"/>
                      <a:pt x="1" y="55"/>
                    </a:cubicBezTo>
                    <a:cubicBezTo>
                      <a:pt x="0" y="55"/>
                      <a:pt x="0" y="55"/>
                      <a:pt x="0" y="55"/>
                    </a:cubicBezTo>
                    <a:cubicBezTo>
                      <a:pt x="0" y="59"/>
                      <a:pt x="0" y="59"/>
                      <a:pt x="0" y="59"/>
                    </a:cubicBezTo>
                    <a:cubicBezTo>
                      <a:pt x="1" y="59"/>
                      <a:pt x="1" y="59"/>
                      <a:pt x="1" y="59"/>
                    </a:cubicBezTo>
                    <a:cubicBezTo>
                      <a:pt x="1" y="63"/>
                      <a:pt x="1" y="63"/>
                      <a:pt x="1" y="63"/>
                    </a:cubicBezTo>
                    <a:cubicBezTo>
                      <a:pt x="0" y="63"/>
                      <a:pt x="0" y="63"/>
                      <a:pt x="0" y="63"/>
                    </a:cubicBezTo>
                    <a:cubicBezTo>
                      <a:pt x="0" y="67"/>
                      <a:pt x="0" y="67"/>
                      <a:pt x="0" y="67"/>
                    </a:cubicBezTo>
                    <a:cubicBezTo>
                      <a:pt x="1" y="67"/>
                      <a:pt x="1" y="67"/>
                      <a:pt x="1" y="67"/>
                    </a:cubicBezTo>
                    <a:cubicBezTo>
                      <a:pt x="1" y="71"/>
                      <a:pt x="1" y="71"/>
                      <a:pt x="1" y="71"/>
                    </a:cubicBezTo>
                    <a:cubicBezTo>
                      <a:pt x="0" y="71"/>
                      <a:pt x="0" y="71"/>
                      <a:pt x="0" y="71"/>
                    </a:cubicBezTo>
                    <a:cubicBezTo>
                      <a:pt x="0" y="75"/>
                      <a:pt x="0" y="75"/>
                      <a:pt x="0" y="75"/>
                    </a:cubicBezTo>
                    <a:cubicBezTo>
                      <a:pt x="1" y="75"/>
                      <a:pt x="1" y="75"/>
                      <a:pt x="1" y="75"/>
                    </a:cubicBezTo>
                    <a:cubicBezTo>
                      <a:pt x="1" y="79"/>
                      <a:pt x="1" y="79"/>
                      <a:pt x="1" y="79"/>
                    </a:cubicBezTo>
                    <a:cubicBezTo>
                      <a:pt x="0" y="79"/>
                      <a:pt x="0" y="79"/>
                      <a:pt x="0" y="79"/>
                    </a:cubicBezTo>
                    <a:cubicBezTo>
                      <a:pt x="0" y="83"/>
                      <a:pt x="0" y="83"/>
                      <a:pt x="0" y="83"/>
                    </a:cubicBezTo>
                    <a:cubicBezTo>
                      <a:pt x="1" y="83"/>
                      <a:pt x="1" y="83"/>
                      <a:pt x="1" y="83"/>
                    </a:cubicBezTo>
                    <a:cubicBezTo>
                      <a:pt x="1" y="87"/>
                      <a:pt x="1" y="87"/>
                      <a:pt x="1" y="87"/>
                    </a:cubicBezTo>
                    <a:cubicBezTo>
                      <a:pt x="0" y="87"/>
                      <a:pt x="0" y="87"/>
                      <a:pt x="0" y="87"/>
                    </a:cubicBezTo>
                    <a:cubicBezTo>
                      <a:pt x="0" y="91"/>
                      <a:pt x="0" y="91"/>
                      <a:pt x="0" y="91"/>
                    </a:cubicBezTo>
                    <a:cubicBezTo>
                      <a:pt x="1" y="91"/>
                      <a:pt x="1" y="91"/>
                      <a:pt x="1" y="91"/>
                    </a:cubicBezTo>
                    <a:cubicBezTo>
                      <a:pt x="1" y="95"/>
                      <a:pt x="1" y="95"/>
                      <a:pt x="1" y="95"/>
                    </a:cubicBezTo>
                    <a:cubicBezTo>
                      <a:pt x="0" y="95"/>
                      <a:pt x="0" y="95"/>
                      <a:pt x="0" y="95"/>
                    </a:cubicBezTo>
                    <a:cubicBezTo>
                      <a:pt x="0" y="99"/>
                      <a:pt x="0" y="99"/>
                      <a:pt x="0" y="99"/>
                    </a:cubicBezTo>
                    <a:cubicBezTo>
                      <a:pt x="1" y="99"/>
                      <a:pt x="1" y="99"/>
                      <a:pt x="1" y="99"/>
                    </a:cubicBezTo>
                    <a:cubicBezTo>
                      <a:pt x="1" y="103"/>
                      <a:pt x="1" y="103"/>
                      <a:pt x="1" y="103"/>
                    </a:cubicBezTo>
                    <a:cubicBezTo>
                      <a:pt x="0" y="103"/>
                      <a:pt x="0" y="103"/>
                      <a:pt x="0" y="103"/>
                    </a:cubicBezTo>
                    <a:cubicBezTo>
                      <a:pt x="0" y="107"/>
                      <a:pt x="0" y="107"/>
                      <a:pt x="0" y="107"/>
                    </a:cubicBezTo>
                    <a:cubicBezTo>
                      <a:pt x="1" y="107"/>
                      <a:pt x="1" y="107"/>
                      <a:pt x="1" y="107"/>
                    </a:cubicBezTo>
                    <a:cubicBezTo>
                      <a:pt x="1" y="111"/>
                      <a:pt x="1" y="111"/>
                      <a:pt x="1" y="111"/>
                    </a:cubicBezTo>
                    <a:cubicBezTo>
                      <a:pt x="0" y="111"/>
                      <a:pt x="0" y="111"/>
                      <a:pt x="0" y="111"/>
                    </a:cubicBezTo>
                    <a:cubicBezTo>
                      <a:pt x="0" y="115"/>
                      <a:pt x="0" y="115"/>
                      <a:pt x="0" y="115"/>
                    </a:cubicBezTo>
                    <a:cubicBezTo>
                      <a:pt x="1" y="115"/>
                      <a:pt x="1" y="115"/>
                      <a:pt x="1" y="115"/>
                    </a:cubicBezTo>
                    <a:cubicBezTo>
                      <a:pt x="1" y="119"/>
                      <a:pt x="1" y="119"/>
                      <a:pt x="1" y="119"/>
                    </a:cubicBezTo>
                    <a:cubicBezTo>
                      <a:pt x="0" y="119"/>
                      <a:pt x="0" y="119"/>
                      <a:pt x="0" y="119"/>
                    </a:cubicBezTo>
                    <a:cubicBezTo>
                      <a:pt x="0" y="123"/>
                      <a:pt x="0" y="123"/>
                      <a:pt x="0" y="123"/>
                    </a:cubicBezTo>
                    <a:cubicBezTo>
                      <a:pt x="1" y="123"/>
                      <a:pt x="1" y="123"/>
                      <a:pt x="1" y="123"/>
                    </a:cubicBezTo>
                    <a:cubicBezTo>
                      <a:pt x="1" y="127"/>
                      <a:pt x="1" y="127"/>
                      <a:pt x="1" y="127"/>
                    </a:cubicBezTo>
                    <a:cubicBezTo>
                      <a:pt x="0" y="127"/>
                      <a:pt x="0" y="127"/>
                      <a:pt x="0" y="127"/>
                    </a:cubicBezTo>
                    <a:cubicBezTo>
                      <a:pt x="0" y="131"/>
                      <a:pt x="0" y="131"/>
                      <a:pt x="0" y="131"/>
                    </a:cubicBezTo>
                    <a:cubicBezTo>
                      <a:pt x="1" y="131"/>
                      <a:pt x="1" y="131"/>
                      <a:pt x="1" y="131"/>
                    </a:cubicBezTo>
                    <a:cubicBezTo>
                      <a:pt x="1" y="135"/>
                      <a:pt x="1" y="135"/>
                      <a:pt x="1" y="135"/>
                    </a:cubicBezTo>
                    <a:cubicBezTo>
                      <a:pt x="0" y="135"/>
                      <a:pt x="0" y="135"/>
                      <a:pt x="0" y="135"/>
                    </a:cubicBezTo>
                    <a:cubicBezTo>
                      <a:pt x="0" y="139"/>
                      <a:pt x="0" y="139"/>
                      <a:pt x="0" y="139"/>
                    </a:cubicBezTo>
                    <a:cubicBezTo>
                      <a:pt x="1" y="139"/>
                      <a:pt x="1" y="139"/>
                      <a:pt x="1" y="139"/>
                    </a:cubicBezTo>
                    <a:cubicBezTo>
                      <a:pt x="1" y="143"/>
                      <a:pt x="1" y="143"/>
                      <a:pt x="1" y="143"/>
                    </a:cubicBezTo>
                    <a:cubicBezTo>
                      <a:pt x="0" y="143"/>
                      <a:pt x="0" y="143"/>
                      <a:pt x="0" y="143"/>
                    </a:cubicBezTo>
                    <a:cubicBezTo>
                      <a:pt x="0" y="147"/>
                      <a:pt x="0" y="147"/>
                      <a:pt x="0" y="147"/>
                    </a:cubicBezTo>
                    <a:cubicBezTo>
                      <a:pt x="1" y="147"/>
                      <a:pt x="1" y="147"/>
                      <a:pt x="1" y="147"/>
                    </a:cubicBezTo>
                    <a:cubicBezTo>
                      <a:pt x="1" y="151"/>
                      <a:pt x="1" y="151"/>
                      <a:pt x="1" y="151"/>
                    </a:cubicBezTo>
                    <a:cubicBezTo>
                      <a:pt x="0" y="151"/>
                      <a:pt x="0" y="151"/>
                      <a:pt x="0" y="151"/>
                    </a:cubicBezTo>
                    <a:cubicBezTo>
                      <a:pt x="0" y="155"/>
                      <a:pt x="0" y="155"/>
                      <a:pt x="0" y="155"/>
                    </a:cubicBezTo>
                    <a:cubicBezTo>
                      <a:pt x="1" y="155"/>
                      <a:pt x="1" y="155"/>
                      <a:pt x="1" y="155"/>
                    </a:cubicBezTo>
                    <a:cubicBezTo>
                      <a:pt x="1" y="159"/>
                      <a:pt x="1" y="159"/>
                      <a:pt x="1" y="159"/>
                    </a:cubicBezTo>
                    <a:cubicBezTo>
                      <a:pt x="0" y="159"/>
                      <a:pt x="0" y="159"/>
                      <a:pt x="0" y="159"/>
                    </a:cubicBezTo>
                    <a:cubicBezTo>
                      <a:pt x="0" y="163"/>
                      <a:pt x="0" y="163"/>
                      <a:pt x="0" y="163"/>
                    </a:cubicBezTo>
                    <a:cubicBezTo>
                      <a:pt x="1" y="163"/>
                      <a:pt x="1" y="163"/>
                      <a:pt x="1" y="163"/>
                    </a:cubicBezTo>
                    <a:cubicBezTo>
                      <a:pt x="1" y="167"/>
                      <a:pt x="1" y="167"/>
                      <a:pt x="1" y="167"/>
                    </a:cubicBezTo>
                    <a:cubicBezTo>
                      <a:pt x="0" y="167"/>
                      <a:pt x="0" y="167"/>
                      <a:pt x="0" y="167"/>
                    </a:cubicBezTo>
                    <a:cubicBezTo>
                      <a:pt x="0" y="171"/>
                      <a:pt x="0" y="171"/>
                      <a:pt x="0" y="171"/>
                    </a:cubicBezTo>
                    <a:cubicBezTo>
                      <a:pt x="1" y="171"/>
                      <a:pt x="1" y="171"/>
                      <a:pt x="1" y="171"/>
                    </a:cubicBezTo>
                    <a:cubicBezTo>
                      <a:pt x="1" y="175"/>
                      <a:pt x="1" y="175"/>
                      <a:pt x="1" y="175"/>
                    </a:cubicBezTo>
                    <a:cubicBezTo>
                      <a:pt x="0" y="175"/>
                      <a:pt x="0" y="175"/>
                      <a:pt x="0" y="175"/>
                    </a:cubicBezTo>
                    <a:cubicBezTo>
                      <a:pt x="0" y="179"/>
                      <a:pt x="0" y="179"/>
                      <a:pt x="0" y="179"/>
                    </a:cubicBezTo>
                    <a:cubicBezTo>
                      <a:pt x="1" y="179"/>
                      <a:pt x="1" y="179"/>
                      <a:pt x="1" y="179"/>
                    </a:cubicBezTo>
                    <a:cubicBezTo>
                      <a:pt x="1" y="183"/>
                      <a:pt x="1" y="183"/>
                      <a:pt x="1" y="183"/>
                    </a:cubicBezTo>
                    <a:cubicBezTo>
                      <a:pt x="0" y="183"/>
                      <a:pt x="0" y="183"/>
                      <a:pt x="0" y="183"/>
                    </a:cubicBezTo>
                    <a:cubicBezTo>
                      <a:pt x="0" y="187"/>
                      <a:pt x="0" y="187"/>
                      <a:pt x="0" y="187"/>
                    </a:cubicBezTo>
                    <a:cubicBezTo>
                      <a:pt x="1" y="187"/>
                      <a:pt x="1" y="187"/>
                      <a:pt x="1" y="187"/>
                    </a:cubicBezTo>
                    <a:cubicBezTo>
                      <a:pt x="1" y="188"/>
                      <a:pt x="1" y="188"/>
                      <a:pt x="1" y="188"/>
                    </a:cubicBezTo>
                    <a:cubicBezTo>
                      <a:pt x="1" y="188"/>
                      <a:pt x="2" y="189"/>
                      <a:pt x="3" y="190"/>
                    </a:cubicBezTo>
                    <a:cubicBezTo>
                      <a:pt x="3" y="190"/>
                      <a:pt x="3" y="190"/>
                      <a:pt x="3" y="190"/>
                    </a:cubicBezTo>
                    <a:cubicBezTo>
                      <a:pt x="2" y="190"/>
                      <a:pt x="2" y="190"/>
                      <a:pt x="2" y="190"/>
                    </a:cubicBezTo>
                    <a:cubicBezTo>
                      <a:pt x="3" y="191"/>
                      <a:pt x="3" y="191"/>
                      <a:pt x="3" y="191"/>
                    </a:cubicBezTo>
                    <a:cubicBezTo>
                      <a:pt x="6" y="191"/>
                      <a:pt x="6" y="191"/>
                      <a:pt x="6" y="191"/>
                    </a:cubicBezTo>
                    <a:cubicBezTo>
                      <a:pt x="6" y="190"/>
                      <a:pt x="6" y="190"/>
                      <a:pt x="6" y="190"/>
                    </a:cubicBezTo>
                    <a:cubicBezTo>
                      <a:pt x="10" y="190"/>
                      <a:pt x="10" y="190"/>
                      <a:pt x="10" y="190"/>
                    </a:cubicBezTo>
                    <a:cubicBezTo>
                      <a:pt x="10" y="191"/>
                      <a:pt x="10" y="191"/>
                      <a:pt x="10" y="191"/>
                    </a:cubicBezTo>
                    <a:cubicBezTo>
                      <a:pt x="14" y="191"/>
                      <a:pt x="14" y="191"/>
                      <a:pt x="14" y="191"/>
                    </a:cubicBezTo>
                    <a:cubicBezTo>
                      <a:pt x="14" y="190"/>
                      <a:pt x="14" y="190"/>
                      <a:pt x="14" y="190"/>
                    </a:cubicBezTo>
                    <a:cubicBezTo>
                      <a:pt x="18" y="190"/>
                      <a:pt x="18" y="190"/>
                      <a:pt x="18" y="190"/>
                    </a:cubicBezTo>
                    <a:cubicBezTo>
                      <a:pt x="19" y="190"/>
                      <a:pt x="19" y="190"/>
                      <a:pt x="19" y="190"/>
                    </a:cubicBezTo>
                    <a:cubicBezTo>
                      <a:pt x="19" y="191"/>
                      <a:pt x="19" y="191"/>
                      <a:pt x="19" y="191"/>
                    </a:cubicBezTo>
                    <a:cubicBezTo>
                      <a:pt x="20" y="191"/>
                      <a:pt x="21" y="190"/>
                      <a:pt x="22" y="188"/>
                    </a:cubicBezTo>
                    <a:cubicBezTo>
                      <a:pt x="21" y="188"/>
                      <a:pt x="21" y="188"/>
                      <a:pt x="21" y="188"/>
                    </a:cubicBezTo>
                    <a:cubicBezTo>
                      <a:pt x="21" y="188"/>
                      <a:pt x="21" y="188"/>
                      <a:pt x="21" y="188"/>
                    </a:cubicBezTo>
                    <a:cubicBezTo>
                      <a:pt x="21" y="184"/>
                      <a:pt x="21" y="184"/>
                      <a:pt x="21" y="184"/>
                    </a:cubicBezTo>
                    <a:cubicBezTo>
                      <a:pt x="22" y="184"/>
                      <a:pt x="22" y="184"/>
                      <a:pt x="22" y="184"/>
                    </a:cubicBezTo>
                    <a:cubicBezTo>
                      <a:pt x="22" y="180"/>
                      <a:pt x="22" y="180"/>
                      <a:pt x="22" y="180"/>
                    </a:cubicBezTo>
                    <a:cubicBezTo>
                      <a:pt x="21" y="180"/>
                      <a:pt x="21" y="180"/>
                      <a:pt x="21" y="180"/>
                    </a:cubicBezTo>
                    <a:cubicBezTo>
                      <a:pt x="21" y="176"/>
                      <a:pt x="21" y="176"/>
                      <a:pt x="21" y="176"/>
                    </a:cubicBezTo>
                    <a:cubicBezTo>
                      <a:pt x="22" y="176"/>
                      <a:pt x="22" y="176"/>
                      <a:pt x="22" y="176"/>
                    </a:cubicBezTo>
                    <a:cubicBezTo>
                      <a:pt x="22" y="172"/>
                      <a:pt x="22" y="172"/>
                      <a:pt x="22" y="172"/>
                    </a:cubicBezTo>
                    <a:cubicBezTo>
                      <a:pt x="21" y="172"/>
                      <a:pt x="21" y="172"/>
                      <a:pt x="21" y="172"/>
                    </a:cubicBezTo>
                    <a:cubicBezTo>
                      <a:pt x="21" y="168"/>
                      <a:pt x="21" y="168"/>
                      <a:pt x="21" y="168"/>
                    </a:cubicBezTo>
                    <a:cubicBezTo>
                      <a:pt x="22" y="168"/>
                      <a:pt x="22" y="168"/>
                      <a:pt x="22" y="168"/>
                    </a:cubicBezTo>
                    <a:cubicBezTo>
                      <a:pt x="22" y="164"/>
                      <a:pt x="22" y="164"/>
                      <a:pt x="22" y="164"/>
                    </a:cubicBezTo>
                    <a:cubicBezTo>
                      <a:pt x="21" y="164"/>
                      <a:pt x="21" y="164"/>
                      <a:pt x="21" y="164"/>
                    </a:cubicBezTo>
                    <a:cubicBezTo>
                      <a:pt x="21" y="160"/>
                      <a:pt x="21" y="160"/>
                      <a:pt x="21" y="160"/>
                    </a:cubicBezTo>
                    <a:cubicBezTo>
                      <a:pt x="22" y="160"/>
                      <a:pt x="22" y="160"/>
                      <a:pt x="22" y="160"/>
                    </a:cubicBezTo>
                    <a:cubicBezTo>
                      <a:pt x="22" y="156"/>
                      <a:pt x="22" y="156"/>
                      <a:pt x="22" y="156"/>
                    </a:cubicBezTo>
                    <a:cubicBezTo>
                      <a:pt x="21" y="156"/>
                      <a:pt x="21" y="156"/>
                      <a:pt x="21" y="156"/>
                    </a:cubicBezTo>
                    <a:cubicBezTo>
                      <a:pt x="21" y="152"/>
                      <a:pt x="21" y="152"/>
                      <a:pt x="21" y="152"/>
                    </a:cubicBezTo>
                    <a:cubicBezTo>
                      <a:pt x="22" y="152"/>
                      <a:pt x="22" y="152"/>
                      <a:pt x="22" y="152"/>
                    </a:cubicBezTo>
                    <a:cubicBezTo>
                      <a:pt x="22" y="148"/>
                      <a:pt x="22" y="148"/>
                      <a:pt x="22" y="148"/>
                    </a:cubicBezTo>
                    <a:cubicBezTo>
                      <a:pt x="21" y="148"/>
                      <a:pt x="21" y="148"/>
                      <a:pt x="21" y="148"/>
                    </a:cubicBezTo>
                    <a:cubicBezTo>
                      <a:pt x="21" y="144"/>
                      <a:pt x="21" y="144"/>
                      <a:pt x="21" y="144"/>
                    </a:cubicBezTo>
                    <a:cubicBezTo>
                      <a:pt x="22" y="144"/>
                      <a:pt x="22" y="144"/>
                      <a:pt x="22" y="144"/>
                    </a:cubicBezTo>
                    <a:cubicBezTo>
                      <a:pt x="22" y="140"/>
                      <a:pt x="22" y="140"/>
                      <a:pt x="22" y="140"/>
                    </a:cubicBezTo>
                    <a:cubicBezTo>
                      <a:pt x="21" y="140"/>
                      <a:pt x="21" y="140"/>
                      <a:pt x="21" y="140"/>
                    </a:cubicBezTo>
                    <a:cubicBezTo>
                      <a:pt x="21" y="136"/>
                      <a:pt x="21" y="136"/>
                      <a:pt x="21" y="136"/>
                    </a:cubicBezTo>
                    <a:cubicBezTo>
                      <a:pt x="22" y="136"/>
                      <a:pt x="22" y="136"/>
                      <a:pt x="22" y="136"/>
                    </a:cubicBezTo>
                    <a:cubicBezTo>
                      <a:pt x="22" y="132"/>
                      <a:pt x="22" y="132"/>
                      <a:pt x="22" y="132"/>
                    </a:cubicBezTo>
                    <a:cubicBezTo>
                      <a:pt x="21" y="132"/>
                      <a:pt x="21" y="132"/>
                      <a:pt x="21" y="132"/>
                    </a:cubicBezTo>
                    <a:cubicBezTo>
                      <a:pt x="21" y="128"/>
                      <a:pt x="21" y="128"/>
                      <a:pt x="21" y="128"/>
                    </a:cubicBezTo>
                    <a:cubicBezTo>
                      <a:pt x="22" y="128"/>
                      <a:pt x="22" y="128"/>
                      <a:pt x="22" y="128"/>
                    </a:cubicBezTo>
                    <a:cubicBezTo>
                      <a:pt x="22" y="124"/>
                      <a:pt x="22" y="124"/>
                      <a:pt x="22" y="124"/>
                    </a:cubicBezTo>
                    <a:cubicBezTo>
                      <a:pt x="21" y="124"/>
                      <a:pt x="21" y="124"/>
                      <a:pt x="21" y="124"/>
                    </a:cubicBezTo>
                    <a:cubicBezTo>
                      <a:pt x="21" y="120"/>
                      <a:pt x="21" y="120"/>
                      <a:pt x="21" y="120"/>
                    </a:cubicBezTo>
                    <a:cubicBezTo>
                      <a:pt x="22" y="120"/>
                      <a:pt x="22" y="120"/>
                      <a:pt x="22" y="120"/>
                    </a:cubicBezTo>
                    <a:cubicBezTo>
                      <a:pt x="22" y="116"/>
                      <a:pt x="22" y="116"/>
                      <a:pt x="22" y="116"/>
                    </a:cubicBezTo>
                    <a:cubicBezTo>
                      <a:pt x="21" y="116"/>
                      <a:pt x="21" y="116"/>
                      <a:pt x="21" y="116"/>
                    </a:cubicBezTo>
                    <a:cubicBezTo>
                      <a:pt x="21" y="112"/>
                      <a:pt x="21" y="112"/>
                      <a:pt x="21" y="112"/>
                    </a:cubicBezTo>
                    <a:cubicBezTo>
                      <a:pt x="22" y="112"/>
                      <a:pt x="22" y="112"/>
                      <a:pt x="22" y="112"/>
                    </a:cubicBezTo>
                    <a:cubicBezTo>
                      <a:pt x="22" y="108"/>
                      <a:pt x="22" y="108"/>
                      <a:pt x="22" y="108"/>
                    </a:cubicBezTo>
                    <a:cubicBezTo>
                      <a:pt x="21" y="108"/>
                      <a:pt x="21" y="108"/>
                      <a:pt x="21" y="108"/>
                    </a:cubicBezTo>
                    <a:cubicBezTo>
                      <a:pt x="21" y="104"/>
                      <a:pt x="21" y="104"/>
                      <a:pt x="21" y="104"/>
                    </a:cubicBezTo>
                    <a:cubicBezTo>
                      <a:pt x="22" y="104"/>
                      <a:pt x="22" y="104"/>
                      <a:pt x="22" y="104"/>
                    </a:cubicBezTo>
                    <a:cubicBezTo>
                      <a:pt x="22" y="100"/>
                      <a:pt x="22" y="100"/>
                      <a:pt x="22" y="100"/>
                    </a:cubicBezTo>
                    <a:cubicBezTo>
                      <a:pt x="21" y="100"/>
                      <a:pt x="21" y="100"/>
                      <a:pt x="21" y="100"/>
                    </a:cubicBezTo>
                    <a:cubicBezTo>
                      <a:pt x="21" y="96"/>
                      <a:pt x="21" y="96"/>
                      <a:pt x="21" y="96"/>
                    </a:cubicBezTo>
                    <a:cubicBezTo>
                      <a:pt x="22" y="96"/>
                      <a:pt x="22" y="96"/>
                      <a:pt x="22" y="96"/>
                    </a:cubicBezTo>
                    <a:cubicBezTo>
                      <a:pt x="22" y="92"/>
                      <a:pt x="22" y="92"/>
                      <a:pt x="22" y="92"/>
                    </a:cubicBezTo>
                    <a:cubicBezTo>
                      <a:pt x="21" y="92"/>
                      <a:pt x="21" y="92"/>
                      <a:pt x="21" y="92"/>
                    </a:cubicBezTo>
                    <a:cubicBezTo>
                      <a:pt x="21" y="88"/>
                      <a:pt x="21" y="88"/>
                      <a:pt x="21" y="88"/>
                    </a:cubicBezTo>
                    <a:cubicBezTo>
                      <a:pt x="22" y="88"/>
                      <a:pt x="22" y="88"/>
                      <a:pt x="22" y="88"/>
                    </a:cubicBezTo>
                    <a:cubicBezTo>
                      <a:pt x="22" y="84"/>
                      <a:pt x="22" y="84"/>
                      <a:pt x="22" y="84"/>
                    </a:cubicBezTo>
                    <a:cubicBezTo>
                      <a:pt x="21" y="84"/>
                      <a:pt x="21" y="84"/>
                      <a:pt x="21" y="84"/>
                    </a:cubicBezTo>
                    <a:cubicBezTo>
                      <a:pt x="21" y="80"/>
                      <a:pt x="21" y="80"/>
                      <a:pt x="21" y="80"/>
                    </a:cubicBezTo>
                    <a:cubicBezTo>
                      <a:pt x="22" y="80"/>
                      <a:pt x="22" y="80"/>
                      <a:pt x="22" y="80"/>
                    </a:cubicBezTo>
                    <a:cubicBezTo>
                      <a:pt x="22" y="76"/>
                      <a:pt x="22" y="76"/>
                      <a:pt x="22" y="76"/>
                    </a:cubicBezTo>
                    <a:cubicBezTo>
                      <a:pt x="21" y="76"/>
                      <a:pt x="21" y="76"/>
                      <a:pt x="21" y="76"/>
                    </a:cubicBezTo>
                    <a:cubicBezTo>
                      <a:pt x="21" y="72"/>
                      <a:pt x="21" y="72"/>
                      <a:pt x="21" y="72"/>
                    </a:cubicBezTo>
                    <a:cubicBezTo>
                      <a:pt x="22" y="72"/>
                      <a:pt x="22" y="72"/>
                      <a:pt x="22" y="72"/>
                    </a:cubicBezTo>
                    <a:cubicBezTo>
                      <a:pt x="22" y="68"/>
                      <a:pt x="22" y="68"/>
                      <a:pt x="22" y="68"/>
                    </a:cubicBezTo>
                    <a:cubicBezTo>
                      <a:pt x="21" y="68"/>
                      <a:pt x="21" y="68"/>
                      <a:pt x="21" y="68"/>
                    </a:cubicBezTo>
                    <a:cubicBezTo>
                      <a:pt x="21" y="64"/>
                      <a:pt x="21" y="64"/>
                      <a:pt x="21" y="64"/>
                    </a:cubicBezTo>
                    <a:cubicBezTo>
                      <a:pt x="22" y="64"/>
                      <a:pt x="22" y="64"/>
                      <a:pt x="22" y="64"/>
                    </a:cubicBezTo>
                    <a:cubicBezTo>
                      <a:pt x="22" y="60"/>
                      <a:pt x="22" y="60"/>
                      <a:pt x="22" y="60"/>
                    </a:cubicBezTo>
                    <a:cubicBezTo>
                      <a:pt x="21" y="60"/>
                      <a:pt x="21" y="60"/>
                      <a:pt x="21" y="60"/>
                    </a:cubicBezTo>
                    <a:cubicBezTo>
                      <a:pt x="21" y="56"/>
                      <a:pt x="21" y="56"/>
                      <a:pt x="21" y="56"/>
                    </a:cubicBezTo>
                    <a:cubicBezTo>
                      <a:pt x="22" y="56"/>
                      <a:pt x="22" y="56"/>
                      <a:pt x="22" y="56"/>
                    </a:cubicBezTo>
                    <a:cubicBezTo>
                      <a:pt x="22" y="52"/>
                      <a:pt x="22" y="52"/>
                      <a:pt x="22" y="52"/>
                    </a:cubicBezTo>
                    <a:cubicBezTo>
                      <a:pt x="21" y="52"/>
                      <a:pt x="21" y="52"/>
                      <a:pt x="21" y="52"/>
                    </a:cubicBezTo>
                    <a:cubicBezTo>
                      <a:pt x="21" y="47"/>
                      <a:pt x="21" y="47"/>
                      <a:pt x="21" y="47"/>
                    </a:cubicBezTo>
                    <a:cubicBezTo>
                      <a:pt x="22" y="47"/>
                      <a:pt x="22" y="47"/>
                      <a:pt x="22" y="47"/>
                    </a:cubicBezTo>
                    <a:cubicBezTo>
                      <a:pt x="22" y="43"/>
                      <a:pt x="22" y="43"/>
                      <a:pt x="22" y="43"/>
                    </a:cubicBezTo>
                    <a:cubicBezTo>
                      <a:pt x="21" y="43"/>
                      <a:pt x="21" y="43"/>
                      <a:pt x="21" y="43"/>
                    </a:cubicBezTo>
                    <a:cubicBezTo>
                      <a:pt x="21" y="39"/>
                      <a:pt x="21" y="39"/>
                      <a:pt x="21" y="39"/>
                    </a:cubicBezTo>
                    <a:cubicBezTo>
                      <a:pt x="22" y="39"/>
                      <a:pt x="22" y="39"/>
                      <a:pt x="22" y="39"/>
                    </a:cubicBezTo>
                    <a:cubicBezTo>
                      <a:pt x="22" y="35"/>
                      <a:pt x="22" y="35"/>
                      <a:pt x="22" y="35"/>
                    </a:cubicBezTo>
                    <a:cubicBezTo>
                      <a:pt x="21" y="35"/>
                      <a:pt x="21" y="35"/>
                      <a:pt x="21" y="35"/>
                    </a:cubicBezTo>
                    <a:cubicBezTo>
                      <a:pt x="21" y="31"/>
                      <a:pt x="21" y="31"/>
                      <a:pt x="21" y="31"/>
                    </a:cubicBezTo>
                    <a:cubicBezTo>
                      <a:pt x="22" y="31"/>
                      <a:pt x="22" y="31"/>
                      <a:pt x="22" y="31"/>
                    </a:cubicBezTo>
                    <a:cubicBezTo>
                      <a:pt x="22" y="27"/>
                      <a:pt x="22" y="27"/>
                      <a:pt x="22" y="27"/>
                    </a:cubicBezTo>
                    <a:cubicBezTo>
                      <a:pt x="21" y="27"/>
                      <a:pt x="21" y="27"/>
                      <a:pt x="21" y="27"/>
                    </a:cubicBezTo>
                    <a:cubicBezTo>
                      <a:pt x="21" y="23"/>
                      <a:pt x="21" y="23"/>
                      <a:pt x="21" y="23"/>
                    </a:cubicBezTo>
                    <a:cubicBezTo>
                      <a:pt x="22" y="23"/>
                      <a:pt x="22" y="23"/>
                      <a:pt x="22" y="23"/>
                    </a:cubicBezTo>
                    <a:cubicBezTo>
                      <a:pt x="22" y="19"/>
                      <a:pt x="22" y="19"/>
                      <a:pt x="22" y="19"/>
                    </a:cubicBezTo>
                    <a:cubicBezTo>
                      <a:pt x="21" y="19"/>
                      <a:pt x="21" y="19"/>
                      <a:pt x="21" y="19"/>
                    </a:cubicBezTo>
                    <a:cubicBezTo>
                      <a:pt x="21" y="15"/>
                      <a:pt x="21" y="15"/>
                      <a:pt x="21" y="15"/>
                    </a:cubicBezTo>
                    <a:cubicBezTo>
                      <a:pt x="22" y="15"/>
                      <a:pt x="22" y="15"/>
                      <a:pt x="22" y="15"/>
                    </a:cubicBezTo>
                    <a:cubicBezTo>
                      <a:pt x="22" y="11"/>
                      <a:pt x="22" y="11"/>
                      <a:pt x="22" y="11"/>
                    </a:cubicBezTo>
                    <a:cubicBezTo>
                      <a:pt x="21" y="11"/>
                      <a:pt x="21" y="11"/>
                      <a:pt x="21" y="11"/>
                    </a:cubicBezTo>
                    <a:cubicBezTo>
                      <a:pt x="21" y="7"/>
                      <a:pt x="21" y="7"/>
                      <a:pt x="21" y="7"/>
                    </a:cubicBezTo>
                    <a:cubicBezTo>
                      <a:pt x="22" y="7"/>
                      <a:pt x="22" y="7"/>
                      <a:pt x="22" y="7"/>
                    </a:cubicBezTo>
                    <a:cubicBezTo>
                      <a:pt x="22" y="3"/>
                      <a:pt x="22" y="3"/>
                      <a:pt x="22" y="3"/>
                    </a:cubicBezTo>
                    <a:cubicBezTo>
                      <a:pt x="21" y="3"/>
                      <a:pt x="21" y="3"/>
                      <a:pt x="21" y="3"/>
                    </a:cubicBezTo>
                    <a:cubicBezTo>
                      <a:pt x="21" y="3"/>
                      <a:pt x="21" y="3"/>
                      <a:pt x="21" y="3"/>
                    </a:cubicBezTo>
                    <a:cubicBezTo>
                      <a:pt x="21" y="2"/>
                      <a:pt x="20" y="1"/>
                      <a:pt x="19" y="1"/>
                    </a:cubicBezTo>
                    <a:cubicBezTo>
                      <a:pt x="19" y="0"/>
                      <a:pt x="19" y="0"/>
                      <a:pt x="19" y="0"/>
                    </a:cubicBezTo>
                    <a:cubicBezTo>
                      <a:pt x="19" y="0"/>
                      <a:pt x="19" y="0"/>
                      <a:pt x="18" y="0"/>
                    </a:cubicBezTo>
                  </a:path>
                </a:pathLst>
              </a:custGeom>
              <a:solidFill>
                <a:srgbClr val="B8D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3" name="Freeform 62"/>
              <p:cNvSpPr>
                <a:spLocks noEditPoints="1"/>
              </p:cNvSpPr>
              <p:nvPr>
                <p:custDataLst>
                  <p:tags r:id="rId75"/>
                </p:custDataLst>
              </p:nvPr>
            </p:nvSpPr>
            <p:spPr bwMode="auto">
              <a:xfrm>
                <a:off x="4925" y="877"/>
                <a:ext cx="67" cy="540"/>
              </a:xfrm>
              <a:custGeom>
                <a:avLst/>
                <a:gdLst>
                  <a:gd name="T0" fmla="*/ 11 w 24"/>
                  <a:gd name="T1" fmla="*/ 192 h 193"/>
                  <a:gd name="T2" fmla="*/ 15 w 24"/>
                  <a:gd name="T3" fmla="*/ 193 h 193"/>
                  <a:gd name="T4" fmla="*/ 1 w 24"/>
                  <a:gd name="T5" fmla="*/ 188 h 193"/>
                  <a:gd name="T6" fmla="*/ 4 w 24"/>
                  <a:gd name="T7" fmla="*/ 191 h 193"/>
                  <a:gd name="T8" fmla="*/ 22 w 24"/>
                  <a:gd name="T9" fmla="*/ 189 h 193"/>
                  <a:gd name="T10" fmla="*/ 2 w 24"/>
                  <a:gd name="T11" fmla="*/ 180 h 193"/>
                  <a:gd name="T12" fmla="*/ 2 w 24"/>
                  <a:gd name="T13" fmla="*/ 180 h 193"/>
                  <a:gd name="T14" fmla="*/ 24 w 24"/>
                  <a:gd name="T15" fmla="*/ 181 h 193"/>
                  <a:gd name="T16" fmla="*/ 1 w 24"/>
                  <a:gd name="T17" fmla="*/ 176 h 193"/>
                  <a:gd name="T18" fmla="*/ 22 w 24"/>
                  <a:gd name="T19" fmla="*/ 173 h 193"/>
                  <a:gd name="T20" fmla="*/ 0 w 24"/>
                  <a:gd name="T21" fmla="*/ 164 h 193"/>
                  <a:gd name="T22" fmla="*/ 23 w 24"/>
                  <a:gd name="T23" fmla="*/ 161 h 193"/>
                  <a:gd name="T24" fmla="*/ 2 w 24"/>
                  <a:gd name="T25" fmla="*/ 156 h 193"/>
                  <a:gd name="T26" fmla="*/ 2 w 24"/>
                  <a:gd name="T27" fmla="*/ 156 h 193"/>
                  <a:gd name="T28" fmla="*/ 24 w 24"/>
                  <a:gd name="T29" fmla="*/ 157 h 193"/>
                  <a:gd name="T30" fmla="*/ 1 w 24"/>
                  <a:gd name="T31" fmla="*/ 152 h 193"/>
                  <a:gd name="T32" fmla="*/ 22 w 24"/>
                  <a:gd name="T33" fmla="*/ 149 h 193"/>
                  <a:gd name="T34" fmla="*/ 0 w 24"/>
                  <a:gd name="T35" fmla="*/ 140 h 193"/>
                  <a:gd name="T36" fmla="*/ 23 w 24"/>
                  <a:gd name="T37" fmla="*/ 137 h 193"/>
                  <a:gd name="T38" fmla="*/ 2 w 24"/>
                  <a:gd name="T39" fmla="*/ 132 h 193"/>
                  <a:gd name="T40" fmla="*/ 2 w 24"/>
                  <a:gd name="T41" fmla="*/ 132 h 193"/>
                  <a:gd name="T42" fmla="*/ 24 w 24"/>
                  <a:gd name="T43" fmla="*/ 133 h 193"/>
                  <a:gd name="T44" fmla="*/ 1 w 24"/>
                  <a:gd name="T45" fmla="*/ 128 h 193"/>
                  <a:gd name="T46" fmla="*/ 22 w 24"/>
                  <a:gd name="T47" fmla="*/ 125 h 193"/>
                  <a:gd name="T48" fmla="*/ 0 w 24"/>
                  <a:gd name="T49" fmla="*/ 116 h 193"/>
                  <a:gd name="T50" fmla="*/ 23 w 24"/>
                  <a:gd name="T51" fmla="*/ 113 h 193"/>
                  <a:gd name="T52" fmla="*/ 2 w 24"/>
                  <a:gd name="T53" fmla="*/ 108 h 193"/>
                  <a:gd name="T54" fmla="*/ 2 w 24"/>
                  <a:gd name="T55" fmla="*/ 108 h 193"/>
                  <a:gd name="T56" fmla="*/ 24 w 24"/>
                  <a:gd name="T57" fmla="*/ 109 h 193"/>
                  <a:gd name="T58" fmla="*/ 1 w 24"/>
                  <a:gd name="T59" fmla="*/ 104 h 193"/>
                  <a:gd name="T60" fmla="*/ 22 w 24"/>
                  <a:gd name="T61" fmla="*/ 101 h 193"/>
                  <a:gd name="T62" fmla="*/ 0 w 24"/>
                  <a:gd name="T63" fmla="*/ 92 h 193"/>
                  <a:gd name="T64" fmla="*/ 23 w 24"/>
                  <a:gd name="T65" fmla="*/ 89 h 193"/>
                  <a:gd name="T66" fmla="*/ 2 w 24"/>
                  <a:gd name="T67" fmla="*/ 84 h 193"/>
                  <a:gd name="T68" fmla="*/ 2 w 24"/>
                  <a:gd name="T69" fmla="*/ 84 h 193"/>
                  <a:gd name="T70" fmla="*/ 24 w 24"/>
                  <a:gd name="T71" fmla="*/ 85 h 193"/>
                  <a:gd name="T72" fmla="*/ 1 w 24"/>
                  <a:gd name="T73" fmla="*/ 80 h 193"/>
                  <a:gd name="T74" fmla="*/ 22 w 24"/>
                  <a:gd name="T75" fmla="*/ 77 h 193"/>
                  <a:gd name="T76" fmla="*/ 0 w 24"/>
                  <a:gd name="T77" fmla="*/ 68 h 193"/>
                  <a:gd name="T78" fmla="*/ 23 w 24"/>
                  <a:gd name="T79" fmla="*/ 65 h 193"/>
                  <a:gd name="T80" fmla="*/ 2 w 24"/>
                  <a:gd name="T81" fmla="*/ 60 h 193"/>
                  <a:gd name="T82" fmla="*/ 2 w 24"/>
                  <a:gd name="T83" fmla="*/ 60 h 193"/>
                  <a:gd name="T84" fmla="*/ 24 w 24"/>
                  <a:gd name="T85" fmla="*/ 61 h 193"/>
                  <a:gd name="T86" fmla="*/ 1 w 24"/>
                  <a:gd name="T87" fmla="*/ 56 h 193"/>
                  <a:gd name="T88" fmla="*/ 22 w 24"/>
                  <a:gd name="T89" fmla="*/ 53 h 193"/>
                  <a:gd name="T90" fmla="*/ 0 w 24"/>
                  <a:gd name="T91" fmla="*/ 44 h 193"/>
                  <a:gd name="T92" fmla="*/ 23 w 24"/>
                  <a:gd name="T93" fmla="*/ 40 h 193"/>
                  <a:gd name="T94" fmla="*/ 2 w 24"/>
                  <a:gd name="T95" fmla="*/ 35 h 193"/>
                  <a:gd name="T96" fmla="*/ 2 w 24"/>
                  <a:gd name="T97" fmla="*/ 35 h 193"/>
                  <a:gd name="T98" fmla="*/ 24 w 24"/>
                  <a:gd name="T99" fmla="*/ 36 h 193"/>
                  <a:gd name="T100" fmla="*/ 1 w 24"/>
                  <a:gd name="T101" fmla="*/ 31 h 193"/>
                  <a:gd name="T102" fmla="*/ 22 w 24"/>
                  <a:gd name="T103" fmla="*/ 28 h 193"/>
                  <a:gd name="T104" fmla="*/ 0 w 24"/>
                  <a:gd name="T105" fmla="*/ 19 h 193"/>
                  <a:gd name="T106" fmla="*/ 23 w 24"/>
                  <a:gd name="T107" fmla="*/ 16 h 193"/>
                  <a:gd name="T108" fmla="*/ 2 w 24"/>
                  <a:gd name="T109" fmla="*/ 11 h 193"/>
                  <a:gd name="T110" fmla="*/ 2 w 24"/>
                  <a:gd name="T111" fmla="*/ 11 h 193"/>
                  <a:gd name="T112" fmla="*/ 24 w 24"/>
                  <a:gd name="T113" fmla="*/ 12 h 193"/>
                  <a:gd name="T114" fmla="*/ 2 w 24"/>
                  <a:gd name="T115" fmla="*/ 7 h 193"/>
                  <a:gd name="T116" fmla="*/ 20 w 24"/>
                  <a:gd name="T117" fmla="*/ 1 h 193"/>
                  <a:gd name="T118" fmla="*/ 24 w 24"/>
                  <a:gd name="T119" fmla="*/ 4 h 193"/>
                  <a:gd name="T120" fmla="*/ 4 w 24"/>
                  <a:gd name="T121" fmla="*/ 2 h 193"/>
                  <a:gd name="T122" fmla="*/ 16 w 24"/>
                  <a:gd name="T123" fmla="*/ 0 h 193"/>
                  <a:gd name="T124" fmla="*/ 16 w 24"/>
                  <a:gd name="T12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 h="193">
                    <a:moveTo>
                      <a:pt x="11" y="191"/>
                    </a:moveTo>
                    <a:cubicBezTo>
                      <a:pt x="7" y="191"/>
                      <a:pt x="7" y="191"/>
                      <a:pt x="7" y="191"/>
                    </a:cubicBezTo>
                    <a:cubicBezTo>
                      <a:pt x="7" y="192"/>
                      <a:pt x="7" y="192"/>
                      <a:pt x="7" y="192"/>
                    </a:cubicBezTo>
                    <a:cubicBezTo>
                      <a:pt x="7" y="193"/>
                      <a:pt x="7" y="193"/>
                      <a:pt x="7" y="193"/>
                    </a:cubicBezTo>
                    <a:cubicBezTo>
                      <a:pt x="11" y="193"/>
                      <a:pt x="11" y="193"/>
                      <a:pt x="11" y="193"/>
                    </a:cubicBezTo>
                    <a:cubicBezTo>
                      <a:pt x="11" y="192"/>
                      <a:pt x="11" y="192"/>
                      <a:pt x="11" y="192"/>
                    </a:cubicBezTo>
                    <a:cubicBezTo>
                      <a:pt x="11" y="191"/>
                      <a:pt x="11" y="191"/>
                      <a:pt x="11" y="191"/>
                    </a:cubicBezTo>
                    <a:moveTo>
                      <a:pt x="20" y="191"/>
                    </a:moveTo>
                    <a:cubicBezTo>
                      <a:pt x="19" y="191"/>
                      <a:pt x="19" y="191"/>
                      <a:pt x="19" y="191"/>
                    </a:cubicBezTo>
                    <a:cubicBezTo>
                      <a:pt x="15" y="191"/>
                      <a:pt x="15" y="191"/>
                      <a:pt x="15" y="191"/>
                    </a:cubicBezTo>
                    <a:cubicBezTo>
                      <a:pt x="15" y="192"/>
                      <a:pt x="15" y="192"/>
                      <a:pt x="15" y="192"/>
                    </a:cubicBezTo>
                    <a:cubicBezTo>
                      <a:pt x="15" y="193"/>
                      <a:pt x="15" y="193"/>
                      <a:pt x="15" y="193"/>
                    </a:cubicBezTo>
                    <a:cubicBezTo>
                      <a:pt x="19" y="193"/>
                      <a:pt x="19" y="193"/>
                      <a:pt x="19" y="193"/>
                    </a:cubicBezTo>
                    <a:cubicBezTo>
                      <a:pt x="20" y="193"/>
                      <a:pt x="20" y="193"/>
                      <a:pt x="20" y="193"/>
                    </a:cubicBezTo>
                    <a:cubicBezTo>
                      <a:pt x="20" y="192"/>
                      <a:pt x="20" y="192"/>
                      <a:pt x="20" y="192"/>
                    </a:cubicBezTo>
                    <a:cubicBezTo>
                      <a:pt x="20" y="191"/>
                      <a:pt x="20" y="191"/>
                      <a:pt x="20" y="191"/>
                    </a:cubicBezTo>
                    <a:moveTo>
                      <a:pt x="2" y="188"/>
                    </a:moveTo>
                    <a:cubicBezTo>
                      <a:pt x="1" y="188"/>
                      <a:pt x="1" y="188"/>
                      <a:pt x="1" y="188"/>
                    </a:cubicBezTo>
                    <a:cubicBezTo>
                      <a:pt x="0" y="188"/>
                      <a:pt x="0" y="188"/>
                      <a:pt x="0" y="188"/>
                    </a:cubicBezTo>
                    <a:cubicBezTo>
                      <a:pt x="0" y="189"/>
                      <a:pt x="0" y="189"/>
                      <a:pt x="0" y="189"/>
                    </a:cubicBezTo>
                    <a:cubicBezTo>
                      <a:pt x="0" y="190"/>
                      <a:pt x="1" y="192"/>
                      <a:pt x="3" y="192"/>
                    </a:cubicBezTo>
                    <a:cubicBezTo>
                      <a:pt x="3" y="191"/>
                      <a:pt x="3" y="191"/>
                      <a:pt x="3" y="191"/>
                    </a:cubicBezTo>
                    <a:cubicBezTo>
                      <a:pt x="4" y="191"/>
                      <a:pt x="4" y="191"/>
                      <a:pt x="4" y="191"/>
                    </a:cubicBezTo>
                    <a:cubicBezTo>
                      <a:pt x="4" y="191"/>
                      <a:pt x="4" y="191"/>
                      <a:pt x="4" y="191"/>
                    </a:cubicBezTo>
                    <a:cubicBezTo>
                      <a:pt x="3" y="190"/>
                      <a:pt x="2" y="189"/>
                      <a:pt x="2" y="189"/>
                    </a:cubicBezTo>
                    <a:cubicBezTo>
                      <a:pt x="2" y="188"/>
                      <a:pt x="2" y="188"/>
                      <a:pt x="2" y="188"/>
                    </a:cubicBezTo>
                    <a:moveTo>
                      <a:pt x="24" y="185"/>
                    </a:moveTo>
                    <a:cubicBezTo>
                      <a:pt x="23" y="185"/>
                      <a:pt x="23" y="185"/>
                      <a:pt x="23" y="185"/>
                    </a:cubicBezTo>
                    <a:cubicBezTo>
                      <a:pt x="22" y="185"/>
                      <a:pt x="22" y="185"/>
                      <a:pt x="22" y="185"/>
                    </a:cubicBezTo>
                    <a:cubicBezTo>
                      <a:pt x="22" y="189"/>
                      <a:pt x="22" y="189"/>
                      <a:pt x="22" y="189"/>
                    </a:cubicBezTo>
                    <a:cubicBezTo>
                      <a:pt x="22" y="189"/>
                      <a:pt x="22" y="189"/>
                      <a:pt x="22" y="189"/>
                    </a:cubicBezTo>
                    <a:cubicBezTo>
                      <a:pt x="23" y="189"/>
                      <a:pt x="23" y="189"/>
                      <a:pt x="23" y="189"/>
                    </a:cubicBezTo>
                    <a:cubicBezTo>
                      <a:pt x="23" y="190"/>
                      <a:pt x="23" y="190"/>
                      <a:pt x="23" y="190"/>
                    </a:cubicBezTo>
                    <a:cubicBezTo>
                      <a:pt x="24" y="189"/>
                      <a:pt x="24" y="189"/>
                      <a:pt x="24" y="189"/>
                    </a:cubicBezTo>
                    <a:cubicBezTo>
                      <a:pt x="24" y="185"/>
                      <a:pt x="24" y="185"/>
                      <a:pt x="24" y="185"/>
                    </a:cubicBezTo>
                    <a:moveTo>
                      <a:pt x="2" y="180"/>
                    </a:moveTo>
                    <a:cubicBezTo>
                      <a:pt x="1" y="180"/>
                      <a:pt x="1" y="180"/>
                      <a:pt x="1" y="180"/>
                    </a:cubicBezTo>
                    <a:cubicBezTo>
                      <a:pt x="0" y="180"/>
                      <a:pt x="0" y="180"/>
                      <a:pt x="0" y="180"/>
                    </a:cubicBezTo>
                    <a:cubicBezTo>
                      <a:pt x="0" y="184"/>
                      <a:pt x="0" y="184"/>
                      <a:pt x="0" y="184"/>
                    </a:cubicBezTo>
                    <a:cubicBezTo>
                      <a:pt x="1" y="184"/>
                      <a:pt x="1" y="184"/>
                      <a:pt x="1" y="184"/>
                    </a:cubicBezTo>
                    <a:cubicBezTo>
                      <a:pt x="2" y="184"/>
                      <a:pt x="2" y="184"/>
                      <a:pt x="2" y="184"/>
                    </a:cubicBezTo>
                    <a:cubicBezTo>
                      <a:pt x="2" y="180"/>
                      <a:pt x="2" y="180"/>
                      <a:pt x="2" y="180"/>
                    </a:cubicBezTo>
                    <a:moveTo>
                      <a:pt x="24" y="177"/>
                    </a:moveTo>
                    <a:cubicBezTo>
                      <a:pt x="23" y="177"/>
                      <a:pt x="23" y="177"/>
                      <a:pt x="23" y="177"/>
                    </a:cubicBezTo>
                    <a:cubicBezTo>
                      <a:pt x="22" y="177"/>
                      <a:pt x="22" y="177"/>
                      <a:pt x="22" y="177"/>
                    </a:cubicBezTo>
                    <a:cubicBezTo>
                      <a:pt x="22" y="181"/>
                      <a:pt x="22" y="181"/>
                      <a:pt x="22" y="181"/>
                    </a:cubicBezTo>
                    <a:cubicBezTo>
                      <a:pt x="23" y="181"/>
                      <a:pt x="23" y="181"/>
                      <a:pt x="23" y="181"/>
                    </a:cubicBezTo>
                    <a:cubicBezTo>
                      <a:pt x="24" y="181"/>
                      <a:pt x="24" y="181"/>
                      <a:pt x="24" y="181"/>
                    </a:cubicBezTo>
                    <a:cubicBezTo>
                      <a:pt x="24" y="177"/>
                      <a:pt x="24" y="177"/>
                      <a:pt x="24" y="177"/>
                    </a:cubicBezTo>
                    <a:moveTo>
                      <a:pt x="2" y="172"/>
                    </a:moveTo>
                    <a:cubicBezTo>
                      <a:pt x="1" y="172"/>
                      <a:pt x="1" y="172"/>
                      <a:pt x="1" y="172"/>
                    </a:cubicBezTo>
                    <a:cubicBezTo>
                      <a:pt x="0" y="172"/>
                      <a:pt x="0" y="172"/>
                      <a:pt x="0" y="172"/>
                    </a:cubicBezTo>
                    <a:cubicBezTo>
                      <a:pt x="0" y="176"/>
                      <a:pt x="0" y="176"/>
                      <a:pt x="0" y="176"/>
                    </a:cubicBezTo>
                    <a:cubicBezTo>
                      <a:pt x="1" y="176"/>
                      <a:pt x="1" y="176"/>
                      <a:pt x="1" y="176"/>
                    </a:cubicBezTo>
                    <a:cubicBezTo>
                      <a:pt x="2" y="176"/>
                      <a:pt x="2" y="176"/>
                      <a:pt x="2" y="176"/>
                    </a:cubicBezTo>
                    <a:cubicBezTo>
                      <a:pt x="2" y="172"/>
                      <a:pt x="2" y="172"/>
                      <a:pt x="2" y="172"/>
                    </a:cubicBezTo>
                    <a:moveTo>
                      <a:pt x="24" y="169"/>
                    </a:moveTo>
                    <a:cubicBezTo>
                      <a:pt x="23" y="169"/>
                      <a:pt x="23" y="169"/>
                      <a:pt x="23" y="169"/>
                    </a:cubicBezTo>
                    <a:cubicBezTo>
                      <a:pt x="22" y="169"/>
                      <a:pt x="22" y="169"/>
                      <a:pt x="22" y="169"/>
                    </a:cubicBezTo>
                    <a:cubicBezTo>
                      <a:pt x="22" y="173"/>
                      <a:pt x="22" y="173"/>
                      <a:pt x="22" y="173"/>
                    </a:cubicBezTo>
                    <a:cubicBezTo>
                      <a:pt x="23" y="173"/>
                      <a:pt x="23" y="173"/>
                      <a:pt x="23" y="173"/>
                    </a:cubicBezTo>
                    <a:cubicBezTo>
                      <a:pt x="24" y="173"/>
                      <a:pt x="24" y="173"/>
                      <a:pt x="24" y="173"/>
                    </a:cubicBezTo>
                    <a:cubicBezTo>
                      <a:pt x="24" y="169"/>
                      <a:pt x="24" y="169"/>
                      <a:pt x="24" y="169"/>
                    </a:cubicBezTo>
                    <a:moveTo>
                      <a:pt x="2" y="164"/>
                    </a:moveTo>
                    <a:cubicBezTo>
                      <a:pt x="1" y="164"/>
                      <a:pt x="1" y="164"/>
                      <a:pt x="1" y="164"/>
                    </a:cubicBezTo>
                    <a:cubicBezTo>
                      <a:pt x="0" y="164"/>
                      <a:pt x="0" y="164"/>
                      <a:pt x="0" y="164"/>
                    </a:cubicBezTo>
                    <a:cubicBezTo>
                      <a:pt x="0" y="168"/>
                      <a:pt x="0" y="168"/>
                      <a:pt x="0" y="168"/>
                    </a:cubicBezTo>
                    <a:cubicBezTo>
                      <a:pt x="1" y="168"/>
                      <a:pt x="1" y="168"/>
                      <a:pt x="1" y="168"/>
                    </a:cubicBezTo>
                    <a:cubicBezTo>
                      <a:pt x="2" y="168"/>
                      <a:pt x="2" y="168"/>
                      <a:pt x="2" y="168"/>
                    </a:cubicBezTo>
                    <a:cubicBezTo>
                      <a:pt x="2" y="164"/>
                      <a:pt x="2" y="164"/>
                      <a:pt x="2" y="164"/>
                    </a:cubicBezTo>
                    <a:moveTo>
                      <a:pt x="24" y="161"/>
                    </a:moveTo>
                    <a:cubicBezTo>
                      <a:pt x="23" y="161"/>
                      <a:pt x="23" y="161"/>
                      <a:pt x="23" y="161"/>
                    </a:cubicBezTo>
                    <a:cubicBezTo>
                      <a:pt x="22" y="161"/>
                      <a:pt x="22" y="161"/>
                      <a:pt x="22" y="161"/>
                    </a:cubicBezTo>
                    <a:cubicBezTo>
                      <a:pt x="22" y="165"/>
                      <a:pt x="22" y="165"/>
                      <a:pt x="22" y="165"/>
                    </a:cubicBezTo>
                    <a:cubicBezTo>
                      <a:pt x="23" y="165"/>
                      <a:pt x="23" y="165"/>
                      <a:pt x="23" y="165"/>
                    </a:cubicBezTo>
                    <a:cubicBezTo>
                      <a:pt x="24" y="165"/>
                      <a:pt x="24" y="165"/>
                      <a:pt x="24" y="165"/>
                    </a:cubicBezTo>
                    <a:cubicBezTo>
                      <a:pt x="24" y="161"/>
                      <a:pt x="24" y="161"/>
                      <a:pt x="24" y="161"/>
                    </a:cubicBezTo>
                    <a:moveTo>
                      <a:pt x="2" y="156"/>
                    </a:moveTo>
                    <a:cubicBezTo>
                      <a:pt x="1" y="156"/>
                      <a:pt x="1" y="156"/>
                      <a:pt x="1" y="156"/>
                    </a:cubicBezTo>
                    <a:cubicBezTo>
                      <a:pt x="0" y="156"/>
                      <a:pt x="0" y="156"/>
                      <a:pt x="0" y="156"/>
                    </a:cubicBezTo>
                    <a:cubicBezTo>
                      <a:pt x="0" y="160"/>
                      <a:pt x="0" y="160"/>
                      <a:pt x="0" y="160"/>
                    </a:cubicBezTo>
                    <a:cubicBezTo>
                      <a:pt x="1" y="160"/>
                      <a:pt x="1" y="160"/>
                      <a:pt x="1" y="160"/>
                    </a:cubicBezTo>
                    <a:cubicBezTo>
                      <a:pt x="2" y="160"/>
                      <a:pt x="2" y="160"/>
                      <a:pt x="2" y="160"/>
                    </a:cubicBezTo>
                    <a:cubicBezTo>
                      <a:pt x="2" y="156"/>
                      <a:pt x="2" y="156"/>
                      <a:pt x="2" y="156"/>
                    </a:cubicBezTo>
                    <a:moveTo>
                      <a:pt x="24" y="153"/>
                    </a:moveTo>
                    <a:cubicBezTo>
                      <a:pt x="23" y="153"/>
                      <a:pt x="23" y="153"/>
                      <a:pt x="23" y="153"/>
                    </a:cubicBezTo>
                    <a:cubicBezTo>
                      <a:pt x="22" y="153"/>
                      <a:pt x="22" y="153"/>
                      <a:pt x="22" y="153"/>
                    </a:cubicBezTo>
                    <a:cubicBezTo>
                      <a:pt x="22" y="157"/>
                      <a:pt x="22" y="157"/>
                      <a:pt x="22" y="157"/>
                    </a:cubicBezTo>
                    <a:cubicBezTo>
                      <a:pt x="23" y="157"/>
                      <a:pt x="23" y="157"/>
                      <a:pt x="23" y="157"/>
                    </a:cubicBezTo>
                    <a:cubicBezTo>
                      <a:pt x="24" y="157"/>
                      <a:pt x="24" y="157"/>
                      <a:pt x="24" y="157"/>
                    </a:cubicBezTo>
                    <a:cubicBezTo>
                      <a:pt x="24" y="153"/>
                      <a:pt x="24" y="153"/>
                      <a:pt x="24" y="153"/>
                    </a:cubicBezTo>
                    <a:moveTo>
                      <a:pt x="2" y="148"/>
                    </a:moveTo>
                    <a:cubicBezTo>
                      <a:pt x="1" y="148"/>
                      <a:pt x="1" y="148"/>
                      <a:pt x="1" y="148"/>
                    </a:cubicBezTo>
                    <a:cubicBezTo>
                      <a:pt x="0" y="148"/>
                      <a:pt x="0" y="148"/>
                      <a:pt x="0" y="148"/>
                    </a:cubicBezTo>
                    <a:cubicBezTo>
                      <a:pt x="0" y="152"/>
                      <a:pt x="0" y="152"/>
                      <a:pt x="0" y="152"/>
                    </a:cubicBezTo>
                    <a:cubicBezTo>
                      <a:pt x="1" y="152"/>
                      <a:pt x="1" y="152"/>
                      <a:pt x="1" y="152"/>
                    </a:cubicBezTo>
                    <a:cubicBezTo>
                      <a:pt x="2" y="152"/>
                      <a:pt x="2" y="152"/>
                      <a:pt x="2" y="152"/>
                    </a:cubicBezTo>
                    <a:cubicBezTo>
                      <a:pt x="2" y="148"/>
                      <a:pt x="2" y="148"/>
                      <a:pt x="2" y="148"/>
                    </a:cubicBezTo>
                    <a:moveTo>
                      <a:pt x="24" y="145"/>
                    </a:moveTo>
                    <a:cubicBezTo>
                      <a:pt x="23" y="145"/>
                      <a:pt x="23" y="145"/>
                      <a:pt x="23" y="145"/>
                    </a:cubicBezTo>
                    <a:cubicBezTo>
                      <a:pt x="22" y="145"/>
                      <a:pt x="22" y="145"/>
                      <a:pt x="22" y="145"/>
                    </a:cubicBezTo>
                    <a:cubicBezTo>
                      <a:pt x="22" y="149"/>
                      <a:pt x="22" y="149"/>
                      <a:pt x="22" y="149"/>
                    </a:cubicBezTo>
                    <a:cubicBezTo>
                      <a:pt x="23" y="149"/>
                      <a:pt x="23" y="149"/>
                      <a:pt x="23" y="149"/>
                    </a:cubicBezTo>
                    <a:cubicBezTo>
                      <a:pt x="24" y="149"/>
                      <a:pt x="24" y="149"/>
                      <a:pt x="24" y="149"/>
                    </a:cubicBezTo>
                    <a:cubicBezTo>
                      <a:pt x="24" y="145"/>
                      <a:pt x="24" y="145"/>
                      <a:pt x="24" y="145"/>
                    </a:cubicBezTo>
                    <a:moveTo>
                      <a:pt x="2" y="140"/>
                    </a:moveTo>
                    <a:cubicBezTo>
                      <a:pt x="1" y="140"/>
                      <a:pt x="1" y="140"/>
                      <a:pt x="1" y="140"/>
                    </a:cubicBezTo>
                    <a:cubicBezTo>
                      <a:pt x="0" y="140"/>
                      <a:pt x="0" y="140"/>
                      <a:pt x="0" y="140"/>
                    </a:cubicBezTo>
                    <a:cubicBezTo>
                      <a:pt x="0" y="144"/>
                      <a:pt x="0" y="144"/>
                      <a:pt x="0" y="144"/>
                    </a:cubicBezTo>
                    <a:cubicBezTo>
                      <a:pt x="1" y="144"/>
                      <a:pt x="1" y="144"/>
                      <a:pt x="1" y="144"/>
                    </a:cubicBezTo>
                    <a:cubicBezTo>
                      <a:pt x="2" y="144"/>
                      <a:pt x="2" y="144"/>
                      <a:pt x="2" y="144"/>
                    </a:cubicBezTo>
                    <a:cubicBezTo>
                      <a:pt x="2" y="140"/>
                      <a:pt x="2" y="140"/>
                      <a:pt x="2" y="140"/>
                    </a:cubicBezTo>
                    <a:moveTo>
                      <a:pt x="24" y="137"/>
                    </a:moveTo>
                    <a:cubicBezTo>
                      <a:pt x="23" y="137"/>
                      <a:pt x="23" y="137"/>
                      <a:pt x="23" y="137"/>
                    </a:cubicBezTo>
                    <a:cubicBezTo>
                      <a:pt x="22" y="137"/>
                      <a:pt x="22" y="137"/>
                      <a:pt x="22" y="137"/>
                    </a:cubicBezTo>
                    <a:cubicBezTo>
                      <a:pt x="22" y="141"/>
                      <a:pt x="22" y="141"/>
                      <a:pt x="22" y="141"/>
                    </a:cubicBezTo>
                    <a:cubicBezTo>
                      <a:pt x="23" y="141"/>
                      <a:pt x="23" y="141"/>
                      <a:pt x="23" y="141"/>
                    </a:cubicBezTo>
                    <a:cubicBezTo>
                      <a:pt x="24" y="141"/>
                      <a:pt x="24" y="141"/>
                      <a:pt x="24" y="141"/>
                    </a:cubicBezTo>
                    <a:cubicBezTo>
                      <a:pt x="24" y="137"/>
                      <a:pt x="24" y="137"/>
                      <a:pt x="24" y="137"/>
                    </a:cubicBezTo>
                    <a:moveTo>
                      <a:pt x="2" y="132"/>
                    </a:moveTo>
                    <a:cubicBezTo>
                      <a:pt x="1" y="132"/>
                      <a:pt x="1" y="132"/>
                      <a:pt x="1" y="132"/>
                    </a:cubicBezTo>
                    <a:cubicBezTo>
                      <a:pt x="0" y="132"/>
                      <a:pt x="0" y="132"/>
                      <a:pt x="0" y="132"/>
                    </a:cubicBezTo>
                    <a:cubicBezTo>
                      <a:pt x="0" y="136"/>
                      <a:pt x="0" y="136"/>
                      <a:pt x="0" y="136"/>
                    </a:cubicBezTo>
                    <a:cubicBezTo>
                      <a:pt x="1" y="136"/>
                      <a:pt x="1" y="136"/>
                      <a:pt x="1" y="136"/>
                    </a:cubicBezTo>
                    <a:cubicBezTo>
                      <a:pt x="2" y="136"/>
                      <a:pt x="2" y="136"/>
                      <a:pt x="2" y="136"/>
                    </a:cubicBezTo>
                    <a:cubicBezTo>
                      <a:pt x="2" y="132"/>
                      <a:pt x="2" y="132"/>
                      <a:pt x="2" y="132"/>
                    </a:cubicBezTo>
                    <a:moveTo>
                      <a:pt x="24" y="129"/>
                    </a:moveTo>
                    <a:cubicBezTo>
                      <a:pt x="23" y="129"/>
                      <a:pt x="23" y="129"/>
                      <a:pt x="23" y="129"/>
                    </a:cubicBezTo>
                    <a:cubicBezTo>
                      <a:pt x="22" y="129"/>
                      <a:pt x="22" y="129"/>
                      <a:pt x="22" y="129"/>
                    </a:cubicBezTo>
                    <a:cubicBezTo>
                      <a:pt x="22" y="133"/>
                      <a:pt x="22" y="133"/>
                      <a:pt x="22" y="133"/>
                    </a:cubicBezTo>
                    <a:cubicBezTo>
                      <a:pt x="23" y="133"/>
                      <a:pt x="23" y="133"/>
                      <a:pt x="23" y="133"/>
                    </a:cubicBezTo>
                    <a:cubicBezTo>
                      <a:pt x="24" y="133"/>
                      <a:pt x="24" y="133"/>
                      <a:pt x="24" y="133"/>
                    </a:cubicBezTo>
                    <a:cubicBezTo>
                      <a:pt x="24" y="129"/>
                      <a:pt x="24" y="129"/>
                      <a:pt x="24" y="129"/>
                    </a:cubicBezTo>
                    <a:moveTo>
                      <a:pt x="2" y="124"/>
                    </a:moveTo>
                    <a:cubicBezTo>
                      <a:pt x="1" y="124"/>
                      <a:pt x="1" y="124"/>
                      <a:pt x="1" y="124"/>
                    </a:cubicBezTo>
                    <a:cubicBezTo>
                      <a:pt x="0" y="124"/>
                      <a:pt x="0" y="124"/>
                      <a:pt x="0" y="124"/>
                    </a:cubicBezTo>
                    <a:cubicBezTo>
                      <a:pt x="0" y="128"/>
                      <a:pt x="0" y="128"/>
                      <a:pt x="0" y="128"/>
                    </a:cubicBezTo>
                    <a:cubicBezTo>
                      <a:pt x="1" y="128"/>
                      <a:pt x="1" y="128"/>
                      <a:pt x="1" y="128"/>
                    </a:cubicBezTo>
                    <a:cubicBezTo>
                      <a:pt x="2" y="128"/>
                      <a:pt x="2" y="128"/>
                      <a:pt x="2" y="128"/>
                    </a:cubicBezTo>
                    <a:cubicBezTo>
                      <a:pt x="2" y="124"/>
                      <a:pt x="2" y="124"/>
                      <a:pt x="2" y="124"/>
                    </a:cubicBezTo>
                    <a:moveTo>
                      <a:pt x="24" y="121"/>
                    </a:moveTo>
                    <a:cubicBezTo>
                      <a:pt x="23" y="121"/>
                      <a:pt x="23" y="121"/>
                      <a:pt x="23" y="121"/>
                    </a:cubicBezTo>
                    <a:cubicBezTo>
                      <a:pt x="22" y="121"/>
                      <a:pt x="22" y="121"/>
                      <a:pt x="22" y="121"/>
                    </a:cubicBezTo>
                    <a:cubicBezTo>
                      <a:pt x="22" y="125"/>
                      <a:pt x="22" y="125"/>
                      <a:pt x="22" y="125"/>
                    </a:cubicBezTo>
                    <a:cubicBezTo>
                      <a:pt x="23" y="125"/>
                      <a:pt x="23" y="125"/>
                      <a:pt x="23" y="125"/>
                    </a:cubicBezTo>
                    <a:cubicBezTo>
                      <a:pt x="24" y="125"/>
                      <a:pt x="24" y="125"/>
                      <a:pt x="24" y="125"/>
                    </a:cubicBezTo>
                    <a:cubicBezTo>
                      <a:pt x="24" y="121"/>
                      <a:pt x="24" y="121"/>
                      <a:pt x="24" y="121"/>
                    </a:cubicBezTo>
                    <a:moveTo>
                      <a:pt x="2" y="116"/>
                    </a:moveTo>
                    <a:cubicBezTo>
                      <a:pt x="1" y="116"/>
                      <a:pt x="1" y="116"/>
                      <a:pt x="1" y="116"/>
                    </a:cubicBezTo>
                    <a:cubicBezTo>
                      <a:pt x="0" y="116"/>
                      <a:pt x="0" y="116"/>
                      <a:pt x="0" y="116"/>
                    </a:cubicBezTo>
                    <a:cubicBezTo>
                      <a:pt x="0" y="120"/>
                      <a:pt x="0" y="120"/>
                      <a:pt x="0" y="120"/>
                    </a:cubicBezTo>
                    <a:cubicBezTo>
                      <a:pt x="1" y="120"/>
                      <a:pt x="1" y="120"/>
                      <a:pt x="1" y="120"/>
                    </a:cubicBezTo>
                    <a:cubicBezTo>
                      <a:pt x="2" y="120"/>
                      <a:pt x="2" y="120"/>
                      <a:pt x="2" y="120"/>
                    </a:cubicBezTo>
                    <a:cubicBezTo>
                      <a:pt x="2" y="116"/>
                      <a:pt x="2" y="116"/>
                      <a:pt x="2" y="116"/>
                    </a:cubicBezTo>
                    <a:moveTo>
                      <a:pt x="24" y="113"/>
                    </a:moveTo>
                    <a:cubicBezTo>
                      <a:pt x="23" y="113"/>
                      <a:pt x="23" y="113"/>
                      <a:pt x="23" y="113"/>
                    </a:cubicBezTo>
                    <a:cubicBezTo>
                      <a:pt x="22" y="113"/>
                      <a:pt x="22" y="113"/>
                      <a:pt x="22" y="113"/>
                    </a:cubicBezTo>
                    <a:cubicBezTo>
                      <a:pt x="22" y="117"/>
                      <a:pt x="22" y="117"/>
                      <a:pt x="22" y="117"/>
                    </a:cubicBezTo>
                    <a:cubicBezTo>
                      <a:pt x="23" y="117"/>
                      <a:pt x="23" y="117"/>
                      <a:pt x="23" y="117"/>
                    </a:cubicBezTo>
                    <a:cubicBezTo>
                      <a:pt x="24" y="117"/>
                      <a:pt x="24" y="117"/>
                      <a:pt x="24" y="117"/>
                    </a:cubicBezTo>
                    <a:cubicBezTo>
                      <a:pt x="24" y="113"/>
                      <a:pt x="24" y="113"/>
                      <a:pt x="24" y="113"/>
                    </a:cubicBezTo>
                    <a:moveTo>
                      <a:pt x="2" y="108"/>
                    </a:moveTo>
                    <a:cubicBezTo>
                      <a:pt x="1" y="108"/>
                      <a:pt x="1" y="108"/>
                      <a:pt x="1" y="108"/>
                    </a:cubicBezTo>
                    <a:cubicBezTo>
                      <a:pt x="0" y="108"/>
                      <a:pt x="0" y="108"/>
                      <a:pt x="0" y="108"/>
                    </a:cubicBezTo>
                    <a:cubicBezTo>
                      <a:pt x="0" y="112"/>
                      <a:pt x="0" y="112"/>
                      <a:pt x="0" y="112"/>
                    </a:cubicBezTo>
                    <a:cubicBezTo>
                      <a:pt x="1" y="112"/>
                      <a:pt x="1" y="112"/>
                      <a:pt x="1" y="112"/>
                    </a:cubicBezTo>
                    <a:cubicBezTo>
                      <a:pt x="2" y="112"/>
                      <a:pt x="2" y="112"/>
                      <a:pt x="2" y="112"/>
                    </a:cubicBezTo>
                    <a:cubicBezTo>
                      <a:pt x="2" y="108"/>
                      <a:pt x="2" y="108"/>
                      <a:pt x="2" y="108"/>
                    </a:cubicBezTo>
                    <a:moveTo>
                      <a:pt x="24" y="105"/>
                    </a:moveTo>
                    <a:cubicBezTo>
                      <a:pt x="23" y="105"/>
                      <a:pt x="23" y="105"/>
                      <a:pt x="23" y="105"/>
                    </a:cubicBezTo>
                    <a:cubicBezTo>
                      <a:pt x="22" y="105"/>
                      <a:pt x="22" y="105"/>
                      <a:pt x="22" y="105"/>
                    </a:cubicBezTo>
                    <a:cubicBezTo>
                      <a:pt x="22" y="109"/>
                      <a:pt x="22" y="109"/>
                      <a:pt x="22" y="109"/>
                    </a:cubicBezTo>
                    <a:cubicBezTo>
                      <a:pt x="23" y="109"/>
                      <a:pt x="23" y="109"/>
                      <a:pt x="23" y="109"/>
                    </a:cubicBezTo>
                    <a:cubicBezTo>
                      <a:pt x="24" y="109"/>
                      <a:pt x="24" y="109"/>
                      <a:pt x="24" y="109"/>
                    </a:cubicBezTo>
                    <a:cubicBezTo>
                      <a:pt x="24" y="105"/>
                      <a:pt x="24" y="105"/>
                      <a:pt x="24" y="105"/>
                    </a:cubicBezTo>
                    <a:moveTo>
                      <a:pt x="2" y="100"/>
                    </a:moveTo>
                    <a:cubicBezTo>
                      <a:pt x="1" y="100"/>
                      <a:pt x="1" y="100"/>
                      <a:pt x="1" y="100"/>
                    </a:cubicBezTo>
                    <a:cubicBezTo>
                      <a:pt x="0" y="100"/>
                      <a:pt x="0" y="100"/>
                      <a:pt x="0" y="100"/>
                    </a:cubicBezTo>
                    <a:cubicBezTo>
                      <a:pt x="0" y="104"/>
                      <a:pt x="0" y="104"/>
                      <a:pt x="0" y="104"/>
                    </a:cubicBezTo>
                    <a:cubicBezTo>
                      <a:pt x="1" y="104"/>
                      <a:pt x="1" y="104"/>
                      <a:pt x="1" y="104"/>
                    </a:cubicBezTo>
                    <a:cubicBezTo>
                      <a:pt x="2" y="104"/>
                      <a:pt x="2" y="104"/>
                      <a:pt x="2" y="104"/>
                    </a:cubicBezTo>
                    <a:cubicBezTo>
                      <a:pt x="2" y="100"/>
                      <a:pt x="2" y="100"/>
                      <a:pt x="2" y="100"/>
                    </a:cubicBezTo>
                    <a:moveTo>
                      <a:pt x="24" y="97"/>
                    </a:moveTo>
                    <a:cubicBezTo>
                      <a:pt x="23" y="97"/>
                      <a:pt x="23" y="97"/>
                      <a:pt x="23" y="97"/>
                    </a:cubicBezTo>
                    <a:cubicBezTo>
                      <a:pt x="22" y="97"/>
                      <a:pt x="22" y="97"/>
                      <a:pt x="22" y="97"/>
                    </a:cubicBezTo>
                    <a:cubicBezTo>
                      <a:pt x="22" y="101"/>
                      <a:pt x="22" y="101"/>
                      <a:pt x="22" y="101"/>
                    </a:cubicBezTo>
                    <a:cubicBezTo>
                      <a:pt x="23" y="101"/>
                      <a:pt x="23" y="101"/>
                      <a:pt x="23" y="101"/>
                    </a:cubicBezTo>
                    <a:cubicBezTo>
                      <a:pt x="24" y="101"/>
                      <a:pt x="24" y="101"/>
                      <a:pt x="24" y="101"/>
                    </a:cubicBezTo>
                    <a:cubicBezTo>
                      <a:pt x="24" y="97"/>
                      <a:pt x="24" y="97"/>
                      <a:pt x="24" y="97"/>
                    </a:cubicBezTo>
                    <a:moveTo>
                      <a:pt x="2" y="92"/>
                    </a:moveTo>
                    <a:cubicBezTo>
                      <a:pt x="1" y="92"/>
                      <a:pt x="1" y="92"/>
                      <a:pt x="1" y="92"/>
                    </a:cubicBezTo>
                    <a:cubicBezTo>
                      <a:pt x="0" y="92"/>
                      <a:pt x="0" y="92"/>
                      <a:pt x="0" y="92"/>
                    </a:cubicBezTo>
                    <a:cubicBezTo>
                      <a:pt x="0" y="96"/>
                      <a:pt x="0" y="96"/>
                      <a:pt x="0" y="96"/>
                    </a:cubicBezTo>
                    <a:cubicBezTo>
                      <a:pt x="1" y="96"/>
                      <a:pt x="1" y="96"/>
                      <a:pt x="1" y="96"/>
                    </a:cubicBezTo>
                    <a:cubicBezTo>
                      <a:pt x="2" y="96"/>
                      <a:pt x="2" y="96"/>
                      <a:pt x="2" y="96"/>
                    </a:cubicBezTo>
                    <a:cubicBezTo>
                      <a:pt x="2" y="92"/>
                      <a:pt x="2" y="92"/>
                      <a:pt x="2" y="92"/>
                    </a:cubicBezTo>
                    <a:moveTo>
                      <a:pt x="24" y="89"/>
                    </a:moveTo>
                    <a:cubicBezTo>
                      <a:pt x="23" y="89"/>
                      <a:pt x="23" y="89"/>
                      <a:pt x="23" y="89"/>
                    </a:cubicBezTo>
                    <a:cubicBezTo>
                      <a:pt x="22" y="89"/>
                      <a:pt x="22" y="89"/>
                      <a:pt x="22" y="89"/>
                    </a:cubicBezTo>
                    <a:cubicBezTo>
                      <a:pt x="22" y="93"/>
                      <a:pt x="22" y="93"/>
                      <a:pt x="22" y="93"/>
                    </a:cubicBezTo>
                    <a:cubicBezTo>
                      <a:pt x="23" y="93"/>
                      <a:pt x="23" y="93"/>
                      <a:pt x="23" y="93"/>
                    </a:cubicBezTo>
                    <a:cubicBezTo>
                      <a:pt x="24" y="93"/>
                      <a:pt x="24" y="93"/>
                      <a:pt x="24" y="93"/>
                    </a:cubicBezTo>
                    <a:cubicBezTo>
                      <a:pt x="24" y="89"/>
                      <a:pt x="24" y="89"/>
                      <a:pt x="24" y="89"/>
                    </a:cubicBezTo>
                    <a:moveTo>
                      <a:pt x="2" y="84"/>
                    </a:moveTo>
                    <a:cubicBezTo>
                      <a:pt x="1" y="84"/>
                      <a:pt x="1" y="84"/>
                      <a:pt x="1" y="84"/>
                    </a:cubicBezTo>
                    <a:cubicBezTo>
                      <a:pt x="0" y="84"/>
                      <a:pt x="0" y="84"/>
                      <a:pt x="0" y="84"/>
                    </a:cubicBezTo>
                    <a:cubicBezTo>
                      <a:pt x="0" y="88"/>
                      <a:pt x="0" y="88"/>
                      <a:pt x="0" y="88"/>
                    </a:cubicBezTo>
                    <a:cubicBezTo>
                      <a:pt x="1" y="88"/>
                      <a:pt x="1" y="88"/>
                      <a:pt x="1" y="88"/>
                    </a:cubicBezTo>
                    <a:cubicBezTo>
                      <a:pt x="2" y="88"/>
                      <a:pt x="2" y="88"/>
                      <a:pt x="2" y="88"/>
                    </a:cubicBezTo>
                    <a:cubicBezTo>
                      <a:pt x="2" y="84"/>
                      <a:pt x="2" y="84"/>
                      <a:pt x="2" y="84"/>
                    </a:cubicBezTo>
                    <a:moveTo>
                      <a:pt x="24" y="81"/>
                    </a:moveTo>
                    <a:cubicBezTo>
                      <a:pt x="23" y="81"/>
                      <a:pt x="23" y="81"/>
                      <a:pt x="23" y="81"/>
                    </a:cubicBezTo>
                    <a:cubicBezTo>
                      <a:pt x="22" y="81"/>
                      <a:pt x="22" y="81"/>
                      <a:pt x="22" y="81"/>
                    </a:cubicBezTo>
                    <a:cubicBezTo>
                      <a:pt x="22" y="85"/>
                      <a:pt x="22" y="85"/>
                      <a:pt x="22" y="85"/>
                    </a:cubicBezTo>
                    <a:cubicBezTo>
                      <a:pt x="23" y="85"/>
                      <a:pt x="23" y="85"/>
                      <a:pt x="23" y="85"/>
                    </a:cubicBezTo>
                    <a:cubicBezTo>
                      <a:pt x="24" y="85"/>
                      <a:pt x="24" y="85"/>
                      <a:pt x="24" y="85"/>
                    </a:cubicBezTo>
                    <a:cubicBezTo>
                      <a:pt x="24" y="81"/>
                      <a:pt x="24" y="81"/>
                      <a:pt x="24" y="81"/>
                    </a:cubicBezTo>
                    <a:moveTo>
                      <a:pt x="2" y="76"/>
                    </a:moveTo>
                    <a:cubicBezTo>
                      <a:pt x="1" y="76"/>
                      <a:pt x="1" y="76"/>
                      <a:pt x="1" y="76"/>
                    </a:cubicBezTo>
                    <a:cubicBezTo>
                      <a:pt x="0" y="76"/>
                      <a:pt x="0" y="76"/>
                      <a:pt x="0" y="76"/>
                    </a:cubicBezTo>
                    <a:cubicBezTo>
                      <a:pt x="0" y="80"/>
                      <a:pt x="0" y="80"/>
                      <a:pt x="0" y="80"/>
                    </a:cubicBezTo>
                    <a:cubicBezTo>
                      <a:pt x="1" y="80"/>
                      <a:pt x="1" y="80"/>
                      <a:pt x="1" y="80"/>
                    </a:cubicBezTo>
                    <a:cubicBezTo>
                      <a:pt x="2" y="80"/>
                      <a:pt x="2" y="80"/>
                      <a:pt x="2" y="80"/>
                    </a:cubicBezTo>
                    <a:cubicBezTo>
                      <a:pt x="2" y="76"/>
                      <a:pt x="2" y="76"/>
                      <a:pt x="2" y="76"/>
                    </a:cubicBezTo>
                    <a:moveTo>
                      <a:pt x="24" y="73"/>
                    </a:moveTo>
                    <a:cubicBezTo>
                      <a:pt x="23" y="73"/>
                      <a:pt x="23" y="73"/>
                      <a:pt x="23" y="73"/>
                    </a:cubicBezTo>
                    <a:cubicBezTo>
                      <a:pt x="22" y="73"/>
                      <a:pt x="22" y="73"/>
                      <a:pt x="22" y="73"/>
                    </a:cubicBezTo>
                    <a:cubicBezTo>
                      <a:pt x="22" y="77"/>
                      <a:pt x="22" y="77"/>
                      <a:pt x="22" y="77"/>
                    </a:cubicBezTo>
                    <a:cubicBezTo>
                      <a:pt x="23" y="77"/>
                      <a:pt x="23" y="77"/>
                      <a:pt x="23" y="77"/>
                    </a:cubicBezTo>
                    <a:cubicBezTo>
                      <a:pt x="24" y="77"/>
                      <a:pt x="24" y="77"/>
                      <a:pt x="24" y="77"/>
                    </a:cubicBezTo>
                    <a:cubicBezTo>
                      <a:pt x="24" y="73"/>
                      <a:pt x="24" y="73"/>
                      <a:pt x="24" y="73"/>
                    </a:cubicBezTo>
                    <a:moveTo>
                      <a:pt x="2" y="68"/>
                    </a:moveTo>
                    <a:cubicBezTo>
                      <a:pt x="1" y="68"/>
                      <a:pt x="1" y="68"/>
                      <a:pt x="1" y="68"/>
                    </a:cubicBezTo>
                    <a:cubicBezTo>
                      <a:pt x="0" y="68"/>
                      <a:pt x="0" y="68"/>
                      <a:pt x="0" y="68"/>
                    </a:cubicBezTo>
                    <a:cubicBezTo>
                      <a:pt x="0" y="72"/>
                      <a:pt x="0" y="72"/>
                      <a:pt x="0" y="72"/>
                    </a:cubicBezTo>
                    <a:cubicBezTo>
                      <a:pt x="1" y="72"/>
                      <a:pt x="1" y="72"/>
                      <a:pt x="1" y="72"/>
                    </a:cubicBezTo>
                    <a:cubicBezTo>
                      <a:pt x="2" y="72"/>
                      <a:pt x="2" y="72"/>
                      <a:pt x="2" y="72"/>
                    </a:cubicBezTo>
                    <a:cubicBezTo>
                      <a:pt x="2" y="68"/>
                      <a:pt x="2" y="68"/>
                      <a:pt x="2" y="68"/>
                    </a:cubicBezTo>
                    <a:moveTo>
                      <a:pt x="24" y="65"/>
                    </a:moveTo>
                    <a:cubicBezTo>
                      <a:pt x="23" y="65"/>
                      <a:pt x="23" y="65"/>
                      <a:pt x="23" y="65"/>
                    </a:cubicBezTo>
                    <a:cubicBezTo>
                      <a:pt x="22" y="65"/>
                      <a:pt x="22" y="65"/>
                      <a:pt x="22" y="65"/>
                    </a:cubicBezTo>
                    <a:cubicBezTo>
                      <a:pt x="22" y="69"/>
                      <a:pt x="22" y="69"/>
                      <a:pt x="22" y="69"/>
                    </a:cubicBezTo>
                    <a:cubicBezTo>
                      <a:pt x="23" y="69"/>
                      <a:pt x="23" y="69"/>
                      <a:pt x="23" y="69"/>
                    </a:cubicBezTo>
                    <a:cubicBezTo>
                      <a:pt x="24" y="69"/>
                      <a:pt x="24" y="69"/>
                      <a:pt x="24" y="69"/>
                    </a:cubicBezTo>
                    <a:cubicBezTo>
                      <a:pt x="24" y="65"/>
                      <a:pt x="24" y="65"/>
                      <a:pt x="24" y="65"/>
                    </a:cubicBezTo>
                    <a:moveTo>
                      <a:pt x="2" y="60"/>
                    </a:moveTo>
                    <a:cubicBezTo>
                      <a:pt x="1" y="60"/>
                      <a:pt x="1" y="60"/>
                      <a:pt x="1" y="60"/>
                    </a:cubicBezTo>
                    <a:cubicBezTo>
                      <a:pt x="0" y="60"/>
                      <a:pt x="0" y="60"/>
                      <a:pt x="0" y="60"/>
                    </a:cubicBezTo>
                    <a:cubicBezTo>
                      <a:pt x="0" y="64"/>
                      <a:pt x="0" y="64"/>
                      <a:pt x="0" y="64"/>
                    </a:cubicBezTo>
                    <a:cubicBezTo>
                      <a:pt x="1" y="64"/>
                      <a:pt x="1" y="64"/>
                      <a:pt x="1" y="64"/>
                    </a:cubicBezTo>
                    <a:cubicBezTo>
                      <a:pt x="2" y="64"/>
                      <a:pt x="2" y="64"/>
                      <a:pt x="2" y="64"/>
                    </a:cubicBezTo>
                    <a:cubicBezTo>
                      <a:pt x="2" y="60"/>
                      <a:pt x="2" y="60"/>
                      <a:pt x="2" y="60"/>
                    </a:cubicBezTo>
                    <a:moveTo>
                      <a:pt x="24" y="57"/>
                    </a:moveTo>
                    <a:cubicBezTo>
                      <a:pt x="23" y="57"/>
                      <a:pt x="23" y="57"/>
                      <a:pt x="23" y="57"/>
                    </a:cubicBezTo>
                    <a:cubicBezTo>
                      <a:pt x="22" y="57"/>
                      <a:pt x="22" y="57"/>
                      <a:pt x="22" y="57"/>
                    </a:cubicBezTo>
                    <a:cubicBezTo>
                      <a:pt x="22" y="61"/>
                      <a:pt x="22" y="61"/>
                      <a:pt x="22" y="61"/>
                    </a:cubicBezTo>
                    <a:cubicBezTo>
                      <a:pt x="23" y="61"/>
                      <a:pt x="23" y="61"/>
                      <a:pt x="23" y="61"/>
                    </a:cubicBezTo>
                    <a:cubicBezTo>
                      <a:pt x="24" y="61"/>
                      <a:pt x="24" y="61"/>
                      <a:pt x="24" y="61"/>
                    </a:cubicBezTo>
                    <a:cubicBezTo>
                      <a:pt x="24" y="57"/>
                      <a:pt x="24" y="57"/>
                      <a:pt x="24" y="57"/>
                    </a:cubicBezTo>
                    <a:moveTo>
                      <a:pt x="2" y="52"/>
                    </a:moveTo>
                    <a:cubicBezTo>
                      <a:pt x="1" y="52"/>
                      <a:pt x="1" y="52"/>
                      <a:pt x="1" y="52"/>
                    </a:cubicBezTo>
                    <a:cubicBezTo>
                      <a:pt x="0" y="52"/>
                      <a:pt x="0" y="52"/>
                      <a:pt x="0" y="52"/>
                    </a:cubicBezTo>
                    <a:cubicBezTo>
                      <a:pt x="0" y="56"/>
                      <a:pt x="0" y="56"/>
                      <a:pt x="0" y="56"/>
                    </a:cubicBezTo>
                    <a:cubicBezTo>
                      <a:pt x="1" y="56"/>
                      <a:pt x="1" y="56"/>
                      <a:pt x="1" y="56"/>
                    </a:cubicBezTo>
                    <a:cubicBezTo>
                      <a:pt x="2" y="56"/>
                      <a:pt x="2" y="56"/>
                      <a:pt x="2" y="56"/>
                    </a:cubicBezTo>
                    <a:cubicBezTo>
                      <a:pt x="2" y="52"/>
                      <a:pt x="2" y="52"/>
                      <a:pt x="2" y="52"/>
                    </a:cubicBezTo>
                    <a:moveTo>
                      <a:pt x="24" y="48"/>
                    </a:moveTo>
                    <a:cubicBezTo>
                      <a:pt x="23" y="48"/>
                      <a:pt x="23" y="48"/>
                      <a:pt x="23" y="48"/>
                    </a:cubicBezTo>
                    <a:cubicBezTo>
                      <a:pt x="22" y="48"/>
                      <a:pt x="22" y="48"/>
                      <a:pt x="22" y="48"/>
                    </a:cubicBezTo>
                    <a:cubicBezTo>
                      <a:pt x="22" y="53"/>
                      <a:pt x="22" y="53"/>
                      <a:pt x="22" y="53"/>
                    </a:cubicBezTo>
                    <a:cubicBezTo>
                      <a:pt x="23" y="53"/>
                      <a:pt x="23" y="53"/>
                      <a:pt x="23" y="53"/>
                    </a:cubicBezTo>
                    <a:cubicBezTo>
                      <a:pt x="24" y="53"/>
                      <a:pt x="24" y="53"/>
                      <a:pt x="24" y="53"/>
                    </a:cubicBezTo>
                    <a:cubicBezTo>
                      <a:pt x="24" y="48"/>
                      <a:pt x="24" y="48"/>
                      <a:pt x="24" y="48"/>
                    </a:cubicBezTo>
                    <a:moveTo>
                      <a:pt x="2" y="44"/>
                    </a:moveTo>
                    <a:cubicBezTo>
                      <a:pt x="1" y="44"/>
                      <a:pt x="1" y="44"/>
                      <a:pt x="1" y="44"/>
                    </a:cubicBezTo>
                    <a:cubicBezTo>
                      <a:pt x="0" y="44"/>
                      <a:pt x="0" y="44"/>
                      <a:pt x="0" y="44"/>
                    </a:cubicBezTo>
                    <a:cubicBezTo>
                      <a:pt x="0" y="48"/>
                      <a:pt x="0" y="48"/>
                      <a:pt x="0" y="48"/>
                    </a:cubicBezTo>
                    <a:cubicBezTo>
                      <a:pt x="1" y="48"/>
                      <a:pt x="1" y="48"/>
                      <a:pt x="1" y="48"/>
                    </a:cubicBezTo>
                    <a:cubicBezTo>
                      <a:pt x="2" y="48"/>
                      <a:pt x="2" y="48"/>
                      <a:pt x="2" y="48"/>
                    </a:cubicBezTo>
                    <a:cubicBezTo>
                      <a:pt x="2" y="44"/>
                      <a:pt x="2" y="44"/>
                      <a:pt x="2" y="44"/>
                    </a:cubicBezTo>
                    <a:moveTo>
                      <a:pt x="24" y="40"/>
                    </a:moveTo>
                    <a:cubicBezTo>
                      <a:pt x="23" y="40"/>
                      <a:pt x="23" y="40"/>
                      <a:pt x="23" y="40"/>
                    </a:cubicBezTo>
                    <a:cubicBezTo>
                      <a:pt x="22" y="40"/>
                      <a:pt x="22" y="40"/>
                      <a:pt x="22" y="40"/>
                    </a:cubicBezTo>
                    <a:cubicBezTo>
                      <a:pt x="22" y="44"/>
                      <a:pt x="22" y="44"/>
                      <a:pt x="22" y="44"/>
                    </a:cubicBezTo>
                    <a:cubicBezTo>
                      <a:pt x="23" y="44"/>
                      <a:pt x="23" y="44"/>
                      <a:pt x="23" y="44"/>
                    </a:cubicBezTo>
                    <a:cubicBezTo>
                      <a:pt x="24" y="44"/>
                      <a:pt x="24" y="44"/>
                      <a:pt x="24" y="44"/>
                    </a:cubicBezTo>
                    <a:cubicBezTo>
                      <a:pt x="24" y="40"/>
                      <a:pt x="24" y="40"/>
                      <a:pt x="24" y="40"/>
                    </a:cubicBezTo>
                    <a:moveTo>
                      <a:pt x="2" y="35"/>
                    </a:moveTo>
                    <a:cubicBezTo>
                      <a:pt x="1" y="35"/>
                      <a:pt x="1" y="35"/>
                      <a:pt x="1" y="35"/>
                    </a:cubicBezTo>
                    <a:cubicBezTo>
                      <a:pt x="0" y="35"/>
                      <a:pt x="0" y="35"/>
                      <a:pt x="0" y="35"/>
                    </a:cubicBezTo>
                    <a:cubicBezTo>
                      <a:pt x="0" y="39"/>
                      <a:pt x="0" y="39"/>
                      <a:pt x="0" y="39"/>
                    </a:cubicBezTo>
                    <a:cubicBezTo>
                      <a:pt x="1" y="39"/>
                      <a:pt x="1" y="39"/>
                      <a:pt x="1" y="39"/>
                    </a:cubicBezTo>
                    <a:cubicBezTo>
                      <a:pt x="2" y="39"/>
                      <a:pt x="2" y="39"/>
                      <a:pt x="2" y="39"/>
                    </a:cubicBezTo>
                    <a:cubicBezTo>
                      <a:pt x="2" y="35"/>
                      <a:pt x="2" y="35"/>
                      <a:pt x="2" y="35"/>
                    </a:cubicBezTo>
                    <a:moveTo>
                      <a:pt x="24" y="32"/>
                    </a:moveTo>
                    <a:cubicBezTo>
                      <a:pt x="23" y="32"/>
                      <a:pt x="23" y="32"/>
                      <a:pt x="23" y="32"/>
                    </a:cubicBezTo>
                    <a:cubicBezTo>
                      <a:pt x="22" y="32"/>
                      <a:pt x="22" y="32"/>
                      <a:pt x="22" y="32"/>
                    </a:cubicBezTo>
                    <a:cubicBezTo>
                      <a:pt x="22" y="36"/>
                      <a:pt x="22" y="36"/>
                      <a:pt x="22" y="36"/>
                    </a:cubicBezTo>
                    <a:cubicBezTo>
                      <a:pt x="23" y="36"/>
                      <a:pt x="23" y="36"/>
                      <a:pt x="23" y="36"/>
                    </a:cubicBezTo>
                    <a:cubicBezTo>
                      <a:pt x="24" y="36"/>
                      <a:pt x="24" y="36"/>
                      <a:pt x="24" y="36"/>
                    </a:cubicBezTo>
                    <a:cubicBezTo>
                      <a:pt x="24" y="32"/>
                      <a:pt x="24" y="32"/>
                      <a:pt x="24" y="32"/>
                    </a:cubicBezTo>
                    <a:moveTo>
                      <a:pt x="2" y="27"/>
                    </a:moveTo>
                    <a:cubicBezTo>
                      <a:pt x="1" y="27"/>
                      <a:pt x="1" y="27"/>
                      <a:pt x="1" y="27"/>
                    </a:cubicBezTo>
                    <a:cubicBezTo>
                      <a:pt x="0" y="27"/>
                      <a:pt x="0" y="27"/>
                      <a:pt x="0" y="27"/>
                    </a:cubicBezTo>
                    <a:cubicBezTo>
                      <a:pt x="0" y="31"/>
                      <a:pt x="0" y="31"/>
                      <a:pt x="0" y="31"/>
                    </a:cubicBezTo>
                    <a:cubicBezTo>
                      <a:pt x="1" y="31"/>
                      <a:pt x="1" y="31"/>
                      <a:pt x="1" y="31"/>
                    </a:cubicBezTo>
                    <a:cubicBezTo>
                      <a:pt x="2" y="31"/>
                      <a:pt x="2" y="31"/>
                      <a:pt x="2" y="31"/>
                    </a:cubicBezTo>
                    <a:cubicBezTo>
                      <a:pt x="2" y="27"/>
                      <a:pt x="2" y="27"/>
                      <a:pt x="2" y="27"/>
                    </a:cubicBezTo>
                    <a:moveTo>
                      <a:pt x="24" y="24"/>
                    </a:moveTo>
                    <a:cubicBezTo>
                      <a:pt x="23" y="24"/>
                      <a:pt x="23" y="24"/>
                      <a:pt x="23" y="24"/>
                    </a:cubicBezTo>
                    <a:cubicBezTo>
                      <a:pt x="22" y="24"/>
                      <a:pt x="22" y="24"/>
                      <a:pt x="22" y="24"/>
                    </a:cubicBezTo>
                    <a:cubicBezTo>
                      <a:pt x="22" y="28"/>
                      <a:pt x="22" y="28"/>
                      <a:pt x="22" y="28"/>
                    </a:cubicBezTo>
                    <a:cubicBezTo>
                      <a:pt x="23" y="28"/>
                      <a:pt x="23" y="28"/>
                      <a:pt x="23" y="28"/>
                    </a:cubicBezTo>
                    <a:cubicBezTo>
                      <a:pt x="24" y="28"/>
                      <a:pt x="24" y="28"/>
                      <a:pt x="24" y="28"/>
                    </a:cubicBezTo>
                    <a:cubicBezTo>
                      <a:pt x="24" y="24"/>
                      <a:pt x="24" y="24"/>
                      <a:pt x="24" y="24"/>
                    </a:cubicBezTo>
                    <a:moveTo>
                      <a:pt x="2" y="19"/>
                    </a:moveTo>
                    <a:cubicBezTo>
                      <a:pt x="1" y="19"/>
                      <a:pt x="1" y="19"/>
                      <a:pt x="1" y="19"/>
                    </a:cubicBezTo>
                    <a:cubicBezTo>
                      <a:pt x="0" y="19"/>
                      <a:pt x="0" y="19"/>
                      <a:pt x="0" y="19"/>
                    </a:cubicBezTo>
                    <a:cubicBezTo>
                      <a:pt x="0" y="23"/>
                      <a:pt x="0" y="23"/>
                      <a:pt x="0" y="23"/>
                    </a:cubicBezTo>
                    <a:cubicBezTo>
                      <a:pt x="1" y="23"/>
                      <a:pt x="1" y="23"/>
                      <a:pt x="1" y="23"/>
                    </a:cubicBezTo>
                    <a:cubicBezTo>
                      <a:pt x="2" y="23"/>
                      <a:pt x="2" y="23"/>
                      <a:pt x="2" y="23"/>
                    </a:cubicBezTo>
                    <a:cubicBezTo>
                      <a:pt x="2" y="19"/>
                      <a:pt x="2" y="19"/>
                      <a:pt x="2" y="19"/>
                    </a:cubicBezTo>
                    <a:moveTo>
                      <a:pt x="24" y="16"/>
                    </a:moveTo>
                    <a:cubicBezTo>
                      <a:pt x="23" y="16"/>
                      <a:pt x="23" y="16"/>
                      <a:pt x="23" y="16"/>
                    </a:cubicBezTo>
                    <a:cubicBezTo>
                      <a:pt x="22" y="16"/>
                      <a:pt x="22" y="16"/>
                      <a:pt x="22" y="16"/>
                    </a:cubicBezTo>
                    <a:cubicBezTo>
                      <a:pt x="22" y="20"/>
                      <a:pt x="22" y="20"/>
                      <a:pt x="22" y="20"/>
                    </a:cubicBezTo>
                    <a:cubicBezTo>
                      <a:pt x="23" y="20"/>
                      <a:pt x="23" y="20"/>
                      <a:pt x="23" y="20"/>
                    </a:cubicBezTo>
                    <a:cubicBezTo>
                      <a:pt x="24" y="20"/>
                      <a:pt x="24" y="20"/>
                      <a:pt x="24" y="20"/>
                    </a:cubicBezTo>
                    <a:cubicBezTo>
                      <a:pt x="24" y="16"/>
                      <a:pt x="24" y="16"/>
                      <a:pt x="24" y="16"/>
                    </a:cubicBezTo>
                    <a:moveTo>
                      <a:pt x="2" y="11"/>
                    </a:moveTo>
                    <a:cubicBezTo>
                      <a:pt x="1" y="11"/>
                      <a:pt x="1" y="11"/>
                      <a:pt x="1" y="11"/>
                    </a:cubicBezTo>
                    <a:cubicBezTo>
                      <a:pt x="0" y="11"/>
                      <a:pt x="0" y="11"/>
                      <a:pt x="0" y="11"/>
                    </a:cubicBezTo>
                    <a:cubicBezTo>
                      <a:pt x="0" y="15"/>
                      <a:pt x="0" y="15"/>
                      <a:pt x="0" y="15"/>
                    </a:cubicBezTo>
                    <a:cubicBezTo>
                      <a:pt x="1" y="15"/>
                      <a:pt x="1" y="15"/>
                      <a:pt x="1" y="15"/>
                    </a:cubicBezTo>
                    <a:cubicBezTo>
                      <a:pt x="2" y="15"/>
                      <a:pt x="2" y="15"/>
                      <a:pt x="2" y="15"/>
                    </a:cubicBezTo>
                    <a:cubicBezTo>
                      <a:pt x="2" y="11"/>
                      <a:pt x="2" y="11"/>
                      <a:pt x="2" y="11"/>
                    </a:cubicBezTo>
                    <a:moveTo>
                      <a:pt x="24" y="8"/>
                    </a:moveTo>
                    <a:cubicBezTo>
                      <a:pt x="23" y="8"/>
                      <a:pt x="23" y="8"/>
                      <a:pt x="23" y="8"/>
                    </a:cubicBezTo>
                    <a:cubicBezTo>
                      <a:pt x="22" y="8"/>
                      <a:pt x="22" y="8"/>
                      <a:pt x="22" y="8"/>
                    </a:cubicBezTo>
                    <a:cubicBezTo>
                      <a:pt x="22" y="12"/>
                      <a:pt x="22" y="12"/>
                      <a:pt x="22" y="12"/>
                    </a:cubicBezTo>
                    <a:cubicBezTo>
                      <a:pt x="23" y="12"/>
                      <a:pt x="23" y="12"/>
                      <a:pt x="23" y="12"/>
                    </a:cubicBezTo>
                    <a:cubicBezTo>
                      <a:pt x="24" y="12"/>
                      <a:pt x="24" y="12"/>
                      <a:pt x="24" y="12"/>
                    </a:cubicBezTo>
                    <a:cubicBezTo>
                      <a:pt x="24" y="8"/>
                      <a:pt x="24" y="8"/>
                      <a:pt x="24" y="8"/>
                    </a:cubicBezTo>
                    <a:moveTo>
                      <a:pt x="0" y="3"/>
                    </a:moveTo>
                    <a:cubicBezTo>
                      <a:pt x="0" y="3"/>
                      <a:pt x="0" y="4"/>
                      <a:pt x="0" y="4"/>
                    </a:cubicBezTo>
                    <a:cubicBezTo>
                      <a:pt x="0" y="7"/>
                      <a:pt x="0" y="7"/>
                      <a:pt x="0" y="7"/>
                    </a:cubicBezTo>
                    <a:cubicBezTo>
                      <a:pt x="1" y="7"/>
                      <a:pt x="1" y="7"/>
                      <a:pt x="1" y="7"/>
                    </a:cubicBezTo>
                    <a:cubicBezTo>
                      <a:pt x="2" y="7"/>
                      <a:pt x="2" y="7"/>
                      <a:pt x="2" y="7"/>
                    </a:cubicBezTo>
                    <a:cubicBezTo>
                      <a:pt x="2" y="4"/>
                      <a:pt x="2" y="4"/>
                      <a:pt x="2" y="4"/>
                    </a:cubicBezTo>
                    <a:cubicBezTo>
                      <a:pt x="2" y="4"/>
                      <a:pt x="2" y="4"/>
                      <a:pt x="2" y="4"/>
                    </a:cubicBezTo>
                    <a:cubicBezTo>
                      <a:pt x="1" y="3"/>
                      <a:pt x="1" y="3"/>
                      <a:pt x="1" y="3"/>
                    </a:cubicBezTo>
                    <a:cubicBezTo>
                      <a:pt x="0" y="3"/>
                      <a:pt x="0" y="3"/>
                      <a:pt x="0" y="3"/>
                    </a:cubicBezTo>
                    <a:moveTo>
                      <a:pt x="21" y="0"/>
                    </a:moveTo>
                    <a:cubicBezTo>
                      <a:pt x="20" y="1"/>
                      <a:pt x="20" y="1"/>
                      <a:pt x="20" y="1"/>
                    </a:cubicBezTo>
                    <a:cubicBezTo>
                      <a:pt x="20" y="2"/>
                      <a:pt x="20" y="2"/>
                      <a:pt x="20" y="2"/>
                    </a:cubicBezTo>
                    <a:cubicBezTo>
                      <a:pt x="21" y="2"/>
                      <a:pt x="22" y="3"/>
                      <a:pt x="22" y="4"/>
                    </a:cubicBezTo>
                    <a:cubicBezTo>
                      <a:pt x="22" y="4"/>
                      <a:pt x="22" y="4"/>
                      <a:pt x="22" y="4"/>
                    </a:cubicBezTo>
                    <a:cubicBezTo>
                      <a:pt x="23" y="4"/>
                      <a:pt x="23" y="4"/>
                      <a:pt x="23" y="4"/>
                    </a:cubicBezTo>
                    <a:cubicBezTo>
                      <a:pt x="24" y="4"/>
                      <a:pt x="24" y="4"/>
                      <a:pt x="24" y="4"/>
                    </a:cubicBezTo>
                    <a:cubicBezTo>
                      <a:pt x="24" y="4"/>
                      <a:pt x="24" y="4"/>
                      <a:pt x="24" y="4"/>
                    </a:cubicBezTo>
                    <a:cubicBezTo>
                      <a:pt x="24" y="2"/>
                      <a:pt x="22" y="1"/>
                      <a:pt x="21" y="0"/>
                    </a:cubicBezTo>
                    <a:moveTo>
                      <a:pt x="8" y="0"/>
                    </a:move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2"/>
                      <a:pt x="4" y="2"/>
                      <a:pt x="4" y="2"/>
                    </a:cubicBezTo>
                    <a:cubicBezTo>
                      <a:pt x="8" y="2"/>
                      <a:pt x="8" y="2"/>
                      <a:pt x="8" y="2"/>
                    </a:cubicBezTo>
                    <a:cubicBezTo>
                      <a:pt x="8" y="1"/>
                      <a:pt x="8" y="1"/>
                      <a:pt x="8" y="1"/>
                    </a:cubicBezTo>
                    <a:cubicBezTo>
                      <a:pt x="8" y="0"/>
                      <a:pt x="8" y="0"/>
                      <a:pt x="8" y="0"/>
                    </a:cubicBezTo>
                    <a:moveTo>
                      <a:pt x="16" y="0"/>
                    </a:moveTo>
                    <a:cubicBezTo>
                      <a:pt x="12" y="0"/>
                      <a:pt x="12" y="0"/>
                      <a:pt x="12" y="0"/>
                    </a:cubicBezTo>
                    <a:cubicBezTo>
                      <a:pt x="12" y="1"/>
                      <a:pt x="12" y="1"/>
                      <a:pt x="12" y="1"/>
                    </a:cubicBezTo>
                    <a:cubicBezTo>
                      <a:pt x="12" y="2"/>
                      <a:pt x="12" y="2"/>
                      <a:pt x="12" y="2"/>
                    </a:cubicBezTo>
                    <a:cubicBezTo>
                      <a:pt x="16" y="2"/>
                      <a:pt x="16" y="2"/>
                      <a:pt x="16" y="2"/>
                    </a:cubicBezTo>
                    <a:cubicBezTo>
                      <a:pt x="16" y="1"/>
                      <a:pt x="16" y="1"/>
                      <a:pt x="16" y="1"/>
                    </a:cubicBezTo>
                    <a:cubicBezTo>
                      <a:pt x="16" y="0"/>
                      <a:pt x="16" y="0"/>
                      <a:pt x="16" y="0"/>
                    </a:cubicBezTo>
                  </a:path>
                </a:pathLst>
              </a:custGeom>
              <a:solidFill>
                <a:srgbClr val="48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4" name="Freeform 63"/>
              <p:cNvSpPr/>
              <p:nvPr>
                <p:custDataLst>
                  <p:tags r:id="rId76"/>
                </p:custDataLst>
              </p:nvPr>
            </p:nvSpPr>
            <p:spPr bwMode="auto">
              <a:xfrm>
                <a:off x="4841" y="880"/>
                <a:ext cx="59" cy="534"/>
              </a:xfrm>
              <a:custGeom>
                <a:avLst/>
                <a:gdLst>
                  <a:gd name="T0" fmla="*/ 11 w 21"/>
                  <a:gd name="T1" fmla="*/ 1 h 191"/>
                  <a:gd name="T2" fmla="*/ 3 w 21"/>
                  <a:gd name="T3" fmla="*/ 1 h 191"/>
                  <a:gd name="T4" fmla="*/ 0 w 21"/>
                  <a:gd name="T5" fmla="*/ 2 h 191"/>
                  <a:gd name="T6" fmla="*/ 0 w 21"/>
                  <a:gd name="T7" fmla="*/ 6 h 191"/>
                  <a:gd name="T8" fmla="*/ 0 w 21"/>
                  <a:gd name="T9" fmla="*/ 14 h 191"/>
                  <a:gd name="T10" fmla="*/ 0 w 21"/>
                  <a:gd name="T11" fmla="*/ 22 h 191"/>
                  <a:gd name="T12" fmla="*/ 0 w 21"/>
                  <a:gd name="T13" fmla="*/ 30 h 191"/>
                  <a:gd name="T14" fmla="*/ 0 w 21"/>
                  <a:gd name="T15" fmla="*/ 38 h 191"/>
                  <a:gd name="T16" fmla="*/ 0 w 21"/>
                  <a:gd name="T17" fmla="*/ 47 h 191"/>
                  <a:gd name="T18" fmla="*/ 0 w 21"/>
                  <a:gd name="T19" fmla="*/ 55 h 191"/>
                  <a:gd name="T20" fmla="*/ 0 w 21"/>
                  <a:gd name="T21" fmla="*/ 63 h 191"/>
                  <a:gd name="T22" fmla="*/ 0 w 21"/>
                  <a:gd name="T23" fmla="*/ 71 h 191"/>
                  <a:gd name="T24" fmla="*/ 0 w 21"/>
                  <a:gd name="T25" fmla="*/ 79 h 191"/>
                  <a:gd name="T26" fmla="*/ 0 w 21"/>
                  <a:gd name="T27" fmla="*/ 87 h 191"/>
                  <a:gd name="T28" fmla="*/ 0 w 21"/>
                  <a:gd name="T29" fmla="*/ 95 h 191"/>
                  <a:gd name="T30" fmla="*/ 0 w 21"/>
                  <a:gd name="T31" fmla="*/ 103 h 191"/>
                  <a:gd name="T32" fmla="*/ 0 w 21"/>
                  <a:gd name="T33" fmla="*/ 111 h 191"/>
                  <a:gd name="T34" fmla="*/ 0 w 21"/>
                  <a:gd name="T35" fmla="*/ 119 h 191"/>
                  <a:gd name="T36" fmla="*/ 0 w 21"/>
                  <a:gd name="T37" fmla="*/ 127 h 191"/>
                  <a:gd name="T38" fmla="*/ 0 w 21"/>
                  <a:gd name="T39" fmla="*/ 135 h 191"/>
                  <a:gd name="T40" fmla="*/ 0 w 21"/>
                  <a:gd name="T41" fmla="*/ 143 h 191"/>
                  <a:gd name="T42" fmla="*/ 0 w 21"/>
                  <a:gd name="T43" fmla="*/ 151 h 191"/>
                  <a:gd name="T44" fmla="*/ 0 w 21"/>
                  <a:gd name="T45" fmla="*/ 159 h 191"/>
                  <a:gd name="T46" fmla="*/ 0 w 21"/>
                  <a:gd name="T47" fmla="*/ 167 h 191"/>
                  <a:gd name="T48" fmla="*/ 0 w 21"/>
                  <a:gd name="T49" fmla="*/ 175 h 191"/>
                  <a:gd name="T50" fmla="*/ 0 w 21"/>
                  <a:gd name="T51" fmla="*/ 183 h 191"/>
                  <a:gd name="T52" fmla="*/ 2 w 21"/>
                  <a:gd name="T53" fmla="*/ 190 h 191"/>
                  <a:gd name="T54" fmla="*/ 6 w 21"/>
                  <a:gd name="T55" fmla="*/ 191 h 191"/>
                  <a:gd name="T56" fmla="*/ 14 w 21"/>
                  <a:gd name="T57" fmla="*/ 191 h 191"/>
                  <a:gd name="T58" fmla="*/ 18 w 21"/>
                  <a:gd name="T59" fmla="*/ 191 h 191"/>
                  <a:gd name="T60" fmla="*/ 20 w 21"/>
                  <a:gd name="T61" fmla="*/ 184 h 191"/>
                  <a:gd name="T62" fmla="*/ 20 w 21"/>
                  <a:gd name="T63" fmla="*/ 180 h 191"/>
                  <a:gd name="T64" fmla="*/ 20 w 21"/>
                  <a:gd name="T65" fmla="*/ 172 h 191"/>
                  <a:gd name="T66" fmla="*/ 20 w 21"/>
                  <a:gd name="T67" fmla="*/ 164 h 191"/>
                  <a:gd name="T68" fmla="*/ 20 w 21"/>
                  <a:gd name="T69" fmla="*/ 156 h 191"/>
                  <a:gd name="T70" fmla="*/ 20 w 21"/>
                  <a:gd name="T71" fmla="*/ 148 h 191"/>
                  <a:gd name="T72" fmla="*/ 20 w 21"/>
                  <a:gd name="T73" fmla="*/ 140 h 191"/>
                  <a:gd name="T74" fmla="*/ 20 w 21"/>
                  <a:gd name="T75" fmla="*/ 132 h 191"/>
                  <a:gd name="T76" fmla="*/ 20 w 21"/>
                  <a:gd name="T77" fmla="*/ 124 h 191"/>
                  <a:gd name="T78" fmla="*/ 20 w 21"/>
                  <a:gd name="T79" fmla="*/ 116 h 191"/>
                  <a:gd name="T80" fmla="*/ 20 w 21"/>
                  <a:gd name="T81" fmla="*/ 108 h 191"/>
                  <a:gd name="T82" fmla="*/ 20 w 21"/>
                  <a:gd name="T83" fmla="*/ 100 h 191"/>
                  <a:gd name="T84" fmla="*/ 20 w 21"/>
                  <a:gd name="T85" fmla="*/ 92 h 191"/>
                  <a:gd name="T86" fmla="*/ 20 w 21"/>
                  <a:gd name="T87" fmla="*/ 84 h 191"/>
                  <a:gd name="T88" fmla="*/ 20 w 21"/>
                  <a:gd name="T89" fmla="*/ 76 h 191"/>
                  <a:gd name="T90" fmla="*/ 20 w 21"/>
                  <a:gd name="T91" fmla="*/ 68 h 191"/>
                  <a:gd name="T92" fmla="*/ 20 w 21"/>
                  <a:gd name="T93" fmla="*/ 60 h 191"/>
                  <a:gd name="T94" fmla="*/ 20 w 21"/>
                  <a:gd name="T95" fmla="*/ 52 h 191"/>
                  <a:gd name="T96" fmla="*/ 20 w 21"/>
                  <a:gd name="T97" fmla="*/ 43 h 191"/>
                  <a:gd name="T98" fmla="*/ 20 w 21"/>
                  <a:gd name="T99" fmla="*/ 35 h 191"/>
                  <a:gd name="T100" fmla="*/ 20 w 21"/>
                  <a:gd name="T101" fmla="*/ 27 h 191"/>
                  <a:gd name="T102" fmla="*/ 20 w 21"/>
                  <a:gd name="T103" fmla="*/ 19 h 191"/>
                  <a:gd name="T104" fmla="*/ 20 w 21"/>
                  <a:gd name="T105" fmla="*/ 11 h 191"/>
                  <a:gd name="T106" fmla="*/ 20 w 21"/>
                  <a:gd name="T107" fmla="*/ 3 h 191"/>
                  <a:gd name="T108" fmla="*/ 18 w 21"/>
                  <a:gd name="T10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191">
                    <a:moveTo>
                      <a:pt x="18" y="0"/>
                    </a:moveTo>
                    <a:cubicBezTo>
                      <a:pt x="15" y="0"/>
                      <a:pt x="15" y="0"/>
                      <a:pt x="15" y="0"/>
                    </a:cubicBezTo>
                    <a:cubicBezTo>
                      <a:pt x="15" y="1"/>
                      <a:pt x="15" y="1"/>
                      <a:pt x="15" y="1"/>
                    </a:cubicBezTo>
                    <a:cubicBezTo>
                      <a:pt x="11" y="1"/>
                      <a:pt x="11" y="1"/>
                      <a:pt x="11" y="1"/>
                    </a:cubicBezTo>
                    <a:cubicBezTo>
                      <a:pt x="11" y="0"/>
                      <a:pt x="11" y="0"/>
                      <a:pt x="11" y="0"/>
                    </a:cubicBezTo>
                    <a:cubicBezTo>
                      <a:pt x="7" y="0"/>
                      <a:pt x="7" y="0"/>
                      <a:pt x="7" y="0"/>
                    </a:cubicBezTo>
                    <a:cubicBezTo>
                      <a:pt x="7" y="1"/>
                      <a:pt x="7" y="1"/>
                      <a:pt x="7" y="1"/>
                    </a:cubicBezTo>
                    <a:cubicBezTo>
                      <a:pt x="3" y="1"/>
                      <a:pt x="3" y="1"/>
                      <a:pt x="3" y="1"/>
                    </a:cubicBezTo>
                    <a:cubicBezTo>
                      <a:pt x="3" y="1"/>
                      <a:pt x="3" y="1"/>
                      <a:pt x="3" y="1"/>
                    </a:cubicBezTo>
                    <a:cubicBezTo>
                      <a:pt x="3" y="1"/>
                      <a:pt x="3" y="1"/>
                      <a:pt x="3" y="1"/>
                    </a:cubicBezTo>
                    <a:cubicBezTo>
                      <a:pt x="3" y="0"/>
                      <a:pt x="3" y="0"/>
                      <a:pt x="3" y="0"/>
                    </a:cubicBezTo>
                    <a:cubicBezTo>
                      <a:pt x="2" y="0"/>
                      <a:pt x="1" y="1"/>
                      <a:pt x="0" y="2"/>
                    </a:cubicBezTo>
                    <a:cubicBezTo>
                      <a:pt x="1" y="3"/>
                      <a:pt x="1" y="3"/>
                      <a:pt x="1" y="3"/>
                    </a:cubicBezTo>
                    <a:cubicBezTo>
                      <a:pt x="1" y="3"/>
                      <a:pt x="1" y="3"/>
                      <a:pt x="1" y="3"/>
                    </a:cubicBezTo>
                    <a:cubicBezTo>
                      <a:pt x="1" y="6"/>
                      <a:pt x="1" y="6"/>
                      <a:pt x="1" y="6"/>
                    </a:cubicBezTo>
                    <a:cubicBezTo>
                      <a:pt x="0" y="6"/>
                      <a:pt x="0" y="6"/>
                      <a:pt x="0" y="6"/>
                    </a:cubicBezTo>
                    <a:cubicBezTo>
                      <a:pt x="0" y="10"/>
                      <a:pt x="0" y="10"/>
                      <a:pt x="0" y="10"/>
                    </a:cubicBezTo>
                    <a:cubicBezTo>
                      <a:pt x="1" y="10"/>
                      <a:pt x="1" y="10"/>
                      <a:pt x="1" y="10"/>
                    </a:cubicBezTo>
                    <a:cubicBezTo>
                      <a:pt x="1" y="14"/>
                      <a:pt x="1" y="14"/>
                      <a:pt x="1" y="14"/>
                    </a:cubicBezTo>
                    <a:cubicBezTo>
                      <a:pt x="0" y="14"/>
                      <a:pt x="0" y="14"/>
                      <a:pt x="0" y="14"/>
                    </a:cubicBezTo>
                    <a:cubicBezTo>
                      <a:pt x="0" y="18"/>
                      <a:pt x="0" y="18"/>
                      <a:pt x="0" y="18"/>
                    </a:cubicBezTo>
                    <a:cubicBezTo>
                      <a:pt x="1" y="18"/>
                      <a:pt x="1" y="18"/>
                      <a:pt x="1" y="18"/>
                    </a:cubicBezTo>
                    <a:cubicBezTo>
                      <a:pt x="1" y="22"/>
                      <a:pt x="1" y="22"/>
                      <a:pt x="1" y="22"/>
                    </a:cubicBezTo>
                    <a:cubicBezTo>
                      <a:pt x="0" y="22"/>
                      <a:pt x="0" y="22"/>
                      <a:pt x="0" y="22"/>
                    </a:cubicBezTo>
                    <a:cubicBezTo>
                      <a:pt x="0" y="26"/>
                      <a:pt x="0" y="26"/>
                      <a:pt x="0" y="26"/>
                    </a:cubicBezTo>
                    <a:cubicBezTo>
                      <a:pt x="1" y="26"/>
                      <a:pt x="1" y="26"/>
                      <a:pt x="1" y="26"/>
                    </a:cubicBezTo>
                    <a:cubicBezTo>
                      <a:pt x="1" y="30"/>
                      <a:pt x="1" y="30"/>
                      <a:pt x="1" y="30"/>
                    </a:cubicBezTo>
                    <a:cubicBezTo>
                      <a:pt x="0" y="30"/>
                      <a:pt x="0" y="30"/>
                      <a:pt x="0" y="30"/>
                    </a:cubicBezTo>
                    <a:cubicBezTo>
                      <a:pt x="0" y="34"/>
                      <a:pt x="0" y="34"/>
                      <a:pt x="0" y="34"/>
                    </a:cubicBezTo>
                    <a:cubicBezTo>
                      <a:pt x="1" y="34"/>
                      <a:pt x="1" y="34"/>
                      <a:pt x="1" y="34"/>
                    </a:cubicBezTo>
                    <a:cubicBezTo>
                      <a:pt x="1" y="38"/>
                      <a:pt x="1" y="38"/>
                      <a:pt x="1" y="38"/>
                    </a:cubicBezTo>
                    <a:cubicBezTo>
                      <a:pt x="0" y="38"/>
                      <a:pt x="0" y="38"/>
                      <a:pt x="0" y="38"/>
                    </a:cubicBezTo>
                    <a:cubicBezTo>
                      <a:pt x="0" y="43"/>
                      <a:pt x="0" y="43"/>
                      <a:pt x="0" y="43"/>
                    </a:cubicBezTo>
                    <a:cubicBezTo>
                      <a:pt x="1" y="43"/>
                      <a:pt x="1" y="43"/>
                      <a:pt x="1" y="43"/>
                    </a:cubicBezTo>
                    <a:cubicBezTo>
                      <a:pt x="1" y="47"/>
                      <a:pt x="1" y="47"/>
                      <a:pt x="1" y="47"/>
                    </a:cubicBezTo>
                    <a:cubicBezTo>
                      <a:pt x="0" y="47"/>
                      <a:pt x="0" y="47"/>
                      <a:pt x="0" y="47"/>
                    </a:cubicBezTo>
                    <a:cubicBezTo>
                      <a:pt x="0" y="51"/>
                      <a:pt x="0" y="51"/>
                      <a:pt x="0" y="51"/>
                    </a:cubicBezTo>
                    <a:cubicBezTo>
                      <a:pt x="1" y="51"/>
                      <a:pt x="1" y="51"/>
                      <a:pt x="1" y="51"/>
                    </a:cubicBezTo>
                    <a:cubicBezTo>
                      <a:pt x="1" y="55"/>
                      <a:pt x="1" y="55"/>
                      <a:pt x="1" y="55"/>
                    </a:cubicBezTo>
                    <a:cubicBezTo>
                      <a:pt x="0" y="55"/>
                      <a:pt x="0" y="55"/>
                      <a:pt x="0" y="55"/>
                    </a:cubicBezTo>
                    <a:cubicBezTo>
                      <a:pt x="0" y="59"/>
                      <a:pt x="0" y="59"/>
                      <a:pt x="0" y="59"/>
                    </a:cubicBezTo>
                    <a:cubicBezTo>
                      <a:pt x="1" y="59"/>
                      <a:pt x="1" y="59"/>
                      <a:pt x="1" y="59"/>
                    </a:cubicBezTo>
                    <a:cubicBezTo>
                      <a:pt x="1" y="63"/>
                      <a:pt x="1" y="63"/>
                      <a:pt x="1" y="63"/>
                    </a:cubicBezTo>
                    <a:cubicBezTo>
                      <a:pt x="0" y="63"/>
                      <a:pt x="0" y="63"/>
                      <a:pt x="0" y="63"/>
                    </a:cubicBezTo>
                    <a:cubicBezTo>
                      <a:pt x="0" y="67"/>
                      <a:pt x="0" y="67"/>
                      <a:pt x="0" y="67"/>
                    </a:cubicBezTo>
                    <a:cubicBezTo>
                      <a:pt x="1" y="67"/>
                      <a:pt x="1" y="67"/>
                      <a:pt x="1" y="67"/>
                    </a:cubicBezTo>
                    <a:cubicBezTo>
                      <a:pt x="1" y="71"/>
                      <a:pt x="1" y="71"/>
                      <a:pt x="1" y="71"/>
                    </a:cubicBezTo>
                    <a:cubicBezTo>
                      <a:pt x="0" y="71"/>
                      <a:pt x="0" y="71"/>
                      <a:pt x="0" y="71"/>
                    </a:cubicBezTo>
                    <a:cubicBezTo>
                      <a:pt x="0" y="75"/>
                      <a:pt x="0" y="75"/>
                      <a:pt x="0" y="75"/>
                    </a:cubicBezTo>
                    <a:cubicBezTo>
                      <a:pt x="1" y="75"/>
                      <a:pt x="1" y="75"/>
                      <a:pt x="1" y="75"/>
                    </a:cubicBezTo>
                    <a:cubicBezTo>
                      <a:pt x="1" y="79"/>
                      <a:pt x="1" y="79"/>
                      <a:pt x="1" y="79"/>
                    </a:cubicBezTo>
                    <a:cubicBezTo>
                      <a:pt x="0" y="79"/>
                      <a:pt x="0" y="79"/>
                      <a:pt x="0" y="79"/>
                    </a:cubicBezTo>
                    <a:cubicBezTo>
                      <a:pt x="0" y="83"/>
                      <a:pt x="0" y="83"/>
                      <a:pt x="0" y="83"/>
                    </a:cubicBezTo>
                    <a:cubicBezTo>
                      <a:pt x="1" y="83"/>
                      <a:pt x="1" y="83"/>
                      <a:pt x="1" y="83"/>
                    </a:cubicBezTo>
                    <a:cubicBezTo>
                      <a:pt x="1" y="87"/>
                      <a:pt x="1" y="87"/>
                      <a:pt x="1" y="87"/>
                    </a:cubicBezTo>
                    <a:cubicBezTo>
                      <a:pt x="0" y="87"/>
                      <a:pt x="0" y="87"/>
                      <a:pt x="0" y="87"/>
                    </a:cubicBezTo>
                    <a:cubicBezTo>
                      <a:pt x="0" y="91"/>
                      <a:pt x="0" y="91"/>
                      <a:pt x="0" y="91"/>
                    </a:cubicBezTo>
                    <a:cubicBezTo>
                      <a:pt x="1" y="91"/>
                      <a:pt x="1" y="91"/>
                      <a:pt x="1" y="91"/>
                    </a:cubicBezTo>
                    <a:cubicBezTo>
                      <a:pt x="1" y="95"/>
                      <a:pt x="1" y="95"/>
                      <a:pt x="1" y="95"/>
                    </a:cubicBezTo>
                    <a:cubicBezTo>
                      <a:pt x="0" y="95"/>
                      <a:pt x="0" y="95"/>
                      <a:pt x="0" y="95"/>
                    </a:cubicBezTo>
                    <a:cubicBezTo>
                      <a:pt x="0" y="99"/>
                      <a:pt x="0" y="99"/>
                      <a:pt x="0" y="99"/>
                    </a:cubicBezTo>
                    <a:cubicBezTo>
                      <a:pt x="1" y="99"/>
                      <a:pt x="1" y="99"/>
                      <a:pt x="1" y="99"/>
                    </a:cubicBezTo>
                    <a:cubicBezTo>
                      <a:pt x="1" y="103"/>
                      <a:pt x="1" y="103"/>
                      <a:pt x="1" y="103"/>
                    </a:cubicBezTo>
                    <a:cubicBezTo>
                      <a:pt x="0" y="103"/>
                      <a:pt x="0" y="103"/>
                      <a:pt x="0" y="103"/>
                    </a:cubicBezTo>
                    <a:cubicBezTo>
                      <a:pt x="0" y="107"/>
                      <a:pt x="0" y="107"/>
                      <a:pt x="0" y="107"/>
                    </a:cubicBezTo>
                    <a:cubicBezTo>
                      <a:pt x="1" y="107"/>
                      <a:pt x="1" y="107"/>
                      <a:pt x="1" y="107"/>
                    </a:cubicBezTo>
                    <a:cubicBezTo>
                      <a:pt x="1" y="111"/>
                      <a:pt x="1" y="111"/>
                      <a:pt x="1" y="111"/>
                    </a:cubicBezTo>
                    <a:cubicBezTo>
                      <a:pt x="0" y="111"/>
                      <a:pt x="0" y="111"/>
                      <a:pt x="0" y="111"/>
                    </a:cubicBezTo>
                    <a:cubicBezTo>
                      <a:pt x="0" y="115"/>
                      <a:pt x="0" y="115"/>
                      <a:pt x="0" y="115"/>
                    </a:cubicBezTo>
                    <a:cubicBezTo>
                      <a:pt x="1" y="115"/>
                      <a:pt x="1" y="115"/>
                      <a:pt x="1" y="115"/>
                    </a:cubicBezTo>
                    <a:cubicBezTo>
                      <a:pt x="1" y="119"/>
                      <a:pt x="1" y="119"/>
                      <a:pt x="1" y="119"/>
                    </a:cubicBezTo>
                    <a:cubicBezTo>
                      <a:pt x="0" y="119"/>
                      <a:pt x="0" y="119"/>
                      <a:pt x="0" y="119"/>
                    </a:cubicBezTo>
                    <a:cubicBezTo>
                      <a:pt x="0" y="123"/>
                      <a:pt x="0" y="123"/>
                      <a:pt x="0" y="123"/>
                    </a:cubicBezTo>
                    <a:cubicBezTo>
                      <a:pt x="1" y="123"/>
                      <a:pt x="1" y="123"/>
                      <a:pt x="1" y="123"/>
                    </a:cubicBezTo>
                    <a:cubicBezTo>
                      <a:pt x="1" y="127"/>
                      <a:pt x="1" y="127"/>
                      <a:pt x="1" y="127"/>
                    </a:cubicBezTo>
                    <a:cubicBezTo>
                      <a:pt x="0" y="127"/>
                      <a:pt x="0" y="127"/>
                      <a:pt x="0" y="127"/>
                    </a:cubicBezTo>
                    <a:cubicBezTo>
                      <a:pt x="0" y="131"/>
                      <a:pt x="0" y="131"/>
                      <a:pt x="0" y="131"/>
                    </a:cubicBezTo>
                    <a:cubicBezTo>
                      <a:pt x="1" y="131"/>
                      <a:pt x="1" y="131"/>
                      <a:pt x="1" y="131"/>
                    </a:cubicBezTo>
                    <a:cubicBezTo>
                      <a:pt x="1" y="135"/>
                      <a:pt x="1" y="135"/>
                      <a:pt x="1" y="135"/>
                    </a:cubicBezTo>
                    <a:cubicBezTo>
                      <a:pt x="0" y="135"/>
                      <a:pt x="0" y="135"/>
                      <a:pt x="0" y="135"/>
                    </a:cubicBezTo>
                    <a:cubicBezTo>
                      <a:pt x="0" y="139"/>
                      <a:pt x="0" y="139"/>
                      <a:pt x="0" y="139"/>
                    </a:cubicBezTo>
                    <a:cubicBezTo>
                      <a:pt x="1" y="139"/>
                      <a:pt x="1" y="139"/>
                      <a:pt x="1" y="139"/>
                    </a:cubicBezTo>
                    <a:cubicBezTo>
                      <a:pt x="1" y="143"/>
                      <a:pt x="1" y="143"/>
                      <a:pt x="1" y="143"/>
                    </a:cubicBezTo>
                    <a:cubicBezTo>
                      <a:pt x="0" y="143"/>
                      <a:pt x="0" y="143"/>
                      <a:pt x="0" y="143"/>
                    </a:cubicBezTo>
                    <a:cubicBezTo>
                      <a:pt x="0" y="147"/>
                      <a:pt x="0" y="147"/>
                      <a:pt x="0" y="147"/>
                    </a:cubicBezTo>
                    <a:cubicBezTo>
                      <a:pt x="1" y="147"/>
                      <a:pt x="1" y="147"/>
                      <a:pt x="1" y="147"/>
                    </a:cubicBezTo>
                    <a:cubicBezTo>
                      <a:pt x="1" y="151"/>
                      <a:pt x="1" y="151"/>
                      <a:pt x="1" y="151"/>
                    </a:cubicBezTo>
                    <a:cubicBezTo>
                      <a:pt x="0" y="151"/>
                      <a:pt x="0" y="151"/>
                      <a:pt x="0" y="151"/>
                    </a:cubicBezTo>
                    <a:cubicBezTo>
                      <a:pt x="0" y="155"/>
                      <a:pt x="0" y="155"/>
                      <a:pt x="0" y="155"/>
                    </a:cubicBezTo>
                    <a:cubicBezTo>
                      <a:pt x="1" y="155"/>
                      <a:pt x="1" y="155"/>
                      <a:pt x="1" y="155"/>
                    </a:cubicBezTo>
                    <a:cubicBezTo>
                      <a:pt x="1" y="159"/>
                      <a:pt x="1" y="159"/>
                      <a:pt x="1" y="159"/>
                    </a:cubicBezTo>
                    <a:cubicBezTo>
                      <a:pt x="0" y="159"/>
                      <a:pt x="0" y="159"/>
                      <a:pt x="0" y="159"/>
                    </a:cubicBezTo>
                    <a:cubicBezTo>
                      <a:pt x="0" y="163"/>
                      <a:pt x="0" y="163"/>
                      <a:pt x="0" y="163"/>
                    </a:cubicBezTo>
                    <a:cubicBezTo>
                      <a:pt x="1" y="163"/>
                      <a:pt x="1" y="163"/>
                      <a:pt x="1" y="163"/>
                    </a:cubicBezTo>
                    <a:cubicBezTo>
                      <a:pt x="1" y="167"/>
                      <a:pt x="1" y="167"/>
                      <a:pt x="1" y="167"/>
                    </a:cubicBezTo>
                    <a:cubicBezTo>
                      <a:pt x="0" y="167"/>
                      <a:pt x="0" y="167"/>
                      <a:pt x="0" y="167"/>
                    </a:cubicBezTo>
                    <a:cubicBezTo>
                      <a:pt x="0" y="171"/>
                      <a:pt x="0" y="171"/>
                      <a:pt x="0" y="171"/>
                    </a:cubicBezTo>
                    <a:cubicBezTo>
                      <a:pt x="1" y="171"/>
                      <a:pt x="1" y="171"/>
                      <a:pt x="1" y="171"/>
                    </a:cubicBezTo>
                    <a:cubicBezTo>
                      <a:pt x="1" y="175"/>
                      <a:pt x="1" y="175"/>
                      <a:pt x="1" y="175"/>
                    </a:cubicBezTo>
                    <a:cubicBezTo>
                      <a:pt x="0" y="175"/>
                      <a:pt x="0" y="175"/>
                      <a:pt x="0" y="175"/>
                    </a:cubicBezTo>
                    <a:cubicBezTo>
                      <a:pt x="0" y="179"/>
                      <a:pt x="0" y="179"/>
                      <a:pt x="0" y="179"/>
                    </a:cubicBezTo>
                    <a:cubicBezTo>
                      <a:pt x="1" y="179"/>
                      <a:pt x="1" y="179"/>
                      <a:pt x="1" y="179"/>
                    </a:cubicBezTo>
                    <a:cubicBezTo>
                      <a:pt x="1" y="183"/>
                      <a:pt x="1" y="183"/>
                      <a:pt x="1" y="183"/>
                    </a:cubicBezTo>
                    <a:cubicBezTo>
                      <a:pt x="0" y="183"/>
                      <a:pt x="0" y="183"/>
                      <a:pt x="0" y="183"/>
                    </a:cubicBezTo>
                    <a:cubicBezTo>
                      <a:pt x="0" y="187"/>
                      <a:pt x="0" y="187"/>
                      <a:pt x="0" y="187"/>
                    </a:cubicBezTo>
                    <a:cubicBezTo>
                      <a:pt x="1" y="187"/>
                      <a:pt x="1" y="187"/>
                      <a:pt x="1" y="187"/>
                    </a:cubicBezTo>
                    <a:cubicBezTo>
                      <a:pt x="1" y="188"/>
                      <a:pt x="1" y="188"/>
                      <a:pt x="1" y="188"/>
                    </a:cubicBezTo>
                    <a:cubicBezTo>
                      <a:pt x="1" y="188"/>
                      <a:pt x="2" y="189"/>
                      <a:pt x="2" y="190"/>
                    </a:cubicBezTo>
                    <a:cubicBezTo>
                      <a:pt x="2" y="190"/>
                      <a:pt x="2" y="190"/>
                      <a:pt x="2" y="190"/>
                    </a:cubicBezTo>
                    <a:cubicBezTo>
                      <a:pt x="2" y="190"/>
                      <a:pt x="2" y="190"/>
                      <a:pt x="2" y="190"/>
                    </a:cubicBezTo>
                    <a:cubicBezTo>
                      <a:pt x="2" y="191"/>
                      <a:pt x="3" y="191"/>
                      <a:pt x="3" y="191"/>
                    </a:cubicBezTo>
                    <a:cubicBezTo>
                      <a:pt x="6" y="191"/>
                      <a:pt x="6" y="191"/>
                      <a:pt x="6" y="191"/>
                    </a:cubicBezTo>
                    <a:cubicBezTo>
                      <a:pt x="6" y="190"/>
                      <a:pt x="6" y="190"/>
                      <a:pt x="6" y="190"/>
                    </a:cubicBezTo>
                    <a:cubicBezTo>
                      <a:pt x="10" y="190"/>
                      <a:pt x="10" y="190"/>
                      <a:pt x="10" y="190"/>
                    </a:cubicBezTo>
                    <a:cubicBezTo>
                      <a:pt x="10" y="191"/>
                      <a:pt x="10" y="191"/>
                      <a:pt x="10" y="191"/>
                    </a:cubicBezTo>
                    <a:cubicBezTo>
                      <a:pt x="14" y="191"/>
                      <a:pt x="14" y="191"/>
                      <a:pt x="14" y="191"/>
                    </a:cubicBezTo>
                    <a:cubicBezTo>
                      <a:pt x="14" y="190"/>
                      <a:pt x="14" y="190"/>
                      <a:pt x="14" y="190"/>
                    </a:cubicBezTo>
                    <a:cubicBezTo>
                      <a:pt x="18" y="190"/>
                      <a:pt x="18" y="190"/>
                      <a:pt x="18" y="190"/>
                    </a:cubicBezTo>
                    <a:cubicBezTo>
                      <a:pt x="18" y="190"/>
                      <a:pt x="18" y="190"/>
                      <a:pt x="18" y="190"/>
                    </a:cubicBezTo>
                    <a:cubicBezTo>
                      <a:pt x="18" y="191"/>
                      <a:pt x="18" y="191"/>
                      <a:pt x="18" y="191"/>
                    </a:cubicBezTo>
                    <a:cubicBezTo>
                      <a:pt x="20" y="191"/>
                      <a:pt x="21" y="190"/>
                      <a:pt x="21" y="188"/>
                    </a:cubicBezTo>
                    <a:cubicBezTo>
                      <a:pt x="20" y="188"/>
                      <a:pt x="20" y="188"/>
                      <a:pt x="20" y="188"/>
                    </a:cubicBezTo>
                    <a:cubicBezTo>
                      <a:pt x="20" y="188"/>
                      <a:pt x="20" y="188"/>
                      <a:pt x="20" y="188"/>
                    </a:cubicBezTo>
                    <a:cubicBezTo>
                      <a:pt x="20" y="184"/>
                      <a:pt x="20" y="184"/>
                      <a:pt x="20" y="184"/>
                    </a:cubicBezTo>
                    <a:cubicBezTo>
                      <a:pt x="20" y="184"/>
                      <a:pt x="20" y="184"/>
                      <a:pt x="20" y="184"/>
                    </a:cubicBezTo>
                    <a:cubicBezTo>
                      <a:pt x="21" y="184"/>
                      <a:pt x="21" y="184"/>
                      <a:pt x="21" y="184"/>
                    </a:cubicBezTo>
                    <a:cubicBezTo>
                      <a:pt x="21" y="180"/>
                      <a:pt x="21" y="180"/>
                      <a:pt x="21" y="180"/>
                    </a:cubicBezTo>
                    <a:cubicBezTo>
                      <a:pt x="20" y="180"/>
                      <a:pt x="20" y="180"/>
                      <a:pt x="20" y="180"/>
                    </a:cubicBezTo>
                    <a:cubicBezTo>
                      <a:pt x="20" y="176"/>
                      <a:pt x="20" y="176"/>
                      <a:pt x="20" y="176"/>
                    </a:cubicBezTo>
                    <a:cubicBezTo>
                      <a:pt x="21" y="176"/>
                      <a:pt x="21" y="176"/>
                      <a:pt x="21" y="176"/>
                    </a:cubicBezTo>
                    <a:cubicBezTo>
                      <a:pt x="21" y="172"/>
                      <a:pt x="21" y="172"/>
                      <a:pt x="21" y="172"/>
                    </a:cubicBezTo>
                    <a:cubicBezTo>
                      <a:pt x="20" y="172"/>
                      <a:pt x="20" y="172"/>
                      <a:pt x="20" y="172"/>
                    </a:cubicBezTo>
                    <a:cubicBezTo>
                      <a:pt x="20" y="168"/>
                      <a:pt x="20" y="168"/>
                      <a:pt x="20" y="168"/>
                    </a:cubicBezTo>
                    <a:cubicBezTo>
                      <a:pt x="21" y="168"/>
                      <a:pt x="21" y="168"/>
                      <a:pt x="21" y="168"/>
                    </a:cubicBezTo>
                    <a:cubicBezTo>
                      <a:pt x="21" y="164"/>
                      <a:pt x="21" y="164"/>
                      <a:pt x="21" y="164"/>
                    </a:cubicBezTo>
                    <a:cubicBezTo>
                      <a:pt x="20" y="164"/>
                      <a:pt x="20" y="164"/>
                      <a:pt x="20" y="164"/>
                    </a:cubicBezTo>
                    <a:cubicBezTo>
                      <a:pt x="20" y="160"/>
                      <a:pt x="20" y="160"/>
                      <a:pt x="20" y="160"/>
                    </a:cubicBezTo>
                    <a:cubicBezTo>
                      <a:pt x="21" y="160"/>
                      <a:pt x="21" y="160"/>
                      <a:pt x="21" y="160"/>
                    </a:cubicBezTo>
                    <a:cubicBezTo>
                      <a:pt x="21" y="156"/>
                      <a:pt x="21" y="156"/>
                      <a:pt x="21" y="156"/>
                    </a:cubicBezTo>
                    <a:cubicBezTo>
                      <a:pt x="20" y="156"/>
                      <a:pt x="20" y="156"/>
                      <a:pt x="20" y="156"/>
                    </a:cubicBezTo>
                    <a:cubicBezTo>
                      <a:pt x="20" y="152"/>
                      <a:pt x="20" y="152"/>
                      <a:pt x="20" y="152"/>
                    </a:cubicBezTo>
                    <a:cubicBezTo>
                      <a:pt x="21" y="152"/>
                      <a:pt x="21" y="152"/>
                      <a:pt x="21" y="152"/>
                    </a:cubicBezTo>
                    <a:cubicBezTo>
                      <a:pt x="21" y="148"/>
                      <a:pt x="21" y="148"/>
                      <a:pt x="21" y="148"/>
                    </a:cubicBezTo>
                    <a:cubicBezTo>
                      <a:pt x="20" y="148"/>
                      <a:pt x="20" y="148"/>
                      <a:pt x="20" y="148"/>
                    </a:cubicBezTo>
                    <a:cubicBezTo>
                      <a:pt x="20" y="144"/>
                      <a:pt x="20" y="144"/>
                      <a:pt x="20" y="144"/>
                    </a:cubicBezTo>
                    <a:cubicBezTo>
                      <a:pt x="21" y="144"/>
                      <a:pt x="21" y="144"/>
                      <a:pt x="21" y="144"/>
                    </a:cubicBezTo>
                    <a:cubicBezTo>
                      <a:pt x="21" y="140"/>
                      <a:pt x="21" y="140"/>
                      <a:pt x="21" y="140"/>
                    </a:cubicBezTo>
                    <a:cubicBezTo>
                      <a:pt x="20" y="140"/>
                      <a:pt x="20" y="140"/>
                      <a:pt x="20" y="140"/>
                    </a:cubicBezTo>
                    <a:cubicBezTo>
                      <a:pt x="20" y="136"/>
                      <a:pt x="20" y="136"/>
                      <a:pt x="20" y="136"/>
                    </a:cubicBezTo>
                    <a:cubicBezTo>
                      <a:pt x="21" y="136"/>
                      <a:pt x="21" y="136"/>
                      <a:pt x="21" y="136"/>
                    </a:cubicBezTo>
                    <a:cubicBezTo>
                      <a:pt x="21" y="132"/>
                      <a:pt x="21" y="132"/>
                      <a:pt x="21" y="132"/>
                    </a:cubicBezTo>
                    <a:cubicBezTo>
                      <a:pt x="20" y="132"/>
                      <a:pt x="20" y="132"/>
                      <a:pt x="20" y="132"/>
                    </a:cubicBezTo>
                    <a:cubicBezTo>
                      <a:pt x="20" y="128"/>
                      <a:pt x="20" y="128"/>
                      <a:pt x="20" y="128"/>
                    </a:cubicBezTo>
                    <a:cubicBezTo>
                      <a:pt x="21" y="128"/>
                      <a:pt x="21" y="128"/>
                      <a:pt x="21" y="128"/>
                    </a:cubicBezTo>
                    <a:cubicBezTo>
                      <a:pt x="21" y="124"/>
                      <a:pt x="21" y="124"/>
                      <a:pt x="21" y="124"/>
                    </a:cubicBezTo>
                    <a:cubicBezTo>
                      <a:pt x="20" y="124"/>
                      <a:pt x="20" y="124"/>
                      <a:pt x="20" y="124"/>
                    </a:cubicBezTo>
                    <a:cubicBezTo>
                      <a:pt x="20" y="120"/>
                      <a:pt x="20" y="120"/>
                      <a:pt x="20" y="120"/>
                    </a:cubicBezTo>
                    <a:cubicBezTo>
                      <a:pt x="21" y="120"/>
                      <a:pt x="21" y="120"/>
                      <a:pt x="21" y="120"/>
                    </a:cubicBezTo>
                    <a:cubicBezTo>
                      <a:pt x="21" y="116"/>
                      <a:pt x="21" y="116"/>
                      <a:pt x="21" y="116"/>
                    </a:cubicBezTo>
                    <a:cubicBezTo>
                      <a:pt x="20" y="116"/>
                      <a:pt x="20" y="116"/>
                      <a:pt x="20" y="116"/>
                    </a:cubicBezTo>
                    <a:cubicBezTo>
                      <a:pt x="20" y="112"/>
                      <a:pt x="20" y="112"/>
                      <a:pt x="20" y="112"/>
                    </a:cubicBezTo>
                    <a:cubicBezTo>
                      <a:pt x="21" y="112"/>
                      <a:pt x="21" y="112"/>
                      <a:pt x="21" y="112"/>
                    </a:cubicBezTo>
                    <a:cubicBezTo>
                      <a:pt x="21" y="108"/>
                      <a:pt x="21" y="108"/>
                      <a:pt x="21" y="108"/>
                    </a:cubicBezTo>
                    <a:cubicBezTo>
                      <a:pt x="20" y="108"/>
                      <a:pt x="20" y="108"/>
                      <a:pt x="20" y="108"/>
                    </a:cubicBezTo>
                    <a:cubicBezTo>
                      <a:pt x="20" y="104"/>
                      <a:pt x="20" y="104"/>
                      <a:pt x="20" y="104"/>
                    </a:cubicBezTo>
                    <a:cubicBezTo>
                      <a:pt x="21" y="104"/>
                      <a:pt x="21" y="104"/>
                      <a:pt x="21" y="104"/>
                    </a:cubicBezTo>
                    <a:cubicBezTo>
                      <a:pt x="21" y="100"/>
                      <a:pt x="21" y="100"/>
                      <a:pt x="21" y="100"/>
                    </a:cubicBezTo>
                    <a:cubicBezTo>
                      <a:pt x="20" y="100"/>
                      <a:pt x="20" y="100"/>
                      <a:pt x="20" y="100"/>
                    </a:cubicBezTo>
                    <a:cubicBezTo>
                      <a:pt x="20" y="96"/>
                      <a:pt x="20" y="96"/>
                      <a:pt x="20" y="96"/>
                    </a:cubicBezTo>
                    <a:cubicBezTo>
                      <a:pt x="21" y="96"/>
                      <a:pt x="21" y="96"/>
                      <a:pt x="21" y="96"/>
                    </a:cubicBezTo>
                    <a:cubicBezTo>
                      <a:pt x="21" y="92"/>
                      <a:pt x="21" y="92"/>
                      <a:pt x="21" y="92"/>
                    </a:cubicBezTo>
                    <a:cubicBezTo>
                      <a:pt x="20" y="92"/>
                      <a:pt x="20" y="92"/>
                      <a:pt x="20" y="92"/>
                    </a:cubicBezTo>
                    <a:cubicBezTo>
                      <a:pt x="20" y="88"/>
                      <a:pt x="20" y="88"/>
                      <a:pt x="20" y="88"/>
                    </a:cubicBezTo>
                    <a:cubicBezTo>
                      <a:pt x="21" y="88"/>
                      <a:pt x="21" y="88"/>
                      <a:pt x="21" y="88"/>
                    </a:cubicBezTo>
                    <a:cubicBezTo>
                      <a:pt x="21" y="84"/>
                      <a:pt x="21" y="84"/>
                      <a:pt x="21" y="84"/>
                    </a:cubicBezTo>
                    <a:cubicBezTo>
                      <a:pt x="20" y="84"/>
                      <a:pt x="20" y="84"/>
                      <a:pt x="20" y="84"/>
                    </a:cubicBezTo>
                    <a:cubicBezTo>
                      <a:pt x="20" y="80"/>
                      <a:pt x="20" y="80"/>
                      <a:pt x="20" y="80"/>
                    </a:cubicBezTo>
                    <a:cubicBezTo>
                      <a:pt x="21" y="80"/>
                      <a:pt x="21" y="80"/>
                      <a:pt x="21" y="80"/>
                    </a:cubicBezTo>
                    <a:cubicBezTo>
                      <a:pt x="21" y="76"/>
                      <a:pt x="21" y="76"/>
                      <a:pt x="21" y="76"/>
                    </a:cubicBezTo>
                    <a:cubicBezTo>
                      <a:pt x="20" y="76"/>
                      <a:pt x="20" y="76"/>
                      <a:pt x="20" y="76"/>
                    </a:cubicBezTo>
                    <a:cubicBezTo>
                      <a:pt x="20" y="72"/>
                      <a:pt x="20" y="72"/>
                      <a:pt x="20" y="72"/>
                    </a:cubicBezTo>
                    <a:cubicBezTo>
                      <a:pt x="21" y="72"/>
                      <a:pt x="21" y="72"/>
                      <a:pt x="21" y="72"/>
                    </a:cubicBezTo>
                    <a:cubicBezTo>
                      <a:pt x="21" y="68"/>
                      <a:pt x="21" y="68"/>
                      <a:pt x="21" y="68"/>
                    </a:cubicBezTo>
                    <a:cubicBezTo>
                      <a:pt x="20" y="68"/>
                      <a:pt x="20" y="68"/>
                      <a:pt x="20" y="68"/>
                    </a:cubicBezTo>
                    <a:cubicBezTo>
                      <a:pt x="20" y="64"/>
                      <a:pt x="20" y="64"/>
                      <a:pt x="20" y="64"/>
                    </a:cubicBezTo>
                    <a:cubicBezTo>
                      <a:pt x="21" y="64"/>
                      <a:pt x="21" y="64"/>
                      <a:pt x="21" y="64"/>
                    </a:cubicBezTo>
                    <a:cubicBezTo>
                      <a:pt x="21" y="60"/>
                      <a:pt x="21" y="60"/>
                      <a:pt x="21" y="60"/>
                    </a:cubicBezTo>
                    <a:cubicBezTo>
                      <a:pt x="20" y="60"/>
                      <a:pt x="20" y="60"/>
                      <a:pt x="20" y="60"/>
                    </a:cubicBezTo>
                    <a:cubicBezTo>
                      <a:pt x="20" y="56"/>
                      <a:pt x="20" y="56"/>
                      <a:pt x="20" y="56"/>
                    </a:cubicBezTo>
                    <a:cubicBezTo>
                      <a:pt x="21" y="56"/>
                      <a:pt x="21" y="56"/>
                      <a:pt x="21" y="56"/>
                    </a:cubicBezTo>
                    <a:cubicBezTo>
                      <a:pt x="21" y="52"/>
                      <a:pt x="21" y="52"/>
                      <a:pt x="21" y="52"/>
                    </a:cubicBezTo>
                    <a:cubicBezTo>
                      <a:pt x="20" y="52"/>
                      <a:pt x="20" y="52"/>
                      <a:pt x="20" y="52"/>
                    </a:cubicBezTo>
                    <a:cubicBezTo>
                      <a:pt x="20" y="48"/>
                      <a:pt x="20" y="48"/>
                      <a:pt x="20" y="48"/>
                    </a:cubicBezTo>
                    <a:cubicBezTo>
                      <a:pt x="21" y="48"/>
                      <a:pt x="21" y="48"/>
                      <a:pt x="21" y="48"/>
                    </a:cubicBezTo>
                    <a:cubicBezTo>
                      <a:pt x="21" y="43"/>
                      <a:pt x="21" y="43"/>
                      <a:pt x="21" y="43"/>
                    </a:cubicBezTo>
                    <a:cubicBezTo>
                      <a:pt x="20" y="43"/>
                      <a:pt x="20" y="43"/>
                      <a:pt x="20" y="43"/>
                    </a:cubicBezTo>
                    <a:cubicBezTo>
                      <a:pt x="20" y="39"/>
                      <a:pt x="20" y="39"/>
                      <a:pt x="20" y="39"/>
                    </a:cubicBezTo>
                    <a:cubicBezTo>
                      <a:pt x="21" y="39"/>
                      <a:pt x="21" y="39"/>
                      <a:pt x="21" y="39"/>
                    </a:cubicBezTo>
                    <a:cubicBezTo>
                      <a:pt x="21" y="35"/>
                      <a:pt x="21" y="35"/>
                      <a:pt x="21" y="35"/>
                    </a:cubicBezTo>
                    <a:cubicBezTo>
                      <a:pt x="20" y="35"/>
                      <a:pt x="20" y="35"/>
                      <a:pt x="20" y="35"/>
                    </a:cubicBezTo>
                    <a:cubicBezTo>
                      <a:pt x="20" y="31"/>
                      <a:pt x="20" y="31"/>
                      <a:pt x="20" y="31"/>
                    </a:cubicBezTo>
                    <a:cubicBezTo>
                      <a:pt x="21" y="31"/>
                      <a:pt x="21" y="31"/>
                      <a:pt x="21" y="31"/>
                    </a:cubicBezTo>
                    <a:cubicBezTo>
                      <a:pt x="21" y="27"/>
                      <a:pt x="21" y="27"/>
                      <a:pt x="21" y="27"/>
                    </a:cubicBezTo>
                    <a:cubicBezTo>
                      <a:pt x="20" y="27"/>
                      <a:pt x="20" y="27"/>
                      <a:pt x="20" y="27"/>
                    </a:cubicBezTo>
                    <a:cubicBezTo>
                      <a:pt x="20" y="23"/>
                      <a:pt x="20" y="23"/>
                      <a:pt x="20" y="23"/>
                    </a:cubicBezTo>
                    <a:cubicBezTo>
                      <a:pt x="21" y="23"/>
                      <a:pt x="21" y="23"/>
                      <a:pt x="21" y="23"/>
                    </a:cubicBezTo>
                    <a:cubicBezTo>
                      <a:pt x="21" y="19"/>
                      <a:pt x="21" y="19"/>
                      <a:pt x="21" y="19"/>
                    </a:cubicBezTo>
                    <a:cubicBezTo>
                      <a:pt x="20" y="19"/>
                      <a:pt x="20" y="19"/>
                      <a:pt x="20" y="19"/>
                    </a:cubicBezTo>
                    <a:cubicBezTo>
                      <a:pt x="20" y="15"/>
                      <a:pt x="20" y="15"/>
                      <a:pt x="20" y="15"/>
                    </a:cubicBezTo>
                    <a:cubicBezTo>
                      <a:pt x="21" y="15"/>
                      <a:pt x="21" y="15"/>
                      <a:pt x="21" y="15"/>
                    </a:cubicBezTo>
                    <a:cubicBezTo>
                      <a:pt x="21" y="11"/>
                      <a:pt x="21" y="11"/>
                      <a:pt x="21" y="11"/>
                    </a:cubicBezTo>
                    <a:cubicBezTo>
                      <a:pt x="20" y="11"/>
                      <a:pt x="20" y="11"/>
                      <a:pt x="20" y="11"/>
                    </a:cubicBezTo>
                    <a:cubicBezTo>
                      <a:pt x="20" y="7"/>
                      <a:pt x="20" y="7"/>
                      <a:pt x="20" y="7"/>
                    </a:cubicBezTo>
                    <a:cubicBezTo>
                      <a:pt x="21" y="7"/>
                      <a:pt x="21" y="7"/>
                      <a:pt x="21" y="7"/>
                    </a:cubicBezTo>
                    <a:cubicBezTo>
                      <a:pt x="21" y="3"/>
                      <a:pt x="21" y="3"/>
                      <a:pt x="21" y="3"/>
                    </a:cubicBezTo>
                    <a:cubicBezTo>
                      <a:pt x="20" y="3"/>
                      <a:pt x="20" y="3"/>
                      <a:pt x="20" y="3"/>
                    </a:cubicBezTo>
                    <a:cubicBezTo>
                      <a:pt x="20" y="3"/>
                      <a:pt x="20" y="3"/>
                      <a:pt x="20" y="3"/>
                    </a:cubicBezTo>
                    <a:cubicBezTo>
                      <a:pt x="20" y="2"/>
                      <a:pt x="20" y="1"/>
                      <a:pt x="19" y="1"/>
                    </a:cubicBezTo>
                    <a:cubicBezTo>
                      <a:pt x="19" y="0"/>
                      <a:pt x="19" y="0"/>
                      <a:pt x="19" y="0"/>
                    </a:cubicBezTo>
                    <a:cubicBezTo>
                      <a:pt x="19" y="0"/>
                      <a:pt x="19" y="0"/>
                      <a:pt x="18" y="0"/>
                    </a:cubicBezTo>
                  </a:path>
                </a:pathLst>
              </a:custGeom>
              <a:solidFill>
                <a:srgbClr val="B8D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5" name="Freeform 64"/>
              <p:cNvSpPr>
                <a:spLocks noEditPoints="1"/>
              </p:cNvSpPr>
              <p:nvPr>
                <p:custDataLst>
                  <p:tags r:id="rId77"/>
                </p:custDataLst>
              </p:nvPr>
            </p:nvSpPr>
            <p:spPr bwMode="auto">
              <a:xfrm>
                <a:off x="4838" y="877"/>
                <a:ext cx="65" cy="540"/>
              </a:xfrm>
              <a:custGeom>
                <a:avLst/>
                <a:gdLst>
                  <a:gd name="T0" fmla="*/ 11 w 23"/>
                  <a:gd name="T1" fmla="*/ 192 h 193"/>
                  <a:gd name="T2" fmla="*/ 15 w 23"/>
                  <a:gd name="T3" fmla="*/ 193 h 193"/>
                  <a:gd name="T4" fmla="*/ 1 w 23"/>
                  <a:gd name="T5" fmla="*/ 188 h 193"/>
                  <a:gd name="T6" fmla="*/ 3 w 23"/>
                  <a:gd name="T7" fmla="*/ 191 h 193"/>
                  <a:gd name="T8" fmla="*/ 21 w 23"/>
                  <a:gd name="T9" fmla="*/ 185 h 193"/>
                  <a:gd name="T10" fmla="*/ 23 w 23"/>
                  <a:gd name="T11" fmla="*/ 185 h 193"/>
                  <a:gd name="T12" fmla="*/ 2 w 23"/>
                  <a:gd name="T13" fmla="*/ 184 h 193"/>
                  <a:gd name="T14" fmla="*/ 22 w 23"/>
                  <a:gd name="T15" fmla="*/ 181 h 193"/>
                  <a:gd name="T16" fmla="*/ 0 w 23"/>
                  <a:gd name="T17" fmla="*/ 176 h 193"/>
                  <a:gd name="T18" fmla="*/ 21 w 23"/>
                  <a:gd name="T19" fmla="*/ 169 h 193"/>
                  <a:gd name="T20" fmla="*/ 1 w 23"/>
                  <a:gd name="T21" fmla="*/ 164 h 193"/>
                  <a:gd name="T22" fmla="*/ 23 w 23"/>
                  <a:gd name="T23" fmla="*/ 161 h 193"/>
                  <a:gd name="T24" fmla="*/ 23 w 23"/>
                  <a:gd name="T25" fmla="*/ 161 h 193"/>
                  <a:gd name="T26" fmla="*/ 2 w 23"/>
                  <a:gd name="T27" fmla="*/ 160 h 193"/>
                  <a:gd name="T28" fmla="*/ 22 w 23"/>
                  <a:gd name="T29" fmla="*/ 157 h 193"/>
                  <a:gd name="T30" fmla="*/ 0 w 23"/>
                  <a:gd name="T31" fmla="*/ 152 h 193"/>
                  <a:gd name="T32" fmla="*/ 21 w 23"/>
                  <a:gd name="T33" fmla="*/ 145 h 193"/>
                  <a:gd name="T34" fmla="*/ 1 w 23"/>
                  <a:gd name="T35" fmla="*/ 140 h 193"/>
                  <a:gd name="T36" fmla="*/ 23 w 23"/>
                  <a:gd name="T37" fmla="*/ 137 h 193"/>
                  <a:gd name="T38" fmla="*/ 23 w 23"/>
                  <a:gd name="T39" fmla="*/ 137 h 193"/>
                  <a:gd name="T40" fmla="*/ 2 w 23"/>
                  <a:gd name="T41" fmla="*/ 136 h 193"/>
                  <a:gd name="T42" fmla="*/ 22 w 23"/>
                  <a:gd name="T43" fmla="*/ 133 h 193"/>
                  <a:gd name="T44" fmla="*/ 0 w 23"/>
                  <a:gd name="T45" fmla="*/ 128 h 193"/>
                  <a:gd name="T46" fmla="*/ 21 w 23"/>
                  <a:gd name="T47" fmla="*/ 121 h 193"/>
                  <a:gd name="T48" fmla="*/ 1 w 23"/>
                  <a:gd name="T49" fmla="*/ 116 h 193"/>
                  <a:gd name="T50" fmla="*/ 23 w 23"/>
                  <a:gd name="T51" fmla="*/ 113 h 193"/>
                  <a:gd name="T52" fmla="*/ 23 w 23"/>
                  <a:gd name="T53" fmla="*/ 113 h 193"/>
                  <a:gd name="T54" fmla="*/ 2 w 23"/>
                  <a:gd name="T55" fmla="*/ 112 h 193"/>
                  <a:gd name="T56" fmla="*/ 22 w 23"/>
                  <a:gd name="T57" fmla="*/ 109 h 193"/>
                  <a:gd name="T58" fmla="*/ 0 w 23"/>
                  <a:gd name="T59" fmla="*/ 104 h 193"/>
                  <a:gd name="T60" fmla="*/ 21 w 23"/>
                  <a:gd name="T61" fmla="*/ 97 h 193"/>
                  <a:gd name="T62" fmla="*/ 1 w 23"/>
                  <a:gd name="T63" fmla="*/ 92 h 193"/>
                  <a:gd name="T64" fmla="*/ 23 w 23"/>
                  <a:gd name="T65" fmla="*/ 89 h 193"/>
                  <a:gd name="T66" fmla="*/ 23 w 23"/>
                  <a:gd name="T67" fmla="*/ 89 h 193"/>
                  <a:gd name="T68" fmla="*/ 2 w 23"/>
                  <a:gd name="T69" fmla="*/ 88 h 193"/>
                  <a:gd name="T70" fmla="*/ 22 w 23"/>
                  <a:gd name="T71" fmla="*/ 85 h 193"/>
                  <a:gd name="T72" fmla="*/ 0 w 23"/>
                  <a:gd name="T73" fmla="*/ 80 h 193"/>
                  <a:gd name="T74" fmla="*/ 21 w 23"/>
                  <a:gd name="T75" fmla="*/ 73 h 193"/>
                  <a:gd name="T76" fmla="*/ 1 w 23"/>
                  <a:gd name="T77" fmla="*/ 68 h 193"/>
                  <a:gd name="T78" fmla="*/ 23 w 23"/>
                  <a:gd name="T79" fmla="*/ 65 h 193"/>
                  <a:gd name="T80" fmla="*/ 23 w 23"/>
                  <a:gd name="T81" fmla="*/ 65 h 193"/>
                  <a:gd name="T82" fmla="*/ 2 w 23"/>
                  <a:gd name="T83" fmla="*/ 64 h 193"/>
                  <a:gd name="T84" fmla="*/ 22 w 23"/>
                  <a:gd name="T85" fmla="*/ 61 h 193"/>
                  <a:gd name="T86" fmla="*/ 0 w 23"/>
                  <a:gd name="T87" fmla="*/ 56 h 193"/>
                  <a:gd name="T88" fmla="*/ 21 w 23"/>
                  <a:gd name="T89" fmla="*/ 49 h 193"/>
                  <a:gd name="T90" fmla="*/ 1 w 23"/>
                  <a:gd name="T91" fmla="*/ 44 h 193"/>
                  <a:gd name="T92" fmla="*/ 23 w 23"/>
                  <a:gd name="T93" fmla="*/ 40 h 193"/>
                  <a:gd name="T94" fmla="*/ 23 w 23"/>
                  <a:gd name="T95" fmla="*/ 40 h 193"/>
                  <a:gd name="T96" fmla="*/ 2 w 23"/>
                  <a:gd name="T97" fmla="*/ 39 h 193"/>
                  <a:gd name="T98" fmla="*/ 22 w 23"/>
                  <a:gd name="T99" fmla="*/ 36 h 193"/>
                  <a:gd name="T100" fmla="*/ 0 w 23"/>
                  <a:gd name="T101" fmla="*/ 31 h 193"/>
                  <a:gd name="T102" fmla="*/ 21 w 23"/>
                  <a:gd name="T103" fmla="*/ 24 h 193"/>
                  <a:gd name="T104" fmla="*/ 1 w 23"/>
                  <a:gd name="T105" fmla="*/ 19 h 193"/>
                  <a:gd name="T106" fmla="*/ 23 w 23"/>
                  <a:gd name="T107" fmla="*/ 16 h 193"/>
                  <a:gd name="T108" fmla="*/ 23 w 23"/>
                  <a:gd name="T109" fmla="*/ 16 h 193"/>
                  <a:gd name="T110" fmla="*/ 2 w 23"/>
                  <a:gd name="T111" fmla="*/ 15 h 193"/>
                  <a:gd name="T112" fmla="*/ 22 w 23"/>
                  <a:gd name="T113" fmla="*/ 12 h 193"/>
                  <a:gd name="T114" fmla="*/ 1 w 23"/>
                  <a:gd name="T115" fmla="*/ 7 h 193"/>
                  <a:gd name="T116" fmla="*/ 21 w 23"/>
                  <a:gd name="T117" fmla="*/ 0 h 193"/>
                  <a:gd name="T118" fmla="*/ 23 w 23"/>
                  <a:gd name="T119" fmla="*/ 4 h 193"/>
                  <a:gd name="T120" fmla="*/ 4 w 23"/>
                  <a:gd name="T121" fmla="*/ 1 h 193"/>
                  <a:gd name="T122" fmla="*/ 8 w 23"/>
                  <a:gd name="T123" fmla="*/ 0 h 193"/>
                  <a:gd name="T124" fmla="*/ 16 w 23"/>
                  <a:gd name="T125" fmla="*/ 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 h="193">
                    <a:moveTo>
                      <a:pt x="11" y="191"/>
                    </a:moveTo>
                    <a:cubicBezTo>
                      <a:pt x="7" y="191"/>
                      <a:pt x="7" y="191"/>
                      <a:pt x="7" y="191"/>
                    </a:cubicBezTo>
                    <a:cubicBezTo>
                      <a:pt x="7" y="192"/>
                      <a:pt x="7" y="192"/>
                      <a:pt x="7" y="192"/>
                    </a:cubicBezTo>
                    <a:cubicBezTo>
                      <a:pt x="7" y="193"/>
                      <a:pt x="7" y="193"/>
                      <a:pt x="7" y="193"/>
                    </a:cubicBezTo>
                    <a:cubicBezTo>
                      <a:pt x="11" y="193"/>
                      <a:pt x="11" y="193"/>
                      <a:pt x="11" y="193"/>
                    </a:cubicBezTo>
                    <a:cubicBezTo>
                      <a:pt x="11" y="192"/>
                      <a:pt x="11" y="192"/>
                      <a:pt x="11" y="192"/>
                    </a:cubicBezTo>
                    <a:cubicBezTo>
                      <a:pt x="11" y="191"/>
                      <a:pt x="11" y="191"/>
                      <a:pt x="11" y="191"/>
                    </a:cubicBezTo>
                    <a:moveTo>
                      <a:pt x="19" y="191"/>
                    </a:moveTo>
                    <a:cubicBezTo>
                      <a:pt x="19" y="191"/>
                      <a:pt x="19" y="191"/>
                      <a:pt x="19" y="191"/>
                    </a:cubicBezTo>
                    <a:cubicBezTo>
                      <a:pt x="15" y="191"/>
                      <a:pt x="15" y="191"/>
                      <a:pt x="15" y="191"/>
                    </a:cubicBezTo>
                    <a:cubicBezTo>
                      <a:pt x="15" y="192"/>
                      <a:pt x="15" y="192"/>
                      <a:pt x="15" y="192"/>
                    </a:cubicBezTo>
                    <a:cubicBezTo>
                      <a:pt x="15" y="193"/>
                      <a:pt x="15" y="193"/>
                      <a:pt x="15" y="193"/>
                    </a:cubicBezTo>
                    <a:cubicBezTo>
                      <a:pt x="19" y="193"/>
                      <a:pt x="19" y="193"/>
                      <a:pt x="19" y="193"/>
                    </a:cubicBezTo>
                    <a:cubicBezTo>
                      <a:pt x="19" y="193"/>
                      <a:pt x="19" y="193"/>
                      <a:pt x="19" y="193"/>
                    </a:cubicBezTo>
                    <a:cubicBezTo>
                      <a:pt x="19" y="192"/>
                      <a:pt x="19" y="192"/>
                      <a:pt x="19" y="192"/>
                    </a:cubicBezTo>
                    <a:cubicBezTo>
                      <a:pt x="19" y="191"/>
                      <a:pt x="19" y="191"/>
                      <a:pt x="19" y="191"/>
                    </a:cubicBezTo>
                    <a:moveTo>
                      <a:pt x="2" y="188"/>
                    </a:moveTo>
                    <a:cubicBezTo>
                      <a:pt x="1" y="188"/>
                      <a:pt x="1" y="188"/>
                      <a:pt x="1" y="188"/>
                    </a:cubicBezTo>
                    <a:cubicBezTo>
                      <a:pt x="0" y="188"/>
                      <a:pt x="0" y="188"/>
                      <a:pt x="0" y="188"/>
                    </a:cubicBezTo>
                    <a:cubicBezTo>
                      <a:pt x="0" y="189"/>
                      <a:pt x="0" y="189"/>
                      <a:pt x="0" y="189"/>
                    </a:cubicBezTo>
                    <a:cubicBezTo>
                      <a:pt x="0" y="190"/>
                      <a:pt x="1" y="192"/>
                      <a:pt x="3" y="192"/>
                    </a:cubicBezTo>
                    <a:cubicBezTo>
                      <a:pt x="3" y="191"/>
                      <a:pt x="3" y="191"/>
                      <a:pt x="3" y="191"/>
                    </a:cubicBezTo>
                    <a:cubicBezTo>
                      <a:pt x="3" y="191"/>
                      <a:pt x="3" y="191"/>
                      <a:pt x="3" y="191"/>
                    </a:cubicBezTo>
                    <a:cubicBezTo>
                      <a:pt x="3" y="191"/>
                      <a:pt x="3" y="191"/>
                      <a:pt x="3" y="191"/>
                    </a:cubicBezTo>
                    <a:cubicBezTo>
                      <a:pt x="3" y="190"/>
                      <a:pt x="2" y="189"/>
                      <a:pt x="2" y="189"/>
                    </a:cubicBezTo>
                    <a:cubicBezTo>
                      <a:pt x="2" y="188"/>
                      <a:pt x="2" y="188"/>
                      <a:pt x="2" y="188"/>
                    </a:cubicBezTo>
                    <a:moveTo>
                      <a:pt x="23" y="185"/>
                    </a:moveTo>
                    <a:cubicBezTo>
                      <a:pt x="22" y="185"/>
                      <a:pt x="22" y="185"/>
                      <a:pt x="22" y="185"/>
                    </a:cubicBezTo>
                    <a:cubicBezTo>
                      <a:pt x="21" y="185"/>
                      <a:pt x="21" y="185"/>
                      <a:pt x="21" y="185"/>
                    </a:cubicBezTo>
                    <a:cubicBezTo>
                      <a:pt x="21" y="185"/>
                      <a:pt x="21" y="185"/>
                      <a:pt x="21" y="185"/>
                    </a:cubicBezTo>
                    <a:cubicBezTo>
                      <a:pt x="21" y="189"/>
                      <a:pt x="21" y="189"/>
                      <a:pt x="21" y="189"/>
                    </a:cubicBezTo>
                    <a:cubicBezTo>
                      <a:pt x="21" y="189"/>
                      <a:pt x="21" y="189"/>
                      <a:pt x="21" y="189"/>
                    </a:cubicBezTo>
                    <a:cubicBezTo>
                      <a:pt x="22" y="189"/>
                      <a:pt x="22" y="189"/>
                      <a:pt x="22" y="189"/>
                    </a:cubicBezTo>
                    <a:cubicBezTo>
                      <a:pt x="23" y="190"/>
                      <a:pt x="23" y="190"/>
                      <a:pt x="23" y="190"/>
                    </a:cubicBezTo>
                    <a:cubicBezTo>
                      <a:pt x="23" y="189"/>
                      <a:pt x="23" y="189"/>
                      <a:pt x="23" y="189"/>
                    </a:cubicBezTo>
                    <a:cubicBezTo>
                      <a:pt x="23" y="185"/>
                      <a:pt x="23" y="185"/>
                      <a:pt x="23" y="185"/>
                    </a:cubicBezTo>
                    <a:moveTo>
                      <a:pt x="2" y="180"/>
                    </a:moveTo>
                    <a:cubicBezTo>
                      <a:pt x="1" y="180"/>
                      <a:pt x="1" y="180"/>
                      <a:pt x="1" y="180"/>
                    </a:cubicBezTo>
                    <a:cubicBezTo>
                      <a:pt x="0" y="180"/>
                      <a:pt x="0" y="180"/>
                      <a:pt x="0" y="180"/>
                    </a:cubicBezTo>
                    <a:cubicBezTo>
                      <a:pt x="0" y="184"/>
                      <a:pt x="0" y="184"/>
                      <a:pt x="0" y="184"/>
                    </a:cubicBezTo>
                    <a:cubicBezTo>
                      <a:pt x="1" y="184"/>
                      <a:pt x="1" y="184"/>
                      <a:pt x="1" y="184"/>
                    </a:cubicBezTo>
                    <a:cubicBezTo>
                      <a:pt x="2" y="184"/>
                      <a:pt x="2" y="184"/>
                      <a:pt x="2" y="184"/>
                    </a:cubicBezTo>
                    <a:cubicBezTo>
                      <a:pt x="2" y="180"/>
                      <a:pt x="2" y="180"/>
                      <a:pt x="2" y="180"/>
                    </a:cubicBezTo>
                    <a:moveTo>
                      <a:pt x="23" y="177"/>
                    </a:moveTo>
                    <a:cubicBezTo>
                      <a:pt x="22" y="177"/>
                      <a:pt x="22" y="177"/>
                      <a:pt x="22" y="177"/>
                    </a:cubicBezTo>
                    <a:cubicBezTo>
                      <a:pt x="21" y="177"/>
                      <a:pt x="21" y="177"/>
                      <a:pt x="21" y="177"/>
                    </a:cubicBezTo>
                    <a:cubicBezTo>
                      <a:pt x="21" y="181"/>
                      <a:pt x="21" y="181"/>
                      <a:pt x="21" y="181"/>
                    </a:cubicBezTo>
                    <a:cubicBezTo>
                      <a:pt x="22" y="181"/>
                      <a:pt x="22" y="181"/>
                      <a:pt x="22" y="181"/>
                    </a:cubicBezTo>
                    <a:cubicBezTo>
                      <a:pt x="23" y="181"/>
                      <a:pt x="23" y="181"/>
                      <a:pt x="23" y="181"/>
                    </a:cubicBezTo>
                    <a:cubicBezTo>
                      <a:pt x="23" y="177"/>
                      <a:pt x="23" y="177"/>
                      <a:pt x="23" y="177"/>
                    </a:cubicBezTo>
                    <a:moveTo>
                      <a:pt x="2" y="172"/>
                    </a:moveTo>
                    <a:cubicBezTo>
                      <a:pt x="1" y="172"/>
                      <a:pt x="1" y="172"/>
                      <a:pt x="1" y="172"/>
                    </a:cubicBezTo>
                    <a:cubicBezTo>
                      <a:pt x="0" y="172"/>
                      <a:pt x="0" y="172"/>
                      <a:pt x="0" y="172"/>
                    </a:cubicBezTo>
                    <a:cubicBezTo>
                      <a:pt x="0" y="176"/>
                      <a:pt x="0" y="176"/>
                      <a:pt x="0" y="176"/>
                    </a:cubicBezTo>
                    <a:cubicBezTo>
                      <a:pt x="1" y="176"/>
                      <a:pt x="1" y="176"/>
                      <a:pt x="1" y="176"/>
                    </a:cubicBezTo>
                    <a:cubicBezTo>
                      <a:pt x="2" y="176"/>
                      <a:pt x="2" y="176"/>
                      <a:pt x="2" y="176"/>
                    </a:cubicBezTo>
                    <a:cubicBezTo>
                      <a:pt x="2" y="172"/>
                      <a:pt x="2" y="172"/>
                      <a:pt x="2" y="172"/>
                    </a:cubicBezTo>
                    <a:moveTo>
                      <a:pt x="23" y="169"/>
                    </a:moveTo>
                    <a:cubicBezTo>
                      <a:pt x="22" y="169"/>
                      <a:pt x="22" y="169"/>
                      <a:pt x="22" y="169"/>
                    </a:cubicBezTo>
                    <a:cubicBezTo>
                      <a:pt x="21" y="169"/>
                      <a:pt x="21" y="169"/>
                      <a:pt x="21" y="169"/>
                    </a:cubicBezTo>
                    <a:cubicBezTo>
                      <a:pt x="21" y="173"/>
                      <a:pt x="21" y="173"/>
                      <a:pt x="21" y="173"/>
                    </a:cubicBezTo>
                    <a:cubicBezTo>
                      <a:pt x="22" y="173"/>
                      <a:pt x="22" y="173"/>
                      <a:pt x="22" y="173"/>
                    </a:cubicBezTo>
                    <a:cubicBezTo>
                      <a:pt x="23" y="173"/>
                      <a:pt x="23" y="173"/>
                      <a:pt x="23" y="173"/>
                    </a:cubicBezTo>
                    <a:cubicBezTo>
                      <a:pt x="23" y="169"/>
                      <a:pt x="23" y="169"/>
                      <a:pt x="23" y="169"/>
                    </a:cubicBezTo>
                    <a:moveTo>
                      <a:pt x="2" y="164"/>
                    </a:moveTo>
                    <a:cubicBezTo>
                      <a:pt x="1" y="164"/>
                      <a:pt x="1" y="164"/>
                      <a:pt x="1" y="164"/>
                    </a:cubicBezTo>
                    <a:cubicBezTo>
                      <a:pt x="0" y="164"/>
                      <a:pt x="0" y="164"/>
                      <a:pt x="0" y="164"/>
                    </a:cubicBezTo>
                    <a:cubicBezTo>
                      <a:pt x="0" y="168"/>
                      <a:pt x="0" y="168"/>
                      <a:pt x="0" y="168"/>
                    </a:cubicBezTo>
                    <a:cubicBezTo>
                      <a:pt x="1" y="168"/>
                      <a:pt x="1" y="168"/>
                      <a:pt x="1" y="168"/>
                    </a:cubicBezTo>
                    <a:cubicBezTo>
                      <a:pt x="2" y="168"/>
                      <a:pt x="2" y="168"/>
                      <a:pt x="2" y="168"/>
                    </a:cubicBezTo>
                    <a:cubicBezTo>
                      <a:pt x="2" y="164"/>
                      <a:pt x="2" y="164"/>
                      <a:pt x="2" y="164"/>
                    </a:cubicBezTo>
                    <a:moveTo>
                      <a:pt x="23" y="161"/>
                    </a:moveTo>
                    <a:cubicBezTo>
                      <a:pt x="22" y="161"/>
                      <a:pt x="22" y="161"/>
                      <a:pt x="22" y="161"/>
                    </a:cubicBezTo>
                    <a:cubicBezTo>
                      <a:pt x="21" y="161"/>
                      <a:pt x="21" y="161"/>
                      <a:pt x="21" y="161"/>
                    </a:cubicBezTo>
                    <a:cubicBezTo>
                      <a:pt x="21" y="165"/>
                      <a:pt x="21" y="165"/>
                      <a:pt x="21" y="165"/>
                    </a:cubicBezTo>
                    <a:cubicBezTo>
                      <a:pt x="22" y="165"/>
                      <a:pt x="22" y="165"/>
                      <a:pt x="22" y="165"/>
                    </a:cubicBezTo>
                    <a:cubicBezTo>
                      <a:pt x="23" y="165"/>
                      <a:pt x="23" y="165"/>
                      <a:pt x="23" y="165"/>
                    </a:cubicBezTo>
                    <a:cubicBezTo>
                      <a:pt x="23" y="161"/>
                      <a:pt x="23" y="161"/>
                      <a:pt x="23" y="161"/>
                    </a:cubicBezTo>
                    <a:moveTo>
                      <a:pt x="2" y="156"/>
                    </a:moveTo>
                    <a:cubicBezTo>
                      <a:pt x="1" y="156"/>
                      <a:pt x="1" y="156"/>
                      <a:pt x="1" y="156"/>
                    </a:cubicBezTo>
                    <a:cubicBezTo>
                      <a:pt x="0" y="156"/>
                      <a:pt x="0" y="156"/>
                      <a:pt x="0" y="156"/>
                    </a:cubicBezTo>
                    <a:cubicBezTo>
                      <a:pt x="0" y="160"/>
                      <a:pt x="0" y="160"/>
                      <a:pt x="0" y="160"/>
                    </a:cubicBezTo>
                    <a:cubicBezTo>
                      <a:pt x="1" y="160"/>
                      <a:pt x="1" y="160"/>
                      <a:pt x="1" y="160"/>
                    </a:cubicBezTo>
                    <a:cubicBezTo>
                      <a:pt x="2" y="160"/>
                      <a:pt x="2" y="160"/>
                      <a:pt x="2" y="160"/>
                    </a:cubicBezTo>
                    <a:cubicBezTo>
                      <a:pt x="2" y="156"/>
                      <a:pt x="2" y="156"/>
                      <a:pt x="2" y="156"/>
                    </a:cubicBezTo>
                    <a:moveTo>
                      <a:pt x="23" y="153"/>
                    </a:moveTo>
                    <a:cubicBezTo>
                      <a:pt x="22" y="153"/>
                      <a:pt x="22" y="153"/>
                      <a:pt x="22" y="153"/>
                    </a:cubicBezTo>
                    <a:cubicBezTo>
                      <a:pt x="21" y="153"/>
                      <a:pt x="21" y="153"/>
                      <a:pt x="21" y="153"/>
                    </a:cubicBezTo>
                    <a:cubicBezTo>
                      <a:pt x="21" y="157"/>
                      <a:pt x="21" y="157"/>
                      <a:pt x="21" y="157"/>
                    </a:cubicBezTo>
                    <a:cubicBezTo>
                      <a:pt x="22" y="157"/>
                      <a:pt x="22" y="157"/>
                      <a:pt x="22" y="157"/>
                    </a:cubicBezTo>
                    <a:cubicBezTo>
                      <a:pt x="23" y="157"/>
                      <a:pt x="23" y="157"/>
                      <a:pt x="23" y="157"/>
                    </a:cubicBezTo>
                    <a:cubicBezTo>
                      <a:pt x="23" y="153"/>
                      <a:pt x="23" y="153"/>
                      <a:pt x="23" y="153"/>
                    </a:cubicBezTo>
                    <a:moveTo>
                      <a:pt x="2" y="148"/>
                    </a:moveTo>
                    <a:cubicBezTo>
                      <a:pt x="1" y="148"/>
                      <a:pt x="1" y="148"/>
                      <a:pt x="1" y="148"/>
                    </a:cubicBezTo>
                    <a:cubicBezTo>
                      <a:pt x="0" y="148"/>
                      <a:pt x="0" y="148"/>
                      <a:pt x="0" y="148"/>
                    </a:cubicBezTo>
                    <a:cubicBezTo>
                      <a:pt x="0" y="152"/>
                      <a:pt x="0" y="152"/>
                      <a:pt x="0" y="152"/>
                    </a:cubicBezTo>
                    <a:cubicBezTo>
                      <a:pt x="1" y="152"/>
                      <a:pt x="1" y="152"/>
                      <a:pt x="1" y="152"/>
                    </a:cubicBezTo>
                    <a:cubicBezTo>
                      <a:pt x="2" y="152"/>
                      <a:pt x="2" y="152"/>
                      <a:pt x="2" y="152"/>
                    </a:cubicBezTo>
                    <a:cubicBezTo>
                      <a:pt x="2" y="148"/>
                      <a:pt x="2" y="148"/>
                      <a:pt x="2" y="148"/>
                    </a:cubicBezTo>
                    <a:moveTo>
                      <a:pt x="23" y="145"/>
                    </a:moveTo>
                    <a:cubicBezTo>
                      <a:pt x="22" y="145"/>
                      <a:pt x="22" y="145"/>
                      <a:pt x="22" y="145"/>
                    </a:cubicBezTo>
                    <a:cubicBezTo>
                      <a:pt x="21" y="145"/>
                      <a:pt x="21" y="145"/>
                      <a:pt x="21" y="145"/>
                    </a:cubicBezTo>
                    <a:cubicBezTo>
                      <a:pt x="21" y="149"/>
                      <a:pt x="21" y="149"/>
                      <a:pt x="21" y="149"/>
                    </a:cubicBezTo>
                    <a:cubicBezTo>
                      <a:pt x="22" y="149"/>
                      <a:pt x="22" y="149"/>
                      <a:pt x="22" y="149"/>
                    </a:cubicBezTo>
                    <a:cubicBezTo>
                      <a:pt x="23" y="149"/>
                      <a:pt x="23" y="149"/>
                      <a:pt x="23" y="149"/>
                    </a:cubicBezTo>
                    <a:cubicBezTo>
                      <a:pt x="23" y="145"/>
                      <a:pt x="23" y="145"/>
                      <a:pt x="23" y="145"/>
                    </a:cubicBezTo>
                    <a:moveTo>
                      <a:pt x="2" y="140"/>
                    </a:moveTo>
                    <a:cubicBezTo>
                      <a:pt x="1" y="140"/>
                      <a:pt x="1" y="140"/>
                      <a:pt x="1" y="140"/>
                    </a:cubicBezTo>
                    <a:cubicBezTo>
                      <a:pt x="0" y="140"/>
                      <a:pt x="0" y="140"/>
                      <a:pt x="0" y="140"/>
                    </a:cubicBezTo>
                    <a:cubicBezTo>
                      <a:pt x="0" y="144"/>
                      <a:pt x="0" y="144"/>
                      <a:pt x="0" y="144"/>
                    </a:cubicBezTo>
                    <a:cubicBezTo>
                      <a:pt x="1" y="144"/>
                      <a:pt x="1" y="144"/>
                      <a:pt x="1" y="144"/>
                    </a:cubicBezTo>
                    <a:cubicBezTo>
                      <a:pt x="2" y="144"/>
                      <a:pt x="2" y="144"/>
                      <a:pt x="2" y="144"/>
                    </a:cubicBezTo>
                    <a:cubicBezTo>
                      <a:pt x="2" y="140"/>
                      <a:pt x="2" y="140"/>
                      <a:pt x="2" y="140"/>
                    </a:cubicBezTo>
                    <a:moveTo>
                      <a:pt x="23" y="137"/>
                    </a:moveTo>
                    <a:cubicBezTo>
                      <a:pt x="22" y="137"/>
                      <a:pt x="22" y="137"/>
                      <a:pt x="22" y="137"/>
                    </a:cubicBezTo>
                    <a:cubicBezTo>
                      <a:pt x="21" y="137"/>
                      <a:pt x="21" y="137"/>
                      <a:pt x="21" y="137"/>
                    </a:cubicBezTo>
                    <a:cubicBezTo>
                      <a:pt x="21" y="141"/>
                      <a:pt x="21" y="141"/>
                      <a:pt x="21" y="141"/>
                    </a:cubicBezTo>
                    <a:cubicBezTo>
                      <a:pt x="22" y="141"/>
                      <a:pt x="22" y="141"/>
                      <a:pt x="22" y="141"/>
                    </a:cubicBezTo>
                    <a:cubicBezTo>
                      <a:pt x="23" y="141"/>
                      <a:pt x="23" y="141"/>
                      <a:pt x="23" y="141"/>
                    </a:cubicBezTo>
                    <a:cubicBezTo>
                      <a:pt x="23" y="137"/>
                      <a:pt x="23" y="137"/>
                      <a:pt x="23" y="137"/>
                    </a:cubicBezTo>
                    <a:moveTo>
                      <a:pt x="2" y="132"/>
                    </a:moveTo>
                    <a:cubicBezTo>
                      <a:pt x="1" y="132"/>
                      <a:pt x="1" y="132"/>
                      <a:pt x="1" y="132"/>
                    </a:cubicBezTo>
                    <a:cubicBezTo>
                      <a:pt x="0" y="132"/>
                      <a:pt x="0" y="132"/>
                      <a:pt x="0" y="132"/>
                    </a:cubicBezTo>
                    <a:cubicBezTo>
                      <a:pt x="0" y="136"/>
                      <a:pt x="0" y="136"/>
                      <a:pt x="0" y="136"/>
                    </a:cubicBezTo>
                    <a:cubicBezTo>
                      <a:pt x="1" y="136"/>
                      <a:pt x="1" y="136"/>
                      <a:pt x="1" y="136"/>
                    </a:cubicBezTo>
                    <a:cubicBezTo>
                      <a:pt x="2" y="136"/>
                      <a:pt x="2" y="136"/>
                      <a:pt x="2" y="136"/>
                    </a:cubicBezTo>
                    <a:cubicBezTo>
                      <a:pt x="2" y="132"/>
                      <a:pt x="2" y="132"/>
                      <a:pt x="2" y="132"/>
                    </a:cubicBezTo>
                    <a:moveTo>
                      <a:pt x="23" y="129"/>
                    </a:moveTo>
                    <a:cubicBezTo>
                      <a:pt x="22" y="129"/>
                      <a:pt x="22" y="129"/>
                      <a:pt x="22" y="129"/>
                    </a:cubicBezTo>
                    <a:cubicBezTo>
                      <a:pt x="21" y="129"/>
                      <a:pt x="21" y="129"/>
                      <a:pt x="21" y="129"/>
                    </a:cubicBezTo>
                    <a:cubicBezTo>
                      <a:pt x="21" y="133"/>
                      <a:pt x="21" y="133"/>
                      <a:pt x="21" y="133"/>
                    </a:cubicBezTo>
                    <a:cubicBezTo>
                      <a:pt x="22" y="133"/>
                      <a:pt x="22" y="133"/>
                      <a:pt x="22" y="133"/>
                    </a:cubicBezTo>
                    <a:cubicBezTo>
                      <a:pt x="23" y="133"/>
                      <a:pt x="23" y="133"/>
                      <a:pt x="23" y="133"/>
                    </a:cubicBezTo>
                    <a:cubicBezTo>
                      <a:pt x="23" y="129"/>
                      <a:pt x="23" y="129"/>
                      <a:pt x="23" y="129"/>
                    </a:cubicBezTo>
                    <a:moveTo>
                      <a:pt x="2" y="124"/>
                    </a:moveTo>
                    <a:cubicBezTo>
                      <a:pt x="1" y="124"/>
                      <a:pt x="1" y="124"/>
                      <a:pt x="1" y="124"/>
                    </a:cubicBezTo>
                    <a:cubicBezTo>
                      <a:pt x="0" y="124"/>
                      <a:pt x="0" y="124"/>
                      <a:pt x="0" y="124"/>
                    </a:cubicBezTo>
                    <a:cubicBezTo>
                      <a:pt x="0" y="128"/>
                      <a:pt x="0" y="128"/>
                      <a:pt x="0" y="128"/>
                    </a:cubicBezTo>
                    <a:cubicBezTo>
                      <a:pt x="1" y="128"/>
                      <a:pt x="1" y="128"/>
                      <a:pt x="1" y="128"/>
                    </a:cubicBezTo>
                    <a:cubicBezTo>
                      <a:pt x="2" y="128"/>
                      <a:pt x="2" y="128"/>
                      <a:pt x="2" y="128"/>
                    </a:cubicBezTo>
                    <a:cubicBezTo>
                      <a:pt x="2" y="124"/>
                      <a:pt x="2" y="124"/>
                      <a:pt x="2" y="124"/>
                    </a:cubicBezTo>
                    <a:moveTo>
                      <a:pt x="23" y="121"/>
                    </a:moveTo>
                    <a:cubicBezTo>
                      <a:pt x="22" y="121"/>
                      <a:pt x="22" y="121"/>
                      <a:pt x="22" y="121"/>
                    </a:cubicBezTo>
                    <a:cubicBezTo>
                      <a:pt x="21" y="121"/>
                      <a:pt x="21" y="121"/>
                      <a:pt x="21" y="121"/>
                    </a:cubicBezTo>
                    <a:cubicBezTo>
                      <a:pt x="21" y="125"/>
                      <a:pt x="21" y="125"/>
                      <a:pt x="21" y="125"/>
                    </a:cubicBezTo>
                    <a:cubicBezTo>
                      <a:pt x="22" y="125"/>
                      <a:pt x="22" y="125"/>
                      <a:pt x="22" y="125"/>
                    </a:cubicBezTo>
                    <a:cubicBezTo>
                      <a:pt x="23" y="125"/>
                      <a:pt x="23" y="125"/>
                      <a:pt x="23" y="125"/>
                    </a:cubicBezTo>
                    <a:cubicBezTo>
                      <a:pt x="23" y="121"/>
                      <a:pt x="23" y="121"/>
                      <a:pt x="23" y="121"/>
                    </a:cubicBezTo>
                    <a:moveTo>
                      <a:pt x="2" y="116"/>
                    </a:moveTo>
                    <a:cubicBezTo>
                      <a:pt x="1" y="116"/>
                      <a:pt x="1" y="116"/>
                      <a:pt x="1" y="116"/>
                    </a:cubicBezTo>
                    <a:cubicBezTo>
                      <a:pt x="0" y="116"/>
                      <a:pt x="0" y="116"/>
                      <a:pt x="0" y="116"/>
                    </a:cubicBezTo>
                    <a:cubicBezTo>
                      <a:pt x="0" y="120"/>
                      <a:pt x="0" y="120"/>
                      <a:pt x="0" y="120"/>
                    </a:cubicBezTo>
                    <a:cubicBezTo>
                      <a:pt x="1" y="120"/>
                      <a:pt x="1" y="120"/>
                      <a:pt x="1" y="120"/>
                    </a:cubicBezTo>
                    <a:cubicBezTo>
                      <a:pt x="2" y="120"/>
                      <a:pt x="2" y="120"/>
                      <a:pt x="2" y="120"/>
                    </a:cubicBezTo>
                    <a:cubicBezTo>
                      <a:pt x="2" y="116"/>
                      <a:pt x="2" y="116"/>
                      <a:pt x="2" y="116"/>
                    </a:cubicBezTo>
                    <a:moveTo>
                      <a:pt x="23" y="113"/>
                    </a:moveTo>
                    <a:cubicBezTo>
                      <a:pt x="22" y="113"/>
                      <a:pt x="22" y="113"/>
                      <a:pt x="22" y="113"/>
                    </a:cubicBezTo>
                    <a:cubicBezTo>
                      <a:pt x="21" y="113"/>
                      <a:pt x="21" y="113"/>
                      <a:pt x="21" y="113"/>
                    </a:cubicBezTo>
                    <a:cubicBezTo>
                      <a:pt x="21" y="117"/>
                      <a:pt x="21" y="117"/>
                      <a:pt x="21" y="117"/>
                    </a:cubicBezTo>
                    <a:cubicBezTo>
                      <a:pt x="22" y="117"/>
                      <a:pt x="22" y="117"/>
                      <a:pt x="22" y="117"/>
                    </a:cubicBezTo>
                    <a:cubicBezTo>
                      <a:pt x="23" y="117"/>
                      <a:pt x="23" y="117"/>
                      <a:pt x="23" y="117"/>
                    </a:cubicBezTo>
                    <a:cubicBezTo>
                      <a:pt x="23" y="113"/>
                      <a:pt x="23" y="113"/>
                      <a:pt x="23" y="113"/>
                    </a:cubicBezTo>
                    <a:moveTo>
                      <a:pt x="2" y="108"/>
                    </a:moveTo>
                    <a:cubicBezTo>
                      <a:pt x="1" y="108"/>
                      <a:pt x="1" y="108"/>
                      <a:pt x="1" y="108"/>
                    </a:cubicBezTo>
                    <a:cubicBezTo>
                      <a:pt x="0" y="108"/>
                      <a:pt x="0" y="108"/>
                      <a:pt x="0" y="108"/>
                    </a:cubicBezTo>
                    <a:cubicBezTo>
                      <a:pt x="0" y="112"/>
                      <a:pt x="0" y="112"/>
                      <a:pt x="0" y="112"/>
                    </a:cubicBezTo>
                    <a:cubicBezTo>
                      <a:pt x="1" y="112"/>
                      <a:pt x="1" y="112"/>
                      <a:pt x="1" y="112"/>
                    </a:cubicBezTo>
                    <a:cubicBezTo>
                      <a:pt x="2" y="112"/>
                      <a:pt x="2" y="112"/>
                      <a:pt x="2" y="112"/>
                    </a:cubicBezTo>
                    <a:cubicBezTo>
                      <a:pt x="2" y="108"/>
                      <a:pt x="2" y="108"/>
                      <a:pt x="2" y="108"/>
                    </a:cubicBezTo>
                    <a:moveTo>
                      <a:pt x="23" y="105"/>
                    </a:moveTo>
                    <a:cubicBezTo>
                      <a:pt x="22" y="105"/>
                      <a:pt x="22" y="105"/>
                      <a:pt x="22" y="105"/>
                    </a:cubicBezTo>
                    <a:cubicBezTo>
                      <a:pt x="21" y="105"/>
                      <a:pt x="21" y="105"/>
                      <a:pt x="21" y="105"/>
                    </a:cubicBezTo>
                    <a:cubicBezTo>
                      <a:pt x="21" y="109"/>
                      <a:pt x="21" y="109"/>
                      <a:pt x="21" y="109"/>
                    </a:cubicBezTo>
                    <a:cubicBezTo>
                      <a:pt x="22" y="109"/>
                      <a:pt x="22" y="109"/>
                      <a:pt x="22" y="109"/>
                    </a:cubicBezTo>
                    <a:cubicBezTo>
                      <a:pt x="23" y="109"/>
                      <a:pt x="23" y="109"/>
                      <a:pt x="23" y="109"/>
                    </a:cubicBezTo>
                    <a:cubicBezTo>
                      <a:pt x="23" y="105"/>
                      <a:pt x="23" y="105"/>
                      <a:pt x="23" y="105"/>
                    </a:cubicBezTo>
                    <a:moveTo>
                      <a:pt x="2" y="100"/>
                    </a:moveTo>
                    <a:cubicBezTo>
                      <a:pt x="1" y="100"/>
                      <a:pt x="1" y="100"/>
                      <a:pt x="1" y="100"/>
                    </a:cubicBezTo>
                    <a:cubicBezTo>
                      <a:pt x="0" y="100"/>
                      <a:pt x="0" y="100"/>
                      <a:pt x="0" y="100"/>
                    </a:cubicBezTo>
                    <a:cubicBezTo>
                      <a:pt x="0" y="104"/>
                      <a:pt x="0" y="104"/>
                      <a:pt x="0" y="104"/>
                    </a:cubicBezTo>
                    <a:cubicBezTo>
                      <a:pt x="1" y="104"/>
                      <a:pt x="1" y="104"/>
                      <a:pt x="1" y="104"/>
                    </a:cubicBezTo>
                    <a:cubicBezTo>
                      <a:pt x="2" y="104"/>
                      <a:pt x="2" y="104"/>
                      <a:pt x="2" y="104"/>
                    </a:cubicBezTo>
                    <a:cubicBezTo>
                      <a:pt x="2" y="100"/>
                      <a:pt x="2" y="100"/>
                      <a:pt x="2" y="100"/>
                    </a:cubicBezTo>
                    <a:moveTo>
                      <a:pt x="23" y="97"/>
                    </a:moveTo>
                    <a:cubicBezTo>
                      <a:pt x="22" y="97"/>
                      <a:pt x="22" y="97"/>
                      <a:pt x="22" y="97"/>
                    </a:cubicBezTo>
                    <a:cubicBezTo>
                      <a:pt x="21" y="97"/>
                      <a:pt x="21" y="97"/>
                      <a:pt x="21" y="97"/>
                    </a:cubicBezTo>
                    <a:cubicBezTo>
                      <a:pt x="21" y="101"/>
                      <a:pt x="21" y="101"/>
                      <a:pt x="21" y="101"/>
                    </a:cubicBezTo>
                    <a:cubicBezTo>
                      <a:pt x="22" y="101"/>
                      <a:pt x="22" y="101"/>
                      <a:pt x="22" y="101"/>
                    </a:cubicBezTo>
                    <a:cubicBezTo>
                      <a:pt x="23" y="101"/>
                      <a:pt x="23" y="101"/>
                      <a:pt x="23" y="101"/>
                    </a:cubicBezTo>
                    <a:cubicBezTo>
                      <a:pt x="23" y="97"/>
                      <a:pt x="23" y="97"/>
                      <a:pt x="23" y="97"/>
                    </a:cubicBezTo>
                    <a:moveTo>
                      <a:pt x="2" y="92"/>
                    </a:moveTo>
                    <a:cubicBezTo>
                      <a:pt x="1" y="92"/>
                      <a:pt x="1" y="92"/>
                      <a:pt x="1" y="92"/>
                    </a:cubicBezTo>
                    <a:cubicBezTo>
                      <a:pt x="0" y="92"/>
                      <a:pt x="0" y="92"/>
                      <a:pt x="0" y="92"/>
                    </a:cubicBezTo>
                    <a:cubicBezTo>
                      <a:pt x="0" y="96"/>
                      <a:pt x="0" y="96"/>
                      <a:pt x="0" y="96"/>
                    </a:cubicBezTo>
                    <a:cubicBezTo>
                      <a:pt x="1" y="96"/>
                      <a:pt x="1" y="96"/>
                      <a:pt x="1" y="96"/>
                    </a:cubicBezTo>
                    <a:cubicBezTo>
                      <a:pt x="2" y="96"/>
                      <a:pt x="2" y="96"/>
                      <a:pt x="2" y="96"/>
                    </a:cubicBezTo>
                    <a:cubicBezTo>
                      <a:pt x="2" y="92"/>
                      <a:pt x="2" y="92"/>
                      <a:pt x="2" y="92"/>
                    </a:cubicBezTo>
                    <a:moveTo>
                      <a:pt x="23" y="89"/>
                    </a:moveTo>
                    <a:cubicBezTo>
                      <a:pt x="22" y="89"/>
                      <a:pt x="22" y="89"/>
                      <a:pt x="22" y="89"/>
                    </a:cubicBezTo>
                    <a:cubicBezTo>
                      <a:pt x="21" y="89"/>
                      <a:pt x="21" y="89"/>
                      <a:pt x="21" y="89"/>
                    </a:cubicBezTo>
                    <a:cubicBezTo>
                      <a:pt x="21" y="93"/>
                      <a:pt x="21" y="93"/>
                      <a:pt x="21" y="93"/>
                    </a:cubicBezTo>
                    <a:cubicBezTo>
                      <a:pt x="22" y="93"/>
                      <a:pt x="22" y="93"/>
                      <a:pt x="22" y="93"/>
                    </a:cubicBezTo>
                    <a:cubicBezTo>
                      <a:pt x="23" y="93"/>
                      <a:pt x="23" y="93"/>
                      <a:pt x="23" y="93"/>
                    </a:cubicBezTo>
                    <a:cubicBezTo>
                      <a:pt x="23" y="89"/>
                      <a:pt x="23" y="89"/>
                      <a:pt x="23" y="89"/>
                    </a:cubicBezTo>
                    <a:moveTo>
                      <a:pt x="2" y="84"/>
                    </a:moveTo>
                    <a:cubicBezTo>
                      <a:pt x="1" y="84"/>
                      <a:pt x="1" y="84"/>
                      <a:pt x="1" y="84"/>
                    </a:cubicBezTo>
                    <a:cubicBezTo>
                      <a:pt x="0" y="84"/>
                      <a:pt x="0" y="84"/>
                      <a:pt x="0" y="84"/>
                    </a:cubicBezTo>
                    <a:cubicBezTo>
                      <a:pt x="0" y="88"/>
                      <a:pt x="0" y="88"/>
                      <a:pt x="0" y="88"/>
                    </a:cubicBezTo>
                    <a:cubicBezTo>
                      <a:pt x="1" y="88"/>
                      <a:pt x="1" y="88"/>
                      <a:pt x="1" y="88"/>
                    </a:cubicBezTo>
                    <a:cubicBezTo>
                      <a:pt x="2" y="88"/>
                      <a:pt x="2" y="88"/>
                      <a:pt x="2" y="88"/>
                    </a:cubicBezTo>
                    <a:cubicBezTo>
                      <a:pt x="2" y="84"/>
                      <a:pt x="2" y="84"/>
                      <a:pt x="2" y="84"/>
                    </a:cubicBezTo>
                    <a:moveTo>
                      <a:pt x="23" y="81"/>
                    </a:moveTo>
                    <a:cubicBezTo>
                      <a:pt x="22" y="81"/>
                      <a:pt x="22" y="81"/>
                      <a:pt x="22" y="81"/>
                    </a:cubicBezTo>
                    <a:cubicBezTo>
                      <a:pt x="21" y="81"/>
                      <a:pt x="21" y="81"/>
                      <a:pt x="21" y="81"/>
                    </a:cubicBezTo>
                    <a:cubicBezTo>
                      <a:pt x="21" y="85"/>
                      <a:pt x="21" y="85"/>
                      <a:pt x="21" y="85"/>
                    </a:cubicBezTo>
                    <a:cubicBezTo>
                      <a:pt x="22" y="85"/>
                      <a:pt x="22" y="85"/>
                      <a:pt x="22" y="85"/>
                    </a:cubicBezTo>
                    <a:cubicBezTo>
                      <a:pt x="23" y="85"/>
                      <a:pt x="23" y="85"/>
                      <a:pt x="23" y="85"/>
                    </a:cubicBezTo>
                    <a:cubicBezTo>
                      <a:pt x="23" y="81"/>
                      <a:pt x="23" y="81"/>
                      <a:pt x="23" y="81"/>
                    </a:cubicBezTo>
                    <a:moveTo>
                      <a:pt x="2" y="76"/>
                    </a:moveTo>
                    <a:cubicBezTo>
                      <a:pt x="1" y="76"/>
                      <a:pt x="1" y="76"/>
                      <a:pt x="1" y="76"/>
                    </a:cubicBezTo>
                    <a:cubicBezTo>
                      <a:pt x="0" y="76"/>
                      <a:pt x="0" y="76"/>
                      <a:pt x="0" y="76"/>
                    </a:cubicBezTo>
                    <a:cubicBezTo>
                      <a:pt x="0" y="80"/>
                      <a:pt x="0" y="80"/>
                      <a:pt x="0" y="80"/>
                    </a:cubicBezTo>
                    <a:cubicBezTo>
                      <a:pt x="1" y="80"/>
                      <a:pt x="1" y="80"/>
                      <a:pt x="1" y="80"/>
                    </a:cubicBezTo>
                    <a:cubicBezTo>
                      <a:pt x="2" y="80"/>
                      <a:pt x="2" y="80"/>
                      <a:pt x="2" y="80"/>
                    </a:cubicBezTo>
                    <a:cubicBezTo>
                      <a:pt x="2" y="76"/>
                      <a:pt x="2" y="76"/>
                      <a:pt x="2" y="76"/>
                    </a:cubicBezTo>
                    <a:moveTo>
                      <a:pt x="23" y="73"/>
                    </a:moveTo>
                    <a:cubicBezTo>
                      <a:pt x="22" y="73"/>
                      <a:pt x="22" y="73"/>
                      <a:pt x="22" y="73"/>
                    </a:cubicBezTo>
                    <a:cubicBezTo>
                      <a:pt x="21" y="73"/>
                      <a:pt x="21" y="73"/>
                      <a:pt x="21" y="73"/>
                    </a:cubicBezTo>
                    <a:cubicBezTo>
                      <a:pt x="21" y="77"/>
                      <a:pt x="21" y="77"/>
                      <a:pt x="21" y="77"/>
                    </a:cubicBezTo>
                    <a:cubicBezTo>
                      <a:pt x="22" y="77"/>
                      <a:pt x="22" y="77"/>
                      <a:pt x="22" y="77"/>
                    </a:cubicBezTo>
                    <a:cubicBezTo>
                      <a:pt x="23" y="77"/>
                      <a:pt x="23" y="77"/>
                      <a:pt x="23" y="77"/>
                    </a:cubicBezTo>
                    <a:cubicBezTo>
                      <a:pt x="23" y="73"/>
                      <a:pt x="23" y="73"/>
                      <a:pt x="23" y="73"/>
                    </a:cubicBezTo>
                    <a:moveTo>
                      <a:pt x="2" y="68"/>
                    </a:moveTo>
                    <a:cubicBezTo>
                      <a:pt x="1" y="68"/>
                      <a:pt x="1" y="68"/>
                      <a:pt x="1" y="68"/>
                    </a:cubicBezTo>
                    <a:cubicBezTo>
                      <a:pt x="0" y="68"/>
                      <a:pt x="0" y="68"/>
                      <a:pt x="0" y="68"/>
                    </a:cubicBezTo>
                    <a:cubicBezTo>
                      <a:pt x="0" y="72"/>
                      <a:pt x="0" y="72"/>
                      <a:pt x="0" y="72"/>
                    </a:cubicBezTo>
                    <a:cubicBezTo>
                      <a:pt x="1" y="72"/>
                      <a:pt x="1" y="72"/>
                      <a:pt x="1" y="72"/>
                    </a:cubicBezTo>
                    <a:cubicBezTo>
                      <a:pt x="2" y="72"/>
                      <a:pt x="2" y="72"/>
                      <a:pt x="2" y="72"/>
                    </a:cubicBezTo>
                    <a:cubicBezTo>
                      <a:pt x="2" y="68"/>
                      <a:pt x="2" y="68"/>
                      <a:pt x="2" y="68"/>
                    </a:cubicBezTo>
                    <a:moveTo>
                      <a:pt x="23" y="65"/>
                    </a:moveTo>
                    <a:cubicBezTo>
                      <a:pt x="22" y="65"/>
                      <a:pt x="22" y="65"/>
                      <a:pt x="22" y="65"/>
                    </a:cubicBezTo>
                    <a:cubicBezTo>
                      <a:pt x="21" y="65"/>
                      <a:pt x="21" y="65"/>
                      <a:pt x="21" y="65"/>
                    </a:cubicBezTo>
                    <a:cubicBezTo>
                      <a:pt x="21" y="69"/>
                      <a:pt x="21" y="69"/>
                      <a:pt x="21" y="69"/>
                    </a:cubicBezTo>
                    <a:cubicBezTo>
                      <a:pt x="22" y="69"/>
                      <a:pt x="22" y="69"/>
                      <a:pt x="22" y="69"/>
                    </a:cubicBezTo>
                    <a:cubicBezTo>
                      <a:pt x="23" y="69"/>
                      <a:pt x="23" y="69"/>
                      <a:pt x="23" y="69"/>
                    </a:cubicBezTo>
                    <a:cubicBezTo>
                      <a:pt x="23" y="65"/>
                      <a:pt x="23" y="65"/>
                      <a:pt x="23" y="65"/>
                    </a:cubicBezTo>
                    <a:moveTo>
                      <a:pt x="2" y="60"/>
                    </a:moveTo>
                    <a:cubicBezTo>
                      <a:pt x="1" y="60"/>
                      <a:pt x="1" y="60"/>
                      <a:pt x="1" y="60"/>
                    </a:cubicBezTo>
                    <a:cubicBezTo>
                      <a:pt x="0" y="60"/>
                      <a:pt x="0" y="60"/>
                      <a:pt x="0" y="60"/>
                    </a:cubicBezTo>
                    <a:cubicBezTo>
                      <a:pt x="0" y="64"/>
                      <a:pt x="0" y="64"/>
                      <a:pt x="0" y="64"/>
                    </a:cubicBezTo>
                    <a:cubicBezTo>
                      <a:pt x="1" y="64"/>
                      <a:pt x="1" y="64"/>
                      <a:pt x="1" y="64"/>
                    </a:cubicBezTo>
                    <a:cubicBezTo>
                      <a:pt x="2" y="64"/>
                      <a:pt x="2" y="64"/>
                      <a:pt x="2" y="64"/>
                    </a:cubicBezTo>
                    <a:cubicBezTo>
                      <a:pt x="2" y="60"/>
                      <a:pt x="2" y="60"/>
                      <a:pt x="2" y="60"/>
                    </a:cubicBezTo>
                    <a:moveTo>
                      <a:pt x="23" y="57"/>
                    </a:moveTo>
                    <a:cubicBezTo>
                      <a:pt x="22" y="57"/>
                      <a:pt x="22" y="57"/>
                      <a:pt x="22" y="57"/>
                    </a:cubicBezTo>
                    <a:cubicBezTo>
                      <a:pt x="21" y="57"/>
                      <a:pt x="21" y="57"/>
                      <a:pt x="21" y="57"/>
                    </a:cubicBezTo>
                    <a:cubicBezTo>
                      <a:pt x="21" y="61"/>
                      <a:pt x="21" y="61"/>
                      <a:pt x="21" y="61"/>
                    </a:cubicBezTo>
                    <a:cubicBezTo>
                      <a:pt x="22" y="61"/>
                      <a:pt x="22" y="61"/>
                      <a:pt x="22" y="61"/>
                    </a:cubicBezTo>
                    <a:cubicBezTo>
                      <a:pt x="23" y="61"/>
                      <a:pt x="23" y="61"/>
                      <a:pt x="23" y="61"/>
                    </a:cubicBezTo>
                    <a:cubicBezTo>
                      <a:pt x="23" y="57"/>
                      <a:pt x="23" y="57"/>
                      <a:pt x="23" y="57"/>
                    </a:cubicBezTo>
                    <a:moveTo>
                      <a:pt x="2" y="52"/>
                    </a:moveTo>
                    <a:cubicBezTo>
                      <a:pt x="1" y="52"/>
                      <a:pt x="1" y="52"/>
                      <a:pt x="1" y="52"/>
                    </a:cubicBezTo>
                    <a:cubicBezTo>
                      <a:pt x="0" y="52"/>
                      <a:pt x="0" y="52"/>
                      <a:pt x="0" y="52"/>
                    </a:cubicBezTo>
                    <a:cubicBezTo>
                      <a:pt x="0" y="56"/>
                      <a:pt x="0" y="56"/>
                      <a:pt x="0" y="56"/>
                    </a:cubicBezTo>
                    <a:cubicBezTo>
                      <a:pt x="1" y="56"/>
                      <a:pt x="1" y="56"/>
                      <a:pt x="1" y="56"/>
                    </a:cubicBezTo>
                    <a:cubicBezTo>
                      <a:pt x="2" y="56"/>
                      <a:pt x="2" y="56"/>
                      <a:pt x="2" y="56"/>
                    </a:cubicBezTo>
                    <a:cubicBezTo>
                      <a:pt x="2" y="52"/>
                      <a:pt x="2" y="52"/>
                      <a:pt x="2" y="52"/>
                    </a:cubicBezTo>
                    <a:moveTo>
                      <a:pt x="23" y="49"/>
                    </a:moveTo>
                    <a:cubicBezTo>
                      <a:pt x="22" y="49"/>
                      <a:pt x="22" y="49"/>
                      <a:pt x="22" y="49"/>
                    </a:cubicBezTo>
                    <a:cubicBezTo>
                      <a:pt x="21" y="49"/>
                      <a:pt x="21" y="49"/>
                      <a:pt x="21" y="49"/>
                    </a:cubicBezTo>
                    <a:cubicBezTo>
                      <a:pt x="21" y="53"/>
                      <a:pt x="21" y="53"/>
                      <a:pt x="21" y="53"/>
                    </a:cubicBezTo>
                    <a:cubicBezTo>
                      <a:pt x="22" y="53"/>
                      <a:pt x="22" y="53"/>
                      <a:pt x="22" y="53"/>
                    </a:cubicBezTo>
                    <a:cubicBezTo>
                      <a:pt x="23" y="53"/>
                      <a:pt x="23" y="53"/>
                      <a:pt x="23" y="53"/>
                    </a:cubicBezTo>
                    <a:cubicBezTo>
                      <a:pt x="23" y="49"/>
                      <a:pt x="23" y="49"/>
                      <a:pt x="23" y="49"/>
                    </a:cubicBezTo>
                    <a:moveTo>
                      <a:pt x="2" y="44"/>
                    </a:moveTo>
                    <a:cubicBezTo>
                      <a:pt x="1" y="44"/>
                      <a:pt x="1" y="44"/>
                      <a:pt x="1" y="44"/>
                    </a:cubicBezTo>
                    <a:cubicBezTo>
                      <a:pt x="0" y="44"/>
                      <a:pt x="0" y="44"/>
                      <a:pt x="0" y="44"/>
                    </a:cubicBezTo>
                    <a:cubicBezTo>
                      <a:pt x="0" y="48"/>
                      <a:pt x="0" y="48"/>
                      <a:pt x="0" y="48"/>
                    </a:cubicBezTo>
                    <a:cubicBezTo>
                      <a:pt x="1" y="48"/>
                      <a:pt x="1" y="48"/>
                      <a:pt x="1" y="48"/>
                    </a:cubicBezTo>
                    <a:cubicBezTo>
                      <a:pt x="2" y="48"/>
                      <a:pt x="2" y="48"/>
                      <a:pt x="2" y="48"/>
                    </a:cubicBezTo>
                    <a:cubicBezTo>
                      <a:pt x="2" y="44"/>
                      <a:pt x="2" y="44"/>
                      <a:pt x="2" y="44"/>
                    </a:cubicBezTo>
                    <a:moveTo>
                      <a:pt x="23" y="40"/>
                    </a:moveTo>
                    <a:cubicBezTo>
                      <a:pt x="22" y="40"/>
                      <a:pt x="22" y="40"/>
                      <a:pt x="22" y="40"/>
                    </a:cubicBezTo>
                    <a:cubicBezTo>
                      <a:pt x="21" y="40"/>
                      <a:pt x="21" y="40"/>
                      <a:pt x="21" y="40"/>
                    </a:cubicBezTo>
                    <a:cubicBezTo>
                      <a:pt x="21" y="44"/>
                      <a:pt x="21" y="44"/>
                      <a:pt x="21" y="44"/>
                    </a:cubicBezTo>
                    <a:cubicBezTo>
                      <a:pt x="22" y="44"/>
                      <a:pt x="22" y="44"/>
                      <a:pt x="22" y="44"/>
                    </a:cubicBezTo>
                    <a:cubicBezTo>
                      <a:pt x="23" y="44"/>
                      <a:pt x="23" y="44"/>
                      <a:pt x="23" y="44"/>
                    </a:cubicBezTo>
                    <a:cubicBezTo>
                      <a:pt x="23" y="40"/>
                      <a:pt x="23" y="40"/>
                      <a:pt x="23" y="40"/>
                    </a:cubicBezTo>
                    <a:moveTo>
                      <a:pt x="2" y="35"/>
                    </a:moveTo>
                    <a:cubicBezTo>
                      <a:pt x="1" y="35"/>
                      <a:pt x="1" y="35"/>
                      <a:pt x="1" y="35"/>
                    </a:cubicBezTo>
                    <a:cubicBezTo>
                      <a:pt x="0" y="35"/>
                      <a:pt x="0" y="35"/>
                      <a:pt x="0" y="35"/>
                    </a:cubicBezTo>
                    <a:cubicBezTo>
                      <a:pt x="0" y="39"/>
                      <a:pt x="0" y="39"/>
                      <a:pt x="0" y="39"/>
                    </a:cubicBezTo>
                    <a:cubicBezTo>
                      <a:pt x="1" y="39"/>
                      <a:pt x="1" y="39"/>
                      <a:pt x="1" y="39"/>
                    </a:cubicBezTo>
                    <a:cubicBezTo>
                      <a:pt x="2" y="39"/>
                      <a:pt x="2" y="39"/>
                      <a:pt x="2" y="39"/>
                    </a:cubicBezTo>
                    <a:cubicBezTo>
                      <a:pt x="2" y="35"/>
                      <a:pt x="2" y="35"/>
                      <a:pt x="2" y="35"/>
                    </a:cubicBezTo>
                    <a:moveTo>
                      <a:pt x="23" y="32"/>
                    </a:moveTo>
                    <a:cubicBezTo>
                      <a:pt x="22" y="32"/>
                      <a:pt x="22" y="32"/>
                      <a:pt x="22" y="32"/>
                    </a:cubicBezTo>
                    <a:cubicBezTo>
                      <a:pt x="21" y="32"/>
                      <a:pt x="21" y="32"/>
                      <a:pt x="21" y="32"/>
                    </a:cubicBezTo>
                    <a:cubicBezTo>
                      <a:pt x="21" y="36"/>
                      <a:pt x="21" y="36"/>
                      <a:pt x="21" y="36"/>
                    </a:cubicBezTo>
                    <a:cubicBezTo>
                      <a:pt x="22" y="36"/>
                      <a:pt x="22" y="36"/>
                      <a:pt x="22" y="36"/>
                    </a:cubicBezTo>
                    <a:cubicBezTo>
                      <a:pt x="23" y="36"/>
                      <a:pt x="23" y="36"/>
                      <a:pt x="23" y="36"/>
                    </a:cubicBezTo>
                    <a:cubicBezTo>
                      <a:pt x="23" y="32"/>
                      <a:pt x="23" y="32"/>
                      <a:pt x="23" y="32"/>
                    </a:cubicBezTo>
                    <a:moveTo>
                      <a:pt x="2" y="27"/>
                    </a:moveTo>
                    <a:cubicBezTo>
                      <a:pt x="1" y="27"/>
                      <a:pt x="1" y="27"/>
                      <a:pt x="1" y="27"/>
                    </a:cubicBezTo>
                    <a:cubicBezTo>
                      <a:pt x="0" y="27"/>
                      <a:pt x="0" y="27"/>
                      <a:pt x="0" y="27"/>
                    </a:cubicBezTo>
                    <a:cubicBezTo>
                      <a:pt x="0" y="31"/>
                      <a:pt x="0" y="31"/>
                      <a:pt x="0" y="31"/>
                    </a:cubicBezTo>
                    <a:cubicBezTo>
                      <a:pt x="1" y="31"/>
                      <a:pt x="1" y="31"/>
                      <a:pt x="1" y="31"/>
                    </a:cubicBezTo>
                    <a:cubicBezTo>
                      <a:pt x="2" y="31"/>
                      <a:pt x="2" y="31"/>
                      <a:pt x="2" y="31"/>
                    </a:cubicBezTo>
                    <a:cubicBezTo>
                      <a:pt x="2" y="27"/>
                      <a:pt x="2" y="27"/>
                      <a:pt x="2" y="27"/>
                    </a:cubicBezTo>
                    <a:moveTo>
                      <a:pt x="23" y="24"/>
                    </a:moveTo>
                    <a:cubicBezTo>
                      <a:pt x="22" y="24"/>
                      <a:pt x="22" y="24"/>
                      <a:pt x="22" y="24"/>
                    </a:cubicBezTo>
                    <a:cubicBezTo>
                      <a:pt x="21" y="24"/>
                      <a:pt x="21" y="24"/>
                      <a:pt x="21" y="24"/>
                    </a:cubicBezTo>
                    <a:cubicBezTo>
                      <a:pt x="21" y="28"/>
                      <a:pt x="21" y="28"/>
                      <a:pt x="21" y="28"/>
                    </a:cubicBezTo>
                    <a:cubicBezTo>
                      <a:pt x="22" y="28"/>
                      <a:pt x="22" y="28"/>
                      <a:pt x="22" y="28"/>
                    </a:cubicBezTo>
                    <a:cubicBezTo>
                      <a:pt x="23" y="28"/>
                      <a:pt x="23" y="28"/>
                      <a:pt x="23" y="28"/>
                    </a:cubicBezTo>
                    <a:cubicBezTo>
                      <a:pt x="23" y="24"/>
                      <a:pt x="23" y="24"/>
                      <a:pt x="23" y="24"/>
                    </a:cubicBezTo>
                    <a:moveTo>
                      <a:pt x="2" y="19"/>
                    </a:moveTo>
                    <a:cubicBezTo>
                      <a:pt x="1" y="19"/>
                      <a:pt x="1" y="19"/>
                      <a:pt x="1" y="19"/>
                    </a:cubicBezTo>
                    <a:cubicBezTo>
                      <a:pt x="0" y="19"/>
                      <a:pt x="0" y="19"/>
                      <a:pt x="0" y="19"/>
                    </a:cubicBezTo>
                    <a:cubicBezTo>
                      <a:pt x="0" y="23"/>
                      <a:pt x="0" y="23"/>
                      <a:pt x="0" y="23"/>
                    </a:cubicBezTo>
                    <a:cubicBezTo>
                      <a:pt x="1" y="23"/>
                      <a:pt x="1" y="23"/>
                      <a:pt x="1" y="23"/>
                    </a:cubicBezTo>
                    <a:cubicBezTo>
                      <a:pt x="2" y="23"/>
                      <a:pt x="2" y="23"/>
                      <a:pt x="2" y="23"/>
                    </a:cubicBezTo>
                    <a:cubicBezTo>
                      <a:pt x="2" y="19"/>
                      <a:pt x="2" y="19"/>
                      <a:pt x="2" y="19"/>
                    </a:cubicBezTo>
                    <a:moveTo>
                      <a:pt x="23" y="16"/>
                    </a:moveTo>
                    <a:cubicBezTo>
                      <a:pt x="22" y="16"/>
                      <a:pt x="22" y="16"/>
                      <a:pt x="22" y="16"/>
                    </a:cubicBezTo>
                    <a:cubicBezTo>
                      <a:pt x="21" y="16"/>
                      <a:pt x="21" y="16"/>
                      <a:pt x="21" y="16"/>
                    </a:cubicBezTo>
                    <a:cubicBezTo>
                      <a:pt x="21" y="20"/>
                      <a:pt x="21" y="20"/>
                      <a:pt x="21" y="20"/>
                    </a:cubicBezTo>
                    <a:cubicBezTo>
                      <a:pt x="22" y="20"/>
                      <a:pt x="22" y="20"/>
                      <a:pt x="22" y="20"/>
                    </a:cubicBezTo>
                    <a:cubicBezTo>
                      <a:pt x="23" y="20"/>
                      <a:pt x="23" y="20"/>
                      <a:pt x="23" y="20"/>
                    </a:cubicBezTo>
                    <a:cubicBezTo>
                      <a:pt x="23" y="16"/>
                      <a:pt x="23" y="16"/>
                      <a:pt x="23" y="16"/>
                    </a:cubicBezTo>
                    <a:moveTo>
                      <a:pt x="2" y="11"/>
                    </a:moveTo>
                    <a:cubicBezTo>
                      <a:pt x="1" y="11"/>
                      <a:pt x="1" y="11"/>
                      <a:pt x="1" y="11"/>
                    </a:cubicBezTo>
                    <a:cubicBezTo>
                      <a:pt x="0" y="11"/>
                      <a:pt x="0" y="11"/>
                      <a:pt x="0" y="11"/>
                    </a:cubicBezTo>
                    <a:cubicBezTo>
                      <a:pt x="0" y="15"/>
                      <a:pt x="0" y="15"/>
                      <a:pt x="0" y="15"/>
                    </a:cubicBezTo>
                    <a:cubicBezTo>
                      <a:pt x="1" y="15"/>
                      <a:pt x="1" y="15"/>
                      <a:pt x="1" y="15"/>
                    </a:cubicBezTo>
                    <a:cubicBezTo>
                      <a:pt x="2" y="15"/>
                      <a:pt x="2" y="15"/>
                      <a:pt x="2" y="15"/>
                    </a:cubicBezTo>
                    <a:cubicBezTo>
                      <a:pt x="2" y="11"/>
                      <a:pt x="2" y="11"/>
                      <a:pt x="2" y="11"/>
                    </a:cubicBezTo>
                    <a:moveTo>
                      <a:pt x="23" y="8"/>
                    </a:moveTo>
                    <a:cubicBezTo>
                      <a:pt x="22" y="8"/>
                      <a:pt x="22" y="8"/>
                      <a:pt x="22" y="8"/>
                    </a:cubicBezTo>
                    <a:cubicBezTo>
                      <a:pt x="21" y="8"/>
                      <a:pt x="21" y="8"/>
                      <a:pt x="21" y="8"/>
                    </a:cubicBezTo>
                    <a:cubicBezTo>
                      <a:pt x="21" y="12"/>
                      <a:pt x="21" y="12"/>
                      <a:pt x="21" y="12"/>
                    </a:cubicBezTo>
                    <a:cubicBezTo>
                      <a:pt x="22" y="12"/>
                      <a:pt x="22" y="12"/>
                      <a:pt x="22" y="12"/>
                    </a:cubicBezTo>
                    <a:cubicBezTo>
                      <a:pt x="23" y="12"/>
                      <a:pt x="23" y="12"/>
                      <a:pt x="23" y="12"/>
                    </a:cubicBezTo>
                    <a:cubicBezTo>
                      <a:pt x="23" y="8"/>
                      <a:pt x="23" y="8"/>
                      <a:pt x="23" y="8"/>
                    </a:cubicBezTo>
                    <a:moveTo>
                      <a:pt x="0" y="3"/>
                    </a:moveTo>
                    <a:cubicBezTo>
                      <a:pt x="0" y="3"/>
                      <a:pt x="0" y="4"/>
                      <a:pt x="0" y="4"/>
                    </a:cubicBezTo>
                    <a:cubicBezTo>
                      <a:pt x="0" y="7"/>
                      <a:pt x="0" y="7"/>
                      <a:pt x="0" y="7"/>
                    </a:cubicBezTo>
                    <a:cubicBezTo>
                      <a:pt x="1" y="7"/>
                      <a:pt x="1" y="7"/>
                      <a:pt x="1" y="7"/>
                    </a:cubicBezTo>
                    <a:cubicBezTo>
                      <a:pt x="2" y="7"/>
                      <a:pt x="2" y="7"/>
                      <a:pt x="2" y="7"/>
                    </a:cubicBezTo>
                    <a:cubicBezTo>
                      <a:pt x="2" y="4"/>
                      <a:pt x="2" y="4"/>
                      <a:pt x="2" y="4"/>
                    </a:cubicBezTo>
                    <a:cubicBezTo>
                      <a:pt x="2" y="4"/>
                      <a:pt x="2" y="4"/>
                      <a:pt x="2" y="4"/>
                    </a:cubicBezTo>
                    <a:cubicBezTo>
                      <a:pt x="1" y="3"/>
                      <a:pt x="1" y="3"/>
                      <a:pt x="1" y="3"/>
                    </a:cubicBezTo>
                    <a:cubicBezTo>
                      <a:pt x="0" y="3"/>
                      <a:pt x="0" y="3"/>
                      <a:pt x="0" y="3"/>
                    </a:cubicBezTo>
                    <a:moveTo>
                      <a:pt x="21" y="0"/>
                    </a:moveTo>
                    <a:cubicBezTo>
                      <a:pt x="20" y="1"/>
                      <a:pt x="20" y="1"/>
                      <a:pt x="20" y="1"/>
                    </a:cubicBezTo>
                    <a:cubicBezTo>
                      <a:pt x="20" y="2"/>
                      <a:pt x="20" y="2"/>
                      <a:pt x="20" y="2"/>
                    </a:cubicBezTo>
                    <a:cubicBezTo>
                      <a:pt x="21" y="2"/>
                      <a:pt x="21" y="3"/>
                      <a:pt x="21" y="4"/>
                    </a:cubicBezTo>
                    <a:cubicBezTo>
                      <a:pt x="21" y="4"/>
                      <a:pt x="21" y="4"/>
                      <a:pt x="21" y="4"/>
                    </a:cubicBezTo>
                    <a:cubicBezTo>
                      <a:pt x="22" y="4"/>
                      <a:pt x="22" y="4"/>
                      <a:pt x="22" y="4"/>
                    </a:cubicBezTo>
                    <a:cubicBezTo>
                      <a:pt x="23" y="4"/>
                      <a:pt x="23" y="4"/>
                      <a:pt x="23" y="4"/>
                    </a:cubicBezTo>
                    <a:cubicBezTo>
                      <a:pt x="23" y="4"/>
                      <a:pt x="23" y="4"/>
                      <a:pt x="23" y="4"/>
                    </a:cubicBezTo>
                    <a:cubicBezTo>
                      <a:pt x="23" y="2"/>
                      <a:pt x="22" y="1"/>
                      <a:pt x="21" y="0"/>
                    </a:cubicBezTo>
                    <a:moveTo>
                      <a:pt x="8" y="0"/>
                    </a:move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2"/>
                      <a:pt x="4" y="2"/>
                      <a:pt x="4" y="2"/>
                    </a:cubicBezTo>
                    <a:cubicBezTo>
                      <a:pt x="8" y="2"/>
                      <a:pt x="8" y="2"/>
                      <a:pt x="8" y="2"/>
                    </a:cubicBezTo>
                    <a:cubicBezTo>
                      <a:pt x="8" y="1"/>
                      <a:pt x="8" y="1"/>
                      <a:pt x="8" y="1"/>
                    </a:cubicBezTo>
                    <a:cubicBezTo>
                      <a:pt x="8" y="0"/>
                      <a:pt x="8" y="0"/>
                      <a:pt x="8" y="0"/>
                    </a:cubicBezTo>
                    <a:moveTo>
                      <a:pt x="16" y="0"/>
                    </a:moveTo>
                    <a:cubicBezTo>
                      <a:pt x="12" y="0"/>
                      <a:pt x="12" y="0"/>
                      <a:pt x="12" y="0"/>
                    </a:cubicBezTo>
                    <a:cubicBezTo>
                      <a:pt x="12" y="1"/>
                      <a:pt x="12" y="1"/>
                      <a:pt x="12" y="1"/>
                    </a:cubicBezTo>
                    <a:cubicBezTo>
                      <a:pt x="12" y="2"/>
                      <a:pt x="12" y="2"/>
                      <a:pt x="12" y="2"/>
                    </a:cubicBezTo>
                    <a:cubicBezTo>
                      <a:pt x="16" y="2"/>
                      <a:pt x="16" y="2"/>
                      <a:pt x="16" y="2"/>
                    </a:cubicBezTo>
                    <a:cubicBezTo>
                      <a:pt x="16" y="1"/>
                      <a:pt x="16" y="1"/>
                      <a:pt x="16" y="1"/>
                    </a:cubicBezTo>
                    <a:cubicBezTo>
                      <a:pt x="16" y="0"/>
                      <a:pt x="16" y="0"/>
                      <a:pt x="16" y="0"/>
                    </a:cubicBezTo>
                  </a:path>
                </a:pathLst>
              </a:custGeom>
              <a:solidFill>
                <a:srgbClr val="48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6" name="Freeform 65"/>
              <p:cNvSpPr/>
              <p:nvPr>
                <p:custDataLst>
                  <p:tags r:id="rId78"/>
                </p:custDataLst>
              </p:nvPr>
            </p:nvSpPr>
            <p:spPr bwMode="auto">
              <a:xfrm>
                <a:off x="4755" y="880"/>
                <a:ext cx="58" cy="534"/>
              </a:xfrm>
              <a:custGeom>
                <a:avLst/>
                <a:gdLst>
                  <a:gd name="T0" fmla="*/ 11 w 21"/>
                  <a:gd name="T1" fmla="*/ 1 h 191"/>
                  <a:gd name="T2" fmla="*/ 3 w 21"/>
                  <a:gd name="T3" fmla="*/ 1 h 191"/>
                  <a:gd name="T4" fmla="*/ 0 w 21"/>
                  <a:gd name="T5" fmla="*/ 2 h 191"/>
                  <a:gd name="T6" fmla="*/ 0 w 21"/>
                  <a:gd name="T7" fmla="*/ 6 h 191"/>
                  <a:gd name="T8" fmla="*/ 0 w 21"/>
                  <a:gd name="T9" fmla="*/ 14 h 191"/>
                  <a:gd name="T10" fmla="*/ 0 w 21"/>
                  <a:gd name="T11" fmla="*/ 22 h 191"/>
                  <a:gd name="T12" fmla="*/ 0 w 21"/>
                  <a:gd name="T13" fmla="*/ 30 h 191"/>
                  <a:gd name="T14" fmla="*/ 0 w 21"/>
                  <a:gd name="T15" fmla="*/ 38 h 191"/>
                  <a:gd name="T16" fmla="*/ 0 w 21"/>
                  <a:gd name="T17" fmla="*/ 47 h 191"/>
                  <a:gd name="T18" fmla="*/ 0 w 21"/>
                  <a:gd name="T19" fmla="*/ 55 h 191"/>
                  <a:gd name="T20" fmla="*/ 0 w 21"/>
                  <a:gd name="T21" fmla="*/ 63 h 191"/>
                  <a:gd name="T22" fmla="*/ 0 w 21"/>
                  <a:gd name="T23" fmla="*/ 71 h 191"/>
                  <a:gd name="T24" fmla="*/ 0 w 21"/>
                  <a:gd name="T25" fmla="*/ 79 h 191"/>
                  <a:gd name="T26" fmla="*/ 0 w 21"/>
                  <a:gd name="T27" fmla="*/ 87 h 191"/>
                  <a:gd name="T28" fmla="*/ 0 w 21"/>
                  <a:gd name="T29" fmla="*/ 95 h 191"/>
                  <a:gd name="T30" fmla="*/ 0 w 21"/>
                  <a:gd name="T31" fmla="*/ 103 h 191"/>
                  <a:gd name="T32" fmla="*/ 0 w 21"/>
                  <a:gd name="T33" fmla="*/ 111 h 191"/>
                  <a:gd name="T34" fmla="*/ 0 w 21"/>
                  <a:gd name="T35" fmla="*/ 119 h 191"/>
                  <a:gd name="T36" fmla="*/ 0 w 21"/>
                  <a:gd name="T37" fmla="*/ 127 h 191"/>
                  <a:gd name="T38" fmla="*/ 0 w 21"/>
                  <a:gd name="T39" fmla="*/ 135 h 191"/>
                  <a:gd name="T40" fmla="*/ 0 w 21"/>
                  <a:gd name="T41" fmla="*/ 143 h 191"/>
                  <a:gd name="T42" fmla="*/ 0 w 21"/>
                  <a:gd name="T43" fmla="*/ 151 h 191"/>
                  <a:gd name="T44" fmla="*/ 0 w 21"/>
                  <a:gd name="T45" fmla="*/ 159 h 191"/>
                  <a:gd name="T46" fmla="*/ 0 w 21"/>
                  <a:gd name="T47" fmla="*/ 167 h 191"/>
                  <a:gd name="T48" fmla="*/ 0 w 21"/>
                  <a:gd name="T49" fmla="*/ 175 h 191"/>
                  <a:gd name="T50" fmla="*/ 0 w 21"/>
                  <a:gd name="T51" fmla="*/ 183 h 191"/>
                  <a:gd name="T52" fmla="*/ 2 w 21"/>
                  <a:gd name="T53" fmla="*/ 190 h 191"/>
                  <a:gd name="T54" fmla="*/ 6 w 21"/>
                  <a:gd name="T55" fmla="*/ 190 h 191"/>
                  <a:gd name="T56" fmla="*/ 14 w 21"/>
                  <a:gd name="T57" fmla="*/ 190 h 191"/>
                  <a:gd name="T58" fmla="*/ 21 w 21"/>
                  <a:gd name="T59" fmla="*/ 188 h 191"/>
                  <a:gd name="T60" fmla="*/ 21 w 21"/>
                  <a:gd name="T61" fmla="*/ 184 h 191"/>
                  <a:gd name="T62" fmla="*/ 21 w 21"/>
                  <a:gd name="T63" fmla="*/ 176 h 191"/>
                  <a:gd name="T64" fmla="*/ 21 w 21"/>
                  <a:gd name="T65" fmla="*/ 168 h 191"/>
                  <a:gd name="T66" fmla="*/ 21 w 21"/>
                  <a:gd name="T67" fmla="*/ 160 h 191"/>
                  <a:gd name="T68" fmla="*/ 21 w 21"/>
                  <a:gd name="T69" fmla="*/ 152 h 191"/>
                  <a:gd name="T70" fmla="*/ 21 w 21"/>
                  <a:gd name="T71" fmla="*/ 144 h 191"/>
                  <a:gd name="T72" fmla="*/ 21 w 21"/>
                  <a:gd name="T73" fmla="*/ 136 h 191"/>
                  <a:gd name="T74" fmla="*/ 21 w 21"/>
                  <a:gd name="T75" fmla="*/ 128 h 191"/>
                  <a:gd name="T76" fmla="*/ 21 w 21"/>
                  <a:gd name="T77" fmla="*/ 120 h 191"/>
                  <a:gd name="T78" fmla="*/ 21 w 21"/>
                  <a:gd name="T79" fmla="*/ 112 h 191"/>
                  <a:gd name="T80" fmla="*/ 21 w 21"/>
                  <a:gd name="T81" fmla="*/ 104 h 191"/>
                  <a:gd name="T82" fmla="*/ 21 w 21"/>
                  <a:gd name="T83" fmla="*/ 96 h 191"/>
                  <a:gd name="T84" fmla="*/ 21 w 21"/>
                  <a:gd name="T85" fmla="*/ 88 h 191"/>
                  <a:gd name="T86" fmla="*/ 21 w 21"/>
                  <a:gd name="T87" fmla="*/ 80 h 191"/>
                  <a:gd name="T88" fmla="*/ 21 w 21"/>
                  <a:gd name="T89" fmla="*/ 72 h 191"/>
                  <a:gd name="T90" fmla="*/ 21 w 21"/>
                  <a:gd name="T91" fmla="*/ 64 h 191"/>
                  <a:gd name="T92" fmla="*/ 21 w 21"/>
                  <a:gd name="T93" fmla="*/ 56 h 191"/>
                  <a:gd name="T94" fmla="*/ 21 w 21"/>
                  <a:gd name="T95" fmla="*/ 47 h 191"/>
                  <a:gd name="T96" fmla="*/ 21 w 21"/>
                  <a:gd name="T97" fmla="*/ 39 h 191"/>
                  <a:gd name="T98" fmla="*/ 21 w 21"/>
                  <a:gd name="T99" fmla="*/ 31 h 191"/>
                  <a:gd name="T100" fmla="*/ 21 w 21"/>
                  <a:gd name="T101" fmla="*/ 23 h 191"/>
                  <a:gd name="T102" fmla="*/ 21 w 21"/>
                  <a:gd name="T103" fmla="*/ 15 h 191"/>
                  <a:gd name="T104" fmla="*/ 21 w 21"/>
                  <a:gd name="T105" fmla="*/ 7 h 191"/>
                  <a:gd name="T106" fmla="*/ 19 w 21"/>
                  <a:gd name="T107" fmla="*/ 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 h="191">
                    <a:moveTo>
                      <a:pt x="18" y="0"/>
                    </a:moveTo>
                    <a:cubicBezTo>
                      <a:pt x="15" y="0"/>
                      <a:pt x="15" y="0"/>
                      <a:pt x="15" y="0"/>
                    </a:cubicBezTo>
                    <a:cubicBezTo>
                      <a:pt x="15" y="1"/>
                      <a:pt x="15" y="1"/>
                      <a:pt x="15" y="1"/>
                    </a:cubicBezTo>
                    <a:cubicBezTo>
                      <a:pt x="11" y="1"/>
                      <a:pt x="11" y="1"/>
                      <a:pt x="11" y="1"/>
                    </a:cubicBezTo>
                    <a:cubicBezTo>
                      <a:pt x="11" y="0"/>
                      <a:pt x="11" y="0"/>
                      <a:pt x="11" y="0"/>
                    </a:cubicBezTo>
                    <a:cubicBezTo>
                      <a:pt x="7" y="0"/>
                      <a:pt x="7" y="0"/>
                      <a:pt x="7" y="0"/>
                    </a:cubicBezTo>
                    <a:cubicBezTo>
                      <a:pt x="7" y="1"/>
                      <a:pt x="7" y="1"/>
                      <a:pt x="7" y="1"/>
                    </a:cubicBezTo>
                    <a:cubicBezTo>
                      <a:pt x="3" y="1"/>
                      <a:pt x="3" y="1"/>
                      <a:pt x="3" y="1"/>
                    </a:cubicBezTo>
                    <a:cubicBezTo>
                      <a:pt x="3" y="1"/>
                      <a:pt x="3" y="1"/>
                      <a:pt x="3" y="1"/>
                    </a:cubicBezTo>
                    <a:cubicBezTo>
                      <a:pt x="3" y="1"/>
                      <a:pt x="3" y="1"/>
                      <a:pt x="3" y="1"/>
                    </a:cubicBezTo>
                    <a:cubicBezTo>
                      <a:pt x="3" y="0"/>
                      <a:pt x="3" y="0"/>
                      <a:pt x="3" y="0"/>
                    </a:cubicBezTo>
                    <a:cubicBezTo>
                      <a:pt x="2" y="0"/>
                      <a:pt x="0" y="1"/>
                      <a:pt x="0" y="2"/>
                    </a:cubicBezTo>
                    <a:cubicBezTo>
                      <a:pt x="1" y="3"/>
                      <a:pt x="1" y="3"/>
                      <a:pt x="1" y="3"/>
                    </a:cubicBezTo>
                    <a:cubicBezTo>
                      <a:pt x="1" y="3"/>
                      <a:pt x="1" y="3"/>
                      <a:pt x="1" y="3"/>
                    </a:cubicBezTo>
                    <a:cubicBezTo>
                      <a:pt x="1" y="6"/>
                      <a:pt x="1" y="6"/>
                      <a:pt x="1" y="6"/>
                    </a:cubicBezTo>
                    <a:cubicBezTo>
                      <a:pt x="0" y="6"/>
                      <a:pt x="0" y="6"/>
                      <a:pt x="0" y="6"/>
                    </a:cubicBezTo>
                    <a:cubicBezTo>
                      <a:pt x="0" y="10"/>
                      <a:pt x="0" y="10"/>
                      <a:pt x="0" y="10"/>
                    </a:cubicBezTo>
                    <a:cubicBezTo>
                      <a:pt x="1" y="10"/>
                      <a:pt x="1" y="10"/>
                      <a:pt x="1" y="10"/>
                    </a:cubicBezTo>
                    <a:cubicBezTo>
                      <a:pt x="1" y="14"/>
                      <a:pt x="1" y="14"/>
                      <a:pt x="1" y="14"/>
                    </a:cubicBezTo>
                    <a:cubicBezTo>
                      <a:pt x="0" y="14"/>
                      <a:pt x="0" y="14"/>
                      <a:pt x="0" y="14"/>
                    </a:cubicBezTo>
                    <a:cubicBezTo>
                      <a:pt x="0" y="18"/>
                      <a:pt x="0" y="18"/>
                      <a:pt x="0" y="18"/>
                    </a:cubicBezTo>
                    <a:cubicBezTo>
                      <a:pt x="1" y="18"/>
                      <a:pt x="1" y="18"/>
                      <a:pt x="1" y="18"/>
                    </a:cubicBezTo>
                    <a:cubicBezTo>
                      <a:pt x="1" y="22"/>
                      <a:pt x="1" y="22"/>
                      <a:pt x="1" y="22"/>
                    </a:cubicBezTo>
                    <a:cubicBezTo>
                      <a:pt x="0" y="22"/>
                      <a:pt x="0" y="22"/>
                      <a:pt x="0" y="22"/>
                    </a:cubicBezTo>
                    <a:cubicBezTo>
                      <a:pt x="0" y="26"/>
                      <a:pt x="0" y="26"/>
                      <a:pt x="0" y="26"/>
                    </a:cubicBezTo>
                    <a:cubicBezTo>
                      <a:pt x="1" y="26"/>
                      <a:pt x="1" y="26"/>
                      <a:pt x="1" y="26"/>
                    </a:cubicBezTo>
                    <a:cubicBezTo>
                      <a:pt x="1" y="30"/>
                      <a:pt x="1" y="30"/>
                      <a:pt x="1" y="30"/>
                    </a:cubicBezTo>
                    <a:cubicBezTo>
                      <a:pt x="0" y="30"/>
                      <a:pt x="0" y="30"/>
                      <a:pt x="0" y="30"/>
                    </a:cubicBezTo>
                    <a:cubicBezTo>
                      <a:pt x="0" y="34"/>
                      <a:pt x="0" y="34"/>
                      <a:pt x="0" y="34"/>
                    </a:cubicBezTo>
                    <a:cubicBezTo>
                      <a:pt x="1" y="34"/>
                      <a:pt x="1" y="34"/>
                      <a:pt x="1" y="34"/>
                    </a:cubicBezTo>
                    <a:cubicBezTo>
                      <a:pt x="1" y="38"/>
                      <a:pt x="1" y="38"/>
                      <a:pt x="1" y="38"/>
                    </a:cubicBezTo>
                    <a:cubicBezTo>
                      <a:pt x="0" y="38"/>
                      <a:pt x="0" y="38"/>
                      <a:pt x="0" y="38"/>
                    </a:cubicBezTo>
                    <a:cubicBezTo>
                      <a:pt x="0" y="43"/>
                      <a:pt x="0" y="43"/>
                      <a:pt x="0" y="43"/>
                    </a:cubicBezTo>
                    <a:cubicBezTo>
                      <a:pt x="1" y="43"/>
                      <a:pt x="1" y="43"/>
                      <a:pt x="1" y="43"/>
                    </a:cubicBezTo>
                    <a:cubicBezTo>
                      <a:pt x="1" y="47"/>
                      <a:pt x="1" y="47"/>
                      <a:pt x="1" y="47"/>
                    </a:cubicBezTo>
                    <a:cubicBezTo>
                      <a:pt x="0" y="47"/>
                      <a:pt x="0" y="47"/>
                      <a:pt x="0" y="47"/>
                    </a:cubicBezTo>
                    <a:cubicBezTo>
                      <a:pt x="0" y="51"/>
                      <a:pt x="0" y="51"/>
                      <a:pt x="0" y="51"/>
                    </a:cubicBezTo>
                    <a:cubicBezTo>
                      <a:pt x="1" y="51"/>
                      <a:pt x="1" y="51"/>
                      <a:pt x="1" y="51"/>
                    </a:cubicBezTo>
                    <a:cubicBezTo>
                      <a:pt x="1" y="55"/>
                      <a:pt x="1" y="55"/>
                      <a:pt x="1" y="55"/>
                    </a:cubicBezTo>
                    <a:cubicBezTo>
                      <a:pt x="0" y="55"/>
                      <a:pt x="0" y="55"/>
                      <a:pt x="0" y="55"/>
                    </a:cubicBezTo>
                    <a:cubicBezTo>
                      <a:pt x="0" y="59"/>
                      <a:pt x="0" y="59"/>
                      <a:pt x="0" y="59"/>
                    </a:cubicBezTo>
                    <a:cubicBezTo>
                      <a:pt x="1" y="59"/>
                      <a:pt x="1" y="59"/>
                      <a:pt x="1" y="59"/>
                    </a:cubicBezTo>
                    <a:cubicBezTo>
                      <a:pt x="1" y="63"/>
                      <a:pt x="1" y="63"/>
                      <a:pt x="1" y="63"/>
                    </a:cubicBezTo>
                    <a:cubicBezTo>
                      <a:pt x="0" y="63"/>
                      <a:pt x="0" y="63"/>
                      <a:pt x="0" y="63"/>
                    </a:cubicBezTo>
                    <a:cubicBezTo>
                      <a:pt x="0" y="67"/>
                      <a:pt x="0" y="67"/>
                      <a:pt x="0" y="67"/>
                    </a:cubicBezTo>
                    <a:cubicBezTo>
                      <a:pt x="1" y="67"/>
                      <a:pt x="1" y="67"/>
                      <a:pt x="1" y="67"/>
                    </a:cubicBezTo>
                    <a:cubicBezTo>
                      <a:pt x="1" y="71"/>
                      <a:pt x="1" y="71"/>
                      <a:pt x="1" y="71"/>
                    </a:cubicBezTo>
                    <a:cubicBezTo>
                      <a:pt x="0" y="71"/>
                      <a:pt x="0" y="71"/>
                      <a:pt x="0" y="71"/>
                    </a:cubicBezTo>
                    <a:cubicBezTo>
                      <a:pt x="0" y="75"/>
                      <a:pt x="0" y="75"/>
                      <a:pt x="0" y="75"/>
                    </a:cubicBezTo>
                    <a:cubicBezTo>
                      <a:pt x="1" y="75"/>
                      <a:pt x="1" y="75"/>
                      <a:pt x="1" y="75"/>
                    </a:cubicBezTo>
                    <a:cubicBezTo>
                      <a:pt x="1" y="79"/>
                      <a:pt x="1" y="79"/>
                      <a:pt x="1" y="79"/>
                    </a:cubicBezTo>
                    <a:cubicBezTo>
                      <a:pt x="0" y="79"/>
                      <a:pt x="0" y="79"/>
                      <a:pt x="0" y="79"/>
                    </a:cubicBezTo>
                    <a:cubicBezTo>
                      <a:pt x="0" y="83"/>
                      <a:pt x="0" y="83"/>
                      <a:pt x="0" y="83"/>
                    </a:cubicBezTo>
                    <a:cubicBezTo>
                      <a:pt x="1" y="83"/>
                      <a:pt x="1" y="83"/>
                      <a:pt x="1" y="83"/>
                    </a:cubicBezTo>
                    <a:cubicBezTo>
                      <a:pt x="1" y="87"/>
                      <a:pt x="1" y="87"/>
                      <a:pt x="1" y="87"/>
                    </a:cubicBezTo>
                    <a:cubicBezTo>
                      <a:pt x="0" y="87"/>
                      <a:pt x="0" y="87"/>
                      <a:pt x="0" y="87"/>
                    </a:cubicBezTo>
                    <a:cubicBezTo>
                      <a:pt x="0" y="91"/>
                      <a:pt x="0" y="91"/>
                      <a:pt x="0" y="91"/>
                    </a:cubicBezTo>
                    <a:cubicBezTo>
                      <a:pt x="1" y="91"/>
                      <a:pt x="1" y="91"/>
                      <a:pt x="1" y="91"/>
                    </a:cubicBezTo>
                    <a:cubicBezTo>
                      <a:pt x="1" y="95"/>
                      <a:pt x="1" y="95"/>
                      <a:pt x="1" y="95"/>
                    </a:cubicBezTo>
                    <a:cubicBezTo>
                      <a:pt x="0" y="95"/>
                      <a:pt x="0" y="95"/>
                      <a:pt x="0" y="95"/>
                    </a:cubicBezTo>
                    <a:cubicBezTo>
                      <a:pt x="0" y="99"/>
                      <a:pt x="0" y="99"/>
                      <a:pt x="0" y="99"/>
                    </a:cubicBezTo>
                    <a:cubicBezTo>
                      <a:pt x="1" y="99"/>
                      <a:pt x="1" y="99"/>
                      <a:pt x="1" y="99"/>
                    </a:cubicBezTo>
                    <a:cubicBezTo>
                      <a:pt x="1" y="103"/>
                      <a:pt x="1" y="103"/>
                      <a:pt x="1" y="103"/>
                    </a:cubicBezTo>
                    <a:cubicBezTo>
                      <a:pt x="0" y="103"/>
                      <a:pt x="0" y="103"/>
                      <a:pt x="0" y="103"/>
                    </a:cubicBezTo>
                    <a:cubicBezTo>
                      <a:pt x="0" y="107"/>
                      <a:pt x="0" y="107"/>
                      <a:pt x="0" y="107"/>
                    </a:cubicBezTo>
                    <a:cubicBezTo>
                      <a:pt x="1" y="107"/>
                      <a:pt x="1" y="107"/>
                      <a:pt x="1" y="107"/>
                    </a:cubicBezTo>
                    <a:cubicBezTo>
                      <a:pt x="1" y="111"/>
                      <a:pt x="1" y="111"/>
                      <a:pt x="1" y="111"/>
                    </a:cubicBezTo>
                    <a:cubicBezTo>
                      <a:pt x="0" y="111"/>
                      <a:pt x="0" y="111"/>
                      <a:pt x="0" y="111"/>
                    </a:cubicBezTo>
                    <a:cubicBezTo>
                      <a:pt x="0" y="115"/>
                      <a:pt x="0" y="115"/>
                      <a:pt x="0" y="115"/>
                    </a:cubicBezTo>
                    <a:cubicBezTo>
                      <a:pt x="1" y="115"/>
                      <a:pt x="1" y="115"/>
                      <a:pt x="1" y="115"/>
                    </a:cubicBezTo>
                    <a:cubicBezTo>
                      <a:pt x="1" y="119"/>
                      <a:pt x="1" y="119"/>
                      <a:pt x="1" y="119"/>
                    </a:cubicBezTo>
                    <a:cubicBezTo>
                      <a:pt x="0" y="119"/>
                      <a:pt x="0" y="119"/>
                      <a:pt x="0" y="119"/>
                    </a:cubicBezTo>
                    <a:cubicBezTo>
                      <a:pt x="0" y="123"/>
                      <a:pt x="0" y="123"/>
                      <a:pt x="0" y="123"/>
                    </a:cubicBezTo>
                    <a:cubicBezTo>
                      <a:pt x="1" y="123"/>
                      <a:pt x="1" y="123"/>
                      <a:pt x="1" y="123"/>
                    </a:cubicBezTo>
                    <a:cubicBezTo>
                      <a:pt x="1" y="127"/>
                      <a:pt x="1" y="127"/>
                      <a:pt x="1" y="127"/>
                    </a:cubicBezTo>
                    <a:cubicBezTo>
                      <a:pt x="0" y="127"/>
                      <a:pt x="0" y="127"/>
                      <a:pt x="0" y="127"/>
                    </a:cubicBezTo>
                    <a:cubicBezTo>
                      <a:pt x="0" y="131"/>
                      <a:pt x="0" y="131"/>
                      <a:pt x="0" y="131"/>
                    </a:cubicBezTo>
                    <a:cubicBezTo>
                      <a:pt x="1" y="131"/>
                      <a:pt x="1" y="131"/>
                      <a:pt x="1" y="131"/>
                    </a:cubicBezTo>
                    <a:cubicBezTo>
                      <a:pt x="1" y="135"/>
                      <a:pt x="1" y="135"/>
                      <a:pt x="1" y="135"/>
                    </a:cubicBezTo>
                    <a:cubicBezTo>
                      <a:pt x="0" y="135"/>
                      <a:pt x="0" y="135"/>
                      <a:pt x="0" y="135"/>
                    </a:cubicBezTo>
                    <a:cubicBezTo>
                      <a:pt x="0" y="139"/>
                      <a:pt x="0" y="139"/>
                      <a:pt x="0" y="139"/>
                    </a:cubicBezTo>
                    <a:cubicBezTo>
                      <a:pt x="1" y="139"/>
                      <a:pt x="1" y="139"/>
                      <a:pt x="1" y="139"/>
                    </a:cubicBezTo>
                    <a:cubicBezTo>
                      <a:pt x="1" y="143"/>
                      <a:pt x="1" y="143"/>
                      <a:pt x="1" y="143"/>
                    </a:cubicBezTo>
                    <a:cubicBezTo>
                      <a:pt x="0" y="143"/>
                      <a:pt x="0" y="143"/>
                      <a:pt x="0" y="143"/>
                    </a:cubicBezTo>
                    <a:cubicBezTo>
                      <a:pt x="0" y="147"/>
                      <a:pt x="0" y="147"/>
                      <a:pt x="0" y="147"/>
                    </a:cubicBezTo>
                    <a:cubicBezTo>
                      <a:pt x="1" y="147"/>
                      <a:pt x="1" y="147"/>
                      <a:pt x="1" y="147"/>
                    </a:cubicBezTo>
                    <a:cubicBezTo>
                      <a:pt x="1" y="151"/>
                      <a:pt x="1" y="151"/>
                      <a:pt x="1" y="151"/>
                    </a:cubicBezTo>
                    <a:cubicBezTo>
                      <a:pt x="0" y="151"/>
                      <a:pt x="0" y="151"/>
                      <a:pt x="0" y="151"/>
                    </a:cubicBezTo>
                    <a:cubicBezTo>
                      <a:pt x="0" y="155"/>
                      <a:pt x="0" y="155"/>
                      <a:pt x="0" y="155"/>
                    </a:cubicBezTo>
                    <a:cubicBezTo>
                      <a:pt x="1" y="155"/>
                      <a:pt x="1" y="155"/>
                      <a:pt x="1" y="155"/>
                    </a:cubicBezTo>
                    <a:cubicBezTo>
                      <a:pt x="1" y="159"/>
                      <a:pt x="1" y="159"/>
                      <a:pt x="1" y="159"/>
                    </a:cubicBezTo>
                    <a:cubicBezTo>
                      <a:pt x="0" y="159"/>
                      <a:pt x="0" y="159"/>
                      <a:pt x="0" y="159"/>
                    </a:cubicBezTo>
                    <a:cubicBezTo>
                      <a:pt x="0" y="163"/>
                      <a:pt x="0" y="163"/>
                      <a:pt x="0" y="163"/>
                    </a:cubicBezTo>
                    <a:cubicBezTo>
                      <a:pt x="1" y="163"/>
                      <a:pt x="1" y="163"/>
                      <a:pt x="1" y="163"/>
                    </a:cubicBezTo>
                    <a:cubicBezTo>
                      <a:pt x="1" y="167"/>
                      <a:pt x="1" y="167"/>
                      <a:pt x="1" y="167"/>
                    </a:cubicBezTo>
                    <a:cubicBezTo>
                      <a:pt x="0" y="167"/>
                      <a:pt x="0" y="167"/>
                      <a:pt x="0" y="167"/>
                    </a:cubicBezTo>
                    <a:cubicBezTo>
                      <a:pt x="0" y="171"/>
                      <a:pt x="0" y="171"/>
                      <a:pt x="0" y="171"/>
                    </a:cubicBezTo>
                    <a:cubicBezTo>
                      <a:pt x="1" y="171"/>
                      <a:pt x="1" y="171"/>
                      <a:pt x="1" y="171"/>
                    </a:cubicBezTo>
                    <a:cubicBezTo>
                      <a:pt x="1" y="175"/>
                      <a:pt x="1" y="175"/>
                      <a:pt x="1" y="175"/>
                    </a:cubicBezTo>
                    <a:cubicBezTo>
                      <a:pt x="0" y="175"/>
                      <a:pt x="0" y="175"/>
                      <a:pt x="0" y="175"/>
                    </a:cubicBezTo>
                    <a:cubicBezTo>
                      <a:pt x="0" y="179"/>
                      <a:pt x="0" y="179"/>
                      <a:pt x="0" y="179"/>
                    </a:cubicBezTo>
                    <a:cubicBezTo>
                      <a:pt x="1" y="179"/>
                      <a:pt x="1" y="179"/>
                      <a:pt x="1" y="179"/>
                    </a:cubicBezTo>
                    <a:cubicBezTo>
                      <a:pt x="1" y="183"/>
                      <a:pt x="1" y="183"/>
                      <a:pt x="1" y="183"/>
                    </a:cubicBezTo>
                    <a:cubicBezTo>
                      <a:pt x="0" y="183"/>
                      <a:pt x="0" y="183"/>
                      <a:pt x="0" y="183"/>
                    </a:cubicBezTo>
                    <a:cubicBezTo>
                      <a:pt x="0" y="187"/>
                      <a:pt x="0" y="187"/>
                      <a:pt x="0" y="187"/>
                    </a:cubicBezTo>
                    <a:cubicBezTo>
                      <a:pt x="1" y="187"/>
                      <a:pt x="1" y="187"/>
                      <a:pt x="1" y="187"/>
                    </a:cubicBezTo>
                    <a:cubicBezTo>
                      <a:pt x="1" y="188"/>
                      <a:pt x="1" y="188"/>
                      <a:pt x="1" y="188"/>
                    </a:cubicBezTo>
                    <a:cubicBezTo>
                      <a:pt x="1" y="188"/>
                      <a:pt x="1" y="189"/>
                      <a:pt x="2" y="190"/>
                    </a:cubicBezTo>
                    <a:cubicBezTo>
                      <a:pt x="2" y="190"/>
                      <a:pt x="2" y="190"/>
                      <a:pt x="2" y="190"/>
                    </a:cubicBezTo>
                    <a:cubicBezTo>
                      <a:pt x="2" y="191"/>
                      <a:pt x="3" y="191"/>
                      <a:pt x="3" y="191"/>
                    </a:cubicBezTo>
                    <a:cubicBezTo>
                      <a:pt x="6" y="191"/>
                      <a:pt x="6" y="191"/>
                      <a:pt x="6" y="191"/>
                    </a:cubicBezTo>
                    <a:cubicBezTo>
                      <a:pt x="6" y="190"/>
                      <a:pt x="6" y="190"/>
                      <a:pt x="6" y="190"/>
                    </a:cubicBezTo>
                    <a:cubicBezTo>
                      <a:pt x="10" y="190"/>
                      <a:pt x="10" y="190"/>
                      <a:pt x="10" y="190"/>
                    </a:cubicBezTo>
                    <a:cubicBezTo>
                      <a:pt x="10" y="191"/>
                      <a:pt x="10" y="191"/>
                      <a:pt x="10" y="191"/>
                    </a:cubicBezTo>
                    <a:cubicBezTo>
                      <a:pt x="14" y="191"/>
                      <a:pt x="14" y="191"/>
                      <a:pt x="14" y="191"/>
                    </a:cubicBezTo>
                    <a:cubicBezTo>
                      <a:pt x="14" y="190"/>
                      <a:pt x="14" y="190"/>
                      <a:pt x="14" y="190"/>
                    </a:cubicBezTo>
                    <a:cubicBezTo>
                      <a:pt x="18" y="190"/>
                      <a:pt x="18" y="190"/>
                      <a:pt x="18" y="190"/>
                    </a:cubicBezTo>
                    <a:cubicBezTo>
                      <a:pt x="18" y="190"/>
                      <a:pt x="18" y="190"/>
                      <a:pt x="18" y="190"/>
                    </a:cubicBezTo>
                    <a:cubicBezTo>
                      <a:pt x="18" y="191"/>
                      <a:pt x="18" y="191"/>
                      <a:pt x="18" y="191"/>
                    </a:cubicBezTo>
                    <a:cubicBezTo>
                      <a:pt x="20" y="191"/>
                      <a:pt x="21" y="190"/>
                      <a:pt x="21" y="188"/>
                    </a:cubicBezTo>
                    <a:cubicBezTo>
                      <a:pt x="20" y="188"/>
                      <a:pt x="20" y="188"/>
                      <a:pt x="20" y="188"/>
                    </a:cubicBezTo>
                    <a:cubicBezTo>
                      <a:pt x="20" y="188"/>
                      <a:pt x="20" y="188"/>
                      <a:pt x="20" y="188"/>
                    </a:cubicBezTo>
                    <a:cubicBezTo>
                      <a:pt x="20" y="184"/>
                      <a:pt x="20" y="184"/>
                      <a:pt x="20" y="184"/>
                    </a:cubicBezTo>
                    <a:cubicBezTo>
                      <a:pt x="21" y="184"/>
                      <a:pt x="21" y="184"/>
                      <a:pt x="21" y="184"/>
                    </a:cubicBezTo>
                    <a:cubicBezTo>
                      <a:pt x="21" y="180"/>
                      <a:pt x="21" y="180"/>
                      <a:pt x="21" y="180"/>
                    </a:cubicBezTo>
                    <a:cubicBezTo>
                      <a:pt x="20" y="180"/>
                      <a:pt x="20" y="180"/>
                      <a:pt x="20" y="180"/>
                    </a:cubicBezTo>
                    <a:cubicBezTo>
                      <a:pt x="20" y="176"/>
                      <a:pt x="20" y="176"/>
                      <a:pt x="20" y="176"/>
                    </a:cubicBezTo>
                    <a:cubicBezTo>
                      <a:pt x="21" y="176"/>
                      <a:pt x="21" y="176"/>
                      <a:pt x="21" y="176"/>
                    </a:cubicBezTo>
                    <a:cubicBezTo>
                      <a:pt x="21" y="172"/>
                      <a:pt x="21" y="172"/>
                      <a:pt x="21" y="172"/>
                    </a:cubicBezTo>
                    <a:cubicBezTo>
                      <a:pt x="20" y="172"/>
                      <a:pt x="20" y="172"/>
                      <a:pt x="20" y="172"/>
                    </a:cubicBezTo>
                    <a:cubicBezTo>
                      <a:pt x="20" y="168"/>
                      <a:pt x="20" y="168"/>
                      <a:pt x="20" y="168"/>
                    </a:cubicBezTo>
                    <a:cubicBezTo>
                      <a:pt x="21" y="168"/>
                      <a:pt x="21" y="168"/>
                      <a:pt x="21" y="168"/>
                    </a:cubicBezTo>
                    <a:cubicBezTo>
                      <a:pt x="21" y="164"/>
                      <a:pt x="21" y="164"/>
                      <a:pt x="21" y="164"/>
                    </a:cubicBezTo>
                    <a:cubicBezTo>
                      <a:pt x="20" y="164"/>
                      <a:pt x="20" y="164"/>
                      <a:pt x="20" y="164"/>
                    </a:cubicBezTo>
                    <a:cubicBezTo>
                      <a:pt x="20" y="160"/>
                      <a:pt x="20" y="160"/>
                      <a:pt x="20" y="160"/>
                    </a:cubicBezTo>
                    <a:cubicBezTo>
                      <a:pt x="21" y="160"/>
                      <a:pt x="21" y="160"/>
                      <a:pt x="21" y="160"/>
                    </a:cubicBezTo>
                    <a:cubicBezTo>
                      <a:pt x="21" y="156"/>
                      <a:pt x="21" y="156"/>
                      <a:pt x="21" y="156"/>
                    </a:cubicBezTo>
                    <a:cubicBezTo>
                      <a:pt x="20" y="156"/>
                      <a:pt x="20" y="156"/>
                      <a:pt x="20" y="156"/>
                    </a:cubicBezTo>
                    <a:cubicBezTo>
                      <a:pt x="20" y="152"/>
                      <a:pt x="20" y="152"/>
                      <a:pt x="20" y="152"/>
                    </a:cubicBezTo>
                    <a:cubicBezTo>
                      <a:pt x="21" y="152"/>
                      <a:pt x="21" y="152"/>
                      <a:pt x="21" y="152"/>
                    </a:cubicBezTo>
                    <a:cubicBezTo>
                      <a:pt x="21" y="148"/>
                      <a:pt x="21" y="148"/>
                      <a:pt x="21" y="148"/>
                    </a:cubicBezTo>
                    <a:cubicBezTo>
                      <a:pt x="20" y="148"/>
                      <a:pt x="20" y="148"/>
                      <a:pt x="20" y="148"/>
                    </a:cubicBezTo>
                    <a:cubicBezTo>
                      <a:pt x="20" y="144"/>
                      <a:pt x="20" y="144"/>
                      <a:pt x="20" y="144"/>
                    </a:cubicBezTo>
                    <a:cubicBezTo>
                      <a:pt x="21" y="144"/>
                      <a:pt x="21" y="144"/>
                      <a:pt x="21" y="144"/>
                    </a:cubicBezTo>
                    <a:cubicBezTo>
                      <a:pt x="21" y="140"/>
                      <a:pt x="21" y="140"/>
                      <a:pt x="21" y="140"/>
                    </a:cubicBezTo>
                    <a:cubicBezTo>
                      <a:pt x="20" y="140"/>
                      <a:pt x="20" y="140"/>
                      <a:pt x="20" y="140"/>
                    </a:cubicBezTo>
                    <a:cubicBezTo>
                      <a:pt x="20" y="136"/>
                      <a:pt x="20" y="136"/>
                      <a:pt x="20" y="136"/>
                    </a:cubicBezTo>
                    <a:cubicBezTo>
                      <a:pt x="21" y="136"/>
                      <a:pt x="21" y="136"/>
                      <a:pt x="21" y="136"/>
                    </a:cubicBezTo>
                    <a:cubicBezTo>
                      <a:pt x="21" y="132"/>
                      <a:pt x="21" y="132"/>
                      <a:pt x="21" y="132"/>
                    </a:cubicBezTo>
                    <a:cubicBezTo>
                      <a:pt x="20" y="132"/>
                      <a:pt x="20" y="132"/>
                      <a:pt x="20" y="132"/>
                    </a:cubicBezTo>
                    <a:cubicBezTo>
                      <a:pt x="20" y="128"/>
                      <a:pt x="20" y="128"/>
                      <a:pt x="20" y="128"/>
                    </a:cubicBezTo>
                    <a:cubicBezTo>
                      <a:pt x="21" y="128"/>
                      <a:pt x="21" y="128"/>
                      <a:pt x="21" y="128"/>
                    </a:cubicBezTo>
                    <a:cubicBezTo>
                      <a:pt x="21" y="124"/>
                      <a:pt x="21" y="124"/>
                      <a:pt x="21" y="124"/>
                    </a:cubicBezTo>
                    <a:cubicBezTo>
                      <a:pt x="20" y="124"/>
                      <a:pt x="20" y="124"/>
                      <a:pt x="20" y="124"/>
                    </a:cubicBezTo>
                    <a:cubicBezTo>
                      <a:pt x="20" y="120"/>
                      <a:pt x="20" y="120"/>
                      <a:pt x="20" y="120"/>
                    </a:cubicBezTo>
                    <a:cubicBezTo>
                      <a:pt x="21" y="120"/>
                      <a:pt x="21" y="120"/>
                      <a:pt x="21" y="120"/>
                    </a:cubicBezTo>
                    <a:cubicBezTo>
                      <a:pt x="21" y="116"/>
                      <a:pt x="21" y="116"/>
                      <a:pt x="21" y="116"/>
                    </a:cubicBezTo>
                    <a:cubicBezTo>
                      <a:pt x="20" y="116"/>
                      <a:pt x="20" y="116"/>
                      <a:pt x="20" y="116"/>
                    </a:cubicBezTo>
                    <a:cubicBezTo>
                      <a:pt x="20" y="112"/>
                      <a:pt x="20" y="112"/>
                      <a:pt x="20" y="112"/>
                    </a:cubicBezTo>
                    <a:cubicBezTo>
                      <a:pt x="21" y="112"/>
                      <a:pt x="21" y="112"/>
                      <a:pt x="21" y="112"/>
                    </a:cubicBezTo>
                    <a:cubicBezTo>
                      <a:pt x="21" y="108"/>
                      <a:pt x="21" y="108"/>
                      <a:pt x="21" y="108"/>
                    </a:cubicBezTo>
                    <a:cubicBezTo>
                      <a:pt x="20" y="108"/>
                      <a:pt x="20" y="108"/>
                      <a:pt x="20" y="108"/>
                    </a:cubicBezTo>
                    <a:cubicBezTo>
                      <a:pt x="20" y="104"/>
                      <a:pt x="20" y="104"/>
                      <a:pt x="20" y="104"/>
                    </a:cubicBezTo>
                    <a:cubicBezTo>
                      <a:pt x="21" y="104"/>
                      <a:pt x="21" y="104"/>
                      <a:pt x="21" y="104"/>
                    </a:cubicBezTo>
                    <a:cubicBezTo>
                      <a:pt x="21" y="100"/>
                      <a:pt x="21" y="100"/>
                      <a:pt x="21" y="100"/>
                    </a:cubicBezTo>
                    <a:cubicBezTo>
                      <a:pt x="20" y="100"/>
                      <a:pt x="20" y="100"/>
                      <a:pt x="20" y="100"/>
                    </a:cubicBezTo>
                    <a:cubicBezTo>
                      <a:pt x="20" y="96"/>
                      <a:pt x="20" y="96"/>
                      <a:pt x="20" y="96"/>
                    </a:cubicBezTo>
                    <a:cubicBezTo>
                      <a:pt x="21" y="96"/>
                      <a:pt x="21" y="96"/>
                      <a:pt x="21" y="96"/>
                    </a:cubicBezTo>
                    <a:cubicBezTo>
                      <a:pt x="21" y="92"/>
                      <a:pt x="21" y="92"/>
                      <a:pt x="21" y="92"/>
                    </a:cubicBezTo>
                    <a:cubicBezTo>
                      <a:pt x="20" y="92"/>
                      <a:pt x="20" y="92"/>
                      <a:pt x="20" y="92"/>
                    </a:cubicBezTo>
                    <a:cubicBezTo>
                      <a:pt x="20" y="88"/>
                      <a:pt x="20" y="88"/>
                      <a:pt x="20" y="88"/>
                    </a:cubicBezTo>
                    <a:cubicBezTo>
                      <a:pt x="21" y="88"/>
                      <a:pt x="21" y="88"/>
                      <a:pt x="21" y="88"/>
                    </a:cubicBezTo>
                    <a:cubicBezTo>
                      <a:pt x="21" y="84"/>
                      <a:pt x="21" y="84"/>
                      <a:pt x="21" y="84"/>
                    </a:cubicBezTo>
                    <a:cubicBezTo>
                      <a:pt x="20" y="84"/>
                      <a:pt x="20" y="84"/>
                      <a:pt x="20" y="84"/>
                    </a:cubicBezTo>
                    <a:cubicBezTo>
                      <a:pt x="20" y="80"/>
                      <a:pt x="20" y="80"/>
                      <a:pt x="20" y="80"/>
                    </a:cubicBezTo>
                    <a:cubicBezTo>
                      <a:pt x="21" y="80"/>
                      <a:pt x="21" y="80"/>
                      <a:pt x="21" y="80"/>
                    </a:cubicBezTo>
                    <a:cubicBezTo>
                      <a:pt x="21" y="76"/>
                      <a:pt x="21" y="76"/>
                      <a:pt x="21" y="76"/>
                    </a:cubicBezTo>
                    <a:cubicBezTo>
                      <a:pt x="20" y="76"/>
                      <a:pt x="20" y="76"/>
                      <a:pt x="20" y="76"/>
                    </a:cubicBezTo>
                    <a:cubicBezTo>
                      <a:pt x="20" y="72"/>
                      <a:pt x="20" y="72"/>
                      <a:pt x="20" y="72"/>
                    </a:cubicBezTo>
                    <a:cubicBezTo>
                      <a:pt x="21" y="72"/>
                      <a:pt x="21" y="72"/>
                      <a:pt x="21" y="72"/>
                    </a:cubicBezTo>
                    <a:cubicBezTo>
                      <a:pt x="21" y="68"/>
                      <a:pt x="21" y="68"/>
                      <a:pt x="21" y="68"/>
                    </a:cubicBezTo>
                    <a:cubicBezTo>
                      <a:pt x="20" y="68"/>
                      <a:pt x="20" y="68"/>
                      <a:pt x="20" y="68"/>
                    </a:cubicBezTo>
                    <a:cubicBezTo>
                      <a:pt x="20" y="64"/>
                      <a:pt x="20" y="64"/>
                      <a:pt x="20" y="64"/>
                    </a:cubicBezTo>
                    <a:cubicBezTo>
                      <a:pt x="21" y="64"/>
                      <a:pt x="21" y="64"/>
                      <a:pt x="21" y="64"/>
                    </a:cubicBezTo>
                    <a:cubicBezTo>
                      <a:pt x="21" y="60"/>
                      <a:pt x="21" y="60"/>
                      <a:pt x="21" y="60"/>
                    </a:cubicBezTo>
                    <a:cubicBezTo>
                      <a:pt x="20" y="60"/>
                      <a:pt x="20" y="60"/>
                      <a:pt x="20" y="60"/>
                    </a:cubicBezTo>
                    <a:cubicBezTo>
                      <a:pt x="20" y="56"/>
                      <a:pt x="20" y="56"/>
                      <a:pt x="20" y="56"/>
                    </a:cubicBezTo>
                    <a:cubicBezTo>
                      <a:pt x="21" y="56"/>
                      <a:pt x="21" y="56"/>
                      <a:pt x="21" y="56"/>
                    </a:cubicBezTo>
                    <a:cubicBezTo>
                      <a:pt x="21" y="52"/>
                      <a:pt x="21" y="52"/>
                      <a:pt x="21" y="52"/>
                    </a:cubicBezTo>
                    <a:cubicBezTo>
                      <a:pt x="20" y="52"/>
                      <a:pt x="20" y="52"/>
                      <a:pt x="20" y="52"/>
                    </a:cubicBezTo>
                    <a:cubicBezTo>
                      <a:pt x="20" y="47"/>
                      <a:pt x="20" y="47"/>
                      <a:pt x="20" y="47"/>
                    </a:cubicBezTo>
                    <a:cubicBezTo>
                      <a:pt x="21" y="47"/>
                      <a:pt x="21" y="47"/>
                      <a:pt x="21" y="47"/>
                    </a:cubicBezTo>
                    <a:cubicBezTo>
                      <a:pt x="21" y="43"/>
                      <a:pt x="21" y="43"/>
                      <a:pt x="21" y="43"/>
                    </a:cubicBezTo>
                    <a:cubicBezTo>
                      <a:pt x="20" y="43"/>
                      <a:pt x="20" y="43"/>
                      <a:pt x="20" y="43"/>
                    </a:cubicBezTo>
                    <a:cubicBezTo>
                      <a:pt x="20" y="39"/>
                      <a:pt x="20" y="39"/>
                      <a:pt x="20" y="39"/>
                    </a:cubicBezTo>
                    <a:cubicBezTo>
                      <a:pt x="21" y="39"/>
                      <a:pt x="21" y="39"/>
                      <a:pt x="21" y="39"/>
                    </a:cubicBezTo>
                    <a:cubicBezTo>
                      <a:pt x="21" y="35"/>
                      <a:pt x="21" y="35"/>
                      <a:pt x="21" y="35"/>
                    </a:cubicBezTo>
                    <a:cubicBezTo>
                      <a:pt x="20" y="35"/>
                      <a:pt x="20" y="35"/>
                      <a:pt x="20" y="35"/>
                    </a:cubicBezTo>
                    <a:cubicBezTo>
                      <a:pt x="20" y="31"/>
                      <a:pt x="20" y="31"/>
                      <a:pt x="20" y="31"/>
                    </a:cubicBezTo>
                    <a:cubicBezTo>
                      <a:pt x="21" y="31"/>
                      <a:pt x="21" y="31"/>
                      <a:pt x="21" y="31"/>
                    </a:cubicBezTo>
                    <a:cubicBezTo>
                      <a:pt x="21" y="27"/>
                      <a:pt x="21" y="27"/>
                      <a:pt x="21" y="27"/>
                    </a:cubicBezTo>
                    <a:cubicBezTo>
                      <a:pt x="20" y="27"/>
                      <a:pt x="20" y="27"/>
                      <a:pt x="20" y="27"/>
                    </a:cubicBezTo>
                    <a:cubicBezTo>
                      <a:pt x="20" y="23"/>
                      <a:pt x="20" y="23"/>
                      <a:pt x="20" y="23"/>
                    </a:cubicBezTo>
                    <a:cubicBezTo>
                      <a:pt x="21" y="23"/>
                      <a:pt x="21" y="23"/>
                      <a:pt x="21" y="23"/>
                    </a:cubicBezTo>
                    <a:cubicBezTo>
                      <a:pt x="21" y="19"/>
                      <a:pt x="21" y="19"/>
                      <a:pt x="21" y="19"/>
                    </a:cubicBezTo>
                    <a:cubicBezTo>
                      <a:pt x="20" y="19"/>
                      <a:pt x="20" y="19"/>
                      <a:pt x="20" y="19"/>
                    </a:cubicBezTo>
                    <a:cubicBezTo>
                      <a:pt x="20" y="15"/>
                      <a:pt x="20" y="15"/>
                      <a:pt x="20" y="15"/>
                    </a:cubicBezTo>
                    <a:cubicBezTo>
                      <a:pt x="21" y="15"/>
                      <a:pt x="21" y="15"/>
                      <a:pt x="21" y="15"/>
                    </a:cubicBezTo>
                    <a:cubicBezTo>
                      <a:pt x="21" y="11"/>
                      <a:pt x="21" y="11"/>
                      <a:pt x="21" y="11"/>
                    </a:cubicBezTo>
                    <a:cubicBezTo>
                      <a:pt x="20" y="11"/>
                      <a:pt x="20" y="11"/>
                      <a:pt x="20" y="11"/>
                    </a:cubicBezTo>
                    <a:cubicBezTo>
                      <a:pt x="20" y="7"/>
                      <a:pt x="20" y="7"/>
                      <a:pt x="20" y="7"/>
                    </a:cubicBezTo>
                    <a:cubicBezTo>
                      <a:pt x="21" y="7"/>
                      <a:pt x="21" y="7"/>
                      <a:pt x="21" y="7"/>
                    </a:cubicBezTo>
                    <a:cubicBezTo>
                      <a:pt x="21" y="3"/>
                      <a:pt x="21" y="3"/>
                      <a:pt x="21" y="3"/>
                    </a:cubicBezTo>
                    <a:cubicBezTo>
                      <a:pt x="20" y="3"/>
                      <a:pt x="20" y="3"/>
                      <a:pt x="20" y="3"/>
                    </a:cubicBezTo>
                    <a:cubicBezTo>
                      <a:pt x="20" y="3"/>
                      <a:pt x="20" y="3"/>
                      <a:pt x="20" y="3"/>
                    </a:cubicBezTo>
                    <a:cubicBezTo>
                      <a:pt x="20" y="2"/>
                      <a:pt x="20" y="1"/>
                      <a:pt x="19" y="1"/>
                    </a:cubicBezTo>
                    <a:cubicBezTo>
                      <a:pt x="19" y="0"/>
                      <a:pt x="19" y="0"/>
                      <a:pt x="19" y="0"/>
                    </a:cubicBezTo>
                    <a:cubicBezTo>
                      <a:pt x="19" y="0"/>
                      <a:pt x="18" y="0"/>
                      <a:pt x="18" y="0"/>
                    </a:cubicBezTo>
                  </a:path>
                </a:pathLst>
              </a:custGeom>
              <a:solidFill>
                <a:srgbClr val="B8D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7" name="Freeform 66"/>
              <p:cNvSpPr>
                <a:spLocks noEditPoints="1"/>
              </p:cNvSpPr>
              <p:nvPr>
                <p:custDataLst>
                  <p:tags r:id="rId79"/>
                </p:custDataLst>
              </p:nvPr>
            </p:nvSpPr>
            <p:spPr bwMode="auto">
              <a:xfrm>
                <a:off x="4752" y="877"/>
                <a:ext cx="64" cy="540"/>
              </a:xfrm>
              <a:custGeom>
                <a:avLst/>
                <a:gdLst>
                  <a:gd name="T0" fmla="*/ 11 w 23"/>
                  <a:gd name="T1" fmla="*/ 192 h 193"/>
                  <a:gd name="T2" fmla="*/ 15 w 23"/>
                  <a:gd name="T3" fmla="*/ 193 h 193"/>
                  <a:gd name="T4" fmla="*/ 1 w 23"/>
                  <a:gd name="T5" fmla="*/ 188 h 193"/>
                  <a:gd name="T6" fmla="*/ 2 w 23"/>
                  <a:gd name="T7" fmla="*/ 189 h 193"/>
                  <a:gd name="T8" fmla="*/ 21 w 23"/>
                  <a:gd name="T9" fmla="*/ 189 h 193"/>
                  <a:gd name="T10" fmla="*/ 1 w 23"/>
                  <a:gd name="T11" fmla="*/ 180 h 193"/>
                  <a:gd name="T12" fmla="*/ 23 w 23"/>
                  <a:gd name="T13" fmla="*/ 177 h 193"/>
                  <a:gd name="T14" fmla="*/ 23 w 23"/>
                  <a:gd name="T15" fmla="*/ 177 h 193"/>
                  <a:gd name="T16" fmla="*/ 2 w 23"/>
                  <a:gd name="T17" fmla="*/ 176 h 193"/>
                  <a:gd name="T18" fmla="*/ 22 w 23"/>
                  <a:gd name="T19" fmla="*/ 173 h 193"/>
                  <a:gd name="T20" fmla="*/ 0 w 23"/>
                  <a:gd name="T21" fmla="*/ 168 h 193"/>
                  <a:gd name="T22" fmla="*/ 21 w 23"/>
                  <a:gd name="T23" fmla="*/ 161 h 193"/>
                  <a:gd name="T24" fmla="*/ 1 w 23"/>
                  <a:gd name="T25" fmla="*/ 156 h 193"/>
                  <a:gd name="T26" fmla="*/ 23 w 23"/>
                  <a:gd name="T27" fmla="*/ 153 h 193"/>
                  <a:gd name="T28" fmla="*/ 23 w 23"/>
                  <a:gd name="T29" fmla="*/ 153 h 193"/>
                  <a:gd name="T30" fmla="*/ 2 w 23"/>
                  <a:gd name="T31" fmla="*/ 152 h 193"/>
                  <a:gd name="T32" fmla="*/ 22 w 23"/>
                  <a:gd name="T33" fmla="*/ 149 h 193"/>
                  <a:gd name="T34" fmla="*/ 0 w 23"/>
                  <a:gd name="T35" fmla="*/ 144 h 193"/>
                  <a:gd name="T36" fmla="*/ 21 w 23"/>
                  <a:gd name="T37" fmla="*/ 137 h 193"/>
                  <a:gd name="T38" fmla="*/ 1 w 23"/>
                  <a:gd name="T39" fmla="*/ 132 h 193"/>
                  <a:gd name="T40" fmla="*/ 23 w 23"/>
                  <a:gd name="T41" fmla="*/ 129 h 193"/>
                  <a:gd name="T42" fmla="*/ 23 w 23"/>
                  <a:gd name="T43" fmla="*/ 129 h 193"/>
                  <a:gd name="T44" fmla="*/ 2 w 23"/>
                  <a:gd name="T45" fmla="*/ 128 h 193"/>
                  <a:gd name="T46" fmla="*/ 22 w 23"/>
                  <a:gd name="T47" fmla="*/ 125 h 193"/>
                  <a:gd name="T48" fmla="*/ 0 w 23"/>
                  <a:gd name="T49" fmla="*/ 120 h 193"/>
                  <a:gd name="T50" fmla="*/ 21 w 23"/>
                  <a:gd name="T51" fmla="*/ 113 h 193"/>
                  <a:gd name="T52" fmla="*/ 1 w 23"/>
                  <a:gd name="T53" fmla="*/ 108 h 193"/>
                  <a:gd name="T54" fmla="*/ 23 w 23"/>
                  <a:gd name="T55" fmla="*/ 105 h 193"/>
                  <a:gd name="T56" fmla="*/ 23 w 23"/>
                  <a:gd name="T57" fmla="*/ 105 h 193"/>
                  <a:gd name="T58" fmla="*/ 2 w 23"/>
                  <a:gd name="T59" fmla="*/ 104 h 193"/>
                  <a:gd name="T60" fmla="*/ 22 w 23"/>
                  <a:gd name="T61" fmla="*/ 101 h 193"/>
                  <a:gd name="T62" fmla="*/ 0 w 23"/>
                  <a:gd name="T63" fmla="*/ 96 h 193"/>
                  <a:gd name="T64" fmla="*/ 21 w 23"/>
                  <a:gd name="T65" fmla="*/ 89 h 193"/>
                  <a:gd name="T66" fmla="*/ 1 w 23"/>
                  <a:gd name="T67" fmla="*/ 84 h 193"/>
                  <a:gd name="T68" fmla="*/ 23 w 23"/>
                  <a:gd name="T69" fmla="*/ 81 h 193"/>
                  <a:gd name="T70" fmla="*/ 23 w 23"/>
                  <a:gd name="T71" fmla="*/ 81 h 193"/>
                  <a:gd name="T72" fmla="*/ 2 w 23"/>
                  <a:gd name="T73" fmla="*/ 80 h 193"/>
                  <a:gd name="T74" fmla="*/ 22 w 23"/>
                  <a:gd name="T75" fmla="*/ 77 h 193"/>
                  <a:gd name="T76" fmla="*/ 0 w 23"/>
                  <a:gd name="T77" fmla="*/ 72 h 193"/>
                  <a:gd name="T78" fmla="*/ 21 w 23"/>
                  <a:gd name="T79" fmla="*/ 65 h 193"/>
                  <a:gd name="T80" fmla="*/ 1 w 23"/>
                  <a:gd name="T81" fmla="*/ 60 h 193"/>
                  <a:gd name="T82" fmla="*/ 23 w 23"/>
                  <a:gd name="T83" fmla="*/ 57 h 193"/>
                  <a:gd name="T84" fmla="*/ 23 w 23"/>
                  <a:gd name="T85" fmla="*/ 57 h 193"/>
                  <a:gd name="T86" fmla="*/ 2 w 23"/>
                  <a:gd name="T87" fmla="*/ 56 h 193"/>
                  <a:gd name="T88" fmla="*/ 22 w 23"/>
                  <a:gd name="T89" fmla="*/ 53 h 193"/>
                  <a:gd name="T90" fmla="*/ 0 w 23"/>
                  <a:gd name="T91" fmla="*/ 48 h 193"/>
                  <a:gd name="T92" fmla="*/ 21 w 23"/>
                  <a:gd name="T93" fmla="*/ 40 h 193"/>
                  <a:gd name="T94" fmla="*/ 1 w 23"/>
                  <a:gd name="T95" fmla="*/ 35 h 193"/>
                  <a:gd name="T96" fmla="*/ 23 w 23"/>
                  <a:gd name="T97" fmla="*/ 32 h 193"/>
                  <a:gd name="T98" fmla="*/ 23 w 23"/>
                  <a:gd name="T99" fmla="*/ 32 h 193"/>
                  <a:gd name="T100" fmla="*/ 2 w 23"/>
                  <a:gd name="T101" fmla="*/ 31 h 193"/>
                  <a:gd name="T102" fmla="*/ 22 w 23"/>
                  <a:gd name="T103" fmla="*/ 28 h 193"/>
                  <a:gd name="T104" fmla="*/ 0 w 23"/>
                  <a:gd name="T105" fmla="*/ 23 h 193"/>
                  <a:gd name="T106" fmla="*/ 21 w 23"/>
                  <a:gd name="T107" fmla="*/ 16 h 193"/>
                  <a:gd name="T108" fmla="*/ 1 w 23"/>
                  <a:gd name="T109" fmla="*/ 11 h 193"/>
                  <a:gd name="T110" fmla="*/ 23 w 23"/>
                  <a:gd name="T111" fmla="*/ 8 h 193"/>
                  <a:gd name="T112" fmla="*/ 23 w 23"/>
                  <a:gd name="T113" fmla="*/ 8 h 193"/>
                  <a:gd name="T114" fmla="*/ 2 w 23"/>
                  <a:gd name="T115" fmla="*/ 4 h 193"/>
                  <a:gd name="T116" fmla="*/ 20 w 23"/>
                  <a:gd name="T117" fmla="*/ 2 h 193"/>
                  <a:gd name="T118" fmla="*/ 20 w 23"/>
                  <a:gd name="T119" fmla="*/ 0 h 193"/>
                  <a:gd name="T120" fmla="*/ 4 w 23"/>
                  <a:gd name="T121" fmla="*/ 2 h 193"/>
                  <a:gd name="T122" fmla="*/ 12 w 23"/>
                  <a:gd name="T123"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193">
                    <a:moveTo>
                      <a:pt x="11" y="191"/>
                    </a:moveTo>
                    <a:cubicBezTo>
                      <a:pt x="7" y="191"/>
                      <a:pt x="7" y="191"/>
                      <a:pt x="7" y="191"/>
                    </a:cubicBezTo>
                    <a:cubicBezTo>
                      <a:pt x="7" y="192"/>
                      <a:pt x="7" y="192"/>
                      <a:pt x="7" y="192"/>
                    </a:cubicBezTo>
                    <a:cubicBezTo>
                      <a:pt x="7" y="193"/>
                      <a:pt x="7" y="193"/>
                      <a:pt x="7" y="193"/>
                    </a:cubicBezTo>
                    <a:cubicBezTo>
                      <a:pt x="11" y="193"/>
                      <a:pt x="11" y="193"/>
                      <a:pt x="11" y="193"/>
                    </a:cubicBezTo>
                    <a:cubicBezTo>
                      <a:pt x="11" y="192"/>
                      <a:pt x="11" y="192"/>
                      <a:pt x="11" y="192"/>
                    </a:cubicBezTo>
                    <a:cubicBezTo>
                      <a:pt x="11" y="191"/>
                      <a:pt x="11" y="191"/>
                      <a:pt x="11" y="191"/>
                    </a:cubicBezTo>
                    <a:moveTo>
                      <a:pt x="19" y="191"/>
                    </a:moveTo>
                    <a:cubicBezTo>
                      <a:pt x="19" y="191"/>
                      <a:pt x="19" y="191"/>
                      <a:pt x="19" y="191"/>
                    </a:cubicBezTo>
                    <a:cubicBezTo>
                      <a:pt x="15" y="191"/>
                      <a:pt x="15" y="191"/>
                      <a:pt x="15" y="191"/>
                    </a:cubicBezTo>
                    <a:cubicBezTo>
                      <a:pt x="15" y="192"/>
                      <a:pt x="15" y="192"/>
                      <a:pt x="15" y="192"/>
                    </a:cubicBezTo>
                    <a:cubicBezTo>
                      <a:pt x="15" y="193"/>
                      <a:pt x="15" y="193"/>
                      <a:pt x="15" y="193"/>
                    </a:cubicBezTo>
                    <a:cubicBezTo>
                      <a:pt x="19" y="193"/>
                      <a:pt x="19" y="193"/>
                      <a:pt x="19" y="193"/>
                    </a:cubicBezTo>
                    <a:cubicBezTo>
                      <a:pt x="19" y="193"/>
                      <a:pt x="19" y="193"/>
                      <a:pt x="19" y="193"/>
                    </a:cubicBezTo>
                    <a:cubicBezTo>
                      <a:pt x="19" y="192"/>
                      <a:pt x="19" y="192"/>
                      <a:pt x="19" y="192"/>
                    </a:cubicBezTo>
                    <a:cubicBezTo>
                      <a:pt x="19" y="191"/>
                      <a:pt x="19" y="191"/>
                      <a:pt x="19" y="191"/>
                    </a:cubicBezTo>
                    <a:moveTo>
                      <a:pt x="2" y="188"/>
                    </a:moveTo>
                    <a:cubicBezTo>
                      <a:pt x="1" y="188"/>
                      <a:pt x="1" y="188"/>
                      <a:pt x="1" y="188"/>
                    </a:cubicBezTo>
                    <a:cubicBezTo>
                      <a:pt x="0" y="188"/>
                      <a:pt x="0" y="188"/>
                      <a:pt x="0" y="188"/>
                    </a:cubicBezTo>
                    <a:cubicBezTo>
                      <a:pt x="0" y="189"/>
                      <a:pt x="0" y="189"/>
                      <a:pt x="0" y="189"/>
                    </a:cubicBezTo>
                    <a:cubicBezTo>
                      <a:pt x="0" y="190"/>
                      <a:pt x="1" y="192"/>
                      <a:pt x="3" y="192"/>
                    </a:cubicBezTo>
                    <a:cubicBezTo>
                      <a:pt x="3" y="191"/>
                      <a:pt x="3" y="191"/>
                      <a:pt x="3" y="191"/>
                    </a:cubicBezTo>
                    <a:cubicBezTo>
                      <a:pt x="3" y="191"/>
                      <a:pt x="3" y="191"/>
                      <a:pt x="3" y="191"/>
                    </a:cubicBezTo>
                    <a:cubicBezTo>
                      <a:pt x="2" y="190"/>
                      <a:pt x="2" y="189"/>
                      <a:pt x="2" y="189"/>
                    </a:cubicBezTo>
                    <a:cubicBezTo>
                      <a:pt x="2" y="188"/>
                      <a:pt x="2" y="188"/>
                      <a:pt x="2" y="188"/>
                    </a:cubicBezTo>
                    <a:moveTo>
                      <a:pt x="23" y="185"/>
                    </a:moveTo>
                    <a:cubicBezTo>
                      <a:pt x="22" y="185"/>
                      <a:pt x="22" y="185"/>
                      <a:pt x="22" y="185"/>
                    </a:cubicBezTo>
                    <a:cubicBezTo>
                      <a:pt x="21" y="185"/>
                      <a:pt x="21" y="185"/>
                      <a:pt x="21" y="185"/>
                    </a:cubicBezTo>
                    <a:cubicBezTo>
                      <a:pt x="21" y="189"/>
                      <a:pt x="21" y="189"/>
                      <a:pt x="21" y="189"/>
                    </a:cubicBezTo>
                    <a:cubicBezTo>
                      <a:pt x="21" y="189"/>
                      <a:pt x="21" y="189"/>
                      <a:pt x="21" y="189"/>
                    </a:cubicBezTo>
                    <a:cubicBezTo>
                      <a:pt x="22" y="189"/>
                      <a:pt x="22" y="189"/>
                      <a:pt x="22" y="189"/>
                    </a:cubicBezTo>
                    <a:cubicBezTo>
                      <a:pt x="23" y="190"/>
                      <a:pt x="23" y="190"/>
                      <a:pt x="23" y="190"/>
                    </a:cubicBezTo>
                    <a:cubicBezTo>
                      <a:pt x="23" y="189"/>
                      <a:pt x="23" y="189"/>
                      <a:pt x="23" y="189"/>
                    </a:cubicBezTo>
                    <a:cubicBezTo>
                      <a:pt x="23" y="185"/>
                      <a:pt x="23" y="185"/>
                      <a:pt x="23" y="185"/>
                    </a:cubicBezTo>
                    <a:moveTo>
                      <a:pt x="2" y="180"/>
                    </a:moveTo>
                    <a:cubicBezTo>
                      <a:pt x="1" y="180"/>
                      <a:pt x="1" y="180"/>
                      <a:pt x="1" y="180"/>
                    </a:cubicBezTo>
                    <a:cubicBezTo>
                      <a:pt x="0" y="180"/>
                      <a:pt x="0" y="180"/>
                      <a:pt x="0" y="180"/>
                    </a:cubicBezTo>
                    <a:cubicBezTo>
                      <a:pt x="0" y="184"/>
                      <a:pt x="0" y="184"/>
                      <a:pt x="0" y="184"/>
                    </a:cubicBezTo>
                    <a:cubicBezTo>
                      <a:pt x="1" y="184"/>
                      <a:pt x="1" y="184"/>
                      <a:pt x="1" y="184"/>
                    </a:cubicBezTo>
                    <a:cubicBezTo>
                      <a:pt x="2" y="184"/>
                      <a:pt x="2" y="184"/>
                      <a:pt x="2" y="184"/>
                    </a:cubicBezTo>
                    <a:cubicBezTo>
                      <a:pt x="2" y="180"/>
                      <a:pt x="2" y="180"/>
                      <a:pt x="2" y="180"/>
                    </a:cubicBezTo>
                    <a:moveTo>
                      <a:pt x="23" y="177"/>
                    </a:moveTo>
                    <a:cubicBezTo>
                      <a:pt x="22" y="177"/>
                      <a:pt x="22" y="177"/>
                      <a:pt x="22" y="177"/>
                    </a:cubicBezTo>
                    <a:cubicBezTo>
                      <a:pt x="21" y="177"/>
                      <a:pt x="21" y="177"/>
                      <a:pt x="21" y="177"/>
                    </a:cubicBezTo>
                    <a:cubicBezTo>
                      <a:pt x="21" y="181"/>
                      <a:pt x="21" y="181"/>
                      <a:pt x="21" y="181"/>
                    </a:cubicBezTo>
                    <a:cubicBezTo>
                      <a:pt x="22" y="181"/>
                      <a:pt x="22" y="181"/>
                      <a:pt x="22" y="181"/>
                    </a:cubicBezTo>
                    <a:cubicBezTo>
                      <a:pt x="23" y="181"/>
                      <a:pt x="23" y="181"/>
                      <a:pt x="23" y="181"/>
                    </a:cubicBezTo>
                    <a:cubicBezTo>
                      <a:pt x="23" y="177"/>
                      <a:pt x="23" y="177"/>
                      <a:pt x="23" y="177"/>
                    </a:cubicBezTo>
                    <a:moveTo>
                      <a:pt x="2" y="172"/>
                    </a:moveTo>
                    <a:cubicBezTo>
                      <a:pt x="1" y="172"/>
                      <a:pt x="1" y="172"/>
                      <a:pt x="1" y="172"/>
                    </a:cubicBezTo>
                    <a:cubicBezTo>
                      <a:pt x="0" y="172"/>
                      <a:pt x="0" y="172"/>
                      <a:pt x="0" y="172"/>
                    </a:cubicBezTo>
                    <a:cubicBezTo>
                      <a:pt x="0" y="176"/>
                      <a:pt x="0" y="176"/>
                      <a:pt x="0" y="176"/>
                    </a:cubicBezTo>
                    <a:cubicBezTo>
                      <a:pt x="1" y="176"/>
                      <a:pt x="1" y="176"/>
                      <a:pt x="1" y="176"/>
                    </a:cubicBezTo>
                    <a:cubicBezTo>
                      <a:pt x="2" y="176"/>
                      <a:pt x="2" y="176"/>
                      <a:pt x="2" y="176"/>
                    </a:cubicBezTo>
                    <a:cubicBezTo>
                      <a:pt x="2" y="172"/>
                      <a:pt x="2" y="172"/>
                      <a:pt x="2" y="172"/>
                    </a:cubicBezTo>
                    <a:moveTo>
                      <a:pt x="23" y="169"/>
                    </a:moveTo>
                    <a:cubicBezTo>
                      <a:pt x="22" y="169"/>
                      <a:pt x="22" y="169"/>
                      <a:pt x="22" y="169"/>
                    </a:cubicBezTo>
                    <a:cubicBezTo>
                      <a:pt x="21" y="169"/>
                      <a:pt x="21" y="169"/>
                      <a:pt x="21" y="169"/>
                    </a:cubicBezTo>
                    <a:cubicBezTo>
                      <a:pt x="21" y="173"/>
                      <a:pt x="21" y="173"/>
                      <a:pt x="21" y="173"/>
                    </a:cubicBezTo>
                    <a:cubicBezTo>
                      <a:pt x="22" y="173"/>
                      <a:pt x="22" y="173"/>
                      <a:pt x="22" y="173"/>
                    </a:cubicBezTo>
                    <a:cubicBezTo>
                      <a:pt x="23" y="173"/>
                      <a:pt x="23" y="173"/>
                      <a:pt x="23" y="173"/>
                    </a:cubicBezTo>
                    <a:cubicBezTo>
                      <a:pt x="23" y="169"/>
                      <a:pt x="23" y="169"/>
                      <a:pt x="23" y="169"/>
                    </a:cubicBezTo>
                    <a:moveTo>
                      <a:pt x="2" y="164"/>
                    </a:moveTo>
                    <a:cubicBezTo>
                      <a:pt x="1" y="164"/>
                      <a:pt x="1" y="164"/>
                      <a:pt x="1" y="164"/>
                    </a:cubicBezTo>
                    <a:cubicBezTo>
                      <a:pt x="0" y="164"/>
                      <a:pt x="0" y="164"/>
                      <a:pt x="0" y="164"/>
                    </a:cubicBezTo>
                    <a:cubicBezTo>
                      <a:pt x="0" y="168"/>
                      <a:pt x="0" y="168"/>
                      <a:pt x="0" y="168"/>
                    </a:cubicBezTo>
                    <a:cubicBezTo>
                      <a:pt x="1" y="168"/>
                      <a:pt x="1" y="168"/>
                      <a:pt x="1" y="168"/>
                    </a:cubicBezTo>
                    <a:cubicBezTo>
                      <a:pt x="2" y="168"/>
                      <a:pt x="2" y="168"/>
                      <a:pt x="2" y="168"/>
                    </a:cubicBezTo>
                    <a:cubicBezTo>
                      <a:pt x="2" y="164"/>
                      <a:pt x="2" y="164"/>
                      <a:pt x="2" y="164"/>
                    </a:cubicBezTo>
                    <a:moveTo>
                      <a:pt x="23" y="161"/>
                    </a:moveTo>
                    <a:cubicBezTo>
                      <a:pt x="22" y="161"/>
                      <a:pt x="22" y="161"/>
                      <a:pt x="22" y="161"/>
                    </a:cubicBezTo>
                    <a:cubicBezTo>
                      <a:pt x="21" y="161"/>
                      <a:pt x="21" y="161"/>
                      <a:pt x="21" y="161"/>
                    </a:cubicBezTo>
                    <a:cubicBezTo>
                      <a:pt x="21" y="165"/>
                      <a:pt x="21" y="165"/>
                      <a:pt x="21" y="165"/>
                    </a:cubicBezTo>
                    <a:cubicBezTo>
                      <a:pt x="22" y="165"/>
                      <a:pt x="22" y="165"/>
                      <a:pt x="22" y="165"/>
                    </a:cubicBezTo>
                    <a:cubicBezTo>
                      <a:pt x="23" y="165"/>
                      <a:pt x="23" y="165"/>
                      <a:pt x="23" y="165"/>
                    </a:cubicBezTo>
                    <a:cubicBezTo>
                      <a:pt x="23" y="161"/>
                      <a:pt x="23" y="161"/>
                      <a:pt x="23" y="161"/>
                    </a:cubicBezTo>
                    <a:moveTo>
                      <a:pt x="2" y="156"/>
                    </a:moveTo>
                    <a:cubicBezTo>
                      <a:pt x="1" y="156"/>
                      <a:pt x="1" y="156"/>
                      <a:pt x="1" y="156"/>
                    </a:cubicBezTo>
                    <a:cubicBezTo>
                      <a:pt x="0" y="156"/>
                      <a:pt x="0" y="156"/>
                      <a:pt x="0" y="156"/>
                    </a:cubicBezTo>
                    <a:cubicBezTo>
                      <a:pt x="0" y="160"/>
                      <a:pt x="0" y="160"/>
                      <a:pt x="0" y="160"/>
                    </a:cubicBezTo>
                    <a:cubicBezTo>
                      <a:pt x="1" y="160"/>
                      <a:pt x="1" y="160"/>
                      <a:pt x="1" y="160"/>
                    </a:cubicBezTo>
                    <a:cubicBezTo>
                      <a:pt x="2" y="160"/>
                      <a:pt x="2" y="160"/>
                      <a:pt x="2" y="160"/>
                    </a:cubicBezTo>
                    <a:cubicBezTo>
                      <a:pt x="2" y="156"/>
                      <a:pt x="2" y="156"/>
                      <a:pt x="2" y="156"/>
                    </a:cubicBezTo>
                    <a:moveTo>
                      <a:pt x="23" y="153"/>
                    </a:moveTo>
                    <a:cubicBezTo>
                      <a:pt x="22" y="153"/>
                      <a:pt x="22" y="153"/>
                      <a:pt x="22" y="153"/>
                    </a:cubicBezTo>
                    <a:cubicBezTo>
                      <a:pt x="21" y="153"/>
                      <a:pt x="21" y="153"/>
                      <a:pt x="21" y="153"/>
                    </a:cubicBezTo>
                    <a:cubicBezTo>
                      <a:pt x="21" y="157"/>
                      <a:pt x="21" y="157"/>
                      <a:pt x="21" y="157"/>
                    </a:cubicBezTo>
                    <a:cubicBezTo>
                      <a:pt x="22" y="157"/>
                      <a:pt x="22" y="157"/>
                      <a:pt x="22" y="157"/>
                    </a:cubicBezTo>
                    <a:cubicBezTo>
                      <a:pt x="23" y="157"/>
                      <a:pt x="23" y="157"/>
                      <a:pt x="23" y="157"/>
                    </a:cubicBezTo>
                    <a:cubicBezTo>
                      <a:pt x="23" y="153"/>
                      <a:pt x="23" y="153"/>
                      <a:pt x="23" y="153"/>
                    </a:cubicBezTo>
                    <a:moveTo>
                      <a:pt x="2" y="148"/>
                    </a:moveTo>
                    <a:cubicBezTo>
                      <a:pt x="1" y="148"/>
                      <a:pt x="1" y="148"/>
                      <a:pt x="1" y="148"/>
                    </a:cubicBezTo>
                    <a:cubicBezTo>
                      <a:pt x="0" y="148"/>
                      <a:pt x="0" y="148"/>
                      <a:pt x="0" y="148"/>
                    </a:cubicBezTo>
                    <a:cubicBezTo>
                      <a:pt x="0" y="152"/>
                      <a:pt x="0" y="152"/>
                      <a:pt x="0" y="152"/>
                    </a:cubicBezTo>
                    <a:cubicBezTo>
                      <a:pt x="1" y="152"/>
                      <a:pt x="1" y="152"/>
                      <a:pt x="1" y="152"/>
                    </a:cubicBezTo>
                    <a:cubicBezTo>
                      <a:pt x="2" y="152"/>
                      <a:pt x="2" y="152"/>
                      <a:pt x="2" y="152"/>
                    </a:cubicBezTo>
                    <a:cubicBezTo>
                      <a:pt x="2" y="148"/>
                      <a:pt x="2" y="148"/>
                      <a:pt x="2" y="148"/>
                    </a:cubicBezTo>
                    <a:moveTo>
                      <a:pt x="23" y="145"/>
                    </a:moveTo>
                    <a:cubicBezTo>
                      <a:pt x="22" y="145"/>
                      <a:pt x="22" y="145"/>
                      <a:pt x="22" y="145"/>
                    </a:cubicBezTo>
                    <a:cubicBezTo>
                      <a:pt x="21" y="145"/>
                      <a:pt x="21" y="145"/>
                      <a:pt x="21" y="145"/>
                    </a:cubicBezTo>
                    <a:cubicBezTo>
                      <a:pt x="21" y="149"/>
                      <a:pt x="21" y="149"/>
                      <a:pt x="21" y="149"/>
                    </a:cubicBezTo>
                    <a:cubicBezTo>
                      <a:pt x="22" y="149"/>
                      <a:pt x="22" y="149"/>
                      <a:pt x="22" y="149"/>
                    </a:cubicBezTo>
                    <a:cubicBezTo>
                      <a:pt x="23" y="149"/>
                      <a:pt x="23" y="149"/>
                      <a:pt x="23" y="149"/>
                    </a:cubicBezTo>
                    <a:cubicBezTo>
                      <a:pt x="23" y="145"/>
                      <a:pt x="23" y="145"/>
                      <a:pt x="23" y="145"/>
                    </a:cubicBezTo>
                    <a:moveTo>
                      <a:pt x="2" y="140"/>
                    </a:moveTo>
                    <a:cubicBezTo>
                      <a:pt x="1" y="140"/>
                      <a:pt x="1" y="140"/>
                      <a:pt x="1" y="140"/>
                    </a:cubicBezTo>
                    <a:cubicBezTo>
                      <a:pt x="0" y="140"/>
                      <a:pt x="0" y="140"/>
                      <a:pt x="0" y="140"/>
                    </a:cubicBezTo>
                    <a:cubicBezTo>
                      <a:pt x="0" y="144"/>
                      <a:pt x="0" y="144"/>
                      <a:pt x="0" y="144"/>
                    </a:cubicBezTo>
                    <a:cubicBezTo>
                      <a:pt x="1" y="144"/>
                      <a:pt x="1" y="144"/>
                      <a:pt x="1" y="144"/>
                    </a:cubicBezTo>
                    <a:cubicBezTo>
                      <a:pt x="2" y="144"/>
                      <a:pt x="2" y="144"/>
                      <a:pt x="2" y="144"/>
                    </a:cubicBezTo>
                    <a:cubicBezTo>
                      <a:pt x="2" y="140"/>
                      <a:pt x="2" y="140"/>
                      <a:pt x="2" y="140"/>
                    </a:cubicBezTo>
                    <a:moveTo>
                      <a:pt x="23" y="137"/>
                    </a:moveTo>
                    <a:cubicBezTo>
                      <a:pt x="22" y="137"/>
                      <a:pt x="22" y="137"/>
                      <a:pt x="22" y="137"/>
                    </a:cubicBezTo>
                    <a:cubicBezTo>
                      <a:pt x="21" y="137"/>
                      <a:pt x="21" y="137"/>
                      <a:pt x="21" y="137"/>
                    </a:cubicBezTo>
                    <a:cubicBezTo>
                      <a:pt x="21" y="141"/>
                      <a:pt x="21" y="141"/>
                      <a:pt x="21" y="141"/>
                    </a:cubicBezTo>
                    <a:cubicBezTo>
                      <a:pt x="22" y="141"/>
                      <a:pt x="22" y="141"/>
                      <a:pt x="22" y="141"/>
                    </a:cubicBezTo>
                    <a:cubicBezTo>
                      <a:pt x="23" y="141"/>
                      <a:pt x="23" y="141"/>
                      <a:pt x="23" y="141"/>
                    </a:cubicBezTo>
                    <a:cubicBezTo>
                      <a:pt x="23" y="137"/>
                      <a:pt x="23" y="137"/>
                      <a:pt x="23" y="137"/>
                    </a:cubicBezTo>
                    <a:moveTo>
                      <a:pt x="2" y="132"/>
                    </a:moveTo>
                    <a:cubicBezTo>
                      <a:pt x="1" y="132"/>
                      <a:pt x="1" y="132"/>
                      <a:pt x="1" y="132"/>
                    </a:cubicBezTo>
                    <a:cubicBezTo>
                      <a:pt x="0" y="132"/>
                      <a:pt x="0" y="132"/>
                      <a:pt x="0" y="132"/>
                    </a:cubicBezTo>
                    <a:cubicBezTo>
                      <a:pt x="0" y="136"/>
                      <a:pt x="0" y="136"/>
                      <a:pt x="0" y="136"/>
                    </a:cubicBezTo>
                    <a:cubicBezTo>
                      <a:pt x="1" y="136"/>
                      <a:pt x="1" y="136"/>
                      <a:pt x="1" y="136"/>
                    </a:cubicBezTo>
                    <a:cubicBezTo>
                      <a:pt x="2" y="136"/>
                      <a:pt x="2" y="136"/>
                      <a:pt x="2" y="136"/>
                    </a:cubicBezTo>
                    <a:cubicBezTo>
                      <a:pt x="2" y="132"/>
                      <a:pt x="2" y="132"/>
                      <a:pt x="2" y="132"/>
                    </a:cubicBezTo>
                    <a:moveTo>
                      <a:pt x="23" y="129"/>
                    </a:moveTo>
                    <a:cubicBezTo>
                      <a:pt x="22" y="129"/>
                      <a:pt x="22" y="129"/>
                      <a:pt x="22" y="129"/>
                    </a:cubicBezTo>
                    <a:cubicBezTo>
                      <a:pt x="21" y="129"/>
                      <a:pt x="21" y="129"/>
                      <a:pt x="21" y="129"/>
                    </a:cubicBezTo>
                    <a:cubicBezTo>
                      <a:pt x="21" y="133"/>
                      <a:pt x="21" y="133"/>
                      <a:pt x="21" y="133"/>
                    </a:cubicBezTo>
                    <a:cubicBezTo>
                      <a:pt x="22" y="133"/>
                      <a:pt x="22" y="133"/>
                      <a:pt x="22" y="133"/>
                    </a:cubicBezTo>
                    <a:cubicBezTo>
                      <a:pt x="23" y="133"/>
                      <a:pt x="23" y="133"/>
                      <a:pt x="23" y="133"/>
                    </a:cubicBezTo>
                    <a:cubicBezTo>
                      <a:pt x="23" y="129"/>
                      <a:pt x="23" y="129"/>
                      <a:pt x="23" y="129"/>
                    </a:cubicBezTo>
                    <a:moveTo>
                      <a:pt x="2" y="124"/>
                    </a:moveTo>
                    <a:cubicBezTo>
                      <a:pt x="1" y="124"/>
                      <a:pt x="1" y="124"/>
                      <a:pt x="1" y="124"/>
                    </a:cubicBezTo>
                    <a:cubicBezTo>
                      <a:pt x="0" y="124"/>
                      <a:pt x="0" y="124"/>
                      <a:pt x="0" y="124"/>
                    </a:cubicBezTo>
                    <a:cubicBezTo>
                      <a:pt x="0" y="128"/>
                      <a:pt x="0" y="128"/>
                      <a:pt x="0" y="128"/>
                    </a:cubicBezTo>
                    <a:cubicBezTo>
                      <a:pt x="1" y="128"/>
                      <a:pt x="1" y="128"/>
                      <a:pt x="1" y="128"/>
                    </a:cubicBezTo>
                    <a:cubicBezTo>
                      <a:pt x="2" y="128"/>
                      <a:pt x="2" y="128"/>
                      <a:pt x="2" y="128"/>
                    </a:cubicBezTo>
                    <a:cubicBezTo>
                      <a:pt x="2" y="124"/>
                      <a:pt x="2" y="124"/>
                      <a:pt x="2" y="124"/>
                    </a:cubicBezTo>
                    <a:moveTo>
                      <a:pt x="23" y="121"/>
                    </a:moveTo>
                    <a:cubicBezTo>
                      <a:pt x="22" y="121"/>
                      <a:pt x="22" y="121"/>
                      <a:pt x="22" y="121"/>
                    </a:cubicBezTo>
                    <a:cubicBezTo>
                      <a:pt x="21" y="121"/>
                      <a:pt x="21" y="121"/>
                      <a:pt x="21" y="121"/>
                    </a:cubicBezTo>
                    <a:cubicBezTo>
                      <a:pt x="21" y="125"/>
                      <a:pt x="21" y="125"/>
                      <a:pt x="21" y="125"/>
                    </a:cubicBezTo>
                    <a:cubicBezTo>
                      <a:pt x="22" y="125"/>
                      <a:pt x="22" y="125"/>
                      <a:pt x="22" y="125"/>
                    </a:cubicBezTo>
                    <a:cubicBezTo>
                      <a:pt x="23" y="125"/>
                      <a:pt x="23" y="125"/>
                      <a:pt x="23" y="125"/>
                    </a:cubicBezTo>
                    <a:cubicBezTo>
                      <a:pt x="23" y="121"/>
                      <a:pt x="23" y="121"/>
                      <a:pt x="23" y="121"/>
                    </a:cubicBezTo>
                    <a:moveTo>
                      <a:pt x="2" y="116"/>
                    </a:moveTo>
                    <a:cubicBezTo>
                      <a:pt x="1" y="116"/>
                      <a:pt x="1" y="116"/>
                      <a:pt x="1" y="116"/>
                    </a:cubicBezTo>
                    <a:cubicBezTo>
                      <a:pt x="0" y="116"/>
                      <a:pt x="0" y="116"/>
                      <a:pt x="0" y="116"/>
                    </a:cubicBezTo>
                    <a:cubicBezTo>
                      <a:pt x="0" y="120"/>
                      <a:pt x="0" y="120"/>
                      <a:pt x="0" y="120"/>
                    </a:cubicBezTo>
                    <a:cubicBezTo>
                      <a:pt x="1" y="120"/>
                      <a:pt x="1" y="120"/>
                      <a:pt x="1" y="120"/>
                    </a:cubicBezTo>
                    <a:cubicBezTo>
                      <a:pt x="2" y="120"/>
                      <a:pt x="2" y="120"/>
                      <a:pt x="2" y="120"/>
                    </a:cubicBezTo>
                    <a:cubicBezTo>
                      <a:pt x="2" y="116"/>
                      <a:pt x="2" y="116"/>
                      <a:pt x="2" y="116"/>
                    </a:cubicBezTo>
                    <a:moveTo>
                      <a:pt x="23" y="113"/>
                    </a:moveTo>
                    <a:cubicBezTo>
                      <a:pt x="22" y="113"/>
                      <a:pt x="22" y="113"/>
                      <a:pt x="22" y="113"/>
                    </a:cubicBezTo>
                    <a:cubicBezTo>
                      <a:pt x="21" y="113"/>
                      <a:pt x="21" y="113"/>
                      <a:pt x="21" y="113"/>
                    </a:cubicBezTo>
                    <a:cubicBezTo>
                      <a:pt x="21" y="117"/>
                      <a:pt x="21" y="117"/>
                      <a:pt x="21" y="117"/>
                    </a:cubicBezTo>
                    <a:cubicBezTo>
                      <a:pt x="22" y="117"/>
                      <a:pt x="22" y="117"/>
                      <a:pt x="22" y="117"/>
                    </a:cubicBezTo>
                    <a:cubicBezTo>
                      <a:pt x="23" y="117"/>
                      <a:pt x="23" y="117"/>
                      <a:pt x="23" y="117"/>
                    </a:cubicBezTo>
                    <a:cubicBezTo>
                      <a:pt x="23" y="113"/>
                      <a:pt x="23" y="113"/>
                      <a:pt x="23" y="113"/>
                    </a:cubicBezTo>
                    <a:moveTo>
                      <a:pt x="2" y="108"/>
                    </a:moveTo>
                    <a:cubicBezTo>
                      <a:pt x="1" y="108"/>
                      <a:pt x="1" y="108"/>
                      <a:pt x="1" y="108"/>
                    </a:cubicBezTo>
                    <a:cubicBezTo>
                      <a:pt x="0" y="108"/>
                      <a:pt x="0" y="108"/>
                      <a:pt x="0" y="108"/>
                    </a:cubicBezTo>
                    <a:cubicBezTo>
                      <a:pt x="0" y="112"/>
                      <a:pt x="0" y="112"/>
                      <a:pt x="0" y="112"/>
                    </a:cubicBezTo>
                    <a:cubicBezTo>
                      <a:pt x="1" y="112"/>
                      <a:pt x="1" y="112"/>
                      <a:pt x="1" y="112"/>
                    </a:cubicBezTo>
                    <a:cubicBezTo>
                      <a:pt x="2" y="112"/>
                      <a:pt x="2" y="112"/>
                      <a:pt x="2" y="112"/>
                    </a:cubicBezTo>
                    <a:cubicBezTo>
                      <a:pt x="2" y="108"/>
                      <a:pt x="2" y="108"/>
                      <a:pt x="2" y="108"/>
                    </a:cubicBezTo>
                    <a:moveTo>
                      <a:pt x="23" y="105"/>
                    </a:moveTo>
                    <a:cubicBezTo>
                      <a:pt x="22" y="105"/>
                      <a:pt x="22" y="105"/>
                      <a:pt x="22" y="105"/>
                    </a:cubicBezTo>
                    <a:cubicBezTo>
                      <a:pt x="21" y="105"/>
                      <a:pt x="21" y="105"/>
                      <a:pt x="21" y="105"/>
                    </a:cubicBezTo>
                    <a:cubicBezTo>
                      <a:pt x="21" y="109"/>
                      <a:pt x="21" y="109"/>
                      <a:pt x="21" y="109"/>
                    </a:cubicBezTo>
                    <a:cubicBezTo>
                      <a:pt x="22" y="109"/>
                      <a:pt x="22" y="109"/>
                      <a:pt x="22" y="109"/>
                    </a:cubicBezTo>
                    <a:cubicBezTo>
                      <a:pt x="23" y="109"/>
                      <a:pt x="23" y="109"/>
                      <a:pt x="23" y="109"/>
                    </a:cubicBezTo>
                    <a:cubicBezTo>
                      <a:pt x="23" y="105"/>
                      <a:pt x="23" y="105"/>
                      <a:pt x="23" y="105"/>
                    </a:cubicBezTo>
                    <a:moveTo>
                      <a:pt x="2" y="100"/>
                    </a:moveTo>
                    <a:cubicBezTo>
                      <a:pt x="1" y="100"/>
                      <a:pt x="1" y="100"/>
                      <a:pt x="1" y="100"/>
                    </a:cubicBezTo>
                    <a:cubicBezTo>
                      <a:pt x="0" y="100"/>
                      <a:pt x="0" y="100"/>
                      <a:pt x="0" y="100"/>
                    </a:cubicBezTo>
                    <a:cubicBezTo>
                      <a:pt x="0" y="104"/>
                      <a:pt x="0" y="104"/>
                      <a:pt x="0" y="104"/>
                    </a:cubicBezTo>
                    <a:cubicBezTo>
                      <a:pt x="1" y="104"/>
                      <a:pt x="1" y="104"/>
                      <a:pt x="1" y="104"/>
                    </a:cubicBezTo>
                    <a:cubicBezTo>
                      <a:pt x="2" y="104"/>
                      <a:pt x="2" y="104"/>
                      <a:pt x="2" y="104"/>
                    </a:cubicBezTo>
                    <a:cubicBezTo>
                      <a:pt x="2" y="100"/>
                      <a:pt x="2" y="100"/>
                      <a:pt x="2" y="100"/>
                    </a:cubicBezTo>
                    <a:moveTo>
                      <a:pt x="23" y="97"/>
                    </a:moveTo>
                    <a:cubicBezTo>
                      <a:pt x="22" y="97"/>
                      <a:pt x="22" y="97"/>
                      <a:pt x="22" y="97"/>
                    </a:cubicBezTo>
                    <a:cubicBezTo>
                      <a:pt x="21" y="97"/>
                      <a:pt x="21" y="97"/>
                      <a:pt x="21" y="97"/>
                    </a:cubicBezTo>
                    <a:cubicBezTo>
                      <a:pt x="21" y="101"/>
                      <a:pt x="21" y="101"/>
                      <a:pt x="21" y="101"/>
                    </a:cubicBezTo>
                    <a:cubicBezTo>
                      <a:pt x="22" y="101"/>
                      <a:pt x="22" y="101"/>
                      <a:pt x="22" y="101"/>
                    </a:cubicBezTo>
                    <a:cubicBezTo>
                      <a:pt x="23" y="101"/>
                      <a:pt x="23" y="101"/>
                      <a:pt x="23" y="101"/>
                    </a:cubicBezTo>
                    <a:cubicBezTo>
                      <a:pt x="23" y="97"/>
                      <a:pt x="23" y="97"/>
                      <a:pt x="23" y="97"/>
                    </a:cubicBezTo>
                    <a:moveTo>
                      <a:pt x="2" y="92"/>
                    </a:moveTo>
                    <a:cubicBezTo>
                      <a:pt x="1" y="92"/>
                      <a:pt x="1" y="92"/>
                      <a:pt x="1" y="92"/>
                    </a:cubicBezTo>
                    <a:cubicBezTo>
                      <a:pt x="0" y="92"/>
                      <a:pt x="0" y="92"/>
                      <a:pt x="0" y="92"/>
                    </a:cubicBezTo>
                    <a:cubicBezTo>
                      <a:pt x="0" y="96"/>
                      <a:pt x="0" y="96"/>
                      <a:pt x="0" y="96"/>
                    </a:cubicBezTo>
                    <a:cubicBezTo>
                      <a:pt x="1" y="96"/>
                      <a:pt x="1" y="96"/>
                      <a:pt x="1" y="96"/>
                    </a:cubicBezTo>
                    <a:cubicBezTo>
                      <a:pt x="2" y="96"/>
                      <a:pt x="2" y="96"/>
                      <a:pt x="2" y="96"/>
                    </a:cubicBezTo>
                    <a:cubicBezTo>
                      <a:pt x="2" y="92"/>
                      <a:pt x="2" y="92"/>
                      <a:pt x="2" y="92"/>
                    </a:cubicBezTo>
                    <a:moveTo>
                      <a:pt x="23" y="89"/>
                    </a:moveTo>
                    <a:cubicBezTo>
                      <a:pt x="22" y="89"/>
                      <a:pt x="22" y="89"/>
                      <a:pt x="22" y="89"/>
                    </a:cubicBezTo>
                    <a:cubicBezTo>
                      <a:pt x="21" y="89"/>
                      <a:pt x="21" y="89"/>
                      <a:pt x="21" y="89"/>
                    </a:cubicBezTo>
                    <a:cubicBezTo>
                      <a:pt x="21" y="93"/>
                      <a:pt x="21" y="93"/>
                      <a:pt x="21" y="93"/>
                    </a:cubicBezTo>
                    <a:cubicBezTo>
                      <a:pt x="22" y="93"/>
                      <a:pt x="22" y="93"/>
                      <a:pt x="22" y="93"/>
                    </a:cubicBezTo>
                    <a:cubicBezTo>
                      <a:pt x="23" y="93"/>
                      <a:pt x="23" y="93"/>
                      <a:pt x="23" y="93"/>
                    </a:cubicBezTo>
                    <a:cubicBezTo>
                      <a:pt x="23" y="89"/>
                      <a:pt x="23" y="89"/>
                      <a:pt x="23" y="89"/>
                    </a:cubicBezTo>
                    <a:moveTo>
                      <a:pt x="2" y="84"/>
                    </a:moveTo>
                    <a:cubicBezTo>
                      <a:pt x="1" y="84"/>
                      <a:pt x="1" y="84"/>
                      <a:pt x="1" y="84"/>
                    </a:cubicBezTo>
                    <a:cubicBezTo>
                      <a:pt x="0" y="84"/>
                      <a:pt x="0" y="84"/>
                      <a:pt x="0" y="84"/>
                    </a:cubicBezTo>
                    <a:cubicBezTo>
                      <a:pt x="0" y="88"/>
                      <a:pt x="0" y="88"/>
                      <a:pt x="0" y="88"/>
                    </a:cubicBezTo>
                    <a:cubicBezTo>
                      <a:pt x="1" y="88"/>
                      <a:pt x="1" y="88"/>
                      <a:pt x="1" y="88"/>
                    </a:cubicBezTo>
                    <a:cubicBezTo>
                      <a:pt x="2" y="88"/>
                      <a:pt x="2" y="88"/>
                      <a:pt x="2" y="88"/>
                    </a:cubicBezTo>
                    <a:cubicBezTo>
                      <a:pt x="2" y="84"/>
                      <a:pt x="2" y="84"/>
                      <a:pt x="2" y="84"/>
                    </a:cubicBezTo>
                    <a:moveTo>
                      <a:pt x="23" y="81"/>
                    </a:moveTo>
                    <a:cubicBezTo>
                      <a:pt x="22" y="81"/>
                      <a:pt x="22" y="81"/>
                      <a:pt x="22" y="81"/>
                    </a:cubicBezTo>
                    <a:cubicBezTo>
                      <a:pt x="21" y="81"/>
                      <a:pt x="21" y="81"/>
                      <a:pt x="21" y="81"/>
                    </a:cubicBezTo>
                    <a:cubicBezTo>
                      <a:pt x="21" y="85"/>
                      <a:pt x="21" y="85"/>
                      <a:pt x="21" y="85"/>
                    </a:cubicBezTo>
                    <a:cubicBezTo>
                      <a:pt x="22" y="85"/>
                      <a:pt x="22" y="85"/>
                      <a:pt x="22" y="85"/>
                    </a:cubicBezTo>
                    <a:cubicBezTo>
                      <a:pt x="23" y="85"/>
                      <a:pt x="23" y="85"/>
                      <a:pt x="23" y="85"/>
                    </a:cubicBezTo>
                    <a:cubicBezTo>
                      <a:pt x="23" y="81"/>
                      <a:pt x="23" y="81"/>
                      <a:pt x="23" y="81"/>
                    </a:cubicBezTo>
                    <a:moveTo>
                      <a:pt x="2" y="76"/>
                    </a:moveTo>
                    <a:cubicBezTo>
                      <a:pt x="1" y="76"/>
                      <a:pt x="1" y="76"/>
                      <a:pt x="1" y="76"/>
                    </a:cubicBezTo>
                    <a:cubicBezTo>
                      <a:pt x="0" y="76"/>
                      <a:pt x="0" y="76"/>
                      <a:pt x="0" y="76"/>
                    </a:cubicBezTo>
                    <a:cubicBezTo>
                      <a:pt x="0" y="80"/>
                      <a:pt x="0" y="80"/>
                      <a:pt x="0" y="80"/>
                    </a:cubicBezTo>
                    <a:cubicBezTo>
                      <a:pt x="1" y="80"/>
                      <a:pt x="1" y="80"/>
                      <a:pt x="1" y="80"/>
                    </a:cubicBezTo>
                    <a:cubicBezTo>
                      <a:pt x="2" y="80"/>
                      <a:pt x="2" y="80"/>
                      <a:pt x="2" y="80"/>
                    </a:cubicBezTo>
                    <a:cubicBezTo>
                      <a:pt x="2" y="76"/>
                      <a:pt x="2" y="76"/>
                      <a:pt x="2" y="76"/>
                    </a:cubicBezTo>
                    <a:moveTo>
                      <a:pt x="23" y="73"/>
                    </a:moveTo>
                    <a:cubicBezTo>
                      <a:pt x="22" y="73"/>
                      <a:pt x="22" y="73"/>
                      <a:pt x="22" y="73"/>
                    </a:cubicBezTo>
                    <a:cubicBezTo>
                      <a:pt x="21" y="73"/>
                      <a:pt x="21" y="73"/>
                      <a:pt x="21" y="73"/>
                    </a:cubicBezTo>
                    <a:cubicBezTo>
                      <a:pt x="21" y="77"/>
                      <a:pt x="21" y="77"/>
                      <a:pt x="21" y="77"/>
                    </a:cubicBezTo>
                    <a:cubicBezTo>
                      <a:pt x="22" y="77"/>
                      <a:pt x="22" y="77"/>
                      <a:pt x="22" y="77"/>
                    </a:cubicBezTo>
                    <a:cubicBezTo>
                      <a:pt x="23" y="77"/>
                      <a:pt x="23" y="77"/>
                      <a:pt x="23" y="77"/>
                    </a:cubicBezTo>
                    <a:cubicBezTo>
                      <a:pt x="23" y="73"/>
                      <a:pt x="23" y="73"/>
                      <a:pt x="23" y="73"/>
                    </a:cubicBezTo>
                    <a:moveTo>
                      <a:pt x="2" y="68"/>
                    </a:moveTo>
                    <a:cubicBezTo>
                      <a:pt x="1" y="68"/>
                      <a:pt x="1" y="68"/>
                      <a:pt x="1" y="68"/>
                    </a:cubicBezTo>
                    <a:cubicBezTo>
                      <a:pt x="0" y="68"/>
                      <a:pt x="0" y="68"/>
                      <a:pt x="0" y="68"/>
                    </a:cubicBezTo>
                    <a:cubicBezTo>
                      <a:pt x="0" y="72"/>
                      <a:pt x="0" y="72"/>
                      <a:pt x="0" y="72"/>
                    </a:cubicBezTo>
                    <a:cubicBezTo>
                      <a:pt x="1" y="72"/>
                      <a:pt x="1" y="72"/>
                      <a:pt x="1" y="72"/>
                    </a:cubicBezTo>
                    <a:cubicBezTo>
                      <a:pt x="2" y="72"/>
                      <a:pt x="2" y="72"/>
                      <a:pt x="2" y="72"/>
                    </a:cubicBezTo>
                    <a:cubicBezTo>
                      <a:pt x="2" y="68"/>
                      <a:pt x="2" y="68"/>
                      <a:pt x="2" y="68"/>
                    </a:cubicBezTo>
                    <a:moveTo>
                      <a:pt x="23" y="65"/>
                    </a:moveTo>
                    <a:cubicBezTo>
                      <a:pt x="22" y="65"/>
                      <a:pt x="22" y="65"/>
                      <a:pt x="22" y="65"/>
                    </a:cubicBezTo>
                    <a:cubicBezTo>
                      <a:pt x="21" y="65"/>
                      <a:pt x="21" y="65"/>
                      <a:pt x="21" y="65"/>
                    </a:cubicBezTo>
                    <a:cubicBezTo>
                      <a:pt x="21" y="69"/>
                      <a:pt x="21" y="69"/>
                      <a:pt x="21" y="69"/>
                    </a:cubicBezTo>
                    <a:cubicBezTo>
                      <a:pt x="22" y="69"/>
                      <a:pt x="22" y="69"/>
                      <a:pt x="22" y="69"/>
                    </a:cubicBezTo>
                    <a:cubicBezTo>
                      <a:pt x="23" y="69"/>
                      <a:pt x="23" y="69"/>
                      <a:pt x="23" y="69"/>
                    </a:cubicBezTo>
                    <a:cubicBezTo>
                      <a:pt x="23" y="65"/>
                      <a:pt x="23" y="65"/>
                      <a:pt x="23" y="65"/>
                    </a:cubicBezTo>
                    <a:moveTo>
                      <a:pt x="2" y="60"/>
                    </a:moveTo>
                    <a:cubicBezTo>
                      <a:pt x="1" y="60"/>
                      <a:pt x="1" y="60"/>
                      <a:pt x="1" y="60"/>
                    </a:cubicBezTo>
                    <a:cubicBezTo>
                      <a:pt x="0" y="60"/>
                      <a:pt x="0" y="60"/>
                      <a:pt x="0" y="60"/>
                    </a:cubicBezTo>
                    <a:cubicBezTo>
                      <a:pt x="0" y="64"/>
                      <a:pt x="0" y="64"/>
                      <a:pt x="0" y="64"/>
                    </a:cubicBezTo>
                    <a:cubicBezTo>
                      <a:pt x="1" y="64"/>
                      <a:pt x="1" y="64"/>
                      <a:pt x="1" y="64"/>
                    </a:cubicBezTo>
                    <a:cubicBezTo>
                      <a:pt x="2" y="64"/>
                      <a:pt x="2" y="64"/>
                      <a:pt x="2" y="64"/>
                    </a:cubicBezTo>
                    <a:cubicBezTo>
                      <a:pt x="2" y="60"/>
                      <a:pt x="2" y="60"/>
                      <a:pt x="2" y="60"/>
                    </a:cubicBezTo>
                    <a:moveTo>
                      <a:pt x="23" y="57"/>
                    </a:moveTo>
                    <a:cubicBezTo>
                      <a:pt x="22" y="57"/>
                      <a:pt x="22" y="57"/>
                      <a:pt x="22" y="57"/>
                    </a:cubicBezTo>
                    <a:cubicBezTo>
                      <a:pt x="21" y="57"/>
                      <a:pt x="21" y="57"/>
                      <a:pt x="21" y="57"/>
                    </a:cubicBezTo>
                    <a:cubicBezTo>
                      <a:pt x="21" y="61"/>
                      <a:pt x="21" y="61"/>
                      <a:pt x="21" y="61"/>
                    </a:cubicBezTo>
                    <a:cubicBezTo>
                      <a:pt x="22" y="61"/>
                      <a:pt x="22" y="61"/>
                      <a:pt x="22" y="61"/>
                    </a:cubicBezTo>
                    <a:cubicBezTo>
                      <a:pt x="23" y="61"/>
                      <a:pt x="23" y="61"/>
                      <a:pt x="23" y="61"/>
                    </a:cubicBezTo>
                    <a:cubicBezTo>
                      <a:pt x="23" y="57"/>
                      <a:pt x="23" y="57"/>
                      <a:pt x="23" y="57"/>
                    </a:cubicBezTo>
                    <a:moveTo>
                      <a:pt x="2" y="52"/>
                    </a:moveTo>
                    <a:cubicBezTo>
                      <a:pt x="1" y="52"/>
                      <a:pt x="1" y="52"/>
                      <a:pt x="1" y="52"/>
                    </a:cubicBezTo>
                    <a:cubicBezTo>
                      <a:pt x="0" y="52"/>
                      <a:pt x="0" y="52"/>
                      <a:pt x="0" y="52"/>
                    </a:cubicBezTo>
                    <a:cubicBezTo>
                      <a:pt x="0" y="56"/>
                      <a:pt x="0" y="56"/>
                      <a:pt x="0" y="56"/>
                    </a:cubicBezTo>
                    <a:cubicBezTo>
                      <a:pt x="1" y="56"/>
                      <a:pt x="1" y="56"/>
                      <a:pt x="1" y="56"/>
                    </a:cubicBezTo>
                    <a:cubicBezTo>
                      <a:pt x="2" y="56"/>
                      <a:pt x="2" y="56"/>
                      <a:pt x="2" y="56"/>
                    </a:cubicBezTo>
                    <a:cubicBezTo>
                      <a:pt x="2" y="52"/>
                      <a:pt x="2" y="52"/>
                      <a:pt x="2" y="52"/>
                    </a:cubicBezTo>
                    <a:moveTo>
                      <a:pt x="23" y="48"/>
                    </a:moveTo>
                    <a:cubicBezTo>
                      <a:pt x="22" y="48"/>
                      <a:pt x="22" y="48"/>
                      <a:pt x="22" y="48"/>
                    </a:cubicBezTo>
                    <a:cubicBezTo>
                      <a:pt x="21" y="48"/>
                      <a:pt x="21" y="48"/>
                      <a:pt x="21" y="48"/>
                    </a:cubicBezTo>
                    <a:cubicBezTo>
                      <a:pt x="21" y="53"/>
                      <a:pt x="21" y="53"/>
                      <a:pt x="21" y="53"/>
                    </a:cubicBezTo>
                    <a:cubicBezTo>
                      <a:pt x="22" y="53"/>
                      <a:pt x="22" y="53"/>
                      <a:pt x="22" y="53"/>
                    </a:cubicBezTo>
                    <a:cubicBezTo>
                      <a:pt x="23" y="53"/>
                      <a:pt x="23" y="53"/>
                      <a:pt x="23" y="53"/>
                    </a:cubicBezTo>
                    <a:cubicBezTo>
                      <a:pt x="23" y="48"/>
                      <a:pt x="23" y="48"/>
                      <a:pt x="23" y="48"/>
                    </a:cubicBezTo>
                    <a:moveTo>
                      <a:pt x="2" y="44"/>
                    </a:moveTo>
                    <a:cubicBezTo>
                      <a:pt x="1" y="44"/>
                      <a:pt x="1" y="44"/>
                      <a:pt x="1" y="44"/>
                    </a:cubicBezTo>
                    <a:cubicBezTo>
                      <a:pt x="0" y="44"/>
                      <a:pt x="0" y="44"/>
                      <a:pt x="0" y="44"/>
                    </a:cubicBezTo>
                    <a:cubicBezTo>
                      <a:pt x="0" y="48"/>
                      <a:pt x="0" y="48"/>
                      <a:pt x="0" y="48"/>
                    </a:cubicBezTo>
                    <a:cubicBezTo>
                      <a:pt x="1" y="48"/>
                      <a:pt x="1" y="48"/>
                      <a:pt x="1" y="48"/>
                    </a:cubicBezTo>
                    <a:cubicBezTo>
                      <a:pt x="2" y="48"/>
                      <a:pt x="2" y="48"/>
                      <a:pt x="2" y="48"/>
                    </a:cubicBezTo>
                    <a:cubicBezTo>
                      <a:pt x="2" y="44"/>
                      <a:pt x="2" y="44"/>
                      <a:pt x="2" y="44"/>
                    </a:cubicBezTo>
                    <a:moveTo>
                      <a:pt x="23" y="40"/>
                    </a:moveTo>
                    <a:cubicBezTo>
                      <a:pt x="22" y="40"/>
                      <a:pt x="22" y="40"/>
                      <a:pt x="22" y="40"/>
                    </a:cubicBezTo>
                    <a:cubicBezTo>
                      <a:pt x="21" y="40"/>
                      <a:pt x="21" y="40"/>
                      <a:pt x="21" y="40"/>
                    </a:cubicBezTo>
                    <a:cubicBezTo>
                      <a:pt x="21" y="44"/>
                      <a:pt x="21" y="44"/>
                      <a:pt x="21" y="44"/>
                    </a:cubicBezTo>
                    <a:cubicBezTo>
                      <a:pt x="22" y="44"/>
                      <a:pt x="22" y="44"/>
                      <a:pt x="22" y="44"/>
                    </a:cubicBezTo>
                    <a:cubicBezTo>
                      <a:pt x="23" y="44"/>
                      <a:pt x="23" y="44"/>
                      <a:pt x="23" y="44"/>
                    </a:cubicBezTo>
                    <a:cubicBezTo>
                      <a:pt x="23" y="40"/>
                      <a:pt x="23" y="40"/>
                      <a:pt x="23" y="40"/>
                    </a:cubicBezTo>
                    <a:moveTo>
                      <a:pt x="2" y="35"/>
                    </a:moveTo>
                    <a:cubicBezTo>
                      <a:pt x="1" y="35"/>
                      <a:pt x="1" y="35"/>
                      <a:pt x="1" y="35"/>
                    </a:cubicBezTo>
                    <a:cubicBezTo>
                      <a:pt x="0" y="35"/>
                      <a:pt x="0" y="35"/>
                      <a:pt x="0" y="35"/>
                    </a:cubicBezTo>
                    <a:cubicBezTo>
                      <a:pt x="0" y="39"/>
                      <a:pt x="0" y="39"/>
                      <a:pt x="0" y="39"/>
                    </a:cubicBezTo>
                    <a:cubicBezTo>
                      <a:pt x="1" y="39"/>
                      <a:pt x="1" y="39"/>
                      <a:pt x="1" y="39"/>
                    </a:cubicBezTo>
                    <a:cubicBezTo>
                      <a:pt x="2" y="39"/>
                      <a:pt x="2" y="39"/>
                      <a:pt x="2" y="39"/>
                    </a:cubicBezTo>
                    <a:cubicBezTo>
                      <a:pt x="2" y="35"/>
                      <a:pt x="2" y="35"/>
                      <a:pt x="2" y="35"/>
                    </a:cubicBezTo>
                    <a:moveTo>
                      <a:pt x="23" y="32"/>
                    </a:moveTo>
                    <a:cubicBezTo>
                      <a:pt x="22" y="32"/>
                      <a:pt x="22" y="32"/>
                      <a:pt x="22" y="32"/>
                    </a:cubicBezTo>
                    <a:cubicBezTo>
                      <a:pt x="21" y="32"/>
                      <a:pt x="21" y="32"/>
                      <a:pt x="21" y="32"/>
                    </a:cubicBezTo>
                    <a:cubicBezTo>
                      <a:pt x="21" y="36"/>
                      <a:pt x="21" y="36"/>
                      <a:pt x="21" y="36"/>
                    </a:cubicBezTo>
                    <a:cubicBezTo>
                      <a:pt x="22" y="36"/>
                      <a:pt x="22" y="36"/>
                      <a:pt x="22" y="36"/>
                    </a:cubicBezTo>
                    <a:cubicBezTo>
                      <a:pt x="23" y="36"/>
                      <a:pt x="23" y="36"/>
                      <a:pt x="23" y="36"/>
                    </a:cubicBezTo>
                    <a:cubicBezTo>
                      <a:pt x="23" y="32"/>
                      <a:pt x="23" y="32"/>
                      <a:pt x="23" y="32"/>
                    </a:cubicBezTo>
                    <a:moveTo>
                      <a:pt x="2" y="27"/>
                    </a:moveTo>
                    <a:cubicBezTo>
                      <a:pt x="1" y="27"/>
                      <a:pt x="1" y="27"/>
                      <a:pt x="1" y="27"/>
                    </a:cubicBezTo>
                    <a:cubicBezTo>
                      <a:pt x="0" y="27"/>
                      <a:pt x="0" y="27"/>
                      <a:pt x="0" y="27"/>
                    </a:cubicBezTo>
                    <a:cubicBezTo>
                      <a:pt x="0" y="31"/>
                      <a:pt x="0" y="31"/>
                      <a:pt x="0" y="31"/>
                    </a:cubicBezTo>
                    <a:cubicBezTo>
                      <a:pt x="1" y="31"/>
                      <a:pt x="1" y="31"/>
                      <a:pt x="1" y="31"/>
                    </a:cubicBezTo>
                    <a:cubicBezTo>
                      <a:pt x="2" y="31"/>
                      <a:pt x="2" y="31"/>
                      <a:pt x="2" y="31"/>
                    </a:cubicBezTo>
                    <a:cubicBezTo>
                      <a:pt x="2" y="27"/>
                      <a:pt x="2" y="27"/>
                      <a:pt x="2" y="27"/>
                    </a:cubicBezTo>
                    <a:moveTo>
                      <a:pt x="23" y="24"/>
                    </a:moveTo>
                    <a:cubicBezTo>
                      <a:pt x="22" y="24"/>
                      <a:pt x="22" y="24"/>
                      <a:pt x="22" y="24"/>
                    </a:cubicBezTo>
                    <a:cubicBezTo>
                      <a:pt x="21" y="24"/>
                      <a:pt x="21" y="24"/>
                      <a:pt x="21" y="24"/>
                    </a:cubicBezTo>
                    <a:cubicBezTo>
                      <a:pt x="21" y="28"/>
                      <a:pt x="21" y="28"/>
                      <a:pt x="21" y="28"/>
                    </a:cubicBezTo>
                    <a:cubicBezTo>
                      <a:pt x="22" y="28"/>
                      <a:pt x="22" y="28"/>
                      <a:pt x="22" y="28"/>
                    </a:cubicBezTo>
                    <a:cubicBezTo>
                      <a:pt x="23" y="28"/>
                      <a:pt x="23" y="28"/>
                      <a:pt x="23" y="28"/>
                    </a:cubicBezTo>
                    <a:cubicBezTo>
                      <a:pt x="23" y="24"/>
                      <a:pt x="23" y="24"/>
                      <a:pt x="23" y="24"/>
                    </a:cubicBezTo>
                    <a:moveTo>
                      <a:pt x="2" y="19"/>
                    </a:moveTo>
                    <a:cubicBezTo>
                      <a:pt x="1" y="19"/>
                      <a:pt x="1" y="19"/>
                      <a:pt x="1" y="19"/>
                    </a:cubicBezTo>
                    <a:cubicBezTo>
                      <a:pt x="0" y="19"/>
                      <a:pt x="0" y="19"/>
                      <a:pt x="0" y="19"/>
                    </a:cubicBezTo>
                    <a:cubicBezTo>
                      <a:pt x="0" y="23"/>
                      <a:pt x="0" y="23"/>
                      <a:pt x="0" y="23"/>
                    </a:cubicBezTo>
                    <a:cubicBezTo>
                      <a:pt x="1" y="23"/>
                      <a:pt x="1" y="23"/>
                      <a:pt x="1" y="23"/>
                    </a:cubicBezTo>
                    <a:cubicBezTo>
                      <a:pt x="2" y="23"/>
                      <a:pt x="2" y="23"/>
                      <a:pt x="2" y="23"/>
                    </a:cubicBezTo>
                    <a:cubicBezTo>
                      <a:pt x="2" y="19"/>
                      <a:pt x="2" y="19"/>
                      <a:pt x="2" y="19"/>
                    </a:cubicBezTo>
                    <a:moveTo>
                      <a:pt x="23" y="16"/>
                    </a:moveTo>
                    <a:cubicBezTo>
                      <a:pt x="22" y="16"/>
                      <a:pt x="22" y="16"/>
                      <a:pt x="22" y="16"/>
                    </a:cubicBezTo>
                    <a:cubicBezTo>
                      <a:pt x="21" y="16"/>
                      <a:pt x="21" y="16"/>
                      <a:pt x="21" y="16"/>
                    </a:cubicBezTo>
                    <a:cubicBezTo>
                      <a:pt x="21" y="20"/>
                      <a:pt x="21" y="20"/>
                      <a:pt x="21" y="20"/>
                    </a:cubicBezTo>
                    <a:cubicBezTo>
                      <a:pt x="22" y="20"/>
                      <a:pt x="22" y="20"/>
                      <a:pt x="22" y="20"/>
                    </a:cubicBezTo>
                    <a:cubicBezTo>
                      <a:pt x="23" y="20"/>
                      <a:pt x="23" y="20"/>
                      <a:pt x="23" y="20"/>
                    </a:cubicBezTo>
                    <a:cubicBezTo>
                      <a:pt x="23" y="16"/>
                      <a:pt x="23" y="16"/>
                      <a:pt x="23" y="16"/>
                    </a:cubicBezTo>
                    <a:moveTo>
                      <a:pt x="2" y="11"/>
                    </a:moveTo>
                    <a:cubicBezTo>
                      <a:pt x="1" y="11"/>
                      <a:pt x="1" y="11"/>
                      <a:pt x="1" y="11"/>
                    </a:cubicBezTo>
                    <a:cubicBezTo>
                      <a:pt x="0" y="11"/>
                      <a:pt x="0" y="11"/>
                      <a:pt x="0" y="11"/>
                    </a:cubicBezTo>
                    <a:cubicBezTo>
                      <a:pt x="0" y="15"/>
                      <a:pt x="0" y="15"/>
                      <a:pt x="0" y="15"/>
                    </a:cubicBezTo>
                    <a:cubicBezTo>
                      <a:pt x="1" y="15"/>
                      <a:pt x="1" y="15"/>
                      <a:pt x="1" y="15"/>
                    </a:cubicBezTo>
                    <a:cubicBezTo>
                      <a:pt x="2" y="15"/>
                      <a:pt x="2" y="15"/>
                      <a:pt x="2" y="15"/>
                    </a:cubicBezTo>
                    <a:cubicBezTo>
                      <a:pt x="2" y="11"/>
                      <a:pt x="2" y="11"/>
                      <a:pt x="2" y="11"/>
                    </a:cubicBezTo>
                    <a:moveTo>
                      <a:pt x="23" y="8"/>
                    </a:moveTo>
                    <a:cubicBezTo>
                      <a:pt x="22" y="8"/>
                      <a:pt x="22" y="8"/>
                      <a:pt x="22" y="8"/>
                    </a:cubicBezTo>
                    <a:cubicBezTo>
                      <a:pt x="21" y="8"/>
                      <a:pt x="21" y="8"/>
                      <a:pt x="21" y="8"/>
                    </a:cubicBezTo>
                    <a:cubicBezTo>
                      <a:pt x="21" y="12"/>
                      <a:pt x="21" y="12"/>
                      <a:pt x="21" y="12"/>
                    </a:cubicBezTo>
                    <a:cubicBezTo>
                      <a:pt x="22" y="12"/>
                      <a:pt x="22" y="12"/>
                      <a:pt x="22" y="12"/>
                    </a:cubicBezTo>
                    <a:cubicBezTo>
                      <a:pt x="23" y="12"/>
                      <a:pt x="23" y="12"/>
                      <a:pt x="23" y="12"/>
                    </a:cubicBezTo>
                    <a:cubicBezTo>
                      <a:pt x="23" y="8"/>
                      <a:pt x="23" y="8"/>
                      <a:pt x="23" y="8"/>
                    </a:cubicBezTo>
                    <a:moveTo>
                      <a:pt x="0" y="3"/>
                    </a:moveTo>
                    <a:cubicBezTo>
                      <a:pt x="0" y="3"/>
                      <a:pt x="0" y="4"/>
                      <a:pt x="0" y="4"/>
                    </a:cubicBezTo>
                    <a:cubicBezTo>
                      <a:pt x="0" y="7"/>
                      <a:pt x="0" y="7"/>
                      <a:pt x="0" y="7"/>
                    </a:cubicBezTo>
                    <a:cubicBezTo>
                      <a:pt x="1" y="7"/>
                      <a:pt x="1" y="7"/>
                      <a:pt x="1" y="7"/>
                    </a:cubicBezTo>
                    <a:cubicBezTo>
                      <a:pt x="2" y="7"/>
                      <a:pt x="2" y="7"/>
                      <a:pt x="2" y="7"/>
                    </a:cubicBezTo>
                    <a:cubicBezTo>
                      <a:pt x="2" y="4"/>
                      <a:pt x="2" y="4"/>
                      <a:pt x="2" y="4"/>
                    </a:cubicBezTo>
                    <a:cubicBezTo>
                      <a:pt x="2" y="4"/>
                      <a:pt x="2" y="4"/>
                      <a:pt x="2" y="4"/>
                    </a:cubicBezTo>
                    <a:cubicBezTo>
                      <a:pt x="1" y="3"/>
                      <a:pt x="1" y="3"/>
                      <a:pt x="1" y="3"/>
                    </a:cubicBezTo>
                    <a:cubicBezTo>
                      <a:pt x="0" y="3"/>
                      <a:pt x="0" y="3"/>
                      <a:pt x="0" y="3"/>
                    </a:cubicBezTo>
                    <a:moveTo>
                      <a:pt x="20" y="0"/>
                    </a:moveTo>
                    <a:cubicBezTo>
                      <a:pt x="20" y="1"/>
                      <a:pt x="20" y="1"/>
                      <a:pt x="20" y="1"/>
                    </a:cubicBezTo>
                    <a:cubicBezTo>
                      <a:pt x="20" y="2"/>
                      <a:pt x="20" y="2"/>
                      <a:pt x="20" y="2"/>
                    </a:cubicBezTo>
                    <a:cubicBezTo>
                      <a:pt x="21" y="2"/>
                      <a:pt x="21" y="3"/>
                      <a:pt x="21" y="4"/>
                    </a:cubicBezTo>
                    <a:cubicBezTo>
                      <a:pt x="21" y="4"/>
                      <a:pt x="21" y="4"/>
                      <a:pt x="21" y="4"/>
                    </a:cubicBezTo>
                    <a:cubicBezTo>
                      <a:pt x="22" y="4"/>
                      <a:pt x="22" y="4"/>
                      <a:pt x="22" y="4"/>
                    </a:cubicBezTo>
                    <a:cubicBezTo>
                      <a:pt x="23" y="4"/>
                      <a:pt x="23" y="4"/>
                      <a:pt x="23" y="4"/>
                    </a:cubicBezTo>
                    <a:cubicBezTo>
                      <a:pt x="23" y="4"/>
                      <a:pt x="23" y="4"/>
                      <a:pt x="23" y="4"/>
                    </a:cubicBezTo>
                    <a:cubicBezTo>
                      <a:pt x="23" y="2"/>
                      <a:pt x="22" y="1"/>
                      <a:pt x="20" y="0"/>
                    </a:cubicBezTo>
                    <a:moveTo>
                      <a:pt x="8" y="0"/>
                    </a:move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2"/>
                      <a:pt x="4" y="2"/>
                      <a:pt x="4" y="2"/>
                    </a:cubicBezTo>
                    <a:cubicBezTo>
                      <a:pt x="8" y="2"/>
                      <a:pt x="8" y="2"/>
                      <a:pt x="8" y="2"/>
                    </a:cubicBezTo>
                    <a:cubicBezTo>
                      <a:pt x="8" y="1"/>
                      <a:pt x="8" y="1"/>
                      <a:pt x="8" y="1"/>
                    </a:cubicBezTo>
                    <a:cubicBezTo>
                      <a:pt x="8" y="0"/>
                      <a:pt x="8" y="0"/>
                      <a:pt x="8" y="0"/>
                    </a:cubicBezTo>
                    <a:moveTo>
                      <a:pt x="16" y="0"/>
                    </a:moveTo>
                    <a:cubicBezTo>
                      <a:pt x="12" y="0"/>
                      <a:pt x="12" y="0"/>
                      <a:pt x="12" y="0"/>
                    </a:cubicBezTo>
                    <a:cubicBezTo>
                      <a:pt x="12" y="1"/>
                      <a:pt x="12" y="1"/>
                      <a:pt x="12" y="1"/>
                    </a:cubicBezTo>
                    <a:cubicBezTo>
                      <a:pt x="12" y="2"/>
                      <a:pt x="12" y="2"/>
                      <a:pt x="12" y="2"/>
                    </a:cubicBezTo>
                    <a:cubicBezTo>
                      <a:pt x="16" y="2"/>
                      <a:pt x="16" y="2"/>
                      <a:pt x="16" y="2"/>
                    </a:cubicBezTo>
                    <a:cubicBezTo>
                      <a:pt x="16" y="1"/>
                      <a:pt x="16" y="1"/>
                      <a:pt x="16" y="1"/>
                    </a:cubicBezTo>
                    <a:cubicBezTo>
                      <a:pt x="16" y="0"/>
                      <a:pt x="16" y="0"/>
                      <a:pt x="16" y="0"/>
                    </a:cubicBezTo>
                  </a:path>
                </a:pathLst>
              </a:custGeom>
              <a:solidFill>
                <a:srgbClr val="48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8" name="Freeform 67"/>
              <p:cNvSpPr/>
              <p:nvPr>
                <p:custDataLst>
                  <p:tags r:id="rId80"/>
                </p:custDataLst>
              </p:nvPr>
            </p:nvSpPr>
            <p:spPr bwMode="auto">
              <a:xfrm>
                <a:off x="4668" y="880"/>
                <a:ext cx="59" cy="534"/>
              </a:xfrm>
              <a:custGeom>
                <a:avLst/>
                <a:gdLst>
                  <a:gd name="T0" fmla="*/ 11 w 21"/>
                  <a:gd name="T1" fmla="*/ 1 h 191"/>
                  <a:gd name="T2" fmla="*/ 3 w 21"/>
                  <a:gd name="T3" fmla="*/ 1 h 191"/>
                  <a:gd name="T4" fmla="*/ 0 w 21"/>
                  <a:gd name="T5" fmla="*/ 2 h 191"/>
                  <a:gd name="T6" fmla="*/ 1 w 21"/>
                  <a:gd name="T7" fmla="*/ 6 h 191"/>
                  <a:gd name="T8" fmla="*/ 1 w 21"/>
                  <a:gd name="T9" fmla="*/ 10 h 191"/>
                  <a:gd name="T10" fmla="*/ 1 w 21"/>
                  <a:gd name="T11" fmla="*/ 18 h 191"/>
                  <a:gd name="T12" fmla="*/ 1 w 21"/>
                  <a:gd name="T13" fmla="*/ 26 h 191"/>
                  <a:gd name="T14" fmla="*/ 1 w 21"/>
                  <a:gd name="T15" fmla="*/ 34 h 191"/>
                  <a:gd name="T16" fmla="*/ 1 w 21"/>
                  <a:gd name="T17" fmla="*/ 43 h 191"/>
                  <a:gd name="T18" fmla="*/ 1 w 21"/>
                  <a:gd name="T19" fmla="*/ 51 h 191"/>
                  <a:gd name="T20" fmla="*/ 1 w 21"/>
                  <a:gd name="T21" fmla="*/ 59 h 191"/>
                  <a:gd name="T22" fmla="*/ 1 w 21"/>
                  <a:gd name="T23" fmla="*/ 67 h 191"/>
                  <a:gd name="T24" fmla="*/ 1 w 21"/>
                  <a:gd name="T25" fmla="*/ 75 h 191"/>
                  <a:gd name="T26" fmla="*/ 1 w 21"/>
                  <a:gd name="T27" fmla="*/ 83 h 191"/>
                  <a:gd name="T28" fmla="*/ 1 w 21"/>
                  <a:gd name="T29" fmla="*/ 91 h 191"/>
                  <a:gd name="T30" fmla="*/ 1 w 21"/>
                  <a:gd name="T31" fmla="*/ 99 h 191"/>
                  <a:gd name="T32" fmla="*/ 1 w 21"/>
                  <a:gd name="T33" fmla="*/ 107 h 191"/>
                  <a:gd name="T34" fmla="*/ 1 w 21"/>
                  <a:gd name="T35" fmla="*/ 115 h 191"/>
                  <a:gd name="T36" fmla="*/ 1 w 21"/>
                  <a:gd name="T37" fmla="*/ 123 h 191"/>
                  <a:gd name="T38" fmla="*/ 1 w 21"/>
                  <a:gd name="T39" fmla="*/ 131 h 191"/>
                  <a:gd name="T40" fmla="*/ 1 w 21"/>
                  <a:gd name="T41" fmla="*/ 139 h 191"/>
                  <a:gd name="T42" fmla="*/ 1 w 21"/>
                  <a:gd name="T43" fmla="*/ 147 h 191"/>
                  <a:gd name="T44" fmla="*/ 1 w 21"/>
                  <a:gd name="T45" fmla="*/ 155 h 191"/>
                  <a:gd name="T46" fmla="*/ 1 w 21"/>
                  <a:gd name="T47" fmla="*/ 163 h 191"/>
                  <a:gd name="T48" fmla="*/ 1 w 21"/>
                  <a:gd name="T49" fmla="*/ 171 h 191"/>
                  <a:gd name="T50" fmla="*/ 1 w 21"/>
                  <a:gd name="T51" fmla="*/ 179 h 191"/>
                  <a:gd name="T52" fmla="*/ 1 w 21"/>
                  <a:gd name="T53" fmla="*/ 187 h 191"/>
                  <a:gd name="T54" fmla="*/ 3 w 21"/>
                  <a:gd name="T55" fmla="*/ 191 h 191"/>
                  <a:gd name="T56" fmla="*/ 10 w 21"/>
                  <a:gd name="T57" fmla="*/ 191 h 191"/>
                  <a:gd name="T58" fmla="*/ 18 w 21"/>
                  <a:gd name="T59" fmla="*/ 190 h 191"/>
                  <a:gd name="T60" fmla="*/ 20 w 21"/>
                  <a:gd name="T61" fmla="*/ 188 h 191"/>
                  <a:gd name="T62" fmla="*/ 20 w 21"/>
                  <a:gd name="T63" fmla="*/ 180 h 191"/>
                  <a:gd name="T64" fmla="*/ 20 w 21"/>
                  <a:gd name="T65" fmla="*/ 172 h 191"/>
                  <a:gd name="T66" fmla="*/ 20 w 21"/>
                  <a:gd name="T67" fmla="*/ 164 h 191"/>
                  <a:gd name="T68" fmla="*/ 20 w 21"/>
                  <a:gd name="T69" fmla="*/ 156 h 191"/>
                  <a:gd name="T70" fmla="*/ 20 w 21"/>
                  <a:gd name="T71" fmla="*/ 148 h 191"/>
                  <a:gd name="T72" fmla="*/ 20 w 21"/>
                  <a:gd name="T73" fmla="*/ 140 h 191"/>
                  <a:gd name="T74" fmla="*/ 20 w 21"/>
                  <a:gd name="T75" fmla="*/ 132 h 191"/>
                  <a:gd name="T76" fmla="*/ 20 w 21"/>
                  <a:gd name="T77" fmla="*/ 124 h 191"/>
                  <a:gd name="T78" fmla="*/ 20 w 21"/>
                  <a:gd name="T79" fmla="*/ 116 h 191"/>
                  <a:gd name="T80" fmla="*/ 20 w 21"/>
                  <a:gd name="T81" fmla="*/ 108 h 191"/>
                  <a:gd name="T82" fmla="*/ 20 w 21"/>
                  <a:gd name="T83" fmla="*/ 100 h 191"/>
                  <a:gd name="T84" fmla="*/ 20 w 21"/>
                  <a:gd name="T85" fmla="*/ 92 h 191"/>
                  <a:gd name="T86" fmla="*/ 20 w 21"/>
                  <a:gd name="T87" fmla="*/ 84 h 191"/>
                  <a:gd name="T88" fmla="*/ 20 w 21"/>
                  <a:gd name="T89" fmla="*/ 76 h 191"/>
                  <a:gd name="T90" fmla="*/ 20 w 21"/>
                  <a:gd name="T91" fmla="*/ 68 h 191"/>
                  <a:gd name="T92" fmla="*/ 20 w 21"/>
                  <a:gd name="T93" fmla="*/ 60 h 191"/>
                  <a:gd name="T94" fmla="*/ 20 w 21"/>
                  <a:gd name="T95" fmla="*/ 52 h 191"/>
                  <a:gd name="T96" fmla="*/ 20 w 21"/>
                  <a:gd name="T97" fmla="*/ 43 h 191"/>
                  <a:gd name="T98" fmla="*/ 20 w 21"/>
                  <a:gd name="T99" fmla="*/ 35 h 191"/>
                  <a:gd name="T100" fmla="*/ 20 w 21"/>
                  <a:gd name="T101" fmla="*/ 27 h 191"/>
                  <a:gd name="T102" fmla="*/ 20 w 21"/>
                  <a:gd name="T103" fmla="*/ 19 h 191"/>
                  <a:gd name="T104" fmla="*/ 20 w 21"/>
                  <a:gd name="T105" fmla="*/ 11 h 191"/>
                  <a:gd name="T106" fmla="*/ 20 w 21"/>
                  <a:gd name="T107" fmla="*/ 3 h 191"/>
                  <a:gd name="T108" fmla="*/ 19 w 21"/>
                  <a:gd name="T10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191">
                    <a:moveTo>
                      <a:pt x="18" y="0"/>
                    </a:moveTo>
                    <a:cubicBezTo>
                      <a:pt x="15" y="0"/>
                      <a:pt x="15" y="0"/>
                      <a:pt x="15" y="0"/>
                    </a:cubicBezTo>
                    <a:cubicBezTo>
                      <a:pt x="15" y="1"/>
                      <a:pt x="15" y="1"/>
                      <a:pt x="15" y="1"/>
                    </a:cubicBezTo>
                    <a:cubicBezTo>
                      <a:pt x="11" y="1"/>
                      <a:pt x="11" y="1"/>
                      <a:pt x="11" y="1"/>
                    </a:cubicBezTo>
                    <a:cubicBezTo>
                      <a:pt x="11" y="0"/>
                      <a:pt x="11" y="0"/>
                      <a:pt x="11" y="0"/>
                    </a:cubicBezTo>
                    <a:cubicBezTo>
                      <a:pt x="7" y="0"/>
                      <a:pt x="7" y="0"/>
                      <a:pt x="7" y="0"/>
                    </a:cubicBezTo>
                    <a:cubicBezTo>
                      <a:pt x="7" y="1"/>
                      <a:pt x="7" y="1"/>
                      <a:pt x="7" y="1"/>
                    </a:cubicBezTo>
                    <a:cubicBezTo>
                      <a:pt x="3" y="1"/>
                      <a:pt x="3" y="1"/>
                      <a:pt x="3" y="1"/>
                    </a:cubicBezTo>
                    <a:cubicBezTo>
                      <a:pt x="3" y="1"/>
                      <a:pt x="3" y="1"/>
                      <a:pt x="3" y="1"/>
                    </a:cubicBezTo>
                    <a:cubicBezTo>
                      <a:pt x="3" y="1"/>
                      <a:pt x="3" y="1"/>
                      <a:pt x="3" y="1"/>
                    </a:cubicBezTo>
                    <a:cubicBezTo>
                      <a:pt x="3" y="0"/>
                      <a:pt x="3" y="0"/>
                      <a:pt x="3" y="0"/>
                    </a:cubicBezTo>
                    <a:cubicBezTo>
                      <a:pt x="1" y="0"/>
                      <a:pt x="0" y="1"/>
                      <a:pt x="0" y="2"/>
                    </a:cubicBezTo>
                    <a:cubicBezTo>
                      <a:pt x="1" y="3"/>
                      <a:pt x="1" y="3"/>
                      <a:pt x="1" y="3"/>
                    </a:cubicBezTo>
                    <a:cubicBezTo>
                      <a:pt x="1" y="3"/>
                      <a:pt x="1" y="3"/>
                      <a:pt x="1" y="3"/>
                    </a:cubicBezTo>
                    <a:cubicBezTo>
                      <a:pt x="1" y="6"/>
                      <a:pt x="1" y="6"/>
                      <a:pt x="1" y="6"/>
                    </a:cubicBezTo>
                    <a:cubicBezTo>
                      <a:pt x="1" y="6"/>
                      <a:pt x="1" y="6"/>
                      <a:pt x="1" y="6"/>
                    </a:cubicBezTo>
                    <a:cubicBezTo>
                      <a:pt x="1" y="6"/>
                      <a:pt x="1" y="6"/>
                      <a:pt x="1" y="6"/>
                    </a:cubicBezTo>
                    <a:cubicBezTo>
                      <a:pt x="0" y="6"/>
                      <a:pt x="0" y="6"/>
                      <a:pt x="0" y="6"/>
                    </a:cubicBezTo>
                    <a:cubicBezTo>
                      <a:pt x="0" y="10"/>
                      <a:pt x="0" y="10"/>
                      <a:pt x="0" y="10"/>
                    </a:cubicBezTo>
                    <a:cubicBezTo>
                      <a:pt x="1" y="10"/>
                      <a:pt x="1" y="10"/>
                      <a:pt x="1" y="10"/>
                    </a:cubicBezTo>
                    <a:cubicBezTo>
                      <a:pt x="1" y="14"/>
                      <a:pt x="1" y="14"/>
                      <a:pt x="1" y="14"/>
                    </a:cubicBezTo>
                    <a:cubicBezTo>
                      <a:pt x="0" y="14"/>
                      <a:pt x="0" y="14"/>
                      <a:pt x="0" y="14"/>
                    </a:cubicBezTo>
                    <a:cubicBezTo>
                      <a:pt x="0" y="18"/>
                      <a:pt x="0" y="18"/>
                      <a:pt x="0" y="18"/>
                    </a:cubicBezTo>
                    <a:cubicBezTo>
                      <a:pt x="1" y="18"/>
                      <a:pt x="1" y="18"/>
                      <a:pt x="1" y="18"/>
                    </a:cubicBezTo>
                    <a:cubicBezTo>
                      <a:pt x="1" y="22"/>
                      <a:pt x="1" y="22"/>
                      <a:pt x="1" y="22"/>
                    </a:cubicBezTo>
                    <a:cubicBezTo>
                      <a:pt x="0" y="22"/>
                      <a:pt x="0" y="22"/>
                      <a:pt x="0" y="22"/>
                    </a:cubicBezTo>
                    <a:cubicBezTo>
                      <a:pt x="0" y="26"/>
                      <a:pt x="0" y="26"/>
                      <a:pt x="0" y="26"/>
                    </a:cubicBezTo>
                    <a:cubicBezTo>
                      <a:pt x="1" y="26"/>
                      <a:pt x="1" y="26"/>
                      <a:pt x="1" y="26"/>
                    </a:cubicBezTo>
                    <a:cubicBezTo>
                      <a:pt x="1" y="30"/>
                      <a:pt x="1" y="30"/>
                      <a:pt x="1" y="30"/>
                    </a:cubicBezTo>
                    <a:cubicBezTo>
                      <a:pt x="0" y="30"/>
                      <a:pt x="0" y="30"/>
                      <a:pt x="0" y="30"/>
                    </a:cubicBezTo>
                    <a:cubicBezTo>
                      <a:pt x="0" y="34"/>
                      <a:pt x="0" y="34"/>
                      <a:pt x="0" y="34"/>
                    </a:cubicBezTo>
                    <a:cubicBezTo>
                      <a:pt x="1" y="34"/>
                      <a:pt x="1" y="34"/>
                      <a:pt x="1" y="34"/>
                    </a:cubicBezTo>
                    <a:cubicBezTo>
                      <a:pt x="1" y="38"/>
                      <a:pt x="1" y="38"/>
                      <a:pt x="1" y="38"/>
                    </a:cubicBezTo>
                    <a:cubicBezTo>
                      <a:pt x="0" y="38"/>
                      <a:pt x="0" y="38"/>
                      <a:pt x="0" y="38"/>
                    </a:cubicBezTo>
                    <a:cubicBezTo>
                      <a:pt x="0" y="43"/>
                      <a:pt x="0" y="43"/>
                      <a:pt x="0" y="43"/>
                    </a:cubicBezTo>
                    <a:cubicBezTo>
                      <a:pt x="1" y="43"/>
                      <a:pt x="1" y="43"/>
                      <a:pt x="1" y="43"/>
                    </a:cubicBezTo>
                    <a:cubicBezTo>
                      <a:pt x="1" y="47"/>
                      <a:pt x="1" y="47"/>
                      <a:pt x="1" y="47"/>
                    </a:cubicBezTo>
                    <a:cubicBezTo>
                      <a:pt x="0" y="47"/>
                      <a:pt x="0" y="47"/>
                      <a:pt x="0" y="47"/>
                    </a:cubicBezTo>
                    <a:cubicBezTo>
                      <a:pt x="0" y="51"/>
                      <a:pt x="0" y="51"/>
                      <a:pt x="0" y="51"/>
                    </a:cubicBezTo>
                    <a:cubicBezTo>
                      <a:pt x="1" y="51"/>
                      <a:pt x="1" y="51"/>
                      <a:pt x="1" y="51"/>
                    </a:cubicBezTo>
                    <a:cubicBezTo>
                      <a:pt x="1" y="55"/>
                      <a:pt x="1" y="55"/>
                      <a:pt x="1" y="55"/>
                    </a:cubicBezTo>
                    <a:cubicBezTo>
                      <a:pt x="0" y="55"/>
                      <a:pt x="0" y="55"/>
                      <a:pt x="0" y="55"/>
                    </a:cubicBezTo>
                    <a:cubicBezTo>
                      <a:pt x="0" y="59"/>
                      <a:pt x="0" y="59"/>
                      <a:pt x="0" y="59"/>
                    </a:cubicBezTo>
                    <a:cubicBezTo>
                      <a:pt x="1" y="59"/>
                      <a:pt x="1" y="59"/>
                      <a:pt x="1" y="59"/>
                    </a:cubicBezTo>
                    <a:cubicBezTo>
                      <a:pt x="1" y="63"/>
                      <a:pt x="1" y="63"/>
                      <a:pt x="1" y="63"/>
                    </a:cubicBezTo>
                    <a:cubicBezTo>
                      <a:pt x="0" y="63"/>
                      <a:pt x="0" y="63"/>
                      <a:pt x="0" y="63"/>
                    </a:cubicBezTo>
                    <a:cubicBezTo>
                      <a:pt x="0" y="67"/>
                      <a:pt x="0" y="67"/>
                      <a:pt x="0" y="67"/>
                    </a:cubicBezTo>
                    <a:cubicBezTo>
                      <a:pt x="1" y="67"/>
                      <a:pt x="1" y="67"/>
                      <a:pt x="1" y="67"/>
                    </a:cubicBezTo>
                    <a:cubicBezTo>
                      <a:pt x="1" y="71"/>
                      <a:pt x="1" y="71"/>
                      <a:pt x="1" y="71"/>
                    </a:cubicBezTo>
                    <a:cubicBezTo>
                      <a:pt x="0" y="71"/>
                      <a:pt x="0" y="71"/>
                      <a:pt x="0" y="71"/>
                    </a:cubicBezTo>
                    <a:cubicBezTo>
                      <a:pt x="0" y="75"/>
                      <a:pt x="0" y="75"/>
                      <a:pt x="0" y="75"/>
                    </a:cubicBezTo>
                    <a:cubicBezTo>
                      <a:pt x="1" y="75"/>
                      <a:pt x="1" y="75"/>
                      <a:pt x="1" y="75"/>
                    </a:cubicBezTo>
                    <a:cubicBezTo>
                      <a:pt x="1" y="79"/>
                      <a:pt x="1" y="79"/>
                      <a:pt x="1" y="79"/>
                    </a:cubicBezTo>
                    <a:cubicBezTo>
                      <a:pt x="0" y="79"/>
                      <a:pt x="0" y="79"/>
                      <a:pt x="0" y="79"/>
                    </a:cubicBezTo>
                    <a:cubicBezTo>
                      <a:pt x="0" y="83"/>
                      <a:pt x="0" y="83"/>
                      <a:pt x="0" y="83"/>
                    </a:cubicBezTo>
                    <a:cubicBezTo>
                      <a:pt x="1" y="83"/>
                      <a:pt x="1" y="83"/>
                      <a:pt x="1" y="83"/>
                    </a:cubicBezTo>
                    <a:cubicBezTo>
                      <a:pt x="1" y="87"/>
                      <a:pt x="1" y="87"/>
                      <a:pt x="1" y="87"/>
                    </a:cubicBezTo>
                    <a:cubicBezTo>
                      <a:pt x="0" y="87"/>
                      <a:pt x="0" y="87"/>
                      <a:pt x="0" y="87"/>
                    </a:cubicBezTo>
                    <a:cubicBezTo>
                      <a:pt x="0" y="91"/>
                      <a:pt x="0" y="91"/>
                      <a:pt x="0" y="91"/>
                    </a:cubicBezTo>
                    <a:cubicBezTo>
                      <a:pt x="1" y="91"/>
                      <a:pt x="1" y="91"/>
                      <a:pt x="1" y="91"/>
                    </a:cubicBezTo>
                    <a:cubicBezTo>
                      <a:pt x="1" y="95"/>
                      <a:pt x="1" y="95"/>
                      <a:pt x="1" y="95"/>
                    </a:cubicBezTo>
                    <a:cubicBezTo>
                      <a:pt x="0" y="95"/>
                      <a:pt x="0" y="95"/>
                      <a:pt x="0" y="95"/>
                    </a:cubicBezTo>
                    <a:cubicBezTo>
                      <a:pt x="0" y="99"/>
                      <a:pt x="0" y="99"/>
                      <a:pt x="0" y="99"/>
                    </a:cubicBezTo>
                    <a:cubicBezTo>
                      <a:pt x="1" y="99"/>
                      <a:pt x="1" y="99"/>
                      <a:pt x="1" y="99"/>
                    </a:cubicBezTo>
                    <a:cubicBezTo>
                      <a:pt x="1" y="103"/>
                      <a:pt x="1" y="103"/>
                      <a:pt x="1" y="103"/>
                    </a:cubicBezTo>
                    <a:cubicBezTo>
                      <a:pt x="0" y="103"/>
                      <a:pt x="0" y="103"/>
                      <a:pt x="0" y="103"/>
                    </a:cubicBezTo>
                    <a:cubicBezTo>
                      <a:pt x="0" y="107"/>
                      <a:pt x="0" y="107"/>
                      <a:pt x="0" y="107"/>
                    </a:cubicBezTo>
                    <a:cubicBezTo>
                      <a:pt x="1" y="107"/>
                      <a:pt x="1" y="107"/>
                      <a:pt x="1" y="107"/>
                    </a:cubicBezTo>
                    <a:cubicBezTo>
                      <a:pt x="1" y="111"/>
                      <a:pt x="1" y="111"/>
                      <a:pt x="1" y="111"/>
                    </a:cubicBezTo>
                    <a:cubicBezTo>
                      <a:pt x="0" y="111"/>
                      <a:pt x="0" y="111"/>
                      <a:pt x="0" y="111"/>
                    </a:cubicBezTo>
                    <a:cubicBezTo>
                      <a:pt x="0" y="115"/>
                      <a:pt x="0" y="115"/>
                      <a:pt x="0" y="115"/>
                    </a:cubicBezTo>
                    <a:cubicBezTo>
                      <a:pt x="1" y="115"/>
                      <a:pt x="1" y="115"/>
                      <a:pt x="1" y="115"/>
                    </a:cubicBezTo>
                    <a:cubicBezTo>
                      <a:pt x="1" y="119"/>
                      <a:pt x="1" y="119"/>
                      <a:pt x="1" y="119"/>
                    </a:cubicBezTo>
                    <a:cubicBezTo>
                      <a:pt x="0" y="119"/>
                      <a:pt x="0" y="119"/>
                      <a:pt x="0" y="119"/>
                    </a:cubicBezTo>
                    <a:cubicBezTo>
                      <a:pt x="0" y="123"/>
                      <a:pt x="0" y="123"/>
                      <a:pt x="0" y="123"/>
                    </a:cubicBezTo>
                    <a:cubicBezTo>
                      <a:pt x="1" y="123"/>
                      <a:pt x="1" y="123"/>
                      <a:pt x="1" y="123"/>
                    </a:cubicBezTo>
                    <a:cubicBezTo>
                      <a:pt x="1" y="127"/>
                      <a:pt x="1" y="127"/>
                      <a:pt x="1" y="127"/>
                    </a:cubicBezTo>
                    <a:cubicBezTo>
                      <a:pt x="0" y="127"/>
                      <a:pt x="0" y="127"/>
                      <a:pt x="0" y="127"/>
                    </a:cubicBezTo>
                    <a:cubicBezTo>
                      <a:pt x="0" y="131"/>
                      <a:pt x="0" y="131"/>
                      <a:pt x="0" y="131"/>
                    </a:cubicBezTo>
                    <a:cubicBezTo>
                      <a:pt x="1" y="131"/>
                      <a:pt x="1" y="131"/>
                      <a:pt x="1" y="131"/>
                    </a:cubicBezTo>
                    <a:cubicBezTo>
                      <a:pt x="1" y="135"/>
                      <a:pt x="1" y="135"/>
                      <a:pt x="1" y="135"/>
                    </a:cubicBezTo>
                    <a:cubicBezTo>
                      <a:pt x="0" y="135"/>
                      <a:pt x="0" y="135"/>
                      <a:pt x="0" y="135"/>
                    </a:cubicBezTo>
                    <a:cubicBezTo>
                      <a:pt x="0" y="139"/>
                      <a:pt x="0" y="139"/>
                      <a:pt x="0" y="139"/>
                    </a:cubicBezTo>
                    <a:cubicBezTo>
                      <a:pt x="1" y="139"/>
                      <a:pt x="1" y="139"/>
                      <a:pt x="1" y="139"/>
                    </a:cubicBezTo>
                    <a:cubicBezTo>
                      <a:pt x="1" y="143"/>
                      <a:pt x="1" y="143"/>
                      <a:pt x="1" y="143"/>
                    </a:cubicBezTo>
                    <a:cubicBezTo>
                      <a:pt x="0" y="143"/>
                      <a:pt x="0" y="143"/>
                      <a:pt x="0" y="143"/>
                    </a:cubicBezTo>
                    <a:cubicBezTo>
                      <a:pt x="0" y="147"/>
                      <a:pt x="0" y="147"/>
                      <a:pt x="0" y="147"/>
                    </a:cubicBezTo>
                    <a:cubicBezTo>
                      <a:pt x="1" y="147"/>
                      <a:pt x="1" y="147"/>
                      <a:pt x="1" y="147"/>
                    </a:cubicBezTo>
                    <a:cubicBezTo>
                      <a:pt x="1" y="151"/>
                      <a:pt x="1" y="151"/>
                      <a:pt x="1" y="151"/>
                    </a:cubicBezTo>
                    <a:cubicBezTo>
                      <a:pt x="0" y="151"/>
                      <a:pt x="0" y="151"/>
                      <a:pt x="0" y="151"/>
                    </a:cubicBezTo>
                    <a:cubicBezTo>
                      <a:pt x="0" y="155"/>
                      <a:pt x="0" y="155"/>
                      <a:pt x="0" y="155"/>
                    </a:cubicBezTo>
                    <a:cubicBezTo>
                      <a:pt x="1" y="155"/>
                      <a:pt x="1" y="155"/>
                      <a:pt x="1" y="155"/>
                    </a:cubicBezTo>
                    <a:cubicBezTo>
                      <a:pt x="1" y="159"/>
                      <a:pt x="1" y="159"/>
                      <a:pt x="1" y="159"/>
                    </a:cubicBezTo>
                    <a:cubicBezTo>
                      <a:pt x="0" y="159"/>
                      <a:pt x="0" y="159"/>
                      <a:pt x="0" y="159"/>
                    </a:cubicBezTo>
                    <a:cubicBezTo>
                      <a:pt x="0" y="163"/>
                      <a:pt x="0" y="163"/>
                      <a:pt x="0" y="163"/>
                    </a:cubicBezTo>
                    <a:cubicBezTo>
                      <a:pt x="1" y="163"/>
                      <a:pt x="1" y="163"/>
                      <a:pt x="1" y="163"/>
                    </a:cubicBezTo>
                    <a:cubicBezTo>
                      <a:pt x="1" y="167"/>
                      <a:pt x="1" y="167"/>
                      <a:pt x="1" y="167"/>
                    </a:cubicBezTo>
                    <a:cubicBezTo>
                      <a:pt x="0" y="167"/>
                      <a:pt x="0" y="167"/>
                      <a:pt x="0" y="167"/>
                    </a:cubicBezTo>
                    <a:cubicBezTo>
                      <a:pt x="0" y="171"/>
                      <a:pt x="0" y="171"/>
                      <a:pt x="0" y="171"/>
                    </a:cubicBezTo>
                    <a:cubicBezTo>
                      <a:pt x="1" y="171"/>
                      <a:pt x="1" y="171"/>
                      <a:pt x="1" y="171"/>
                    </a:cubicBezTo>
                    <a:cubicBezTo>
                      <a:pt x="1" y="175"/>
                      <a:pt x="1" y="175"/>
                      <a:pt x="1" y="175"/>
                    </a:cubicBezTo>
                    <a:cubicBezTo>
                      <a:pt x="0" y="175"/>
                      <a:pt x="0" y="175"/>
                      <a:pt x="0" y="175"/>
                    </a:cubicBezTo>
                    <a:cubicBezTo>
                      <a:pt x="0" y="179"/>
                      <a:pt x="0" y="179"/>
                      <a:pt x="0" y="179"/>
                    </a:cubicBezTo>
                    <a:cubicBezTo>
                      <a:pt x="1" y="179"/>
                      <a:pt x="1" y="179"/>
                      <a:pt x="1" y="179"/>
                    </a:cubicBezTo>
                    <a:cubicBezTo>
                      <a:pt x="1" y="183"/>
                      <a:pt x="1" y="183"/>
                      <a:pt x="1" y="183"/>
                    </a:cubicBezTo>
                    <a:cubicBezTo>
                      <a:pt x="0" y="183"/>
                      <a:pt x="0" y="183"/>
                      <a:pt x="0" y="183"/>
                    </a:cubicBezTo>
                    <a:cubicBezTo>
                      <a:pt x="0" y="187"/>
                      <a:pt x="0" y="187"/>
                      <a:pt x="0" y="187"/>
                    </a:cubicBezTo>
                    <a:cubicBezTo>
                      <a:pt x="1" y="187"/>
                      <a:pt x="1" y="187"/>
                      <a:pt x="1" y="187"/>
                    </a:cubicBezTo>
                    <a:cubicBezTo>
                      <a:pt x="1" y="188"/>
                      <a:pt x="1" y="188"/>
                      <a:pt x="1" y="188"/>
                    </a:cubicBezTo>
                    <a:cubicBezTo>
                      <a:pt x="1" y="188"/>
                      <a:pt x="1" y="189"/>
                      <a:pt x="2" y="190"/>
                    </a:cubicBezTo>
                    <a:cubicBezTo>
                      <a:pt x="2" y="190"/>
                      <a:pt x="2" y="190"/>
                      <a:pt x="2" y="190"/>
                    </a:cubicBezTo>
                    <a:cubicBezTo>
                      <a:pt x="2" y="191"/>
                      <a:pt x="2" y="191"/>
                      <a:pt x="3" y="191"/>
                    </a:cubicBezTo>
                    <a:cubicBezTo>
                      <a:pt x="6" y="191"/>
                      <a:pt x="6" y="191"/>
                      <a:pt x="6" y="191"/>
                    </a:cubicBezTo>
                    <a:cubicBezTo>
                      <a:pt x="6" y="190"/>
                      <a:pt x="6" y="190"/>
                      <a:pt x="6" y="190"/>
                    </a:cubicBezTo>
                    <a:cubicBezTo>
                      <a:pt x="10" y="190"/>
                      <a:pt x="10" y="190"/>
                      <a:pt x="10" y="190"/>
                    </a:cubicBezTo>
                    <a:cubicBezTo>
                      <a:pt x="10" y="191"/>
                      <a:pt x="10" y="191"/>
                      <a:pt x="10" y="191"/>
                    </a:cubicBezTo>
                    <a:cubicBezTo>
                      <a:pt x="14" y="191"/>
                      <a:pt x="14" y="191"/>
                      <a:pt x="14" y="191"/>
                    </a:cubicBezTo>
                    <a:cubicBezTo>
                      <a:pt x="14" y="190"/>
                      <a:pt x="14" y="190"/>
                      <a:pt x="14" y="190"/>
                    </a:cubicBezTo>
                    <a:cubicBezTo>
                      <a:pt x="18" y="190"/>
                      <a:pt x="18" y="190"/>
                      <a:pt x="18" y="190"/>
                    </a:cubicBezTo>
                    <a:cubicBezTo>
                      <a:pt x="18" y="190"/>
                      <a:pt x="18" y="190"/>
                      <a:pt x="18" y="190"/>
                    </a:cubicBezTo>
                    <a:cubicBezTo>
                      <a:pt x="18" y="191"/>
                      <a:pt x="18" y="191"/>
                      <a:pt x="18" y="191"/>
                    </a:cubicBezTo>
                    <a:cubicBezTo>
                      <a:pt x="19" y="191"/>
                      <a:pt x="20" y="190"/>
                      <a:pt x="21" y="188"/>
                    </a:cubicBezTo>
                    <a:cubicBezTo>
                      <a:pt x="20" y="188"/>
                      <a:pt x="20" y="188"/>
                      <a:pt x="20" y="188"/>
                    </a:cubicBezTo>
                    <a:cubicBezTo>
                      <a:pt x="20" y="188"/>
                      <a:pt x="20" y="188"/>
                      <a:pt x="20" y="188"/>
                    </a:cubicBezTo>
                    <a:cubicBezTo>
                      <a:pt x="20" y="184"/>
                      <a:pt x="20" y="184"/>
                      <a:pt x="20" y="184"/>
                    </a:cubicBezTo>
                    <a:cubicBezTo>
                      <a:pt x="21" y="184"/>
                      <a:pt x="21" y="184"/>
                      <a:pt x="21" y="184"/>
                    </a:cubicBezTo>
                    <a:cubicBezTo>
                      <a:pt x="21" y="180"/>
                      <a:pt x="21" y="180"/>
                      <a:pt x="21" y="180"/>
                    </a:cubicBezTo>
                    <a:cubicBezTo>
                      <a:pt x="20" y="180"/>
                      <a:pt x="20" y="180"/>
                      <a:pt x="20" y="180"/>
                    </a:cubicBezTo>
                    <a:cubicBezTo>
                      <a:pt x="20" y="176"/>
                      <a:pt x="20" y="176"/>
                      <a:pt x="20" y="176"/>
                    </a:cubicBezTo>
                    <a:cubicBezTo>
                      <a:pt x="21" y="176"/>
                      <a:pt x="21" y="176"/>
                      <a:pt x="21" y="176"/>
                    </a:cubicBezTo>
                    <a:cubicBezTo>
                      <a:pt x="21" y="172"/>
                      <a:pt x="21" y="172"/>
                      <a:pt x="21" y="172"/>
                    </a:cubicBezTo>
                    <a:cubicBezTo>
                      <a:pt x="20" y="172"/>
                      <a:pt x="20" y="172"/>
                      <a:pt x="20" y="172"/>
                    </a:cubicBezTo>
                    <a:cubicBezTo>
                      <a:pt x="20" y="168"/>
                      <a:pt x="20" y="168"/>
                      <a:pt x="20" y="168"/>
                    </a:cubicBezTo>
                    <a:cubicBezTo>
                      <a:pt x="21" y="168"/>
                      <a:pt x="21" y="168"/>
                      <a:pt x="21" y="168"/>
                    </a:cubicBezTo>
                    <a:cubicBezTo>
                      <a:pt x="21" y="164"/>
                      <a:pt x="21" y="164"/>
                      <a:pt x="21" y="164"/>
                    </a:cubicBezTo>
                    <a:cubicBezTo>
                      <a:pt x="20" y="164"/>
                      <a:pt x="20" y="164"/>
                      <a:pt x="20" y="164"/>
                    </a:cubicBezTo>
                    <a:cubicBezTo>
                      <a:pt x="20" y="160"/>
                      <a:pt x="20" y="160"/>
                      <a:pt x="20" y="160"/>
                    </a:cubicBezTo>
                    <a:cubicBezTo>
                      <a:pt x="21" y="160"/>
                      <a:pt x="21" y="160"/>
                      <a:pt x="21" y="160"/>
                    </a:cubicBezTo>
                    <a:cubicBezTo>
                      <a:pt x="21" y="156"/>
                      <a:pt x="21" y="156"/>
                      <a:pt x="21" y="156"/>
                    </a:cubicBezTo>
                    <a:cubicBezTo>
                      <a:pt x="20" y="156"/>
                      <a:pt x="20" y="156"/>
                      <a:pt x="20" y="156"/>
                    </a:cubicBezTo>
                    <a:cubicBezTo>
                      <a:pt x="20" y="152"/>
                      <a:pt x="20" y="152"/>
                      <a:pt x="20" y="152"/>
                    </a:cubicBezTo>
                    <a:cubicBezTo>
                      <a:pt x="21" y="152"/>
                      <a:pt x="21" y="152"/>
                      <a:pt x="21" y="152"/>
                    </a:cubicBezTo>
                    <a:cubicBezTo>
                      <a:pt x="21" y="148"/>
                      <a:pt x="21" y="148"/>
                      <a:pt x="21" y="148"/>
                    </a:cubicBezTo>
                    <a:cubicBezTo>
                      <a:pt x="20" y="148"/>
                      <a:pt x="20" y="148"/>
                      <a:pt x="20" y="148"/>
                    </a:cubicBezTo>
                    <a:cubicBezTo>
                      <a:pt x="20" y="144"/>
                      <a:pt x="20" y="144"/>
                      <a:pt x="20" y="144"/>
                    </a:cubicBezTo>
                    <a:cubicBezTo>
                      <a:pt x="21" y="144"/>
                      <a:pt x="21" y="144"/>
                      <a:pt x="21" y="144"/>
                    </a:cubicBezTo>
                    <a:cubicBezTo>
                      <a:pt x="21" y="140"/>
                      <a:pt x="21" y="140"/>
                      <a:pt x="21" y="140"/>
                    </a:cubicBezTo>
                    <a:cubicBezTo>
                      <a:pt x="20" y="140"/>
                      <a:pt x="20" y="140"/>
                      <a:pt x="20" y="140"/>
                    </a:cubicBezTo>
                    <a:cubicBezTo>
                      <a:pt x="20" y="136"/>
                      <a:pt x="20" y="136"/>
                      <a:pt x="20" y="136"/>
                    </a:cubicBezTo>
                    <a:cubicBezTo>
                      <a:pt x="21" y="136"/>
                      <a:pt x="21" y="136"/>
                      <a:pt x="21" y="136"/>
                    </a:cubicBezTo>
                    <a:cubicBezTo>
                      <a:pt x="21" y="132"/>
                      <a:pt x="21" y="132"/>
                      <a:pt x="21" y="132"/>
                    </a:cubicBezTo>
                    <a:cubicBezTo>
                      <a:pt x="20" y="132"/>
                      <a:pt x="20" y="132"/>
                      <a:pt x="20" y="132"/>
                    </a:cubicBezTo>
                    <a:cubicBezTo>
                      <a:pt x="20" y="128"/>
                      <a:pt x="20" y="128"/>
                      <a:pt x="20" y="128"/>
                    </a:cubicBezTo>
                    <a:cubicBezTo>
                      <a:pt x="21" y="128"/>
                      <a:pt x="21" y="128"/>
                      <a:pt x="21" y="128"/>
                    </a:cubicBezTo>
                    <a:cubicBezTo>
                      <a:pt x="21" y="124"/>
                      <a:pt x="21" y="124"/>
                      <a:pt x="21" y="124"/>
                    </a:cubicBezTo>
                    <a:cubicBezTo>
                      <a:pt x="20" y="124"/>
                      <a:pt x="20" y="124"/>
                      <a:pt x="20" y="124"/>
                    </a:cubicBezTo>
                    <a:cubicBezTo>
                      <a:pt x="20" y="120"/>
                      <a:pt x="20" y="120"/>
                      <a:pt x="20" y="120"/>
                    </a:cubicBezTo>
                    <a:cubicBezTo>
                      <a:pt x="21" y="120"/>
                      <a:pt x="21" y="120"/>
                      <a:pt x="21" y="120"/>
                    </a:cubicBezTo>
                    <a:cubicBezTo>
                      <a:pt x="21" y="116"/>
                      <a:pt x="21" y="116"/>
                      <a:pt x="21" y="116"/>
                    </a:cubicBezTo>
                    <a:cubicBezTo>
                      <a:pt x="20" y="116"/>
                      <a:pt x="20" y="116"/>
                      <a:pt x="20" y="116"/>
                    </a:cubicBezTo>
                    <a:cubicBezTo>
                      <a:pt x="20" y="112"/>
                      <a:pt x="20" y="112"/>
                      <a:pt x="20" y="112"/>
                    </a:cubicBezTo>
                    <a:cubicBezTo>
                      <a:pt x="21" y="112"/>
                      <a:pt x="21" y="112"/>
                      <a:pt x="21" y="112"/>
                    </a:cubicBezTo>
                    <a:cubicBezTo>
                      <a:pt x="21" y="108"/>
                      <a:pt x="21" y="108"/>
                      <a:pt x="21" y="108"/>
                    </a:cubicBezTo>
                    <a:cubicBezTo>
                      <a:pt x="20" y="108"/>
                      <a:pt x="20" y="108"/>
                      <a:pt x="20" y="108"/>
                    </a:cubicBezTo>
                    <a:cubicBezTo>
                      <a:pt x="20" y="104"/>
                      <a:pt x="20" y="104"/>
                      <a:pt x="20" y="104"/>
                    </a:cubicBezTo>
                    <a:cubicBezTo>
                      <a:pt x="21" y="104"/>
                      <a:pt x="21" y="104"/>
                      <a:pt x="21" y="104"/>
                    </a:cubicBezTo>
                    <a:cubicBezTo>
                      <a:pt x="21" y="100"/>
                      <a:pt x="21" y="100"/>
                      <a:pt x="21" y="100"/>
                    </a:cubicBezTo>
                    <a:cubicBezTo>
                      <a:pt x="20" y="100"/>
                      <a:pt x="20" y="100"/>
                      <a:pt x="20" y="100"/>
                    </a:cubicBezTo>
                    <a:cubicBezTo>
                      <a:pt x="20" y="96"/>
                      <a:pt x="20" y="96"/>
                      <a:pt x="20" y="96"/>
                    </a:cubicBezTo>
                    <a:cubicBezTo>
                      <a:pt x="21" y="96"/>
                      <a:pt x="21" y="96"/>
                      <a:pt x="21" y="96"/>
                    </a:cubicBezTo>
                    <a:cubicBezTo>
                      <a:pt x="21" y="92"/>
                      <a:pt x="21" y="92"/>
                      <a:pt x="21" y="92"/>
                    </a:cubicBezTo>
                    <a:cubicBezTo>
                      <a:pt x="20" y="92"/>
                      <a:pt x="20" y="92"/>
                      <a:pt x="20" y="92"/>
                    </a:cubicBezTo>
                    <a:cubicBezTo>
                      <a:pt x="20" y="88"/>
                      <a:pt x="20" y="88"/>
                      <a:pt x="20" y="88"/>
                    </a:cubicBezTo>
                    <a:cubicBezTo>
                      <a:pt x="21" y="88"/>
                      <a:pt x="21" y="88"/>
                      <a:pt x="21" y="88"/>
                    </a:cubicBezTo>
                    <a:cubicBezTo>
                      <a:pt x="21" y="84"/>
                      <a:pt x="21" y="84"/>
                      <a:pt x="21" y="84"/>
                    </a:cubicBezTo>
                    <a:cubicBezTo>
                      <a:pt x="20" y="84"/>
                      <a:pt x="20" y="84"/>
                      <a:pt x="20" y="84"/>
                    </a:cubicBezTo>
                    <a:cubicBezTo>
                      <a:pt x="20" y="80"/>
                      <a:pt x="20" y="80"/>
                      <a:pt x="20" y="80"/>
                    </a:cubicBezTo>
                    <a:cubicBezTo>
                      <a:pt x="21" y="80"/>
                      <a:pt x="21" y="80"/>
                      <a:pt x="21" y="80"/>
                    </a:cubicBezTo>
                    <a:cubicBezTo>
                      <a:pt x="21" y="76"/>
                      <a:pt x="21" y="76"/>
                      <a:pt x="21" y="76"/>
                    </a:cubicBezTo>
                    <a:cubicBezTo>
                      <a:pt x="20" y="76"/>
                      <a:pt x="20" y="76"/>
                      <a:pt x="20" y="76"/>
                    </a:cubicBezTo>
                    <a:cubicBezTo>
                      <a:pt x="20" y="72"/>
                      <a:pt x="20" y="72"/>
                      <a:pt x="20" y="72"/>
                    </a:cubicBezTo>
                    <a:cubicBezTo>
                      <a:pt x="21" y="72"/>
                      <a:pt x="21" y="72"/>
                      <a:pt x="21" y="72"/>
                    </a:cubicBezTo>
                    <a:cubicBezTo>
                      <a:pt x="21" y="68"/>
                      <a:pt x="21" y="68"/>
                      <a:pt x="21" y="68"/>
                    </a:cubicBezTo>
                    <a:cubicBezTo>
                      <a:pt x="20" y="68"/>
                      <a:pt x="20" y="68"/>
                      <a:pt x="20" y="68"/>
                    </a:cubicBezTo>
                    <a:cubicBezTo>
                      <a:pt x="20" y="64"/>
                      <a:pt x="20" y="64"/>
                      <a:pt x="20" y="64"/>
                    </a:cubicBezTo>
                    <a:cubicBezTo>
                      <a:pt x="21" y="64"/>
                      <a:pt x="21" y="64"/>
                      <a:pt x="21" y="64"/>
                    </a:cubicBezTo>
                    <a:cubicBezTo>
                      <a:pt x="21" y="60"/>
                      <a:pt x="21" y="60"/>
                      <a:pt x="21" y="60"/>
                    </a:cubicBezTo>
                    <a:cubicBezTo>
                      <a:pt x="20" y="60"/>
                      <a:pt x="20" y="60"/>
                      <a:pt x="20" y="60"/>
                    </a:cubicBezTo>
                    <a:cubicBezTo>
                      <a:pt x="20" y="56"/>
                      <a:pt x="20" y="56"/>
                      <a:pt x="20" y="56"/>
                    </a:cubicBezTo>
                    <a:cubicBezTo>
                      <a:pt x="21" y="56"/>
                      <a:pt x="21" y="56"/>
                      <a:pt x="21" y="56"/>
                    </a:cubicBezTo>
                    <a:cubicBezTo>
                      <a:pt x="21" y="52"/>
                      <a:pt x="21" y="52"/>
                      <a:pt x="21" y="52"/>
                    </a:cubicBezTo>
                    <a:cubicBezTo>
                      <a:pt x="20" y="52"/>
                      <a:pt x="20" y="52"/>
                      <a:pt x="20" y="52"/>
                    </a:cubicBezTo>
                    <a:cubicBezTo>
                      <a:pt x="20" y="48"/>
                      <a:pt x="20" y="48"/>
                      <a:pt x="20" y="48"/>
                    </a:cubicBezTo>
                    <a:cubicBezTo>
                      <a:pt x="21" y="48"/>
                      <a:pt x="21" y="48"/>
                      <a:pt x="21" y="48"/>
                    </a:cubicBezTo>
                    <a:cubicBezTo>
                      <a:pt x="21" y="43"/>
                      <a:pt x="21" y="43"/>
                      <a:pt x="21" y="43"/>
                    </a:cubicBezTo>
                    <a:cubicBezTo>
                      <a:pt x="20" y="43"/>
                      <a:pt x="20" y="43"/>
                      <a:pt x="20" y="43"/>
                    </a:cubicBezTo>
                    <a:cubicBezTo>
                      <a:pt x="20" y="39"/>
                      <a:pt x="20" y="39"/>
                      <a:pt x="20" y="39"/>
                    </a:cubicBezTo>
                    <a:cubicBezTo>
                      <a:pt x="21" y="39"/>
                      <a:pt x="21" y="39"/>
                      <a:pt x="21" y="39"/>
                    </a:cubicBezTo>
                    <a:cubicBezTo>
                      <a:pt x="21" y="35"/>
                      <a:pt x="21" y="35"/>
                      <a:pt x="21" y="35"/>
                    </a:cubicBezTo>
                    <a:cubicBezTo>
                      <a:pt x="20" y="35"/>
                      <a:pt x="20" y="35"/>
                      <a:pt x="20" y="35"/>
                    </a:cubicBezTo>
                    <a:cubicBezTo>
                      <a:pt x="20" y="31"/>
                      <a:pt x="20" y="31"/>
                      <a:pt x="20" y="31"/>
                    </a:cubicBezTo>
                    <a:cubicBezTo>
                      <a:pt x="21" y="31"/>
                      <a:pt x="21" y="31"/>
                      <a:pt x="21" y="31"/>
                    </a:cubicBezTo>
                    <a:cubicBezTo>
                      <a:pt x="21" y="27"/>
                      <a:pt x="21" y="27"/>
                      <a:pt x="21" y="27"/>
                    </a:cubicBezTo>
                    <a:cubicBezTo>
                      <a:pt x="20" y="27"/>
                      <a:pt x="20" y="27"/>
                      <a:pt x="20" y="27"/>
                    </a:cubicBezTo>
                    <a:cubicBezTo>
                      <a:pt x="20" y="23"/>
                      <a:pt x="20" y="23"/>
                      <a:pt x="20" y="23"/>
                    </a:cubicBezTo>
                    <a:cubicBezTo>
                      <a:pt x="21" y="23"/>
                      <a:pt x="21" y="23"/>
                      <a:pt x="21" y="23"/>
                    </a:cubicBezTo>
                    <a:cubicBezTo>
                      <a:pt x="21" y="19"/>
                      <a:pt x="21" y="19"/>
                      <a:pt x="21" y="19"/>
                    </a:cubicBezTo>
                    <a:cubicBezTo>
                      <a:pt x="20" y="19"/>
                      <a:pt x="20" y="19"/>
                      <a:pt x="20" y="19"/>
                    </a:cubicBezTo>
                    <a:cubicBezTo>
                      <a:pt x="20" y="15"/>
                      <a:pt x="20" y="15"/>
                      <a:pt x="20" y="15"/>
                    </a:cubicBezTo>
                    <a:cubicBezTo>
                      <a:pt x="21" y="15"/>
                      <a:pt x="21" y="15"/>
                      <a:pt x="21" y="15"/>
                    </a:cubicBezTo>
                    <a:cubicBezTo>
                      <a:pt x="21" y="11"/>
                      <a:pt x="21" y="11"/>
                      <a:pt x="21" y="11"/>
                    </a:cubicBezTo>
                    <a:cubicBezTo>
                      <a:pt x="20" y="11"/>
                      <a:pt x="20" y="11"/>
                      <a:pt x="20" y="11"/>
                    </a:cubicBezTo>
                    <a:cubicBezTo>
                      <a:pt x="20" y="7"/>
                      <a:pt x="20" y="7"/>
                      <a:pt x="20" y="7"/>
                    </a:cubicBezTo>
                    <a:cubicBezTo>
                      <a:pt x="21" y="7"/>
                      <a:pt x="21" y="7"/>
                      <a:pt x="21" y="7"/>
                    </a:cubicBezTo>
                    <a:cubicBezTo>
                      <a:pt x="21" y="3"/>
                      <a:pt x="21" y="3"/>
                      <a:pt x="21" y="3"/>
                    </a:cubicBezTo>
                    <a:cubicBezTo>
                      <a:pt x="20" y="3"/>
                      <a:pt x="20" y="3"/>
                      <a:pt x="20" y="3"/>
                    </a:cubicBezTo>
                    <a:cubicBezTo>
                      <a:pt x="20" y="3"/>
                      <a:pt x="20" y="3"/>
                      <a:pt x="20" y="3"/>
                    </a:cubicBezTo>
                    <a:cubicBezTo>
                      <a:pt x="20" y="2"/>
                      <a:pt x="19" y="1"/>
                      <a:pt x="18" y="1"/>
                    </a:cubicBezTo>
                    <a:cubicBezTo>
                      <a:pt x="18" y="1"/>
                      <a:pt x="18" y="1"/>
                      <a:pt x="18" y="1"/>
                    </a:cubicBezTo>
                    <a:cubicBezTo>
                      <a:pt x="19" y="0"/>
                      <a:pt x="19" y="0"/>
                      <a:pt x="19" y="0"/>
                    </a:cubicBezTo>
                    <a:cubicBezTo>
                      <a:pt x="18" y="0"/>
                      <a:pt x="18" y="0"/>
                      <a:pt x="18" y="0"/>
                    </a:cubicBezTo>
                  </a:path>
                </a:pathLst>
              </a:custGeom>
              <a:solidFill>
                <a:srgbClr val="B8D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69" name="Freeform 68"/>
              <p:cNvSpPr>
                <a:spLocks noEditPoints="1"/>
              </p:cNvSpPr>
              <p:nvPr>
                <p:custDataLst>
                  <p:tags r:id="rId81"/>
                </p:custDataLst>
              </p:nvPr>
            </p:nvSpPr>
            <p:spPr bwMode="auto">
              <a:xfrm>
                <a:off x="4665" y="877"/>
                <a:ext cx="64" cy="540"/>
              </a:xfrm>
              <a:custGeom>
                <a:avLst/>
                <a:gdLst>
                  <a:gd name="T0" fmla="*/ 11 w 23"/>
                  <a:gd name="T1" fmla="*/ 192 h 193"/>
                  <a:gd name="T2" fmla="*/ 15 w 23"/>
                  <a:gd name="T3" fmla="*/ 193 h 193"/>
                  <a:gd name="T4" fmla="*/ 1 w 23"/>
                  <a:gd name="T5" fmla="*/ 188 h 193"/>
                  <a:gd name="T6" fmla="*/ 2 w 23"/>
                  <a:gd name="T7" fmla="*/ 189 h 193"/>
                  <a:gd name="T8" fmla="*/ 21 w 23"/>
                  <a:gd name="T9" fmla="*/ 189 h 193"/>
                  <a:gd name="T10" fmla="*/ 1 w 23"/>
                  <a:gd name="T11" fmla="*/ 180 h 193"/>
                  <a:gd name="T12" fmla="*/ 23 w 23"/>
                  <a:gd name="T13" fmla="*/ 177 h 193"/>
                  <a:gd name="T14" fmla="*/ 23 w 23"/>
                  <a:gd name="T15" fmla="*/ 177 h 193"/>
                  <a:gd name="T16" fmla="*/ 2 w 23"/>
                  <a:gd name="T17" fmla="*/ 176 h 193"/>
                  <a:gd name="T18" fmla="*/ 22 w 23"/>
                  <a:gd name="T19" fmla="*/ 173 h 193"/>
                  <a:gd name="T20" fmla="*/ 0 w 23"/>
                  <a:gd name="T21" fmla="*/ 168 h 193"/>
                  <a:gd name="T22" fmla="*/ 21 w 23"/>
                  <a:gd name="T23" fmla="*/ 161 h 193"/>
                  <a:gd name="T24" fmla="*/ 1 w 23"/>
                  <a:gd name="T25" fmla="*/ 156 h 193"/>
                  <a:gd name="T26" fmla="*/ 23 w 23"/>
                  <a:gd name="T27" fmla="*/ 153 h 193"/>
                  <a:gd name="T28" fmla="*/ 23 w 23"/>
                  <a:gd name="T29" fmla="*/ 153 h 193"/>
                  <a:gd name="T30" fmla="*/ 2 w 23"/>
                  <a:gd name="T31" fmla="*/ 152 h 193"/>
                  <a:gd name="T32" fmla="*/ 22 w 23"/>
                  <a:gd name="T33" fmla="*/ 149 h 193"/>
                  <a:gd name="T34" fmla="*/ 0 w 23"/>
                  <a:gd name="T35" fmla="*/ 144 h 193"/>
                  <a:gd name="T36" fmla="*/ 21 w 23"/>
                  <a:gd name="T37" fmla="*/ 137 h 193"/>
                  <a:gd name="T38" fmla="*/ 1 w 23"/>
                  <a:gd name="T39" fmla="*/ 132 h 193"/>
                  <a:gd name="T40" fmla="*/ 23 w 23"/>
                  <a:gd name="T41" fmla="*/ 129 h 193"/>
                  <a:gd name="T42" fmla="*/ 23 w 23"/>
                  <a:gd name="T43" fmla="*/ 129 h 193"/>
                  <a:gd name="T44" fmla="*/ 2 w 23"/>
                  <a:gd name="T45" fmla="*/ 128 h 193"/>
                  <a:gd name="T46" fmla="*/ 22 w 23"/>
                  <a:gd name="T47" fmla="*/ 125 h 193"/>
                  <a:gd name="T48" fmla="*/ 0 w 23"/>
                  <a:gd name="T49" fmla="*/ 120 h 193"/>
                  <a:gd name="T50" fmla="*/ 21 w 23"/>
                  <a:gd name="T51" fmla="*/ 113 h 193"/>
                  <a:gd name="T52" fmla="*/ 1 w 23"/>
                  <a:gd name="T53" fmla="*/ 108 h 193"/>
                  <a:gd name="T54" fmla="*/ 23 w 23"/>
                  <a:gd name="T55" fmla="*/ 105 h 193"/>
                  <a:gd name="T56" fmla="*/ 23 w 23"/>
                  <a:gd name="T57" fmla="*/ 105 h 193"/>
                  <a:gd name="T58" fmla="*/ 2 w 23"/>
                  <a:gd name="T59" fmla="*/ 104 h 193"/>
                  <a:gd name="T60" fmla="*/ 22 w 23"/>
                  <a:gd name="T61" fmla="*/ 101 h 193"/>
                  <a:gd name="T62" fmla="*/ 0 w 23"/>
                  <a:gd name="T63" fmla="*/ 96 h 193"/>
                  <a:gd name="T64" fmla="*/ 21 w 23"/>
                  <a:gd name="T65" fmla="*/ 89 h 193"/>
                  <a:gd name="T66" fmla="*/ 1 w 23"/>
                  <a:gd name="T67" fmla="*/ 84 h 193"/>
                  <a:gd name="T68" fmla="*/ 23 w 23"/>
                  <a:gd name="T69" fmla="*/ 81 h 193"/>
                  <a:gd name="T70" fmla="*/ 23 w 23"/>
                  <a:gd name="T71" fmla="*/ 81 h 193"/>
                  <a:gd name="T72" fmla="*/ 2 w 23"/>
                  <a:gd name="T73" fmla="*/ 80 h 193"/>
                  <a:gd name="T74" fmla="*/ 22 w 23"/>
                  <a:gd name="T75" fmla="*/ 77 h 193"/>
                  <a:gd name="T76" fmla="*/ 0 w 23"/>
                  <a:gd name="T77" fmla="*/ 72 h 193"/>
                  <a:gd name="T78" fmla="*/ 21 w 23"/>
                  <a:gd name="T79" fmla="*/ 65 h 193"/>
                  <a:gd name="T80" fmla="*/ 1 w 23"/>
                  <a:gd name="T81" fmla="*/ 60 h 193"/>
                  <a:gd name="T82" fmla="*/ 23 w 23"/>
                  <a:gd name="T83" fmla="*/ 57 h 193"/>
                  <a:gd name="T84" fmla="*/ 23 w 23"/>
                  <a:gd name="T85" fmla="*/ 57 h 193"/>
                  <a:gd name="T86" fmla="*/ 2 w 23"/>
                  <a:gd name="T87" fmla="*/ 56 h 193"/>
                  <a:gd name="T88" fmla="*/ 22 w 23"/>
                  <a:gd name="T89" fmla="*/ 53 h 193"/>
                  <a:gd name="T90" fmla="*/ 0 w 23"/>
                  <a:gd name="T91" fmla="*/ 48 h 193"/>
                  <a:gd name="T92" fmla="*/ 21 w 23"/>
                  <a:gd name="T93" fmla="*/ 40 h 193"/>
                  <a:gd name="T94" fmla="*/ 1 w 23"/>
                  <a:gd name="T95" fmla="*/ 35 h 193"/>
                  <a:gd name="T96" fmla="*/ 23 w 23"/>
                  <a:gd name="T97" fmla="*/ 32 h 193"/>
                  <a:gd name="T98" fmla="*/ 23 w 23"/>
                  <a:gd name="T99" fmla="*/ 32 h 193"/>
                  <a:gd name="T100" fmla="*/ 2 w 23"/>
                  <a:gd name="T101" fmla="*/ 31 h 193"/>
                  <a:gd name="T102" fmla="*/ 22 w 23"/>
                  <a:gd name="T103" fmla="*/ 28 h 193"/>
                  <a:gd name="T104" fmla="*/ 0 w 23"/>
                  <a:gd name="T105" fmla="*/ 23 h 193"/>
                  <a:gd name="T106" fmla="*/ 21 w 23"/>
                  <a:gd name="T107" fmla="*/ 16 h 193"/>
                  <a:gd name="T108" fmla="*/ 1 w 23"/>
                  <a:gd name="T109" fmla="*/ 11 h 193"/>
                  <a:gd name="T110" fmla="*/ 23 w 23"/>
                  <a:gd name="T111" fmla="*/ 8 h 193"/>
                  <a:gd name="T112" fmla="*/ 23 w 23"/>
                  <a:gd name="T113" fmla="*/ 8 h 193"/>
                  <a:gd name="T114" fmla="*/ 0 w 23"/>
                  <a:gd name="T115" fmla="*/ 7 h 193"/>
                  <a:gd name="T116" fmla="*/ 0 w 23"/>
                  <a:gd name="T117" fmla="*/ 3 h 193"/>
                  <a:gd name="T118" fmla="*/ 21 w 23"/>
                  <a:gd name="T119" fmla="*/ 4 h 193"/>
                  <a:gd name="T120" fmla="*/ 4 w 23"/>
                  <a:gd name="T121" fmla="*/ 0 h 193"/>
                  <a:gd name="T122" fmla="*/ 8 w 23"/>
                  <a:gd name="T123" fmla="*/ 2 h 193"/>
                  <a:gd name="T124" fmla="*/ 12 w 23"/>
                  <a:gd name="T125" fmla="*/ 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 h="193">
                    <a:moveTo>
                      <a:pt x="11" y="191"/>
                    </a:moveTo>
                    <a:cubicBezTo>
                      <a:pt x="7" y="191"/>
                      <a:pt x="7" y="191"/>
                      <a:pt x="7" y="191"/>
                    </a:cubicBezTo>
                    <a:cubicBezTo>
                      <a:pt x="7" y="192"/>
                      <a:pt x="7" y="192"/>
                      <a:pt x="7" y="192"/>
                    </a:cubicBezTo>
                    <a:cubicBezTo>
                      <a:pt x="7" y="193"/>
                      <a:pt x="7" y="193"/>
                      <a:pt x="7" y="193"/>
                    </a:cubicBezTo>
                    <a:cubicBezTo>
                      <a:pt x="11" y="193"/>
                      <a:pt x="11" y="193"/>
                      <a:pt x="11" y="193"/>
                    </a:cubicBezTo>
                    <a:cubicBezTo>
                      <a:pt x="11" y="192"/>
                      <a:pt x="11" y="192"/>
                      <a:pt x="11" y="192"/>
                    </a:cubicBezTo>
                    <a:cubicBezTo>
                      <a:pt x="11" y="191"/>
                      <a:pt x="11" y="191"/>
                      <a:pt x="11" y="191"/>
                    </a:cubicBezTo>
                    <a:moveTo>
                      <a:pt x="19" y="191"/>
                    </a:moveTo>
                    <a:cubicBezTo>
                      <a:pt x="19" y="191"/>
                      <a:pt x="19" y="191"/>
                      <a:pt x="19" y="191"/>
                    </a:cubicBezTo>
                    <a:cubicBezTo>
                      <a:pt x="15" y="191"/>
                      <a:pt x="15" y="191"/>
                      <a:pt x="15" y="191"/>
                    </a:cubicBezTo>
                    <a:cubicBezTo>
                      <a:pt x="15" y="192"/>
                      <a:pt x="15" y="192"/>
                      <a:pt x="15" y="192"/>
                    </a:cubicBezTo>
                    <a:cubicBezTo>
                      <a:pt x="15" y="193"/>
                      <a:pt x="15" y="193"/>
                      <a:pt x="15" y="193"/>
                    </a:cubicBezTo>
                    <a:cubicBezTo>
                      <a:pt x="19" y="193"/>
                      <a:pt x="19" y="193"/>
                      <a:pt x="19" y="193"/>
                    </a:cubicBezTo>
                    <a:cubicBezTo>
                      <a:pt x="19" y="193"/>
                      <a:pt x="19" y="193"/>
                      <a:pt x="19" y="193"/>
                    </a:cubicBezTo>
                    <a:cubicBezTo>
                      <a:pt x="19" y="192"/>
                      <a:pt x="19" y="192"/>
                      <a:pt x="19" y="192"/>
                    </a:cubicBezTo>
                    <a:cubicBezTo>
                      <a:pt x="19" y="191"/>
                      <a:pt x="19" y="191"/>
                      <a:pt x="19" y="191"/>
                    </a:cubicBezTo>
                    <a:moveTo>
                      <a:pt x="2" y="188"/>
                    </a:moveTo>
                    <a:cubicBezTo>
                      <a:pt x="1" y="188"/>
                      <a:pt x="1" y="188"/>
                      <a:pt x="1" y="188"/>
                    </a:cubicBezTo>
                    <a:cubicBezTo>
                      <a:pt x="0" y="188"/>
                      <a:pt x="0" y="188"/>
                      <a:pt x="0" y="188"/>
                    </a:cubicBezTo>
                    <a:cubicBezTo>
                      <a:pt x="0" y="189"/>
                      <a:pt x="0" y="189"/>
                      <a:pt x="0" y="189"/>
                    </a:cubicBezTo>
                    <a:cubicBezTo>
                      <a:pt x="0" y="190"/>
                      <a:pt x="1" y="192"/>
                      <a:pt x="2" y="192"/>
                    </a:cubicBezTo>
                    <a:cubicBezTo>
                      <a:pt x="3" y="191"/>
                      <a:pt x="3" y="191"/>
                      <a:pt x="3" y="191"/>
                    </a:cubicBezTo>
                    <a:cubicBezTo>
                      <a:pt x="3" y="191"/>
                      <a:pt x="3" y="191"/>
                      <a:pt x="3" y="191"/>
                    </a:cubicBezTo>
                    <a:cubicBezTo>
                      <a:pt x="2" y="190"/>
                      <a:pt x="2" y="189"/>
                      <a:pt x="2" y="189"/>
                    </a:cubicBezTo>
                    <a:cubicBezTo>
                      <a:pt x="2" y="188"/>
                      <a:pt x="2" y="188"/>
                      <a:pt x="2" y="188"/>
                    </a:cubicBezTo>
                    <a:moveTo>
                      <a:pt x="23" y="185"/>
                    </a:moveTo>
                    <a:cubicBezTo>
                      <a:pt x="22" y="185"/>
                      <a:pt x="22" y="185"/>
                      <a:pt x="22" y="185"/>
                    </a:cubicBezTo>
                    <a:cubicBezTo>
                      <a:pt x="21" y="185"/>
                      <a:pt x="21" y="185"/>
                      <a:pt x="21" y="185"/>
                    </a:cubicBezTo>
                    <a:cubicBezTo>
                      <a:pt x="21" y="189"/>
                      <a:pt x="21" y="189"/>
                      <a:pt x="21" y="189"/>
                    </a:cubicBezTo>
                    <a:cubicBezTo>
                      <a:pt x="21" y="189"/>
                      <a:pt x="21" y="189"/>
                      <a:pt x="21" y="189"/>
                    </a:cubicBezTo>
                    <a:cubicBezTo>
                      <a:pt x="22" y="189"/>
                      <a:pt x="22" y="189"/>
                      <a:pt x="22" y="189"/>
                    </a:cubicBezTo>
                    <a:cubicBezTo>
                      <a:pt x="23" y="190"/>
                      <a:pt x="23" y="190"/>
                      <a:pt x="23" y="190"/>
                    </a:cubicBezTo>
                    <a:cubicBezTo>
                      <a:pt x="23" y="189"/>
                      <a:pt x="23" y="189"/>
                      <a:pt x="23" y="189"/>
                    </a:cubicBezTo>
                    <a:cubicBezTo>
                      <a:pt x="23" y="185"/>
                      <a:pt x="23" y="185"/>
                      <a:pt x="23" y="185"/>
                    </a:cubicBezTo>
                    <a:moveTo>
                      <a:pt x="2" y="180"/>
                    </a:moveTo>
                    <a:cubicBezTo>
                      <a:pt x="1" y="180"/>
                      <a:pt x="1" y="180"/>
                      <a:pt x="1" y="180"/>
                    </a:cubicBezTo>
                    <a:cubicBezTo>
                      <a:pt x="0" y="180"/>
                      <a:pt x="0" y="180"/>
                      <a:pt x="0" y="180"/>
                    </a:cubicBezTo>
                    <a:cubicBezTo>
                      <a:pt x="0" y="184"/>
                      <a:pt x="0" y="184"/>
                      <a:pt x="0" y="184"/>
                    </a:cubicBezTo>
                    <a:cubicBezTo>
                      <a:pt x="1" y="184"/>
                      <a:pt x="1" y="184"/>
                      <a:pt x="1" y="184"/>
                    </a:cubicBezTo>
                    <a:cubicBezTo>
                      <a:pt x="2" y="184"/>
                      <a:pt x="2" y="184"/>
                      <a:pt x="2" y="184"/>
                    </a:cubicBezTo>
                    <a:cubicBezTo>
                      <a:pt x="2" y="180"/>
                      <a:pt x="2" y="180"/>
                      <a:pt x="2" y="180"/>
                    </a:cubicBezTo>
                    <a:moveTo>
                      <a:pt x="23" y="177"/>
                    </a:moveTo>
                    <a:cubicBezTo>
                      <a:pt x="22" y="177"/>
                      <a:pt x="22" y="177"/>
                      <a:pt x="22" y="177"/>
                    </a:cubicBezTo>
                    <a:cubicBezTo>
                      <a:pt x="21" y="177"/>
                      <a:pt x="21" y="177"/>
                      <a:pt x="21" y="177"/>
                    </a:cubicBezTo>
                    <a:cubicBezTo>
                      <a:pt x="21" y="181"/>
                      <a:pt x="21" y="181"/>
                      <a:pt x="21" y="181"/>
                    </a:cubicBezTo>
                    <a:cubicBezTo>
                      <a:pt x="22" y="181"/>
                      <a:pt x="22" y="181"/>
                      <a:pt x="22" y="181"/>
                    </a:cubicBezTo>
                    <a:cubicBezTo>
                      <a:pt x="23" y="181"/>
                      <a:pt x="23" y="181"/>
                      <a:pt x="23" y="181"/>
                    </a:cubicBezTo>
                    <a:cubicBezTo>
                      <a:pt x="23" y="177"/>
                      <a:pt x="23" y="177"/>
                      <a:pt x="23" y="177"/>
                    </a:cubicBezTo>
                    <a:moveTo>
                      <a:pt x="2" y="172"/>
                    </a:moveTo>
                    <a:cubicBezTo>
                      <a:pt x="1" y="172"/>
                      <a:pt x="1" y="172"/>
                      <a:pt x="1" y="172"/>
                    </a:cubicBezTo>
                    <a:cubicBezTo>
                      <a:pt x="0" y="172"/>
                      <a:pt x="0" y="172"/>
                      <a:pt x="0" y="172"/>
                    </a:cubicBezTo>
                    <a:cubicBezTo>
                      <a:pt x="0" y="176"/>
                      <a:pt x="0" y="176"/>
                      <a:pt x="0" y="176"/>
                    </a:cubicBezTo>
                    <a:cubicBezTo>
                      <a:pt x="1" y="176"/>
                      <a:pt x="1" y="176"/>
                      <a:pt x="1" y="176"/>
                    </a:cubicBezTo>
                    <a:cubicBezTo>
                      <a:pt x="2" y="176"/>
                      <a:pt x="2" y="176"/>
                      <a:pt x="2" y="176"/>
                    </a:cubicBezTo>
                    <a:cubicBezTo>
                      <a:pt x="2" y="172"/>
                      <a:pt x="2" y="172"/>
                      <a:pt x="2" y="172"/>
                    </a:cubicBezTo>
                    <a:moveTo>
                      <a:pt x="23" y="169"/>
                    </a:moveTo>
                    <a:cubicBezTo>
                      <a:pt x="22" y="169"/>
                      <a:pt x="22" y="169"/>
                      <a:pt x="22" y="169"/>
                    </a:cubicBezTo>
                    <a:cubicBezTo>
                      <a:pt x="21" y="169"/>
                      <a:pt x="21" y="169"/>
                      <a:pt x="21" y="169"/>
                    </a:cubicBezTo>
                    <a:cubicBezTo>
                      <a:pt x="21" y="173"/>
                      <a:pt x="21" y="173"/>
                      <a:pt x="21" y="173"/>
                    </a:cubicBezTo>
                    <a:cubicBezTo>
                      <a:pt x="22" y="173"/>
                      <a:pt x="22" y="173"/>
                      <a:pt x="22" y="173"/>
                    </a:cubicBezTo>
                    <a:cubicBezTo>
                      <a:pt x="23" y="173"/>
                      <a:pt x="23" y="173"/>
                      <a:pt x="23" y="173"/>
                    </a:cubicBezTo>
                    <a:cubicBezTo>
                      <a:pt x="23" y="169"/>
                      <a:pt x="23" y="169"/>
                      <a:pt x="23" y="169"/>
                    </a:cubicBezTo>
                    <a:moveTo>
                      <a:pt x="2" y="164"/>
                    </a:moveTo>
                    <a:cubicBezTo>
                      <a:pt x="1" y="164"/>
                      <a:pt x="1" y="164"/>
                      <a:pt x="1" y="164"/>
                    </a:cubicBezTo>
                    <a:cubicBezTo>
                      <a:pt x="0" y="164"/>
                      <a:pt x="0" y="164"/>
                      <a:pt x="0" y="164"/>
                    </a:cubicBezTo>
                    <a:cubicBezTo>
                      <a:pt x="0" y="168"/>
                      <a:pt x="0" y="168"/>
                      <a:pt x="0" y="168"/>
                    </a:cubicBezTo>
                    <a:cubicBezTo>
                      <a:pt x="1" y="168"/>
                      <a:pt x="1" y="168"/>
                      <a:pt x="1" y="168"/>
                    </a:cubicBezTo>
                    <a:cubicBezTo>
                      <a:pt x="2" y="168"/>
                      <a:pt x="2" y="168"/>
                      <a:pt x="2" y="168"/>
                    </a:cubicBezTo>
                    <a:cubicBezTo>
                      <a:pt x="2" y="164"/>
                      <a:pt x="2" y="164"/>
                      <a:pt x="2" y="164"/>
                    </a:cubicBezTo>
                    <a:moveTo>
                      <a:pt x="23" y="161"/>
                    </a:moveTo>
                    <a:cubicBezTo>
                      <a:pt x="22" y="161"/>
                      <a:pt x="22" y="161"/>
                      <a:pt x="22" y="161"/>
                    </a:cubicBezTo>
                    <a:cubicBezTo>
                      <a:pt x="21" y="161"/>
                      <a:pt x="21" y="161"/>
                      <a:pt x="21" y="161"/>
                    </a:cubicBezTo>
                    <a:cubicBezTo>
                      <a:pt x="21" y="165"/>
                      <a:pt x="21" y="165"/>
                      <a:pt x="21" y="165"/>
                    </a:cubicBezTo>
                    <a:cubicBezTo>
                      <a:pt x="22" y="165"/>
                      <a:pt x="22" y="165"/>
                      <a:pt x="22" y="165"/>
                    </a:cubicBezTo>
                    <a:cubicBezTo>
                      <a:pt x="23" y="165"/>
                      <a:pt x="23" y="165"/>
                      <a:pt x="23" y="165"/>
                    </a:cubicBezTo>
                    <a:cubicBezTo>
                      <a:pt x="23" y="161"/>
                      <a:pt x="23" y="161"/>
                      <a:pt x="23" y="161"/>
                    </a:cubicBezTo>
                    <a:moveTo>
                      <a:pt x="2" y="156"/>
                    </a:moveTo>
                    <a:cubicBezTo>
                      <a:pt x="1" y="156"/>
                      <a:pt x="1" y="156"/>
                      <a:pt x="1" y="156"/>
                    </a:cubicBezTo>
                    <a:cubicBezTo>
                      <a:pt x="0" y="156"/>
                      <a:pt x="0" y="156"/>
                      <a:pt x="0" y="156"/>
                    </a:cubicBezTo>
                    <a:cubicBezTo>
                      <a:pt x="0" y="160"/>
                      <a:pt x="0" y="160"/>
                      <a:pt x="0" y="160"/>
                    </a:cubicBezTo>
                    <a:cubicBezTo>
                      <a:pt x="1" y="160"/>
                      <a:pt x="1" y="160"/>
                      <a:pt x="1" y="160"/>
                    </a:cubicBezTo>
                    <a:cubicBezTo>
                      <a:pt x="2" y="160"/>
                      <a:pt x="2" y="160"/>
                      <a:pt x="2" y="160"/>
                    </a:cubicBezTo>
                    <a:cubicBezTo>
                      <a:pt x="2" y="156"/>
                      <a:pt x="2" y="156"/>
                      <a:pt x="2" y="156"/>
                    </a:cubicBezTo>
                    <a:moveTo>
                      <a:pt x="23" y="153"/>
                    </a:moveTo>
                    <a:cubicBezTo>
                      <a:pt x="22" y="153"/>
                      <a:pt x="22" y="153"/>
                      <a:pt x="22" y="153"/>
                    </a:cubicBezTo>
                    <a:cubicBezTo>
                      <a:pt x="21" y="153"/>
                      <a:pt x="21" y="153"/>
                      <a:pt x="21" y="153"/>
                    </a:cubicBezTo>
                    <a:cubicBezTo>
                      <a:pt x="21" y="157"/>
                      <a:pt x="21" y="157"/>
                      <a:pt x="21" y="157"/>
                    </a:cubicBezTo>
                    <a:cubicBezTo>
                      <a:pt x="22" y="157"/>
                      <a:pt x="22" y="157"/>
                      <a:pt x="22" y="157"/>
                    </a:cubicBezTo>
                    <a:cubicBezTo>
                      <a:pt x="23" y="157"/>
                      <a:pt x="23" y="157"/>
                      <a:pt x="23" y="157"/>
                    </a:cubicBezTo>
                    <a:cubicBezTo>
                      <a:pt x="23" y="153"/>
                      <a:pt x="23" y="153"/>
                      <a:pt x="23" y="153"/>
                    </a:cubicBezTo>
                    <a:moveTo>
                      <a:pt x="2" y="148"/>
                    </a:moveTo>
                    <a:cubicBezTo>
                      <a:pt x="1" y="148"/>
                      <a:pt x="1" y="148"/>
                      <a:pt x="1" y="148"/>
                    </a:cubicBezTo>
                    <a:cubicBezTo>
                      <a:pt x="0" y="148"/>
                      <a:pt x="0" y="148"/>
                      <a:pt x="0" y="148"/>
                    </a:cubicBezTo>
                    <a:cubicBezTo>
                      <a:pt x="0" y="152"/>
                      <a:pt x="0" y="152"/>
                      <a:pt x="0" y="152"/>
                    </a:cubicBezTo>
                    <a:cubicBezTo>
                      <a:pt x="1" y="152"/>
                      <a:pt x="1" y="152"/>
                      <a:pt x="1" y="152"/>
                    </a:cubicBezTo>
                    <a:cubicBezTo>
                      <a:pt x="2" y="152"/>
                      <a:pt x="2" y="152"/>
                      <a:pt x="2" y="152"/>
                    </a:cubicBezTo>
                    <a:cubicBezTo>
                      <a:pt x="2" y="148"/>
                      <a:pt x="2" y="148"/>
                      <a:pt x="2" y="148"/>
                    </a:cubicBezTo>
                    <a:moveTo>
                      <a:pt x="23" y="145"/>
                    </a:moveTo>
                    <a:cubicBezTo>
                      <a:pt x="22" y="145"/>
                      <a:pt x="22" y="145"/>
                      <a:pt x="22" y="145"/>
                    </a:cubicBezTo>
                    <a:cubicBezTo>
                      <a:pt x="21" y="145"/>
                      <a:pt x="21" y="145"/>
                      <a:pt x="21" y="145"/>
                    </a:cubicBezTo>
                    <a:cubicBezTo>
                      <a:pt x="21" y="149"/>
                      <a:pt x="21" y="149"/>
                      <a:pt x="21" y="149"/>
                    </a:cubicBezTo>
                    <a:cubicBezTo>
                      <a:pt x="22" y="149"/>
                      <a:pt x="22" y="149"/>
                      <a:pt x="22" y="149"/>
                    </a:cubicBezTo>
                    <a:cubicBezTo>
                      <a:pt x="23" y="149"/>
                      <a:pt x="23" y="149"/>
                      <a:pt x="23" y="149"/>
                    </a:cubicBezTo>
                    <a:cubicBezTo>
                      <a:pt x="23" y="145"/>
                      <a:pt x="23" y="145"/>
                      <a:pt x="23" y="145"/>
                    </a:cubicBezTo>
                    <a:moveTo>
                      <a:pt x="2" y="140"/>
                    </a:moveTo>
                    <a:cubicBezTo>
                      <a:pt x="1" y="140"/>
                      <a:pt x="1" y="140"/>
                      <a:pt x="1" y="140"/>
                    </a:cubicBezTo>
                    <a:cubicBezTo>
                      <a:pt x="0" y="140"/>
                      <a:pt x="0" y="140"/>
                      <a:pt x="0" y="140"/>
                    </a:cubicBezTo>
                    <a:cubicBezTo>
                      <a:pt x="0" y="144"/>
                      <a:pt x="0" y="144"/>
                      <a:pt x="0" y="144"/>
                    </a:cubicBezTo>
                    <a:cubicBezTo>
                      <a:pt x="1" y="144"/>
                      <a:pt x="1" y="144"/>
                      <a:pt x="1" y="144"/>
                    </a:cubicBezTo>
                    <a:cubicBezTo>
                      <a:pt x="2" y="144"/>
                      <a:pt x="2" y="144"/>
                      <a:pt x="2" y="144"/>
                    </a:cubicBezTo>
                    <a:cubicBezTo>
                      <a:pt x="2" y="140"/>
                      <a:pt x="2" y="140"/>
                      <a:pt x="2" y="140"/>
                    </a:cubicBezTo>
                    <a:moveTo>
                      <a:pt x="23" y="137"/>
                    </a:moveTo>
                    <a:cubicBezTo>
                      <a:pt x="22" y="137"/>
                      <a:pt x="22" y="137"/>
                      <a:pt x="22" y="137"/>
                    </a:cubicBezTo>
                    <a:cubicBezTo>
                      <a:pt x="21" y="137"/>
                      <a:pt x="21" y="137"/>
                      <a:pt x="21" y="137"/>
                    </a:cubicBezTo>
                    <a:cubicBezTo>
                      <a:pt x="21" y="141"/>
                      <a:pt x="21" y="141"/>
                      <a:pt x="21" y="141"/>
                    </a:cubicBezTo>
                    <a:cubicBezTo>
                      <a:pt x="22" y="141"/>
                      <a:pt x="22" y="141"/>
                      <a:pt x="22" y="141"/>
                    </a:cubicBezTo>
                    <a:cubicBezTo>
                      <a:pt x="23" y="141"/>
                      <a:pt x="23" y="141"/>
                      <a:pt x="23" y="141"/>
                    </a:cubicBezTo>
                    <a:cubicBezTo>
                      <a:pt x="23" y="137"/>
                      <a:pt x="23" y="137"/>
                      <a:pt x="23" y="137"/>
                    </a:cubicBezTo>
                    <a:moveTo>
                      <a:pt x="2" y="132"/>
                    </a:moveTo>
                    <a:cubicBezTo>
                      <a:pt x="1" y="132"/>
                      <a:pt x="1" y="132"/>
                      <a:pt x="1" y="132"/>
                    </a:cubicBezTo>
                    <a:cubicBezTo>
                      <a:pt x="0" y="132"/>
                      <a:pt x="0" y="132"/>
                      <a:pt x="0" y="132"/>
                    </a:cubicBezTo>
                    <a:cubicBezTo>
                      <a:pt x="0" y="136"/>
                      <a:pt x="0" y="136"/>
                      <a:pt x="0" y="136"/>
                    </a:cubicBezTo>
                    <a:cubicBezTo>
                      <a:pt x="1" y="136"/>
                      <a:pt x="1" y="136"/>
                      <a:pt x="1" y="136"/>
                    </a:cubicBezTo>
                    <a:cubicBezTo>
                      <a:pt x="2" y="136"/>
                      <a:pt x="2" y="136"/>
                      <a:pt x="2" y="136"/>
                    </a:cubicBezTo>
                    <a:cubicBezTo>
                      <a:pt x="2" y="132"/>
                      <a:pt x="2" y="132"/>
                      <a:pt x="2" y="132"/>
                    </a:cubicBezTo>
                    <a:moveTo>
                      <a:pt x="23" y="129"/>
                    </a:moveTo>
                    <a:cubicBezTo>
                      <a:pt x="22" y="129"/>
                      <a:pt x="22" y="129"/>
                      <a:pt x="22" y="129"/>
                    </a:cubicBezTo>
                    <a:cubicBezTo>
                      <a:pt x="21" y="129"/>
                      <a:pt x="21" y="129"/>
                      <a:pt x="21" y="129"/>
                    </a:cubicBezTo>
                    <a:cubicBezTo>
                      <a:pt x="21" y="133"/>
                      <a:pt x="21" y="133"/>
                      <a:pt x="21" y="133"/>
                    </a:cubicBezTo>
                    <a:cubicBezTo>
                      <a:pt x="22" y="133"/>
                      <a:pt x="22" y="133"/>
                      <a:pt x="22" y="133"/>
                    </a:cubicBezTo>
                    <a:cubicBezTo>
                      <a:pt x="23" y="133"/>
                      <a:pt x="23" y="133"/>
                      <a:pt x="23" y="133"/>
                    </a:cubicBezTo>
                    <a:cubicBezTo>
                      <a:pt x="23" y="129"/>
                      <a:pt x="23" y="129"/>
                      <a:pt x="23" y="129"/>
                    </a:cubicBezTo>
                    <a:moveTo>
                      <a:pt x="2" y="124"/>
                    </a:moveTo>
                    <a:cubicBezTo>
                      <a:pt x="1" y="124"/>
                      <a:pt x="1" y="124"/>
                      <a:pt x="1" y="124"/>
                    </a:cubicBezTo>
                    <a:cubicBezTo>
                      <a:pt x="0" y="124"/>
                      <a:pt x="0" y="124"/>
                      <a:pt x="0" y="124"/>
                    </a:cubicBezTo>
                    <a:cubicBezTo>
                      <a:pt x="0" y="128"/>
                      <a:pt x="0" y="128"/>
                      <a:pt x="0" y="128"/>
                    </a:cubicBezTo>
                    <a:cubicBezTo>
                      <a:pt x="1" y="128"/>
                      <a:pt x="1" y="128"/>
                      <a:pt x="1" y="128"/>
                    </a:cubicBezTo>
                    <a:cubicBezTo>
                      <a:pt x="2" y="128"/>
                      <a:pt x="2" y="128"/>
                      <a:pt x="2" y="128"/>
                    </a:cubicBezTo>
                    <a:cubicBezTo>
                      <a:pt x="2" y="124"/>
                      <a:pt x="2" y="124"/>
                      <a:pt x="2" y="124"/>
                    </a:cubicBezTo>
                    <a:moveTo>
                      <a:pt x="23" y="121"/>
                    </a:moveTo>
                    <a:cubicBezTo>
                      <a:pt x="22" y="121"/>
                      <a:pt x="22" y="121"/>
                      <a:pt x="22" y="121"/>
                    </a:cubicBezTo>
                    <a:cubicBezTo>
                      <a:pt x="21" y="121"/>
                      <a:pt x="21" y="121"/>
                      <a:pt x="21" y="121"/>
                    </a:cubicBezTo>
                    <a:cubicBezTo>
                      <a:pt x="21" y="125"/>
                      <a:pt x="21" y="125"/>
                      <a:pt x="21" y="125"/>
                    </a:cubicBezTo>
                    <a:cubicBezTo>
                      <a:pt x="22" y="125"/>
                      <a:pt x="22" y="125"/>
                      <a:pt x="22" y="125"/>
                    </a:cubicBezTo>
                    <a:cubicBezTo>
                      <a:pt x="23" y="125"/>
                      <a:pt x="23" y="125"/>
                      <a:pt x="23" y="125"/>
                    </a:cubicBezTo>
                    <a:cubicBezTo>
                      <a:pt x="23" y="121"/>
                      <a:pt x="23" y="121"/>
                      <a:pt x="23" y="121"/>
                    </a:cubicBezTo>
                    <a:moveTo>
                      <a:pt x="2" y="116"/>
                    </a:moveTo>
                    <a:cubicBezTo>
                      <a:pt x="1" y="116"/>
                      <a:pt x="1" y="116"/>
                      <a:pt x="1" y="116"/>
                    </a:cubicBezTo>
                    <a:cubicBezTo>
                      <a:pt x="0" y="116"/>
                      <a:pt x="0" y="116"/>
                      <a:pt x="0" y="116"/>
                    </a:cubicBezTo>
                    <a:cubicBezTo>
                      <a:pt x="0" y="120"/>
                      <a:pt x="0" y="120"/>
                      <a:pt x="0" y="120"/>
                    </a:cubicBezTo>
                    <a:cubicBezTo>
                      <a:pt x="1" y="120"/>
                      <a:pt x="1" y="120"/>
                      <a:pt x="1" y="120"/>
                    </a:cubicBezTo>
                    <a:cubicBezTo>
                      <a:pt x="2" y="120"/>
                      <a:pt x="2" y="120"/>
                      <a:pt x="2" y="120"/>
                    </a:cubicBezTo>
                    <a:cubicBezTo>
                      <a:pt x="2" y="116"/>
                      <a:pt x="2" y="116"/>
                      <a:pt x="2" y="116"/>
                    </a:cubicBezTo>
                    <a:moveTo>
                      <a:pt x="23" y="113"/>
                    </a:moveTo>
                    <a:cubicBezTo>
                      <a:pt x="22" y="113"/>
                      <a:pt x="22" y="113"/>
                      <a:pt x="22" y="113"/>
                    </a:cubicBezTo>
                    <a:cubicBezTo>
                      <a:pt x="21" y="113"/>
                      <a:pt x="21" y="113"/>
                      <a:pt x="21" y="113"/>
                    </a:cubicBezTo>
                    <a:cubicBezTo>
                      <a:pt x="21" y="117"/>
                      <a:pt x="21" y="117"/>
                      <a:pt x="21" y="117"/>
                    </a:cubicBezTo>
                    <a:cubicBezTo>
                      <a:pt x="22" y="117"/>
                      <a:pt x="22" y="117"/>
                      <a:pt x="22" y="117"/>
                    </a:cubicBezTo>
                    <a:cubicBezTo>
                      <a:pt x="23" y="117"/>
                      <a:pt x="23" y="117"/>
                      <a:pt x="23" y="117"/>
                    </a:cubicBezTo>
                    <a:cubicBezTo>
                      <a:pt x="23" y="113"/>
                      <a:pt x="23" y="113"/>
                      <a:pt x="23" y="113"/>
                    </a:cubicBezTo>
                    <a:moveTo>
                      <a:pt x="2" y="108"/>
                    </a:moveTo>
                    <a:cubicBezTo>
                      <a:pt x="1" y="108"/>
                      <a:pt x="1" y="108"/>
                      <a:pt x="1" y="108"/>
                    </a:cubicBezTo>
                    <a:cubicBezTo>
                      <a:pt x="0" y="108"/>
                      <a:pt x="0" y="108"/>
                      <a:pt x="0" y="108"/>
                    </a:cubicBezTo>
                    <a:cubicBezTo>
                      <a:pt x="0" y="112"/>
                      <a:pt x="0" y="112"/>
                      <a:pt x="0" y="112"/>
                    </a:cubicBezTo>
                    <a:cubicBezTo>
                      <a:pt x="1" y="112"/>
                      <a:pt x="1" y="112"/>
                      <a:pt x="1" y="112"/>
                    </a:cubicBezTo>
                    <a:cubicBezTo>
                      <a:pt x="2" y="112"/>
                      <a:pt x="2" y="112"/>
                      <a:pt x="2" y="112"/>
                    </a:cubicBezTo>
                    <a:cubicBezTo>
                      <a:pt x="2" y="108"/>
                      <a:pt x="2" y="108"/>
                      <a:pt x="2" y="108"/>
                    </a:cubicBezTo>
                    <a:moveTo>
                      <a:pt x="23" y="105"/>
                    </a:moveTo>
                    <a:cubicBezTo>
                      <a:pt x="22" y="105"/>
                      <a:pt x="22" y="105"/>
                      <a:pt x="22" y="105"/>
                    </a:cubicBezTo>
                    <a:cubicBezTo>
                      <a:pt x="21" y="105"/>
                      <a:pt x="21" y="105"/>
                      <a:pt x="21" y="105"/>
                    </a:cubicBezTo>
                    <a:cubicBezTo>
                      <a:pt x="21" y="109"/>
                      <a:pt x="21" y="109"/>
                      <a:pt x="21" y="109"/>
                    </a:cubicBezTo>
                    <a:cubicBezTo>
                      <a:pt x="22" y="109"/>
                      <a:pt x="22" y="109"/>
                      <a:pt x="22" y="109"/>
                    </a:cubicBezTo>
                    <a:cubicBezTo>
                      <a:pt x="23" y="109"/>
                      <a:pt x="23" y="109"/>
                      <a:pt x="23" y="109"/>
                    </a:cubicBezTo>
                    <a:cubicBezTo>
                      <a:pt x="23" y="105"/>
                      <a:pt x="23" y="105"/>
                      <a:pt x="23" y="105"/>
                    </a:cubicBezTo>
                    <a:moveTo>
                      <a:pt x="2" y="100"/>
                    </a:moveTo>
                    <a:cubicBezTo>
                      <a:pt x="1" y="100"/>
                      <a:pt x="1" y="100"/>
                      <a:pt x="1" y="100"/>
                    </a:cubicBezTo>
                    <a:cubicBezTo>
                      <a:pt x="0" y="100"/>
                      <a:pt x="0" y="100"/>
                      <a:pt x="0" y="100"/>
                    </a:cubicBezTo>
                    <a:cubicBezTo>
                      <a:pt x="0" y="104"/>
                      <a:pt x="0" y="104"/>
                      <a:pt x="0" y="104"/>
                    </a:cubicBezTo>
                    <a:cubicBezTo>
                      <a:pt x="1" y="104"/>
                      <a:pt x="1" y="104"/>
                      <a:pt x="1" y="104"/>
                    </a:cubicBezTo>
                    <a:cubicBezTo>
                      <a:pt x="2" y="104"/>
                      <a:pt x="2" y="104"/>
                      <a:pt x="2" y="104"/>
                    </a:cubicBezTo>
                    <a:cubicBezTo>
                      <a:pt x="2" y="100"/>
                      <a:pt x="2" y="100"/>
                      <a:pt x="2" y="100"/>
                    </a:cubicBezTo>
                    <a:moveTo>
                      <a:pt x="23" y="97"/>
                    </a:moveTo>
                    <a:cubicBezTo>
                      <a:pt x="22" y="97"/>
                      <a:pt x="22" y="97"/>
                      <a:pt x="22" y="97"/>
                    </a:cubicBezTo>
                    <a:cubicBezTo>
                      <a:pt x="21" y="97"/>
                      <a:pt x="21" y="97"/>
                      <a:pt x="21" y="97"/>
                    </a:cubicBezTo>
                    <a:cubicBezTo>
                      <a:pt x="21" y="101"/>
                      <a:pt x="21" y="101"/>
                      <a:pt x="21" y="101"/>
                    </a:cubicBezTo>
                    <a:cubicBezTo>
                      <a:pt x="22" y="101"/>
                      <a:pt x="22" y="101"/>
                      <a:pt x="22" y="101"/>
                    </a:cubicBezTo>
                    <a:cubicBezTo>
                      <a:pt x="23" y="101"/>
                      <a:pt x="23" y="101"/>
                      <a:pt x="23" y="101"/>
                    </a:cubicBezTo>
                    <a:cubicBezTo>
                      <a:pt x="23" y="97"/>
                      <a:pt x="23" y="97"/>
                      <a:pt x="23" y="97"/>
                    </a:cubicBezTo>
                    <a:moveTo>
                      <a:pt x="2" y="92"/>
                    </a:moveTo>
                    <a:cubicBezTo>
                      <a:pt x="1" y="92"/>
                      <a:pt x="1" y="92"/>
                      <a:pt x="1" y="92"/>
                    </a:cubicBezTo>
                    <a:cubicBezTo>
                      <a:pt x="0" y="92"/>
                      <a:pt x="0" y="92"/>
                      <a:pt x="0" y="92"/>
                    </a:cubicBezTo>
                    <a:cubicBezTo>
                      <a:pt x="0" y="96"/>
                      <a:pt x="0" y="96"/>
                      <a:pt x="0" y="96"/>
                    </a:cubicBezTo>
                    <a:cubicBezTo>
                      <a:pt x="1" y="96"/>
                      <a:pt x="1" y="96"/>
                      <a:pt x="1" y="96"/>
                    </a:cubicBezTo>
                    <a:cubicBezTo>
                      <a:pt x="2" y="96"/>
                      <a:pt x="2" y="96"/>
                      <a:pt x="2" y="96"/>
                    </a:cubicBezTo>
                    <a:cubicBezTo>
                      <a:pt x="2" y="92"/>
                      <a:pt x="2" y="92"/>
                      <a:pt x="2" y="92"/>
                    </a:cubicBezTo>
                    <a:moveTo>
                      <a:pt x="23" y="89"/>
                    </a:moveTo>
                    <a:cubicBezTo>
                      <a:pt x="22" y="89"/>
                      <a:pt x="22" y="89"/>
                      <a:pt x="22" y="89"/>
                    </a:cubicBezTo>
                    <a:cubicBezTo>
                      <a:pt x="21" y="89"/>
                      <a:pt x="21" y="89"/>
                      <a:pt x="21" y="89"/>
                    </a:cubicBezTo>
                    <a:cubicBezTo>
                      <a:pt x="21" y="93"/>
                      <a:pt x="21" y="93"/>
                      <a:pt x="21" y="93"/>
                    </a:cubicBezTo>
                    <a:cubicBezTo>
                      <a:pt x="22" y="93"/>
                      <a:pt x="22" y="93"/>
                      <a:pt x="22" y="93"/>
                    </a:cubicBezTo>
                    <a:cubicBezTo>
                      <a:pt x="23" y="93"/>
                      <a:pt x="23" y="93"/>
                      <a:pt x="23" y="93"/>
                    </a:cubicBezTo>
                    <a:cubicBezTo>
                      <a:pt x="23" y="89"/>
                      <a:pt x="23" y="89"/>
                      <a:pt x="23" y="89"/>
                    </a:cubicBezTo>
                    <a:moveTo>
                      <a:pt x="2" y="84"/>
                    </a:moveTo>
                    <a:cubicBezTo>
                      <a:pt x="1" y="84"/>
                      <a:pt x="1" y="84"/>
                      <a:pt x="1" y="84"/>
                    </a:cubicBezTo>
                    <a:cubicBezTo>
                      <a:pt x="0" y="84"/>
                      <a:pt x="0" y="84"/>
                      <a:pt x="0" y="84"/>
                    </a:cubicBezTo>
                    <a:cubicBezTo>
                      <a:pt x="0" y="88"/>
                      <a:pt x="0" y="88"/>
                      <a:pt x="0" y="88"/>
                    </a:cubicBezTo>
                    <a:cubicBezTo>
                      <a:pt x="1" y="88"/>
                      <a:pt x="1" y="88"/>
                      <a:pt x="1" y="88"/>
                    </a:cubicBezTo>
                    <a:cubicBezTo>
                      <a:pt x="2" y="88"/>
                      <a:pt x="2" y="88"/>
                      <a:pt x="2" y="88"/>
                    </a:cubicBezTo>
                    <a:cubicBezTo>
                      <a:pt x="2" y="84"/>
                      <a:pt x="2" y="84"/>
                      <a:pt x="2" y="84"/>
                    </a:cubicBezTo>
                    <a:moveTo>
                      <a:pt x="23" y="81"/>
                    </a:moveTo>
                    <a:cubicBezTo>
                      <a:pt x="22" y="81"/>
                      <a:pt x="22" y="81"/>
                      <a:pt x="22" y="81"/>
                    </a:cubicBezTo>
                    <a:cubicBezTo>
                      <a:pt x="21" y="81"/>
                      <a:pt x="21" y="81"/>
                      <a:pt x="21" y="81"/>
                    </a:cubicBezTo>
                    <a:cubicBezTo>
                      <a:pt x="21" y="85"/>
                      <a:pt x="21" y="85"/>
                      <a:pt x="21" y="85"/>
                    </a:cubicBezTo>
                    <a:cubicBezTo>
                      <a:pt x="22" y="85"/>
                      <a:pt x="22" y="85"/>
                      <a:pt x="22" y="85"/>
                    </a:cubicBezTo>
                    <a:cubicBezTo>
                      <a:pt x="23" y="85"/>
                      <a:pt x="23" y="85"/>
                      <a:pt x="23" y="85"/>
                    </a:cubicBezTo>
                    <a:cubicBezTo>
                      <a:pt x="23" y="81"/>
                      <a:pt x="23" y="81"/>
                      <a:pt x="23" y="81"/>
                    </a:cubicBezTo>
                    <a:moveTo>
                      <a:pt x="2" y="76"/>
                    </a:moveTo>
                    <a:cubicBezTo>
                      <a:pt x="1" y="76"/>
                      <a:pt x="1" y="76"/>
                      <a:pt x="1" y="76"/>
                    </a:cubicBezTo>
                    <a:cubicBezTo>
                      <a:pt x="0" y="76"/>
                      <a:pt x="0" y="76"/>
                      <a:pt x="0" y="76"/>
                    </a:cubicBezTo>
                    <a:cubicBezTo>
                      <a:pt x="0" y="80"/>
                      <a:pt x="0" y="80"/>
                      <a:pt x="0" y="80"/>
                    </a:cubicBezTo>
                    <a:cubicBezTo>
                      <a:pt x="1" y="80"/>
                      <a:pt x="1" y="80"/>
                      <a:pt x="1" y="80"/>
                    </a:cubicBezTo>
                    <a:cubicBezTo>
                      <a:pt x="2" y="80"/>
                      <a:pt x="2" y="80"/>
                      <a:pt x="2" y="80"/>
                    </a:cubicBezTo>
                    <a:cubicBezTo>
                      <a:pt x="2" y="76"/>
                      <a:pt x="2" y="76"/>
                      <a:pt x="2" y="76"/>
                    </a:cubicBezTo>
                    <a:moveTo>
                      <a:pt x="23" y="73"/>
                    </a:moveTo>
                    <a:cubicBezTo>
                      <a:pt x="22" y="73"/>
                      <a:pt x="22" y="73"/>
                      <a:pt x="22" y="73"/>
                    </a:cubicBezTo>
                    <a:cubicBezTo>
                      <a:pt x="21" y="73"/>
                      <a:pt x="21" y="73"/>
                      <a:pt x="21" y="73"/>
                    </a:cubicBezTo>
                    <a:cubicBezTo>
                      <a:pt x="21" y="77"/>
                      <a:pt x="21" y="77"/>
                      <a:pt x="21" y="77"/>
                    </a:cubicBezTo>
                    <a:cubicBezTo>
                      <a:pt x="22" y="77"/>
                      <a:pt x="22" y="77"/>
                      <a:pt x="22" y="77"/>
                    </a:cubicBezTo>
                    <a:cubicBezTo>
                      <a:pt x="23" y="77"/>
                      <a:pt x="23" y="77"/>
                      <a:pt x="23" y="77"/>
                    </a:cubicBezTo>
                    <a:cubicBezTo>
                      <a:pt x="23" y="73"/>
                      <a:pt x="23" y="73"/>
                      <a:pt x="23" y="73"/>
                    </a:cubicBezTo>
                    <a:moveTo>
                      <a:pt x="2" y="68"/>
                    </a:moveTo>
                    <a:cubicBezTo>
                      <a:pt x="1" y="68"/>
                      <a:pt x="1" y="68"/>
                      <a:pt x="1" y="68"/>
                    </a:cubicBezTo>
                    <a:cubicBezTo>
                      <a:pt x="0" y="68"/>
                      <a:pt x="0" y="68"/>
                      <a:pt x="0" y="68"/>
                    </a:cubicBezTo>
                    <a:cubicBezTo>
                      <a:pt x="0" y="72"/>
                      <a:pt x="0" y="72"/>
                      <a:pt x="0" y="72"/>
                    </a:cubicBezTo>
                    <a:cubicBezTo>
                      <a:pt x="1" y="72"/>
                      <a:pt x="1" y="72"/>
                      <a:pt x="1" y="72"/>
                    </a:cubicBezTo>
                    <a:cubicBezTo>
                      <a:pt x="2" y="72"/>
                      <a:pt x="2" y="72"/>
                      <a:pt x="2" y="72"/>
                    </a:cubicBezTo>
                    <a:cubicBezTo>
                      <a:pt x="2" y="68"/>
                      <a:pt x="2" y="68"/>
                      <a:pt x="2" y="68"/>
                    </a:cubicBezTo>
                    <a:moveTo>
                      <a:pt x="23" y="65"/>
                    </a:moveTo>
                    <a:cubicBezTo>
                      <a:pt x="22" y="65"/>
                      <a:pt x="22" y="65"/>
                      <a:pt x="22" y="65"/>
                    </a:cubicBezTo>
                    <a:cubicBezTo>
                      <a:pt x="21" y="65"/>
                      <a:pt x="21" y="65"/>
                      <a:pt x="21" y="65"/>
                    </a:cubicBezTo>
                    <a:cubicBezTo>
                      <a:pt x="21" y="69"/>
                      <a:pt x="21" y="69"/>
                      <a:pt x="21" y="69"/>
                    </a:cubicBezTo>
                    <a:cubicBezTo>
                      <a:pt x="22" y="69"/>
                      <a:pt x="22" y="69"/>
                      <a:pt x="22" y="69"/>
                    </a:cubicBezTo>
                    <a:cubicBezTo>
                      <a:pt x="23" y="69"/>
                      <a:pt x="23" y="69"/>
                      <a:pt x="23" y="69"/>
                    </a:cubicBezTo>
                    <a:cubicBezTo>
                      <a:pt x="23" y="65"/>
                      <a:pt x="23" y="65"/>
                      <a:pt x="23" y="65"/>
                    </a:cubicBezTo>
                    <a:moveTo>
                      <a:pt x="2" y="60"/>
                    </a:moveTo>
                    <a:cubicBezTo>
                      <a:pt x="1" y="60"/>
                      <a:pt x="1" y="60"/>
                      <a:pt x="1" y="60"/>
                    </a:cubicBezTo>
                    <a:cubicBezTo>
                      <a:pt x="0" y="60"/>
                      <a:pt x="0" y="60"/>
                      <a:pt x="0" y="60"/>
                    </a:cubicBezTo>
                    <a:cubicBezTo>
                      <a:pt x="0" y="64"/>
                      <a:pt x="0" y="64"/>
                      <a:pt x="0" y="64"/>
                    </a:cubicBezTo>
                    <a:cubicBezTo>
                      <a:pt x="1" y="64"/>
                      <a:pt x="1" y="64"/>
                      <a:pt x="1" y="64"/>
                    </a:cubicBezTo>
                    <a:cubicBezTo>
                      <a:pt x="2" y="64"/>
                      <a:pt x="2" y="64"/>
                      <a:pt x="2" y="64"/>
                    </a:cubicBezTo>
                    <a:cubicBezTo>
                      <a:pt x="2" y="60"/>
                      <a:pt x="2" y="60"/>
                      <a:pt x="2" y="60"/>
                    </a:cubicBezTo>
                    <a:moveTo>
                      <a:pt x="23" y="57"/>
                    </a:moveTo>
                    <a:cubicBezTo>
                      <a:pt x="22" y="57"/>
                      <a:pt x="22" y="57"/>
                      <a:pt x="22" y="57"/>
                    </a:cubicBezTo>
                    <a:cubicBezTo>
                      <a:pt x="21" y="57"/>
                      <a:pt x="21" y="57"/>
                      <a:pt x="21" y="57"/>
                    </a:cubicBezTo>
                    <a:cubicBezTo>
                      <a:pt x="21" y="61"/>
                      <a:pt x="21" y="61"/>
                      <a:pt x="21" y="61"/>
                    </a:cubicBezTo>
                    <a:cubicBezTo>
                      <a:pt x="22" y="61"/>
                      <a:pt x="22" y="61"/>
                      <a:pt x="22" y="61"/>
                    </a:cubicBezTo>
                    <a:cubicBezTo>
                      <a:pt x="23" y="61"/>
                      <a:pt x="23" y="61"/>
                      <a:pt x="23" y="61"/>
                    </a:cubicBezTo>
                    <a:cubicBezTo>
                      <a:pt x="23" y="57"/>
                      <a:pt x="23" y="57"/>
                      <a:pt x="23" y="57"/>
                    </a:cubicBezTo>
                    <a:moveTo>
                      <a:pt x="2" y="52"/>
                    </a:moveTo>
                    <a:cubicBezTo>
                      <a:pt x="1" y="52"/>
                      <a:pt x="1" y="52"/>
                      <a:pt x="1" y="52"/>
                    </a:cubicBezTo>
                    <a:cubicBezTo>
                      <a:pt x="0" y="52"/>
                      <a:pt x="0" y="52"/>
                      <a:pt x="0" y="52"/>
                    </a:cubicBezTo>
                    <a:cubicBezTo>
                      <a:pt x="0" y="56"/>
                      <a:pt x="0" y="56"/>
                      <a:pt x="0" y="56"/>
                    </a:cubicBezTo>
                    <a:cubicBezTo>
                      <a:pt x="1" y="56"/>
                      <a:pt x="1" y="56"/>
                      <a:pt x="1" y="56"/>
                    </a:cubicBezTo>
                    <a:cubicBezTo>
                      <a:pt x="2" y="56"/>
                      <a:pt x="2" y="56"/>
                      <a:pt x="2" y="56"/>
                    </a:cubicBezTo>
                    <a:cubicBezTo>
                      <a:pt x="2" y="52"/>
                      <a:pt x="2" y="52"/>
                      <a:pt x="2" y="52"/>
                    </a:cubicBezTo>
                    <a:moveTo>
                      <a:pt x="23" y="49"/>
                    </a:moveTo>
                    <a:cubicBezTo>
                      <a:pt x="22" y="49"/>
                      <a:pt x="22" y="49"/>
                      <a:pt x="22" y="49"/>
                    </a:cubicBezTo>
                    <a:cubicBezTo>
                      <a:pt x="21" y="49"/>
                      <a:pt x="21" y="49"/>
                      <a:pt x="21" y="49"/>
                    </a:cubicBezTo>
                    <a:cubicBezTo>
                      <a:pt x="21" y="53"/>
                      <a:pt x="21" y="53"/>
                      <a:pt x="21" y="53"/>
                    </a:cubicBezTo>
                    <a:cubicBezTo>
                      <a:pt x="22" y="53"/>
                      <a:pt x="22" y="53"/>
                      <a:pt x="22" y="53"/>
                    </a:cubicBezTo>
                    <a:cubicBezTo>
                      <a:pt x="23" y="53"/>
                      <a:pt x="23" y="53"/>
                      <a:pt x="23" y="53"/>
                    </a:cubicBezTo>
                    <a:cubicBezTo>
                      <a:pt x="23" y="49"/>
                      <a:pt x="23" y="49"/>
                      <a:pt x="23" y="49"/>
                    </a:cubicBezTo>
                    <a:moveTo>
                      <a:pt x="2" y="44"/>
                    </a:moveTo>
                    <a:cubicBezTo>
                      <a:pt x="1" y="44"/>
                      <a:pt x="1" y="44"/>
                      <a:pt x="1" y="44"/>
                    </a:cubicBezTo>
                    <a:cubicBezTo>
                      <a:pt x="0" y="44"/>
                      <a:pt x="0" y="44"/>
                      <a:pt x="0" y="44"/>
                    </a:cubicBezTo>
                    <a:cubicBezTo>
                      <a:pt x="0" y="48"/>
                      <a:pt x="0" y="48"/>
                      <a:pt x="0" y="48"/>
                    </a:cubicBezTo>
                    <a:cubicBezTo>
                      <a:pt x="1" y="48"/>
                      <a:pt x="1" y="48"/>
                      <a:pt x="1" y="48"/>
                    </a:cubicBezTo>
                    <a:cubicBezTo>
                      <a:pt x="2" y="48"/>
                      <a:pt x="2" y="48"/>
                      <a:pt x="2" y="48"/>
                    </a:cubicBezTo>
                    <a:cubicBezTo>
                      <a:pt x="2" y="44"/>
                      <a:pt x="2" y="44"/>
                      <a:pt x="2" y="44"/>
                    </a:cubicBezTo>
                    <a:moveTo>
                      <a:pt x="23" y="40"/>
                    </a:moveTo>
                    <a:cubicBezTo>
                      <a:pt x="22" y="40"/>
                      <a:pt x="22" y="40"/>
                      <a:pt x="22" y="40"/>
                    </a:cubicBezTo>
                    <a:cubicBezTo>
                      <a:pt x="21" y="40"/>
                      <a:pt x="21" y="40"/>
                      <a:pt x="21" y="40"/>
                    </a:cubicBezTo>
                    <a:cubicBezTo>
                      <a:pt x="21" y="44"/>
                      <a:pt x="21" y="44"/>
                      <a:pt x="21" y="44"/>
                    </a:cubicBezTo>
                    <a:cubicBezTo>
                      <a:pt x="22" y="44"/>
                      <a:pt x="22" y="44"/>
                      <a:pt x="22" y="44"/>
                    </a:cubicBezTo>
                    <a:cubicBezTo>
                      <a:pt x="23" y="44"/>
                      <a:pt x="23" y="44"/>
                      <a:pt x="23" y="44"/>
                    </a:cubicBezTo>
                    <a:cubicBezTo>
                      <a:pt x="23" y="40"/>
                      <a:pt x="23" y="40"/>
                      <a:pt x="23" y="40"/>
                    </a:cubicBezTo>
                    <a:moveTo>
                      <a:pt x="2" y="35"/>
                    </a:moveTo>
                    <a:cubicBezTo>
                      <a:pt x="1" y="35"/>
                      <a:pt x="1" y="35"/>
                      <a:pt x="1" y="35"/>
                    </a:cubicBezTo>
                    <a:cubicBezTo>
                      <a:pt x="0" y="35"/>
                      <a:pt x="0" y="35"/>
                      <a:pt x="0" y="35"/>
                    </a:cubicBezTo>
                    <a:cubicBezTo>
                      <a:pt x="0" y="39"/>
                      <a:pt x="0" y="39"/>
                      <a:pt x="0" y="39"/>
                    </a:cubicBezTo>
                    <a:cubicBezTo>
                      <a:pt x="1" y="39"/>
                      <a:pt x="1" y="39"/>
                      <a:pt x="1" y="39"/>
                    </a:cubicBezTo>
                    <a:cubicBezTo>
                      <a:pt x="2" y="39"/>
                      <a:pt x="2" y="39"/>
                      <a:pt x="2" y="39"/>
                    </a:cubicBezTo>
                    <a:cubicBezTo>
                      <a:pt x="2" y="35"/>
                      <a:pt x="2" y="35"/>
                      <a:pt x="2" y="35"/>
                    </a:cubicBezTo>
                    <a:moveTo>
                      <a:pt x="23" y="32"/>
                    </a:moveTo>
                    <a:cubicBezTo>
                      <a:pt x="22" y="32"/>
                      <a:pt x="22" y="32"/>
                      <a:pt x="22" y="32"/>
                    </a:cubicBezTo>
                    <a:cubicBezTo>
                      <a:pt x="21" y="32"/>
                      <a:pt x="21" y="32"/>
                      <a:pt x="21" y="32"/>
                    </a:cubicBezTo>
                    <a:cubicBezTo>
                      <a:pt x="21" y="36"/>
                      <a:pt x="21" y="36"/>
                      <a:pt x="21" y="36"/>
                    </a:cubicBezTo>
                    <a:cubicBezTo>
                      <a:pt x="22" y="36"/>
                      <a:pt x="22" y="36"/>
                      <a:pt x="22" y="36"/>
                    </a:cubicBezTo>
                    <a:cubicBezTo>
                      <a:pt x="23" y="36"/>
                      <a:pt x="23" y="36"/>
                      <a:pt x="23" y="36"/>
                    </a:cubicBezTo>
                    <a:cubicBezTo>
                      <a:pt x="23" y="32"/>
                      <a:pt x="23" y="32"/>
                      <a:pt x="23" y="32"/>
                    </a:cubicBezTo>
                    <a:moveTo>
                      <a:pt x="2" y="27"/>
                    </a:moveTo>
                    <a:cubicBezTo>
                      <a:pt x="1" y="27"/>
                      <a:pt x="1" y="27"/>
                      <a:pt x="1" y="27"/>
                    </a:cubicBezTo>
                    <a:cubicBezTo>
                      <a:pt x="0" y="27"/>
                      <a:pt x="0" y="27"/>
                      <a:pt x="0" y="27"/>
                    </a:cubicBezTo>
                    <a:cubicBezTo>
                      <a:pt x="0" y="31"/>
                      <a:pt x="0" y="31"/>
                      <a:pt x="0" y="31"/>
                    </a:cubicBezTo>
                    <a:cubicBezTo>
                      <a:pt x="1" y="31"/>
                      <a:pt x="1" y="31"/>
                      <a:pt x="1" y="31"/>
                    </a:cubicBezTo>
                    <a:cubicBezTo>
                      <a:pt x="2" y="31"/>
                      <a:pt x="2" y="31"/>
                      <a:pt x="2" y="31"/>
                    </a:cubicBezTo>
                    <a:cubicBezTo>
                      <a:pt x="2" y="27"/>
                      <a:pt x="2" y="27"/>
                      <a:pt x="2" y="27"/>
                    </a:cubicBezTo>
                    <a:moveTo>
                      <a:pt x="23" y="24"/>
                    </a:moveTo>
                    <a:cubicBezTo>
                      <a:pt x="22" y="24"/>
                      <a:pt x="22" y="24"/>
                      <a:pt x="22" y="24"/>
                    </a:cubicBezTo>
                    <a:cubicBezTo>
                      <a:pt x="21" y="24"/>
                      <a:pt x="21" y="24"/>
                      <a:pt x="21" y="24"/>
                    </a:cubicBezTo>
                    <a:cubicBezTo>
                      <a:pt x="21" y="28"/>
                      <a:pt x="21" y="28"/>
                      <a:pt x="21" y="28"/>
                    </a:cubicBezTo>
                    <a:cubicBezTo>
                      <a:pt x="22" y="28"/>
                      <a:pt x="22" y="28"/>
                      <a:pt x="22" y="28"/>
                    </a:cubicBezTo>
                    <a:cubicBezTo>
                      <a:pt x="23" y="28"/>
                      <a:pt x="23" y="28"/>
                      <a:pt x="23" y="28"/>
                    </a:cubicBezTo>
                    <a:cubicBezTo>
                      <a:pt x="23" y="24"/>
                      <a:pt x="23" y="24"/>
                      <a:pt x="23" y="24"/>
                    </a:cubicBezTo>
                    <a:moveTo>
                      <a:pt x="2" y="19"/>
                    </a:moveTo>
                    <a:cubicBezTo>
                      <a:pt x="1" y="19"/>
                      <a:pt x="1" y="19"/>
                      <a:pt x="1" y="19"/>
                    </a:cubicBezTo>
                    <a:cubicBezTo>
                      <a:pt x="0" y="19"/>
                      <a:pt x="0" y="19"/>
                      <a:pt x="0" y="19"/>
                    </a:cubicBezTo>
                    <a:cubicBezTo>
                      <a:pt x="0" y="23"/>
                      <a:pt x="0" y="23"/>
                      <a:pt x="0" y="23"/>
                    </a:cubicBezTo>
                    <a:cubicBezTo>
                      <a:pt x="1" y="23"/>
                      <a:pt x="1" y="23"/>
                      <a:pt x="1" y="23"/>
                    </a:cubicBezTo>
                    <a:cubicBezTo>
                      <a:pt x="2" y="23"/>
                      <a:pt x="2" y="23"/>
                      <a:pt x="2" y="23"/>
                    </a:cubicBezTo>
                    <a:cubicBezTo>
                      <a:pt x="2" y="19"/>
                      <a:pt x="2" y="19"/>
                      <a:pt x="2" y="19"/>
                    </a:cubicBezTo>
                    <a:moveTo>
                      <a:pt x="23" y="16"/>
                    </a:moveTo>
                    <a:cubicBezTo>
                      <a:pt x="22" y="16"/>
                      <a:pt x="22" y="16"/>
                      <a:pt x="22" y="16"/>
                    </a:cubicBezTo>
                    <a:cubicBezTo>
                      <a:pt x="21" y="16"/>
                      <a:pt x="21" y="16"/>
                      <a:pt x="21" y="16"/>
                    </a:cubicBezTo>
                    <a:cubicBezTo>
                      <a:pt x="21" y="20"/>
                      <a:pt x="21" y="20"/>
                      <a:pt x="21" y="20"/>
                    </a:cubicBezTo>
                    <a:cubicBezTo>
                      <a:pt x="22" y="20"/>
                      <a:pt x="22" y="20"/>
                      <a:pt x="22" y="20"/>
                    </a:cubicBezTo>
                    <a:cubicBezTo>
                      <a:pt x="23" y="20"/>
                      <a:pt x="23" y="20"/>
                      <a:pt x="23" y="20"/>
                    </a:cubicBezTo>
                    <a:cubicBezTo>
                      <a:pt x="23" y="16"/>
                      <a:pt x="23" y="16"/>
                      <a:pt x="23" y="16"/>
                    </a:cubicBezTo>
                    <a:moveTo>
                      <a:pt x="2" y="11"/>
                    </a:moveTo>
                    <a:cubicBezTo>
                      <a:pt x="1" y="11"/>
                      <a:pt x="1" y="11"/>
                      <a:pt x="1" y="11"/>
                    </a:cubicBezTo>
                    <a:cubicBezTo>
                      <a:pt x="0" y="11"/>
                      <a:pt x="0" y="11"/>
                      <a:pt x="0" y="11"/>
                    </a:cubicBezTo>
                    <a:cubicBezTo>
                      <a:pt x="0" y="15"/>
                      <a:pt x="0" y="15"/>
                      <a:pt x="0" y="15"/>
                    </a:cubicBezTo>
                    <a:cubicBezTo>
                      <a:pt x="1" y="15"/>
                      <a:pt x="1" y="15"/>
                      <a:pt x="1" y="15"/>
                    </a:cubicBezTo>
                    <a:cubicBezTo>
                      <a:pt x="2" y="15"/>
                      <a:pt x="2" y="15"/>
                      <a:pt x="2" y="15"/>
                    </a:cubicBezTo>
                    <a:cubicBezTo>
                      <a:pt x="2" y="11"/>
                      <a:pt x="2" y="11"/>
                      <a:pt x="2" y="11"/>
                    </a:cubicBezTo>
                    <a:moveTo>
                      <a:pt x="23" y="8"/>
                    </a:moveTo>
                    <a:cubicBezTo>
                      <a:pt x="22" y="8"/>
                      <a:pt x="22" y="8"/>
                      <a:pt x="22" y="8"/>
                    </a:cubicBezTo>
                    <a:cubicBezTo>
                      <a:pt x="21" y="8"/>
                      <a:pt x="21" y="8"/>
                      <a:pt x="21" y="8"/>
                    </a:cubicBezTo>
                    <a:cubicBezTo>
                      <a:pt x="21" y="12"/>
                      <a:pt x="21" y="12"/>
                      <a:pt x="21" y="12"/>
                    </a:cubicBezTo>
                    <a:cubicBezTo>
                      <a:pt x="22" y="12"/>
                      <a:pt x="22" y="12"/>
                      <a:pt x="22" y="12"/>
                    </a:cubicBezTo>
                    <a:cubicBezTo>
                      <a:pt x="23" y="12"/>
                      <a:pt x="23" y="12"/>
                      <a:pt x="23" y="12"/>
                    </a:cubicBezTo>
                    <a:cubicBezTo>
                      <a:pt x="23" y="8"/>
                      <a:pt x="23" y="8"/>
                      <a:pt x="23" y="8"/>
                    </a:cubicBezTo>
                    <a:moveTo>
                      <a:pt x="2" y="7"/>
                    </a:moveTo>
                    <a:cubicBezTo>
                      <a:pt x="2" y="7"/>
                      <a:pt x="2" y="7"/>
                      <a:pt x="2" y="7"/>
                    </a:cubicBezTo>
                    <a:cubicBezTo>
                      <a:pt x="2" y="7"/>
                      <a:pt x="2" y="7"/>
                      <a:pt x="2" y="7"/>
                    </a:cubicBezTo>
                    <a:moveTo>
                      <a:pt x="0" y="3"/>
                    </a:moveTo>
                    <a:cubicBezTo>
                      <a:pt x="0" y="3"/>
                      <a:pt x="0" y="4"/>
                      <a:pt x="0" y="4"/>
                    </a:cubicBezTo>
                    <a:cubicBezTo>
                      <a:pt x="0" y="7"/>
                      <a:pt x="0" y="7"/>
                      <a:pt x="0" y="7"/>
                    </a:cubicBezTo>
                    <a:cubicBezTo>
                      <a:pt x="1" y="7"/>
                      <a:pt x="1" y="7"/>
                      <a:pt x="1" y="7"/>
                    </a:cubicBezTo>
                    <a:cubicBezTo>
                      <a:pt x="2" y="7"/>
                      <a:pt x="2" y="7"/>
                      <a:pt x="2" y="7"/>
                    </a:cubicBezTo>
                    <a:cubicBezTo>
                      <a:pt x="2" y="4"/>
                      <a:pt x="2" y="4"/>
                      <a:pt x="2" y="4"/>
                    </a:cubicBezTo>
                    <a:cubicBezTo>
                      <a:pt x="2" y="4"/>
                      <a:pt x="2" y="4"/>
                      <a:pt x="2" y="4"/>
                    </a:cubicBezTo>
                    <a:cubicBezTo>
                      <a:pt x="1" y="3"/>
                      <a:pt x="1" y="3"/>
                      <a:pt x="1" y="3"/>
                    </a:cubicBezTo>
                    <a:cubicBezTo>
                      <a:pt x="0" y="3"/>
                      <a:pt x="0" y="3"/>
                      <a:pt x="0" y="3"/>
                    </a:cubicBezTo>
                    <a:moveTo>
                      <a:pt x="20" y="0"/>
                    </a:moveTo>
                    <a:cubicBezTo>
                      <a:pt x="20" y="1"/>
                      <a:pt x="20" y="1"/>
                      <a:pt x="20" y="1"/>
                    </a:cubicBezTo>
                    <a:cubicBezTo>
                      <a:pt x="19" y="2"/>
                      <a:pt x="19" y="2"/>
                      <a:pt x="19" y="2"/>
                    </a:cubicBezTo>
                    <a:cubicBezTo>
                      <a:pt x="19" y="2"/>
                      <a:pt x="19" y="2"/>
                      <a:pt x="19" y="2"/>
                    </a:cubicBezTo>
                    <a:cubicBezTo>
                      <a:pt x="20" y="2"/>
                      <a:pt x="21" y="3"/>
                      <a:pt x="21" y="4"/>
                    </a:cubicBezTo>
                    <a:cubicBezTo>
                      <a:pt x="21" y="4"/>
                      <a:pt x="21" y="4"/>
                      <a:pt x="21" y="4"/>
                    </a:cubicBezTo>
                    <a:cubicBezTo>
                      <a:pt x="22" y="4"/>
                      <a:pt x="22" y="4"/>
                      <a:pt x="22" y="4"/>
                    </a:cubicBezTo>
                    <a:cubicBezTo>
                      <a:pt x="23" y="4"/>
                      <a:pt x="23" y="4"/>
                      <a:pt x="23" y="4"/>
                    </a:cubicBezTo>
                    <a:cubicBezTo>
                      <a:pt x="23" y="4"/>
                      <a:pt x="23" y="4"/>
                      <a:pt x="23" y="4"/>
                    </a:cubicBezTo>
                    <a:cubicBezTo>
                      <a:pt x="23" y="2"/>
                      <a:pt x="22" y="1"/>
                      <a:pt x="20" y="0"/>
                    </a:cubicBezTo>
                    <a:moveTo>
                      <a:pt x="8" y="0"/>
                    </a:move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2"/>
                      <a:pt x="4" y="2"/>
                      <a:pt x="4" y="2"/>
                    </a:cubicBezTo>
                    <a:cubicBezTo>
                      <a:pt x="8" y="2"/>
                      <a:pt x="8" y="2"/>
                      <a:pt x="8" y="2"/>
                    </a:cubicBezTo>
                    <a:cubicBezTo>
                      <a:pt x="8" y="1"/>
                      <a:pt x="8" y="1"/>
                      <a:pt x="8" y="1"/>
                    </a:cubicBezTo>
                    <a:cubicBezTo>
                      <a:pt x="8" y="0"/>
                      <a:pt x="8" y="0"/>
                      <a:pt x="8" y="0"/>
                    </a:cubicBezTo>
                    <a:moveTo>
                      <a:pt x="16" y="0"/>
                    </a:moveTo>
                    <a:cubicBezTo>
                      <a:pt x="12" y="0"/>
                      <a:pt x="12" y="0"/>
                      <a:pt x="12" y="0"/>
                    </a:cubicBezTo>
                    <a:cubicBezTo>
                      <a:pt x="12" y="1"/>
                      <a:pt x="12" y="1"/>
                      <a:pt x="12" y="1"/>
                    </a:cubicBezTo>
                    <a:cubicBezTo>
                      <a:pt x="12" y="2"/>
                      <a:pt x="12" y="2"/>
                      <a:pt x="12" y="2"/>
                    </a:cubicBezTo>
                    <a:cubicBezTo>
                      <a:pt x="16" y="2"/>
                      <a:pt x="16" y="2"/>
                      <a:pt x="16" y="2"/>
                    </a:cubicBezTo>
                    <a:cubicBezTo>
                      <a:pt x="16" y="1"/>
                      <a:pt x="16" y="1"/>
                      <a:pt x="16" y="1"/>
                    </a:cubicBezTo>
                    <a:cubicBezTo>
                      <a:pt x="16" y="0"/>
                      <a:pt x="16" y="0"/>
                      <a:pt x="16" y="0"/>
                    </a:cubicBezTo>
                  </a:path>
                </a:pathLst>
              </a:custGeom>
              <a:solidFill>
                <a:srgbClr val="48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0" name="Freeform 69"/>
              <p:cNvSpPr/>
              <p:nvPr>
                <p:custDataLst>
                  <p:tags r:id="rId82"/>
                </p:custDataLst>
              </p:nvPr>
            </p:nvSpPr>
            <p:spPr bwMode="auto">
              <a:xfrm>
                <a:off x="4579" y="880"/>
                <a:ext cx="61" cy="534"/>
              </a:xfrm>
              <a:custGeom>
                <a:avLst/>
                <a:gdLst>
                  <a:gd name="T0" fmla="*/ 12 w 22"/>
                  <a:gd name="T1" fmla="*/ 1 h 191"/>
                  <a:gd name="T2" fmla="*/ 4 w 22"/>
                  <a:gd name="T3" fmla="*/ 1 h 191"/>
                  <a:gd name="T4" fmla="*/ 0 w 22"/>
                  <a:gd name="T5" fmla="*/ 2 h 191"/>
                  <a:gd name="T6" fmla="*/ 1 w 22"/>
                  <a:gd name="T7" fmla="*/ 6 h 191"/>
                  <a:gd name="T8" fmla="*/ 1 w 22"/>
                  <a:gd name="T9" fmla="*/ 10 h 191"/>
                  <a:gd name="T10" fmla="*/ 1 w 22"/>
                  <a:gd name="T11" fmla="*/ 18 h 191"/>
                  <a:gd name="T12" fmla="*/ 1 w 22"/>
                  <a:gd name="T13" fmla="*/ 26 h 191"/>
                  <a:gd name="T14" fmla="*/ 1 w 22"/>
                  <a:gd name="T15" fmla="*/ 34 h 191"/>
                  <a:gd name="T16" fmla="*/ 1 w 22"/>
                  <a:gd name="T17" fmla="*/ 43 h 191"/>
                  <a:gd name="T18" fmla="*/ 1 w 22"/>
                  <a:gd name="T19" fmla="*/ 51 h 191"/>
                  <a:gd name="T20" fmla="*/ 1 w 22"/>
                  <a:gd name="T21" fmla="*/ 59 h 191"/>
                  <a:gd name="T22" fmla="*/ 1 w 22"/>
                  <a:gd name="T23" fmla="*/ 67 h 191"/>
                  <a:gd name="T24" fmla="*/ 1 w 22"/>
                  <a:gd name="T25" fmla="*/ 75 h 191"/>
                  <a:gd name="T26" fmla="*/ 1 w 22"/>
                  <a:gd name="T27" fmla="*/ 83 h 191"/>
                  <a:gd name="T28" fmla="*/ 1 w 22"/>
                  <a:gd name="T29" fmla="*/ 91 h 191"/>
                  <a:gd name="T30" fmla="*/ 1 w 22"/>
                  <a:gd name="T31" fmla="*/ 99 h 191"/>
                  <a:gd name="T32" fmla="*/ 1 w 22"/>
                  <a:gd name="T33" fmla="*/ 107 h 191"/>
                  <a:gd name="T34" fmla="*/ 1 w 22"/>
                  <a:gd name="T35" fmla="*/ 115 h 191"/>
                  <a:gd name="T36" fmla="*/ 1 w 22"/>
                  <a:gd name="T37" fmla="*/ 123 h 191"/>
                  <a:gd name="T38" fmla="*/ 1 w 22"/>
                  <a:gd name="T39" fmla="*/ 131 h 191"/>
                  <a:gd name="T40" fmla="*/ 1 w 22"/>
                  <a:gd name="T41" fmla="*/ 139 h 191"/>
                  <a:gd name="T42" fmla="*/ 1 w 22"/>
                  <a:gd name="T43" fmla="*/ 147 h 191"/>
                  <a:gd name="T44" fmla="*/ 1 w 22"/>
                  <a:gd name="T45" fmla="*/ 155 h 191"/>
                  <a:gd name="T46" fmla="*/ 1 w 22"/>
                  <a:gd name="T47" fmla="*/ 163 h 191"/>
                  <a:gd name="T48" fmla="*/ 1 w 22"/>
                  <a:gd name="T49" fmla="*/ 171 h 191"/>
                  <a:gd name="T50" fmla="*/ 1 w 22"/>
                  <a:gd name="T51" fmla="*/ 179 h 191"/>
                  <a:gd name="T52" fmla="*/ 1 w 22"/>
                  <a:gd name="T53" fmla="*/ 187 h 191"/>
                  <a:gd name="T54" fmla="*/ 4 w 22"/>
                  <a:gd name="T55" fmla="*/ 191 h 191"/>
                  <a:gd name="T56" fmla="*/ 10 w 22"/>
                  <a:gd name="T57" fmla="*/ 191 h 191"/>
                  <a:gd name="T58" fmla="*/ 19 w 22"/>
                  <a:gd name="T59" fmla="*/ 190 h 191"/>
                  <a:gd name="T60" fmla="*/ 21 w 22"/>
                  <a:gd name="T61" fmla="*/ 188 h 191"/>
                  <a:gd name="T62" fmla="*/ 21 w 22"/>
                  <a:gd name="T63" fmla="*/ 180 h 191"/>
                  <a:gd name="T64" fmla="*/ 21 w 22"/>
                  <a:gd name="T65" fmla="*/ 172 h 191"/>
                  <a:gd name="T66" fmla="*/ 21 w 22"/>
                  <a:gd name="T67" fmla="*/ 164 h 191"/>
                  <a:gd name="T68" fmla="*/ 21 w 22"/>
                  <a:gd name="T69" fmla="*/ 156 h 191"/>
                  <a:gd name="T70" fmla="*/ 21 w 22"/>
                  <a:gd name="T71" fmla="*/ 148 h 191"/>
                  <a:gd name="T72" fmla="*/ 21 w 22"/>
                  <a:gd name="T73" fmla="*/ 140 h 191"/>
                  <a:gd name="T74" fmla="*/ 21 w 22"/>
                  <a:gd name="T75" fmla="*/ 132 h 191"/>
                  <a:gd name="T76" fmla="*/ 21 w 22"/>
                  <a:gd name="T77" fmla="*/ 124 h 191"/>
                  <a:gd name="T78" fmla="*/ 21 w 22"/>
                  <a:gd name="T79" fmla="*/ 116 h 191"/>
                  <a:gd name="T80" fmla="*/ 21 w 22"/>
                  <a:gd name="T81" fmla="*/ 108 h 191"/>
                  <a:gd name="T82" fmla="*/ 21 w 22"/>
                  <a:gd name="T83" fmla="*/ 100 h 191"/>
                  <a:gd name="T84" fmla="*/ 21 w 22"/>
                  <a:gd name="T85" fmla="*/ 92 h 191"/>
                  <a:gd name="T86" fmla="*/ 21 w 22"/>
                  <a:gd name="T87" fmla="*/ 84 h 191"/>
                  <a:gd name="T88" fmla="*/ 21 w 22"/>
                  <a:gd name="T89" fmla="*/ 76 h 191"/>
                  <a:gd name="T90" fmla="*/ 21 w 22"/>
                  <a:gd name="T91" fmla="*/ 68 h 191"/>
                  <a:gd name="T92" fmla="*/ 21 w 22"/>
                  <a:gd name="T93" fmla="*/ 60 h 191"/>
                  <a:gd name="T94" fmla="*/ 21 w 22"/>
                  <a:gd name="T95" fmla="*/ 52 h 191"/>
                  <a:gd name="T96" fmla="*/ 21 w 22"/>
                  <a:gd name="T97" fmla="*/ 43 h 191"/>
                  <a:gd name="T98" fmla="*/ 21 w 22"/>
                  <a:gd name="T99" fmla="*/ 35 h 191"/>
                  <a:gd name="T100" fmla="*/ 21 w 22"/>
                  <a:gd name="T101" fmla="*/ 27 h 191"/>
                  <a:gd name="T102" fmla="*/ 21 w 22"/>
                  <a:gd name="T103" fmla="*/ 19 h 191"/>
                  <a:gd name="T104" fmla="*/ 21 w 22"/>
                  <a:gd name="T105" fmla="*/ 11 h 191"/>
                  <a:gd name="T106" fmla="*/ 21 w 22"/>
                  <a:gd name="T107" fmla="*/ 3 h 191"/>
                  <a:gd name="T108" fmla="*/ 20 w 22"/>
                  <a:gd name="T10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 h="191">
                    <a:moveTo>
                      <a:pt x="19" y="0"/>
                    </a:moveTo>
                    <a:cubicBezTo>
                      <a:pt x="16" y="0"/>
                      <a:pt x="16" y="0"/>
                      <a:pt x="16" y="0"/>
                    </a:cubicBezTo>
                    <a:cubicBezTo>
                      <a:pt x="16" y="1"/>
                      <a:pt x="16" y="1"/>
                      <a:pt x="16" y="1"/>
                    </a:cubicBezTo>
                    <a:cubicBezTo>
                      <a:pt x="12" y="1"/>
                      <a:pt x="12" y="1"/>
                      <a:pt x="12" y="1"/>
                    </a:cubicBezTo>
                    <a:cubicBezTo>
                      <a:pt x="12" y="0"/>
                      <a:pt x="12" y="0"/>
                      <a:pt x="12" y="0"/>
                    </a:cubicBezTo>
                    <a:cubicBezTo>
                      <a:pt x="7" y="0"/>
                      <a:pt x="7" y="0"/>
                      <a:pt x="7" y="0"/>
                    </a:cubicBezTo>
                    <a:cubicBezTo>
                      <a:pt x="7" y="1"/>
                      <a:pt x="7" y="1"/>
                      <a:pt x="7" y="1"/>
                    </a:cubicBezTo>
                    <a:cubicBezTo>
                      <a:pt x="4" y="1"/>
                      <a:pt x="4" y="1"/>
                      <a:pt x="4" y="1"/>
                    </a:cubicBezTo>
                    <a:cubicBezTo>
                      <a:pt x="3" y="1"/>
                      <a:pt x="3" y="1"/>
                      <a:pt x="3" y="1"/>
                    </a:cubicBezTo>
                    <a:cubicBezTo>
                      <a:pt x="3" y="1"/>
                      <a:pt x="3" y="1"/>
                      <a:pt x="3" y="1"/>
                    </a:cubicBezTo>
                    <a:cubicBezTo>
                      <a:pt x="3" y="0"/>
                      <a:pt x="3" y="0"/>
                      <a:pt x="3" y="0"/>
                    </a:cubicBezTo>
                    <a:cubicBezTo>
                      <a:pt x="2" y="0"/>
                      <a:pt x="1" y="1"/>
                      <a:pt x="0" y="2"/>
                    </a:cubicBezTo>
                    <a:cubicBezTo>
                      <a:pt x="1" y="3"/>
                      <a:pt x="1" y="3"/>
                      <a:pt x="1" y="3"/>
                    </a:cubicBezTo>
                    <a:cubicBezTo>
                      <a:pt x="1" y="3"/>
                      <a:pt x="1" y="3"/>
                      <a:pt x="1" y="3"/>
                    </a:cubicBezTo>
                    <a:cubicBezTo>
                      <a:pt x="1" y="6"/>
                      <a:pt x="1" y="6"/>
                      <a:pt x="1" y="6"/>
                    </a:cubicBezTo>
                    <a:cubicBezTo>
                      <a:pt x="1" y="6"/>
                      <a:pt x="1" y="6"/>
                      <a:pt x="1" y="6"/>
                    </a:cubicBezTo>
                    <a:cubicBezTo>
                      <a:pt x="1" y="6"/>
                      <a:pt x="1" y="6"/>
                      <a:pt x="1" y="6"/>
                    </a:cubicBezTo>
                    <a:cubicBezTo>
                      <a:pt x="0" y="6"/>
                      <a:pt x="0" y="6"/>
                      <a:pt x="0" y="6"/>
                    </a:cubicBezTo>
                    <a:cubicBezTo>
                      <a:pt x="0" y="10"/>
                      <a:pt x="0" y="10"/>
                      <a:pt x="0" y="10"/>
                    </a:cubicBezTo>
                    <a:cubicBezTo>
                      <a:pt x="1" y="10"/>
                      <a:pt x="1" y="10"/>
                      <a:pt x="1" y="10"/>
                    </a:cubicBezTo>
                    <a:cubicBezTo>
                      <a:pt x="1" y="14"/>
                      <a:pt x="1" y="14"/>
                      <a:pt x="1" y="14"/>
                    </a:cubicBezTo>
                    <a:cubicBezTo>
                      <a:pt x="0" y="14"/>
                      <a:pt x="0" y="14"/>
                      <a:pt x="0" y="14"/>
                    </a:cubicBezTo>
                    <a:cubicBezTo>
                      <a:pt x="0" y="18"/>
                      <a:pt x="0" y="18"/>
                      <a:pt x="0" y="18"/>
                    </a:cubicBezTo>
                    <a:cubicBezTo>
                      <a:pt x="1" y="18"/>
                      <a:pt x="1" y="18"/>
                      <a:pt x="1" y="18"/>
                    </a:cubicBezTo>
                    <a:cubicBezTo>
                      <a:pt x="1" y="22"/>
                      <a:pt x="1" y="22"/>
                      <a:pt x="1" y="22"/>
                    </a:cubicBezTo>
                    <a:cubicBezTo>
                      <a:pt x="0" y="22"/>
                      <a:pt x="0" y="22"/>
                      <a:pt x="0" y="22"/>
                    </a:cubicBezTo>
                    <a:cubicBezTo>
                      <a:pt x="0" y="26"/>
                      <a:pt x="0" y="26"/>
                      <a:pt x="0" y="26"/>
                    </a:cubicBezTo>
                    <a:cubicBezTo>
                      <a:pt x="1" y="26"/>
                      <a:pt x="1" y="26"/>
                      <a:pt x="1" y="26"/>
                    </a:cubicBezTo>
                    <a:cubicBezTo>
                      <a:pt x="1" y="30"/>
                      <a:pt x="1" y="30"/>
                      <a:pt x="1" y="30"/>
                    </a:cubicBezTo>
                    <a:cubicBezTo>
                      <a:pt x="0" y="30"/>
                      <a:pt x="0" y="30"/>
                      <a:pt x="0" y="30"/>
                    </a:cubicBezTo>
                    <a:cubicBezTo>
                      <a:pt x="0" y="34"/>
                      <a:pt x="0" y="34"/>
                      <a:pt x="0" y="34"/>
                    </a:cubicBezTo>
                    <a:cubicBezTo>
                      <a:pt x="1" y="34"/>
                      <a:pt x="1" y="34"/>
                      <a:pt x="1" y="34"/>
                    </a:cubicBezTo>
                    <a:cubicBezTo>
                      <a:pt x="1" y="38"/>
                      <a:pt x="1" y="38"/>
                      <a:pt x="1" y="38"/>
                    </a:cubicBezTo>
                    <a:cubicBezTo>
                      <a:pt x="0" y="38"/>
                      <a:pt x="0" y="38"/>
                      <a:pt x="0" y="38"/>
                    </a:cubicBezTo>
                    <a:cubicBezTo>
                      <a:pt x="0" y="43"/>
                      <a:pt x="0" y="43"/>
                      <a:pt x="0" y="43"/>
                    </a:cubicBezTo>
                    <a:cubicBezTo>
                      <a:pt x="1" y="43"/>
                      <a:pt x="1" y="43"/>
                      <a:pt x="1" y="43"/>
                    </a:cubicBezTo>
                    <a:cubicBezTo>
                      <a:pt x="1" y="47"/>
                      <a:pt x="1" y="47"/>
                      <a:pt x="1" y="47"/>
                    </a:cubicBezTo>
                    <a:cubicBezTo>
                      <a:pt x="0" y="47"/>
                      <a:pt x="0" y="47"/>
                      <a:pt x="0" y="47"/>
                    </a:cubicBezTo>
                    <a:cubicBezTo>
                      <a:pt x="0" y="51"/>
                      <a:pt x="0" y="51"/>
                      <a:pt x="0" y="51"/>
                    </a:cubicBezTo>
                    <a:cubicBezTo>
                      <a:pt x="1" y="51"/>
                      <a:pt x="1" y="51"/>
                      <a:pt x="1" y="51"/>
                    </a:cubicBezTo>
                    <a:cubicBezTo>
                      <a:pt x="1" y="55"/>
                      <a:pt x="1" y="55"/>
                      <a:pt x="1" y="55"/>
                    </a:cubicBezTo>
                    <a:cubicBezTo>
                      <a:pt x="0" y="55"/>
                      <a:pt x="0" y="55"/>
                      <a:pt x="0" y="55"/>
                    </a:cubicBezTo>
                    <a:cubicBezTo>
                      <a:pt x="0" y="59"/>
                      <a:pt x="0" y="59"/>
                      <a:pt x="0" y="59"/>
                    </a:cubicBezTo>
                    <a:cubicBezTo>
                      <a:pt x="1" y="59"/>
                      <a:pt x="1" y="59"/>
                      <a:pt x="1" y="59"/>
                    </a:cubicBezTo>
                    <a:cubicBezTo>
                      <a:pt x="1" y="63"/>
                      <a:pt x="1" y="63"/>
                      <a:pt x="1" y="63"/>
                    </a:cubicBezTo>
                    <a:cubicBezTo>
                      <a:pt x="0" y="63"/>
                      <a:pt x="0" y="63"/>
                      <a:pt x="0" y="63"/>
                    </a:cubicBezTo>
                    <a:cubicBezTo>
                      <a:pt x="0" y="67"/>
                      <a:pt x="0" y="67"/>
                      <a:pt x="0" y="67"/>
                    </a:cubicBezTo>
                    <a:cubicBezTo>
                      <a:pt x="1" y="67"/>
                      <a:pt x="1" y="67"/>
                      <a:pt x="1" y="67"/>
                    </a:cubicBezTo>
                    <a:cubicBezTo>
                      <a:pt x="1" y="71"/>
                      <a:pt x="1" y="71"/>
                      <a:pt x="1" y="71"/>
                    </a:cubicBezTo>
                    <a:cubicBezTo>
                      <a:pt x="0" y="71"/>
                      <a:pt x="0" y="71"/>
                      <a:pt x="0" y="71"/>
                    </a:cubicBezTo>
                    <a:cubicBezTo>
                      <a:pt x="0" y="75"/>
                      <a:pt x="0" y="75"/>
                      <a:pt x="0" y="75"/>
                    </a:cubicBezTo>
                    <a:cubicBezTo>
                      <a:pt x="1" y="75"/>
                      <a:pt x="1" y="75"/>
                      <a:pt x="1" y="75"/>
                    </a:cubicBezTo>
                    <a:cubicBezTo>
                      <a:pt x="1" y="79"/>
                      <a:pt x="1" y="79"/>
                      <a:pt x="1" y="79"/>
                    </a:cubicBezTo>
                    <a:cubicBezTo>
                      <a:pt x="0" y="79"/>
                      <a:pt x="0" y="79"/>
                      <a:pt x="0" y="79"/>
                    </a:cubicBezTo>
                    <a:cubicBezTo>
                      <a:pt x="0" y="83"/>
                      <a:pt x="0" y="83"/>
                      <a:pt x="0" y="83"/>
                    </a:cubicBezTo>
                    <a:cubicBezTo>
                      <a:pt x="1" y="83"/>
                      <a:pt x="1" y="83"/>
                      <a:pt x="1" y="83"/>
                    </a:cubicBezTo>
                    <a:cubicBezTo>
                      <a:pt x="1" y="87"/>
                      <a:pt x="1" y="87"/>
                      <a:pt x="1" y="87"/>
                    </a:cubicBezTo>
                    <a:cubicBezTo>
                      <a:pt x="0" y="87"/>
                      <a:pt x="0" y="87"/>
                      <a:pt x="0" y="87"/>
                    </a:cubicBezTo>
                    <a:cubicBezTo>
                      <a:pt x="0" y="91"/>
                      <a:pt x="0" y="91"/>
                      <a:pt x="0" y="91"/>
                    </a:cubicBezTo>
                    <a:cubicBezTo>
                      <a:pt x="1" y="91"/>
                      <a:pt x="1" y="91"/>
                      <a:pt x="1" y="91"/>
                    </a:cubicBezTo>
                    <a:cubicBezTo>
                      <a:pt x="1" y="95"/>
                      <a:pt x="1" y="95"/>
                      <a:pt x="1" y="95"/>
                    </a:cubicBezTo>
                    <a:cubicBezTo>
                      <a:pt x="0" y="95"/>
                      <a:pt x="0" y="95"/>
                      <a:pt x="0" y="95"/>
                    </a:cubicBezTo>
                    <a:cubicBezTo>
                      <a:pt x="0" y="99"/>
                      <a:pt x="0" y="99"/>
                      <a:pt x="0" y="99"/>
                    </a:cubicBezTo>
                    <a:cubicBezTo>
                      <a:pt x="1" y="99"/>
                      <a:pt x="1" y="99"/>
                      <a:pt x="1" y="99"/>
                    </a:cubicBezTo>
                    <a:cubicBezTo>
                      <a:pt x="1" y="103"/>
                      <a:pt x="1" y="103"/>
                      <a:pt x="1" y="103"/>
                    </a:cubicBezTo>
                    <a:cubicBezTo>
                      <a:pt x="0" y="103"/>
                      <a:pt x="0" y="103"/>
                      <a:pt x="0" y="103"/>
                    </a:cubicBezTo>
                    <a:cubicBezTo>
                      <a:pt x="0" y="107"/>
                      <a:pt x="0" y="107"/>
                      <a:pt x="0" y="107"/>
                    </a:cubicBezTo>
                    <a:cubicBezTo>
                      <a:pt x="1" y="107"/>
                      <a:pt x="1" y="107"/>
                      <a:pt x="1" y="107"/>
                    </a:cubicBezTo>
                    <a:cubicBezTo>
                      <a:pt x="1" y="111"/>
                      <a:pt x="1" y="111"/>
                      <a:pt x="1" y="111"/>
                    </a:cubicBezTo>
                    <a:cubicBezTo>
                      <a:pt x="0" y="111"/>
                      <a:pt x="0" y="111"/>
                      <a:pt x="0" y="111"/>
                    </a:cubicBezTo>
                    <a:cubicBezTo>
                      <a:pt x="0" y="115"/>
                      <a:pt x="0" y="115"/>
                      <a:pt x="0" y="115"/>
                    </a:cubicBezTo>
                    <a:cubicBezTo>
                      <a:pt x="1" y="115"/>
                      <a:pt x="1" y="115"/>
                      <a:pt x="1" y="115"/>
                    </a:cubicBezTo>
                    <a:cubicBezTo>
                      <a:pt x="1" y="119"/>
                      <a:pt x="1" y="119"/>
                      <a:pt x="1" y="119"/>
                    </a:cubicBezTo>
                    <a:cubicBezTo>
                      <a:pt x="0" y="119"/>
                      <a:pt x="0" y="119"/>
                      <a:pt x="0" y="119"/>
                    </a:cubicBezTo>
                    <a:cubicBezTo>
                      <a:pt x="0" y="123"/>
                      <a:pt x="0" y="123"/>
                      <a:pt x="0" y="123"/>
                    </a:cubicBezTo>
                    <a:cubicBezTo>
                      <a:pt x="1" y="123"/>
                      <a:pt x="1" y="123"/>
                      <a:pt x="1" y="123"/>
                    </a:cubicBezTo>
                    <a:cubicBezTo>
                      <a:pt x="1" y="127"/>
                      <a:pt x="1" y="127"/>
                      <a:pt x="1" y="127"/>
                    </a:cubicBezTo>
                    <a:cubicBezTo>
                      <a:pt x="0" y="127"/>
                      <a:pt x="0" y="127"/>
                      <a:pt x="0" y="127"/>
                    </a:cubicBezTo>
                    <a:cubicBezTo>
                      <a:pt x="0" y="131"/>
                      <a:pt x="0" y="131"/>
                      <a:pt x="0" y="131"/>
                    </a:cubicBezTo>
                    <a:cubicBezTo>
                      <a:pt x="1" y="131"/>
                      <a:pt x="1" y="131"/>
                      <a:pt x="1" y="131"/>
                    </a:cubicBezTo>
                    <a:cubicBezTo>
                      <a:pt x="1" y="135"/>
                      <a:pt x="1" y="135"/>
                      <a:pt x="1" y="135"/>
                    </a:cubicBezTo>
                    <a:cubicBezTo>
                      <a:pt x="0" y="135"/>
                      <a:pt x="0" y="135"/>
                      <a:pt x="0" y="135"/>
                    </a:cubicBezTo>
                    <a:cubicBezTo>
                      <a:pt x="0" y="139"/>
                      <a:pt x="0" y="139"/>
                      <a:pt x="0" y="139"/>
                    </a:cubicBezTo>
                    <a:cubicBezTo>
                      <a:pt x="1" y="139"/>
                      <a:pt x="1" y="139"/>
                      <a:pt x="1" y="139"/>
                    </a:cubicBezTo>
                    <a:cubicBezTo>
                      <a:pt x="1" y="143"/>
                      <a:pt x="1" y="143"/>
                      <a:pt x="1" y="143"/>
                    </a:cubicBezTo>
                    <a:cubicBezTo>
                      <a:pt x="0" y="143"/>
                      <a:pt x="0" y="143"/>
                      <a:pt x="0" y="143"/>
                    </a:cubicBezTo>
                    <a:cubicBezTo>
                      <a:pt x="0" y="147"/>
                      <a:pt x="0" y="147"/>
                      <a:pt x="0" y="147"/>
                    </a:cubicBezTo>
                    <a:cubicBezTo>
                      <a:pt x="1" y="147"/>
                      <a:pt x="1" y="147"/>
                      <a:pt x="1" y="147"/>
                    </a:cubicBezTo>
                    <a:cubicBezTo>
                      <a:pt x="1" y="151"/>
                      <a:pt x="1" y="151"/>
                      <a:pt x="1" y="151"/>
                    </a:cubicBezTo>
                    <a:cubicBezTo>
                      <a:pt x="0" y="151"/>
                      <a:pt x="0" y="151"/>
                      <a:pt x="0" y="151"/>
                    </a:cubicBezTo>
                    <a:cubicBezTo>
                      <a:pt x="0" y="155"/>
                      <a:pt x="0" y="155"/>
                      <a:pt x="0" y="155"/>
                    </a:cubicBezTo>
                    <a:cubicBezTo>
                      <a:pt x="1" y="155"/>
                      <a:pt x="1" y="155"/>
                      <a:pt x="1" y="155"/>
                    </a:cubicBezTo>
                    <a:cubicBezTo>
                      <a:pt x="1" y="159"/>
                      <a:pt x="1" y="159"/>
                      <a:pt x="1" y="159"/>
                    </a:cubicBezTo>
                    <a:cubicBezTo>
                      <a:pt x="0" y="159"/>
                      <a:pt x="0" y="159"/>
                      <a:pt x="0" y="159"/>
                    </a:cubicBezTo>
                    <a:cubicBezTo>
                      <a:pt x="0" y="163"/>
                      <a:pt x="0" y="163"/>
                      <a:pt x="0" y="163"/>
                    </a:cubicBezTo>
                    <a:cubicBezTo>
                      <a:pt x="1" y="163"/>
                      <a:pt x="1" y="163"/>
                      <a:pt x="1" y="163"/>
                    </a:cubicBezTo>
                    <a:cubicBezTo>
                      <a:pt x="1" y="167"/>
                      <a:pt x="1" y="167"/>
                      <a:pt x="1" y="167"/>
                    </a:cubicBezTo>
                    <a:cubicBezTo>
                      <a:pt x="0" y="167"/>
                      <a:pt x="0" y="167"/>
                      <a:pt x="0" y="167"/>
                    </a:cubicBezTo>
                    <a:cubicBezTo>
                      <a:pt x="0" y="171"/>
                      <a:pt x="0" y="171"/>
                      <a:pt x="0" y="171"/>
                    </a:cubicBezTo>
                    <a:cubicBezTo>
                      <a:pt x="1" y="171"/>
                      <a:pt x="1" y="171"/>
                      <a:pt x="1" y="171"/>
                    </a:cubicBezTo>
                    <a:cubicBezTo>
                      <a:pt x="1" y="175"/>
                      <a:pt x="1" y="175"/>
                      <a:pt x="1" y="175"/>
                    </a:cubicBezTo>
                    <a:cubicBezTo>
                      <a:pt x="0" y="175"/>
                      <a:pt x="0" y="175"/>
                      <a:pt x="0" y="175"/>
                    </a:cubicBezTo>
                    <a:cubicBezTo>
                      <a:pt x="0" y="179"/>
                      <a:pt x="0" y="179"/>
                      <a:pt x="0" y="179"/>
                    </a:cubicBezTo>
                    <a:cubicBezTo>
                      <a:pt x="1" y="179"/>
                      <a:pt x="1" y="179"/>
                      <a:pt x="1" y="179"/>
                    </a:cubicBezTo>
                    <a:cubicBezTo>
                      <a:pt x="1" y="183"/>
                      <a:pt x="1" y="183"/>
                      <a:pt x="1" y="183"/>
                    </a:cubicBezTo>
                    <a:cubicBezTo>
                      <a:pt x="0" y="183"/>
                      <a:pt x="0" y="183"/>
                      <a:pt x="0" y="183"/>
                    </a:cubicBezTo>
                    <a:cubicBezTo>
                      <a:pt x="0" y="187"/>
                      <a:pt x="0" y="187"/>
                      <a:pt x="0" y="187"/>
                    </a:cubicBezTo>
                    <a:cubicBezTo>
                      <a:pt x="1" y="187"/>
                      <a:pt x="1" y="187"/>
                      <a:pt x="1" y="187"/>
                    </a:cubicBezTo>
                    <a:cubicBezTo>
                      <a:pt x="1" y="188"/>
                      <a:pt x="1" y="188"/>
                      <a:pt x="1" y="188"/>
                    </a:cubicBezTo>
                    <a:cubicBezTo>
                      <a:pt x="1" y="188"/>
                      <a:pt x="2" y="189"/>
                      <a:pt x="3" y="190"/>
                    </a:cubicBezTo>
                    <a:cubicBezTo>
                      <a:pt x="2" y="190"/>
                      <a:pt x="2" y="190"/>
                      <a:pt x="2" y="190"/>
                    </a:cubicBezTo>
                    <a:cubicBezTo>
                      <a:pt x="3" y="191"/>
                      <a:pt x="3" y="191"/>
                      <a:pt x="4" y="191"/>
                    </a:cubicBezTo>
                    <a:cubicBezTo>
                      <a:pt x="6" y="191"/>
                      <a:pt x="6" y="191"/>
                      <a:pt x="6" y="191"/>
                    </a:cubicBezTo>
                    <a:cubicBezTo>
                      <a:pt x="6" y="190"/>
                      <a:pt x="6" y="190"/>
                      <a:pt x="6" y="190"/>
                    </a:cubicBezTo>
                    <a:cubicBezTo>
                      <a:pt x="10" y="190"/>
                      <a:pt x="10" y="190"/>
                      <a:pt x="10" y="190"/>
                    </a:cubicBezTo>
                    <a:cubicBezTo>
                      <a:pt x="10" y="191"/>
                      <a:pt x="10" y="191"/>
                      <a:pt x="10" y="191"/>
                    </a:cubicBezTo>
                    <a:cubicBezTo>
                      <a:pt x="15" y="191"/>
                      <a:pt x="15" y="191"/>
                      <a:pt x="15" y="191"/>
                    </a:cubicBezTo>
                    <a:cubicBezTo>
                      <a:pt x="15" y="190"/>
                      <a:pt x="15" y="190"/>
                      <a:pt x="15" y="190"/>
                    </a:cubicBezTo>
                    <a:cubicBezTo>
                      <a:pt x="19" y="190"/>
                      <a:pt x="19" y="190"/>
                      <a:pt x="19" y="190"/>
                    </a:cubicBezTo>
                    <a:cubicBezTo>
                      <a:pt x="19" y="190"/>
                      <a:pt x="19" y="190"/>
                      <a:pt x="19" y="190"/>
                    </a:cubicBezTo>
                    <a:cubicBezTo>
                      <a:pt x="19" y="191"/>
                      <a:pt x="19" y="191"/>
                      <a:pt x="19" y="191"/>
                    </a:cubicBezTo>
                    <a:cubicBezTo>
                      <a:pt x="20" y="191"/>
                      <a:pt x="21" y="190"/>
                      <a:pt x="22" y="188"/>
                    </a:cubicBezTo>
                    <a:cubicBezTo>
                      <a:pt x="21" y="188"/>
                      <a:pt x="21" y="188"/>
                      <a:pt x="21" y="188"/>
                    </a:cubicBezTo>
                    <a:cubicBezTo>
                      <a:pt x="21" y="188"/>
                      <a:pt x="21" y="188"/>
                      <a:pt x="21" y="188"/>
                    </a:cubicBezTo>
                    <a:cubicBezTo>
                      <a:pt x="21" y="184"/>
                      <a:pt x="21" y="184"/>
                      <a:pt x="21" y="184"/>
                    </a:cubicBezTo>
                    <a:cubicBezTo>
                      <a:pt x="22" y="184"/>
                      <a:pt x="22" y="184"/>
                      <a:pt x="22" y="184"/>
                    </a:cubicBezTo>
                    <a:cubicBezTo>
                      <a:pt x="22" y="180"/>
                      <a:pt x="22" y="180"/>
                      <a:pt x="22" y="180"/>
                    </a:cubicBezTo>
                    <a:cubicBezTo>
                      <a:pt x="21" y="180"/>
                      <a:pt x="21" y="180"/>
                      <a:pt x="21" y="180"/>
                    </a:cubicBezTo>
                    <a:cubicBezTo>
                      <a:pt x="21" y="176"/>
                      <a:pt x="21" y="176"/>
                      <a:pt x="21" y="176"/>
                    </a:cubicBezTo>
                    <a:cubicBezTo>
                      <a:pt x="22" y="176"/>
                      <a:pt x="22" y="176"/>
                      <a:pt x="22" y="176"/>
                    </a:cubicBezTo>
                    <a:cubicBezTo>
                      <a:pt x="22" y="172"/>
                      <a:pt x="22" y="172"/>
                      <a:pt x="22" y="172"/>
                    </a:cubicBezTo>
                    <a:cubicBezTo>
                      <a:pt x="21" y="172"/>
                      <a:pt x="21" y="172"/>
                      <a:pt x="21" y="172"/>
                    </a:cubicBezTo>
                    <a:cubicBezTo>
                      <a:pt x="21" y="168"/>
                      <a:pt x="21" y="168"/>
                      <a:pt x="21" y="168"/>
                    </a:cubicBezTo>
                    <a:cubicBezTo>
                      <a:pt x="22" y="168"/>
                      <a:pt x="22" y="168"/>
                      <a:pt x="22" y="168"/>
                    </a:cubicBezTo>
                    <a:cubicBezTo>
                      <a:pt x="22" y="164"/>
                      <a:pt x="22" y="164"/>
                      <a:pt x="22" y="164"/>
                    </a:cubicBezTo>
                    <a:cubicBezTo>
                      <a:pt x="21" y="164"/>
                      <a:pt x="21" y="164"/>
                      <a:pt x="21" y="164"/>
                    </a:cubicBezTo>
                    <a:cubicBezTo>
                      <a:pt x="21" y="160"/>
                      <a:pt x="21" y="160"/>
                      <a:pt x="21" y="160"/>
                    </a:cubicBezTo>
                    <a:cubicBezTo>
                      <a:pt x="22" y="160"/>
                      <a:pt x="22" y="160"/>
                      <a:pt x="22" y="160"/>
                    </a:cubicBezTo>
                    <a:cubicBezTo>
                      <a:pt x="22" y="156"/>
                      <a:pt x="22" y="156"/>
                      <a:pt x="22" y="156"/>
                    </a:cubicBezTo>
                    <a:cubicBezTo>
                      <a:pt x="21" y="156"/>
                      <a:pt x="21" y="156"/>
                      <a:pt x="21" y="156"/>
                    </a:cubicBezTo>
                    <a:cubicBezTo>
                      <a:pt x="21" y="152"/>
                      <a:pt x="21" y="152"/>
                      <a:pt x="21" y="152"/>
                    </a:cubicBezTo>
                    <a:cubicBezTo>
                      <a:pt x="22" y="152"/>
                      <a:pt x="22" y="152"/>
                      <a:pt x="22" y="152"/>
                    </a:cubicBezTo>
                    <a:cubicBezTo>
                      <a:pt x="22" y="148"/>
                      <a:pt x="22" y="148"/>
                      <a:pt x="22" y="148"/>
                    </a:cubicBezTo>
                    <a:cubicBezTo>
                      <a:pt x="21" y="148"/>
                      <a:pt x="21" y="148"/>
                      <a:pt x="21" y="148"/>
                    </a:cubicBezTo>
                    <a:cubicBezTo>
                      <a:pt x="21" y="144"/>
                      <a:pt x="21" y="144"/>
                      <a:pt x="21" y="144"/>
                    </a:cubicBezTo>
                    <a:cubicBezTo>
                      <a:pt x="22" y="144"/>
                      <a:pt x="22" y="144"/>
                      <a:pt x="22" y="144"/>
                    </a:cubicBezTo>
                    <a:cubicBezTo>
                      <a:pt x="22" y="140"/>
                      <a:pt x="22" y="140"/>
                      <a:pt x="22" y="140"/>
                    </a:cubicBezTo>
                    <a:cubicBezTo>
                      <a:pt x="21" y="140"/>
                      <a:pt x="21" y="140"/>
                      <a:pt x="21" y="140"/>
                    </a:cubicBezTo>
                    <a:cubicBezTo>
                      <a:pt x="21" y="136"/>
                      <a:pt x="21" y="136"/>
                      <a:pt x="21" y="136"/>
                    </a:cubicBezTo>
                    <a:cubicBezTo>
                      <a:pt x="22" y="136"/>
                      <a:pt x="22" y="136"/>
                      <a:pt x="22" y="136"/>
                    </a:cubicBezTo>
                    <a:cubicBezTo>
                      <a:pt x="22" y="132"/>
                      <a:pt x="22" y="132"/>
                      <a:pt x="22" y="132"/>
                    </a:cubicBezTo>
                    <a:cubicBezTo>
                      <a:pt x="21" y="132"/>
                      <a:pt x="21" y="132"/>
                      <a:pt x="21" y="132"/>
                    </a:cubicBezTo>
                    <a:cubicBezTo>
                      <a:pt x="21" y="128"/>
                      <a:pt x="21" y="128"/>
                      <a:pt x="21" y="128"/>
                    </a:cubicBezTo>
                    <a:cubicBezTo>
                      <a:pt x="22" y="128"/>
                      <a:pt x="22" y="128"/>
                      <a:pt x="22" y="128"/>
                    </a:cubicBezTo>
                    <a:cubicBezTo>
                      <a:pt x="22" y="124"/>
                      <a:pt x="22" y="124"/>
                      <a:pt x="22" y="124"/>
                    </a:cubicBezTo>
                    <a:cubicBezTo>
                      <a:pt x="21" y="124"/>
                      <a:pt x="21" y="124"/>
                      <a:pt x="21" y="124"/>
                    </a:cubicBezTo>
                    <a:cubicBezTo>
                      <a:pt x="21" y="120"/>
                      <a:pt x="21" y="120"/>
                      <a:pt x="21" y="120"/>
                    </a:cubicBezTo>
                    <a:cubicBezTo>
                      <a:pt x="22" y="120"/>
                      <a:pt x="22" y="120"/>
                      <a:pt x="22" y="120"/>
                    </a:cubicBezTo>
                    <a:cubicBezTo>
                      <a:pt x="22" y="116"/>
                      <a:pt x="22" y="116"/>
                      <a:pt x="22" y="116"/>
                    </a:cubicBezTo>
                    <a:cubicBezTo>
                      <a:pt x="21" y="116"/>
                      <a:pt x="21" y="116"/>
                      <a:pt x="21" y="116"/>
                    </a:cubicBezTo>
                    <a:cubicBezTo>
                      <a:pt x="21" y="112"/>
                      <a:pt x="21" y="112"/>
                      <a:pt x="21" y="112"/>
                    </a:cubicBezTo>
                    <a:cubicBezTo>
                      <a:pt x="22" y="112"/>
                      <a:pt x="22" y="112"/>
                      <a:pt x="22" y="112"/>
                    </a:cubicBezTo>
                    <a:cubicBezTo>
                      <a:pt x="22" y="108"/>
                      <a:pt x="22" y="108"/>
                      <a:pt x="22" y="108"/>
                    </a:cubicBezTo>
                    <a:cubicBezTo>
                      <a:pt x="21" y="108"/>
                      <a:pt x="21" y="108"/>
                      <a:pt x="21" y="108"/>
                    </a:cubicBezTo>
                    <a:cubicBezTo>
                      <a:pt x="21" y="104"/>
                      <a:pt x="21" y="104"/>
                      <a:pt x="21" y="104"/>
                    </a:cubicBezTo>
                    <a:cubicBezTo>
                      <a:pt x="22" y="104"/>
                      <a:pt x="22" y="104"/>
                      <a:pt x="22" y="104"/>
                    </a:cubicBezTo>
                    <a:cubicBezTo>
                      <a:pt x="22" y="100"/>
                      <a:pt x="22" y="100"/>
                      <a:pt x="22" y="100"/>
                    </a:cubicBezTo>
                    <a:cubicBezTo>
                      <a:pt x="21" y="100"/>
                      <a:pt x="21" y="100"/>
                      <a:pt x="21" y="100"/>
                    </a:cubicBezTo>
                    <a:cubicBezTo>
                      <a:pt x="21" y="96"/>
                      <a:pt x="21" y="96"/>
                      <a:pt x="21" y="96"/>
                    </a:cubicBezTo>
                    <a:cubicBezTo>
                      <a:pt x="22" y="96"/>
                      <a:pt x="22" y="96"/>
                      <a:pt x="22" y="96"/>
                    </a:cubicBezTo>
                    <a:cubicBezTo>
                      <a:pt x="22" y="92"/>
                      <a:pt x="22" y="92"/>
                      <a:pt x="22" y="92"/>
                    </a:cubicBezTo>
                    <a:cubicBezTo>
                      <a:pt x="21" y="92"/>
                      <a:pt x="21" y="92"/>
                      <a:pt x="21" y="92"/>
                    </a:cubicBezTo>
                    <a:cubicBezTo>
                      <a:pt x="21" y="88"/>
                      <a:pt x="21" y="88"/>
                      <a:pt x="21" y="88"/>
                    </a:cubicBezTo>
                    <a:cubicBezTo>
                      <a:pt x="22" y="88"/>
                      <a:pt x="22" y="88"/>
                      <a:pt x="22" y="88"/>
                    </a:cubicBezTo>
                    <a:cubicBezTo>
                      <a:pt x="22" y="84"/>
                      <a:pt x="22" y="84"/>
                      <a:pt x="22" y="84"/>
                    </a:cubicBezTo>
                    <a:cubicBezTo>
                      <a:pt x="21" y="84"/>
                      <a:pt x="21" y="84"/>
                      <a:pt x="21" y="84"/>
                    </a:cubicBezTo>
                    <a:cubicBezTo>
                      <a:pt x="21" y="80"/>
                      <a:pt x="21" y="80"/>
                      <a:pt x="21" y="80"/>
                    </a:cubicBezTo>
                    <a:cubicBezTo>
                      <a:pt x="22" y="80"/>
                      <a:pt x="22" y="80"/>
                      <a:pt x="22" y="80"/>
                    </a:cubicBezTo>
                    <a:cubicBezTo>
                      <a:pt x="22" y="76"/>
                      <a:pt x="22" y="76"/>
                      <a:pt x="22" y="76"/>
                    </a:cubicBezTo>
                    <a:cubicBezTo>
                      <a:pt x="21" y="76"/>
                      <a:pt x="21" y="76"/>
                      <a:pt x="21" y="76"/>
                    </a:cubicBezTo>
                    <a:cubicBezTo>
                      <a:pt x="21" y="72"/>
                      <a:pt x="21" y="72"/>
                      <a:pt x="21" y="72"/>
                    </a:cubicBezTo>
                    <a:cubicBezTo>
                      <a:pt x="22" y="72"/>
                      <a:pt x="22" y="72"/>
                      <a:pt x="22" y="72"/>
                    </a:cubicBezTo>
                    <a:cubicBezTo>
                      <a:pt x="22" y="68"/>
                      <a:pt x="22" y="68"/>
                      <a:pt x="22" y="68"/>
                    </a:cubicBezTo>
                    <a:cubicBezTo>
                      <a:pt x="21" y="68"/>
                      <a:pt x="21" y="68"/>
                      <a:pt x="21" y="68"/>
                    </a:cubicBezTo>
                    <a:cubicBezTo>
                      <a:pt x="21" y="64"/>
                      <a:pt x="21" y="64"/>
                      <a:pt x="21" y="64"/>
                    </a:cubicBezTo>
                    <a:cubicBezTo>
                      <a:pt x="22" y="64"/>
                      <a:pt x="22" y="64"/>
                      <a:pt x="22" y="64"/>
                    </a:cubicBezTo>
                    <a:cubicBezTo>
                      <a:pt x="22" y="60"/>
                      <a:pt x="22" y="60"/>
                      <a:pt x="22" y="60"/>
                    </a:cubicBezTo>
                    <a:cubicBezTo>
                      <a:pt x="21" y="60"/>
                      <a:pt x="21" y="60"/>
                      <a:pt x="21" y="60"/>
                    </a:cubicBezTo>
                    <a:cubicBezTo>
                      <a:pt x="21" y="56"/>
                      <a:pt x="21" y="56"/>
                      <a:pt x="21" y="56"/>
                    </a:cubicBezTo>
                    <a:cubicBezTo>
                      <a:pt x="22" y="56"/>
                      <a:pt x="22" y="56"/>
                      <a:pt x="22" y="56"/>
                    </a:cubicBezTo>
                    <a:cubicBezTo>
                      <a:pt x="22" y="52"/>
                      <a:pt x="22" y="52"/>
                      <a:pt x="22" y="52"/>
                    </a:cubicBezTo>
                    <a:cubicBezTo>
                      <a:pt x="21" y="52"/>
                      <a:pt x="21" y="52"/>
                      <a:pt x="21" y="52"/>
                    </a:cubicBezTo>
                    <a:cubicBezTo>
                      <a:pt x="21" y="48"/>
                      <a:pt x="21" y="48"/>
                      <a:pt x="21" y="48"/>
                    </a:cubicBezTo>
                    <a:cubicBezTo>
                      <a:pt x="22" y="48"/>
                      <a:pt x="22" y="48"/>
                      <a:pt x="22" y="48"/>
                    </a:cubicBezTo>
                    <a:cubicBezTo>
                      <a:pt x="22" y="43"/>
                      <a:pt x="22" y="43"/>
                      <a:pt x="22" y="43"/>
                    </a:cubicBezTo>
                    <a:cubicBezTo>
                      <a:pt x="21" y="43"/>
                      <a:pt x="21" y="43"/>
                      <a:pt x="21" y="43"/>
                    </a:cubicBezTo>
                    <a:cubicBezTo>
                      <a:pt x="21" y="39"/>
                      <a:pt x="21" y="39"/>
                      <a:pt x="21" y="39"/>
                    </a:cubicBezTo>
                    <a:cubicBezTo>
                      <a:pt x="22" y="39"/>
                      <a:pt x="22" y="39"/>
                      <a:pt x="22" y="39"/>
                    </a:cubicBezTo>
                    <a:cubicBezTo>
                      <a:pt x="22" y="35"/>
                      <a:pt x="22" y="35"/>
                      <a:pt x="22" y="35"/>
                    </a:cubicBezTo>
                    <a:cubicBezTo>
                      <a:pt x="21" y="35"/>
                      <a:pt x="21" y="35"/>
                      <a:pt x="21" y="35"/>
                    </a:cubicBezTo>
                    <a:cubicBezTo>
                      <a:pt x="21" y="31"/>
                      <a:pt x="21" y="31"/>
                      <a:pt x="21" y="31"/>
                    </a:cubicBezTo>
                    <a:cubicBezTo>
                      <a:pt x="22" y="31"/>
                      <a:pt x="22" y="31"/>
                      <a:pt x="22" y="31"/>
                    </a:cubicBezTo>
                    <a:cubicBezTo>
                      <a:pt x="22" y="27"/>
                      <a:pt x="22" y="27"/>
                      <a:pt x="22" y="27"/>
                    </a:cubicBezTo>
                    <a:cubicBezTo>
                      <a:pt x="21" y="27"/>
                      <a:pt x="21" y="27"/>
                      <a:pt x="21" y="27"/>
                    </a:cubicBezTo>
                    <a:cubicBezTo>
                      <a:pt x="21" y="23"/>
                      <a:pt x="21" y="23"/>
                      <a:pt x="21" y="23"/>
                    </a:cubicBezTo>
                    <a:cubicBezTo>
                      <a:pt x="22" y="23"/>
                      <a:pt x="22" y="23"/>
                      <a:pt x="22" y="23"/>
                    </a:cubicBezTo>
                    <a:cubicBezTo>
                      <a:pt x="22" y="19"/>
                      <a:pt x="22" y="19"/>
                      <a:pt x="22" y="19"/>
                    </a:cubicBezTo>
                    <a:cubicBezTo>
                      <a:pt x="21" y="19"/>
                      <a:pt x="21" y="19"/>
                      <a:pt x="21" y="19"/>
                    </a:cubicBezTo>
                    <a:cubicBezTo>
                      <a:pt x="21" y="15"/>
                      <a:pt x="21" y="15"/>
                      <a:pt x="21" y="15"/>
                    </a:cubicBezTo>
                    <a:cubicBezTo>
                      <a:pt x="22" y="15"/>
                      <a:pt x="22" y="15"/>
                      <a:pt x="22" y="15"/>
                    </a:cubicBezTo>
                    <a:cubicBezTo>
                      <a:pt x="22" y="11"/>
                      <a:pt x="22" y="11"/>
                      <a:pt x="22" y="11"/>
                    </a:cubicBezTo>
                    <a:cubicBezTo>
                      <a:pt x="21" y="11"/>
                      <a:pt x="21" y="11"/>
                      <a:pt x="21" y="11"/>
                    </a:cubicBezTo>
                    <a:cubicBezTo>
                      <a:pt x="21" y="7"/>
                      <a:pt x="21" y="7"/>
                      <a:pt x="21" y="7"/>
                    </a:cubicBezTo>
                    <a:cubicBezTo>
                      <a:pt x="22" y="7"/>
                      <a:pt x="22" y="7"/>
                      <a:pt x="22" y="7"/>
                    </a:cubicBezTo>
                    <a:cubicBezTo>
                      <a:pt x="22" y="3"/>
                      <a:pt x="22" y="3"/>
                      <a:pt x="22" y="3"/>
                    </a:cubicBezTo>
                    <a:cubicBezTo>
                      <a:pt x="21" y="3"/>
                      <a:pt x="21" y="3"/>
                      <a:pt x="21" y="3"/>
                    </a:cubicBezTo>
                    <a:cubicBezTo>
                      <a:pt x="21" y="3"/>
                      <a:pt x="21" y="3"/>
                      <a:pt x="21" y="3"/>
                    </a:cubicBezTo>
                    <a:cubicBezTo>
                      <a:pt x="21" y="2"/>
                      <a:pt x="20" y="1"/>
                      <a:pt x="19" y="1"/>
                    </a:cubicBezTo>
                    <a:cubicBezTo>
                      <a:pt x="19" y="1"/>
                      <a:pt x="19" y="1"/>
                      <a:pt x="19" y="1"/>
                    </a:cubicBezTo>
                    <a:cubicBezTo>
                      <a:pt x="20" y="0"/>
                      <a:pt x="20" y="0"/>
                      <a:pt x="20" y="0"/>
                    </a:cubicBezTo>
                    <a:cubicBezTo>
                      <a:pt x="19" y="0"/>
                      <a:pt x="19" y="0"/>
                      <a:pt x="19" y="0"/>
                    </a:cubicBezTo>
                  </a:path>
                </a:pathLst>
              </a:custGeom>
              <a:solidFill>
                <a:srgbClr val="B8D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1" name="Freeform 70"/>
              <p:cNvSpPr>
                <a:spLocks noEditPoints="1"/>
              </p:cNvSpPr>
              <p:nvPr>
                <p:custDataLst>
                  <p:tags r:id="rId83"/>
                </p:custDataLst>
              </p:nvPr>
            </p:nvSpPr>
            <p:spPr bwMode="auto">
              <a:xfrm>
                <a:off x="4576" y="877"/>
                <a:ext cx="67" cy="540"/>
              </a:xfrm>
              <a:custGeom>
                <a:avLst/>
                <a:gdLst>
                  <a:gd name="T0" fmla="*/ 11 w 24"/>
                  <a:gd name="T1" fmla="*/ 192 h 193"/>
                  <a:gd name="T2" fmla="*/ 16 w 24"/>
                  <a:gd name="T3" fmla="*/ 193 h 193"/>
                  <a:gd name="T4" fmla="*/ 1 w 24"/>
                  <a:gd name="T5" fmla="*/ 188 h 193"/>
                  <a:gd name="T6" fmla="*/ 2 w 24"/>
                  <a:gd name="T7" fmla="*/ 189 h 193"/>
                  <a:gd name="T8" fmla="*/ 22 w 24"/>
                  <a:gd name="T9" fmla="*/ 189 h 193"/>
                  <a:gd name="T10" fmla="*/ 1 w 24"/>
                  <a:gd name="T11" fmla="*/ 180 h 193"/>
                  <a:gd name="T12" fmla="*/ 24 w 24"/>
                  <a:gd name="T13" fmla="*/ 177 h 193"/>
                  <a:gd name="T14" fmla="*/ 24 w 24"/>
                  <a:gd name="T15" fmla="*/ 177 h 193"/>
                  <a:gd name="T16" fmla="*/ 2 w 24"/>
                  <a:gd name="T17" fmla="*/ 176 h 193"/>
                  <a:gd name="T18" fmla="*/ 23 w 24"/>
                  <a:gd name="T19" fmla="*/ 173 h 193"/>
                  <a:gd name="T20" fmla="*/ 0 w 24"/>
                  <a:gd name="T21" fmla="*/ 168 h 193"/>
                  <a:gd name="T22" fmla="*/ 22 w 24"/>
                  <a:gd name="T23" fmla="*/ 161 h 193"/>
                  <a:gd name="T24" fmla="*/ 1 w 24"/>
                  <a:gd name="T25" fmla="*/ 156 h 193"/>
                  <a:gd name="T26" fmla="*/ 24 w 24"/>
                  <a:gd name="T27" fmla="*/ 153 h 193"/>
                  <a:gd name="T28" fmla="*/ 24 w 24"/>
                  <a:gd name="T29" fmla="*/ 153 h 193"/>
                  <a:gd name="T30" fmla="*/ 2 w 24"/>
                  <a:gd name="T31" fmla="*/ 152 h 193"/>
                  <a:gd name="T32" fmla="*/ 23 w 24"/>
                  <a:gd name="T33" fmla="*/ 149 h 193"/>
                  <a:gd name="T34" fmla="*/ 0 w 24"/>
                  <a:gd name="T35" fmla="*/ 144 h 193"/>
                  <a:gd name="T36" fmla="*/ 22 w 24"/>
                  <a:gd name="T37" fmla="*/ 137 h 193"/>
                  <a:gd name="T38" fmla="*/ 1 w 24"/>
                  <a:gd name="T39" fmla="*/ 132 h 193"/>
                  <a:gd name="T40" fmla="*/ 24 w 24"/>
                  <a:gd name="T41" fmla="*/ 129 h 193"/>
                  <a:gd name="T42" fmla="*/ 24 w 24"/>
                  <a:gd name="T43" fmla="*/ 129 h 193"/>
                  <a:gd name="T44" fmla="*/ 2 w 24"/>
                  <a:gd name="T45" fmla="*/ 128 h 193"/>
                  <a:gd name="T46" fmla="*/ 23 w 24"/>
                  <a:gd name="T47" fmla="*/ 125 h 193"/>
                  <a:gd name="T48" fmla="*/ 0 w 24"/>
                  <a:gd name="T49" fmla="*/ 120 h 193"/>
                  <a:gd name="T50" fmla="*/ 22 w 24"/>
                  <a:gd name="T51" fmla="*/ 113 h 193"/>
                  <a:gd name="T52" fmla="*/ 1 w 24"/>
                  <a:gd name="T53" fmla="*/ 108 h 193"/>
                  <a:gd name="T54" fmla="*/ 24 w 24"/>
                  <a:gd name="T55" fmla="*/ 105 h 193"/>
                  <a:gd name="T56" fmla="*/ 24 w 24"/>
                  <a:gd name="T57" fmla="*/ 105 h 193"/>
                  <a:gd name="T58" fmla="*/ 2 w 24"/>
                  <a:gd name="T59" fmla="*/ 104 h 193"/>
                  <a:gd name="T60" fmla="*/ 23 w 24"/>
                  <a:gd name="T61" fmla="*/ 101 h 193"/>
                  <a:gd name="T62" fmla="*/ 0 w 24"/>
                  <a:gd name="T63" fmla="*/ 96 h 193"/>
                  <a:gd name="T64" fmla="*/ 22 w 24"/>
                  <a:gd name="T65" fmla="*/ 89 h 193"/>
                  <a:gd name="T66" fmla="*/ 1 w 24"/>
                  <a:gd name="T67" fmla="*/ 84 h 193"/>
                  <a:gd name="T68" fmla="*/ 24 w 24"/>
                  <a:gd name="T69" fmla="*/ 81 h 193"/>
                  <a:gd name="T70" fmla="*/ 24 w 24"/>
                  <a:gd name="T71" fmla="*/ 81 h 193"/>
                  <a:gd name="T72" fmla="*/ 2 w 24"/>
                  <a:gd name="T73" fmla="*/ 80 h 193"/>
                  <a:gd name="T74" fmla="*/ 23 w 24"/>
                  <a:gd name="T75" fmla="*/ 77 h 193"/>
                  <a:gd name="T76" fmla="*/ 0 w 24"/>
                  <a:gd name="T77" fmla="*/ 72 h 193"/>
                  <a:gd name="T78" fmla="*/ 22 w 24"/>
                  <a:gd name="T79" fmla="*/ 65 h 193"/>
                  <a:gd name="T80" fmla="*/ 1 w 24"/>
                  <a:gd name="T81" fmla="*/ 60 h 193"/>
                  <a:gd name="T82" fmla="*/ 24 w 24"/>
                  <a:gd name="T83" fmla="*/ 57 h 193"/>
                  <a:gd name="T84" fmla="*/ 24 w 24"/>
                  <a:gd name="T85" fmla="*/ 57 h 193"/>
                  <a:gd name="T86" fmla="*/ 2 w 24"/>
                  <a:gd name="T87" fmla="*/ 56 h 193"/>
                  <a:gd name="T88" fmla="*/ 23 w 24"/>
                  <a:gd name="T89" fmla="*/ 53 h 193"/>
                  <a:gd name="T90" fmla="*/ 0 w 24"/>
                  <a:gd name="T91" fmla="*/ 48 h 193"/>
                  <a:gd name="T92" fmla="*/ 22 w 24"/>
                  <a:gd name="T93" fmla="*/ 40 h 193"/>
                  <a:gd name="T94" fmla="*/ 1 w 24"/>
                  <a:gd name="T95" fmla="*/ 35 h 193"/>
                  <a:gd name="T96" fmla="*/ 24 w 24"/>
                  <a:gd name="T97" fmla="*/ 32 h 193"/>
                  <a:gd name="T98" fmla="*/ 24 w 24"/>
                  <a:gd name="T99" fmla="*/ 32 h 193"/>
                  <a:gd name="T100" fmla="*/ 2 w 24"/>
                  <a:gd name="T101" fmla="*/ 31 h 193"/>
                  <a:gd name="T102" fmla="*/ 23 w 24"/>
                  <a:gd name="T103" fmla="*/ 28 h 193"/>
                  <a:gd name="T104" fmla="*/ 0 w 24"/>
                  <a:gd name="T105" fmla="*/ 23 h 193"/>
                  <a:gd name="T106" fmla="*/ 22 w 24"/>
                  <a:gd name="T107" fmla="*/ 16 h 193"/>
                  <a:gd name="T108" fmla="*/ 1 w 24"/>
                  <a:gd name="T109" fmla="*/ 11 h 193"/>
                  <a:gd name="T110" fmla="*/ 24 w 24"/>
                  <a:gd name="T111" fmla="*/ 8 h 193"/>
                  <a:gd name="T112" fmla="*/ 24 w 24"/>
                  <a:gd name="T113" fmla="*/ 8 h 193"/>
                  <a:gd name="T114" fmla="*/ 0 w 24"/>
                  <a:gd name="T115" fmla="*/ 7 h 193"/>
                  <a:gd name="T116" fmla="*/ 1 w 24"/>
                  <a:gd name="T117" fmla="*/ 3 h 193"/>
                  <a:gd name="T118" fmla="*/ 22 w 24"/>
                  <a:gd name="T119" fmla="*/ 4 h 193"/>
                  <a:gd name="T120" fmla="*/ 5 w 24"/>
                  <a:gd name="T121" fmla="*/ 0 h 193"/>
                  <a:gd name="T122" fmla="*/ 8 w 24"/>
                  <a:gd name="T123" fmla="*/ 2 h 193"/>
                  <a:gd name="T124" fmla="*/ 13 w 24"/>
                  <a:gd name="T125" fmla="*/ 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 h="193">
                    <a:moveTo>
                      <a:pt x="11" y="191"/>
                    </a:moveTo>
                    <a:cubicBezTo>
                      <a:pt x="7" y="191"/>
                      <a:pt x="7" y="191"/>
                      <a:pt x="7" y="191"/>
                    </a:cubicBezTo>
                    <a:cubicBezTo>
                      <a:pt x="7" y="192"/>
                      <a:pt x="7" y="192"/>
                      <a:pt x="7" y="192"/>
                    </a:cubicBezTo>
                    <a:cubicBezTo>
                      <a:pt x="7" y="193"/>
                      <a:pt x="7" y="193"/>
                      <a:pt x="7" y="193"/>
                    </a:cubicBezTo>
                    <a:cubicBezTo>
                      <a:pt x="11" y="193"/>
                      <a:pt x="11" y="193"/>
                      <a:pt x="11" y="193"/>
                    </a:cubicBezTo>
                    <a:cubicBezTo>
                      <a:pt x="11" y="192"/>
                      <a:pt x="11" y="192"/>
                      <a:pt x="11" y="192"/>
                    </a:cubicBezTo>
                    <a:cubicBezTo>
                      <a:pt x="11" y="191"/>
                      <a:pt x="11" y="191"/>
                      <a:pt x="11" y="191"/>
                    </a:cubicBezTo>
                    <a:moveTo>
                      <a:pt x="20" y="191"/>
                    </a:moveTo>
                    <a:cubicBezTo>
                      <a:pt x="20" y="191"/>
                      <a:pt x="20" y="191"/>
                      <a:pt x="20" y="191"/>
                    </a:cubicBezTo>
                    <a:cubicBezTo>
                      <a:pt x="16" y="191"/>
                      <a:pt x="16" y="191"/>
                      <a:pt x="16" y="191"/>
                    </a:cubicBezTo>
                    <a:cubicBezTo>
                      <a:pt x="16" y="192"/>
                      <a:pt x="16" y="192"/>
                      <a:pt x="16" y="192"/>
                    </a:cubicBezTo>
                    <a:cubicBezTo>
                      <a:pt x="16" y="193"/>
                      <a:pt x="16" y="193"/>
                      <a:pt x="16" y="193"/>
                    </a:cubicBezTo>
                    <a:cubicBezTo>
                      <a:pt x="20" y="193"/>
                      <a:pt x="20" y="193"/>
                      <a:pt x="20" y="193"/>
                    </a:cubicBezTo>
                    <a:cubicBezTo>
                      <a:pt x="20" y="193"/>
                      <a:pt x="20" y="193"/>
                      <a:pt x="20" y="193"/>
                    </a:cubicBezTo>
                    <a:cubicBezTo>
                      <a:pt x="20" y="192"/>
                      <a:pt x="20" y="192"/>
                      <a:pt x="20" y="192"/>
                    </a:cubicBezTo>
                    <a:cubicBezTo>
                      <a:pt x="20" y="191"/>
                      <a:pt x="20" y="191"/>
                      <a:pt x="20" y="191"/>
                    </a:cubicBezTo>
                    <a:moveTo>
                      <a:pt x="2" y="188"/>
                    </a:moveTo>
                    <a:cubicBezTo>
                      <a:pt x="1" y="188"/>
                      <a:pt x="1" y="188"/>
                      <a:pt x="1" y="188"/>
                    </a:cubicBezTo>
                    <a:cubicBezTo>
                      <a:pt x="0" y="188"/>
                      <a:pt x="0" y="188"/>
                      <a:pt x="0" y="188"/>
                    </a:cubicBezTo>
                    <a:cubicBezTo>
                      <a:pt x="0" y="189"/>
                      <a:pt x="0" y="189"/>
                      <a:pt x="0" y="189"/>
                    </a:cubicBezTo>
                    <a:cubicBezTo>
                      <a:pt x="0" y="190"/>
                      <a:pt x="2" y="192"/>
                      <a:pt x="3" y="192"/>
                    </a:cubicBezTo>
                    <a:cubicBezTo>
                      <a:pt x="3" y="191"/>
                      <a:pt x="3" y="191"/>
                      <a:pt x="3" y="191"/>
                    </a:cubicBezTo>
                    <a:cubicBezTo>
                      <a:pt x="4" y="191"/>
                      <a:pt x="4" y="191"/>
                      <a:pt x="4" y="191"/>
                    </a:cubicBezTo>
                    <a:cubicBezTo>
                      <a:pt x="3" y="190"/>
                      <a:pt x="2" y="189"/>
                      <a:pt x="2" y="189"/>
                    </a:cubicBezTo>
                    <a:cubicBezTo>
                      <a:pt x="2" y="188"/>
                      <a:pt x="2" y="188"/>
                      <a:pt x="2" y="188"/>
                    </a:cubicBezTo>
                    <a:moveTo>
                      <a:pt x="24" y="185"/>
                    </a:moveTo>
                    <a:cubicBezTo>
                      <a:pt x="23" y="185"/>
                      <a:pt x="23" y="185"/>
                      <a:pt x="23" y="185"/>
                    </a:cubicBezTo>
                    <a:cubicBezTo>
                      <a:pt x="22" y="185"/>
                      <a:pt x="22" y="185"/>
                      <a:pt x="22" y="185"/>
                    </a:cubicBezTo>
                    <a:cubicBezTo>
                      <a:pt x="22" y="189"/>
                      <a:pt x="22" y="189"/>
                      <a:pt x="22" y="189"/>
                    </a:cubicBezTo>
                    <a:cubicBezTo>
                      <a:pt x="22" y="189"/>
                      <a:pt x="22" y="189"/>
                      <a:pt x="22" y="189"/>
                    </a:cubicBezTo>
                    <a:cubicBezTo>
                      <a:pt x="23" y="189"/>
                      <a:pt x="23" y="189"/>
                      <a:pt x="23" y="189"/>
                    </a:cubicBezTo>
                    <a:cubicBezTo>
                      <a:pt x="24" y="190"/>
                      <a:pt x="24" y="190"/>
                      <a:pt x="24" y="190"/>
                    </a:cubicBezTo>
                    <a:cubicBezTo>
                      <a:pt x="24" y="189"/>
                      <a:pt x="24" y="189"/>
                      <a:pt x="24" y="189"/>
                    </a:cubicBezTo>
                    <a:cubicBezTo>
                      <a:pt x="24" y="185"/>
                      <a:pt x="24" y="185"/>
                      <a:pt x="24" y="185"/>
                    </a:cubicBezTo>
                    <a:moveTo>
                      <a:pt x="2" y="180"/>
                    </a:moveTo>
                    <a:cubicBezTo>
                      <a:pt x="1" y="180"/>
                      <a:pt x="1" y="180"/>
                      <a:pt x="1" y="180"/>
                    </a:cubicBezTo>
                    <a:cubicBezTo>
                      <a:pt x="0" y="180"/>
                      <a:pt x="0" y="180"/>
                      <a:pt x="0" y="180"/>
                    </a:cubicBezTo>
                    <a:cubicBezTo>
                      <a:pt x="0" y="184"/>
                      <a:pt x="0" y="184"/>
                      <a:pt x="0" y="184"/>
                    </a:cubicBezTo>
                    <a:cubicBezTo>
                      <a:pt x="1" y="184"/>
                      <a:pt x="1" y="184"/>
                      <a:pt x="1" y="184"/>
                    </a:cubicBezTo>
                    <a:cubicBezTo>
                      <a:pt x="2" y="184"/>
                      <a:pt x="2" y="184"/>
                      <a:pt x="2" y="184"/>
                    </a:cubicBezTo>
                    <a:cubicBezTo>
                      <a:pt x="2" y="180"/>
                      <a:pt x="2" y="180"/>
                      <a:pt x="2" y="180"/>
                    </a:cubicBezTo>
                    <a:moveTo>
                      <a:pt x="24" y="177"/>
                    </a:moveTo>
                    <a:cubicBezTo>
                      <a:pt x="23" y="177"/>
                      <a:pt x="23" y="177"/>
                      <a:pt x="23" y="177"/>
                    </a:cubicBezTo>
                    <a:cubicBezTo>
                      <a:pt x="22" y="177"/>
                      <a:pt x="22" y="177"/>
                      <a:pt x="22" y="177"/>
                    </a:cubicBezTo>
                    <a:cubicBezTo>
                      <a:pt x="22" y="181"/>
                      <a:pt x="22" y="181"/>
                      <a:pt x="22" y="181"/>
                    </a:cubicBezTo>
                    <a:cubicBezTo>
                      <a:pt x="23" y="181"/>
                      <a:pt x="23" y="181"/>
                      <a:pt x="23" y="181"/>
                    </a:cubicBezTo>
                    <a:cubicBezTo>
                      <a:pt x="24" y="181"/>
                      <a:pt x="24" y="181"/>
                      <a:pt x="24" y="181"/>
                    </a:cubicBezTo>
                    <a:cubicBezTo>
                      <a:pt x="24" y="177"/>
                      <a:pt x="24" y="177"/>
                      <a:pt x="24" y="177"/>
                    </a:cubicBezTo>
                    <a:moveTo>
                      <a:pt x="2" y="172"/>
                    </a:moveTo>
                    <a:cubicBezTo>
                      <a:pt x="1" y="172"/>
                      <a:pt x="1" y="172"/>
                      <a:pt x="1" y="172"/>
                    </a:cubicBezTo>
                    <a:cubicBezTo>
                      <a:pt x="0" y="172"/>
                      <a:pt x="0" y="172"/>
                      <a:pt x="0" y="172"/>
                    </a:cubicBezTo>
                    <a:cubicBezTo>
                      <a:pt x="0" y="176"/>
                      <a:pt x="0" y="176"/>
                      <a:pt x="0" y="176"/>
                    </a:cubicBezTo>
                    <a:cubicBezTo>
                      <a:pt x="1" y="176"/>
                      <a:pt x="1" y="176"/>
                      <a:pt x="1" y="176"/>
                    </a:cubicBezTo>
                    <a:cubicBezTo>
                      <a:pt x="2" y="176"/>
                      <a:pt x="2" y="176"/>
                      <a:pt x="2" y="176"/>
                    </a:cubicBezTo>
                    <a:cubicBezTo>
                      <a:pt x="2" y="172"/>
                      <a:pt x="2" y="172"/>
                      <a:pt x="2" y="172"/>
                    </a:cubicBezTo>
                    <a:moveTo>
                      <a:pt x="24" y="169"/>
                    </a:moveTo>
                    <a:cubicBezTo>
                      <a:pt x="23" y="169"/>
                      <a:pt x="23" y="169"/>
                      <a:pt x="23" y="169"/>
                    </a:cubicBezTo>
                    <a:cubicBezTo>
                      <a:pt x="22" y="169"/>
                      <a:pt x="22" y="169"/>
                      <a:pt x="22" y="169"/>
                    </a:cubicBezTo>
                    <a:cubicBezTo>
                      <a:pt x="22" y="173"/>
                      <a:pt x="22" y="173"/>
                      <a:pt x="22" y="173"/>
                    </a:cubicBezTo>
                    <a:cubicBezTo>
                      <a:pt x="23" y="173"/>
                      <a:pt x="23" y="173"/>
                      <a:pt x="23" y="173"/>
                    </a:cubicBezTo>
                    <a:cubicBezTo>
                      <a:pt x="24" y="173"/>
                      <a:pt x="24" y="173"/>
                      <a:pt x="24" y="173"/>
                    </a:cubicBezTo>
                    <a:cubicBezTo>
                      <a:pt x="24" y="169"/>
                      <a:pt x="24" y="169"/>
                      <a:pt x="24" y="169"/>
                    </a:cubicBezTo>
                    <a:moveTo>
                      <a:pt x="2" y="164"/>
                    </a:moveTo>
                    <a:cubicBezTo>
                      <a:pt x="1" y="164"/>
                      <a:pt x="1" y="164"/>
                      <a:pt x="1" y="164"/>
                    </a:cubicBezTo>
                    <a:cubicBezTo>
                      <a:pt x="0" y="164"/>
                      <a:pt x="0" y="164"/>
                      <a:pt x="0" y="164"/>
                    </a:cubicBezTo>
                    <a:cubicBezTo>
                      <a:pt x="0" y="168"/>
                      <a:pt x="0" y="168"/>
                      <a:pt x="0" y="168"/>
                    </a:cubicBezTo>
                    <a:cubicBezTo>
                      <a:pt x="1" y="168"/>
                      <a:pt x="1" y="168"/>
                      <a:pt x="1" y="168"/>
                    </a:cubicBezTo>
                    <a:cubicBezTo>
                      <a:pt x="2" y="168"/>
                      <a:pt x="2" y="168"/>
                      <a:pt x="2" y="168"/>
                    </a:cubicBezTo>
                    <a:cubicBezTo>
                      <a:pt x="2" y="164"/>
                      <a:pt x="2" y="164"/>
                      <a:pt x="2" y="164"/>
                    </a:cubicBezTo>
                    <a:moveTo>
                      <a:pt x="24" y="161"/>
                    </a:moveTo>
                    <a:cubicBezTo>
                      <a:pt x="23" y="161"/>
                      <a:pt x="23" y="161"/>
                      <a:pt x="23" y="161"/>
                    </a:cubicBezTo>
                    <a:cubicBezTo>
                      <a:pt x="22" y="161"/>
                      <a:pt x="22" y="161"/>
                      <a:pt x="22" y="161"/>
                    </a:cubicBezTo>
                    <a:cubicBezTo>
                      <a:pt x="22" y="165"/>
                      <a:pt x="22" y="165"/>
                      <a:pt x="22" y="165"/>
                    </a:cubicBezTo>
                    <a:cubicBezTo>
                      <a:pt x="23" y="165"/>
                      <a:pt x="23" y="165"/>
                      <a:pt x="23" y="165"/>
                    </a:cubicBezTo>
                    <a:cubicBezTo>
                      <a:pt x="24" y="165"/>
                      <a:pt x="24" y="165"/>
                      <a:pt x="24" y="165"/>
                    </a:cubicBezTo>
                    <a:cubicBezTo>
                      <a:pt x="24" y="161"/>
                      <a:pt x="24" y="161"/>
                      <a:pt x="24" y="161"/>
                    </a:cubicBezTo>
                    <a:moveTo>
                      <a:pt x="2" y="156"/>
                    </a:moveTo>
                    <a:cubicBezTo>
                      <a:pt x="1" y="156"/>
                      <a:pt x="1" y="156"/>
                      <a:pt x="1" y="156"/>
                    </a:cubicBezTo>
                    <a:cubicBezTo>
                      <a:pt x="0" y="156"/>
                      <a:pt x="0" y="156"/>
                      <a:pt x="0" y="156"/>
                    </a:cubicBezTo>
                    <a:cubicBezTo>
                      <a:pt x="0" y="160"/>
                      <a:pt x="0" y="160"/>
                      <a:pt x="0" y="160"/>
                    </a:cubicBezTo>
                    <a:cubicBezTo>
                      <a:pt x="1" y="160"/>
                      <a:pt x="1" y="160"/>
                      <a:pt x="1" y="160"/>
                    </a:cubicBezTo>
                    <a:cubicBezTo>
                      <a:pt x="2" y="160"/>
                      <a:pt x="2" y="160"/>
                      <a:pt x="2" y="160"/>
                    </a:cubicBezTo>
                    <a:cubicBezTo>
                      <a:pt x="2" y="156"/>
                      <a:pt x="2" y="156"/>
                      <a:pt x="2" y="156"/>
                    </a:cubicBezTo>
                    <a:moveTo>
                      <a:pt x="24" y="153"/>
                    </a:moveTo>
                    <a:cubicBezTo>
                      <a:pt x="23" y="153"/>
                      <a:pt x="23" y="153"/>
                      <a:pt x="23" y="153"/>
                    </a:cubicBezTo>
                    <a:cubicBezTo>
                      <a:pt x="22" y="153"/>
                      <a:pt x="22" y="153"/>
                      <a:pt x="22" y="153"/>
                    </a:cubicBezTo>
                    <a:cubicBezTo>
                      <a:pt x="22" y="157"/>
                      <a:pt x="22" y="157"/>
                      <a:pt x="22" y="157"/>
                    </a:cubicBezTo>
                    <a:cubicBezTo>
                      <a:pt x="23" y="157"/>
                      <a:pt x="23" y="157"/>
                      <a:pt x="23" y="157"/>
                    </a:cubicBezTo>
                    <a:cubicBezTo>
                      <a:pt x="24" y="157"/>
                      <a:pt x="24" y="157"/>
                      <a:pt x="24" y="157"/>
                    </a:cubicBezTo>
                    <a:cubicBezTo>
                      <a:pt x="24" y="153"/>
                      <a:pt x="24" y="153"/>
                      <a:pt x="24" y="153"/>
                    </a:cubicBezTo>
                    <a:moveTo>
                      <a:pt x="2" y="148"/>
                    </a:moveTo>
                    <a:cubicBezTo>
                      <a:pt x="1" y="148"/>
                      <a:pt x="1" y="148"/>
                      <a:pt x="1" y="148"/>
                    </a:cubicBezTo>
                    <a:cubicBezTo>
                      <a:pt x="0" y="148"/>
                      <a:pt x="0" y="148"/>
                      <a:pt x="0" y="148"/>
                    </a:cubicBezTo>
                    <a:cubicBezTo>
                      <a:pt x="0" y="152"/>
                      <a:pt x="0" y="152"/>
                      <a:pt x="0" y="152"/>
                    </a:cubicBezTo>
                    <a:cubicBezTo>
                      <a:pt x="1" y="152"/>
                      <a:pt x="1" y="152"/>
                      <a:pt x="1" y="152"/>
                    </a:cubicBezTo>
                    <a:cubicBezTo>
                      <a:pt x="2" y="152"/>
                      <a:pt x="2" y="152"/>
                      <a:pt x="2" y="152"/>
                    </a:cubicBezTo>
                    <a:cubicBezTo>
                      <a:pt x="2" y="148"/>
                      <a:pt x="2" y="148"/>
                      <a:pt x="2" y="148"/>
                    </a:cubicBezTo>
                    <a:moveTo>
                      <a:pt x="24" y="145"/>
                    </a:moveTo>
                    <a:cubicBezTo>
                      <a:pt x="23" y="145"/>
                      <a:pt x="23" y="145"/>
                      <a:pt x="23" y="145"/>
                    </a:cubicBezTo>
                    <a:cubicBezTo>
                      <a:pt x="22" y="145"/>
                      <a:pt x="22" y="145"/>
                      <a:pt x="22" y="145"/>
                    </a:cubicBezTo>
                    <a:cubicBezTo>
                      <a:pt x="22" y="149"/>
                      <a:pt x="22" y="149"/>
                      <a:pt x="22" y="149"/>
                    </a:cubicBezTo>
                    <a:cubicBezTo>
                      <a:pt x="23" y="149"/>
                      <a:pt x="23" y="149"/>
                      <a:pt x="23" y="149"/>
                    </a:cubicBezTo>
                    <a:cubicBezTo>
                      <a:pt x="24" y="149"/>
                      <a:pt x="24" y="149"/>
                      <a:pt x="24" y="149"/>
                    </a:cubicBezTo>
                    <a:cubicBezTo>
                      <a:pt x="24" y="145"/>
                      <a:pt x="24" y="145"/>
                      <a:pt x="24" y="145"/>
                    </a:cubicBezTo>
                    <a:moveTo>
                      <a:pt x="2" y="140"/>
                    </a:moveTo>
                    <a:cubicBezTo>
                      <a:pt x="1" y="140"/>
                      <a:pt x="1" y="140"/>
                      <a:pt x="1" y="140"/>
                    </a:cubicBezTo>
                    <a:cubicBezTo>
                      <a:pt x="0" y="140"/>
                      <a:pt x="0" y="140"/>
                      <a:pt x="0" y="140"/>
                    </a:cubicBezTo>
                    <a:cubicBezTo>
                      <a:pt x="0" y="144"/>
                      <a:pt x="0" y="144"/>
                      <a:pt x="0" y="144"/>
                    </a:cubicBezTo>
                    <a:cubicBezTo>
                      <a:pt x="1" y="144"/>
                      <a:pt x="1" y="144"/>
                      <a:pt x="1" y="144"/>
                    </a:cubicBezTo>
                    <a:cubicBezTo>
                      <a:pt x="2" y="144"/>
                      <a:pt x="2" y="144"/>
                      <a:pt x="2" y="144"/>
                    </a:cubicBezTo>
                    <a:cubicBezTo>
                      <a:pt x="2" y="140"/>
                      <a:pt x="2" y="140"/>
                      <a:pt x="2" y="140"/>
                    </a:cubicBezTo>
                    <a:moveTo>
                      <a:pt x="24" y="137"/>
                    </a:moveTo>
                    <a:cubicBezTo>
                      <a:pt x="23" y="137"/>
                      <a:pt x="23" y="137"/>
                      <a:pt x="23" y="137"/>
                    </a:cubicBezTo>
                    <a:cubicBezTo>
                      <a:pt x="22" y="137"/>
                      <a:pt x="22" y="137"/>
                      <a:pt x="22" y="137"/>
                    </a:cubicBezTo>
                    <a:cubicBezTo>
                      <a:pt x="22" y="141"/>
                      <a:pt x="22" y="141"/>
                      <a:pt x="22" y="141"/>
                    </a:cubicBezTo>
                    <a:cubicBezTo>
                      <a:pt x="23" y="141"/>
                      <a:pt x="23" y="141"/>
                      <a:pt x="23" y="141"/>
                    </a:cubicBezTo>
                    <a:cubicBezTo>
                      <a:pt x="24" y="141"/>
                      <a:pt x="24" y="141"/>
                      <a:pt x="24" y="141"/>
                    </a:cubicBezTo>
                    <a:cubicBezTo>
                      <a:pt x="24" y="137"/>
                      <a:pt x="24" y="137"/>
                      <a:pt x="24" y="137"/>
                    </a:cubicBezTo>
                    <a:moveTo>
                      <a:pt x="2" y="132"/>
                    </a:moveTo>
                    <a:cubicBezTo>
                      <a:pt x="1" y="132"/>
                      <a:pt x="1" y="132"/>
                      <a:pt x="1" y="132"/>
                    </a:cubicBezTo>
                    <a:cubicBezTo>
                      <a:pt x="0" y="132"/>
                      <a:pt x="0" y="132"/>
                      <a:pt x="0" y="132"/>
                    </a:cubicBezTo>
                    <a:cubicBezTo>
                      <a:pt x="0" y="136"/>
                      <a:pt x="0" y="136"/>
                      <a:pt x="0" y="136"/>
                    </a:cubicBezTo>
                    <a:cubicBezTo>
                      <a:pt x="1" y="136"/>
                      <a:pt x="1" y="136"/>
                      <a:pt x="1" y="136"/>
                    </a:cubicBezTo>
                    <a:cubicBezTo>
                      <a:pt x="2" y="136"/>
                      <a:pt x="2" y="136"/>
                      <a:pt x="2" y="136"/>
                    </a:cubicBezTo>
                    <a:cubicBezTo>
                      <a:pt x="2" y="132"/>
                      <a:pt x="2" y="132"/>
                      <a:pt x="2" y="132"/>
                    </a:cubicBezTo>
                    <a:moveTo>
                      <a:pt x="24" y="129"/>
                    </a:moveTo>
                    <a:cubicBezTo>
                      <a:pt x="23" y="129"/>
                      <a:pt x="23" y="129"/>
                      <a:pt x="23" y="129"/>
                    </a:cubicBezTo>
                    <a:cubicBezTo>
                      <a:pt x="22" y="129"/>
                      <a:pt x="22" y="129"/>
                      <a:pt x="22" y="129"/>
                    </a:cubicBezTo>
                    <a:cubicBezTo>
                      <a:pt x="22" y="133"/>
                      <a:pt x="22" y="133"/>
                      <a:pt x="22" y="133"/>
                    </a:cubicBezTo>
                    <a:cubicBezTo>
                      <a:pt x="23" y="133"/>
                      <a:pt x="23" y="133"/>
                      <a:pt x="23" y="133"/>
                    </a:cubicBezTo>
                    <a:cubicBezTo>
                      <a:pt x="24" y="133"/>
                      <a:pt x="24" y="133"/>
                      <a:pt x="24" y="133"/>
                    </a:cubicBezTo>
                    <a:cubicBezTo>
                      <a:pt x="24" y="129"/>
                      <a:pt x="24" y="129"/>
                      <a:pt x="24" y="129"/>
                    </a:cubicBezTo>
                    <a:moveTo>
                      <a:pt x="2" y="124"/>
                    </a:moveTo>
                    <a:cubicBezTo>
                      <a:pt x="1" y="124"/>
                      <a:pt x="1" y="124"/>
                      <a:pt x="1" y="124"/>
                    </a:cubicBezTo>
                    <a:cubicBezTo>
                      <a:pt x="0" y="124"/>
                      <a:pt x="0" y="124"/>
                      <a:pt x="0" y="124"/>
                    </a:cubicBezTo>
                    <a:cubicBezTo>
                      <a:pt x="0" y="128"/>
                      <a:pt x="0" y="128"/>
                      <a:pt x="0" y="128"/>
                    </a:cubicBezTo>
                    <a:cubicBezTo>
                      <a:pt x="1" y="128"/>
                      <a:pt x="1" y="128"/>
                      <a:pt x="1" y="128"/>
                    </a:cubicBezTo>
                    <a:cubicBezTo>
                      <a:pt x="2" y="128"/>
                      <a:pt x="2" y="128"/>
                      <a:pt x="2" y="128"/>
                    </a:cubicBezTo>
                    <a:cubicBezTo>
                      <a:pt x="2" y="124"/>
                      <a:pt x="2" y="124"/>
                      <a:pt x="2" y="124"/>
                    </a:cubicBezTo>
                    <a:moveTo>
                      <a:pt x="24" y="121"/>
                    </a:moveTo>
                    <a:cubicBezTo>
                      <a:pt x="23" y="121"/>
                      <a:pt x="23" y="121"/>
                      <a:pt x="23" y="121"/>
                    </a:cubicBezTo>
                    <a:cubicBezTo>
                      <a:pt x="22" y="121"/>
                      <a:pt x="22" y="121"/>
                      <a:pt x="22" y="121"/>
                    </a:cubicBezTo>
                    <a:cubicBezTo>
                      <a:pt x="22" y="125"/>
                      <a:pt x="22" y="125"/>
                      <a:pt x="22" y="125"/>
                    </a:cubicBezTo>
                    <a:cubicBezTo>
                      <a:pt x="23" y="125"/>
                      <a:pt x="23" y="125"/>
                      <a:pt x="23" y="125"/>
                    </a:cubicBezTo>
                    <a:cubicBezTo>
                      <a:pt x="24" y="125"/>
                      <a:pt x="24" y="125"/>
                      <a:pt x="24" y="125"/>
                    </a:cubicBezTo>
                    <a:cubicBezTo>
                      <a:pt x="24" y="121"/>
                      <a:pt x="24" y="121"/>
                      <a:pt x="24" y="121"/>
                    </a:cubicBezTo>
                    <a:moveTo>
                      <a:pt x="2" y="116"/>
                    </a:moveTo>
                    <a:cubicBezTo>
                      <a:pt x="1" y="116"/>
                      <a:pt x="1" y="116"/>
                      <a:pt x="1" y="116"/>
                    </a:cubicBezTo>
                    <a:cubicBezTo>
                      <a:pt x="0" y="116"/>
                      <a:pt x="0" y="116"/>
                      <a:pt x="0" y="116"/>
                    </a:cubicBezTo>
                    <a:cubicBezTo>
                      <a:pt x="0" y="120"/>
                      <a:pt x="0" y="120"/>
                      <a:pt x="0" y="120"/>
                    </a:cubicBezTo>
                    <a:cubicBezTo>
                      <a:pt x="1" y="120"/>
                      <a:pt x="1" y="120"/>
                      <a:pt x="1" y="120"/>
                    </a:cubicBezTo>
                    <a:cubicBezTo>
                      <a:pt x="2" y="120"/>
                      <a:pt x="2" y="120"/>
                      <a:pt x="2" y="120"/>
                    </a:cubicBezTo>
                    <a:cubicBezTo>
                      <a:pt x="2" y="116"/>
                      <a:pt x="2" y="116"/>
                      <a:pt x="2" y="116"/>
                    </a:cubicBezTo>
                    <a:moveTo>
                      <a:pt x="24" y="113"/>
                    </a:moveTo>
                    <a:cubicBezTo>
                      <a:pt x="23" y="113"/>
                      <a:pt x="23" y="113"/>
                      <a:pt x="23" y="113"/>
                    </a:cubicBezTo>
                    <a:cubicBezTo>
                      <a:pt x="22" y="113"/>
                      <a:pt x="22" y="113"/>
                      <a:pt x="22" y="113"/>
                    </a:cubicBezTo>
                    <a:cubicBezTo>
                      <a:pt x="22" y="117"/>
                      <a:pt x="22" y="117"/>
                      <a:pt x="22" y="117"/>
                    </a:cubicBezTo>
                    <a:cubicBezTo>
                      <a:pt x="23" y="117"/>
                      <a:pt x="23" y="117"/>
                      <a:pt x="23" y="117"/>
                    </a:cubicBezTo>
                    <a:cubicBezTo>
                      <a:pt x="24" y="117"/>
                      <a:pt x="24" y="117"/>
                      <a:pt x="24" y="117"/>
                    </a:cubicBezTo>
                    <a:cubicBezTo>
                      <a:pt x="24" y="113"/>
                      <a:pt x="24" y="113"/>
                      <a:pt x="24" y="113"/>
                    </a:cubicBezTo>
                    <a:moveTo>
                      <a:pt x="2" y="108"/>
                    </a:moveTo>
                    <a:cubicBezTo>
                      <a:pt x="1" y="108"/>
                      <a:pt x="1" y="108"/>
                      <a:pt x="1" y="108"/>
                    </a:cubicBezTo>
                    <a:cubicBezTo>
                      <a:pt x="0" y="108"/>
                      <a:pt x="0" y="108"/>
                      <a:pt x="0" y="108"/>
                    </a:cubicBezTo>
                    <a:cubicBezTo>
                      <a:pt x="0" y="112"/>
                      <a:pt x="0" y="112"/>
                      <a:pt x="0" y="112"/>
                    </a:cubicBezTo>
                    <a:cubicBezTo>
                      <a:pt x="1" y="112"/>
                      <a:pt x="1" y="112"/>
                      <a:pt x="1" y="112"/>
                    </a:cubicBezTo>
                    <a:cubicBezTo>
                      <a:pt x="2" y="112"/>
                      <a:pt x="2" y="112"/>
                      <a:pt x="2" y="112"/>
                    </a:cubicBezTo>
                    <a:cubicBezTo>
                      <a:pt x="2" y="108"/>
                      <a:pt x="2" y="108"/>
                      <a:pt x="2" y="108"/>
                    </a:cubicBezTo>
                    <a:moveTo>
                      <a:pt x="24" y="105"/>
                    </a:moveTo>
                    <a:cubicBezTo>
                      <a:pt x="23" y="105"/>
                      <a:pt x="23" y="105"/>
                      <a:pt x="23" y="105"/>
                    </a:cubicBezTo>
                    <a:cubicBezTo>
                      <a:pt x="22" y="105"/>
                      <a:pt x="22" y="105"/>
                      <a:pt x="22" y="105"/>
                    </a:cubicBezTo>
                    <a:cubicBezTo>
                      <a:pt x="22" y="109"/>
                      <a:pt x="22" y="109"/>
                      <a:pt x="22" y="109"/>
                    </a:cubicBezTo>
                    <a:cubicBezTo>
                      <a:pt x="23" y="109"/>
                      <a:pt x="23" y="109"/>
                      <a:pt x="23" y="109"/>
                    </a:cubicBezTo>
                    <a:cubicBezTo>
                      <a:pt x="24" y="109"/>
                      <a:pt x="24" y="109"/>
                      <a:pt x="24" y="109"/>
                    </a:cubicBezTo>
                    <a:cubicBezTo>
                      <a:pt x="24" y="105"/>
                      <a:pt x="24" y="105"/>
                      <a:pt x="24" y="105"/>
                    </a:cubicBezTo>
                    <a:moveTo>
                      <a:pt x="2" y="100"/>
                    </a:moveTo>
                    <a:cubicBezTo>
                      <a:pt x="1" y="100"/>
                      <a:pt x="1" y="100"/>
                      <a:pt x="1" y="100"/>
                    </a:cubicBezTo>
                    <a:cubicBezTo>
                      <a:pt x="0" y="100"/>
                      <a:pt x="0" y="100"/>
                      <a:pt x="0" y="100"/>
                    </a:cubicBezTo>
                    <a:cubicBezTo>
                      <a:pt x="0" y="104"/>
                      <a:pt x="0" y="104"/>
                      <a:pt x="0" y="104"/>
                    </a:cubicBezTo>
                    <a:cubicBezTo>
                      <a:pt x="1" y="104"/>
                      <a:pt x="1" y="104"/>
                      <a:pt x="1" y="104"/>
                    </a:cubicBezTo>
                    <a:cubicBezTo>
                      <a:pt x="2" y="104"/>
                      <a:pt x="2" y="104"/>
                      <a:pt x="2" y="104"/>
                    </a:cubicBezTo>
                    <a:cubicBezTo>
                      <a:pt x="2" y="100"/>
                      <a:pt x="2" y="100"/>
                      <a:pt x="2" y="100"/>
                    </a:cubicBezTo>
                    <a:moveTo>
                      <a:pt x="24" y="97"/>
                    </a:moveTo>
                    <a:cubicBezTo>
                      <a:pt x="23" y="97"/>
                      <a:pt x="23" y="97"/>
                      <a:pt x="23" y="97"/>
                    </a:cubicBezTo>
                    <a:cubicBezTo>
                      <a:pt x="22" y="97"/>
                      <a:pt x="22" y="97"/>
                      <a:pt x="22" y="97"/>
                    </a:cubicBezTo>
                    <a:cubicBezTo>
                      <a:pt x="22" y="101"/>
                      <a:pt x="22" y="101"/>
                      <a:pt x="22" y="101"/>
                    </a:cubicBezTo>
                    <a:cubicBezTo>
                      <a:pt x="23" y="101"/>
                      <a:pt x="23" y="101"/>
                      <a:pt x="23" y="101"/>
                    </a:cubicBezTo>
                    <a:cubicBezTo>
                      <a:pt x="24" y="101"/>
                      <a:pt x="24" y="101"/>
                      <a:pt x="24" y="101"/>
                    </a:cubicBezTo>
                    <a:cubicBezTo>
                      <a:pt x="24" y="97"/>
                      <a:pt x="24" y="97"/>
                      <a:pt x="24" y="97"/>
                    </a:cubicBezTo>
                    <a:moveTo>
                      <a:pt x="2" y="92"/>
                    </a:moveTo>
                    <a:cubicBezTo>
                      <a:pt x="1" y="92"/>
                      <a:pt x="1" y="92"/>
                      <a:pt x="1" y="92"/>
                    </a:cubicBezTo>
                    <a:cubicBezTo>
                      <a:pt x="0" y="92"/>
                      <a:pt x="0" y="92"/>
                      <a:pt x="0" y="92"/>
                    </a:cubicBezTo>
                    <a:cubicBezTo>
                      <a:pt x="0" y="96"/>
                      <a:pt x="0" y="96"/>
                      <a:pt x="0" y="96"/>
                    </a:cubicBezTo>
                    <a:cubicBezTo>
                      <a:pt x="1" y="96"/>
                      <a:pt x="1" y="96"/>
                      <a:pt x="1" y="96"/>
                    </a:cubicBezTo>
                    <a:cubicBezTo>
                      <a:pt x="2" y="96"/>
                      <a:pt x="2" y="96"/>
                      <a:pt x="2" y="96"/>
                    </a:cubicBezTo>
                    <a:cubicBezTo>
                      <a:pt x="2" y="92"/>
                      <a:pt x="2" y="92"/>
                      <a:pt x="2" y="92"/>
                    </a:cubicBezTo>
                    <a:moveTo>
                      <a:pt x="24" y="89"/>
                    </a:moveTo>
                    <a:cubicBezTo>
                      <a:pt x="23" y="89"/>
                      <a:pt x="23" y="89"/>
                      <a:pt x="23" y="89"/>
                    </a:cubicBezTo>
                    <a:cubicBezTo>
                      <a:pt x="22" y="89"/>
                      <a:pt x="22" y="89"/>
                      <a:pt x="22" y="89"/>
                    </a:cubicBezTo>
                    <a:cubicBezTo>
                      <a:pt x="22" y="93"/>
                      <a:pt x="22" y="93"/>
                      <a:pt x="22" y="93"/>
                    </a:cubicBezTo>
                    <a:cubicBezTo>
                      <a:pt x="23" y="93"/>
                      <a:pt x="23" y="93"/>
                      <a:pt x="23" y="93"/>
                    </a:cubicBezTo>
                    <a:cubicBezTo>
                      <a:pt x="24" y="93"/>
                      <a:pt x="24" y="93"/>
                      <a:pt x="24" y="93"/>
                    </a:cubicBezTo>
                    <a:cubicBezTo>
                      <a:pt x="24" y="89"/>
                      <a:pt x="24" y="89"/>
                      <a:pt x="24" y="89"/>
                    </a:cubicBezTo>
                    <a:moveTo>
                      <a:pt x="2" y="84"/>
                    </a:moveTo>
                    <a:cubicBezTo>
                      <a:pt x="1" y="84"/>
                      <a:pt x="1" y="84"/>
                      <a:pt x="1" y="84"/>
                    </a:cubicBezTo>
                    <a:cubicBezTo>
                      <a:pt x="0" y="84"/>
                      <a:pt x="0" y="84"/>
                      <a:pt x="0" y="84"/>
                    </a:cubicBezTo>
                    <a:cubicBezTo>
                      <a:pt x="0" y="88"/>
                      <a:pt x="0" y="88"/>
                      <a:pt x="0" y="88"/>
                    </a:cubicBezTo>
                    <a:cubicBezTo>
                      <a:pt x="1" y="88"/>
                      <a:pt x="1" y="88"/>
                      <a:pt x="1" y="88"/>
                    </a:cubicBezTo>
                    <a:cubicBezTo>
                      <a:pt x="2" y="88"/>
                      <a:pt x="2" y="88"/>
                      <a:pt x="2" y="88"/>
                    </a:cubicBezTo>
                    <a:cubicBezTo>
                      <a:pt x="2" y="84"/>
                      <a:pt x="2" y="84"/>
                      <a:pt x="2" y="84"/>
                    </a:cubicBezTo>
                    <a:moveTo>
                      <a:pt x="24" y="81"/>
                    </a:moveTo>
                    <a:cubicBezTo>
                      <a:pt x="23" y="81"/>
                      <a:pt x="23" y="81"/>
                      <a:pt x="23" y="81"/>
                    </a:cubicBezTo>
                    <a:cubicBezTo>
                      <a:pt x="22" y="81"/>
                      <a:pt x="22" y="81"/>
                      <a:pt x="22" y="81"/>
                    </a:cubicBezTo>
                    <a:cubicBezTo>
                      <a:pt x="22" y="85"/>
                      <a:pt x="22" y="85"/>
                      <a:pt x="22" y="85"/>
                    </a:cubicBezTo>
                    <a:cubicBezTo>
                      <a:pt x="23" y="85"/>
                      <a:pt x="23" y="85"/>
                      <a:pt x="23" y="85"/>
                    </a:cubicBezTo>
                    <a:cubicBezTo>
                      <a:pt x="24" y="85"/>
                      <a:pt x="24" y="85"/>
                      <a:pt x="24" y="85"/>
                    </a:cubicBezTo>
                    <a:cubicBezTo>
                      <a:pt x="24" y="81"/>
                      <a:pt x="24" y="81"/>
                      <a:pt x="24" y="81"/>
                    </a:cubicBezTo>
                    <a:moveTo>
                      <a:pt x="2" y="76"/>
                    </a:moveTo>
                    <a:cubicBezTo>
                      <a:pt x="1" y="76"/>
                      <a:pt x="1" y="76"/>
                      <a:pt x="1" y="76"/>
                    </a:cubicBezTo>
                    <a:cubicBezTo>
                      <a:pt x="0" y="76"/>
                      <a:pt x="0" y="76"/>
                      <a:pt x="0" y="76"/>
                    </a:cubicBezTo>
                    <a:cubicBezTo>
                      <a:pt x="0" y="80"/>
                      <a:pt x="0" y="80"/>
                      <a:pt x="0" y="80"/>
                    </a:cubicBezTo>
                    <a:cubicBezTo>
                      <a:pt x="1" y="80"/>
                      <a:pt x="1" y="80"/>
                      <a:pt x="1" y="80"/>
                    </a:cubicBezTo>
                    <a:cubicBezTo>
                      <a:pt x="2" y="80"/>
                      <a:pt x="2" y="80"/>
                      <a:pt x="2" y="80"/>
                    </a:cubicBezTo>
                    <a:cubicBezTo>
                      <a:pt x="2" y="76"/>
                      <a:pt x="2" y="76"/>
                      <a:pt x="2" y="76"/>
                    </a:cubicBezTo>
                    <a:moveTo>
                      <a:pt x="24" y="73"/>
                    </a:moveTo>
                    <a:cubicBezTo>
                      <a:pt x="23" y="73"/>
                      <a:pt x="23" y="73"/>
                      <a:pt x="23" y="73"/>
                    </a:cubicBezTo>
                    <a:cubicBezTo>
                      <a:pt x="22" y="73"/>
                      <a:pt x="22" y="73"/>
                      <a:pt x="22" y="73"/>
                    </a:cubicBezTo>
                    <a:cubicBezTo>
                      <a:pt x="22" y="77"/>
                      <a:pt x="22" y="77"/>
                      <a:pt x="22" y="77"/>
                    </a:cubicBezTo>
                    <a:cubicBezTo>
                      <a:pt x="23" y="77"/>
                      <a:pt x="23" y="77"/>
                      <a:pt x="23" y="77"/>
                    </a:cubicBezTo>
                    <a:cubicBezTo>
                      <a:pt x="24" y="77"/>
                      <a:pt x="24" y="77"/>
                      <a:pt x="24" y="77"/>
                    </a:cubicBezTo>
                    <a:cubicBezTo>
                      <a:pt x="24" y="73"/>
                      <a:pt x="24" y="73"/>
                      <a:pt x="24" y="73"/>
                    </a:cubicBezTo>
                    <a:moveTo>
                      <a:pt x="2" y="68"/>
                    </a:moveTo>
                    <a:cubicBezTo>
                      <a:pt x="1" y="68"/>
                      <a:pt x="1" y="68"/>
                      <a:pt x="1" y="68"/>
                    </a:cubicBezTo>
                    <a:cubicBezTo>
                      <a:pt x="0" y="68"/>
                      <a:pt x="0" y="68"/>
                      <a:pt x="0" y="68"/>
                    </a:cubicBezTo>
                    <a:cubicBezTo>
                      <a:pt x="0" y="72"/>
                      <a:pt x="0" y="72"/>
                      <a:pt x="0" y="72"/>
                    </a:cubicBezTo>
                    <a:cubicBezTo>
                      <a:pt x="1" y="72"/>
                      <a:pt x="1" y="72"/>
                      <a:pt x="1" y="72"/>
                    </a:cubicBezTo>
                    <a:cubicBezTo>
                      <a:pt x="2" y="72"/>
                      <a:pt x="2" y="72"/>
                      <a:pt x="2" y="72"/>
                    </a:cubicBezTo>
                    <a:cubicBezTo>
                      <a:pt x="2" y="68"/>
                      <a:pt x="2" y="68"/>
                      <a:pt x="2" y="68"/>
                    </a:cubicBezTo>
                    <a:moveTo>
                      <a:pt x="24" y="65"/>
                    </a:moveTo>
                    <a:cubicBezTo>
                      <a:pt x="23" y="65"/>
                      <a:pt x="23" y="65"/>
                      <a:pt x="23" y="65"/>
                    </a:cubicBezTo>
                    <a:cubicBezTo>
                      <a:pt x="22" y="65"/>
                      <a:pt x="22" y="65"/>
                      <a:pt x="22" y="65"/>
                    </a:cubicBezTo>
                    <a:cubicBezTo>
                      <a:pt x="22" y="69"/>
                      <a:pt x="22" y="69"/>
                      <a:pt x="22" y="69"/>
                    </a:cubicBezTo>
                    <a:cubicBezTo>
                      <a:pt x="23" y="69"/>
                      <a:pt x="23" y="69"/>
                      <a:pt x="23" y="69"/>
                    </a:cubicBezTo>
                    <a:cubicBezTo>
                      <a:pt x="24" y="69"/>
                      <a:pt x="24" y="69"/>
                      <a:pt x="24" y="69"/>
                    </a:cubicBezTo>
                    <a:cubicBezTo>
                      <a:pt x="24" y="65"/>
                      <a:pt x="24" y="65"/>
                      <a:pt x="24" y="65"/>
                    </a:cubicBezTo>
                    <a:moveTo>
                      <a:pt x="2" y="60"/>
                    </a:moveTo>
                    <a:cubicBezTo>
                      <a:pt x="1" y="60"/>
                      <a:pt x="1" y="60"/>
                      <a:pt x="1" y="60"/>
                    </a:cubicBezTo>
                    <a:cubicBezTo>
                      <a:pt x="0" y="60"/>
                      <a:pt x="0" y="60"/>
                      <a:pt x="0" y="60"/>
                    </a:cubicBezTo>
                    <a:cubicBezTo>
                      <a:pt x="0" y="64"/>
                      <a:pt x="0" y="64"/>
                      <a:pt x="0" y="64"/>
                    </a:cubicBezTo>
                    <a:cubicBezTo>
                      <a:pt x="1" y="64"/>
                      <a:pt x="1" y="64"/>
                      <a:pt x="1" y="64"/>
                    </a:cubicBezTo>
                    <a:cubicBezTo>
                      <a:pt x="2" y="64"/>
                      <a:pt x="2" y="64"/>
                      <a:pt x="2" y="64"/>
                    </a:cubicBezTo>
                    <a:cubicBezTo>
                      <a:pt x="2" y="60"/>
                      <a:pt x="2" y="60"/>
                      <a:pt x="2" y="60"/>
                    </a:cubicBezTo>
                    <a:moveTo>
                      <a:pt x="24" y="57"/>
                    </a:moveTo>
                    <a:cubicBezTo>
                      <a:pt x="23" y="57"/>
                      <a:pt x="23" y="57"/>
                      <a:pt x="23" y="57"/>
                    </a:cubicBezTo>
                    <a:cubicBezTo>
                      <a:pt x="22" y="57"/>
                      <a:pt x="22" y="57"/>
                      <a:pt x="22" y="57"/>
                    </a:cubicBezTo>
                    <a:cubicBezTo>
                      <a:pt x="22" y="61"/>
                      <a:pt x="22" y="61"/>
                      <a:pt x="22" y="61"/>
                    </a:cubicBezTo>
                    <a:cubicBezTo>
                      <a:pt x="23" y="61"/>
                      <a:pt x="23" y="61"/>
                      <a:pt x="23" y="61"/>
                    </a:cubicBezTo>
                    <a:cubicBezTo>
                      <a:pt x="24" y="61"/>
                      <a:pt x="24" y="61"/>
                      <a:pt x="24" y="61"/>
                    </a:cubicBezTo>
                    <a:cubicBezTo>
                      <a:pt x="24" y="57"/>
                      <a:pt x="24" y="57"/>
                      <a:pt x="24" y="57"/>
                    </a:cubicBezTo>
                    <a:moveTo>
                      <a:pt x="2" y="52"/>
                    </a:moveTo>
                    <a:cubicBezTo>
                      <a:pt x="1" y="52"/>
                      <a:pt x="1" y="52"/>
                      <a:pt x="1" y="52"/>
                    </a:cubicBezTo>
                    <a:cubicBezTo>
                      <a:pt x="0" y="52"/>
                      <a:pt x="0" y="52"/>
                      <a:pt x="0" y="52"/>
                    </a:cubicBezTo>
                    <a:cubicBezTo>
                      <a:pt x="0" y="56"/>
                      <a:pt x="0" y="56"/>
                      <a:pt x="0" y="56"/>
                    </a:cubicBezTo>
                    <a:cubicBezTo>
                      <a:pt x="1" y="56"/>
                      <a:pt x="1" y="56"/>
                      <a:pt x="1" y="56"/>
                    </a:cubicBezTo>
                    <a:cubicBezTo>
                      <a:pt x="2" y="56"/>
                      <a:pt x="2" y="56"/>
                      <a:pt x="2" y="56"/>
                    </a:cubicBezTo>
                    <a:cubicBezTo>
                      <a:pt x="2" y="52"/>
                      <a:pt x="2" y="52"/>
                      <a:pt x="2" y="52"/>
                    </a:cubicBezTo>
                    <a:moveTo>
                      <a:pt x="24" y="49"/>
                    </a:moveTo>
                    <a:cubicBezTo>
                      <a:pt x="23" y="49"/>
                      <a:pt x="23" y="49"/>
                      <a:pt x="23" y="49"/>
                    </a:cubicBezTo>
                    <a:cubicBezTo>
                      <a:pt x="22" y="49"/>
                      <a:pt x="22" y="49"/>
                      <a:pt x="22" y="49"/>
                    </a:cubicBezTo>
                    <a:cubicBezTo>
                      <a:pt x="22" y="53"/>
                      <a:pt x="22" y="53"/>
                      <a:pt x="22" y="53"/>
                    </a:cubicBezTo>
                    <a:cubicBezTo>
                      <a:pt x="23" y="53"/>
                      <a:pt x="23" y="53"/>
                      <a:pt x="23" y="53"/>
                    </a:cubicBezTo>
                    <a:cubicBezTo>
                      <a:pt x="24" y="53"/>
                      <a:pt x="24" y="53"/>
                      <a:pt x="24" y="53"/>
                    </a:cubicBezTo>
                    <a:cubicBezTo>
                      <a:pt x="24" y="49"/>
                      <a:pt x="24" y="49"/>
                      <a:pt x="24" y="49"/>
                    </a:cubicBezTo>
                    <a:moveTo>
                      <a:pt x="2" y="44"/>
                    </a:moveTo>
                    <a:cubicBezTo>
                      <a:pt x="1" y="44"/>
                      <a:pt x="1" y="44"/>
                      <a:pt x="1" y="44"/>
                    </a:cubicBezTo>
                    <a:cubicBezTo>
                      <a:pt x="0" y="44"/>
                      <a:pt x="0" y="44"/>
                      <a:pt x="0" y="44"/>
                    </a:cubicBezTo>
                    <a:cubicBezTo>
                      <a:pt x="0" y="48"/>
                      <a:pt x="0" y="48"/>
                      <a:pt x="0" y="48"/>
                    </a:cubicBezTo>
                    <a:cubicBezTo>
                      <a:pt x="1" y="48"/>
                      <a:pt x="1" y="48"/>
                      <a:pt x="1" y="48"/>
                    </a:cubicBezTo>
                    <a:cubicBezTo>
                      <a:pt x="2" y="48"/>
                      <a:pt x="2" y="48"/>
                      <a:pt x="2" y="48"/>
                    </a:cubicBezTo>
                    <a:cubicBezTo>
                      <a:pt x="2" y="44"/>
                      <a:pt x="2" y="44"/>
                      <a:pt x="2" y="44"/>
                    </a:cubicBezTo>
                    <a:moveTo>
                      <a:pt x="24" y="40"/>
                    </a:moveTo>
                    <a:cubicBezTo>
                      <a:pt x="23" y="40"/>
                      <a:pt x="23" y="40"/>
                      <a:pt x="23" y="40"/>
                    </a:cubicBezTo>
                    <a:cubicBezTo>
                      <a:pt x="22" y="40"/>
                      <a:pt x="22" y="40"/>
                      <a:pt x="22" y="40"/>
                    </a:cubicBezTo>
                    <a:cubicBezTo>
                      <a:pt x="22" y="44"/>
                      <a:pt x="22" y="44"/>
                      <a:pt x="22" y="44"/>
                    </a:cubicBezTo>
                    <a:cubicBezTo>
                      <a:pt x="23" y="44"/>
                      <a:pt x="23" y="44"/>
                      <a:pt x="23" y="44"/>
                    </a:cubicBezTo>
                    <a:cubicBezTo>
                      <a:pt x="24" y="44"/>
                      <a:pt x="24" y="44"/>
                      <a:pt x="24" y="44"/>
                    </a:cubicBezTo>
                    <a:cubicBezTo>
                      <a:pt x="24" y="40"/>
                      <a:pt x="24" y="40"/>
                      <a:pt x="24" y="40"/>
                    </a:cubicBezTo>
                    <a:moveTo>
                      <a:pt x="2" y="35"/>
                    </a:moveTo>
                    <a:cubicBezTo>
                      <a:pt x="1" y="35"/>
                      <a:pt x="1" y="35"/>
                      <a:pt x="1" y="35"/>
                    </a:cubicBezTo>
                    <a:cubicBezTo>
                      <a:pt x="0" y="35"/>
                      <a:pt x="0" y="35"/>
                      <a:pt x="0" y="35"/>
                    </a:cubicBezTo>
                    <a:cubicBezTo>
                      <a:pt x="0" y="39"/>
                      <a:pt x="0" y="39"/>
                      <a:pt x="0" y="39"/>
                    </a:cubicBezTo>
                    <a:cubicBezTo>
                      <a:pt x="1" y="39"/>
                      <a:pt x="1" y="39"/>
                      <a:pt x="1" y="39"/>
                    </a:cubicBezTo>
                    <a:cubicBezTo>
                      <a:pt x="2" y="39"/>
                      <a:pt x="2" y="39"/>
                      <a:pt x="2" y="39"/>
                    </a:cubicBezTo>
                    <a:cubicBezTo>
                      <a:pt x="2" y="35"/>
                      <a:pt x="2" y="35"/>
                      <a:pt x="2" y="35"/>
                    </a:cubicBezTo>
                    <a:moveTo>
                      <a:pt x="24" y="32"/>
                    </a:moveTo>
                    <a:cubicBezTo>
                      <a:pt x="23" y="32"/>
                      <a:pt x="23" y="32"/>
                      <a:pt x="23" y="32"/>
                    </a:cubicBezTo>
                    <a:cubicBezTo>
                      <a:pt x="22" y="32"/>
                      <a:pt x="22" y="32"/>
                      <a:pt x="22" y="32"/>
                    </a:cubicBezTo>
                    <a:cubicBezTo>
                      <a:pt x="22" y="36"/>
                      <a:pt x="22" y="36"/>
                      <a:pt x="22" y="36"/>
                    </a:cubicBezTo>
                    <a:cubicBezTo>
                      <a:pt x="23" y="36"/>
                      <a:pt x="23" y="36"/>
                      <a:pt x="23" y="36"/>
                    </a:cubicBezTo>
                    <a:cubicBezTo>
                      <a:pt x="24" y="36"/>
                      <a:pt x="24" y="36"/>
                      <a:pt x="24" y="36"/>
                    </a:cubicBezTo>
                    <a:cubicBezTo>
                      <a:pt x="24" y="32"/>
                      <a:pt x="24" y="32"/>
                      <a:pt x="24" y="32"/>
                    </a:cubicBezTo>
                    <a:moveTo>
                      <a:pt x="2" y="27"/>
                    </a:moveTo>
                    <a:cubicBezTo>
                      <a:pt x="1" y="27"/>
                      <a:pt x="1" y="27"/>
                      <a:pt x="1" y="27"/>
                    </a:cubicBezTo>
                    <a:cubicBezTo>
                      <a:pt x="0" y="27"/>
                      <a:pt x="0" y="27"/>
                      <a:pt x="0" y="27"/>
                    </a:cubicBezTo>
                    <a:cubicBezTo>
                      <a:pt x="0" y="31"/>
                      <a:pt x="0" y="31"/>
                      <a:pt x="0" y="31"/>
                    </a:cubicBezTo>
                    <a:cubicBezTo>
                      <a:pt x="1" y="31"/>
                      <a:pt x="1" y="31"/>
                      <a:pt x="1" y="31"/>
                    </a:cubicBezTo>
                    <a:cubicBezTo>
                      <a:pt x="2" y="31"/>
                      <a:pt x="2" y="31"/>
                      <a:pt x="2" y="31"/>
                    </a:cubicBezTo>
                    <a:cubicBezTo>
                      <a:pt x="2" y="27"/>
                      <a:pt x="2" y="27"/>
                      <a:pt x="2" y="27"/>
                    </a:cubicBezTo>
                    <a:moveTo>
                      <a:pt x="24" y="24"/>
                    </a:moveTo>
                    <a:cubicBezTo>
                      <a:pt x="23" y="24"/>
                      <a:pt x="23" y="24"/>
                      <a:pt x="23" y="24"/>
                    </a:cubicBezTo>
                    <a:cubicBezTo>
                      <a:pt x="22" y="24"/>
                      <a:pt x="22" y="24"/>
                      <a:pt x="22" y="24"/>
                    </a:cubicBezTo>
                    <a:cubicBezTo>
                      <a:pt x="22" y="28"/>
                      <a:pt x="22" y="28"/>
                      <a:pt x="22" y="28"/>
                    </a:cubicBezTo>
                    <a:cubicBezTo>
                      <a:pt x="23" y="28"/>
                      <a:pt x="23" y="28"/>
                      <a:pt x="23" y="28"/>
                    </a:cubicBezTo>
                    <a:cubicBezTo>
                      <a:pt x="24" y="28"/>
                      <a:pt x="24" y="28"/>
                      <a:pt x="24" y="28"/>
                    </a:cubicBezTo>
                    <a:cubicBezTo>
                      <a:pt x="24" y="24"/>
                      <a:pt x="24" y="24"/>
                      <a:pt x="24" y="24"/>
                    </a:cubicBezTo>
                    <a:moveTo>
                      <a:pt x="2" y="19"/>
                    </a:moveTo>
                    <a:cubicBezTo>
                      <a:pt x="1" y="19"/>
                      <a:pt x="1" y="19"/>
                      <a:pt x="1" y="19"/>
                    </a:cubicBezTo>
                    <a:cubicBezTo>
                      <a:pt x="0" y="19"/>
                      <a:pt x="0" y="19"/>
                      <a:pt x="0" y="19"/>
                    </a:cubicBezTo>
                    <a:cubicBezTo>
                      <a:pt x="0" y="23"/>
                      <a:pt x="0" y="23"/>
                      <a:pt x="0" y="23"/>
                    </a:cubicBezTo>
                    <a:cubicBezTo>
                      <a:pt x="1" y="23"/>
                      <a:pt x="1" y="23"/>
                      <a:pt x="1" y="23"/>
                    </a:cubicBezTo>
                    <a:cubicBezTo>
                      <a:pt x="2" y="23"/>
                      <a:pt x="2" y="23"/>
                      <a:pt x="2" y="23"/>
                    </a:cubicBezTo>
                    <a:cubicBezTo>
                      <a:pt x="2" y="19"/>
                      <a:pt x="2" y="19"/>
                      <a:pt x="2" y="19"/>
                    </a:cubicBezTo>
                    <a:moveTo>
                      <a:pt x="24" y="16"/>
                    </a:moveTo>
                    <a:cubicBezTo>
                      <a:pt x="23" y="16"/>
                      <a:pt x="23" y="16"/>
                      <a:pt x="23" y="16"/>
                    </a:cubicBezTo>
                    <a:cubicBezTo>
                      <a:pt x="22" y="16"/>
                      <a:pt x="22" y="16"/>
                      <a:pt x="22" y="16"/>
                    </a:cubicBezTo>
                    <a:cubicBezTo>
                      <a:pt x="22" y="20"/>
                      <a:pt x="22" y="20"/>
                      <a:pt x="22" y="20"/>
                    </a:cubicBezTo>
                    <a:cubicBezTo>
                      <a:pt x="23" y="20"/>
                      <a:pt x="23" y="20"/>
                      <a:pt x="23" y="20"/>
                    </a:cubicBezTo>
                    <a:cubicBezTo>
                      <a:pt x="24" y="20"/>
                      <a:pt x="24" y="20"/>
                      <a:pt x="24" y="20"/>
                    </a:cubicBezTo>
                    <a:cubicBezTo>
                      <a:pt x="24" y="16"/>
                      <a:pt x="24" y="16"/>
                      <a:pt x="24" y="16"/>
                    </a:cubicBezTo>
                    <a:moveTo>
                      <a:pt x="2" y="11"/>
                    </a:moveTo>
                    <a:cubicBezTo>
                      <a:pt x="1" y="11"/>
                      <a:pt x="1" y="11"/>
                      <a:pt x="1" y="11"/>
                    </a:cubicBezTo>
                    <a:cubicBezTo>
                      <a:pt x="0" y="11"/>
                      <a:pt x="0" y="11"/>
                      <a:pt x="0" y="11"/>
                    </a:cubicBezTo>
                    <a:cubicBezTo>
                      <a:pt x="0" y="15"/>
                      <a:pt x="0" y="15"/>
                      <a:pt x="0" y="15"/>
                    </a:cubicBezTo>
                    <a:cubicBezTo>
                      <a:pt x="1" y="15"/>
                      <a:pt x="1" y="15"/>
                      <a:pt x="1" y="15"/>
                    </a:cubicBezTo>
                    <a:cubicBezTo>
                      <a:pt x="2" y="15"/>
                      <a:pt x="2" y="15"/>
                      <a:pt x="2" y="15"/>
                    </a:cubicBezTo>
                    <a:cubicBezTo>
                      <a:pt x="2" y="11"/>
                      <a:pt x="2" y="11"/>
                      <a:pt x="2" y="11"/>
                    </a:cubicBezTo>
                    <a:moveTo>
                      <a:pt x="24" y="8"/>
                    </a:moveTo>
                    <a:cubicBezTo>
                      <a:pt x="23" y="8"/>
                      <a:pt x="23" y="8"/>
                      <a:pt x="23" y="8"/>
                    </a:cubicBezTo>
                    <a:cubicBezTo>
                      <a:pt x="22" y="8"/>
                      <a:pt x="22" y="8"/>
                      <a:pt x="22" y="8"/>
                    </a:cubicBezTo>
                    <a:cubicBezTo>
                      <a:pt x="22" y="12"/>
                      <a:pt x="22" y="12"/>
                      <a:pt x="22" y="12"/>
                    </a:cubicBezTo>
                    <a:cubicBezTo>
                      <a:pt x="23" y="12"/>
                      <a:pt x="23" y="12"/>
                      <a:pt x="23" y="12"/>
                    </a:cubicBezTo>
                    <a:cubicBezTo>
                      <a:pt x="24" y="12"/>
                      <a:pt x="24" y="12"/>
                      <a:pt x="24" y="12"/>
                    </a:cubicBezTo>
                    <a:cubicBezTo>
                      <a:pt x="24" y="8"/>
                      <a:pt x="24" y="8"/>
                      <a:pt x="24" y="8"/>
                    </a:cubicBezTo>
                    <a:moveTo>
                      <a:pt x="2" y="7"/>
                    </a:moveTo>
                    <a:cubicBezTo>
                      <a:pt x="2" y="7"/>
                      <a:pt x="2" y="7"/>
                      <a:pt x="2" y="7"/>
                    </a:cubicBezTo>
                    <a:cubicBezTo>
                      <a:pt x="2" y="7"/>
                      <a:pt x="2" y="7"/>
                      <a:pt x="2" y="7"/>
                    </a:cubicBezTo>
                    <a:moveTo>
                      <a:pt x="1" y="3"/>
                    </a:moveTo>
                    <a:cubicBezTo>
                      <a:pt x="0" y="3"/>
                      <a:pt x="0" y="4"/>
                      <a:pt x="0" y="4"/>
                    </a:cubicBezTo>
                    <a:cubicBezTo>
                      <a:pt x="0" y="7"/>
                      <a:pt x="0" y="7"/>
                      <a:pt x="0" y="7"/>
                    </a:cubicBezTo>
                    <a:cubicBezTo>
                      <a:pt x="1" y="7"/>
                      <a:pt x="1" y="7"/>
                      <a:pt x="1" y="7"/>
                    </a:cubicBezTo>
                    <a:cubicBezTo>
                      <a:pt x="2" y="7"/>
                      <a:pt x="2" y="7"/>
                      <a:pt x="2" y="7"/>
                    </a:cubicBezTo>
                    <a:cubicBezTo>
                      <a:pt x="2" y="4"/>
                      <a:pt x="2" y="4"/>
                      <a:pt x="2" y="4"/>
                    </a:cubicBezTo>
                    <a:cubicBezTo>
                      <a:pt x="2" y="4"/>
                      <a:pt x="2" y="4"/>
                      <a:pt x="2" y="4"/>
                    </a:cubicBezTo>
                    <a:cubicBezTo>
                      <a:pt x="1" y="3"/>
                      <a:pt x="1" y="3"/>
                      <a:pt x="1" y="3"/>
                    </a:cubicBezTo>
                    <a:cubicBezTo>
                      <a:pt x="1" y="3"/>
                      <a:pt x="1" y="3"/>
                      <a:pt x="1" y="3"/>
                    </a:cubicBezTo>
                    <a:moveTo>
                      <a:pt x="21" y="0"/>
                    </a:moveTo>
                    <a:cubicBezTo>
                      <a:pt x="21" y="1"/>
                      <a:pt x="21" y="1"/>
                      <a:pt x="21" y="1"/>
                    </a:cubicBezTo>
                    <a:cubicBezTo>
                      <a:pt x="20" y="2"/>
                      <a:pt x="20" y="2"/>
                      <a:pt x="20" y="2"/>
                    </a:cubicBezTo>
                    <a:cubicBezTo>
                      <a:pt x="20" y="2"/>
                      <a:pt x="20" y="2"/>
                      <a:pt x="20" y="2"/>
                    </a:cubicBezTo>
                    <a:cubicBezTo>
                      <a:pt x="21" y="2"/>
                      <a:pt x="22" y="3"/>
                      <a:pt x="22" y="4"/>
                    </a:cubicBezTo>
                    <a:cubicBezTo>
                      <a:pt x="22" y="4"/>
                      <a:pt x="22" y="4"/>
                      <a:pt x="22" y="4"/>
                    </a:cubicBezTo>
                    <a:cubicBezTo>
                      <a:pt x="23" y="4"/>
                      <a:pt x="23" y="4"/>
                      <a:pt x="23" y="4"/>
                    </a:cubicBezTo>
                    <a:cubicBezTo>
                      <a:pt x="24" y="4"/>
                      <a:pt x="24" y="4"/>
                      <a:pt x="24" y="4"/>
                    </a:cubicBezTo>
                    <a:cubicBezTo>
                      <a:pt x="24" y="4"/>
                      <a:pt x="24" y="4"/>
                      <a:pt x="24" y="4"/>
                    </a:cubicBezTo>
                    <a:cubicBezTo>
                      <a:pt x="24" y="2"/>
                      <a:pt x="23" y="1"/>
                      <a:pt x="21" y="0"/>
                    </a:cubicBezTo>
                    <a:moveTo>
                      <a:pt x="8" y="0"/>
                    </a:moveTo>
                    <a:cubicBezTo>
                      <a:pt x="5" y="0"/>
                      <a:pt x="5" y="0"/>
                      <a:pt x="5" y="0"/>
                    </a:cubicBezTo>
                    <a:cubicBezTo>
                      <a:pt x="4" y="0"/>
                      <a:pt x="4" y="0"/>
                      <a:pt x="4" y="0"/>
                    </a:cubicBezTo>
                    <a:cubicBezTo>
                      <a:pt x="4" y="1"/>
                      <a:pt x="4" y="1"/>
                      <a:pt x="4" y="1"/>
                    </a:cubicBezTo>
                    <a:cubicBezTo>
                      <a:pt x="4" y="2"/>
                      <a:pt x="4" y="2"/>
                      <a:pt x="4" y="2"/>
                    </a:cubicBezTo>
                    <a:cubicBezTo>
                      <a:pt x="4" y="2"/>
                      <a:pt x="4" y="2"/>
                      <a:pt x="4" y="2"/>
                    </a:cubicBezTo>
                    <a:cubicBezTo>
                      <a:pt x="5" y="2"/>
                      <a:pt x="5" y="2"/>
                      <a:pt x="5" y="2"/>
                    </a:cubicBezTo>
                    <a:cubicBezTo>
                      <a:pt x="8" y="2"/>
                      <a:pt x="8" y="2"/>
                      <a:pt x="8" y="2"/>
                    </a:cubicBezTo>
                    <a:cubicBezTo>
                      <a:pt x="8" y="1"/>
                      <a:pt x="8" y="1"/>
                      <a:pt x="8" y="1"/>
                    </a:cubicBezTo>
                    <a:cubicBezTo>
                      <a:pt x="8" y="0"/>
                      <a:pt x="8" y="0"/>
                      <a:pt x="8" y="0"/>
                    </a:cubicBezTo>
                    <a:moveTo>
                      <a:pt x="17" y="0"/>
                    </a:moveTo>
                    <a:cubicBezTo>
                      <a:pt x="13" y="0"/>
                      <a:pt x="13" y="0"/>
                      <a:pt x="13" y="0"/>
                    </a:cubicBezTo>
                    <a:cubicBezTo>
                      <a:pt x="13" y="1"/>
                      <a:pt x="13" y="1"/>
                      <a:pt x="13" y="1"/>
                    </a:cubicBezTo>
                    <a:cubicBezTo>
                      <a:pt x="13" y="2"/>
                      <a:pt x="13" y="2"/>
                      <a:pt x="13" y="2"/>
                    </a:cubicBezTo>
                    <a:cubicBezTo>
                      <a:pt x="17" y="2"/>
                      <a:pt x="17" y="2"/>
                      <a:pt x="17" y="2"/>
                    </a:cubicBezTo>
                    <a:cubicBezTo>
                      <a:pt x="17" y="1"/>
                      <a:pt x="17" y="1"/>
                      <a:pt x="17" y="1"/>
                    </a:cubicBezTo>
                    <a:cubicBezTo>
                      <a:pt x="17" y="0"/>
                      <a:pt x="17" y="0"/>
                      <a:pt x="17" y="0"/>
                    </a:cubicBezTo>
                  </a:path>
                </a:pathLst>
              </a:custGeom>
              <a:solidFill>
                <a:srgbClr val="48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2" name="Freeform 71"/>
              <p:cNvSpPr/>
              <p:nvPr>
                <p:custDataLst>
                  <p:tags r:id="rId84"/>
                </p:custDataLst>
              </p:nvPr>
            </p:nvSpPr>
            <p:spPr bwMode="auto">
              <a:xfrm>
                <a:off x="4492" y="880"/>
                <a:ext cx="59" cy="534"/>
              </a:xfrm>
              <a:custGeom>
                <a:avLst/>
                <a:gdLst>
                  <a:gd name="T0" fmla="*/ 11 w 21"/>
                  <a:gd name="T1" fmla="*/ 1 h 191"/>
                  <a:gd name="T2" fmla="*/ 3 w 21"/>
                  <a:gd name="T3" fmla="*/ 1 h 191"/>
                  <a:gd name="T4" fmla="*/ 0 w 21"/>
                  <a:gd name="T5" fmla="*/ 2 h 191"/>
                  <a:gd name="T6" fmla="*/ 0 w 21"/>
                  <a:gd name="T7" fmla="*/ 6 h 191"/>
                  <a:gd name="T8" fmla="*/ 0 w 21"/>
                  <a:gd name="T9" fmla="*/ 14 h 191"/>
                  <a:gd name="T10" fmla="*/ 0 w 21"/>
                  <a:gd name="T11" fmla="*/ 22 h 191"/>
                  <a:gd name="T12" fmla="*/ 0 w 21"/>
                  <a:gd name="T13" fmla="*/ 30 h 191"/>
                  <a:gd name="T14" fmla="*/ 0 w 21"/>
                  <a:gd name="T15" fmla="*/ 38 h 191"/>
                  <a:gd name="T16" fmla="*/ 0 w 21"/>
                  <a:gd name="T17" fmla="*/ 47 h 191"/>
                  <a:gd name="T18" fmla="*/ 0 w 21"/>
                  <a:gd name="T19" fmla="*/ 55 h 191"/>
                  <a:gd name="T20" fmla="*/ 0 w 21"/>
                  <a:gd name="T21" fmla="*/ 63 h 191"/>
                  <a:gd name="T22" fmla="*/ 0 w 21"/>
                  <a:gd name="T23" fmla="*/ 71 h 191"/>
                  <a:gd name="T24" fmla="*/ 0 w 21"/>
                  <a:gd name="T25" fmla="*/ 79 h 191"/>
                  <a:gd name="T26" fmla="*/ 0 w 21"/>
                  <a:gd name="T27" fmla="*/ 87 h 191"/>
                  <a:gd name="T28" fmla="*/ 0 w 21"/>
                  <a:gd name="T29" fmla="*/ 95 h 191"/>
                  <a:gd name="T30" fmla="*/ 0 w 21"/>
                  <a:gd name="T31" fmla="*/ 103 h 191"/>
                  <a:gd name="T32" fmla="*/ 0 w 21"/>
                  <a:gd name="T33" fmla="*/ 111 h 191"/>
                  <a:gd name="T34" fmla="*/ 0 w 21"/>
                  <a:gd name="T35" fmla="*/ 119 h 191"/>
                  <a:gd name="T36" fmla="*/ 0 w 21"/>
                  <a:gd name="T37" fmla="*/ 127 h 191"/>
                  <a:gd name="T38" fmla="*/ 0 w 21"/>
                  <a:gd name="T39" fmla="*/ 135 h 191"/>
                  <a:gd name="T40" fmla="*/ 0 w 21"/>
                  <a:gd name="T41" fmla="*/ 143 h 191"/>
                  <a:gd name="T42" fmla="*/ 0 w 21"/>
                  <a:gd name="T43" fmla="*/ 151 h 191"/>
                  <a:gd name="T44" fmla="*/ 0 w 21"/>
                  <a:gd name="T45" fmla="*/ 159 h 191"/>
                  <a:gd name="T46" fmla="*/ 0 w 21"/>
                  <a:gd name="T47" fmla="*/ 167 h 191"/>
                  <a:gd name="T48" fmla="*/ 0 w 21"/>
                  <a:gd name="T49" fmla="*/ 175 h 191"/>
                  <a:gd name="T50" fmla="*/ 0 w 21"/>
                  <a:gd name="T51" fmla="*/ 183 h 191"/>
                  <a:gd name="T52" fmla="*/ 3 w 21"/>
                  <a:gd name="T53" fmla="*/ 190 h 191"/>
                  <a:gd name="T54" fmla="*/ 6 w 21"/>
                  <a:gd name="T55" fmla="*/ 191 h 191"/>
                  <a:gd name="T56" fmla="*/ 14 w 21"/>
                  <a:gd name="T57" fmla="*/ 191 h 191"/>
                  <a:gd name="T58" fmla="*/ 18 w 21"/>
                  <a:gd name="T59" fmla="*/ 191 h 191"/>
                  <a:gd name="T60" fmla="*/ 20 w 21"/>
                  <a:gd name="T61" fmla="*/ 184 h 191"/>
                  <a:gd name="T62" fmla="*/ 20 w 21"/>
                  <a:gd name="T63" fmla="*/ 176 h 191"/>
                  <a:gd name="T64" fmla="*/ 20 w 21"/>
                  <a:gd name="T65" fmla="*/ 168 h 191"/>
                  <a:gd name="T66" fmla="*/ 20 w 21"/>
                  <a:gd name="T67" fmla="*/ 160 h 191"/>
                  <a:gd name="T68" fmla="*/ 20 w 21"/>
                  <a:gd name="T69" fmla="*/ 152 h 191"/>
                  <a:gd name="T70" fmla="*/ 20 w 21"/>
                  <a:gd name="T71" fmla="*/ 144 h 191"/>
                  <a:gd name="T72" fmla="*/ 20 w 21"/>
                  <a:gd name="T73" fmla="*/ 136 h 191"/>
                  <a:gd name="T74" fmla="*/ 20 w 21"/>
                  <a:gd name="T75" fmla="*/ 128 h 191"/>
                  <a:gd name="T76" fmla="*/ 20 w 21"/>
                  <a:gd name="T77" fmla="*/ 120 h 191"/>
                  <a:gd name="T78" fmla="*/ 20 w 21"/>
                  <a:gd name="T79" fmla="*/ 112 h 191"/>
                  <a:gd name="T80" fmla="*/ 20 w 21"/>
                  <a:gd name="T81" fmla="*/ 104 h 191"/>
                  <a:gd name="T82" fmla="*/ 20 w 21"/>
                  <a:gd name="T83" fmla="*/ 96 h 191"/>
                  <a:gd name="T84" fmla="*/ 20 w 21"/>
                  <a:gd name="T85" fmla="*/ 88 h 191"/>
                  <a:gd name="T86" fmla="*/ 20 w 21"/>
                  <a:gd name="T87" fmla="*/ 80 h 191"/>
                  <a:gd name="T88" fmla="*/ 20 w 21"/>
                  <a:gd name="T89" fmla="*/ 72 h 191"/>
                  <a:gd name="T90" fmla="*/ 20 w 21"/>
                  <a:gd name="T91" fmla="*/ 64 h 191"/>
                  <a:gd name="T92" fmla="*/ 20 w 21"/>
                  <a:gd name="T93" fmla="*/ 56 h 191"/>
                  <a:gd name="T94" fmla="*/ 20 w 21"/>
                  <a:gd name="T95" fmla="*/ 47 h 191"/>
                  <a:gd name="T96" fmla="*/ 20 w 21"/>
                  <a:gd name="T97" fmla="*/ 39 h 191"/>
                  <a:gd name="T98" fmla="*/ 20 w 21"/>
                  <a:gd name="T99" fmla="*/ 31 h 191"/>
                  <a:gd name="T100" fmla="*/ 20 w 21"/>
                  <a:gd name="T101" fmla="*/ 23 h 191"/>
                  <a:gd name="T102" fmla="*/ 20 w 21"/>
                  <a:gd name="T103" fmla="*/ 15 h 191"/>
                  <a:gd name="T104" fmla="*/ 20 w 21"/>
                  <a:gd name="T105" fmla="*/ 7 h 191"/>
                  <a:gd name="T106" fmla="*/ 20 w 21"/>
                  <a:gd name="T107"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 h="191">
                    <a:moveTo>
                      <a:pt x="18" y="0"/>
                    </a:moveTo>
                    <a:cubicBezTo>
                      <a:pt x="15" y="0"/>
                      <a:pt x="15" y="0"/>
                      <a:pt x="15" y="0"/>
                    </a:cubicBezTo>
                    <a:cubicBezTo>
                      <a:pt x="15" y="1"/>
                      <a:pt x="15" y="1"/>
                      <a:pt x="15" y="1"/>
                    </a:cubicBezTo>
                    <a:cubicBezTo>
                      <a:pt x="11" y="1"/>
                      <a:pt x="11" y="1"/>
                      <a:pt x="11" y="1"/>
                    </a:cubicBezTo>
                    <a:cubicBezTo>
                      <a:pt x="11" y="0"/>
                      <a:pt x="11" y="0"/>
                      <a:pt x="11" y="0"/>
                    </a:cubicBezTo>
                    <a:cubicBezTo>
                      <a:pt x="7" y="0"/>
                      <a:pt x="7" y="0"/>
                      <a:pt x="7" y="0"/>
                    </a:cubicBezTo>
                    <a:cubicBezTo>
                      <a:pt x="7" y="1"/>
                      <a:pt x="7" y="1"/>
                      <a:pt x="7" y="1"/>
                    </a:cubicBezTo>
                    <a:cubicBezTo>
                      <a:pt x="3" y="1"/>
                      <a:pt x="3" y="1"/>
                      <a:pt x="3" y="1"/>
                    </a:cubicBezTo>
                    <a:cubicBezTo>
                      <a:pt x="3" y="1"/>
                      <a:pt x="3" y="1"/>
                      <a:pt x="3" y="1"/>
                    </a:cubicBezTo>
                    <a:cubicBezTo>
                      <a:pt x="3" y="1"/>
                      <a:pt x="3" y="1"/>
                      <a:pt x="3" y="1"/>
                    </a:cubicBezTo>
                    <a:cubicBezTo>
                      <a:pt x="3" y="0"/>
                      <a:pt x="3" y="0"/>
                      <a:pt x="3" y="0"/>
                    </a:cubicBezTo>
                    <a:cubicBezTo>
                      <a:pt x="2" y="0"/>
                      <a:pt x="1" y="1"/>
                      <a:pt x="0" y="2"/>
                    </a:cubicBezTo>
                    <a:cubicBezTo>
                      <a:pt x="1" y="3"/>
                      <a:pt x="1" y="3"/>
                      <a:pt x="1" y="3"/>
                    </a:cubicBezTo>
                    <a:cubicBezTo>
                      <a:pt x="1" y="3"/>
                      <a:pt x="1" y="3"/>
                      <a:pt x="1" y="3"/>
                    </a:cubicBezTo>
                    <a:cubicBezTo>
                      <a:pt x="1" y="6"/>
                      <a:pt x="1" y="6"/>
                      <a:pt x="1" y="6"/>
                    </a:cubicBezTo>
                    <a:cubicBezTo>
                      <a:pt x="0" y="6"/>
                      <a:pt x="0" y="6"/>
                      <a:pt x="0" y="6"/>
                    </a:cubicBezTo>
                    <a:cubicBezTo>
                      <a:pt x="0" y="10"/>
                      <a:pt x="0" y="10"/>
                      <a:pt x="0" y="10"/>
                    </a:cubicBezTo>
                    <a:cubicBezTo>
                      <a:pt x="1" y="10"/>
                      <a:pt x="1" y="10"/>
                      <a:pt x="1" y="10"/>
                    </a:cubicBezTo>
                    <a:cubicBezTo>
                      <a:pt x="1" y="14"/>
                      <a:pt x="1" y="14"/>
                      <a:pt x="1" y="14"/>
                    </a:cubicBezTo>
                    <a:cubicBezTo>
                      <a:pt x="0" y="14"/>
                      <a:pt x="0" y="14"/>
                      <a:pt x="0" y="14"/>
                    </a:cubicBezTo>
                    <a:cubicBezTo>
                      <a:pt x="0" y="18"/>
                      <a:pt x="0" y="18"/>
                      <a:pt x="0" y="18"/>
                    </a:cubicBezTo>
                    <a:cubicBezTo>
                      <a:pt x="1" y="18"/>
                      <a:pt x="1" y="18"/>
                      <a:pt x="1" y="18"/>
                    </a:cubicBezTo>
                    <a:cubicBezTo>
                      <a:pt x="1" y="22"/>
                      <a:pt x="1" y="22"/>
                      <a:pt x="1" y="22"/>
                    </a:cubicBezTo>
                    <a:cubicBezTo>
                      <a:pt x="0" y="22"/>
                      <a:pt x="0" y="22"/>
                      <a:pt x="0" y="22"/>
                    </a:cubicBezTo>
                    <a:cubicBezTo>
                      <a:pt x="0" y="26"/>
                      <a:pt x="0" y="26"/>
                      <a:pt x="0" y="26"/>
                    </a:cubicBezTo>
                    <a:cubicBezTo>
                      <a:pt x="1" y="26"/>
                      <a:pt x="1" y="26"/>
                      <a:pt x="1" y="26"/>
                    </a:cubicBezTo>
                    <a:cubicBezTo>
                      <a:pt x="1" y="30"/>
                      <a:pt x="1" y="30"/>
                      <a:pt x="1" y="30"/>
                    </a:cubicBezTo>
                    <a:cubicBezTo>
                      <a:pt x="0" y="30"/>
                      <a:pt x="0" y="30"/>
                      <a:pt x="0" y="30"/>
                    </a:cubicBezTo>
                    <a:cubicBezTo>
                      <a:pt x="0" y="34"/>
                      <a:pt x="0" y="34"/>
                      <a:pt x="0" y="34"/>
                    </a:cubicBezTo>
                    <a:cubicBezTo>
                      <a:pt x="1" y="34"/>
                      <a:pt x="1" y="34"/>
                      <a:pt x="1" y="34"/>
                    </a:cubicBezTo>
                    <a:cubicBezTo>
                      <a:pt x="1" y="38"/>
                      <a:pt x="1" y="38"/>
                      <a:pt x="1" y="38"/>
                    </a:cubicBezTo>
                    <a:cubicBezTo>
                      <a:pt x="0" y="38"/>
                      <a:pt x="0" y="38"/>
                      <a:pt x="0" y="38"/>
                    </a:cubicBezTo>
                    <a:cubicBezTo>
                      <a:pt x="0" y="43"/>
                      <a:pt x="0" y="43"/>
                      <a:pt x="0" y="43"/>
                    </a:cubicBezTo>
                    <a:cubicBezTo>
                      <a:pt x="1" y="43"/>
                      <a:pt x="1" y="43"/>
                      <a:pt x="1" y="43"/>
                    </a:cubicBezTo>
                    <a:cubicBezTo>
                      <a:pt x="1" y="47"/>
                      <a:pt x="1" y="47"/>
                      <a:pt x="1" y="47"/>
                    </a:cubicBezTo>
                    <a:cubicBezTo>
                      <a:pt x="0" y="47"/>
                      <a:pt x="0" y="47"/>
                      <a:pt x="0" y="47"/>
                    </a:cubicBezTo>
                    <a:cubicBezTo>
                      <a:pt x="0" y="51"/>
                      <a:pt x="0" y="51"/>
                      <a:pt x="0" y="51"/>
                    </a:cubicBezTo>
                    <a:cubicBezTo>
                      <a:pt x="1" y="51"/>
                      <a:pt x="1" y="51"/>
                      <a:pt x="1" y="51"/>
                    </a:cubicBezTo>
                    <a:cubicBezTo>
                      <a:pt x="1" y="55"/>
                      <a:pt x="1" y="55"/>
                      <a:pt x="1" y="55"/>
                    </a:cubicBezTo>
                    <a:cubicBezTo>
                      <a:pt x="0" y="55"/>
                      <a:pt x="0" y="55"/>
                      <a:pt x="0" y="55"/>
                    </a:cubicBezTo>
                    <a:cubicBezTo>
                      <a:pt x="0" y="59"/>
                      <a:pt x="0" y="59"/>
                      <a:pt x="0" y="59"/>
                    </a:cubicBezTo>
                    <a:cubicBezTo>
                      <a:pt x="1" y="59"/>
                      <a:pt x="1" y="59"/>
                      <a:pt x="1" y="59"/>
                    </a:cubicBezTo>
                    <a:cubicBezTo>
                      <a:pt x="1" y="63"/>
                      <a:pt x="1" y="63"/>
                      <a:pt x="1" y="63"/>
                    </a:cubicBezTo>
                    <a:cubicBezTo>
                      <a:pt x="0" y="63"/>
                      <a:pt x="0" y="63"/>
                      <a:pt x="0" y="63"/>
                    </a:cubicBezTo>
                    <a:cubicBezTo>
                      <a:pt x="0" y="67"/>
                      <a:pt x="0" y="67"/>
                      <a:pt x="0" y="67"/>
                    </a:cubicBezTo>
                    <a:cubicBezTo>
                      <a:pt x="1" y="67"/>
                      <a:pt x="1" y="67"/>
                      <a:pt x="1" y="67"/>
                    </a:cubicBezTo>
                    <a:cubicBezTo>
                      <a:pt x="1" y="71"/>
                      <a:pt x="1" y="71"/>
                      <a:pt x="1" y="71"/>
                    </a:cubicBezTo>
                    <a:cubicBezTo>
                      <a:pt x="0" y="71"/>
                      <a:pt x="0" y="71"/>
                      <a:pt x="0" y="71"/>
                    </a:cubicBezTo>
                    <a:cubicBezTo>
                      <a:pt x="0" y="75"/>
                      <a:pt x="0" y="75"/>
                      <a:pt x="0" y="75"/>
                    </a:cubicBezTo>
                    <a:cubicBezTo>
                      <a:pt x="1" y="75"/>
                      <a:pt x="1" y="75"/>
                      <a:pt x="1" y="75"/>
                    </a:cubicBezTo>
                    <a:cubicBezTo>
                      <a:pt x="1" y="79"/>
                      <a:pt x="1" y="79"/>
                      <a:pt x="1" y="79"/>
                    </a:cubicBezTo>
                    <a:cubicBezTo>
                      <a:pt x="0" y="79"/>
                      <a:pt x="0" y="79"/>
                      <a:pt x="0" y="79"/>
                    </a:cubicBezTo>
                    <a:cubicBezTo>
                      <a:pt x="0" y="83"/>
                      <a:pt x="0" y="83"/>
                      <a:pt x="0" y="83"/>
                    </a:cubicBezTo>
                    <a:cubicBezTo>
                      <a:pt x="1" y="83"/>
                      <a:pt x="1" y="83"/>
                      <a:pt x="1" y="83"/>
                    </a:cubicBezTo>
                    <a:cubicBezTo>
                      <a:pt x="1" y="87"/>
                      <a:pt x="1" y="87"/>
                      <a:pt x="1" y="87"/>
                    </a:cubicBezTo>
                    <a:cubicBezTo>
                      <a:pt x="0" y="87"/>
                      <a:pt x="0" y="87"/>
                      <a:pt x="0" y="87"/>
                    </a:cubicBezTo>
                    <a:cubicBezTo>
                      <a:pt x="0" y="91"/>
                      <a:pt x="0" y="91"/>
                      <a:pt x="0" y="91"/>
                    </a:cubicBezTo>
                    <a:cubicBezTo>
                      <a:pt x="1" y="91"/>
                      <a:pt x="1" y="91"/>
                      <a:pt x="1" y="91"/>
                    </a:cubicBezTo>
                    <a:cubicBezTo>
                      <a:pt x="1" y="95"/>
                      <a:pt x="1" y="95"/>
                      <a:pt x="1" y="95"/>
                    </a:cubicBezTo>
                    <a:cubicBezTo>
                      <a:pt x="0" y="95"/>
                      <a:pt x="0" y="95"/>
                      <a:pt x="0" y="95"/>
                    </a:cubicBezTo>
                    <a:cubicBezTo>
                      <a:pt x="0" y="99"/>
                      <a:pt x="0" y="99"/>
                      <a:pt x="0" y="99"/>
                    </a:cubicBezTo>
                    <a:cubicBezTo>
                      <a:pt x="1" y="99"/>
                      <a:pt x="1" y="99"/>
                      <a:pt x="1" y="99"/>
                    </a:cubicBezTo>
                    <a:cubicBezTo>
                      <a:pt x="1" y="103"/>
                      <a:pt x="1" y="103"/>
                      <a:pt x="1" y="103"/>
                    </a:cubicBezTo>
                    <a:cubicBezTo>
                      <a:pt x="0" y="103"/>
                      <a:pt x="0" y="103"/>
                      <a:pt x="0" y="103"/>
                    </a:cubicBezTo>
                    <a:cubicBezTo>
                      <a:pt x="0" y="107"/>
                      <a:pt x="0" y="107"/>
                      <a:pt x="0" y="107"/>
                    </a:cubicBezTo>
                    <a:cubicBezTo>
                      <a:pt x="1" y="107"/>
                      <a:pt x="1" y="107"/>
                      <a:pt x="1" y="107"/>
                    </a:cubicBezTo>
                    <a:cubicBezTo>
                      <a:pt x="1" y="111"/>
                      <a:pt x="1" y="111"/>
                      <a:pt x="1" y="111"/>
                    </a:cubicBezTo>
                    <a:cubicBezTo>
                      <a:pt x="0" y="111"/>
                      <a:pt x="0" y="111"/>
                      <a:pt x="0" y="111"/>
                    </a:cubicBezTo>
                    <a:cubicBezTo>
                      <a:pt x="0" y="115"/>
                      <a:pt x="0" y="115"/>
                      <a:pt x="0" y="115"/>
                    </a:cubicBezTo>
                    <a:cubicBezTo>
                      <a:pt x="1" y="115"/>
                      <a:pt x="1" y="115"/>
                      <a:pt x="1" y="115"/>
                    </a:cubicBezTo>
                    <a:cubicBezTo>
                      <a:pt x="1" y="119"/>
                      <a:pt x="1" y="119"/>
                      <a:pt x="1" y="119"/>
                    </a:cubicBezTo>
                    <a:cubicBezTo>
                      <a:pt x="0" y="119"/>
                      <a:pt x="0" y="119"/>
                      <a:pt x="0" y="119"/>
                    </a:cubicBezTo>
                    <a:cubicBezTo>
                      <a:pt x="0" y="123"/>
                      <a:pt x="0" y="123"/>
                      <a:pt x="0" y="123"/>
                    </a:cubicBezTo>
                    <a:cubicBezTo>
                      <a:pt x="1" y="123"/>
                      <a:pt x="1" y="123"/>
                      <a:pt x="1" y="123"/>
                    </a:cubicBezTo>
                    <a:cubicBezTo>
                      <a:pt x="1" y="127"/>
                      <a:pt x="1" y="127"/>
                      <a:pt x="1" y="127"/>
                    </a:cubicBezTo>
                    <a:cubicBezTo>
                      <a:pt x="0" y="127"/>
                      <a:pt x="0" y="127"/>
                      <a:pt x="0" y="127"/>
                    </a:cubicBezTo>
                    <a:cubicBezTo>
                      <a:pt x="0" y="131"/>
                      <a:pt x="0" y="131"/>
                      <a:pt x="0" y="131"/>
                    </a:cubicBezTo>
                    <a:cubicBezTo>
                      <a:pt x="1" y="131"/>
                      <a:pt x="1" y="131"/>
                      <a:pt x="1" y="131"/>
                    </a:cubicBezTo>
                    <a:cubicBezTo>
                      <a:pt x="1" y="135"/>
                      <a:pt x="1" y="135"/>
                      <a:pt x="1" y="135"/>
                    </a:cubicBezTo>
                    <a:cubicBezTo>
                      <a:pt x="0" y="135"/>
                      <a:pt x="0" y="135"/>
                      <a:pt x="0" y="135"/>
                    </a:cubicBezTo>
                    <a:cubicBezTo>
                      <a:pt x="0" y="139"/>
                      <a:pt x="0" y="139"/>
                      <a:pt x="0" y="139"/>
                    </a:cubicBezTo>
                    <a:cubicBezTo>
                      <a:pt x="1" y="139"/>
                      <a:pt x="1" y="139"/>
                      <a:pt x="1" y="139"/>
                    </a:cubicBezTo>
                    <a:cubicBezTo>
                      <a:pt x="1" y="143"/>
                      <a:pt x="1" y="143"/>
                      <a:pt x="1" y="143"/>
                    </a:cubicBezTo>
                    <a:cubicBezTo>
                      <a:pt x="0" y="143"/>
                      <a:pt x="0" y="143"/>
                      <a:pt x="0" y="143"/>
                    </a:cubicBezTo>
                    <a:cubicBezTo>
                      <a:pt x="0" y="147"/>
                      <a:pt x="0" y="147"/>
                      <a:pt x="0" y="147"/>
                    </a:cubicBezTo>
                    <a:cubicBezTo>
                      <a:pt x="1" y="147"/>
                      <a:pt x="1" y="147"/>
                      <a:pt x="1" y="147"/>
                    </a:cubicBezTo>
                    <a:cubicBezTo>
                      <a:pt x="1" y="151"/>
                      <a:pt x="1" y="151"/>
                      <a:pt x="1" y="151"/>
                    </a:cubicBezTo>
                    <a:cubicBezTo>
                      <a:pt x="0" y="151"/>
                      <a:pt x="0" y="151"/>
                      <a:pt x="0" y="151"/>
                    </a:cubicBezTo>
                    <a:cubicBezTo>
                      <a:pt x="0" y="155"/>
                      <a:pt x="0" y="155"/>
                      <a:pt x="0" y="155"/>
                    </a:cubicBezTo>
                    <a:cubicBezTo>
                      <a:pt x="1" y="155"/>
                      <a:pt x="1" y="155"/>
                      <a:pt x="1" y="155"/>
                    </a:cubicBezTo>
                    <a:cubicBezTo>
                      <a:pt x="1" y="159"/>
                      <a:pt x="1" y="159"/>
                      <a:pt x="1" y="159"/>
                    </a:cubicBezTo>
                    <a:cubicBezTo>
                      <a:pt x="0" y="159"/>
                      <a:pt x="0" y="159"/>
                      <a:pt x="0" y="159"/>
                    </a:cubicBezTo>
                    <a:cubicBezTo>
                      <a:pt x="0" y="163"/>
                      <a:pt x="0" y="163"/>
                      <a:pt x="0" y="163"/>
                    </a:cubicBezTo>
                    <a:cubicBezTo>
                      <a:pt x="1" y="163"/>
                      <a:pt x="1" y="163"/>
                      <a:pt x="1" y="163"/>
                    </a:cubicBezTo>
                    <a:cubicBezTo>
                      <a:pt x="1" y="167"/>
                      <a:pt x="1" y="167"/>
                      <a:pt x="1" y="167"/>
                    </a:cubicBezTo>
                    <a:cubicBezTo>
                      <a:pt x="0" y="167"/>
                      <a:pt x="0" y="167"/>
                      <a:pt x="0" y="167"/>
                    </a:cubicBezTo>
                    <a:cubicBezTo>
                      <a:pt x="0" y="171"/>
                      <a:pt x="0" y="171"/>
                      <a:pt x="0" y="171"/>
                    </a:cubicBezTo>
                    <a:cubicBezTo>
                      <a:pt x="1" y="171"/>
                      <a:pt x="1" y="171"/>
                      <a:pt x="1" y="171"/>
                    </a:cubicBezTo>
                    <a:cubicBezTo>
                      <a:pt x="1" y="175"/>
                      <a:pt x="1" y="175"/>
                      <a:pt x="1" y="175"/>
                    </a:cubicBezTo>
                    <a:cubicBezTo>
                      <a:pt x="0" y="175"/>
                      <a:pt x="0" y="175"/>
                      <a:pt x="0" y="175"/>
                    </a:cubicBezTo>
                    <a:cubicBezTo>
                      <a:pt x="0" y="179"/>
                      <a:pt x="0" y="179"/>
                      <a:pt x="0" y="179"/>
                    </a:cubicBezTo>
                    <a:cubicBezTo>
                      <a:pt x="1" y="179"/>
                      <a:pt x="1" y="179"/>
                      <a:pt x="1" y="179"/>
                    </a:cubicBezTo>
                    <a:cubicBezTo>
                      <a:pt x="1" y="183"/>
                      <a:pt x="1" y="183"/>
                      <a:pt x="1" y="183"/>
                    </a:cubicBezTo>
                    <a:cubicBezTo>
                      <a:pt x="0" y="183"/>
                      <a:pt x="0" y="183"/>
                      <a:pt x="0" y="183"/>
                    </a:cubicBezTo>
                    <a:cubicBezTo>
                      <a:pt x="0" y="187"/>
                      <a:pt x="0" y="187"/>
                      <a:pt x="0" y="187"/>
                    </a:cubicBezTo>
                    <a:cubicBezTo>
                      <a:pt x="1" y="187"/>
                      <a:pt x="1" y="187"/>
                      <a:pt x="1" y="187"/>
                    </a:cubicBezTo>
                    <a:cubicBezTo>
                      <a:pt x="1" y="188"/>
                      <a:pt x="1" y="188"/>
                      <a:pt x="1" y="188"/>
                    </a:cubicBezTo>
                    <a:cubicBezTo>
                      <a:pt x="1" y="188"/>
                      <a:pt x="2" y="189"/>
                      <a:pt x="3" y="190"/>
                    </a:cubicBezTo>
                    <a:cubicBezTo>
                      <a:pt x="3" y="190"/>
                      <a:pt x="3" y="190"/>
                      <a:pt x="3" y="190"/>
                    </a:cubicBezTo>
                    <a:cubicBezTo>
                      <a:pt x="2" y="190"/>
                      <a:pt x="2" y="190"/>
                      <a:pt x="2" y="190"/>
                    </a:cubicBezTo>
                    <a:cubicBezTo>
                      <a:pt x="3" y="191"/>
                      <a:pt x="3" y="191"/>
                      <a:pt x="3" y="191"/>
                    </a:cubicBezTo>
                    <a:cubicBezTo>
                      <a:pt x="6" y="191"/>
                      <a:pt x="6" y="191"/>
                      <a:pt x="6" y="191"/>
                    </a:cubicBezTo>
                    <a:cubicBezTo>
                      <a:pt x="6" y="190"/>
                      <a:pt x="6" y="190"/>
                      <a:pt x="6" y="190"/>
                    </a:cubicBezTo>
                    <a:cubicBezTo>
                      <a:pt x="10" y="190"/>
                      <a:pt x="10" y="190"/>
                      <a:pt x="10" y="190"/>
                    </a:cubicBezTo>
                    <a:cubicBezTo>
                      <a:pt x="10" y="191"/>
                      <a:pt x="10" y="191"/>
                      <a:pt x="10" y="191"/>
                    </a:cubicBezTo>
                    <a:cubicBezTo>
                      <a:pt x="14" y="191"/>
                      <a:pt x="14" y="191"/>
                      <a:pt x="14" y="191"/>
                    </a:cubicBezTo>
                    <a:cubicBezTo>
                      <a:pt x="14" y="190"/>
                      <a:pt x="14" y="190"/>
                      <a:pt x="14" y="190"/>
                    </a:cubicBezTo>
                    <a:cubicBezTo>
                      <a:pt x="18" y="190"/>
                      <a:pt x="18" y="190"/>
                      <a:pt x="18" y="190"/>
                    </a:cubicBezTo>
                    <a:cubicBezTo>
                      <a:pt x="18" y="190"/>
                      <a:pt x="18" y="190"/>
                      <a:pt x="18" y="190"/>
                    </a:cubicBezTo>
                    <a:cubicBezTo>
                      <a:pt x="18" y="191"/>
                      <a:pt x="18" y="191"/>
                      <a:pt x="18" y="191"/>
                    </a:cubicBezTo>
                    <a:cubicBezTo>
                      <a:pt x="20" y="191"/>
                      <a:pt x="21" y="190"/>
                      <a:pt x="21" y="188"/>
                    </a:cubicBezTo>
                    <a:cubicBezTo>
                      <a:pt x="20" y="188"/>
                      <a:pt x="20" y="188"/>
                      <a:pt x="20" y="188"/>
                    </a:cubicBezTo>
                    <a:cubicBezTo>
                      <a:pt x="20" y="188"/>
                      <a:pt x="20" y="188"/>
                      <a:pt x="20" y="188"/>
                    </a:cubicBezTo>
                    <a:cubicBezTo>
                      <a:pt x="20" y="184"/>
                      <a:pt x="20" y="184"/>
                      <a:pt x="20" y="184"/>
                    </a:cubicBezTo>
                    <a:cubicBezTo>
                      <a:pt x="21" y="184"/>
                      <a:pt x="21" y="184"/>
                      <a:pt x="21" y="184"/>
                    </a:cubicBezTo>
                    <a:cubicBezTo>
                      <a:pt x="21" y="180"/>
                      <a:pt x="21" y="180"/>
                      <a:pt x="21" y="180"/>
                    </a:cubicBezTo>
                    <a:cubicBezTo>
                      <a:pt x="20" y="180"/>
                      <a:pt x="20" y="180"/>
                      <a:pt x="20" y="180"/>
                    </a:cubicBezTo>
                    <a:cubicBezTo>
                      <a:pt x="20" y="176"/>
                      <a:pt x="20" y="176"/>
                      <a:pt x="20" y="176"/>
                    </a:cubicBezTo>
                    <a:cubicBezTo>
                      <a:pt x="21" y="176"/>
                      <a:pt x="21" y="176"/>
                      <a:pt x="21" y="176"/>
                    </a:cubicBezTo>
                    <a:cubicBezTo>
                      <a:pt x="21" y="172"/>
                      <a:pt x="21" y="172"/>
                      <a:pt x="21" y="172"/>
                    </a:cubicBezTo>
                    <a:cubicBezTo>
                      <a:pt x="20" y="172"/>
                      <a:pt x="20" y="172"/>
                      <a:pt x="20" y="172"/>
                    </a:cubicBezTo>
                    <a:cubicBezTo>
                      <a:pt x="20" y="168"/>
                      <a:pt x="20" y="168"/>
                      <a:pt x="20" y="168"/>
                    </a:cubicBezTo>
                    <a:cubicBezTo>
                      <a:pt x="21" y="168"/>
                      <a:pt x="21" y="168"/>
                      <a:pt x="21" y="168"/>
                    </a:cubicBezTo>
                    <a:cubicBezTo>
                      <a:pt x="21" y="164"/>
                      <a:pt x="21" y="164"/>
                      <a:pt x="21" y="164"/>
                    </a:cubicBezTo>
                    <a:cubicBezTo>
                      <a:pt x="20" y="164"/>
                      <a:pt x="20" y="164"/>
                      <a:pt x="20" y="164"/>
                    </a:cubicBezTo>
                    <a:cubicBezTo>
                      <a:pt x="20" y="160"/>
                      <a:pt x="20" y="160"/>
                      <a:pt x="20" y="160"/>
                    </a:cubicBezTo>
                    <a:cubicBezTo>
                      <a:pt x="21" y="160"/>
                      <a:pt x="21" y="160"/>
                      <a:pt x="21" y="160"/>
                    </a:cubicBezTo>
                    <a:cubicBezTo>
                      <a:pt x="21" y="156"/>
                      <a:pt x="21" y="156"/>
                      <a:pt x="21" y="156"/>
                    </a:cubicBezTo>
                    <a:cubicBezTo>
                      <a:pt x="20" y="156"/>
                      <a:pt x="20" y="156"/>
                      <a:pt x="20" y="156"/>
                    </a:cubicBezTo>
                    <a:cubicBezTo>
                      <a:pt x="20" y="152"/>
                      <a:pt x="20" y="152"/>
                      <a:pt x="20" y="152"/>
                    </a:cubicBezTo>
                    <a:cubicBezTo>
                      <a:pt x="21" y="152"/>
                      <a:pt x="21" y="152"/>
                      <a:pt x="21" y="152"/>
                    </a:cubicBezTo>
                    <a:cubicBezTo>
                      <a:pt x="21" y="148"/>
                      <a:pt x="21" y="148"/>
                      <a:pt x="21" y="148"/>
                    </a:cubicBezTo>
                    <a:cubicBezTo>
                      <a:pt x="20" y="148"/>
                      <a:pt x="20" y="148"/>
                      <a:pt x="20" y="148"/>
                    </a:cubicBezTo>
                    <a:cubicBezTo>
                      <a:pt x="20" y="144"/>
                      <a:pt x="20" y="144"/>
                      <a:pt x="20" y="144"/>
                    </a:cubicBezTo>
                    <a:cubicBezTo>
                      <a:pt x="21" y="144"/>
                      <a:pt x="21" y="144"/>
                      <a:pt x="21" y="144"/>
                    </a:cubicBezTo>
                    <a:cubicBezTo>
                      <a:pt x="21" y="140"/>
                      <a:pt x="21" y="140"/>
                      <a:pt x="21" y="140"/>
                    </a:cubicBezTo>
                    <a:cubicBezTo>
                      <a:pt x="20" y="140"/>
                      <a:pt x="20" y="140"/>
                      <a:pt x="20" y="140"/>
                    </a:cubicBezTo>
                    <a:cubicBezTo>
                      <a:pt x="20" y="136"/>
                      <a:pt x="20" y="136"/>
                      <a:pt x="20" y="136"/>
                    </a:cubicBezTo>
                    <a:cubicBezTo>
                      <a:pt x="21" y="136"/>
                      <a:pt x="21" y="136"/>
                      <a:pt x="21" y="136"/>
                    </a:cubicBezTo>
                    <a:cubicBezTo>
                      <a:pt x="21" y="132"/>
                      <a:pt x="21" y="132"/>
                      <a:pt x="21" y="132"/>
                    </a:cubicBezTo>
                    <a:cubicBezTo>
                      <a:pt x="20" y="132"/>
                      <a:pt x="20" y="132"/>
                      <a:pt x="20" y="132"/>
                    </a:cubicBezTo>
                    <a:cubicBezTo>
                      <a:pt x="20" y="128"/>
                      <a:pt x="20" y="128"/>
                      <a:pt x="20" y="128"/>
                    </a:cubicBezTo>
                    <a:cubicBezTo>
                      <a:pt x="21" y="128"/>
                      <a:pt x="21" y="128"/>
                      <a:pt x="21" y="128"/>
                    </a:cubicBezTo>
                    <a:cubicBezTo>
                      <a:pt x="21" y="124"/>
                      <a:pt x="21" y="124"/>
                      <a:pt x="21" y="124"/>
                    </a:cubicBezTo>
                    <a:cubicBezTo>
                      <a:pt x="20" y="124"/>
                      <a:pt x="20" y="124"/>
                      <a:pt x="20" y="124"/>
                    </a:cubicBezTo>
                    <a:cubicBezTo>
                      <a:pt x="20" y="120"/>
                      <a:pt x="20" y="120"/>
                      <a:pt x="20" y="120"/>
                    </a:cubicBezTo>
                    <a:cubicBezTo>
                      <a:pt x="21" y="120"/>
                      <a:pt x="21" y="120"/>
                      <a:pt x="21" y="120"/>
                    </a:cubicBezTo>
                    <a:cubicBezTo>
                      <a:pt x="21" y="116"/>
                      <a:pt x="21" y="116"/>
                      <a:pt x="21" y="116"/>
                    </a:cubicBezTo>
                    <a:cubicBezTo>
                      <a:pt x="20" y="116"/>
                      <a:pt x="20" y="116"/>
                      <a:pt x="20" y="116"/>
                    </a:cubicBezTo>
                    <a:cubicBezTo>
                      <a:pt x="20" y="112"/>
                      <a:pt x="20" y="112"/>
                      <a:pt x="20" y="112"/>
                    </a:cubicBezTo>
                    <a:cubicBezTo>
                      <a:pt x="21" y="112"/>
                      <a:pt x="21" y="112"/>
                      <a:pt x="21" y="112"/>
                    </a:cubicBezTo>
                    <a:cubicBezTo>
                      <a:pt x="21" y="108"/>
                      <a:pt x="21" y="108"/>
                      <a:pt x="21" y="108"/>
                    </a:cubicBezTo>
                    <a:cubicBezTo>
                      <a:pt x="20" y="108"/>
                      <a:pt x="20" y="108"/>
                      <a:pt x="20" y="108"/>
                    </a:cubicBezTo>
                    <a:cubicBezTo>
                      <a:pt x="20" y="104"/>
                      <a:pt x="20" y="104"/>
                      <a:pt x="20" y="104"/>
                    </a:cubicBezTo>
                    <a:cubicBezTo>
                      <a:pt x="21" y="104"/>
                      <a:pt x="21" y="104"/>
                      <a:pt x="21" y="104"/>
                    </a:cubicBezTo>
                    <a:cubicBezTo>
                      <a:pt x="21" y="100"/>
                      <a:pt x="21" y="100"/>
                      <a:pt x="21" y="100"/>
                    </a:cubicBezTo>
                    <a:cubicBezTo>
                      <a:pt x="20" y="100"/>
                      <a:pt x="20" y="100"/>
                      <a:pt x="20" y="100"/>
                    </a:cubicBezTo>
                    <a:cubicBezTo>
                      <a:pt x="20" y="96"/>
                      <a:pt x="20" y="96"/>
                      <a:pt x="20" y="96"/>
                    </a:cubicBezTo>
                    <a:cubicBezTo>
                      <a:pt x="21" y="96"/>
                      <a:pt x="21" y="96"/>
                      <a:pt x="21" y="96"/>
                    </a:cubicBezTo>
                    <a:cubicBezTo>
                      <a:pt x="21" y="92"/>
                      <a:pt x="21" y="92"/>
                      <a:pt x="21" y="92"/>
                    </a:cubicBezTo>
                    <a:cubicBezTo>
                      <a:pt x="20" y="92"/>
                      <a:pt x="20" y="92"/>
                      <a:pt x="20" y="92"/>
                    </a:cubicBezTo>
                    <a:cubicBezTo>
                      <a:pt x="20" y="88"/>
                      <a:pt x="20" y="88"/>
                      <a:pt x="20" y="88"/>
                    </a:cubicBezTo>
                    <a:cubicBezTo>
                      <a:pt x="21" y="88"/>
                      <a:pt x="21" y="88"/>
                      <a:pt x="21" y="88"/>
                    </a:cubicBezTo>
                    <a:cubicBezTo>
                      <a:pt x="21" y="84"/>
                      <a:pt x="21" y="84"/>
                      <a:pt x="21" y="84"/>
                    </a:cubicBezTo>
                    <a:cubicBezTo>
                      <a:pt x="20" y="84"/>
                      <a:pt x="20" y="84"/>
                      <a:pt x="20" y="84"/>
                    </a:cubicBezTo>
                    <a:cubicBezTo>
                      <a:pt x="20" y="80"/>
                      <a:pt x="20" y="80"/>
                      <a:pt x="20" y="80"/>
                    </a:cubicBezTo>
                    <a:cubicBezTo>
                      <a:pt x="21" y="80"/>
                      <a:pt x="21" y="80"/>
                      <a:pt x="21" y="80"/>
                    </a:cubicBezTo>
                    <a:cubicBezTo>
                      <a:pt x="21" y="76"/>
                      <a:pt x="21" y="76"/>
                      <a:pt x="21" y="76"/>
                    </a:cubicBezTo>
                    <a:cubicBezTo>
                      <a:pt x="20" y="76"/>
                      <a:pt x="20" y="76"/>
                      <a:pt x="20" y="76"/>
                    </a:cubicBezTo>
                    <a:cubicBezTo>
                      <a:pt x="20" y="72"/>
                      <a:pt x="20" y="72"/>
                      <a:pt x="20" y="72"/>
                    </a:cubicBezTo>
                    <a:cubicBezTo>
                      <a:pt x="21" y="72"/>
                      <a:pt x="21" y="72"/>
                      <a:pt x="21" y="72"/>
                    </a:cubicBezTo>
                    <a:cubicBezTo>
                      <a:pt x="21" y="68"/>
                      <a:pt x="21" y="68"/>
                      <a:pt x="21" y="68"/>
                    </a:cubicBezTo>
                    <a:cubicBezTo>
                      <a:pt x="20" y="68"/>
                      <a:pt x="20" y="68"/>
                      <a:pt x="20" y="68"/>
                    </a:cubicBezTo>
                    <a:cubicBezTo>
                      <a:pt x="20" y="64"/>
                      <a:pt x="20" y="64"/>
                      <a:pt x="20" y="64"/>
                    </a:cubicBezTo>
                    <a:cubicBezTo>
                      <a:pt x="21" y="64"/>
                      <a:pt x="21" y="64"/>
                      <a:pt x="21" y="64"/>
                    </a:cubicBezTo>
                    <a:cubicBezTo>
                      <a:pt x="21" y="60"/>
                      <a:pt x="21" y="60"/>
                      <a:pt x="21" y="60"/>
                    </a:cubicBezTo>
                    <a:cubicBezTo>
                      <a:pt x="20" y="60"/>
                      <a:pt x="20" y="60"/>
                      <a:pt x="20" y="60"/>
                    </a:cubicBezTo>
                    <a:cubicBezTo>
                      <a:pt x="20" y="56"/>
                      <a:pt x="20" y="56"/>
                      <a:pt x="20" y="56"/>
                    </a:cubicBezTo>
                    <a:cubicBezTo>
                      <a:pt x="21" y="56"/>
                      <a:pt x="21" y="56"/>
                      <a:pt x="21" y="56"/>
                    </a:cubicBezTo>
                    <a:cubicBezTo>
                      <a:pt x="21" y="52"/>
                      <a:pt x="21" y="52"/>
                      <a:pt x="21" y="52"/>
                    </a:cubicBezTo>
                    <a:cubicBezTo>
                      <a:pt x="20" y="52"/>
                      <a:pt x="20" y="52"/>
                      <a:pt x="20" y="52"/>
                    </a:cubicBezTo>
                    <a:cubicBezTo>
                      <a:pt x="20" y="47"/>
                      <a:pt x="20" y="47"/>
                      <a:pt x="20" y="47"/>
                    </a:cubicBezTo>
                    <a:cubicBezTo>
                      <a:pt x="21" y="47"/>
                      <a:pt x="21" y="47"/>
                      <a:pt x="21" y="47"/>
                    </a:cubicBezTo>
                    <a:cubicBezTo>
                      <a:pt x="21" y="43"/>
                      <a:pt x="21" y="43"/>
                      <a:pt x="21" y="43"/>
                    </a:cubicBezTo>
                    <a:cubicBezTo>
                      <a:pt x="20" y="43"/>
                      <a:pt x="20" y="43"/>
                      <a:pt x="20" y="43"/>
                    </a:cubicBezTo>
                    <a:cubicBezTo>
                      <a:pt x="20" y="39"/>
                      <a:pt x="20" y="39"/>
                      <a:pt x="20" y="39"/>
                    </a:cubicBezTo>
                    <a:cubicBezTo>
                      <a:pt x="21" y="39"/>
                      <a:pt x="21" y="39"/>
                      <a:pt x="21" y="39"/>
                    </a:cubicBezTo>
                    <a:cubicBezTo>
                      <a:pt x="21" y="35"/>
                      <a:pt x="21" y="35"/>
                      <a:pt x="21" y="35"/>
                    </a:cubicBezTo>
                    <a:cubicBezTo>
                      <a:pt x="20" y="35"/>
                      <a:pt x="20" y="35"/>
                      <a:pt x="20" y="35"/>
                    </a:cubicBezTo>
                    <a:cubicBezTo>
                      <a:pt x="20" y="31"/>
                      <a:pt x="20" y="31"/>
                      <a:pt x="20" y="31"/>
                    </a:cubicBezTo>
                    <a:cubicBezTo>
                      <a:pt x="21" y="31"/>
                      <a:pt x="21" y="31"/>
                      <a:pt x="21" y="31"/>
                    </a:cubicBezTo>
                    <a:cubicBezTo>
                      <a:pt x="21" y="27"/>
                      <a:pt x="21" y="27"/>
                      <a:pt x="21" y="27"/>
                    </a:cubicBezTo>
                    <a:cubicBezTo>
                      <a:pt x="20" y="27"/>
                      <a:pt x="20" y="27"/>
                      <a:pt x="20" y="27"/>
                    </a:cubicBezTo>
                    <a:cubicBezTo>
                      <a:pt x="20" y="23"/>
                      <a:pt x="20" y="23"/>
                      <a:pt x="20" y="23"/>
                    </a:cubicBezTo>
                    <a:cubicBezTo>
                      <a:pt x="21" y="23"/>
                      <a:pt x="21" y="23"/>
                      <a:pt x="21" y="23"/>
                    </a:cubicBezTo>
                    <a:cubicBezTo>
                      <a:pt x="21" y="19"/>
                      <a:pt x="21" y="19"/>
                      <a:pt x="21" y="19"/>
                    </a:cubicBezTo>
                    <a:cubicBezTo>
                      <a:pt x="20" y="19"/>
                      <a:pt x="20" y="19"/>
                      <a:pt x="20" y="19"/>
                    </a:cubicBezTo>
                    <a:cubicBezTo>
                      <a:pt x="20" y="15"/>
                      <a:pt x="20" y="15"/>
                      <a:pt x="20" y="15"/>
                    </a:cubicBezTo>
                    <a:cubicBezTo>
                      <a:pt x="21" y="15"/>
                      <a:pt x="21" y="15"/>
                      <a:pt x="21" y="15"/>
                    </a:cubicBezTo>
                    <a:cubicBezTo>
                      <a:pt x="21" y="11"/>
                      <a:pt x="21" y="11"/>
                      <a:pt x="21" y="11"/>
                    </a:cubicBezTo>
                    <a:cubicBezTo>
                      <a:pt x="20" y="11"/>
                      <a:pt x="20" y="11"/>
                      <a:pt x="20" y="11"/>
                    </a:cubicBezTo>
                    <a:cubicBezTo>
                      <a:pt x="20" y="7"/>
                      <a:pt x="20" y="7"/>
                      <a:pt x="20" y="7"/>
                    </a:cubicBezTo>
                    <a:cubicBezTo>
                      <a:pt x="21" y="7"/>
                      <a:pt x="21" y="7"/>
                      <a:pt x="21" y="7"/>
                    </a:cubicBezTo>
                    <a:cubicBezTo>
                      <a:pt x="21" y="3"/>
                      <a:pt x="21" y="3"/>
                      <a:pt x="21" y="3"/>
                    </a:cubicBezTo>
                    <a:cubicBezTo>
                      <a:pt x="20" y="3"/>
                      <a:pt x="20" y="3"/>
                      <a:pt x="20" y="3"/>
                    </a:cubicBezTo>
                    <a:cubicBezTo>
                      <a:pt x="20" y="3"/>
                      <a:pt x="20" y="3"/>
                      <a:pt x="20" y="3"/>
                    </a:cubicBezTo>
                    <a:cubicBezTo>
                      <a:pt x="20" y="2"/>
                      <a:pt x="20" y="1"/>
                      <a:pt x="19" y="1"/>
                    </a:cubicBezTo>
                    <a:cubicBezTo>
                      <a:pt x="19" y="0"/>
                      <a:pt x="19" y="0"/>
                      <a:pt x="19" y="0"/>
                    </a:cubicBezTo>
                    <a:cubicBezTo>
                      <a:pt x="19" y="0"/>
                      <a:pt x="19" y="0"/>
                      <a:pt x="18" y="0"/>
                    </a:cubicBezTo>
                  </a:path>
                </a:pathLst>
              </a:custGeom>
              <a:solidFill>
                <a:srgbClr val="B8D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3" name="Freeform 72"/>
              <p:cNvSpPr>
                <a:spLocks noEditPoints="1"/>
              </p:cNvSpPr>
              <p:nvPr>
                <p:custDataLst>
                  <p:tags r:id="rId85"/>
                </p:custDataLst>
              </p:nvPr>
            </p:nvSpPr>
            <p:spPr bwMode="auto">
              <a:xfrm>
                <a:off x="4489" y="877"/>
                <a:ext cx="64" cy="540"/>
              </a:xfrm>
              <a:custGeom>
                <a:avLst/>
                <a:gdLst>
                  <a:gd name="T0" fmla="*/ 11 w 23"/>
                  <a:gd name="T1" fmla="*/ 192 h 193"/>
                  <a:gd name="T2" fmla="*/ 15 w 23"/>
                  <a:gd name="T3" fmla="*/ 193 h 193"/>
                  <a:gd name="T4" fmla="*/ 1 w 23"/>
                  <a:gd name="T5" fmla="*/ 188 h 193"/>
                  <a:gd name="T6" fmla="*/ 4 w 23"/>
                  <a:gd name="T7" fmla="*/ 191 h 193"/>
                  <a:gd name="T8" fmla="*/ 21 w 23"/>
                  <a:gd name="T9" fmla="*/ 189 h 193"/>
                  <a:gd name="T10" fmla="*/ 2 w 23"/>
                  <a:gd name="T11" fmla="*/ 180 h 193"/>
                  <a:gd name="T12" fmla="*/ 2 w 23"/>
                  <a:gd name="T13" fmla="*/ 180 h 193"/>
                  <a:gd name="T14" fmla="*/ 23 w 23"/>
                  <a:gd name="T15" fmla="*/ 181 h 193"/>
                  <a:gd name="T16" fmla="*/ 1 w 23"/>
                  <a:gd name="T17" fmla="*/ 176 h 193"/>
                  <a:gd name="T18" fmla="*/ 21 w 23"/>
                  <a:gd name="T19" fmla="*/ 173 h 193"/>
                  <a:gd name="T20" fmla="*/ 0 w 23"/>
                  <a:gd name="T21" fmla="*/ 164 h 193"/>
                  <a:gd name="T22" fmla="*/ 22 w 23"/>
                  <a:gd name="T23" fmla="*/ 161 h 193"/>
                  <a:gd name="T24" fmla="*/ 2 w 23"/>
                  <a:gd name="T25" fmla="*/ 156 h 193"/>
                  <a:gd name="T26" fmla="*/ 2 w 23"/>
                  <a:gd name="T27" fmla="*/ 156 h 193"/>
                  <a:gd name="T28" fmla="*/ 23 w 23"/>
                  <a:gd name="T29" fmla="*/ 157 h 193"/>
                  <a:gd name="T30" fmla="*/ 1 w 23"/>
                  <a:gd name="T31" fmla="*/ 152 h 193"/>
                  <a:gd name="T32" fmla="*/ 21 w 23"/>
                  <a:gd name="T33" fmla="*/ 149 h 193"/>
                  <a:gd name="T34" fmla="*/ 0 w 23"/>
                  <a:gd name="T35" fmla="*/ 140 h 193"/>
                  <a:gd name="T36" fmla="*/ 22 w 23"/>
                  <a:gd name="T37" fmla="*/ 137 h 193"/>
                  <a:gd name="T38" fmla="*/ 2 w 23"/>
                  <a:gd name="T39" fmla="*/ 132 h 193"/>
                  <a:gd name="T40" fmla="*/ 2 w 23"/>
                  <a:gd name="T41" fmla="*/ 132 h 193"/>
                  <a:gd name="T42" fmla="*/ 23 w 23"/>
                  <a:gd name="T43" fmla="*/ 133 h 193"/>
                  <a:gd name="T44" fmla="*/ 1 w 23"/>
                  <a:gd name="T45" fmla="*/ 128 h 193"/>
                  <a:gd name="T46" fmla="*/ 21 w 23"/>
                  <a:gd name="T47" fmla="*/ 125 h 193"/>
                  <a:gd name="T48" fmla="*/ 0 w 23"/>
                  <a:gd name="T49" fmla="*/ 116 h 193"/>
                  <a:gd name="T50" fmla="*/ 22 w 23"/>
                  <a:gd name="T51" fmla="*/ 113 h 193"/>
                  <a:gd name="T52" fmla="*/ 2 w 23"/>
                  <a:gd name="T53" fmla="*/ 108 h 193"/>
                  <a:gd name="T54" fmla="*/ 2 w 23"/>
                  <a:gd name="T55" fmla="*/ 108 h 193"/>
                  <a:gd name="T56" fmla="*/ 23 w 23"/>
                  <a:gd name="T57" fmla="*/ 109 h 193"/>
                  <a:gd name="T58" fmla="*/ 1 w 23"/>
                  <a:gd name="T59" fmla="*/ 104 h 193"/>
                  <a:gd name="T60" fmla="*/ 21 w 23"/>
                  <a:gd name="T61" fmla="*/ 101 h 193"/>
                  <a:gd name="T62" fmla="*/ 0 w 23"/>
                  <a:gd name="T63" fmla="*/ 92 h 193"/>
                  <a:gd name="T64" fmla="*/ 22 w 23"/>
                  <a:gd name="T65" fmla="*/ 89 h 193"/>
                  <a:gd name="T66" fmla="*/ 2 w 23"/>
                  <a:gd name="T67" fmla="*/ 84 h 193"/>
                  <a:gd name="T68" fmla="*/ 2 w 23"/>
                  <a:gd name="T69" fmla="*/ 84 h 193"/>
                  <a:gd name="T70" fmla="*/ 23 w 23"/>
                  <a:gd name="T71" fmla="*/ 85 h 193"/>
                  <a:gd name="T72" fmla="*/ 1 w 23"/>
                  <a:gd name="T73" fmla="*/ 80 h 193"/>
                  <a:gd name="T74" fmla="*/ 21 w 23"/>
                  <a:gd name="T75" fmla="*/ 77 h 193"/>
                  <a:gd name="T76" fmla="*/ 0 w 23"/>
                  <a:gd name="T77" fmla="*/ 68 h 193"/>
                  <a:gd name="T78" fmla="*/ 22 w 23"/>
                  <a:gd name="T79" fmla="*/ 65 h 193"/>
                  <a:gd name="T80" fmla="*/ 2 w 23"/>
                  <a:gd name="T81" fmla="*/ 60 h 193"/>
                  <a:gd name="T82" fmla="*/ 2 w 23"/>
                  <a:gd name="T83" fmla="*/ 60 h 193"/>
                  <a:gd name="T84" fmla="*/ 23 w 23"/>
                  <a:gd name="T85" fmla="*/ 61 h 193"/>
                  <a:gd name="T86" fmla="*/ 1 w 23"/>
                  <a:gd name="T87" fmla="*/ 56 h 193"/>
                  <a:gd name="T88" fmla="*/ 21 w 23"/>
                  <a:gd name="T89" fmla="*/ 53 h 193"/>
                  <a:gd name="T90" fmla="*/ 0 w 23"/>
                  <a:gd name="T91" fmla="*/ 44 h 193"/>
                  <a:gd name="T92" fmla="*/ 22 w 23"/>
                  <a:gd name="T93" fmla="*/ 40 h 193"/>
                  <a:gd name="T94" fmla="*/ 2 w 23"/>
                  <a:gd name="T95" fmla="*/ 35 h 193"/>
                  <a:gd name="T96" fmla="*/ 2 w 23"/>
                  <a:gd name="T97" fmla="*/ 35 h 193"/>
                  <a:gd name="T98" fmla="*/ 23 w 23"/>
                  <a:gd name="T99" fmla="*/ 36 h 193"/>
                  <a:gd name="T100" fmla="*/ 1 w 23"/>
                  <a:gd name="T101" fmla="*/ 31 h 193"/>
                  <a:gd name="T102" fmla="*/ 21 w 23"/>
                  <a:gd name="T103" fmla="*/ 28 h 193"/>
                  <a:gd name="T104" fmla="*/ 0 w 23"/>
                  <a:gd name="T105" fmla="*/ 19 h 193"/>
                  <a:gd name="T106" fmla="*/ 22 w 23"/>
                  <a:gd name="T107" fmla="*/ 16 h 193"/>
                  <a:gd name="T108" fmla="*/ 2 w 23"/>
                  <a:gd name="T109" fmla="*/ 11 h 193"/>
                  <a:gd name="T110" fmla="*/ 2 w 23"/>
                  <a:gd name="T111" fmla="*/ 11 h 193"/>
                  <a:gd name="T112" fmla="*/ 23 w 23"/>
                  <a:gd name="T113" fmla="*/ 12 h 193"/>
                  <a:gd name="T114" fmla="*/ 2 w 23"/>
                  <a:gd name="T115" fmla="*/ 7 h 193"/>
                  <a:gd name="T116" fmla="*/ 20 w 23"/>
                  <a:gd name="T117" fmla="*/ 1 h 193"/>
                  <a:gd name="T118" fmla="*/ 23 w 23"/>
                  <a:gd name="T119" fmla="*/ 4 h 193"/>
                  <a:gd name="T120" fmla="*/ 4 w 23"/>
                  <a:gd name="T121" fmla="*/ 2 h 193"/>
                  <a:gd name="T122" fmla="*/ 16 w 23"/>
                  <a:gd name="T123" fmla="*/ 0 h 193"/>
                  <a:gd name="T124" fmla="*/ 16 w 23"/>
                  <a:gd name="T12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 h="193">
                    <a:moveTo>
                      <a:pt x="11" y="191"/>
                    </a:moveTo>
                    <a:cubicBezTo>
                      <a:pt x="7" y="191"/>
                      <a:pt x="7" y="191"/>
                      <a:pt x="7" y="191"/>
                    </a:cubicBezTo>
                    <a:cubicBezTo>
                      <a:pt x="7" y="192"/>
                      <a:pt x="7" y="192"/>
                      <a:pt x="7" y="192"/>
                    </a:cubicBezTo>
                    <a:cubicBezTo>
                      <a:pt x="7" y="193"/>
                      <a:pt x="7" y="193"/>
                      <a:pt x="7" y="193"/>
                    </a:cubicBezTo>
                    <a:cubicBezTo>
                      <a:pt x="11" y="193"/>
                      <a:pt x="11" y="193"/>
                      <a:pt x="11" y="193"/>
                    </a:cubicBezTo>
                    <a:cubicBezTo>
                      <a:pt x="11" y="192"/>
                      <a:pt x="11" y="192"/>
                      <a:pt x="11" y="192"/>
                    </a:cubicBezTo>
                    <a:cubicBezTo>
                      <a:pt x="11" y="191"/>
                      <a:pt x="11" y="191"/>
                      <a:pt x="11" y="191"/>
                    </a:cubicBezTo>
                    <a:moveTo>
                      <a:pt x="19" y="191"/>
                    </a:moveTo>
                    <a:cubicBezTo>
                      <a:pt x="19" y="191"/>
                      <a:pt x="19" y="191"/>
                      <a:pt x="19" y="191"/>
                    </a:cubicBezTo>
                    <a:cubicBezTo>
                      <a:pt x="15" y="191"/>
                      <a:pt x="15" y="191"/>
                      <a:pt x="15" y="191"/>
                    </a:cubicBezTo>
                    <a:cubicBezTo>
                      <a:pt x="15" y="192"/>
                      <a:pt x="15" y="192"/>
                      <a:pt x="15" y="192"/>
                    </a:cubicBezTo>
                    <a:cubicBezTo>
                      <a:pt x="15" y="193"/>
                      <a:pt x="15" y="193"/>
                      <a:pt x="15" y="193"/>
                    </a:cubicBezTo>
                    <a:cubicBezTo>
                      <a:pt x="19" y="193"/>
                      <a:pt x="19" y="193"/>
                      <a:pt x="19" y="193"/>
                    </a:cubicBezTo>
                    <a:cubicBezTo>
                      <a:pt x="19" y="193"/>
                      <a:pt x="19" y="193"/>
                      <a:pt x="19" y="193"/>
                    </a:cubicBezTo>
                    <a:cubicBezTo>
                      <a:pt x="19" y="192"/>
                      <a:pt x="19" y="192"/>
                      <a:pt x="19" y="192"/>
                    </a:cubicBezTo>
                    <a:cubicBezTo>
                      <a:pt x="19" y="191"/>
                      <a:pt x="19" y="191"/>
                      <a:pt x="19" y="191"/>
                    </a:cubicBezTo>
                    <a:moveTo>
                      <a:pt x="2" y="188"/>
                    </a:moveTo>
                    <a:cubicBezTo>
                      <a:pt x="1" y="188"/>
                      <a:pt x="1" y="188"/>
                      <a:pt x="1" y="188"/>
                    </a:cubicBezTo>
                    <a:cubicBezTo>
                      <a:pt x="0" y="188"/>
                      <a:pt x="0" y="188"/>
                      <a:pt x="0" y="188"/>
                    </a:cubicBezTo>
                    <a:cubicBezTo>
                      <a:pt x="0" y="189"/>
                      <a:pt x="0" y="189"/>
                      <a:pt x="0" y="189"/>
                    </a:cubicBezTo>
                    <a:cubicBezTo>
                      <a:pt x="0" y="190"/>
                      <a:pt x="1" y="192"/>
                      <a:pt x="3" y="192"/>
                    </a:cubicBezTo>
                    <a:cubicBezTo>
                      <a:pt x="3" y="191"/>
                      <a:pt x="3" y="191"/>
                      <a:pt x="3" y="191"/>
                    </a:cubicBezTo>
                    <a:cubicBezTo>
                      <a:pt x="4" y="191"/>
                      <a:pt x="4" y="191"/>
                      <a:pt x="4" y="191"/>
                    </a:cubicBezTo>
                    <a:cubicBezTo>
                      <a:pt x="4" y="191"/>
                      <a:pt x="4" y="191"/>
                      <a:pt x="4" y="191"/>
                    </a:cubicBezTo>
                    <a:cubicBezTo>
                      <a:pt x="3" y="190"/>
                      <a:pt x="2" y="189"/>
                      <a:pt x="2" y="189"/>
                    </a:cubicBezTo>
                    <a:cubicBezTo>
                      <a:pt x="2" y="188"/>
                      <a:pt x="2" y="188"/>
                      <a:pt x="2" y="188"/>
                    </a:cubicBezTo>
                    <a:moveTo>
                      <a:pt x="23" y="185"/>
                    </a:moveTo>
                    <a:cubicBezTo>
                      <a:pt x="22" y="185"/>
                      <a:pt x="22" y="185"/>
                      <a:pt x="22" y="185"/>
                    </a:cubicBezTo>
                    <a:cubicBezTo>
                      <a:pt x="21" y="185"/>
                      <a:pt x="21" y="185"/>
                      <a:pt x="21" y="185"/>
                    </a:cubicBezTo>
                    <a:cubicBezTo>
                      <a:pt x="21" y="189"/>
                      <a:pt x="21" y="189"/>
                      <a:pt x="21" y="189"/>
                    </a:cubicBezTo>
                    <a:cubicBezTo>
                      <a:pt x="21" y="189"/>
                      <a:pt x="21" y="189"/>
                      <a:pt x="21" y="189"/>
                    </a:cubicBezTo>
                    <a:cubicBezTo>
                      <a:pt x="22" y="189"/>
                      <a:pt x="22" y="189"/>
                      <a:pt x="22" y="189"/>
                    </a:cubicBezTo>
                    <a:cubicBezTo>
                      <a:pt x="23" y="190"/>
                      <a:pt x="23" y="190"/>
                      <a:pt x="23" y="190"/>
                    </a:cubicBezTo>
                    <a:cubicBezTo>
                      <a:pt x="23" y="189"/>
                      <a:pt x="23" y="189"/>
                      <a:pt x="23" y="189"/>
                    </a:cubicBezTo>
                    <a:cubicBezTo>
                      <a:pt x="23" y="185"/>
                      <a:pt x="23" y="185"/>
                      <a:pt x="23" y="185"/>
                    </a:cubicBezTo>
                    <a:moveTo>
                      <a:pt x="2" y="180"/>
                    </a:moveTo>
                    <a:cubicBezTo>
                      <a:pt x="1" y="180"/>
                      <a:pt x="1" y="180"/>
                      <a:pt x="1" y="180"/>
                    </a:cubicBezTo>
                    <a:cubicBezTo>
                      <a:pt x="0" y="180"/>
                      <a:pt x="0" y="180"/>
                      <a:pt x="0" y="180"/>
                    </a:cubicBezTo>
                    <a:cubicBezTo>
                      <a:pt x="0" y="184"/>
                      <a:pt x="0" y="184"/>
                      <a:pt x="0" y="184"/>
                    </a:cubicBezTo>
                    <a:cubicBezTo>
                      <a:pt x="1" y="184"/>
                      <a:pt x="1" y="184"/>
                      <a:pt x="1" y="184"/>
                    </a:cubicBezTo>
                    <a:cubicBezTo>
                      <a:pt x="2" y="184"/>
                      <a:pt x="2" y="184"/>
                      <a:pt x="2" y="184"/>
                    </a:cubicBezTo>
                    <a:cubicBezTo>
                      <a:pt x="2" y="180"/>
                      <a:pt x="2" y="180"/>
                      <a:pt x="2" y="180"/>
                    </a:cubicBezTo>
                    <a:moveTo>
                      <a:pt x="23" y="177"/>
                    </a:moveTo>
                    <a:cubicBezTo>
                      <a:pt x="22" y="177"/>
                      <a:pt x="22" y="177"/>
                      <a:pt x="22" y="177"/>
                    </a:cubicBezTo>
                    <a:cubicBezTo>
                      <a:pt x="21" y="177"/>
                      <a:pt x="21" y="177"/>
                      <a:pt x="21" y="177"/>
                    </a:cubicBezTo>
                    <a:cubicBezTo>
                      <a:pt x="21" y="181"/>
                      <a:pt x="21" y="181"/>
                      <a:pt x="21" y="181"/>
                    </a:cubicBezTo>
                    <a:cubicBezTo>
                      <a:pt x="22" y="181"/>
                      <a:pt x="22" y="181"/>
                      <a:pt x="22" y="181"/>
                    </a:cubicBezTo>
                    <a:cubicBezTo>
                      <a:pt x="23" y="181"/>
                      <a:pt x="23" y="181"/>
                      <a:pt x="23" y="181"/>
                    </a:cubicBezTo>
                    <a:cubicBezTo>
                      <a:pt x="23" y="177"/>
                      <a:pt x="23" y="177"/>
                      <a:pt x="23" y="177"/>
                    </a:cubicBezTo>
                    <a:moveTo>
                      <a:pt x="2" y="172"/>
                    </a:moveTo>
                    <a:cubicBezTo>
                      <a:pt x="1" y="172"/>
                      <a:pt x="1" y="172"/>
                      <a:pt x="1" y="172"/>
                    </a:cubicBezTo>
                    <a:cubicBezTo>
                      <a:pt x="0" y="172"/>
                      <a:pt x="0" y="172"/>
                      <a:pt x="0" y="172"/>
                    </a:cubicBezTo>
                    <a:cubicBezTo>
                      <a:pt x="0" y="176"/>
                      <a:pt x="0" y="176"/>
                      <a:pt x="0" y="176"/>
                    </a:cubicBezTo>
                    <a:cubicBezTo>
                      <a:pt x="1" y="176"/>
                      <a:pt x="1" y="176"/>
                      <a:pt x="1" y="176"/>
                    </a:cubicBezTo>
                    <a:cubicBezTo>
                      <a:pt x="2" y="176"/>
                      <a:pt x="2" y="176"/>
                      <a:pt x="2" y="176"/>
                    </a:cubicBezTo>
                    <a:cubicBezTo>
                      <a:pt x="2" y="172"/>
                      <a:pt x="2" y="172"/>
                      <a:pt x="2" y="172"/>
                    </a:cubicBezTo>
                    <a:moveTo>
                      <a:pt x="23" y="169"/>
                    </a:moveTo>
                    <a:cubicBezTo>
                      <a:pt x="22" y="169"/>
                      <a:pt x="22" y="169"/>
                      <a:pt x="22" y="169"/>
                    </a:cubicBezTo>
                    <a:cubicBezTo>
                      <a:pt x="21" y="169"/>
                      <a:pt x="21" y="169"/>
                      <a:pt x="21" y="169"/>
                    </a:cubicBezTo>
                    <a:cubicBezTo>
                      <a:pt x="21" y="173"/>
                      <a:pt x="21" y="173"/>
                      <a:pt x="21" y="173"/>
                    </a:cubicBezTo>
                    <a:cubicBezTo>
                      <a:pt x="22" y="173"/>
                      <a:pt x="22" y="173"/>
                      <a:pt x="22" y="173"/>
                    </a:cubicBezTo>
                    <a:cubicBezTo>
                      <a:pt x="23" y="173"/>
                      <a:pt x="23" y="173"/>
                      <a:pt x="23" y="173"/>
                    </a:cubicBezTo>
                    <a:cubicBezTo>
                      <a:pt x="23" y="169"/>
                      <a:pt x="23" y="169"/>
                      <a:pt x="23" y="169"/>
                    </a:cubicBezTo>
                    <a:moveTo>
                      <a:pt x="2" y="164"/>
                    </a:moveTo>
                    <a:cubicBezTo>
                      <a:pt x="1" y="164"/>
                      <a:pt x="1" y="164"/>
                      <a:pt x="1" y="164"/>
                    </a:cubicBezTo>
                    <a:cubicBezTo>
                      <a:pt x="0" y="164"/>
                      <a:pt x="0" y="164"/>
                      <a:pt x="0" y="164"/>
                    </a:cubicBezTo>
                    <a:cubicBezTo>
                      <a:pt x="0" y="168"/>
                      <a:pt x="0" y="168"/>
                      <a:pt x="0" y="168"/>
                    </a:cubicBezTo>
                    <a:cubicBezTo>
                      <a:pt x="1" y="168"/>
                      <a:pt x="1" y="168"/>
                      <a:pt x="1" y="168"/>
                    </a:cubicBezTo>
                    <a:cubicBezTo>
                      <a:pt x="2" y="168"/>
                      <a:pt x="2" y="168"/>
                      <a:pt x="2" y="168"/>
                    </a:cubicBezTo>
                    <a:cubicBezTo>
                      <a:pt x="2" y="164"/>
                      <a:pt x="2" y="164"/>
                      <a:pt x="2" y="164"/>
                    </a:cubicBezTo>
                    <a:moveTo>
                      <a:pt x="23" y="161"/>
                    </a:moveTo>
                    <a:cubicBezTo>
                      <a:pt x="22" y="161"/>
                      <a:pt x="22" y="161"/>
                      <a:pt x="22" y="161"/>
                    </a:cubicBezTo>
                    <a:cubicBezTo>
                      <a:pt x="21" y="161"/>
                      <a:pt x="21" y="161"/>
                      <a:pt x="21" y="161"/>
                    </a:cubicBezTo>
                    <a:cubicBezTo>
                      <a:pt x="21" y="165"/>
                      <a:pt x="21" y="165"/>
                      <a:pt x="21" y="165"/>
                    </a:cubicBezTo>
                    <a:cubicBezTo>
                      <a:pt x="22" y="165"/>
                      <a:pt x="22" y="165"/>
                      <a:pt x="22" y="165"/>
                    </a:cubicBezTo>
                    <a:cubicBezTo>
                      <a:pt x="23" y="165"/>
                      <a:pt x="23" y="165"/>
                      <a:pt x="23" y="165"/>
                    </a:cubicBezTo>
                    <a:cubicBezTo>
                      <a:pt x="23" y="161"/>
                      <a:pt x="23" y="161"/>
                      <a:pt x="23" y="161"/>
                    </a:cubicBezTo>
                    <a:moveTo>
                      <a:pt x="2" y="156"/>
                    </a:moveTo>
                    <a:cubicBezTo>
                      <a:pt x="1" y="156"/>
                      <a:pt x="1" y="156"/>
                      <a:pt x="1" y="156"/>
                    </a:cubicBezTo>
                    <a:cubicBezTo>
                      <a:pt x="0" y="156"/>
                      <a:pt x="0" y="156"/>
                      <a:pt x="0" y="156"/>
                    </a:cubicBezTo>
                    <a:cubicBezTo>
                      <a:pt x="0" y="160"/>
                      <a:pt x="0" y="160"/>
                      <a:pt x="0" y="160"/>
                    </a:cubicBezTo>
                    <a:cubicBezTo>
                      <a:pt x="1" y="160"/>
                      <a:pt x="1" y="160"/>
                      <a:pt x="1" y="160"/>
                    </a:cubicBezTo>
                    <a:cubicBezTo>
                      <a:pt x="2" y="160"/>
                      <a:pt x="2" y="160"/>
                      <a:pt x="2" y="160"/>
                    </a:cubicBezTo>
                    <a:cubicBezTo>
                      <a:pt x="2" y="156"/>
                      <a:pt x="2" y="156"/>
                      <a:pt x="2" y="156"/>
                    </a:cubicBezTo>
                    <a:moveTo>
                      <a:pt x="23" y="153"/>
                    </a:moveTo>
                    <a:cubicBezTo>
                      <a:pt x="22" y="153"/>
                      <a:pt x="22" y="153"/>
                      <a:pt x="22" y="153"/>
                    </a:cubicBezTo>
                    <a:cubicBezTo>
                      <a:pt x="21" y="153"/>
                      <a:pt x="21" y="153"/>
                      <a:pt x="21" y="153"/>
                    </a:cubicBezTo>
                    <a:cubicBezTo>
                      <a:pt x="21" y="157"/>
                      <a:pt x="21" y="157"/>
                      <a:pt x="21" y="157"/>
                    </a:cubicBezTo>
                    <a:cubicBezTo>
                      <a:pt x="22" y="157"/>
                      <a:pt x="22" y="157"/>
                      <a:pt x="22" y="157"/>
                    </a:cubicBezTo>
                    <a:cubicBezTo>
                      <a:pt x="23" y="157"/>
                      <a:pt x="23" y="157"/>
                      <a:pt x="23" y="157"/>
                    </a:cubicBezTo>
                    <a:cubicBezTo>
                      <a:pt x="23" y="153"/>
                      <a:pt x="23" y="153"/>
                      <a:pt x="23" y="153"/>
                    </a:cubicBezTo>
                    <a:moveTo>
                      <a:pt x="2" y="148"/>
                    </a:moveTo>
                    <a:cubicBezTo>
                      <a:pt x="1" y="148"/>
                      <a:pt x="1" y="148"/>
                      <a:pt x="1" y="148"/>
                    </a:cubicBezTo>
                    <a:cubicBezTo>
                      <a:pt x="0" y="148"/>
                      <a:pt x="0" y="148"/>
                      <a:pt x="0" y="148"/>
                    </a:cubicBezTo>
                    <a:cubicBezTo>
                      <a:pt x="0" y="152"/>
                      <a:pt x="0" y="152"/>
                      <a:pt x="0" y="152"/>
                    </a:cubicBezTo>
                    <a:cubicBezTo>
                      <a:pt x="1" y="152"/>
                      <a:pt x="1" y="152"/>
                      <a:pt x="1" y="152"/>
                    </a:cubicBezTo>
                    <a:cubicBezTo>
                      <a:pt x="2" y="152"/>
                      <a:pt x="2" y="152"/>
                      <a:pt x="2" y="152"/>
                    </a:cubicBezTo>
                    <a:cubicBezTo>
                      <a:pt x="2" y="148"/>
                      <a:pt x="2" y="148"/>
                      <a:pt x="2" y="148"/>
                    </a:cubicBezTo>
                    <a:moveTo>
                      <a:pt x="23" y="145"/>
                    </a:moveTo>
                    <a:cubicBezTo>
                      <a:pt x="22" y="145"/>
                      <a:pt x="22" y="145"/>
                      <a:pt x="22" y="145"/>
                    </a:cubicBezTo>
                    <a:cubicBezTo>
                      <a:pt x="21" y="145"/>
                      <a:pt x="21" y="145"/>
                      <a:pt x="21" y="145"/>
                    </a:cubicBezTo>
                    <a:cubicBezTo>
                      <a:pt x="21" y="149"/>
                      <a:pt x="21" y="149"/>
                      <a:pt x="21" y="149"/>
                    </a:cubicBezTo>
                    <a:cubicBezTo>
                      <a:pt x="22" y="149"/>
                      <a:pt x="22" y="149"/>
                      <a:pt x="22" y="149"/>
                    </a:cubicBezTo>
                    <a:cubicBezTo>
                      <a:pt x="23" y="149"/>
                      <a:pt x="23" y="149"/>
                      <a:pt x="23" y="149"/>
                    </a:cubicBezTo>
                    <a:cubicBezTo>
                      <a:pt x="23" y="145"/>
                      <a:pt x="23" y="145"/>
                      <a:pt x="23" y="145"/>
                    </a:cubicBezTo>
                    <a:moveTo>
                      <a:pt x="2" y="140"/>
                    </a:moveTo>
                    <a:cubicBezTo>
                      <a:pt x="1" y="140"/>
                      <a:pt x="1" y="140"/>
                      <a:pt x="1" y="140"/>
                    </a:cubicBezTo>
                    <a:cubicBezTo>
                      <a:pt x="0" y="140"/>
                      <a:pt x="0" y="140"/>
                      <a:pt x="0" y="140"/>
                    </a:cubicBezTo>
                    <a:cubicBezTo>
                      <a:pt x="0" y="144"/>
                      <a:pt x="0" y="144"/>
                      <a:pt x="0" y="144"/>
                    </a:cubicBezTo>
                    <a:cubicBezTo>
                      <a:pt x="1" y="144"/>
                      <a:pt x="1" y="144"/>
                      <a:pt x="1" y="144"/>
                    </a:cubicBezTo>
                    <a:cubicBezTo>
                      <a:pt x="2" y="144"/>
                      <a:pt x="2" y="144"/>
                      <a:pt x="2" y="144"/>
                    </a:cubicBezTo>
                    <a:cubicBezTo>
                      <a:pt x="2" y="140"/>
                      <a:pt x="2" y="140"/>
                      <a:pt x="2" y="140"/>
                    </a:cubicBezTo>
                    <a:moveTo>
                      <a:pt x="23" y="137"/>
                    </a:moveTo>
                    <a:cubicBezTo>
                      <a:pt x="22" y="137"/>
                      <a:pt x="22" y="137"/>
                      <a:pt x="22" y="137"/>
                    </a:cubicBezTo>
                    <a:cubicBezTo>
                      <a:pt x="21" y="137"/>
                      <a:pt x="21" y="137"/>
                      <a:pt x="21" y="137"/>
                    </a:cubicBezTo>
                    <a:cubicBezTo>
                      <a:pt x="21" y="141"/>
                      <a:pt x="21" y="141"/>
                      <a:pt x="21" y="141"/>
                    </a:cubicBezTo>
                    <a:cubicBezTo>
                      <a:pt x="22" y="141"/>
                      <a:pt x="22" y="141"/>
                      <a:pt x="22" y="141"/>
                    </a:cubicBezTo>
                    <a:cubicBezTo>
                      <a:pt x="23" y="141"/>
                      <a:pt x="23" y="141"/>
                      <a:pt x="23" y="141"/>
                    </a:cubicBezTo>
                    <a:cubicBezTo>
                      <a:pt x="23" y="137"/>
                      <a:pt x="23" y="137"/>
                      <a:pt x="23" y="137"/>
                    </a:cubicBezTo>
                    <a:moveTo>
                      <a:pt x="2" y="132"/>
                    </a:moveTo>
                    <a:cubicBezTo>
                      <a:pt x="1" y="132"/>
                      <a:pt x="1" y="132"/>
                      <a:pt x="1" y="132"/>
                    </a:cubicBezTo>
                    <a:cubicBezTo>
                      <a:pt x="0" y="132"/>
                      <a:pt x="0" y="132"/>
                      <a:pt x="0" y="132"/>
                    </a:cubicBezTo>
                    <a:cubicBezTo>
                      <a:pt x="0" y="136"/>
                      <a:pt x="0" y="136"/>
                      <a:pt x="0" y="136"/>
                    </a:cubicBezTo>
                    <a:cubicBezTo>
                      <a:pt x="1" y="136"/>
                      <a:pt x="1" y="136"/>
                      <a:pt x="1" y="136"/>
                    </a:cubicBezTo>
                    <a:cubicBezTo>
                      <a:pt x="2" y="136"/>
                      <a:pt x="2" y="136"/>
                      <a:pt x="2" y="136"/>
                    </a:cubicBezTo>
                    <a:cubicBezTo>
                      <a:pt x="2" y="132"/>
                      <a:pt x="2" y="132"/>
                      <a:pt x="2" y="132"/>
                    </a:cubicBezTo>
                    <a:moveTo>
                      <a:pt x="23" y="129"/>
                    </a:moveTo>
                    <a:cubicBezTo>
                      <a:pt x="22" y="129"/>
                      <a:pt x="22" y="129"/>
                      <a:pt x="22" y="129"/>
                    </a:cubicBezTo>
                    <a:cubicBezTo>
                      <a:pt x="21" y="129"/>
                      <a:pt x="21" y="129"/>
                      <a:pt x="21" y="129"/>
                    </a:cubicBezTo>
                    <a:cubicBezTo>
                      <a:pt x="21" y="133"/>
                      <a:pt x="21" y="133"/>
                      <a:pt x="21" y="133"/>
                    </a:cubicBezTo>
                    <a:cubicBezTo>
                      <a:pt x="22" y="133"/>
                      <a:pt x="22" y="133"/>
                      <a:pt x="22" y="133"/>
                    </a:cubicBezTo>
                    <a:cubicBezTo>
                      <a:pt x="23" y="133"/>
                      <a:pt x="23" y="133"/>
                      <a:pt x="23" y="133"/>
                    </a:cubicBezTo>
                    <a:cubicBezTo>
                      <a:pt x="23" y="129"/>
                      <a:pt x="23" y="129"/>
                      <a:pt x="23" y="129"/>
                    </a:cubicBezTo>
                    <a:moveTo>
                      <a:pt x="2" y="124"/>
                    </a:moveTo>
                    <a:cubicBezTo>
                      <a:pt x="1" y="124"/>
                      <a:pt x="1" y="124"/>
                      <a:pt x="1" y="124"/>
                    </a:cubicBezTo>
                    <a:cubicBezTo>
                      <a:pt x="0" y="124"/>
                      <a:pt x="0" y="124"/>
                      <a:pt x="0" y="124"/>
                    </a:cubicBezTo>
                    <a:cubicBezTo>
                      <a:pt x="0" y="128"/>
                      <a:pt x="0" y="128"/>
                      <a:pt x="0" y="128"/>
                    </a:cubicBezTo>
                    <a:cubicBezTo>
                      <a:pt x="1" y="128"/>
                      <a:pt x="1" y="128"/>
                      <a:pt x="1" y="128"/>
                    </a:cubicBezTo>
                    <a:cubicBezTo>
                      <a:pt x="2" y="128"/>
                      <a:pt x="2" y="128"/>
                      <a:pt x="2" y="128"/>
                    </a:cubicBezTo>
                    <a:cubicBezTo>
                      <a:pt x="2" y="124"/>
                      <a:pt x="2" y="124"/>
                      <a:pt x="2" y="124"/>
                    </a:cubicBezTo>
                    <a:moveTo>
                      <a:pt x="23" y="121"/>
                    </a:moveTo>
                    <a:cubicBezTo>
                      <a:pt x="22" y="121"/>
                      <a:pt x="22" y="121"/>
                      <a:pt x="22" y="121"/>
                    </a:cubicBezTo>
                    <a:cubicBezTo>
                      <a:pt x="21" y="121"/>
                      <a:pt x="21" y="121"/>
                      <a:pt x="21" y="121"/>
                    </a:cubicBezTo>
                    <a:cubicBezTo>
                      <a:pt x="21" y="125"/>
                      <a:pt x="21" y="125"/>
                      <a:pt x="21" y="125"/>
                    </a:cubicBezTo>
                    <a:cubicBezTo>
                      <a:pt x="22" y="125"/>
                      <a:pt x="22" y="125"/>
                      <a:pt x="22" y="125"/>
                    </a:cubicBezTo>
                    <a:cubicBezTo>
                      <a:pt x="23" y="125"/>
                      <a:pt x="23" y="125"/>
                      <a:pt x="23" y="125"/>
                    </a:cubicBezTo>
                    <a:cubicBezTo>
                      <a:pt x="23" y="121"/>
                      <a:pt x="23" y="121"/>
                      <a:pt x="23" y="121"/>
                    </a:cubicBezTo>
                    <a:moveTo>
                      <a:pt x="2" y="116"/>
                    </a:moveTo>
                    <a:cubicBezTo>
                      <a:pt x="1" y="116"/>
                      <a:pt x="1" y="116"/>
                      <a:pt x="1" y="116"/>
                    </a:cubicBezTo>
                    <a:cubicBezTo>
                      <a:pt x="0" y="116"/>
                      <a:pt x="0" y="116"/>
                      <a:pt x="0" y="116"/>
                    </a:cubicBezTo>
                    <a:cubicBezTo>
                      <a:pt x="0" y="120"/>
                      <a:pt x="0" y="120"/>
                      <a:pt x="0" y="120"/>
                    </a:cubicBezTo>
                    <a:cubicBezTo>
                      <a:pt x="1" y="120"/>
                      <a:pt x="1" y="120"/>
                      <a:pt x="1" y="120"/>
                    </a:cubicBezTo>
                    <a:cubicBezTo>
                      <a:pt x="2" y="120"/>
                      <a:pt x="2" y="120"/>
                      <a:pt x="2" y="120"/>
                    </a:cubicBezTo>
                    <a:cubicBezTo>
                      <a:pt x="2" y="116"/>
                      <a:pt x="2" y="116"/>
                      <a:pt x="2" y="116"/>
                    </a:cubicBezTo>
                    <a:moveTo>
                      <a:pt x="23" y="113"/>
                    </a:moveTo>
                    <a:cubicBezTo>
                      <a:pt x="22" y="113"/>
                      <a:pt x="22" y="113"/>
                      <a:pt x="22" y="113"/>
                    </a:cubicBezTo>
                    <a:cubicBezTo>
                      <a:pt x="21" y="113"/>
                      <a:pt x="21" y="113"/>
                      <a:pt x="21" y="113"/>
                    </a:cubicBezTo>
                    <a:cubicBezTo>
                      <a:pt x="21" y="117"/>
                      <a:pt x="21" y="117"/>
                      <a:pt x="21" y="117"/>
                    </a:cubicBezTo>
                    <a:cubicBezTo>
                      <a:pt x="22" y="117"/>
                      <a:pt x="22" y="117"/>
                      <a:pt x="22" y="117"/>
                    </a:cubicBezTo>
                    <a:cubicBezTo>
                      <a:pt x="23" y="117"/>
                      <a:pt x="23" y="117"/>
                      <a:pt x="23" y="117"/>
                    </a:cubicBezTo>
                    <a:cubicBezTo>
                      <a:pt x="23" y="113"/>
                      <a:pt x="23" y="113"/>
                      <a:pt x="23" y="113"/>
                    </a:cubicBezTo>
                    <a:moveTo>
                      <a:pt x="2" y="108"/>
                    </a:moveTo>
                    <a:cubicBezTo>
                      <a:pt x="1" y="108"/>
                      <a:pt x="1" y="108"/>
                      <a:pt x="1" y="108"/>
                    </a:cubicBezTo>
                    <a:cubicBezTo>
                      <a:pt x="0" y="108"/>
                      <a:pt x="0" y="108"/>
                      <a:pt x="0" y="108"/>
                    </a:cubicBezTo>
                    <a:cubicBezTo>
                      <a:pt x="0" y="112"/>
                      <a:pt x="0" y="112"/>
                      <a:pt x="0" y="112"/>
                    </a:cubicBezTo>
                    <a:cubicBezTo>
                      <a:pt x="1" y="112"/>
                      <a:pt x="1" y="112"/>
                      <a:pt x="1" y="112"/>
                    </a:cubicBezTo>
                    <a:cubicBezTo>
                      <a:pt x="2" y="112"/>
                      <a:pt x="2" y="112"/>
                      <a:pt x="2" y="112"/>
                    </a:cubicBezTo>
                    <a:cubicBezTo>
                      <a:pt x="2" y="108"/>
                      <a:pt x="2" y="108"/>
                      <a:pt x="2" y="108"/>
                    </a:cubicBezTo>
                    <a:moveTo>
                      <a:pt x="23" y="105"/>
                    </a:moveTo>
                    <a:cubicBezTo>
                      <a:pt x="22" y="105"/>
                      <a:pt x="22" y="105"/>
                      <a:pt x="22" y="105"/>
                    </a:cubicBezTo>
                    <a:cubicBezTo>
                      <a:pt x="21" y="105"/>
                      <a:pt x="21" y="105"/>
                      <a:pt x="21" y="105"/>
                    </a:cubicBezTo>
                    <a:cubicBezTo>
                      <a:pt x="21" y="109"/>
                      <a:pt x="21" y="109"/>
                      <a:pt x="21" y="109"/>
                    </a:cubicBezTo>
                    <a:cubicBezTo>
                      <a:pt x="22" y="109"/>
                      <a:pt x="22" y="109"/>
                      <a:pt x="22" y="109"/>
                    </a:cubicBezTo>
                    <a:cubicBezTo>
                      <a:pt x="23" y="109"/>
                      <a:pt x="23" y="109"/>
                      <a:pt x="23" y="109"/>
                    </a:cubicBezTo>
                    <a:cubicBezTo>
                      <a:pt x="23" y="105"/>
                      <a:pt x="23" y="105"/>
                      <a:pt x="23" y="105"/>
                    </a:cubicBezTo>
                    <a:moveTo>
                      <a:pt x="2" y="100"/>
                    </a:moveTo>
                    <a:cubicBezTo>
                      <a:pt x="1" y="100"/>
                      <a:pt x="1" y="100"/>
                      <a:pt x="1" y="100"/>
                    </a:cubicBezTo>
                    <a:cubicBezTo>
                      <a:pt x="0" y="100"/>
                      <a:pt x="0" y="100"/>
                      <a:pt x="0" y="100"/>
                    </a:cubicBezTo>
                    <a:cubicBezTo>
                      <a:pt x="0" y="104"/>
                      <a:pt x="0" y="104"/>
                      <a:pt x="0" y="104"/>
                    </a:cubicBezTo>
                    <a:cubicBezTo>
                      <a:pt x="1" y="104"/>
                      <a:pt x="1" y="104"/>
                      <a:pt x="1" y="104"/>
                    </a:cubicBezTo>
                    <a:cubicBezTo>
                      <a:pt x="2" y="104"/>
                      <a:pt x="2" y="104"/>
                      <a:pt x="2" y="104"/>
                    </a:cubicBezTo>
                    <a:cubicBezTo>
                      <a:pt x="2" y="100"/>
                      <a:pt x="2" y="100"/>
                      <a:pt x="2" y="100"/>
                    </a:cubicBezTo>
                    <a:moveTo>
                      <a:pt x="23" y="97"/>
                    </a:moveTo>
                    <a:cubicBezTo>
                      <a:pt x="22" y="97"/>
                      <a:pt x="22" y="97"/>
                      <a:pt x="22" y="97"/>
                    </a:cubicBezTo>
                    <a:cubicBezTo>
                      <a:pt x="21" y="97"/>
                      <a:pt x="21" y="97"/>
                      <a:pt x="21" y="97"/>
                    </a:cubicBezTo>
                    <a:cubicBezTo>
                      <a:pt x="21" y="101"/>
                      <a:pt x="21" y="101"/>
                      <a:pt x="21" y="101"/>
                    </a:cubicBezTo>
                    <a:cubicBezTo>
                      <a:pt x="22" y="101"/>
                      <a:pt x="22" y="101"/>
                      <a:pt x="22" y="101"/>
                    </a:cubicBezTo>
                    <a:cubicBezTo>
                      <a:pt x="23" y="101"/>
                      <a:pt x="23" y="101"/>
                      <a:pt x="23" y="101"/>
                    </a:cubicBezTo>
                    <a:cubicBezTo>
                      <a:pt x="23" y="97"/>
                      <a:pt x="23" y="97"/>
                      <a:pt x="23" y="97"/>
                    </a:cubicBezTo>
                    <a:moveTo>
                      <a:pt x="2" y="92"/>
                    </a:moveTo>
                    <a:cubicBezTo>
                      <a:pt x="1" y="92"/>
                      <a:pt x="1" y="92"/>
                      <a:pt x="1" y="92"/>
                    </a:cubicBezTo>
                    <a:cubicBezTo>
                      <a:pt x="0" y="92"/>
                      <a:pt x="0" y="92"/>
                      <a:pt x="0" y="92"/>
                    </a:cubicBezTo>
                    <a:cubicBezTo>
                      <a:pt x="0" y="96"/>
                      <a:pt x="0" y="96"/>
                      <a:pt x="0" y="96"/>
                    </a:cubicBezTo>
                    <a:cubicBezTo>
                      <a:pt x="1" y="96"/>
                      <a:pt x="1" y="96"/>
                      <a:pt x="1" y="96"/>
                    </a:cubicBezTo>
                    <a:cubicBezTo>
                      <a:pt x="2" y="96"/>
                      <a:pt x="2" y="96"/>
                      <a:pt x="2" y="96"/>
                    </a:cubicBezTo>
                    <a:cubicBezTo>
                      <a:pt x="2" y="92"/>
                      <a:pt x="2" y="92"/>
                      <a:pt x="2" y="92"/>
                    </a:cubicBezTo>
                    <a:moveTo>
                      <a:pt x="23" y="89"/>
                    </a:moveTo>
                    <a:cubicBezTo>
                      <a:pt x="22" y="89"/>
                      <a:pt x="22" y="89"/>
                      <a:pt x="22" y="89"/>
                    </a:cubicBezTo>
                    <a:cubicBezTo>
                      <a:pt x="21" y="89"/>
                      <a:pt x="21" y="89"/>
                      <a:pt x="21" y="89"/>
                    </a:cubicBezTo>
                    <a:cubicBezTo>
                      <a:pt x="21" y="93"/>
                      <a:pt x="21" y="93"/>
                      <a:pt x="21" y="93"/>
                    </a:cubicBezTo>
                    <a:cubicBezTo>
                      <a:pt x="22" y="93"/>
                      <a:pt x="22" y="93"/>
                      <a:pt x="22" y="93"/>
                    </a:cubicBezTo>
                    <a:cubicBezTo>
                      <a:pt x="23" y="93"/>
                      <a:pt x="23" y="93"/>
                      <a:pt x="23" y="93"/>
                    </a:cubicBezTo>
                    <a:cubicBezTo>
                      <a:pt x="23" y="89"/>
                      <a:pt x="23" y="89"/>
                      <a:pt x="23" y="89"/>
                    </a:cubicBezTo>
                    <a:moveTo>
                      <a:pt x="2" y="84"/>
                    </a:moveTo>
                    <a:cubicBezTo>
                      <a:pt x="1" y="84"/>
                      <a:pt x="1" y="84"/>
                      <a:pt x="1" y="84"/>
                    </a:cubicBezTo>
                    <a:cubicBezTo>
                      <a:pt x="0" y="84"/>
                      <a:pt x="0" y="84"/>
                      <a:pt x="0" y="84"/>
                    </a:cubicBezTo>
                    <a:cubicBezTo>
                      <a:pt x="0" y="88"/>
                      <a:pt x="0" y="88"/>
                      <a:pt x="0" y="88"/>
                    </a:cubicBezTo>
                    <a:cubicBezTo>
                      <a:pt x="1" y="88"/>
                      <a:pt x="1" y="88"/>
                      <a:pt x="1" y="88"/>
                    </a:cubicBezTo>
                    <a:cubicBezTo>
                      <a:pt x="2" y="88"/>
                      <a:pt x="2" y="88"/>
                      <a:pt x="2" y="88"/>
                    </a:cubicBezTo>
                    <a:cubicBezTo>
                      <a:pt x="2" y="84"/>
                      <a:pt x="2" y="84"/>
                      <a:pt x="2" y="84"/>
                    </a:cubicBezTo>
                    <a:moveTo>
                      <a:pt x="23" y="81"/>
                    </a:moveTo>
                    <a:cubicBezTo>
                      <a:pt x="22" y="81"/>
                      <a:pt x="22" y="81"/>
                      <a:pt x="22" y="81"/>
                    </a:cubicBezTo>
                    <a:cubicBezTo>
                      <a:pt x="21" y="81"/>
                      <a:pt x="21" y="81"/>
                      <a:pt x="21" y="81"/>
                    </a:cubicBezTo>
                    <a:cubicBezTo>
                      <a:pt x="21" y="85"/>
                      <a:pt x="21" y="85"/>
                      <a:pt x="21" y="85"/>
                    </a:cubicBezTo>
                    <a:cubicBezTo>
                      <a:pt x="22" y="85"/>
                      <a:pt x="22" y="85"/>
                      <a:pt x="22" y="85"/>
                    </a:cubicBezTo>
                    <a:cubicBezTo>
                      <a:pt x="23" y="85"/>
                      <a:pt x="23" y="85"/>
                      <a:pt x="23" y="85"/>
                    </a:cubicBezTo>
                    <a:cubicBezTo>
                      <a:pt x="23" y="81"/>
                      <a:pt x="23" y="81"/>
                      <a:pt x="23" y="81"/>
                    </a:cubicBezTo>
                    <a:moveTo>
                      <a:pt x="2" y="76"/>
                    </a:moveTo>
                    <a:cubicBezTo>
                      <a:pt x="1" y="76"/>
                      <a:pt x="1" y="76"/>
                      <a:pt x="1" y="76"/>
                    </a:cubicBezTo>
                    <a:cubicBezTo>
                      <a:pt x="0" y="76"/>
                      <a:pt x="0" y="76"/>
                      <a:pt x="0" y="76"/>
                    </a:cubicBezTo>
                    <a:cubicBezTo>
                      <a:pt x="0" y="80"/>
                      <a:pt x="0" y="80"/>
                      <a:pt x="0" y="80"/>
                    </a:cubicBezTo>
                    <a:cubicBezTo>
                      <a:pt x="1" y="80"/>
                      <a:pt x="1" y="80"/>
                      <a:pt x="1" y="80"/>
                    </a:cubicBezTo>
                    <a:cubicBezTo>
                      <a:pt x="2" y="80"/>
                      <a:pt x="2" y="80"/>
                      <a:pt x="2" y="80"/>
                    </a:cubicBezTo>
                    <a:cubicBezTo>
                      <a:pt x="2" y="76"/>
                      <a:pt x="2" y="76"/>
                      <a:pt x="2" y="76"/>
                    </a:cubicBezTo>
                    <a:moveTo>
                      <a:pt x="23" y="73"/>
                    </a:moveTo>
                    <a:cubicBezTo>
                      <a:pt x="22" y="73"/>
                      <a:pt x="22" y="73"/>
                      <a:pt x="22" y="73"/>
                    </a:cubicBezTo>
                    <a:cubicBezTo>
                      <a:pt x="21" y="73"/>
                      <a:pt x="21" y="73"/>
                      <a:pt x="21" y="73"/>
                    </a:cubicBezTo>
                    <a:cubicBezTo>
                      <a:pt x="21" y="77"/>
                      <a:pt x="21" y="77"/>
                      <a:pt x="21" y="77"/>
                    </a:cubicBezTo>
                    <a:cubicBezTo>
                      <a:pt x="22" y="77"/>
                      <a:pt x="22" y="77"/>
                      <a:pt x="22" y="77"/>
                    </a:cubicBezTo>
                    <a:cubicBezTo>
                      <a:pt x="23" y="77"/>
                      <a:pt x="23" y="77"/>
                      <a:pt x="23" y="77"/>
                    </a:cubicBezTo>
                    <a:cubicBezTo>
                      <a:pt x="23" y="73"/>
                      <a:pt x="23" y="73"/>
                      <a:pt x="23" y="73"/>
                    </a:cubicBezTo>
                    <a:moveTo>
                      <a:pt x="2" y="68"/>
                    </a:moveTo>
                    <a:cubicBezTo>
                      <a:pt x="1" y="68"/>
                      <a:pt x="1" y="68"/>
                      <a:pt x="1" y="68"/>
                    </a:cubicBezTo>
                    <a:cubicBezTo>
                      <a:pt x="0" y="68"/>
                      <a:pt x="0" y="68"/>
                      <a:pt x="0" y="68"/>
                    </a:cubicBezTo>
                    <a:cubicBezTo>
                      <a:pt x="0" y="72"/>
                      <a:pt x="0" y="72"/>
                      <a:pt x="0" y="72"/>
                    </a:cubicBezTo>
                    <a:cubicBezTo>
                      <a:pt x="1" y="72"/>
                      <a:pt x="1" y="72"/>
                      <a:pt x="1" y="72"/>
                    </a:cubicBezTo>
                    <a:cubicBezTo>
                      <a:pt x="2" y="72"/>
                      <a:pt x="2" y="72"/>
                      <a:pt x="2" y="72"/>
                    </a:cubicBezTo>
                    <a:cubicBezTo>
                      <a:pt x="2" y="68"/>
                      <a:pt x="2" y="68"/>
                      <a:pt x="2" y="68"/>
                    </a:cubicBezTo>
                    <a:moveTo>
                      <a:pt x="23" y="65"/>
                    </a:moveTo>
                    <a:cubicBezTo>
                      <a:pt x="22" y="65"/>
                      <a:pt x="22" y="65"/>
                      <a:pt x="22" y="65"/>
                    </a:cubicBezTo>
                    <a:cubicBezTo>
                      <a:pt x="21" y="65"/>
                      <a:pt x="21" y="65"/>
                      <a:pt x="21" y="65"/>
                    </a:cubicBezTo>
                    <a:cubicBezTo>
                      <a:pt x="21" y="69"/>
                      <a:pt x="21" y="69"/>
                      <a:pt x="21" y="69"/>
                    </a:cubicBezTo>
                    <a:cubicBezTo>
                      <a:pt x="22" y="69"/>
                      <a:pt x="22" y="69"/>
                      <a:pt x="22" y="69"/>
                    </a:cubicBezTo>
                    <a:cubicBezTo>
                      <a:pt x="23" y="69"/>
                      <a:pt x="23" y="69"/>
                      <a:pt x="23" y="69"/>
                    </a:cubicBezTo>
                    <a:cubicBezTo>
                      <a:pt x="23" y="65"/>
                      <a:pt x="23" y="65"/>
                      <a:pt x="23" y="65"/>
                    </a:cubicBezTo>
                    <a:moveTo>
                      <a:pt x="2" y="60"/>
                    </a:moveTo>
                    <a:cubicBezTo>
                      <a:pt x="1" y="60"/>
                      <a:pt x="1" y="60"/>
                      <a:pt x="1" y="60"/>
                    </a:cubicBezTo>
                    <a:cubicBezTo>
                      <a:pt x="0" y="60"/>
                      <a:pt x="0" y="60"/>
                      <a:pt x="0" y="60"/>
                    </a:cubicBezTo>
                    <a:cubicBezTo>
                      <a:pt x="0" y="64"/>
                      <a:pt x="0" y="64"/>
                      <a:pt x="0" y="64"/>
                    </a:cubicBezTo>
                    <a:cubicBezTo>
                      <a:pt x="1" y="64"/>
                      <a:pt x="1" y="64"/>
                      <a:pt x="1" y="64"/>
                    </a:cubicBezTo>
                    <a:cubicBezTo>
                      <a:pt x="2" y="64"/>
                      <a:pt x="2" y="64"/>
                      <a:pt x="2" y="64"/>
                    </a:cubicBezTo>
                    <a:cubicBezTo>
                      <a:pt x="2" y="60"/>
                      <a:pt x="2" y="60"/>
                      <a:pt x="2" y="60"/>
                    </a:cubicBezTo>
                    <a:moveTo>
                      <a:pt x="23" y="57"/>
                    </a:moveTo>
                    <a:cubicBezTo>
                      <a:pt x="22" y="57"/>
                      <a:pt x="22" y="57"/>
                      <a:pt x="22" y="57"/>
                    </a:cubicBezTo>
                    <a:cubicBezTo>
                      <a:pt x="21" y="57"/>
                      <a:pt x="21" y="57"/>
                      <a:pt x="21" y="57"/>
                    </a:cubicBezTo>
                    <a:cubicBezTo>
                      <a:pt x="21" y="61"/>
                      <a:pt x="21" y="61"/>
                      <a:pt x="21" y="61"/>
                    </a:cubicBezTo>
                    <a:cubicBezTo>
                      <a:pt x="22" y="61"/>
                      <a:pt x="22" y="61"/>
                      <a:pt x="22" y="61"/>
                    </a:cubicBezTo>
                    <a:cubicBezTo>
                      <a:pt x="23" y="61"/>
                      <a:pt x="23" y="61"/>
                      <a:pt x="23" y="61"/>
                    </a:cubicBezTo>
                    <a:cubicBezTo>
                      <a:pt x="23" y="57"/>
                      <a:pt x="23" y="57"/>
                      <a:pt x="23" y="57"/>
                    </a:cubicBezTo>
                    <a:moveTo>
                      <a:pt x="2" y="52"/>
                    </a:moveTo>
                    <a:cubicBezTo>
                      <a:pt x="1" y="52"/>
                      <a:pt x="1" y="52"/>
                      <a:pt x="1" y="52"/>
                    </a:cubicBezTo>
                    <a:cubicBezTo>
                      <a:pt x="0" y="52"/>
                      <a:pt x="0" y="52"/>
                      <a:pt x="0" y="52"/>
                    </a:cubicBezTo>
                    <a:cubicBezTo>
                      <a:pt x="0" y="56"/>
                      <a:pt x="0" y="56"/>
                      <a:pt x="0" y="56"/>
                    </a:cubicBezTo>
                    <a:cubicBezTo>
                      <a:pt x="1" y="56"/>
                      <a:pt x="1" y="56"/>
                      <a:pt x="1" y="56"/>
                    </a:cubicBezTo>
                    <a:cubicBezTo>
                      <a:pt x="2" y="56"/>
                      <a:pt x="2" y="56"/>
                      <a:pt x="2" y="56"/>
                    </a:cubicBezTo>
                    <a:cubicBezTo>
                      <a:pt x="2" y="52"/>
                      <a:pt x="2" y="52"/>
                      <a:pt x="2" y="52"/>
                    </a:cubicBezTo>
                    <a:moveTo>
                      <a:pt x="23" y="48"/>
                    </a:moveTo>
                    <a:cubicBezTo>
                      <a:pt x="22" y="48"/>
                      <a:pt x="22" y="48"/>
                      <a:pt x="22" y="48"/>
                    </a:cubicBezTo>
                    <a:cubicBezTo>
                      <a:pt x="21" y="48"/>
                      <a:pt x="21" y="48"/>
                      <a:pt x="21" y="48"/>
                    </a:cubicBezTo>
                    <a:cubicBezTo>
                      <a:pt x="21" y="53"/>
                      <a:pt x="21" y="53"/>
                      <a:pt x="21" y="53"/>
                    </a:cubicBezTo>
                    <a:cubicBezTo>
                      <a:pt x="22" y="53"/>
                      <a:pt x="22" y="53"/>
                      <a:pt x="22" y="53"/>
                    </a:cubicBezTo>
                    <a:cubicBezTo>
                      <a:pt x="23" y="53"/>
                      <a:pt x="23" y="53"/>
                      <a:pt x="23" y="53"/>
                    </a:cubicBezTo>
                    <a:cubicBezTo>
                      <a:pt x="23" y="48"/>
                      <a:pt x="23" y="48"/>
                      <a:pt x="23" y="48"/>
                    </a:cubicBezTo>
                    <a:moveTo>
                      <a:pt x="2" y="44"/>
                    </a:moveTo>
                    <a:cubicBezTo>
                      <a:pt x="1" y="44"/>
                      <a:pt x="1" y="44"/>
                      <a:pt x="1" y="44"/>
                    </a:cubicBezTo>
                    <a:cubicBezTo>
                      <a:pt x="0" y="44"/>
                      <a:pt x="0" y="44"/>
                      <a:pt x="0" y="44"/>
                    </a:cubicBezTo>
                    <a:cubicBezTo>
                      <a:pt x="0" y="48"/>
                      <a:pt x="0" y="48"/>
                      <a:pt x="0" y="48"/>
                    </a:cubicBezTo>
                    <a:cubicBezTo>
                      <a:pt x="1" y="48"/>
                      <a:pt x="1" y="48"/>
                      <a:pt x="1" y="48"/>
                    </a:cubicBezTo>
                    <a:cubicBezTo>
                      <a:pt x="2" y="48"/>
                      <a:pt x="2" y="48"/>
                      <a:pt x="2" y="48"/>
                    </a:cubicBezTo>
                    <a:cubicBezTo>
                      <a:pt x="2" y="44"/>
                      <a:pt x="2" y="44"/>
                      <a:pt x="2" y="44"/>
                    </a:cubicBezTo>
                    <a:moveTo>
                      <a:pt x="23" y="40"/>
                    </a:moveTo>
                    <a:cubicBezTo>
                      <a:pt x="22" y="40"/>
                      <a:pt x="22" y="40"/>
                      <a:pt x="22" y="40"/>
                    </a:cubicBezTo>
                    <a:cubicBezTo>
                      <a:pt x="21" y="40"/>
                      <a:pt x="21" y="40"/>
                      <a:pt x="21" y="40"/>
                    </a:cubicBezTo>
                    <a:cubicBezTo>
                      <a:pt x="21" y="44"/>
                      <a:pt x="21" y="44"/>
                      <a:pt x="21" y="44"/>
                    </a:cubicBezTo>
                    <a:cubicBezTo>
                      <a:pt x="22" y="44"/>
                      <a:pt x="22" y="44"/>
                      <a:pt x="22" y="44"/>
                    </a:cubicBezTo>
                    <a:cubicBezTo>
                      <a:pt x="23" y="44"/>
                      <a:pt x="23" y="44"/>
                      <a:pt x="23" y="44"/>
                    </a:cubicBezTo>
                    <a:cubicBezTo>
                      <a:pt x="23" y="40"/>
                      <a:pt x="23" y="40"/>
                      <a:pt x="23" y="40"/>
                    </a:cubicBezTo>
                    <a:moveTo>
                      <a:pt x="2" y="35"/>
                    </a:moveTo>
                    <a:cubicBezTo>
                      <a:pt x="1" y="35"/>
                      <a:pt x="1" y="35"/>
                      <a:pt x="1" y="35"/>
                    </a:cubicBezTo>
                    <a:cubicBezTo>
                      <a:pt x="0" y="35"/>
                      <a:pt x="0" y="35"/>
                      <a:pt x="0" y="35"/>
                    </a:cubicBezTo>
                    <a:cubicBezTo>
                      <a:pt x="0" y="39"/>
                      <a:pt x="0" y="39"/>
                      <a:pt x="0" y="39"/>
                    </a:cubicBezTo>
                    <a:cubicBezTo>
                      <a:pt x="1" y="39"/>
                      <a:pt x="1" y="39"/>
                      <a:pt x="1" y="39"/>
                    </a:cubicBezTo>
                    <a:cubicBezTo>
                      <a:pt x="2" y="39"/>
                      <a:pt x="2" y="39"/>
                      <a:pt x="2" y="39"/>
                    </a:cubicBezTo>
                    <a:cubicBezTo>
                      <a:pt x="2" y="35"/>
                      <a:pt x="2" y="35"/>
                      <a:pt x="2" y="35"/>
                    </a:cubicBezTo>
                    <a:moveTo>
                      <a:pt x="23" y="32"/>
                    </a:moveTo>
                    <a:cubicBezTo>
                      <a:pt x="22" y="32"/>
                      <a:pt x="22" y="32"/>
                      <a:pt x="22" y="32"/>
                    </a:cubicBezTo>
                    <a:cubicBezTo>
                      <a:pt x="21" y="32"/>
                      <a:pt x="21" y="32"/>
                      <a:pt x="21" y="32"/>
                    </a:cubicBezTo>
                    <a:cubicBezTo>
                      <a:pt x="21" y="36"/>
                      <a:pt x="21" y="36"/>
                      <a:pt x="21" y="36"/>
                    </a:cubicBezTo>
                    <a:cubicBezTo>
                      <a:pt x="22" y="36"/>
                      <a:pt x="22" y="36"/>
                      <a:pt x="22" y="36"/>
                    </a:cubicBezTo>
                    <a:cubicBezTo>
                      <a:pt x="23" y="36"/>
                      <a:pt x="23" y="36"/>
                      <a:pt x="23" y="36"/>
                    </a:cubicBezTo>
                    <a:cubicBezTo>
                      <a:pt x="23" y="32"/>
                      <a:pt x="23" y="32"/>
                      <a:pt x="23" y="32"/>
                    </a:cubicBezTo>
                    <a:moveTo>
                      <a:pt x="2" y="27"/>
                    </a:moveTo>
                    <a:cubicBezTo>
                      <a:pt x="1" y="27"/>
                      <a:pt x="1" y="27"/>
                      <a:pt x="1" y="27"/>
                    </a:cubicBezTo>
                    <a:cubicBezTo>
                      <a:pt x="0" y="27"/>
                      <a:pt x="0" y="27"/>
                      <a:pt x="0" y="27"/>
                    </a:cubicBezTo>
                    <a:cubicBezTo>
                      <a:pt x="0" y="31"/>
                      <a:pt x="0" y="31"/>
                      <a:pt x="0" y="31"/>
                    </a:cubicBezTo>
                    <a:cubicBezTo>
                      <a:pt x="1" y="31"/>
                      <a:pt x="1" y="31"/>
                      <a:pt x="1" y="31"/>
                    </a:cubicBezTo>
                    <a:cubicBezTo>
                      <a:pt x="2" y="31"/>
                      <a:pt x="2" y="31"/>
                      <a:pt x="2" y="31"/>
                    </a:cubicBezTo>
                    <a:cubicBezTo>
                      <a:pt x="2" y="27"/>
                      <a:pt x="2" y="27"/>
                      <a:pt x="2" y="27"/>
                    </a:cubicBezTo>
                    <a:moveTo>
                      <a:pt x="23" y="24"/>
                    </a:moveTo>
                    <a:cubicBezTo>
                      <a:pt x="22" y="24"/>
                      <a:pt x="22" y="24"/>
                      <a:pt x="22" y="24"/>
                    </a:cubicBezTo>
                    <a:cubicBezTo>
                      <a:pt x="21" y="24"/>
                      <a:pt x="21" y="24"/>
                      <a:pt x="21" y="24"/>
                    </a:cubicBezTo>
                    <a:cubicBezTo>
                      <a:pt x="21" y="28"/>
                      <a:pt x="21" y="28"/>
                      <a:pt x="21" y="28"/>
                    </a:cubicBezTo>
                    <a:cubicBezTo>
                      <a:pt x="22" y="28"/>
                      <a:pt x="22" y="28"/>
                      <a:pt x="22" y="28"/>
                    </a:cubicBezTo>
                    <a:cubicBezTo>
                      <a:pt x="23" y="28"/>
                      <a:pt x="23" y="28"/>
                      <a:pt x="23" y="28"/>
                    </a:cubicBezTo>
                    <a:cubicBezTo>
                      <a:pt x="23" y="24"/>
                      <a:pt x="23" y="24"/>
                      <a:pt x="23" y="24"/>
                    </a:cubicBezTo>
                    <a:moveTo>
                      <a:pt x="2" y="19"/>
                    </a:moveTo>
                    <a:cubicBezTo>
                      <a:pt x="1" y="19"/>
                      <a:pt x="1" y="19"/>
                      <a:pt x="1" y="19"/>
                    </a:cubicBezTo>
                    <a:cubicBezTo>
                      <a:pt x="0" y="19"/>
                      <a:pt x="0" y="19"/>
                      <a:pt x="0" y="19"/>
                    </a:cubicBezTo>
                    <a:cubicBezTo>
                      <a:pt x="0" y="23"/>
                      <a:pt x="0" y="23"/>
                      <a:pt x="0" y="23"/>
                    </a:cubicBezTo>
                    <a:cubicBezTo>
                      <a:pt x="1" y="23"/>
                      <a:pt x="1" y="23"/>
                      <a:pt x="1" y="23"/>
                    </a:cubicBezTo>
                    <a:cubicBezTo>
                      <a:pt x="2" y="23"/>
                      <a:pt x="2" y="23"/>
                      <a:pt x="2" y="23"/>
                    </a:cubicBezTo>
                    <a:cubicBezTo>
                      <a:pt x="2" y="19"/>
                      <a:pt x="2" y="19"/>
                      <a:pt x="2" y="19"/>
                    </a:cubicBezTo>
                    <a:moveTo>
                      <a:pt x="23" y="16"/>
                    </a:moveTo>
                    <a:cubicBezTo>
                      <a:pt x="22" y="16"/>
                      <a:pt x="22" y="16"/>
                      <a:pt x="22" y="16"/>
                    </a:cubicBezTo>
                    <a:cubicBezTo>
                      <a:pt x="21" y="16"/>
                      <a:pt x="21" y="16"/>
                      <a:pt x="21" y="16"/>
                    </a:cubicBezTo>
                    <a:cubicBezTo>
                      <a:pt x="21" y="20"/>
                      <a:pt x="21" y="20"/>
                      <a:pt x="21" y="20"/>
                    </a:cubicBezTo>
                    <a:cubicBezTo>
                      <a:pt x="22" y="20"/>
                      <a:pt x="22" y="20"/>
                      <a:pt x="22" y="20"/>
                    </a:cubicBezTo>
                    <a:cubicBezTo>
                      <a:pt x="23" y="20"/>
                      <a:pt x="23" y="20"/>
                      <a:pt x="23" y="20"/>
                    </a:cubicBezTo>
                    <a:cubicBezTo>
                      <a:pt x="23" y="16"/>
                      <a:pt x="23" y="16"/>
                      <a:pt x="23" y="16"/>
                    </a:cubicBezTo>
                    <a:moveTo>
                      <a:pt x="2" y="11"/>
                    </a:moveTo>
                    <a:cubicBezTo>
                      <a:pt x="1" y="11"/>
                      <a:pt x="1" y="11"/>
                      <a:pt x="1" y="11"/>
                    </a:cubicBezTo>
                    <a:cubicBezTo>
                      <a:pt x="0" y="11"/>
                      <a:pt x="0" y="11"/>
                      <a:pt x="0" y="11"/>
                    </a:cubicBezTo>
                    <a:cubicBezTo>
                      <a:pt x="0" y="15"/>
                      <a:pt x="0" y="15"/>
                      <a:pt x="0" y="15"/>
                    </a:cubicBezTo>
                    <a:cubicBezTo>
                      <a:pt x="1" y="15"/>
                      <a:pt x="1" y="15"/>
                      <a:pt x="1" y="15"/>
                    </a:cubicBezTo>
                    <a:cubicBezTo>
                      <a:pt x="2" y="15"/>
                      <a:pt x="2" y="15"/>
                      <a:pt x="2" y="15"/>
                    </a:cubicBezTo>
                    <a:cubicBezTo>
                      <a:pt x="2" y="11"/>
                      <a:pt x="2" y="11"/>
                      <a:pt x="2" y="11"/>
                    </a:cubicBezTo>
                    <a:moveTo>
                      <a:pt x="23" y="8"/>
                    </a:moveTo>
                    <a:cubicBezTo>
                      <a:pt x="22" y="8"/>
                      <a:pt x="22" y="8"/>
                      <a:pt x="22" y="8"/>
                    </a:cubicBezTo>
                    <a:cubicBezTo>
                      <a:pt x="21" y="8"/>
                      <a:pt x="21" y="8"/>
                      <a:pt x="21" y="8"/>
                    </a:cubicBezTo>
                    <a:cubicBezTo>
                      <a:pt x="21" y="12"/>
                      <a:pt x="21" y="12"/>
                      <a:pt x="21" y="12"/>
                    </a:cubicBezTo>
                    <a:cubicBezTo>
                      <a:pt x="22" y="12"/>
                      <a:pt x="22" y="12"/>
                      <a:pt x="22" y="12"/>
                    </a:cubicBezTo>
                    <a:cubicBezTo>
                      <a:pt x="23" y="12"/>
                      <a:pt x="23" y="12"/>
                      <a:pt x="23" y="12"/>
                    </a:cubicBezTo>
                    <a:cubicBezTo>
                      <a:pt x="23" y="8"/>
                      <a:pt x="23" y="8"/>
                      <a:pt x="23" y="8"/>
                    </a:cubicBezTo>
                    <a:moveTo>
                      <a:pt x="0" y="3"/>
                    </a:moveTo>
                    <a:cubicBezTo>
                      <a:pt x="0" y="3"/>
                      <a:pt x="0" y="4"/>
                      <a:pt x="0" y="4"/>
                    </a:cubicBezTo>
                    <a:cubicBezTo>
                      <a:pt x="0" y="7"/>
                      <a:pt x="0" y="7"/>
                      <a:pt x="0" y="7"/>
                    </a:cubicBezTo>
                    <a:cubicBezTo>
                      <a:pt x="1" y="7"/>
                      <a:pt x="1" y="7"/>
                      <a:pt x="1" y="7"/>
                    </a:cubicBezTo>
                    <a:cubicBezTo>
                      <a:pt x="2" y="7"/>
                      <a:pt x="2" y="7"/>
                      <a:pt x="2" y="7"/>
                    </a:cubicBezTo>
                    <a:cubicBezTo>
                      <a:pt x="2" y="4"/>
                      <a:pt x="2" y="4"/>
                      <a:pt x="2" y="4"/>
                    </a:cubicBezTo>
                    <a:cubicBezTo>
                      <a:pt x="2" y="4"/>
                      <a:pt x="2" y="4"/>
                      <a:pt x="2" y="4"/>
                    </a:cubicBezTo>
                    <a:cubicBezTo>
                      <a:pt x="1" y="3"/>
                      <a:pt x="1" y="3"/>
                      <a:pt x="1" y="3"/>
                    </a:cubicBezTo>
                    <a:cubicBezTo>
                      <a:pt x="0" y="3"/>
                      <a:pt x="0" y="3"/>
                      <a:pt x="0" y="3"/>
                    </a:cubicBezTo>
                    <a:moveTo>
                      <a:pt x="21" y="0"/>
                    </a:moveTo>
                    <a:cubicBezTo>
                      <a:pt x="20" y="1"/>
                      <a:pt x="20" y="1"/>
                      <a:pt x="20" y="1"/>
                    </a:cubicBezTo>
                    <a:cubicBezTo>
                      <a:pt x="20" y="2"/>
                      <a:pt x="20" y="2"/>
                      <a:pt x="20" y="2"/>
                    </a:cubicBezTo>
                    <a:cubicBezTo>
                      <a:pt x="21" y="2"/>
                      <a:pt x="21" y="3"/>
                      <a:pt x="21" y="4"/>
                    </a:cubicBezTo>
                    <a:cubicBezTo>
                      <a:pt x="21" y="4"/>
                      <a:pt x="21" y="4"/>
                      <a:pt x="21" y="4"/>
                    </a:cubicBezTo>
                    <a:cubicBezTo>
                      <a:pt x="22" y="4"/>
                      <a:pt x="22" y="4"/>
                      <a:pt x="22" y="4"/>
                    </a:cubicBezTo>
                    <a:cubicBezTo>
                      <a:pt x="23" y="4"/>
                      <a:pt x="23" y="4"/>
                      <a:pt x="23" y="4"/>
                    </a:cubicBezTo>
                    <a:cubicBezTo>
                      <a:pt x="23" y="4"/>
                      <a:pt x="23" y="4"/>
                      <a:pt x="23" y="4"/>
                    </a:cubicBezTo>
                    <a:cubicBezTo>
                      <a:pt x="23" y="2"/>
                      <a:pt x="22" y="1"/>
                      <a:pt x="21" y="0"/>
                    </a:cubicBezTo>
                    <a:moveTo>
                      <a:pt x="8" y="0"/>
                    </a:move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2"/>
                      <a:pt x="4" y="2"/>
                      <a:pt x="4" y="2"/>
                    </a:cubicBezTo>
                    <a:cubicBezTo>
                      <a:pt x="8" y="2"/>
                      <a:pt x="8" y="2"/>
                      <a:pt x="8" y="2"/>
                    </a:cubicBezTo>
                    <a:cubicBezTo>
                      <a:pt x="8" y="1"/>
                      <a:pt x="8" y="1"/>
                      <a:pt x="8" y="1"/>
                    </a:cubicBezTo>
                    <a:cubicBezTo>
                      <a:pt x="8" y="0"/>
                      <a:pt x="8" y="0"/>
                      <a:pt x="8" y="0"/>
                    </a:cubicBezTo>
                    <a:moveTo>
                      <a:pt x="16" y="0"/>
                    </a:moveTo>
                    <a:cubicBezTo>
                      <a:pt x="12" y="0"/>
                      <a:pt x="12" y="0"/>
                      <a:pt x="12" y="0"/>
                    </a:cubicBezTo>
                    <a:cubicBezTo>
                      <a:pt x="12" y="1"/>
                      <a:pt x="12" y="1"/>
                      <a:pt x="12" y="1"/>
                    </a:cubicBezTo>
                    <a:cubicBezTo>
                      <a:pt x="12" y="2"/>
                      <a:pt x="12" y="2"/>
                      <a:pt x="12" y="2"/>
                    </a:cubicBezTo>
                    <a:cubicBezTo>
                      <a:pt x="16" y="2"/>
                      <a:pt x="16" y="2"/>
                      <a:pt x="16" y="2"/>
                    </a:cubicBezTo>
                    <a:cubicBezTo>
                      <a:pt x="16" y="1"/>
                      <a:pt x="16" y="1"/>
                      <a:pt x="16" y="1"/>
                    </a:cubicBezTo>
                    <a:cubicBezTo>
                      <a:pt x="16" y="0"/>
                      <a:pt x="16" y="0"/>
                      <a:pt x="16" y="0"/>
                    </a:cubicBezTo>
                  </a:path>
                </a:pathLst>
              </a:custGeom>
              <a:solidFill>
                <a:srgbClr val="48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4" name="Freeform 73"/>
              <p:cNvSpPr/>
              <p:nvPr>
                <p:custDataLst>
                  <p:tags r:id="rId86"/>
                </p:custDataLst>
              </p:nvPr>
            </p:nvSpPr>
            <p:spPr bwMode="auto">
              <a:xfrm>
                <a:off x="4405" y="880"/>
                <a:ext cx="59" cy="534"/>
              </a:xfrm>
              <a:custGeom>
                <a:avLst/>
                <a:gdLst>
                  <a:gd name="T0" fmla="*/ 11 w 21"/>
                  <a:gd name="T1" fmla="*/ 1 h 191"/>
                  <a:gd name="T2" fmla="*/ 3 w 21"/>
                  <a:gd name="T3" fmla="*/ 1 h 191"/>
                  <a:gd name="T4" fmla="*/ 0 w 21"/>
                  <a:gd name="T5" fmla="*/ 2 h 191"/>
                  <a:gd name="T6" fmla="*/ 0 w 21"/>
                  <a:gd name="T7" fmla="*/ 6 h 191"/>
                  <a:gd name="T8" fmla="*/ 0 w 21"/>
                  <a:gd name="T9" fmla="*/ 14 h 191"/>
                  <a:gd name="T10" fmla="*/ 0 w 21"/>
                  <a:gd name="T11" fmla="*/ 22 h 191"/>
                  <a:gd name="T12" fmla="*/ 0 w 21"/>
                  <a:gd name="T13" fmla="*/ 30 h 191"/>
                  <a:gd name="T14" fmla="*/ 0 w 21"/>
                  <a:gd name="T15" fmla="*/ 38 h 191"/>
                  <a:gd name="T16" fmla="*/ 0 w 21"/>
                  <a:gd name="T17" fmla="*/ 47 h 191"/>
                  <a:gd name="T18" fmla="*/ 0 w 21"/>
                  <a:gd name="T19" fmla="*/ 55 h 191"/>
                  <a:gd name="T20" fmla="*/ 0 w 21"/>
                  <a:gd name="T21" fmla="*/ 63 h 191"/>
                  <a:gd name="T22" fmla="*/ 0 w 21"/>
                  <a:gd name="T23" fmla="*/ 71 h 191"/>
                  <a:gd name="T24" fmla="*/ 0 w 21"/>
                  <a:gd name="T25" fmla="*/ 79 h 191"/>
                  <a:gd name="T26" fmla="*/ 0 w 21"/>
                  <a:gd name="T27" fmla="*/ 87 h 191"/>
                  <a:gd name="T28" fmla="*/ 0 w 21"/>
                  <a:gd name="T29" fmla="*/ 95 h 191"/>
                  <a:gd name="T30" fmla="*/ 0 w 21"/>
                  <a:gd name="T31" fmla="*/ 103 h 191"/>
                  <a:gd name="T32" fmla="*/ 0 w 21"/>
                  <a:gd name="T33" fmla="*/ 111 h 191"/>
                  <a:gd name="T34" fmla="*/ 0 w 21"/>
                  <a:gd name="T35" fmla="*/ 119 h 191"/>
                  <a:gd name="T36" fmla="*/ 0 w 21"/>
                  <a:gd name="T37" fmla="*/ 127 h 191"/>
                  <a:gd name="T38" fmla="*/ 0 w 21"/>
                  <a:gd name="T39" fmla="*/ 135 h 191"/>
                  <a:gd name="T40" fmla="*/ 0 w 21"/>
                  <a:gd name="T41" fmla="*/ 143 h 191"/>
                  <a:gd name="T42" fmla="*/ 0 w 21"/>
                  <a:gd name="T43" fmla="*/ 151 h 191"/>
                  <a:gd name="T44" fmla="*/ 0 w 21"/>
                  <a:gd name="T45" fmla="*/ 159 h 191"/>
                  <a:gd name="T46" fmla="*/ 0 w 21"/>
                  <a:gd name="T47" fmla="*/ 167 h 191"/>
                  <a:gd name="T48" fmla="*/ 0 w 21"/>
                  <a:gd name="T49" fmla="*/ 175 h 191"/>
                  <a:gd name="T50" fmla="*/ 0 w 21"/>
                  <a:gd name="T51" fmla="*/ 183 h 191"/>
                  <a:gd name="T52" fmla="*/ 2 w 21"/>
                  <a:gd name="T53" fmla="*/ 190 h 191"/>
                  <a:gd name="T54" fmla="*/ 6 w 21"/>
                  <a:gd name="T55" fmla="*/ 191 h 191"/>
                  <a:gd name="T56" fmla="*/ 14 w 21"/>
                  <a:gd name="T57" fmla="*/ 191 h 191"/>
                  <a:gd name="T58" fmla="*/ 18 w 21"/>
                  <a:gd name="T59" fmla="*/ 190 h 191"/>
                  <a:gd name="T60" fmla="*/ 20 w 21"/>
                  <a:gd name="T61" fmla="*/ 188 h 191"/>
                  <a:gd name="T62" fmla="*/ 21 w 21"/>
                  <a:gd name="T63" fmla="*/ 184 h 191"/>
                  <a:gd name="T64" fmla="*/ 21 w 21"/>
                  <a:gd name="T65" fmla="*/ 176 h 191"/>
                  <a:gd name="T66" fmla="*/ 21 w 21"/>
                  <a:gd name="T67" fmla="*/ 168 h 191"/>
                  <a:gd name="T68" fmla="*/ 21 w 21"/>
                  <a:gd name="T69" fmla="*/ 160 h 191"/>
                  <a:gd name="T70" fmla="*/ 21 w 21"/>
                  <a:gd name="T71" fmla="*/ 152 h 191"/>
                  <a:gd name="T72" fmla="*/ 21 w 21"/>
                  <a:gd name="T73" fmla="*/ 144 h 191"/>
                  <a:gd name="T74" fmla="*/ 21 w 21"/>
                  <a:gd name="T75" fmla="*/ 136 h 191"/>
                  <a:gd name="T76" fmla="*/ 21 w 21"/>
                  <a:gd name="T77" fmla="*/ 128 h 191"/>
                  <a:gd name="T78" fmla="*/ 21 w 21"/>
                  <a:gd name="T79" fmla="*/ 120 h 191"/>
                  <a:gd name="T80" fmla="*/ 21 w 21"/>
                  <a:gd name="T81" fmla="*/ 112 h 191"/>
                  <a:gd name="T82" fmla="*/ 21 w 21"/>
                  <a:gd name="T83" fmla="*/ 104 h 191"/>
                  <a:gd name="T84" fmla="*/ 21 w 21"/>
                  <a:gd name="T85" fmla="*/ 96 h 191"/>
                  <a:gd name="T86" fmla="*/ 21 w 21"/>
                  <a:gd name="T87" fmla="*/ 88 h 191"/>
                  <a:gd name="T88" fmla="*/ 21 w 21"/>
                  <a:gd name="T89" fmla="*/ 80 h 191"/>
                  <a:gd name="T90" fmla="*/ 21 w 21"/>
                  <a:gd name="T91" fmla="*/ 72 h 191"/>
                  <a:gd name="T92" fmla="*/ 21 w 21"/>
                  <a:gd name="T93" fmla="*/ 64 h 191"/>
                  <a:gd name="T94" fmla="*/ 21 w 21"/>
                  <a:gd name="T95" fmla="*/ 56 h 191"/>
                  <a:gd name="T96" fmla="*/ 21 w 21"/>
                  <a:gd name="T97" fmla="*/ 48 h 191"/>
                  <a:gd name="T98" fmla="*/ 21 w 21"/>
                  <a:gd name="T99" fmla="*/ 39 h 191"/>
                  <a:gd name="T100" fmla="*/ 21 w 21"/>
                  <a:gd name="T101" fmla="*/ 31 h 191"/>
                  <a:gd name="T102" fmla="*/ 21 w 21"/>
                  <a:gd name="T103" fmla="*/ 23 h 191"/>
                  <a:gd name="T104" fmla="*/ 21 w 21"/>
                  <a:gd name="T105" fmla="*/ 15 h 191"/>
                  <a:gd name="T106" fmla="*/ 21 w 21"/>
                  <a:gd name="T107" fmla="*/ 7 h 191"/>
                  <a:gd name="T108" fmla="*/ 19 w 21"/>
                  <a:gd name="T109" fmla="*/ 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191">
                    <a:moveTo>
                      <a:pt x="18" y="0"/>
                    </a:moveTo>
                    <a:cubicBezTo>
                      <a:pt x="15" y="0"/>
                      <a:pt x="15" y="0"/>
                      <a:pt x="15" y="0"/>
                    </a:cubicBezTo>
                    <a:cubicBezTo>
                      <a:pt x="15" y="1"/>
                      <a:pt x="15" y="1"/>
                      <a:pt x="15" y="1"/>
                    </a:cubicBezTo>
                    <a:cubicBezTo>
                      <a:pt x="11" y="1"/>
                      <a:pt x="11" y="1"/>
                      <a:pt x="11" y="1"/>
                    </a:cubicBezTo>
                    <a:cubicBezTo>
                      <a:pt x="11" y="0"/>
                      <a:pt x="11" y="0"/>
                      <a:pt x="11" y="0"/>
                    </a:cubicBezTo>
                    <a:cubicBezTo>
                      <a:pt x="7" y="0"/>
                      <a:pt x="7" y="0"/>
                      <a:pt x="7" y="0"/>
                    </a:cubicBezTo>
                    <a:cubicBezTo>
                      <a:pt x="7" y="1"/>
                      <a:pt x="7" y="1"/>
                      <a:pt x="7" y="1"/>
                    </a:cubicBezTo>
                    <a:cubicBezTo>
                      <a:pt x="3" y="1"/>
                      <a:pt x="3" y="1"/>
                      <a:pt x="3" y="1"/>
                    </a:cubicBezTo>
                    <a:cubicBezTo>
                      <a:pt x="3" y="1"/>
                      <a:pt x="3" y="1"/>
                      <a:pt x="3" y="1"/>
                    </a:cubicBezTo>
                    <a:cubicBezTo>
                      <a:pt x="3" y="1"/>
                      <a:pt x="3" y="1"/>
                      <a:pt x="3" y="1"/>
                    </a:cubicBezTo>
                    <a:cubicBezTo>
                      <a:pt x="3" y="0"/>
                      <a:pt x="3" y="0"/>
                      <a:pt x="3" y="0"/>
                    </a:cubicBezTo>
                    <a:cubicBezTo>
                      <a:pt x="2" y="0"/>
                      <a:pt x="0" y="1"/>
                      <a:pt x="0" y="2"/>
                    </a:cubicBezTo>
                    <a:cubicBezTo>
                      <a:pt x="1" y="3"/>
                      <a:pt x="1" y="3"/>
                      <a:pt x="1" y="3"/>
                    </a:cubicBezTo>
                    <a:cubicBezTo>
                      <a:pt x="1" y="3"/>
                      <a:pt x="1" y="3"/>
                      <a:pt x="1" y="3"/>
                    </a:cubicBezTo>
                    <a:cubicBezTo>
                      <a:pt x="1" y="6"/>
                      <a:pt x="1" y="6"/>
                      <a:pt x="1" y="6"/>
                    </a:cubicBezTo>
                    <a:cubicBezTo>
                      <a:pt x="0" y="6"/>
                      <a:pt x="0" y="6"/>
                      <a:pt x="0" y="6"/>
                    </a:cubicBezTo>
                    <a:cubicBezTo>
                      <a:pt x="0" y="10"/>
                      <a:pt x="0" y="10"/>
                      <a:pt x="0" y="10"/>
                    </a:cubicBezTo>
                    <a:cubicBezTo>
                      <a:pt x="1" y="10"/>
                      <a:pt x="1" y="10"/>
                      <a:pt x="1" y="10"/>
                    </a:cubicBezTo>
                    <a:cubicBezTo>
                      <a:pt x="1" y="14"/>
                      <a:pt x="1" y="14"/>
                      <a:pt x="1" y="14"/>
                    </a:cubicBezTo>
                    <a:cubicBezTo>
                      <a:pt x="0" y="14"/>
                      <a:pt x="0" y="14"/>
                      <a:pt x="0" y="14"/>
                    </a:cubicBezTo>
                    <a:cubicBezTo>
                      <a:pt x="0" y="18"/>
                      <a:pt x="0" y="18"/>
                      <a:pt x="0" y="18"/>
                    </a:cubicBezTo>
                    <a:cubicBezTo>
                      <a:pt x="1" y="18"/>
                      <a:pt x="1" y="18"/>
                      <a:pt x="1" y="18"/>
                    </a:cubicBezTo>
                    <a:cubicBezTo>
                      <a:pt x="1" y="22"/>
                      <a:pt x="1" y="22"/>
                      <a:pt x="1" y="22"/>
                    </a:cubicBezTo>
                    <a:cubicBezTo>
                      <a:pt x="0" y="22"/>
                      <a:pt x="0" y="22"/>
                      <a:pt x="0" y="22"/>
                    </a:cubicBezTo>
                    <a:cubicBezTo>
                      <a:pt x="0" y="26"/>
                      <a:pt x="0" y="26"/>
                      <a:pt x="0" y="26"/>
                    </a:cubicBezTo>
                    <a:cubicBezTo>
                      <a:pt x="1" y="26"/>
                      <a:pt x="1" y="26"/>
                      <a:pt x="1" y="26"/>
                    </a:cubicBezTo>
                    <a:cubicBezTo>
                      <a:pt x="1" y="30"/>
                      <a:pt x="1" y="30"/>
                      <a:pt x="1" y="30"/>
                    </a:cubicBezTo>
                    <a:cubicBezTo>
                      <a:pt x="0" y="30"/>
                      <a:pt x="0" y="30"/>
                      <a:pt x="0" y="30"/>
                    </a:cubicBezTo>
                    <a:cubicBezTo>
                      <a:pt x="0" y="34"/>
                      <a:pt x="0" y="34"/>
                      <a:pt x="0" y="34"/>
                    </a:cubicBezTo>
                    <a:cubicBezTo>
                      <a:pt x="1" y="34"/>
                      <a:pt x="1" y="34"/>
                      <a:pt x="1" y="34"/>
                    </a:cubicBezTo>
                    <a:cubicBezTo>
                      <a:pt x="1" y="38"/>
                      <a:pt x="1" y="38"/>
                      <a:pt x="1" y="38"/>
                    </a:cubicBezTo>
                    <a:cubicBezTo>
                      <a:pt x="0" y="38"/>
                      <a:pt x="0" y="38"/>
                      <a:pt x="0" y="38"/>
                    </a:cubicBezTo>
                    <a:cubicBezTo>
                      <a:pt x="0" y="43"/>
                      <a:pt x="0" y="43"/>
                      <a:pt x="0" y="43"/>
                    </a:cubicBezTo>
                    <a:cubicBezTo>
                      <a:pt x="1" y="43"/>
                      <a:pt x="1" y="43"/>
                      <a:pt x="1" y="43"/>
                    </a:cubicBezTo>
                    <a:cubicBezTo>
                      <a:pt x="1" y="47"/>
                      <a:pt x="1" y="47"/>
                      <a:pt x="1" y="47"/>
                    </a:cubicBezTo>
                    <a:cubicBezTo>
                      <a:pt x="0" y="47"/>
                      <a:pt x="0" y="47"/>
                      <a:pt x="0" y="47"/>
                    </a:cubicBezTo>
                    <a:cubicBezTo>
                      <a:pt x="0" y="51"/>
                      <a:pt x="0" y="51"/>
                      <a:pt x="0" y="51"/>
                    </a:cubicBezTo>
                    <a:cubicBezTo>
                      <a:pt x="1" y="51"/>
                      <a:pt x="1" y="51"/>
                      <a:pt x="1" y="51"/>
                    </a:cubicBezTo>
                    <a:cubicBezTo>
                      <a:pt x="1" y="55"/>
                      <a:pt x="1" y="55"/>
                      <a:pt x="1" y="55"/>
                    </a:cubicBezTo>
                    <a:cubicBezTo>
                      <a:pt x="0" y="55"/>
                      <a:pt x="0" y="55"/>
                      <a:pt x="0" y="55"/>
                    </a:cubicBezTo>
                    <a:cubicBezTo>
                      <a:pt x="0" y="59"/>
                      <a:pt x="0" y="59"/>
                      <a:pt x="0" y="59"/>
                    </a:cubicBezTo>
                    <a:cubicBezTo>
                      <a:pt x="1" y="59"/>
                      <a:pt x="1" y="59"/>
                      <a:pt x="1" y="59"/>
                    </a:cubicBezTo>
                    <a:cubicBezTo>
                      <a:pt x="1" y="63"/>
                      <a:pt x="1" y="63"/>
                      <a:pt x="1" y="63"/>
                    </a:cubicBezTo>
                    <a:cubicBezTo>
                      <a:pt x="0" y="63"/>
                      <a:pt x="0" y="63"/>
                      <a:pt x="0" y="63"/>
                    </a:cubicBezTo>
                    <a:cubicBezTo>
                      <a:pt x="0" y="67"/>
                      <a:pt x="0" y="67"/>
                      <a:pt x="0" y="67"/>
                    </a:cubicBezTo>
                    <a:cubicBezTo>
                      <a:pt x="1" y="67"/>
                      <a:pt x="1" y="67"/>
                      <a:pt x="1" y="67"/>
                    </a:cubicBezTo>
                    <a:cubicBezTo>
                      <a:pt x="1" y="71"/>
                      <a:pt x="1" y="71"/>
                      <a:pt x="1" y="71"/>
                    </a:cubicBezTo>
                    <a:cubicBezTo>
                      <a:pt x="0" y="71"/>
                      <a:pt x="0" y="71"/>
                      <a:pt x="0" y="71"/>
                    </a:cubicBezTo>
                    <a:cubicBezTo>
                      <a:pt x="0" y="75"/>
                      <a:pt x="0" y="75"/>
                      <a:pt x="0" y="75"/>
                    </a:cubicBezTo>
                    <a:cubicBezTo>
                      <a:pt x="1" y="75"/>
                      <a:pt x="1" y="75"/>
                      <a:pt x="1" y="75"/>
                    </a:cubicBezTo>
                    <a:cubicBezTo>
                      <a:pt x="1" y="79"/>
                      <a:pt x="1" y="79"/>
                      <a:pt x="1" y="79"/>
                    </a:cubicBezTo>
                    <a:cubicBezTo>
                      <a:pt x="0" y="79"/>
                      <a:pt x="0" y="79"/>
                      <a:pt x="0" y="79"/>
                    </a:cubicBezTo>
                    <a:cubicBezTo>
                      <a:pt x="0" y="83"/>
                      <a:pt x="0" y="83"/>
                      <a:pt x="0" y="83"/>
                    </a:cubicBezTo>
                    <a:cubicBezTo>
                      <a:pt x="1" y="83"/>
                      <a:pt x="1" y="83"/>
                      <a:pt x="1" y="83"/>
                    </a:cubicBezTo>
                    <a:cubicBezTo>
                      <a:pt x="1" y="87"/>
                      <a:pt x="1" y="87"/>
                      <a:pt x="1" y="87"/>
                    </a:cubicBezTo>
                    <a:cubicBezTo>
                      <a:pt x="0" y="87"/>
                      <a:pt x="0" y="87"/>
                      <a:pt x="0" y="87"/>
                    </a:cubicBezTo>
                    <a:cubicBezTo>
                      <a:pt x="0" y="91"/>
                      <a:pt x="0" y="91"/>
                      <a:pt x="0" y="91"/>
                    </a:cubicBezTo>
                    <a:cubicBezTo>
                      <a:pt x="1" y="91"/>
                      <a:pt x="1" y="91"/>
                      <a:pt x="1" y="91"/>
                    </a:cubicBezTo>
                    <a:cubicBezTo>
                      <a:pt x="1" y="95"/>
                      <a:pt x="1" y="95"/>
                      <a:pt x="1" y="95"/>
                    </a:cubicBezTo>
                    <a:cubicBezTo>
                      <a:pt x="0" y="95"/>
                      <a:pt x="0" y="95"/>
                      <a:pt x="0" y="95"/>
                    </a:cubicBezTo>
                    <a:cubicBezTo>
                      <a:pt x="0" y="99"/>
                      <a:pt x="0" y="99"/>
                      <a:pt x="0" y="99"/>
                    </a:cubicBezTo>
                    <a:cubicBezTo>
                      <a:pt x="1" y="99"/>
                      <a:pt x="1" y="99"/>
                      <a:pt x="1" y="99"/>
                    </a:cubicBezTo>
                    <a:cubicBezTo>
                      <a:pt x="1" y="103"/>
                      <a:pt x="1" y="103"/>
                      <a:pt x="1" y="103"/>
                    </a:cubicBezTo>
                    <a:cubicBezTo>
                      <a:pt x="0" y="103"/>
                      <a:pt x="0" y="103"/>
                      <a:pt x="0" y="103"/>
                    </a:cubicBezTo>
                    <a:cubicBezTo>
                      <a:pt x="0" y="107"/>
                      <a:pt x="0" y="107"/>
                      <a:pt x="0" y="107"/>
                    </a:cubicBezTo>
                    <a:cubicBezTo>
                      <a:pt x="1" y="107"/>
                      <a:pt x="1" y="107"/>
                      <a:pt x="1" y="107"/>
                    </a:cubicBezTo>
                    <a:cubicBezTo>
                      <a:pt x="1" y="111"/>
                      <a:pt x="1" y="111"/>
                      <a:pt x="1" y="111"/>
                    </a:cubicBezTo>
                    <a:cubicBezTo>
                      <a:pt x="0" y="111"/>
                      <a:pt x="0" y="111"/>
                      <a:pt x="0" y="111"/>
                    </a:cubicBezTo>
                    <a:cubicBezTo>
                      <a:pt x="0" y="115"/>
                      <a:pt x="0" y="115"/>
                      <a:pt x="0" y="115"/>
                    </a:cubicBezTo>
                    <a:cubicBezTo>
                      <a:pt x="1" y="115"/>
                      <a:pt x="1" y="115"/>
                      <a:pt x="1" y="115"/>
                    </a:cubicBezTo>
                    <a:cubicBezTo>
                      <a:pt x="1" y="119"/>
                      <a:pt x="1" y="119"/>
                      <a:pt x="1" y="119"/>
                    </a:cubicBezTo>
                    <a:cubicBezTo>
                      <a:pt x="0" y="119"/>
                      <a:pt x="0" y="119"/>
                      <a:pt x="0" y="119"/>
                    </a:cubicBezTo>
                    <a:cubicBezTo>
                      <a:pt x="0" y="123"/>
                      <a:pt x="0" y="123"/>
                      <a:pt x="0" y="123"/>
                    </a:cubicBezTo>
                    <a:cubicBezTo>
                      <a:pt x="1" y="123"/>
                      <a:pt x="1" y="123"/>
                      <a:pt x="1" y="123"/>
                    </a:cubicBezTo>
                    <a:cubicBezTo>
                      <a:pt x="1" y="127"/>
                      <a:pt x="1" y="127"/>
                      <a:pt x="1" y="127"/>
                    </a:cubicBezTo>
                    <a:cubicBezTo>
                      <a:pt x="0" y="127"/>
                      <a:pt x="0" y="127"/>
                      <a:pt x="0" y="127"/>
                    </a:cubicBezTo>
                    <a:cubicBezTo>
                      <a:pt x="0" y="131"/>
                      <a:pt x="0" y="131"/>
                      <a:pt x="0" y="131"/>
                    </a:cubicBezTo>
                    <a:cubicBezTo>
                      <a:pt x="1" y="131"/>
                      <a:pt x="1" y="131"/>
                      <a:pt x="1" y="131"/>
                    </a:cubicBezTo>
                    <a:cubicBezTo>
                      <a:pt x="1" y="135"/>
                      <a:pt x="1" y="135"/>
                      <a:pt x="1" y="135"/>
                    </a:cubicBezTo>
                    <a:cubicBezTo>
                      <a:pt x="0" y="135"/>
                      <a:pt x="0" y="135"/>
                      <a:pt x="0" y="135"/>
                    </a:cubicBezTo>
                    <a:cubicBezTo>
                      <a:pt x="0" y="139"/>
                      <a:pt x="0" y="139"/>
                      <a:pt x="0" y="139"/>
                    </a:cubicBezTo>
                    <a:cubicBezTo>
                      <a:pt x="1" y="139"/>
                      <a:pt x="1" y="139"/>
                      <a:pt x="1" y="139"/>
                    </a:cubicBezTo>
                    <a:cubicBezTo>
                      <a:pt x="1" y="143"/>
                      <a:pt x="1" y="143"/>
                      <a:pt x="1" y="143"/>
                    </a:cubicBezTo>
                    <a:cubicBezTo>
                      <a:pt x="0" y="143"/>
                      <a:pt x="0" y="143"/>
                      <a:pt x="0" y="143"/>
                    </a:cubicBezTo>
                    <a:cubicBezTo>
                      <a:pt x="0" y="147"/>
                      <a:pt x="0" y="147"/>
                      <a:pt x="0" y="147"/>
                    </a:cubicBezTo>
                    <a:cubicBezTo>
                      <a:pt x="1" y="147"/>
                      <a:pt x="1" y="147"/>
                      <a:pt x="1" y="147"/>
                    </a:cubicBezTo>
                    <a:cubicBezTo>
                      <a:pt x="1" y="151"/>
                      <a:pt x="1" y="151"/>
                      <a:pt x="1" y="151"/>
                    </a:cubicBezTo>
                    <a:cubicBezTo>
                      <a:pt x="0" y="151"/>
                      <a:pt x="0" y="151"/>
                      <a:pt x="0" y="151"/>
                    </a:cubicBezTo>
                    <a:cubicBezTo>
                      <a:pt x="0" y="155"/>
                      <a:pt x="0" y="155"/>
                      <a:pt x="0" y="155"/>
                    </a:cubicBezTo>
                    <a:cubicBezTo>
                      <a:pt x="1" y="155"/>
                      <a:pt x="1" y="155"/>
                      <a:pt x="1" y="155"/>
                    </a:cubicBezTo>
                    <a:cubicBezTo>
                      <a:pt x="1" y="159"/>
                      <a:pt x="1" y="159"/>
                      <a:pt x="1" y="159"/>
                    </a:cubicBezTo>
                    <a:cubicBezTo>
                      <a:pt x="0" y="159"/>
                      <a:pt x="0" y="159"/>
                      <a:pt x="0" y="159"/>
                    </a:cubicBezTo>
                    <a:cubicBezTo>
                      <a:pt x="0" y="163"/>
                      <a:pt x="0" y="163"/>
                      <a:pt x="0" y="163"/>
                    </a:cubicBezTo>
                    <a:cubicBezTo>
                      <a:pt x="1" y="163"/>
                      <a:pt x="1" y="163"/>
                      <a:pt x="1" y="163"/>
                    </a:cubicBezTo>
                    <a:cubicBezTo>
                      <a:pt x="1" y="167"/>
                      <a:pt x="1" y="167"/>
                      <a:pt x="1" y="167"/>
                    </a:cubicBezTo>
                    <a:cubicBezTo>
                      <a:pt x="0" y="167"/>
                      <a:pt x="0" y="167"/>
                      <a:pt x="0" y="167"/>
                    </a:cubicBezTo>
                    <a:cubicBezTo>
                      <a:pt x="0" y="171"/>
                      <a:pt x="0" y="171"/>
                      <a:pt x="0" y="171"/>
                    </a:cubicBezTo>
                    <a:cubicBezTo>
                      <a:pt x="1" y="171"/>
                      <a:pt x="1" y="171"/>
                      <a:pt x="1" y="171"/>
                    </a:cubicBezTo>
                    <a:cubicBezTo>
                      <a:pt x="1" y="175"/>
                      <a:pt x="1" y="175"/>
                      <a:pt x="1" y="175"/>
                    </a:cubicBezTo>
                    <a:cubicBezTo>
                      <a:pt x="0" y="175"/>
                      <a:pt x="0" y="175"/>
                      <a:pt x="0" y="175"/>
                    </a:cubicBezTo>
                    <a:cubicBezTo>
                      <a:pt x="0" y="179"/>
                      <a:pt x="0" y="179"/>
                      <a:pt x="0" y="179"/>
                    </a:cubicBezTo>
                    <a:cubicBezTo>
                      <a:pt x="1" y="179"/>
                      <a:pt x="1" y="179"/>
                      <a:pt x="1" y="179"/>
                    </a:cubicBezTo>
                    <a:cubicBezTo>
                      <a:pt x="1" y="183"/>
                      <a:pt x="1" y="183"/>
                      <a:pt x="1" y="183"/>
                    </a:cubicBezTo>
                    <a:cubicBezTo>
                      <a:pt x="0" y="183"/>
                      <a:pt x="0" y="183"/>
                      <a:pt x="0" y="183"/>
                    </a:cubicBezTo>
                    <a:cubicBezTo>
                      <a:pt x="0" y="187"/>
                      <a:pt x="0" y="187"/>
                      <a:pt x="0" y="187"/>
                    </a:cubicBezTo>
                    <a:cubicBezTo>
                      <a:pt x="1" y="187"/>
                      <a:pt x="1" y="187"/>
                      <a:pt x="1" y="187"/>
                    </a:cubicBezTo>
                    <a:cubicBezTo>
                      <a:pt x="1" y="188"/>
                      <a:pt x="1" y="188"/>
                      <a:pt x="1" y="188"/>
                    </a:cubicBezTo>
                    <a:cubicBezTo>
                      <a:pt x="1" y="188"/>
                      <a:pt x="1" y="189"/>
                      <a:pt x="2" y="190"/>
                    </a:cubicBezTo>
                    <a:cubicBezTo>
                      <a:pt x="2" y="190"/>
                      <a:pt x="2" y="190"/>
                      <a:pt x="2" y="190"/>
                    </a:cubicBezTo>
                    <a:cubicBezTo>
                      <a:pt x="2" y="190"/>
                      <a:pt x="2" y="190"/>
                      <a:pt x="2" y="190"/>
                    </a:cubicBezTo>
                    <a:cubicBezTo>
                      <a:pt x="2" y="191"/>
                      <a:pt x="3" y="191"/>
                      <a:pt x="3" y="191"/>
                    </a:cubicBezTo>
                    <a:cubicBezTo>
                      <a:pt x="6" y="191"/>
                      <a:pt x="6" y="191"/>
                      <a:pt x="6" y="191"/>
                    </a:cubicBezTo>
                    <a:cubicBezTo>
                      <a:pt x="6" y="190"/>
                      <a:pt x="6" y="190"/>
                      <a:pt x="6" y="190"/>
                    </a:cubicBezTo>
                    <a:cubicBezTo>
                      <a:pt x="10" y="190"/>
                      <a:pt x="10" y="190"/>
                      <a:pt x="10" y="190"/>
                    </a:cubicBezTo>
                    <a:cubicBezTo>
                      <a:pt x="10" y="191"/>
                      <a:pt x="10" y="191"/>
                      <a:pt x="10" y="191"/>
                    </a:cubicBezTo>
                    <a:cubicBezTo>
                      <a:pt x="14" y="191"/>
                      <a:pt x="14" y="191"/>
                      <a:pt x="14" y="191"/>
                    </a:cubicBezTo>
                    <a:cubicBezTo>
                      <a:pt x="14" y="190"/>
                      <a:pt x="14" y="190"/>
                      <a:pt x="14" y="190"/>
                    </a:cubicBezTo>
                    <a:cubicBezTo>
                      <a:pt x="18" y="190"/>
                      <a:pt x="18" y="190"/>
                      <a:pt x="18" y="190"/>
                    </a:cubicBezTo>
                    <a:cubicBezTo>
                      <a:pt x="18" y="190"/>
                      <a:pt x="18" y="190"/>
                      <a:pt x="18" y="190"/>
                    </a:cubicBezTo>
                    <a:cubicBezTo>
                      <a:pt x="18" y="190"/>
                      <a:pt x="18" y="190"/>
                      <a:pt x="18" y="190"/>
                    </a:cubicBezTo>
                    <a:cubicBezTo>
                      <a:pt x="18" y="190"/>
                      <a:pt x="18" y="190"/>
                      <a:pt x="18" y="190"/>
                    </a:cubicBezTo>
                    <a:cubicBezTo>
                      <a:pt x="18" y="191"/>
                      <a:pt x="18" y="191"/>
                      <a:pt x="18" y="191"/>
                    </a:cubicBezTo>
                    <a:cubicBezTo>
                      <a:pt x="20" y="191"/>
                      <a:pt x="21" y="190"/>
                      <a:pt x="21" y="188"/>
                    </a:cubicBezTo>
                    <a:cubicBezTo>
                      <a:pt x="20" y="188"/>
                      <a:pt x="20" y="188"/>
                      <a:pt x="20" y="188"/>
                    </a:cubicBezTo>
                    <a:cubicBezTo>
                      <a:pt x="20" y="188"/>
                      <a:pt x="20" y="188"/>
                      <a:pt x="20" y="188"/>
                    </a:cubicBezTo>
                    <a:cubicBezTo>
                      <a:pt x="20" y="184"/>
                      <a:pt x="20" y="184"/>
                      <a:pt x="20" y="184"/>
                    </a:cubicBezTo>
                    <a:cubicBezTo>
                      <a:pt x="20" y="184"/>
                      <a:pt x="20" y="184"/>
                      <a:pt x="20" y="184"/>
                    </a:cubicBezTo>
                    <a:cubicBezTo>
                      <a:pt x="21" y="184"/>
                      <a:pt x="21" y="184"/>
                      <a:pt x="21" y="184"/>
                    </a:cubicBezTo>
                    <a:cubicBezTo>
                      <a:pt x="21" y="180"/>
                      <a:pt x="21" y="180"/>
                      <a:pt x="21" y="180"/>
                    </a:cubicBezTo>
                    <a:cubicBezTo>
                      <a:pt x="20" y="180"/>
                      <a:pt x="20" y="180"/>
                      <a:pt x="20" y="180"/>
                    </a:cubicBezTo>
                    <a:cubicBezTo>
                      <a:pt x="20" y="176"/>
                      <a:pt x="20" y="176"/>
                      <a:pt x="20" y="176"/>
                    </a:cubicBezTo>
                    <a:cubicBezTo>
                      <a:pt x="21" y="176"/>
                      <a:pt x="21" y="176"/>
                      <a:pt x="21" y="176"/>
                    </a:cubicBezTo>
                    <a:cubicBezTo>
                      <a:pt x="21" y="172"/>
                      <a:pt x="21" y="172"/>
                      <a:pt x="21" y="172"/>
                    </a:cubicBezTo>
                    <a:cubicBezTo>
                      <a:pt x="20" y="172"/>
                      <a:pt x="20" y="172"/>
                      <a:pt x="20" y="172"/>
                    </a:cubicBezTo>
                    <a:cubicBezTo>
                      <a:pt x="20" y="168"/>
                      <a:pt x="20" y="168"/>
                      <a:pt x="20" y="168"/>
                    </a:cubicBezTo>
                    <a:cubicBezTo>
                      <a:pt x="21" y="168"/>
                      <a:pt x="21" y="168"/>
                      <a:pt x="21" y="168"/>
                    </a:cubicBezTo>
                    <a:cubicBezTo>
                      <a:pt x="21" y="164"/>
                      <a:pt x="21" y="164"/>
                      <a:pt x="21" y="164"/>
                    </a:cubicBezTo>
                    <a:cubicBezTo>
                      <a:pt x="20" y="164"/>
                      <a:pt x="20" y="164"/>
                      <a:pt x="20" y="164"/>
                    </a:cubicBezTo>
                    <a:cubicBezTo>
                      <a:pt x="20" y="160"/>
                      <a:pt x="20" y="160"/>
                      <a:pt x="20" y="160"/>
                    </a:cubicBezTo>
                    <a:cubicBezTo>
                      <a:pt x="21" y="160"/>
                      <a:pt x="21" y="160"/>
                      <a:pt x="21" y="160"/>
                    </a:cubicBezTo>
                    <a:cubicBezTo>
                      <a:pt x="21" y="156"/>
                      <a:pt x="21" y="156"/>
                      <a:pt x="21" y="156"/>
                    </a:cubicBezTo>
                    <a:cubicBezTo>
                      <a:pt x="20" y="156"/>
                      <a:pt x="20" y="156"/>
                      <a:pt x="20" y="156"/>
                    </a:cubicBezTo>
                    <a:cubicBezTo>
                      <a:pt x="20" y="152"/>
                      <a:pt x="20" y="152"/>
                      <a:pt x="20" y="152"/>
                    </a:cubicBezTo>
                    <a:cubicBezTo>
                      <a:pt x="21" y="152"/>
                      <a:pt x="21" y="152"/>
                      <a:pt x="21" y="152"/>
                    </a:cubicBezTo>
                    <a:cubicBezTo>
                      <a:pt x="21" y="148"/>
                      <a:pt x="21" y="148"/>
                      <a:pt x="21" y="148"/>
                    </a:cubicBezTo>
                    <a:cubicBezTo>
                      <a:pt x="20" y="148"/>
                      <a:pt x="20" y="148"/>
                      <a:pt x="20" y="148"/>
                    </a:cubicBezTo>
                    <a:cubicBezTo>
                      <a:pt x="20" y="144"/>
                      <a:pt x="20" y="144"/>
                      <a:pt x="20" y="144"/>
                    </a:cubicBezTo>
                    <a:cubicBezTo>
                      <a:pt x="21" y="144"/>
                      <a:pt x="21" y="144"/>
                      <a:pt x="21" y="144"/>
                    </a:cubicBezTo>
                    <a:cubicBezTo>
                      <a:pt x="21" y="140"/>
                      <a:pt x="21" y="140"/>
                      <a:pt x="21" y="140"/>
                    </a:cubicBezTo>
                    <a:cubicBezTo>
                      <a:pt x="20" y="140"/>
                      <a:pt x="20" y="140"/>
                      <a:pt x="20" y="140"/>
                    </a:cubicBezTo>
                    <a:cubicBezTo>
                      <a:pt x="20" y="136"/>
                      <a:pt x="20" y="136"/>
                      <a:pt x="20" y="136"/>
                    </a:cubicBezTo>
                    <a:cubicBezTo>
                      <a:pt x="21" y="136"/>
                      <a:pt x="21" y="136"/>
                      <a:pt x="21" y="136"/>
                    </a:cubicBezTo>
                    <a:cubicBezTo>
                      <a:pt x="21" y="132"/>
                      <a:pt x="21" y="132"/>
                      <a:pt x="21" y="132"/>
                    </a:cubicBezTo>
                    <a:cubicBezTo>
                      <a:pt x="20" y="132"/>
                      <a:pt x="20" y="132"/>
                      <a:pt x="20" y="132"/>
                    </a:cubicBezTo>
                    <a:cubicBezTo>
                      <a:pt x="20" y="128"/>
                      <a:pt x="20" y="128"/>
                      <a:pt x="20" y="128"/>
                    </a:cubicBezTo>
                    <a:cubicBezTo>
                      <a:pt x="21" y="128"/>
                      <a:pt x="21" y="128"/>
                      <a:pt x="21" y="128"/>
                    </a:cubicBezTo>
                    <a:cubicBezTo>
                      <a:pt x="21" y="124"/>
                      <a:pt x="21" y="124"/>
                      <a:pt x="21" y="124"/>
                    </a:cubicBezTo>
                    <a:cubicBezTo>
                      <a:pt x="20" y="124"/>
                      <a:pt x="20" y="124"/>
                      <a:pt x="20" y="124"/>
                    </a:cubicBezTo>
                    <a:cubicBezTo>
                      <a:pt x="20" y="120"/>
                      <a:pt x="20" y="120"/>
                      <a:pt x="20" y="120"/>
                    </a:cubicBezTo>
                    <a:cubicBezTo>
                      <a:pt x="21" y="120"/>
                      <a:pt x="21" y="120"/>
                      <a:pt x="21" y="120"/>
                    </a:cubicBezTo>
                    <a:cubicBezTo>
                      <a:pt x="21" y="116"/>
                      <a:pt x="21" y="116"/>
                      <a:pt x="21" y="116"/>
                    </a:cubicBezTo>
                    <a:cubicBezTo>
                      <a:pt x="20" y="116"/>
                      <a:pt x="20" y="116"/>
                      <a:pt x="20" y="116"/>
                    </a:cubicBezTo>
                    <a:cubicBezTo>
                      <a:pt x="20" y="112"/>
                      <a:pt x="20" y="112"/>
                      <a:pt x="20" y="112"/>
                    </a:cubicBezTo>
                    <a:cubicBezTo>
                      <a:pt x="21" y="112"/>
                      <a:pt x="21" y="112"/>
                      <a:pt x="21" y="112"/>
                    </a:cubicBezTo>
                    <a:cubicBezTo>
                      <a:pt x="21" y="108"/>
                      <a:pt x="21" y="108"/>
                      <a:pt x="21" y="108"/>
                    </a:cubicBezTo>
                    <a:cubicBezTo>
                      <a:pt x="20" y="108"/>
                      <a:pt x="20" y="108"/>
                      <a:pt x="20" y="108"/>
                    </a:cubicBezTo>
                    <a:cubicBezTo>
                      <a:pt x="20" y="104"/>
                      <a:pt x="20" y="104"/>
                      <a:pt x="20" y="104"/>
                    </a:cubicBezTo>
                    <a:cubicBezTo>
                      <a:pt x="21" y="104"/>
                      <a:pt x="21" y="104"/>
                      <a:pt x="21" y="104"/>
                    </a:cubicBezTo>
                    <a:cubicBezTo>
                      <a:pt x="21" y="100"/>
                      <a:pt x="21" y="100"/>
                      <a:pt x="21" y="100"/>
                    </a:cubicBezTo>
                    <a:cubicBezTo>
                      <a:pt x="20" y="100"/>
                      <a:pt x="20" y="100"/>
                      <a:pt x="20" y="100"/>
                    </a:cubicBezTo>
                    <a:cubicBezTo>
                      <a:pt x="20" y="96"/>
                      <a:pt x="20" y="96"/>
                      <a:pt x="20" y="96"/>
                    </a:cubicBezTo>
                    <a:cubicBezTo>
                      <a:pt x="21" y="96"/>
                      <a:pt x="21" y="96"/>
                      <a:pt x="21" y="96"/>
                    </a:cubicBezTo>
                    <a:cubicBezTo>
                      <a:pt x="21" y="92"/>
                      <a:pt x="21" y="92"/>
                      <a:pt x="21" y="92"/>
                    </a:cubicBezTo>
                    <a:cubicBezTo>
                      <a:pt x="20" y="92"/>
                      <a:pt x="20" y="92"/>
                      <a:pt x="20" y="92"/>
                    </a:cubicBezTo>
                    <a:cubicBezTo>
                      <a:pt x="20" y="88"/>
                      <a:pt x="20" y="88"/>
                      <a:pt x="20" y="88"/>
                    </a:cubicBezTo>
                    <a:cubicBezTo>
                      <a:pt x="21" y="88"/>
                      <a:pt x="21" y="88"/>
                      <a:pt x="21" y="88"/>
                    </a:cubicBezTo>
                    <a:cubicBezTo>
                      <a:pt x="21" y="84"/>
                      <a:pt x="21" y="84"/>
                      <a:pt x="21" y="84"/>
                    </a:cubicBezTo>
                    <a:cubicBezTo>
                      <a:pt x="20" y="84"/>
                      <a:pt x="20" y="84"/>
                      <a:pt x="20" y="84"/>
                    </a:cubicBezTo>
                    <a:cubicBezTo>
                      <a:pt x="20" y="80"/>
                      <a:pt x="20" y="80"/>
                      <a:pt x="20" y="80"/>
                    </a:cubicBezTo>
                    <a:cubicBezTo>
                      <a:pt x="21" y="80"/>
                      <a:pt x="21" y="80"/>
                      <a:pt x="21" y="80"/>
                    </a:cubicBezTo>
                    <a:cubicBezTo>
                      <a:pt x="21" y="76"/>
                      <a:pt x="21" y="76"/>
                      <a:pt x="21" y="76"/>
                    </a:cubicBezTo>
                    <a:cubicBezTo>
                      <a:pt x="20" y="76"/>
                      <a:pt x="20" y="76"/>
                      <a:pt x="20" y="76"/>
                    </a:cubicBezTo>
                    <a:cubicBezTo>
                      <a:pt x="20" y="72"/>
                      <a:pt x="20" y="72"/>
                      <a:pt x="20" y="72"/>
                    </a:cubicBezTo>
                    <a:cubicBezTo>
                      <a:pt x="21" y="72"/>
                      <a:pt x="21" y="72"/>
                      <a:pt x="21" y="72"/>
                    </a:cubicBezTo>
                    <a:cubicBezTo>
                      <a:pt x="21" y="68"/>
                      <a:pt x="21" y="68"/>
                      <a:pt x="21" y="68"/>
                    </a:cubicBezTo>
                    <a:cubicBezTo>
                      <a:pt x="20" y="68"/>
                      <a:pt x="20" y="68"/>
                      <a:pt x="20" y="68"/>
                    </a:cubicBezTo>
                    <a:cubicBezTo>
                      <a:pt x="20" y="64"/>
                      <a:pt x="20" y="64"/>
                      <a:pt x="20" y="64"/>
                    </a:cubicBezTo>
                    <a:cubicBezTo>
                      <a:pt x="21" y="64"/>
                      <a:pt x="21" y="64"/>
                      <a:pt x="21" y="64"/>
                    </a:cubicBezTo>
                    <a:cubicBezTo>
                      <a:pt x="21" y="60"/>
                      <a:pt x="21" y="60"/>
                      <a:pt x="21" y="60"/>
                    </a:cubicBezTo>
                    <a:cubicBezTo>
                      <a:pt x="20" y="60"/>
                      <a:pt x="20" y="60"/>
                      <a:pt x="20" y="60"/>
                    </a:cubicBezTo>
                    <a:cubicBezTo>
                      <a:pt x="20" y="56"/>
                      <a:pt x="20" y="56"/>
                      <a:pt x="20" y="56"/>
                    </a:cubicBezTo>
                    <a:cubicBezTo>
                      <a:pt x="21" y="56"/>
                      <a:pt x="21" y="56"/>
                      <a:pt x="21" y="56"/>
                    </a:cubicBezTo>
                    <a:cubicBezTo>
                      <a:pt x="21" y="52"/>
                      <a:pt x="21" y="52"/>
                      <a:pt x="21" y="52"/>
                    </a:cubicBezTo>
                    <a:cubicBezTo>
                      <a:pt x="20" y="52"/>
                      <a:pt x="20" y="52"/>
                      <a:pt x="20" y="52"/>
                    </a:cubicBezTo>
                    <a:cubicBezTo>
                      <a:pt x="20" y="48"/>
                      <a:pt x="20" y="48"/>
                      <a:pt x="20" y="48"/>
                    </a:cubicBezTo>
                    <a:cubicBezTo>
                      <a:pt x="21" y="48"/>
                      <a:pt x="21" y="48"/>
                      <a:pt x="21" y="48"/>
                    </a:cubicBezTo>
                    <a:cubicBezTo>
                      <a:pt x="21" y="43"/>
                      <a:pt x="21" y="43"/>
                      <a:pt x="21" y="43"/>
                    </a:cubicBezTo>
                    <a:cubicBezTo>
                      <a:pt x="20" y="43"/>
                      <a:pt x="20" y="43"/>
                      <a:pt x="20" y="43"/>
                    </a:cubicBezTo>
                    <a:cubicBezTo>
                      <a:pt x="20" y="39"/>
                      <a:pt x="20" y="39"/>
                      <a:pt x="20" y="39"/>
                    </a:cubicBezTo>
                    <a:cubicBezTo>
                      <a:pt x="21" y="39"/>
                      <a:pt x="21" y="39"/>
                      <a:pt x="21" y="39"/>
                    </a:cubicBezTo>
                    <a:cubicBezTo>
                      <a:pt x="21" y="35"/>
                      <a:pt x="21" y="35"/>
                      <a:pt x="21" y="35"/>
                    </a:cubicBezTo>
                    <a:cubicBezTo>
                      <a:pt x="20" y="35"/>
                      <a:pt x="20" y="35"/>
                      <a:pt x="20" y="35"/>
                    </a:cubicBezTo>
                    <a:cubicBezTo>
                      <a:pt x="20" y="31"/>
                      <a:pt x="20" y="31"/>
                      <a:pt x="20" y="31"/>
                    </a:cubicBezTo>
                    <a:cubicBezTo>
                      <a:pt x="21" y="31"/>
                      <a:pt x="21" y="31"/>
                      <a:pt x="21" y="31"/>
                    </a:cubicBezTo>
                    <a:cubicBezTo>
                      <a:pt x="21" y="27"/>
                      <a:pt x="21" y="27"/>
                      <a:pt x="21" y="27"/>
                    </a:cubicBezTo>
                    <a:cubicBezTo>
                      <a:pt x="20" y="27"/>
                      <a:pt x="20" y="27"/>
                      <a:pt x="20" y="27"/>
                    </a:cubicBezTo>
                    <a:cubicBezTo>
                      <a:pt x="20" y="23"/>
                      <a:pt x="20" y="23"/>
                      <a:pt x="20" y="23"/>
                    </a:cubicBezTo>
                    <a:cubicBezTo>
                      <a:pt x="21" y="23"/>
                      <a:pt x="21" y="23"/>
                      <a:pt x="21" y="23"/>
                    </a:cubicBezTo>
                    <a:cubicBezTo>
                      <a:pt x="21" y="19"/>
                      <a:pt x="21" y="19"/>
                      <a:pt x="21" y="19"/>
                    </a:cubicBezTo>
                    <a:cubicBezTo>
                      <a:pt x="20" y="19"/>
                      <a:pt x="20" y="19"/>
                      <a:pt x="20" y="19"/>
                    </a:cubicBezTo>
                    <a:cubicBezTo>
                      <a:pt x="20" y="15"/>
                      <a:pt x="20" y="15"/>
                      <a:pt x="20" y="15"/>
                    </a:cubicBezTo>
                    <a:cubicBezTo>
                      <a:pt x="21" y="15"/>
                      <a:pt x="21" y="15"/>
                      <a:pt x="21" y="15"/>
                    </a:cubicBezTo>
                    <a:cubicBezTo>
                      <a:pt x="21" y="11"/>
                      <a:pt x="21" y="11"/>
                      <a:pt x="21" y="11"/>
                    </a:cubicBezTo>
                    <a:cubicBezTo>
                      <a:pt x="20" y="11"/>
                      <a:pt x="20" y="11"/>
                      <a:pt x="20" y="11"/>
                    </a:cubicBezTo>
                    <a:cubicBezTo>
                      <a:pt x="20" y="7"/>
                      <a:pt x="20" y="7"/>
                      <a:pt x="20" y="7"/>
                    </a:cubicBezTo>
                    <a:cubicBezTo>
                      <a:pt x="21" y="7"/>
                      <a:pt x="21" y="7"/>
                      <a:pt x="21" y="7"/>
                    </a:cubicBezTo>
                    <a:cubicBezTo>
                      <a:pt x="21" y="3"/>
                      <a:pt x="21" y="3"/>
                      <a:pt x="21" y="3"/>
                    </a:cubicBezTo>
                    <a:cubicBezTo>
                      <a:pt x="20" y="3"/>
                      <a:pt x="20" y="3"/>
                      <a:pt x="20" y="3"/>
                    </a:cubicBezTo>
                    <a:cubicBezTo>
                      <a:pt x="20" y="3"/>
                      <a:pt x="20" y="3"/>
                      <a:pt x="20" y="3"/>
                    </a:cubicBezTo>
                    <a:cubicBezTo>
                      <a:pt x="20" y="2"/>
                      <a:pt x="20" y="1"/>
                      <a:pt x="19" y="1"/>
                    </a:cubicBezTo>
                    <a:cubicBezTo>
                      <a:pt x="19" y="0"/>
                      <a:pt x="19" y="0"/>
                      <a:pt x="19" y="0"/>
                    </a:cubicBezTo>
                    <a:cubicBezTo>
                      <a:pt x="19" y="0"/>
                      <a:pt x="18" y="0"/>
                      <a:pt x="18" y="0"/>
                    </a:cubicBezTo>
                  </a:path>
                </a:pathLst>
              </a:custGeom>
              <a:solidFill>
                <a:srgbClr val="B8D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5" name="Freeform 74"/>
              <p:cNvSpPr>
                <a:spLocks noEditPoints="1"/>
              </p:cNvSpPr>
              <p:nvPr>
                <p:custDataLst>
                  <p:tags r:id="rId87"/>
                </p:custDataLst>
              </p:nvPr>
            </p:nvSpPr>
            <p:spPr bwMode="auto">
              <a:xfrm>
                <a:off x="4402" y="877"/>
                <a:ext cx="65" cy="540"/>
              </a:xfrm>
              <a:custGeom>
                <a:avLst/>
                <a:gdLst>
                  <a:gd name="T0" fmla="*/ 11 w 23"/>
                  <a:gd name="T1" fmla="*/ 192 h 193"/>
                  <a:gd name="T2" fmla="*/ 15 w 23"/>
                  <a:gd name="T3" fmla="*/ 193 h 193"/>
                  <a:gd name="T4" fmla="*/ 19 w 23"/>
                  <a:gd name="T5" fmla="*/ 191 h 193"/>
                  <a:gd name="T6" fmla="*/ 3 w 23"/>
                  <a:gd name="T7" fmla="*/ 192 h 193"/>
                  <a:gd name="T8" fmla="*/ 23 w 23"/>
                  <a:gd name="T9" fmla="*/ 185 h 193"/>
                  <a:gd name="T10" fmla="*/ 22 w 23"/>
                  <a:gd name="T11" fmla="*/ 189 h 193"/>
                  <a:gd name="T12" fmla="*/ 0 w 23"/>
                  <a:gd name="T13" fmla="*/ 180 h 193"/>
                  <a:gd name="T14" fmla="*/ 22 w 23"/>
                  <a:gd name="T15" fmla="*/ 177 h 193"/>
                  <a:gd name="T16" fmla="*/ 2 w 23"/>
                  <a:gd name="T17" fmla="*/ 172 h 193"/>
                  <a:gd name="T18" fmla="*/ 2 w 23"/>
                  <a:gd name="T19" fmla="*/ 172 h 193"/>
                  <a:gd name="T20" fmla="*/ 23 w 23"/>
                  <a:gd name="T21" fmla="*/ 173 h 193"/>
                  <a:gd name="T22" fmla="*/ 1 w 23"/>
                  <a:gd name="T23" fmla="*/ 168 h 193"/>
                  <a:gd name="T24" fmla="*/ 21 w 23"/>
                  <a:gd name="T25" fmla="*/ 165 h 193"/>
                  <a:gd name="T26" fmla="*/ 0 w 23"/>
                  <a:gd name="T27" fmla="*/ 156 h 193"/>
                  <a:gd name="T28" fmla="*/ 22 w 23"/>
                  <a:gd name="T29" fmla="*/ 153 h 193"/>
                  <a:gd name="T30" fmla="*/ 2 w 23"/>
                  <a:gd name="T31" fmla="*/ 148 h 193"/>
                  <a:gd name="T32" fmla="*/ 2 w 23"/>
                  <a:gd name="T33" fmla="*/ 148 h 193"/>
                  <a:gd name="T34" fmla="*/ 23 w 23"/>
                  <a:gd name="T35" fmla="*/ 149 h 193"/>
                  <a:gd name="T36" fmla="*/ 1 w 23"/>
                  <a:gd name="T37" fmla="*/ 144 h 193"/>
                  <a:gd name="T38" fmla="*/ 21 w 23"/>
                  <a:gd name="T39" fmla="*/ 141 h 193"/>
                  <a:gd name="T40" fmla="*/ 0 w 23"/>
                  <a:gd name="T41" fmla="*/ 132 h 193"/>
                  <a:gd name="T42" fmla="*/ 22 w 23"/>
                  <a:gd name="T43" fmla="*/ 129 h 193"/>
                  <a:gd name="T44" fmla="*/ 2 w 23"/>
                  <a:gd name="T45" fmla="*/ 124 h 193"/>
                  <a:gd name="T46" fmla="*/ 2 w 23"/>
                  <a:gd name="T47" fmla="*/ 124 h 193"/>
                  <a:gd name="T48" fmla="*/ 23 w 23"/>
                  <a:gd name="T49" fmla="*/ 125 h 193"/>
                  <a:gd name="T50" fmla="*/ 1 w 23"/>
                  <a:gd name="T51" fmla="*/ 120 h 193"/>
                  <a:gd name="T52" fmla="*/ 21 w 23"/>
                  <a:gd name="T53" fmla="*/ 117 h 193"/>
                  <a:gd name="T54" fmla="*/ 0 w 23"/>
                  <a:gd name="T55" fmla="*/ 108 h 193"/>
                  <a:gd name="T56" fmla="*/ 22 w 23"/>
                  <a:gd name="T57" fmla="*/ 105 h 193"/>
                  <a:gd name="T58" fmla="*/ 2 w 23"/>
                  <a:gd name="T59" fmla="*/ 100 h 193"/>
                  <a:gd name="T60" fmla="*/ 2 w 23"/>
                  <a:gd name="T61" fmla="*/ 100 h 193"/>
                  <a:gd name="T62" fmla="*/ 23 w 23"/>
                  <a:gd name="T63" fmla="*/ 101 h 193"/>
                  <a:gd name="T64" fmla="*/ 1 w 23"/>
                  <a:gd name="T65" fmla="*/ 96 h 193"/>
                  <a:gd name="T66" fmla="*/ 21 w 23"/>
                  <a:gd name="T67" fmla="*/ 93 h 193"/>
                  <a:gd name="T68" fmla="*/ 0 w 23"/>
                  <a:gd name="T69" fmla="*/ 84 h 193"/>
                  <a:gd name="T70" fmla="*/ 22 w 23"/>
                  <a:gd name="T71" fmla="*/ 81 h 193"/>
                  <a:gd name="T72" fmla="*/ 2 w 23"/>
                  <a:gd name="T73" fmla="*/ 76 h 193"/>
                  <a:gd name="T74" fmla="*/ 2 w 23"/>
                  <a:gd name="T75" fmla="*/ 76 h 193"/>
                  <a:gd name="T76" fmla="*/ 23 w 23"/>
                  <a:gd name="T77" fmla="*/ 77 h 193"/>
                  <a:gd name="T78" fmla="*/ 1 w 23"/>
                  <a:gd name="T79" fmla="*/ 72 h 193"/>
                  <a:gd name="T80" fmla="*/ 21 w 23"/>
                  <a:gd name="T81" fmla="*/ 69 h 193"/>
                  <a:gd name="T82" fmla="*/ 0 w 23"/>
                  <a:gd name="T83" fmla="*/ 60 h 193"/>
                  <a:gd name="T84" fmla="*/ 22 w 23"/>
                  <a:gd name="T85" fmla="*/ 57 h 193"/>
                  <a:gd name="T86" fmla="*/ 2 w 23"/>
                  <a:gd name="T87" fmla="*/ 52 h 193"/>
                  <a:gd name="T88" fmla="*/ 2 w 23"/>
                  <a:gd name="T89" fmla="*/ 52 h 193"/>
                  <a:gd name="T90" fmla="*/ 23 w 23"/>
                  <a:gd name="T91" fmla="*/ 53 h 193"/>
                  <a:gd name="T92" fmla="*/ 1 w 23"/>
                  <a:gd name="T93" fmla="*/ 48 h 193"/>
                  <a:gd name="T94" fmla="*/ 21 w 23"/>
                  <a:gd name="T95" fmla="*/ 44 h 193"/>
                  <a:gd name="T96" fmla="*/ 0 w 23"/>
                  <a:gd name="T97" fmla="*/ 35 h 193"/>
                  <a:gd name="T98" fmla="*/ 22 w 23"/>
                  <a:gd name="T99" fmla="*/ 32 h 193"/>
                  <a:gd name="T100" fmla="*/ 2 w 23"/>
                  <a:gd name="T101" fmla="*/ 27 h 193"/>
                  <a:gd name="T102" fmla="*/ 2 w 23"/>
                  <a:gd name="T103" fmla="*/ 27 h 193"/>
                  <a:gd name="T104" fmla="*/ 23 w 23"/>
                  <a:gd name="T105" fmla="*/ 28 h 193"/>
                  <a:gd name="T106" fmla="*/ 1 w 23"/>
                  <a:gd name="T107" fmla="*/ 23 h 193"/>
                  <a:gd name="T108" fmla="*/ 21 w 23"/>
                  <a:gd name="T109" fmla="*/ 20 h 193"/>
                  <a:gd name="T110" fmla="*/ 0 w 23"/>
                  <a:gd name="T111" fmla="*/ 11 h 193"/>
                  <a:gd name="T112" fmla="*/ 22 w 23"/>
                  <a:gd name="T113" fmla="*/ 8 h 193"/>
                  <a:gd name="T114" fmla="*/ 0 w 23"/>
                  <a:gd name="T115" fmla="*/ 3 h 193"/>
                  <a:gd name="T116" fmla="*/ 2 w 23"/>
                  <a:gd name="T117" fmla="*/ 4 h 193"/>
                  <a:gd name="T118" fmla="*/ 21 w 23"/>
                  <a:gd name="T119" fmla="*/ 4 h 193"/>
                  <a:gd name="T120" fmla="*/ 8 w 23"/>
                  <a:gd name="T121" fmla="*/ 0 h 193"/>
                  <a:gd name="T122" fmla="*/ 4 w 23"/>
                  <a:gd name="T123" fmla="*/ 2 h 193"/>
                  <a:gd name="T124" fmla="*/ 12 w 23"/>
                  <a:gd name="T125" fmla="*/ 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 h="193">
                    <a:moveTo>
                      <a:pt x="11" y="191"/>
                    </a:moveTo>
                    <a:cubicBezTo>
                      <a:pt x="7" y="191"/>
                      <a:pt x="7" y="191"/>
                      <a:pt x="7" y="191"/>
                    </a:cubicBezTo>
                    <a:cubicBezTo>
                      <a:pt x="7" y="192"/>
                      <a:pt x="7" y="192"/>
                      <a:pt x="7" y="192"/>
                    </a:cubicBezTo>
                    <a:cubicBezTo>
                      <a:pt x="7" y="193"/>
                      <a:pt x="7" y="193"/>
                      <a:pt x="7" y="193"/>
                    </a:cubicBezTo>
                    <a:cubicBezTo>
                      <a:pt x="11" y="193"/>
                      <a:pt x="11" y="193"/>
                      <a:pt x="11" y="193"/>
                    </a:cubicBezTo>
                    <a:cubicBezTo>
                      <a:pt x="11" y="192"/>
                      <a:pt x="11" y="192"/>
                      <a:pt x="11" y="192"/>
                    </a:cubicBezTo>
                    <a:cubicBezTo>
                      <a:pt x="11" y="191"/>
                      <a:pt x="11" y="191"/>
                      <a:pt x="11" y="191"/>
                    </a:cubicBezTo>
                    <a:moveTo>
                      <a:pt x="19" y="191"/>
                    </a:moveTo>
                    <a:cubicBezTo>
                      <a:pt x="19" y="191"/>
                      <a:pt x="19" y="191"/>
                      <a:pt x="19" y="191"/>
                    </a:cubicBezTo>
                    <a:cubicBezTo>
                      <a:pt x="15" y="191"/>
                      <a:pt x="15" y="191"/>
                      <a:pt x="15" y="191"/>
                    </a:cubicBezTo>
                    <a:cubicBezTo>
                      <a:pt x="15" y="192"/>
                      <a:pt x="15" y="192"/>
                      <a:pt x="15" y="192"/>
                    </a:cubicBezTo>
                    <a:cubicBezTo>
                      <a:pt x="15" y="193"/>
                      <a:pt x="15" y="193"/>
                      <a:pt x="15" y="193"/>
                    </a:cubicBezTo>
                    <a:cubicBezTo>
                      <a:pt x="19" y="193"/>
                      <a:pt x="19" y="193"/>
                      <a:pt x="19" y="193"/>
                    </a:cubicBezTo>
                    <a:cubicBezTo>
                      <a:pt x="19" y="193"/>
                      <a:pt x="19" y="193"/>
                      <a:pt x="19" y="193"/>
                    </a:cubicBezTo>
                    <a:cubicBezTo>
                      <a:pt x="19" y="192"/>
                      <a:pt x="19" y="192"/>
                      <a:pt x="19" y="192"/>
                    </a:cubicBezTo>
                    <a:cubicBezTo>
                      <a:pt x="19" y="191"/>
                      <a:pt x="19" y="191"/>
                      <a:pt x="19" y="191"/>
                    </a:cubicBezTo>
                    <a:moveTo>
                      <a:pt x="19" y="191"/>
                    </a:moveTo>
                    <a:cubicBezTo>
                      <a:pt x="19" y="191"/>
                      <a:pt x="19" y="191"/>
                      <a:pt x="19" y="191"/>
                    </a:cubicBezTo>
                    <a:cubicBezTo>
                      <a:pt x="19" y="191"/>
                      <a:pt x="19" y="191"/>
                      <a:pt x="19" y="191"/>
                    </a:cubicBezTo>
                    <a:moveTo>
                      <a:pt x="2" y="188"/>
                    </a:moveTo>
                    <a:cubicBezTo>
                      <a:pt x="1" y="188"/>
                      <a:pt x="1" y="188"/>
                      <a:pt x="1" y="188"/>
                    </a:cubicBezTo>
                    <a:cubicBezTo>
                      <a:pt x="0" y="188"/>
                      <a:pt x="0" y="188"/>
                      <a:pt x="0" y="188"/>
                    </a:cubicBezTo>
                    <a:cubicBezTo>
                      <a:pt x="0" y="189"/>
                      <a:pt x="0" y="189"/>
                      <a:pt x="0" y="189"/>
                    </a:cubicBezTo>
                    <a:cubicBezTo>
                      <a:pt x="0" y="190"/>
                      <a:pt x="1" y="192"/>
                      <a:pt x="3" y="192"/>
                    </a:cubicBezTo>
                    <a:cubicBezTo>
                      <a:pt x="3" y="191"/>
                      <a:pt x="3" y="191"/>
                      <a:pt x="3" y="191"/>
                    </a:cubicBezTo>
                    <a:cubicBezTo>
                      <a:pt x="3" y="191"/>
                      <a:pt x="3" y="191"/>
                      <a:pt x="3" y="191"/>
                    </a:cubicBezTo>
                    <a:cubicBezTo>
                      <a:pt x="3" y="191"/>
                      <a:pt x="3" y="191"/>
                      <a:pt x="3" y="191"/>
                    </a:cubicBezTo>
                    <a:cubicBezTo>
                      <a:pt x="2" y="190"/>
                      <a:pt x="2" y="189"/>
                      <a:pt x="2" y="189"/>
                    </a:cubicBezTo>
                    <a:cubicBezTo>
                      <a:pt x="2" y="188"/>
                      <a:pt x="2" y="188"/>
                      <a:pt x="2" y="188"/>
                    </a:cubicBezTo>
                    <a:moveTo>
                      <a:pt x="23" y="185"/>
                    </a:moveTo>
                    <a:cubicBezTo>
                      <a:pt x="22" y="185"/>
                      <a:pt x="22" y="185"/>
                      <a:pt x="22" y="185"/>
                    </a:cubicBezTo>
                    <a:cubicBezTo>
                      <a:pt x="21" y="185"/>
                      <a:pt x="21" y="185"/>
                      <a:pt x="21" y="185"/>
                    </a:cubicBezTo>
                    <a:cubicBezTo>
                      <a:pt x="21" y="185"/>
                      <a:pt x="21" y="185"/>
                      <a:pt x="21" y="185"/>
                    </a:cubicBezTo>
                    <a:cubicBezTo>
                      <a:pt x="21" y="189"/>
                      <a:pt x="21" y="189"/>
                      <a:pt x="21" y="189"/>
                    </a:cubicBezTo>
                    <a:cubicBezTo>
                      <a:pt x="21" y="189"/>
                      <a:pt x="21" y="189"/>
                      <a:pt x="21" y="189"/>
                    </a:cubicBezTo>
                    <a:cubicBezTo>
                      <a:pt x="22" y="189"/>
                      <a:pt x="22" y="189"/>
                      <a:pt x="22" y="189"/>
                    </a:cubicBezTo>
                    <a:cubicBezTo>
                      <a:pt x="23" y="190"/>
                      <a:pt x="23" y="190"/>
                      <a:pt x="23" y="190"/>
                    </a:cubicBezTo>
                    <a:cubicBezTo>
                      <a:pt x="23" y="189"/>
                      <a:pt x="23" y="189"/>
                      <a:pt x="23" y="189"/>
                    </a:cubicBezTo>
                    <a:cubicBezTo>
                      <a:pt x="23" y="185"/>
                      <a:pt x="23" y="185"/>
                      <a:pt x="23" y="185"/>
                    </a:cubicBezTo>
                    <a:moveTo>
                      <a:pt x="2" y="180"/>
                    </a:moveTo>
                    <a:cubicBezTo>
                      <a:pt x="1" y="180"/>
                      <a:pt x="1" y="180"/>
                      <a:pt x="1" y="180"/>
                    </a:cubicBezTo>
                    <a:cubicBezTo>
                      <a:pt x="0" y="180"/>
                      <a:pt x="0" y="180"/>
                      <a:pt x="0" y="180"/>
                    </a:cubicBezTo>
                    <a:cubicBezTo>
                      <a:pt x="0" y="184"/>
                      <a:pt x="0" y="184"/>
                      <a:pt x="0" y="184"/>
                    </a:cubicBezTo>
                    <a:cubicBezTo>
                      <a:pt x="1" y="184"/>
                      <a:pt x="1" y="184"/>
                      <a:pt x="1" y="184"/>
                    </a:cubicBezTo>
                    <a:cubicBezTo>
                      <a:pt x="2" y="184"/>
                      <a:pt x="2" y="184"/>
                      <a:pt x="2" y="184"/>
                    </a:cubicBezTo>
                    <a:cubicBezTo>
                      <a:pt x="2" y="180"/>
                      <a:pt x="2" y="180"/>
                      <a:pt x="2" y="180"/>
                    </a:cubicBezTo>
                    <a:moveTo>
                      <a:pt x="23" y="177"/>
                    </a:moveTo>
                    <a:cubicBezTo>
                      <a:pt x="22" y="177"/>
                      <a:pt x="22" y="177"/>
                      <a:pt x="22" y="177"/>
                    </a:cubicBezTo>
                    <a:cubicBezTo>
                      <a:pt x="21" y="177"/>
                      <a:pt x="21" y="177"/>
                      <a:pt x="21" y="177"/>
                    </a:cubicBezTo>
                    <a:cubicBezTo>
                      <a:pt x="21" y="181"/>
                      <a:pt x="21" y="181"/>
                      <a:pt x="21" y="181"/>
                    </a:cubicBezTo>
                    <a:cubicBezTo>
                      <a:pt x="22" y="181"/>
                      <a:pt x="22" y="181"/>
                      <a:pt x="22" y="181"/>
                    </a:cubicBezTo>
                    <a:cubicBezTo>
                      <a:pt x="23" y="181"/>
                      <a:pt x="23" y="181"/>
                      <a:pt x="23" y="181"/>
                    </a:cubicBezTo>
                    <a:cubicBezTo>
                      <a:pt x="23" y="177"/>
                      <a:pt x="23" y="177"/>
                      <a:pt x="23" y="177"/>
                    </a:cubicBezTo>
                    <a:moveTo>
                      <a:pt x="2" y="172"/>
                    </a:moveTo>
                    <a:cubicBezTo>
                      <a:pt x="1" y="172"/>
                      <a:pt x="1" y="172"/>
                      <a:pt x="1" y="172"/>
                    </a:cubicBezTo>
                    <a:cubicBezTo>
                      <a:pt x="0" y="172"/>
                      <a:pt x="0" y="172"/>
                      <a:pt x="0" y="172"/>
                    </a:cubicBezTo>
                    <a:cubicBezTo>
                      <a:pt x="0" y="176"/>
                      <a:pt x="0" y="176"/>
                      <a:pt x="0" y="176"/>
                    </a:cubicBezTo>
                    <a:cubicBezTo>
                      <a:pt x="1" y="176"/>
                      <a:pt x="1" y="176"/>
                      <a:pt x="1" y="176"/>
                    </a:cubicBezTo>
                    <a:cubicBezTo>
                      <a:pt x="2" y="176"/>
                      <a:pt x="2" y="176"/>
                      <a:pt x="2" y="176"/>
                    </a:cubicBezTo>
                    <a:cubicBezTo>
                      <a:pt x="2" y="172"/>
                      <a:pt x="2" y="172"/>
                      <a:pt x="2" y="172"/>
                    </a:cubicBezTo>
                    <a:moveTo>
                      <a:pt x="23" y="169"/>
                    </a:moveTo>
                    <a:cubicBezTo>
                      <a:pt x="22" y="169"/>
                      <a:pt x="22" y="169"/>
                      <a:pt x="22" y="169"/>
                    </a:cubicBezTo>
                    <a:cubicBezTo>
                      <a:pt x="21" y="169"/>
                      <a:pt x="21" y="169"/>
                      <a:pt x="21" y="169"/>
                    </a:cubicBezTo>
                    <a:cubicBezTo>
                      <a:pt x="21" y="173"/>
                      <a:pt x="21" y="173"/>
                      <a:pt x="21" y="173"/>
                    </a:cubicBezTo>
                    <a:cubicBezTo>
                      <a:pt x="22" y="173"/>
                      <a:pt x="22" y="173"/>
                      <a:pt x="22" y="173"/>
                    </a:cubicBezTo>
                    <a:cubicBezTo>
                      <a:pt x="23" y="173"/>
                      <a:pt x="23" y="173"/>
                      <a:pt x="23" y="173"/>
                    </a:cubicBezTo>
                    <a:cubicBezTo>
                      <a:pt x="23" y="169"/>
                      <a:pt x="23" y="169"/>
                      <a:pt x="23" y="169"/>
                    </a:cubicBezTo>
                    <a:moveTo>
                      <a:pt x="2" y="164"/>
                    </a:moveTo>
                    <a:cubicBezTo>
                      <a:pt x="1" y="164"/>
                      <a:pt x="1" y="164"/>
                      <a:pt x="1" y="164"/>
                    </a:cubicBezTo>
                    <a:cubicBezTo>
                      <a:pt x="0" y="164"/>
                      <a:pt x="0" y="164"/>
                      <a:pt x="0" y="164"/>
                    </a:cubicBezTo>
                    <a:cubicBezTo>
                      <a:pt x="0" y="168"/>
                      <a:pt x="0" y="168"/>
                      <a:pt x="0" y="168"/>
                    </a:cubicBezTo>
                    <a:cubicBezTo>
                      <a:pt x="1" y="168"/>
                      <a:pt x="1" y="168"/>
                      <a:pt x="1" y="168"/>
                    </a:cubicBezTo>
                    <a:cubicBezTo>
                      <a:pt x="2" y="168"/>
                      <a:pt x="2" y="168"/>
                      <a:pt x="2" y="168"/>
                    </a:cubicBezTo>
                    <a:cubicBezTo>
                      <a:pt x="2" y="164"/>
                      <a:pt x="2" y="164"/>
                      <a:pt x="2" y="164"/>
                    </a:cubicBezTo>
                    <a:moveTo>
                      <a:pt x="23" y="161"/>
                    </a:moveTo>
                    <a:cubicBezTo>
                      <a:pt x="22" y="161"/>
                      <a:pt x="22" y="161"/>
                      <a:pt x="22" y="161"/>
                    </a:cubicBezTo>
                    <a:cubicBezTo>
                      <a:pt x="21" y="161"/>
                      <a:pt x="21" y="161"/>
                      <a:pt x="21" y="161"/>
                    </a:cubicBezTo>
                    <a:cubicBezTo>
                      <a:pt x="21" y="165"/>
                      <a:pt x="21" y="165"/>
                      <a:pt x="21" y="165"/>
                    </a:cubicBezTo>
                    <a:cubicBezTo>
                      <a:pt x="22" y="165"/>
                      <a:pt x="22" y="165"/>
                      <a:pt x="22" y="165"/>
                    </a:cubicBezTo>
                    <a:cubicBezTo>
                      <a:pt x="23" y="165"/>
                      <a:pt x="23" y="165"/>
                      <a:pt x="23" y="165"/>
                    </a:cubicBezTo>
                    <a:cubicBezTo>
                      <a:pt x="23" y="161"/>
                      <a:pt x="23" y="161"/>
                      <a:pt x="23" y="161"/>
                    </a:cubicBezTo>
                    <a:moveTo>
                      <a:pt x="2" y="156"/>
                    </a:moveTo>
                    <a:cubicBezTo>
                      <a:pt x="1" y="156"/>
                      <a:pt x="1" y="156"/>
                      <a:pt x="1" y="156"/>
                    </a:cubicBezTo>
                    <a:cubicBezTo>
                      <a:pt x="0" y="156"/>
                      <a:pt x="0" y="156"/>
                      <a:pt x="0" y="156"/>
                    </a:cubicBezTo>
                    <a:cubicBezTo>
                      <a:pt x="0" y="160"/>
                      <a:pt x="0" y="160"/>
                      <a:pt x="0" y="160"/>
                    </a:cubicBezTo>
                    <a:cubicBezTo>
                      <a:pt x="1" y="160"/>
                      <a:pt x="1" y="160"/>
                      <a:pt x="1" y="160"/>
                    </a:cubicBezTo>
                    <a:cubicBezTo>
                      <a:pt x="2" y="160"/>
                      <a:pt x="2" y="160"/>
                      <a:pt x="2" y="160"/>
                    </a:cubicBezTo>
                    <a:cubicBezTo>
                      <a:pt x="2" y="156"/>
                      <a:pt x="2" y="156"/>
                      <a:pt x="2" y="156"/>
                    </a:cubicBezTo>
                    <a:moveTo>
                      <a:pt x="23" y="153"/>
                    </a:moveTo>
                    <a:cubicBezTo>
                      <a:pt x="22" y="153"/>
                      <a:pt x="22" y="153"/>
                      <a:pt x="22" y="153"/>
                    </a:cubicBezTo>
                    <a:cubicBezTo>
                      <a:pt x="21" y="153"/>
                      <a:pt x="21" y="153"/>
                      <a:pt x="21" y="153"/>
                    </a:cubicBezTo>
                    <a:cubicBezTo>
                      <a:pt x="21" y="157"/>
                      <a:pt x="21" y="157"/>
                      <a:pt x="21" y="157"/>
                    </a:cubicBezTo>
                    <a:cubicBezTo>
                      <a:pt x="22" y="157"/>
                      <a:pt x="22" y="157"/>
                      <a:pt x="22" y="157"/>
                    </a:cubicBezTo>
                    <a:cubicBezTo>
                      <a:pt x="23" y="157"/>
                      <a:pt x="23" y="157"/>
                      <a:pt x="23" y="157"/>
                    </a:cubicBezTo>
                    <a:cubicBezTo>
                      <a:pt x="23" y="153"/>
                      <a:pt x="23" y="153"/>
                      <a:pt x="23" y="153"/>
                    </a:cubicBezTo>
                    <a:moveTo>
                      <a:pt x="2" y="148"/>
                    </a:moveTo>
                    <a:cubicBezTo>
                      <a:pt x="1" y="148"/>
                      <a:pt x="1" y="148"/>
                      <a:pt x="1" y="148"/>
                    </a:cubicBezTo>
                    <a:cubicBezTo>
                      <a:pt x="0" y="148"/>
                      <a:pt x="0" y="148"/>
                      <a:pt x="0" y="148"/>
                    </a:cubicBezTo>
                    <a:cubicBezTo>
                      <a:pt x="0" y="152"/>
                      <a:pt x="0" y="152"/>
                      <a:pt x="0" y="152"/>
                    </a:cubicBezTo>
                    <a:cubicBezTo>
                      <a:pt x="1" y="152"/>
                      <a:pt x="1" y="152"/>
                      <a:pt x="1" y="152"/>
                    </a:cubicBezTo>
                    <a:cubicBezTo>
                      <a:pt x="2" y="152"/>
                      <a:pt x="2" y="152"/>
                      <a:pt x="2" y="152"/>
                    </a:cubicBezTo>
                    <a:cubicBezTo>
                      <a:pt x="2" y="148"/>
                      <a:pt x="2" y="148"/>
                      <a:pt x="2" y="148"/>
                    </a:cubicBezTo>
                    <a:moveTo>
                      <a:pt x="23" y="145"/>
                    </a:moveTo>
                    <a:cubicBezTo>
                      <a:pt x="22" y="145"/>
                      <a:pt x="22" y="145"/>
                      <a:pt x="22" y="145"/>
                    </a:cubicBezTo>
                    <a:cubicBezTo>
                      <a:pt x="21" y="145"/>
                      <a:pt x="21" y="145"/>
                      <a:pt x="21" y="145"/>
                    </a:cubicBezTo>
                    <a:cubicBezTo>
                      <a:pt x="21" y="149"/>
                      <a:pt x="21" y="149"/>
                      <a:pt x="21" y="149"/>
                    </a:cubicBezTo>
                    <a:cubicBezTo>
                      <a:pt x="22" y="149"/>
                      <a:pt x="22" y="149"/>
                      <a:pt x="22" y="149"/>
                    </a:cubicBezTo>
                    <a:cubicBezTo>
                      <a:pt x="23" y="149"/>
                      <a:pt x="23" y="149"/>
                      <a:pt x="23" y="149"/>
                    </a:cubicBezTo>
                    <a:cubicBezTo>
                      <a:pt x="23" y="145"/>
                      <a:pt x="23" y="145"/>
                      <a:pt x="23" y="145"/>
                    </a:cubicBezTo>
                    <a:moveTo>
                      <a:pt x="2" y="140"/>
                    </a:moveTo>
                    <a:cubicBezTo>
                      <a:pt x="1" y="140"/>
                      <a:pt x="1" y="140"/>
                      <a:pt x="1" y="140"/>
                    </a:cubicBezTo>
                    <a:cubicBezTo>
                      <a:pt x="0" y="140"/>
                      <a:pt x="0" y="140"/>
                      <a:pt x="0" y="140"/>
                    </a:cubicBezTo>
                    <a:cubicBezTo>
                      <a:pt x="0" y="144"/>
                      <a:pt x="0" y="144"/>
                      <a:pt x="0" y="144"/>
                    </a:cubicBezTo>
                    <a:cubicBezTo>
                      <a:pt x="1" y="144"/>
                      <a:pt x="1" y="144"/>
                      <a:pt x="1" y="144"/>
                    </a:cubicBezTo>
                    <a:cubicBezTo>
                      <a:pt x="2" y="144"/>
                      <a:pt x="2" y="144"/>
                      <a:pt x="2" y="144"/>
                    </a:cubicBezTo>
                    <a:cubicBezTo>
                      <a:pt x="2" y="140"/>
                      <a:pt x="2" y="140"/>
                      <a:pt x="2" y="140"/>
                    </a:cubicBezTo>
                    <a:moveTo>
                      <a:pt x="23" y="137"/>
                    </a:moveTo>
                    <a:cubicBezTo>
                      <a:pt x="22" y="137"/>
                      <a:pt x="22" y="137"/>
                      <a:pt x="22" y="137"/>
                    </a:cubicBezTo>
                    <a:cubicBezTo>
                      <a:pt x="21" y="137"/>
                      <a:pt x="21" y="137"/>
                      <a:pt x="21" y="137"/>
                    </a:cubicBezTo>
                    <a:cubicBezTo>
                      <a:pt x="21" y="141"/>
                      <a:pt x="21" y="141"/>
                      <a:pt x="21" y="141"/>
                    </a:cubicBezTo>
                    <a:cubicBezTo>
                      <a:pt x="22" y="141"/>
                      <a:pt x="22" y="141"/>
                      <a:pt x="22" y="141"/>
                    </a:cubicBezTo>
                    <a:cubicBezTo>
                      <a:pt x="23" y="141"/>
                      <a:pt x="23" y="141"/>
                      <a:pt x="23" y="141"/>
                    </a:cubicBezTo>
                    <a:cubicBezTo>
                      <a:pt x="23" y="137"/>
                      <a:pt x="23" y="137"/>
                      <a:pt x="23" y="137"/>
                    </a:cubicBezTo>
                    <a:moveTo>
                      <a:pt x="2" y="132"/>
                    </a:moveTo>
                    <a:cubicBezTo>
                      <a:pt x="1" y="132"/>
                      <a:pt x="1" y="132"/>
                      <a:pt x="1" y="132"/>
                    </a:cubicBezTo>
                    <a:cubicBezTo>
                      <a:pt x="0" y="132"/>
                      <a:pt x="0" y="132"/>
                      <a:pt x="0" y="132"/>
                    </a:cubicBezTo>
                    <a:cubicBezTo>
                      <a:pt x="0" y="136"/>
                      <a:pt x="0" y="136"/>
                      <a:pt x="0" y="136"/>
                    </a:cubicBezTo>
                    <a:cubicBezTo>
                      <a:pt x="1" y="136"/>
                      <a:pt x="1" y="136"/>
                      <a:pt x="1" y="136"/>
                    </a:cubicBezTo>
                    <a:cubicBezTo>
                      <a:pt x="2" y="136"/>
                      <a:pt x="2" y="136"/>
                      <a:pt x="2" y="136"/>
                    </a:cubicBezTo>
                    <a:cubicBezTo>
                      <a:pt x="2" y="132"/>
                      <a:pt x="2" y="132"/>
                      <a:pt x="2" y="132"/>
                    </a:cubicBezTo>
                    <a:moveTo>
                      <a:pt x="23" y="129"/>
                    </a:moveTo>
                    <a:cubicBezTo>
                      <a:pt x="22" y="129"/>
                      <a:pt x="22" y="129"/>
                      <a:pt x="22" y="129"/>
                    </a:cubicBezTo>
                    <a:cubicBezTo>
                      <a:pt x="21" y="129"/>
                      <a:pt x="21" y="129"/>
                      <a:pt x="21" y="129"/>
                    </a:cubicBezTo>
                    <a:cubicBezTo>
                      <a:pt x="21" y="133"/>
                      <a:pt x="21" y="133"/>
                      <a:pt x="21" y="133"/>
                    </a:cubicBezTo>
                    <a:cubicBezTo>
                      <a:pt x="22" y="133"/>
                      <a:pt x="22" y="133"/>
                      <a:pt x="22" y="133"/>
                    </a:cubicBezTo>
                    <a:cubicBezTo>
                      <a:pt x="23" y="133"/>
                      <a:pt x="23" y="133"/>
                      <a:pt x="23" y="133"/>
                    </a:cubicBezTo>
                    <a:cubicBezTo>
                      <a:pt x="23" y="129"/>
                      <a:pt x="23" y="129"/>
                      <a:pt x="23" y="129"/>
                    </a:cubicBezTo>
                    <a:moveTo>
                      <a:pt x="2" y="124"/>
                    </a:moveTo>
                    <a:cubicBezTo>
                      <a:pt x="1" y="124"/>
                      <a:pt x="1" y="124"/>
                      <a:pt x="1" y="124"/>
                    </a:cubicBezTo>
                    <a:cubicBezTo>
                      <a:pt x="0" y="124"/>
                      <a:pt x="0" y="124"/>
                      <a:pt x="0" y="124"/>
                    </a:cubicBezTo>
                    <a:cubicBezTo>
                      <a:pt x="0" y="128"/>
                      <a:pt x="0" y="128"/>
                      <a:pt x="0" y="128"/>
                    </a:cubicBezTo>
                    <a:cubicBezTo>
                      <a:pt x="1" y="128"/>
                      <a:pt x="1" y="128"/>
                      <a:pt x="1" y="128"/>
                    </a:cubicBezTo>
                    <a:cubicBezTo>
                      <a:pt x="2" y="128"/>
                      <a:pt x="2" y="128"/>
                      <a:pt x="2" y="128"/>
                    </a:cubicBezTo>
                    <a:cubicBezTo>
                      <a:pt x="2" y="124"/>
                      <a:pt x="2" y="124"/>
                      <a:pt x="2" y="124"/>
                    </a:cubicBezTo>
                    <a:moveTo>
                      <a:pt x="23" y="121"/>
                    </a:moveTo>
                    <a:cubicBezTo>
                      <a:pt x="22" y="121"/>
                      <a:pt x="22" y="121"/>
                      <a:pt x="22" y="121"/>
                    </a:cubicBezTo>
                    <a:cubicBezTo>
                      <a:pt x="21" y="121"/>
                      <a:pt x="21" y="121"/>
                      <a:pt x="21" y="121"/>
                    </a:cubicBezTo>
                    <a:cubicBezTo>
                      <a:pt x="21" y="125"/>
                      <a:pt x="21" y="125"/>
                      <a:pt x="21" y="125"/>
                    </a:cubicBezTo>
                    <a:cubicBezTo>
                      <a:pt x="22" y="125"/>
                      <a:pt x="22" y="125"/>
                      <a:pt x="22" y="125"/>
                    </a:cubicBezTo>
                    <a:cubicBezTo>
                      <a:pt x="23" y="125"/>
                      <a:pt x="23" y="125"/>
                      <a:pt x="23" y="125"/>
                    </a:cubicBezTo>
                    <a:cubicBezTo>
                      <a:pt x="23" y="121"/>
                      <a:pt x="23" y="121"/>
                      <a:pt x="23" y="121"/>
                    </a:cubicBezTo>
                    <a:moveTo>
                      <a:pt x="2" y="116"/>
                    </a:moveTo>
                    <a:cubicBezTo>
                      <a:pt x="1" y="116"/>
                      <a:pt x="1" y="116"/>
                      <a:pt x="1" y="116"/>
                    </a:cubicBezTo>
                    <a:cubicBezTo>
                      <a:pt x="0" y="116"/>
                      <a:pt x="0" y="116"/>
                      <a:pt x="0" y="116"/>
                    </a:cubicBezTo>
                    <a:cubicBezTo>
                      <a:pt x="0" y="120"/>
                      <a:pt x="0" y="120"/>
                      <a:pt x="0" y="120"/>
                    </a:cubicBezTo>
                    <a:cubicBezTo>
                      <a:pt x="1" y="120"/>
                      <a:pt x="1" y="120"/>
                      <a:pt x="1" y="120"/>
                    </a:cubicBezTo>
                    <a:cubicBezTo>
                      <a:pt x="2" y="120"/>
                      <a:pt x="2" y="120"/>
                      <a:pt x="2" y="120"/>
                    </a:cubicBezTo>
                    <a:cubicBezTo>
                      <a:pt x="2" y="116"/>
                      <a:pt x="2" y="116"/>
                      <a:pt x="2" y="116"/>
                    </a:cubicBezTo>
                    <a:moveTo>
                      <a:pt x="23" y="113"/>
                    </a:moveTo>
                    <a:cubicBezTo>
                      <a:pt x="22" y="113"/>
                      <a:pt x="22" y="113"/>
                      <a:pt x="22" y="113"/>
                    </a:cubicBezTo>
                    <a:cubicBezTo>
                      <a:pt x="21" y="113"/>
                      <a:pt x="21" y="113"/>
                      <a:pt x="21" y="113"/>
                    </a:cubicBezTo>
                    <a:cubicBezTo>
                      <a:pt x="21" y="117"/>
                      <a:pt x="21" y="117"/>
                      <a:pt x="21" y="117"/>
                    </a:cubicBezTo>
                    <a:cubicBezTo>
                      <a:pt x="22" y="117"/>
                      <a:pt x="22" y="117"/>
                      <a:pt x="22" y="117"/>
                    </a:cubicBezTo>
                    <a:cubicBezTo>
                      <a:pt x="23" y="117"/>
                      <a:pt x="23" y="117"/>
                      <a:pt x="23" y="117"/>
                    </a:cubicBezTo>
                    <a:cubicBezTo>
                      <a:pt x="23" y="113"/>
                      <a:pt x="23" y="113"/>
                      <a:pt x="23" y="113"/>
                    </a:cubicBezTo>
                    <a:moveTo>
                      <a:pt x="2" y="108"/>
                    </a:moveTo>
                    <a:cubicBezTo>
                      <a:pt x="1" y="108"/>
                      <a:pt x="1" y="108"/>
                      <a:pt x="1" y="108"/>
                    </a:cubicBezTo>
                    <a:cubicBezTo>
                      <a:pt x="0" y="108"/>
                      <a:pt x="0" y="108"/>
                      <a:pt x="0" y="108"/>
                    </a:cubicBezTo>
                    <a:cubicBezTo>
                      <a:pt x="0" y="112"/>
                      <a:pt x="0" y="112"/>
                      <a:pt x="0" y="112"/>
                    </a:cubicBezTo>
                    <a:cubicBezTo>
                      <a:pt x="1" y="112"/>
                      <a:pt x="1" y="112"/>
                      <a:pt x="1" y="112"/>
                    </a:cubicBezTo>
                    <a:cubicBezTo>
                      <a:pt x="2" y="112"/>
                      <a:pt x="2" y="112"/>
                      <a:pt x="2" y="112"/>
                    </a:cubicBezTo>
                    <a:cubicBezTo>
                      <a:pt x="2" y="108"/>
                      <a:pt x="2" y="108"/>
                      <a:pt x="2" y="108"/>
                    </a:cubicBezTo>
                    <a:moveTo>
                      <a:pt x="23" y="105"/>
                    </a:moveTo>
                    <a:cubicBezTo>
                      <a:pt x="22" y="105"/>
                      <a:pt x="22" y="105"/>
                      <a:pt x="22" y="105"/>
                    </a:cubicBezTo>
                    <a:cubicBezTo>
                      <a:pt x="21" y="105"/>
                      <a:pt x="21" y="105"/>
                      <a:pt x="21" y="105"/>
                    </a:cubicBezTo>
                    <a:cubicBezTo>
                      <a:pt x="21" y="109"/>
                      <a:pt x="21" y="109"/>
                      <a:pt x="21" y="109"/>
                    </a:cubicBezTo>
                    <a:cubicBezTo>
                      <a:pt x="22" y="109"/>
                      <a:pt x="22" y="109"/>
                      <a:pt x="22" y="109"/>
                    </a:cubicBezTo>
                    <a:cubicBezTo>
                      <a:pt x="23" y="109"/>
                      <a:pt x="23" y="109"/>
                      <a:pt x="23" y="109"/>
                    </a:cubicBezTo>
                    <a:cubicBezTo>
                      <a:pt x="23" y="105"/>
                      <a:pt x="23" y="105"/>
                      <a:pt x="23" y="105"/>
                    </a:cubicBezTo>
                    <a:moveTo>
                      <a:pt x="2" y="100"/>
                    </a:moveTo>
                    <a:cubicBezTo>
                      <a:pt x="1" y="100"/>
                      <a:pt x="1" y="100"/>
                      <a:pt x="1" y="100"/>
                    </a:cubicBezTo>
                    <a:cubicBezTo>
                      <a:pt x="0" y="100"/>
                      <a:pt x="0" y="100"/>
                      <a:pt x="0" y="100"/>
                    </a:cubicBezTo>
                    <a:cubicBezTo>
                      <a:pt x="0" y="104"/>
                      <a:pt x="0" y="104"/>
                      <a:pt x="0" y="104"/>
                    </a:cubicBezTo>
                    <a:cubicBezTo>
                      <a:pt x="1" y="104"/>
                      <a:pt x="1" y="104"/>
                      <a:pt x="1" y="104"/>
                    </a:cubicBezTo>
                    <a:cubicBezTo>
                      <a:pt x="2" y="104"/>
                      <a:pt x="2" y="104"/>
                      <a:pt x="2" y="104"/>
                    </a:cubicBezTo>
                    <a:cubicBezTo>
                      <a:pt x="2" y="100"/>
                      <a:pt x="2" y="100"/>
                      <a:pt x="2" y="100"/>
                    </a:cubicBezTo>
                    <a:moveTo>
                      <a:pt x="23" y="97"/>
                    </a:moveTo>
                    <a:cubicBezTo>
                      <a:pt x="22" y="97"/>
                      <a:pt x="22" y="97"/>
                      <a:pt x="22" y="97"/>
                    </a:cubicBezTo>
                    <a:cubicBezTo>
                      <a:pt x="21" y="97"/>
                      <a:pt x="21" y="97"/>
                      <a:pt x="21" y="97"/>
                    </a:cubicBezTo>
                    <a:cubicBezTo>
                      <a:pt x="21" y="101"/>
                      <a:pt x="21" y="101"/>
                      <a:pt x="21" y="101"/>
                    </a:cubicBezTo>
                    <a:cubicBezTo>
                      <a:pt x="22" y="101"/>
                      <a:pt x="22" y="101"/>
                      <a:pt x="22" y="101"/>
                    </a:cubicBezTo>
                    <a:cubicBezTo>
                      <a:pt x="23" y="101"/>
                      <a:pt x="23" y="101"/>
                      <a:pt x="23" y="101"/>
                    </a:cubicBezTo>
                    <a:cubicBezTo>
                      <a:pt x="23" y="97"/>
                      <a:pt x="23" y="97"/>
                      <a:pt x="23" y="97"/>
                    </a:cubicBezTo>
                    <a:moveTo>
                      <a:pt x="2" y="92"/>
                    </a:moveTo>
                    <a:cubicBezTo>
                      <a:pt x="1" y="92"/>
                      <a:pt x="1" y="92"/>
                      <a:pt x="1" y="92"/>
                    </a:cubicBezTo>
                    <a:cubicBezTo>
                      <a:pt x="0" y="92"/>
                      <a:pt x="0" y="92"/>
                      <a:pt x="0" y="92"/>
                    </a:cubicBezTo>
                    <a:cubicBezTo>
                      <a:pt x="0" y="96"/>
                      <a:pt x="0" y="96"/>
                      <a:pt x="0" y="96"/>
                    </a:cubicBezTo>
                    <a:cubicBezTo>
                      <a:pt x="1" y="96"/>
                      <a:pt x="1" y="96"/>
                      <a:pt x="1" y="96"/>
                    </a:cubicBezTo>
                    <a:cubicBezTo>
                      <a:pt x="2" y="96"/>
                      <a:pt x="2" y="96"/>
                      <a:pt x="2" y="96"/>
                    </a:cubicBezTo>
                    <a:cubicBezTo>
                      <a:pt x="2" y="92"/>
                      <a:pt x="2" y="92"/>
                      <a:pt x="2" y="92"/>
                    </a:cubicBezTo>
                    <a:moveTo>
                      <a:pt x="23" y="89"/>
                    </a:moveTo>
                    <a:cubicBezTo>
                      <a:pt x="22" y="89"/>
                      <a:pt x="22" y="89"/>
                      <a:pt x="22" y="89"/>
                    </a:cubicBezTo>
                    <a:cubicBezTo>
                      <a:pt x="21" y="89"/>
                      <a:pt x="21" y="89"/>
                      <a:pt x="21" y="89"/>
                    </a:cubicBezTo>
                    <a:cubicBezTo>
                      <a:pt x="21" y="93"/>
                      <a:pt x="21" y="93"/>
                      <a:pt x="21" y="93"/>
                    </a:cubicBezTo>
                    <a:cubicBezTo>
                      <a:pt x="22" y="93"/>
                      <a:pt x="22" y="93"/>
                      <a:pt x="22" y="93"/>
                    </a:cubicBezTo>
                    <a:cubicBezTo>
                      <a:pt x="23" y="93"/>
                      <a:pt x="23" y="93"/>
                      <a:pt x="23" y="93"/>
                    </a:cubicBezTo>
                    <a:cubicBezTo>
                      <a:pt x="23" y="89"/>
                      <a:pt x="23" y="89"/>
                      <a:pt x="23" y="89"/>
                    </a:cubicBezTo>
                    <a:moveTo>
                      <a:pt x="2" y="84"/>
                    </a:moveTo>
                    <a:cubicBezTo>
                      <a:pt x="1" y="84"/>
                      <a:pt x="1" y="84"/>
                      <a:pt x="1" y="84"/>
                    </a:cubicBezTo>
                    <a:cubicBezTo>
                      <a:pt x="0" y="84"/>
                      <a:pt x="0" y="84"/>
                      <a:pt x="0" y="84"/>
                    </a:cubicBezTo>
                    <a:cubicBezTo>
                      <a:pt x="0" y="88"/>
                      <a:pt x="0" y="88"/>
                      <a:pt x="0" y="88"/>
                    </a:cubicBezTo>
                    <a:cubicBezTo>
                      <a:pt x="1" y="88"/>
                      <a:pt x="1" y="88"/>
                      <a:pt x="1" y="88"/>
                    </a:cubicBezTo>
                    <a:cubicBezTo>
                      <a:pt x="2" y="88"/>
                      <a:pt x="2" y="88"/>
                      <a:pt x="2" y="88"/>
                    </a:cubicBezTo>
                    <a:cubicBezTo>
                      <a:pt x="2" y="84"/>
                      <a:pt x="2" y="84"/>
                      <a:pt x="2" y="84"/>
                    </a:cubicBezTo>
                    <a:moveTo>
                      <a:pt x="23" y="81"/>
                    </a:moveTo>
                    <a:cubicBezTo>
                      <a:pt x="22" y="81"/>
                      <a:pt x="22" y="81"/>
                      <a:pt x="22" y="81"/>
                    </a:cubicBezTo>
                    <a:cubicBezTo>
                      <a:pt x="21" y="81"/>
                      <a:pt x="21" y="81"/>
                      <a:pt x="21" y="81"/>
                    </a:cubicBezTo>
                    <a:cubicBezTo>
                      <a:pt x="21" y="85"/>
                      <a:pt x="21" y="85"/>
                      <a:pt x="21" y="85"/>
                    </a:cubicBezTo>
                    <a:cubicBezTo>
                      <a:pt x="22" y="85"/>
                      <a:pt x="22" y="85"/>
                      <a:pt x="22" y="85"/>
                    </a:cubicBezTo>
                    <a:cubicBezTo>
                      <a:pt x="23" y="85"/>
                      <a:pt x="23" y="85"/>
                      <a:pt x="23" y="85"/>
                    </a:cubicBezTo>
                    <a:cubicBezTo>
                      <a:pt x="23" y="81"/>
                      <a:pt x="23" y="81"/>
                      <a:pt x="23" y="81"/>
                    </a:cubicBezTo>
                    <a:moveTo>
                      <a:pt x="2" y="76"/>
                    </a:moveTo>
                    <a:cubicBezTo>
                      <a:pt x="1" y="76"/>
                      <a:pt x="1" y="76"/>
                      <a:pt x="1" y="76"/>
                    </a:cubicBezTo>
                    <a:cubicBezTo>
                      <a:pt x="0" y="76"/>
                      <a:pt x="0" y="76"/>
                      <a:pt x="0" y="76"/>
                    </a:cubicBezTo>
                    <a:cubicBezTo>
                      <a:pt x="0" y="80"/>
                      <a:pt x="0" y="80"/>
                      <a:pt x="0" y="80"/>
                    </a:cubicBezTo>
                    <a:cubicBezTo>
                      <a:pt x="1" y="80"/>
                      <a:pt x="1" y="80"/>
                      <a:pt x="1" y="80"/>
                    </a:cubicBezTo>
                    <a:cubicBezTo>
                      <a:pt x="2" y="80"/>
                      <a:pt x="2" y="80"/>
                      <a:pt x="2" y="80"/>
                    </a:cubicBezTo>
                    <a:cubicBezTo>
                      <a:pt x="2" y="76"/>
                      <a:pt x="2" y="76"/>
                      <a:pt x="2" y="76"/>
                    </a:cubicBezTo>
                    <a:moveTo>
                      <a:pt x="23" y="73"/>
                    </a:moveTo>
                    <a:cubicBezTo>
                      <a:pt x="22" y="73"/>
                      <a:pt x="22" y="73"/>
                      <a:pt x="22" y="73"/>
                    </a:cubicBezTo>
                    <a:cubicBezTo>
                      <a:pt x="21" y="73"/>
                      <a:pt x="21" y="73"/>
                      <a:pt x="21" y="73"/>
                    </a:cubicBezTo>
                    <a:cubicBezTo>
                      <a:pt x="21" y="77"/>
                      <a:pt x="21" y="77"/>
                      <a:pt x="21" y="77"/>
                    </a:cubicBezTo>
                    <a:cubicBezTo>
                      <a:pt x="22" y="77"/>
                      <a:pt x="22" y="77"/>
                      <a:pt x="22" y="77"/>
                    </a:cubicBezTo>
                    <a:cubicBezTo>
                      <a:pt x="23" y="77"/>
                      <a:pt x="23" y="77"/>
                      <a:pt x="23" y="77"/>
                    </a:cubicBezTo>
                    <a:cubicBezTo>
                      <a:pt x="23" y="73"/>
                      <a:pt x="23" y="73"/>
                      <a:pt x="23" y="73"/>
                    </a:cubicBezTo>
                    <a:moveTo>
                      <a:pt x="2" y="68"/>
                    </a:moveTo>
                    <a:cubicBezTo>
                      <a:pt x="1" y="68"/>
                      <a:pt x="1" y="68"/>
                      <a:pt x="1" y="68"/>
                    </a:cubicBezTo>
                    <a:cubicBezTo>
                      <a:pt x="0" y="68"/>
                      <a:pt x="0" y="68"/>
                      <a:pt x="0" y="68"/>
                    </a:cubicBezTo>
                    <a:cubicBezTo>
                      <a:pt x="0" y="72"/>
                      <a:pt x="0" y="72"/>
                      <a:pt x="0" y="72"/>
                    </a:cubicBezTo>
                    <a:cubicBezTo>
                      <a:pt x="1" y="72"/>
                      <a:pt x="1" y="72"/>
                      <a:pt x="1" y="72"/>
                    </a:cubicBezTo>
                    <a:cubicBezTo>
                      <a:pt x="2" y="72"/>
                      <a:pt x="2" y="72"/>
                      <a:pt x="2" y="72"/>
                    </a:cubicBezTo>
                    <a:cubicBezTo>
                      <a:pt x="2" y="68"/>
                      <a:pt x="2" y="68"/>
                      <a:pt x="2" y="68"/>
                    </a:cubicBezTo>
                    <a:moveTo>
                      <a:pt x="23" y="65"/>
                    </a:moveTo>
                    <a:cubicBezTo>
                      <a:pt x="22" y="65"/>
                      <a:pt x="22" y="65"/>
                      <a:pt x="22" y="65"/>
                    </a:cubicBezTo>
                    <a:cubicBezTo>
                      <a:pt x="21" y="65"/>
                      <a:pt x="21" y="65"/>
                      <a:pt x="21" y="65"/>
                    </a:cubicBezTo>
                    <a:cubicBezTo>
                      <a:pt x="21" y="69"/>
                      <a:pt x="21" y="69"/>
                      <a:pt x="21" y="69"/>
                    </a:cubicBezTo>
                    <a:cubicBezTo>
                      <a:pt x="22" y="69"/>
                      <a:pt x="22" y="69"/>
                      <a:pt x="22" y="69"/>
                    </a:cubicBezTo>
                    <a:cubicBezTo>
                      <a:pt x="23" y="69"/>
                      <a:pt x="23" y="69"/>
                      <a:pt x="23" y="69"/>
                    </a:cubicBezTo>
                    <a:cubicBezTo>
                      <a:pt x="23" y="65"/>
                      <a:pt x="23" y="65"/>
                      <a:pt x="23" y="65"/>
                    </a:cubicBezTo>
                    <a:moveTo>
                      <a:pt x="2" y="60"/>
                    </a:moveTo>
                    <a:cubicBezTo>
                      <a:pt x="1" y="60"/>
                      <a:pt x="1" y="60"/>
                      <a:pt x="1" y="60"/>
                    </a:cubicBezTo>
                    <a:cubicBezTo>
                      <a:pt x="0" y="60"/>
                      <a:pt x="0" y="60"/>
                      <a:pt x="0" y="60"/>
                    </a:cubicBezTo>
                    <a:cubicBezTo>
                      <a:pt x="0" y="64"/>
                      <a:pt x="0" y="64"/>
                      <a:pt x="0" y="64"/>
                    </a:cubicBezTo>
                    <a:cubicBezTo>
                      <a:pt x="1" y="64"/>
                      <a:pt x="1" y="64"/>
                      <a:pt x="1" y="64"/>
                    </a:cubicBezTo>
                    <a:cubicBezTo>
                      <a:pt x="2" y="64"/>
                      <a:pt x="2" y="64"/>
                      <a:pt x="2" y="64"/>
                    </a:cubicBezTo>
                    <a:cubicBezTo>
                      <a:pt x="2" y="60"/>
                      <a:pt x="2" y="60"/>
                      <a:pt x="2" y="60"/>
                    </a:cubicBezTo>
                    <a:moveTo>
                      <a:pt x="23" y="57"/>
                    </a:moveTo>
                    <a:cubicBezTo>
                      <a:pt x="22" y="57"/>
                      <a:pt x="22" y="57"/>
                      <a:pt x="22" y="57"/>
                    </a:cubicBezTo>
                    <a:cubicBezTo>
                      <a:pt x="21" y="57"/>
                      <a:pt x="21" y="57"/>
                      <a:pt x="21" y="57"/>
                    </a:cubicBezTo>
                    <a:cubicBezTo>
                      <a:pt x="21" y="61"/>
                      <a:pt x="21" y="61"/>
                      <a:pt x="21" y="61"/>
                    </a:cubicBezTo>
                    <a:cubicBezTo>
                      <a:pt x="22" y="61"/>
                      <a:pt x="22" y="61"/>
                      <a:pt x="22" y="61"/>
                    </a:cubicBezTo>
                    <a:cubicBezTo>
                      <a:pt x="23" y="61"/>
                      <a:pt x="23" y="61"/>
                      <a:pt x="23" y="61"/>
                    </a:cubicBezTo>
                    <a:cubicBezTo>
                      <a:pt x="23" y="57"/>
                      <a:pt x="23" y="57"/>
                      <a:pt x="23" y="57"/>
                    </a:cubicBezTo>
                    <a:moveTo>
                      <a:pt x="2" y="52"/>
                    </a:moveTo>
                    <a:cubicBezTo>
                      <a:pt x="1" y="52"/>
                      <a:pt x="1" y="52"/>
                      <a:pt x="1" y="52"/>
                    </a:cubicBezTo>
                    <a:cubicBezTo>
                      <a:pt x="0" y="52"/>
                      <a:pt x="0" y="52"/>
                      <a:pt x="0" y="52"/>
                    </a:cubicBezTo>
                    <a:cubicBezTo>
                      <a:pt x="0" y="56"/>
                      <a:pt x="0" y="56"/>
                      <a:pt x="0" y="56"/>
                    </a:cubicBezTo>
                    <a:cubicBezTo>
                      <a:pt x="1" y="56"/>
                      <a:pt x="1" y="56"/>
                      <a:pt x="1" y="56"/>
                    </a:cubicBezTo>
                    <a:cubicBezTo>
                      <a:pt x="2" y="56"/>
                      <a:pt x="2" y="56"/>
                      <a:pt x="2" y="56"/>
                    </a:cubicBezTo>
                    <a:cubicBezTo>
                      <a:pt x="2" y="52"/>
                      <a:pt x="2" y="52"/>
                      <a:pt x="2" y="52"/>
                    </a:cubicBezTo>
                    <a:moveTo>
                      <a:pt x="23" y="49"/>
                    </a:moveTo>
                    <a:cubicBezTo>
                      <a:pt x="22" y="49"/>
                      <a:pt x="22" y="49"/>
                      <a:pt x="22" y="49"/>
                    </a:cubicBezTo>
                    <a:cubicBezTo>
                      <a:pt x="21" y="49"/>
                      <a:pt x="21" y="49"/>
                      <a:pt x="21" y="49"/>
                    </a:cubicBezTo>
                    <a:cubicBezTo>
                      <a:pt x="21" y="53"/>
                      <a:pt x="21" y="53"/>
                      <a:pt x="21" y="53"/>
                    </a:cubicBezTo>
                    <a:cubicBezTo>
                      <a:pt x="22" y="53"/>
                      <a:pt x="22" y="53"/>
                      <a:pt x="22" y="53"/>
                    </a:cubicBezTo>
                    <a:cubicBezTo>
                      <a:pt x="23" y="53"/>
                      <a:pt x="23" y="53"/>
                      <a:pt x="23" y="53"/>
                    </a:cubicBezTo>
                    <a:cubicBezTo>
                      <a:pt x="23" y="49"/>
                      <a:pt x="23" y="49"/>
                      <a:pt x="23" y="49"/>
                    </a:cubicBezTo>
                    <a:moveTo>
                      <a:pt x="2" y="44"/>
                    </a:moveTo>
                    <a:cubicBezTo>
                      <a:pt x="1" y="44"/>
                      <a:pt x="1" y="44"/>
                      <a:pt x="1" y="44"/>
                    </a:cubicBezTo>
                    <a:cubicBezTo>
                      <a:pt x="0" y="44"/>
                      <a:pt x="0" y="44"/>
                      <a:pt x="0" y="44"/>
                    </a:cubicBezTo>
                    <a:cubicBezTo>
                      <a:pt x="0" y="48"/>
                      <a:pt x="0" y="48"/>
                      <a:pt x="0" y="48"/>
                    </a:cubicBezTo>
                    <a:cubicBezTo>
                      <a:pt x="1" y="48"/>
                      <a:pt x="1" y="48"/>
                      <a:pt x="1" y="48"/>
                    </a:cubicBezTo>
                    <a:cubicBezTo>
                      <a:pt x="2" y="48"/>
                      <a:pt x="2" y="48"/>
                      <a:pt x="2" y="48"/>
                    </a:cubicBezTo>
                    <a:cubicBezTo>
                      <a:pt x="2" y="44"/>
                      <a:pt x="2" y="44"/>
                      <a:pt x="2" y="44"/>
                    </a:cubicBezTo>
                    <a:moveTo>
                      <a:pt x="23" y="40"/>
                    </a:moveTo>
                    <a:cubicBezTo>
                      <a:pt x="22" y="40"/>
                      <a:pt x="22" y="40"/>
                      <a:pt x="22" y="40"/>
                    </a:cubicBezTo>
                    <a:cubicBezTo>
                      <a:pt x="21" y="40"/>
                      <a:pt x="21" y="40"/>
                      <a:pt x="21" y="40"/>
                    </a:cubicBezTo>
                    <a:cubicBezTo>
                      <a:pt x="21" y="44"/>
                      <a:pt x="21" y="44"/>
                      <a:pt x="21" y="44"/>
                    </a:cubicBezTo>
                    <a:cubicBezTo>
                      <a:pt x="22" y="44"/>
                      <a:pt x="22" y="44"/>
                      <a:pt x="22" y="44"/>
                    </a:cubicBezTo>
                    <a:cubicBezTo>
                      <a:pt x="23" y="44"/>
                      <a:pt x="23" y="44"/>
                      <a:pt x="23" y="44"/>
                    </a:cubicBezTo>
                    <a:cubicBezTo>
                      <a:pt x="23" y="40"/>
                      <a:pt x="23" y="40"/>
                      <a:pt x="23" y="40"/>
                    </a:cubicBezTo>
                    <a:moveTo>
                      <a:pt x="2" y="35"/>
                    </a:moveTo>
                    <a:cubicBezTo>
                      <a:pt x="1" y="35"/>
                      <a:pt x="1" y="35"/>
                      <a:pt x="1" y="35"/>
                    </a:cubicBezTo>
                    <a:cubicBezTo>
                      <a:pt x="0" y="35"/>
                      <a:pt x="0" y="35"/>
                      <a:pt x="0" y="35"/>
                    </a:cubicBezTo>
                    <a:cubicBezTo>
                      <a:pt x="0" y="39"/>
                      <a:pt x="0" y="39"/>
                      <a:pt x="0" y="39"/>
                    </a:cubicBezTo>
                    <a:cubicBezTo>
                      <a:pt x="1" y="39"/>
                      <a:pt x="1" y="39"/>
                      <a:pt x="1" y="39"/>
                    </a:cubicBezTo>
                    <a:cubicBezTo>
                      <a:pt x="2" y="39"/>
                      <a:pt x="2" y="39"/>
                      <a:pt x="2" y="39"/>
                    </a:cubicBezTo>
                    <a:cubicBezTo>
                      <a:pt x="2" y="35"/>
                      <a:pt x="2" y="35"/>
                      <a:pt x="2" y="35"/>
                    </a:cubicBezTo>
                    <a:moveTo>
                      <a:pt x="23" y="32"/>
                    </a:moveTo>
                    <a:cubicBezTo>
                      <a:pt x="22" y="32"/>
                      <a:pt x="22" y="32"/>
                      <a:pt x="22" y="32"/>
                    </a:cubicBezTo>
                    <a:cubicBezTo>
                      <a:pt x="21" y="32"/>
                      <a:pt x="21" y="32"/>
                      <a:pt x="21" y="32"/>
                    </a:cubicBezTo>
                    <a:cubicBezTo>
                      <a:pt x="21" y="36"/>
                      <a:pt x="21" y="36"/>
                      <a:pt x="21" y="36"/>
                    </a:cubicBezTo>
                    <a:cubicBezTo>
                      <a:pt x="22" y="36"/>
                      <a:pt x="22" y="36"/>
                      <a:pt x="22" y="36"/>
                    </a:cubicBezTo>
                    <a:cubicBezTo>
                      <a:pt x="23" y="36"/>
                      <a:pt x="23" y="36"/>
                      <a:pt x="23" y="36"/>
                    </a:cubicBezTo>
                    <a:cubicBezTo>
                      <a:pt x="23" y="32"/>
                      <a:pt x="23" y="32"/>
                      <a:pt x="23" y="32"/>
                    </a:cubicBezTo>
                    <a:moveTo>
                      <a:pt x="2" y="27"/>
                    </a:moveTo>
                    <a:cubicBezTo>
                      <a:pt x="1" y="27"/>
                      <a:pt x="1" y="27"/>
                      <a:pt x="1" y="27"/>
                    </a:cubicBezTo>
                    <a:cubicBezTo>
                      <a:pt x="0" y="27"/>
                      <a:pt x="0" y="27"/>
                      <a:pt x="0" y="27"/>
                    </a:cubicBezTo>
                    <a:cubicBezTo>
                      <a:pt x="0" y="31"/>
                      <a:pt x="0" y="31"/>
                      <a:pt x="0" y="31"/>
                    </a:cubicBezTo>
                    <a:cubicBezTo>
                      <a:pt x="1" y="31"/>
                      <a:pt x="1" y="31"/>
                      <a:pt x="1" y="31"/>
                    </a:cubicBezTo>
                    <a:cubicBezTo>
                      <a:pt x="2" y="31"/>
                      <a:pt x="2" y="31"/>
                      <a:pt x="2" y="31"/>
                    </a:cubicBezTo>
                    <a:cubicBezTo>
                      <a:pt x="2" y="27"/>
                      <a:pt x="2" y="27"/>
                      <a:pt x="2" y="27"/>
                    </a:cubicBezTo>
                    <a:moveTo>
                      <a:pt x="23" y="24"/>
                    </a:moveTo>
                    <a:cubicBezTo>
                      <a:pt x="22" y="24"/>
                      <a:pt x="22" y="24"/>
                      <a:pt x="22" y="24"/>
                    </a:cubicBezTo>
                    <a:cubicBezTo>
                      <a:pt x="21" y="24"/>
                      <a:pt x="21" y="24"/>
                      <a:pt x="21" y="24"/>
                    </a:cubicBezTo>
                    <a:cubicBezTo>
                      <a:pt x="21" y="28"/>
                      <a:pt x="21" y="28"/>
                      <a:pt x="21" y="28"/>
                    </a:cubicBezTo>
                    <a:cubicBezTo>
                      <a:pt x="22" y="28"/>
                      <a:pt x="22" y="28"/>
                      <a:pt x="22" y="28"/>
                    </a:cubicBezTo>
                    <a:cubicBezTo>
                      <a:pt x="23" y="28"/>
                      <a:pt x="23" y="28"/>
                      <a:pt x="23" y="28"/>
                    </a:cubicBezTo>
                    <a:cubicBezTo>
                      <a:pt x="23" y="24"/>
                      <a:pt x="23" y="24"/>
                      <a:pt x="23" y="24"/>
                    </a:cubicBezTo>
                    <a:moveTo>
                      <a:pt x="2" y="19"/>
                    </a:moveTo>
                    <a:cubicBezTo>
                      <a:pt x="1" y="19"/>
                      <a:pt x="1" y="19"/>
                      <a:pt x="1" y="19"/>
                    </a:cubicBezTo>
                    <a:cubicBezTo>
                      <a:pt x="0" y="19"/>
                      <a:pt x="0" y="19"/>
                      <a:pt x="0" y="19"/>
                    </a:cubicBezTo>
                    <a:cubicBezTo>
                      <a:pt x="0" y="23"/>
                      <a:pt x="0" y="23"/>
                      <a:pt x="0" y="23"/>
                    </a:cubicBezTo>
                    <a:cubicBezTo>
                      <a:pt x="1" y="23"/>
                      <a:pt x="1" y="23"/>
                      <a:pt x="1" y="23"/>
                    </a:cubicBezTo>
                    <a:cubicBezTo>
                      <a:pt x="2" y="23"/>
                      <a:pt x="2" y="23"/>
                      <a:pt x="2" y="23"/>
                    </a:cubicBezTo>
                    <a:cubicBezTo>
                      <a:pt x="2" y="19"/>
                      <a:pt x="2" y="19"/>
                      <a:pt x="2" y="19"/>
                    </a:cubicBezTo>
                    <a:moveTo>
                      <a:pt x="23" y="16"/>
                    </a:moveTo>
                    <a:cubicBezTo>
                      <a:pt x="22" y="16"/>
                      <a:pt x="22" y="16"/>
                      <a:pt x="22" y="16"/>
                    </a:cubicBezTo>
                    <a:cubicBezTo>
                      <a:pt x="21" y="16"/>
                      <a:pt x="21" y="16"/>
                      <a:pt x="21" y="16"/>
                    </a:cubicBezTo>
                    <a:cubicBezTo>
                      <a:pt x="21" y="20"/>
                      <a:pt x="21" y="20"/>
                      <a:pt x="21" y="20"/>
                    </a:cubicBezTo>
                    <a:cubicBezTo>
                      <a:pt x="22" y="20"/>
                      <a:pt x="22" y="20"/>
                      <a:pt x="22" y="20"/>
                    </a:cubicBezTo>
                    <a:cubicBezTo>
                      <a:pt x="23" y="20"/>
                      <a:pt x="23" y="20"/>
                      <a:pt x="23" y="20"/>
                    </a:cubicBezTo>
                    <a:cubicBezTo>
                      <a:pt x="23" y="16"/>
                      <a:pt x="23" y="16"/>
                      <a:pt x="23" y="16"/>
                    </a:cubicBezTo>
                    <a:moveTo>
                      <a:pt x="2" y="11"/>
                    </a:moveTo>
                    <a:cubicBezTo>
                      <a:pt x="1" y="11"/>
                      <a:pt x="1" y="11"/>
                      <a:pt x="1" y="11"/>
                    </a:cubicBezTo>
                    <a:cubicBezTo>
                      <a:pt x="0" y="11"/>
                      <a:pt x="0" y="11"/>
                      <a:pt x="0" y="11"/>
                    </a:cubicBezTo>
                    <a:cubicBezTo>
                      <a:pt x="0" y="15"/>
                      <a:pt x="0" y="15"/>
                      <a:pt x="0" y="15"/>
                    </a:cubicBezTo>
                    <a:cubicBezTo>
                      <a:pt x="1" y="15"/>
                      <a:pt x="1" y="15"/>
                      <a:pt x="1" y="15"/>
                    </a:cubicBezTo>
                    <a:cubicBezTo>
                      <a:pt x="2" y="15"/>
                      <a:pt x="2" y="15"/>
                      <a:pt x="2" y="15"/>
                    </a:cubicBezTo>
                    <a:cubicBezTo>
                      <a:pt x="2" y="11"/>
                      <a:pt x="2" y="11"/>
                      <a:pt x="2" y="11"/>
                    </a:cubicBezTo>
                    <a:moveTo>
                      <a:pt x="23" y="8"/>
                    </a:moveTo>
                    <a:cubicBezTo>
                      <a:pt x="22" y="8"/>
                      <a:pt x="22" y="8"/>
                      <a:pt x="22" y="8"/>
                    </a:cubicBezTo>
                    <a:cubicBezTo>
                      <a:pt x="21" y="8"/>
                      <a:pt x="21" y="8"/>
                      <a:pt x="21" y="8"/>
                    </a:cubicBezTo>
                    <a:cubicBezTo>
                      <a:pt x="21" y="12"/>
                      <a:pt x="21" y="12"/>
                      <a:pt x="21" y="12"/>
                    </a:cubicBezTo>
                    <a:cubicBezTo>
                      <a:pt x="22" y="12"/>
                      <a:pt x="22" y="12"/>
                      <a:pt x="22" y="12"/>
                    </a:cubicBezTo>
                    <a:cubicBezTo>
                      <a:pt x="23" y="12"/>
                      <a:pt x="23" y="12"/>
                      <a:pt x="23" y="12"/>
                    </a:cubicBezTo>
                    <a:cubicBezTo>
                      <a:pt x="23" y="8"/>
                      <a:pt x="23" y="8"/>
                      <a:pt x="23" y="8"/>
                    </a:cubicBezTo>
                    <a:moveTo>
                      <a:pt x="0" y="3"/>
                    </a:moveTo>
                    <a:cubicBezTo>
                      <a:pt x="0" y="3"/>
                      <a:pt x="0" y="4"/>
                      <a:pt x="0" y="4"/>
                    </a:cubicBezTo>
                    <a:cubicBezTo>
                      <a:pt x="0" y="7"/>
                      <a:pt x="0" y="7"/>
                      <a:pt x="0" y="7"/>
                    </a:cubicBezTo>
                    <a:cubicBezTo>
                      <a:pt x="1" y="7"/>
                      <a:pt x="1" y="7"/>
                      <a:pt x="1" y="7"/>
                    </a:cubicBezTo>
                    <a:cubicBezTo>
                      <a:pt x="2" y="7"/>
                      <a:pt x="2" y="7"/>
                      <a:pt x="2" y="7"/>
                    </a:cubicBezTo>
                    <a:cubicBezTo>
                      <a:pt x="2" y="4"/>
                      <a:pt x="2" y="4"/>
                      <a:pt x="2" y="4"/>
                    </a:cubicBezTo>
                    <a:cubicBezTo>
                      <a:pt x="2" y="4"/>
                      <a:pt x="2" y="4"/>
                      <a:pt x="2" y="4"/>
                    </a:cubicBezTo>
                    <a:cubicBezTo>
                      <a:pt x="1" y="3"/>
                      <a:pt x="1" y="3"/>
                      <a:pt x="1" y="3"/>
                    </a:cubicBezTo>
                    <a:cubicBezTo>
                      <a:pt x="0" y="3"/>
                      <a:pt x="0" y="3"/>
                      <a:pt x="0" y="3"/>
                    </a:cubicBezTo>
                    <a:moveTo>
                      <a:pt x="20" y="0"/>
                    </a:moveTo>
                    <a:cubicBezTo>
                      <a:pt x="20" y="1"/>
                      <a:pt x="20" y="1"/>
                      <a:pt x="20" y="1"/>
                    </a:cubicBezTo>
                    <a:cubicBezTo>
                      <a:pt x="20" y="2"/>
                      <a:pt x="20" y="2"/>
                      <a:pt x="20" y="2"/>
                    </a:cubicBezTo>
                    <a:cubicBezTo>
                      <a:pt x="21" y="2"/>
                      <a:pt x="21" y="3"/>
                      <a:pt x="21" y="4"/>
                    </a:cubicBezTo>
                    <a:cubicBezTo>
                      <a:pt x="21" y="4"/>
                      <a:pt x="21" y="4"/>
                      <a:pt x="21" y="4"/>
                    </a:cubicBezTo>
                    <a:cubicBezTo>
                      <a:pt x="22" y="4"/>
                      <a:pt x="22" y="4"/>
                      <a:pt x="22" y="4"/>
                    </a:cubicBezTo>
                    <a:cubicBezTo>
                      <a:pt x="23" y="4"/>
                      <a:pt x="23" y="4"/>
                      <a:pt x="23" y="4"/>
                    </a:cubicBezTo>
                    <a:cubicBezTo>
                      <a:pt x="23" y="4"/>
                      <a:pt x="23" y="4"/>
                      <a:pt x="23" y="4"/>
                    </a:cubicBezTo>
                    <a:cubicBezTo>
                      <a:pt x="23" y="2"/>
                      <a:pt x="22" y="1"/>
                      <a:pt x="20" y="0"/>
                    </a:cubicBezTo>
                    <a:moveTo>
                      <a:pt x="8" y="0"/>
                    </a:move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2"/>
                      <a:pt x="4" y="2"/>
                      <a:pt x="4" y="2"/>
                    </a:cubicBezTo>
                    <a:cubicBezTo>
                      <a:pt x="8" y="2"/>
                      <a:pt x="8" y="2"/>
                      <a:pt x="8" y="2"/>
                    </a:cubicBezTo>
                    <a:cubicBezTo>
                      <a:pt x="8" y="1"/>
                      <a:pt x="8" y="1"/>
                      <a:pt x="8" y="1"/>
                    </a:cubicBezTo>
                    <a:cubicBezTo>
                      <a:pt x="8" y="0"/>
                      <a:pt x="8" y="0"/>
                      <a:pt x="8" y="0"/>
                    </a:cubicBezTo>
                    <a:moveTo>
                      <a:pt x="16" y="0"/>
                    </a:moveTo>
                    <a:cubicBezTo>
                      <a:pt x="12" y="0"/>
                      <a:pt x="12" y="0"/>
                      <a:pt x="12" y="0"/>
                    </a:cubicBezTo>
                    <a:cubicBezTo>
                      <a:pt x="12" y="1"/>
                      <a:pt x="12" y="1"/>
                      <a:pt x="12" y="1"/>
                    </a:cubicBezTo>
                    <a:cubicBezTo>
                      <a:pt x="12" y="2"/>
                      <a:pt x="12" y="2"/>
                      <a:pt x="12" y="2"/>
                    </a:cubicBezTo>
                    <a:cubicBezTo>
                      <a:pt x="16" y="2"/>
                      <a:pt x="16" y="2"/>
                      <a:pt x="16" y="2"/>
                    </a:cubicBezTo>
                    <a:cubicBezTo>
                      <a:pt x="16" y="1"/>
                      <a:pt x="16" y="1"/>
                      <a:pt x="16" y="1"/>
                    </a:cubicBezTo>
                    <a:cubicBezTo>
                      <a:pt x="16" y="0"/>
                      <a:pt x="16" y="0"/>
                      <a:pt x="16" y="0"/>
                    </a:cubicBezTo>
                  </a:path>
                </a:pathLst>
              </a:custGeom>
              <a:solidFill>
                <a:srgbClr val="48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6" name="Rectangle 75"/>
              <p:cNvSpPr>
                <a:spLocks noChangeArrowheads="1"/>
              </p:cNvSpPr>
              <p:nvPr>
                <p:custDataLst>
                  <p:tags r:id="rId88"/>
                </p:custDataLst>
              </p:nvPr>
            </p:nvSpPr>
            <p:spPr bwMode="auto">
              <a:xfrm>
                <a:off x="4249" y="1003"/>
                <a:ext cx="905" cy="33"/>
              </a:xfrm>
              <a:prstGeom prst="rect">
                <a:avLst/>
              </a:prstGeom>
              <a:solidFill>
                <a:srgbClr val="6D6F7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7" name="Freeform 76"/>
              <p:cNvSpPr/>
              <p:nvPr>
                <p:custDataLst>
                  <p:tags r:id="rId89"/>
                </p:custDataLst>
              </p:nvPr>
            </p:nvSpPr>
            <p:spPr bwMode="auto">
              <a:xfrm>
                <a:off x="4246" y="1000"/>
                <a:ext cx="911" cy="39"/>
              </a:xfrm>
              <a:custGeom>
                <a:avLst/>
                <a:gdLst>
                  <a:gd name="T0" fmla="*/ 3 w 911"/>
                  <a:gd name="T1" fmla="*/ 3 h 39"/>
                  <a:gd name="T2" fmla="*/ 3 w 911"/>
                  <a:gd name="T3" fmla="*/ 5 h 39"/>
                  <a:gd name="T4" fmla="*/ 906 w 911"/>
                  <a:gd name="T5" fmla="*/ 5 h 39"/>
                  <a:gd name="T6" fmla="*/ 906 w 911"/>
                  <a:gd name="T7" fmla="*/ 33 h 39"/>
                  <a:gd name="T8" fmla="*/ 5 w 911"/>
                  <a:gd name="T9" fmla="*/ 33 h 39"/>
                  <a:gd name="T10" fmla="*/ 5 w 911"/>
                  <a:gd name="T11" fmla="*/ 3 h 39"/>
                  <a:gd name="T12" fmla="*/ 3 w 911"/>
                  <a:gd name="T13" fmla="*/ 3 h 39"/>
                  <a:gd name="T14" fmla="*/ 3 w 911"/>
                  <a:gd name="T15" fmla="*/ 5 h 39"/>
                  <a:gd name="T16" fmla="*/ 3 w 911"/>
                  <a:gd name="T17" fmla="*/ 3 h 39"/>
                  <a:gd name="T18" fmla="*/ 0 w 911"/>
                  <a:gd name="T19" fmla="*/ 3 h 39"/>
                  <a:gd name="T20" fmla="*/ 0 w 911"/>
                  <a:gd name="T21" fmla="*/ 39 h 39"/>
                  <a:gd name="T22" fmla="*/ 911 w 911"/>
                  <a:gd name="T23" fmla="*/ 39 h 39"/>
                  <a:gd name="T24" fmla="*/ 911 w 911"/>
                  <a:gd name="T25" fmla="*/ 0 h 39"/>
                  <a:gd name="T26" fmla="*/ 0 w 911"/>
                  <a:gd name="T27" fmla="*/ 0 h 39"/>
                  <a:gd name="T28" fmla="*/ 0 w 911"/>
                  <a:gd name="T29" fmla="*/ 3 h 39"/>
                  <a:gd name="T30" fmla="*/ 3 w 911"/>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1" h="39">
                    <a:moveTo>
                      <a:pt x="3" y="3"/>
                    </a:moveTo>
                    <a:lnTo>
                      <a:pt x="3" y="5"/>
                    </a:lnTo>
                    <a:lnTo>
                      <a:pt x="906" y="5"/>
                    </a:lnTo>
                    <a:lnTo>
                      <a:pt x="906" y="33"/>
                    </a:lnTo>
                    <a:lnTo>
                      <a:pt x="5" y="33"/>
                    </a:lnTo>
                    <a:lnTo>
                      <a:pt x="5" y="3"/>
                    </a:lnTo>
                    <a:lnTo>
                      <a:pt x="3" y="3"/>
                    </a:lnTo>
                    <a:lnTo>
                      <a:pt x="3" y="5"/>
                    </a:lnTo>
                    <a:lnTo>
                      <a:pt x="3" y="3"/>
                    </a:lnTo>
                    <a:lnTo>
                      <a:pt x="0" y="3"/>
                    </a:lnTo>
                    <a:lnTo>
                      <a:pt x="0" y="39"/>
                    </a:lnTo>
                    <a:lnTo>
                      <a:pt x="911" y="39"/>
                    </a:lnTo>
                    <a:lnTo>
                      <a:pt x="911" y="0"/>
                    </a:lnTo>
                    <a:lnTo>
                      <a:pt x="0" y="0"/>
                    </a:lnTo>
                    <a:lnTo>
                      <a:pt x="0" y="3"/>
                    </a:lnTo>
                    <a:lnTo>
                      <a:pt x="3"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8" name="Rectangle 77"/>
              <p:cNvSpPr>
                <a:spLocks noChangeArrowheads="1"/>
              </p:cNvSpPr>
              <p:nvPr>
                <p:custDataLst>
                  <p:tags r:id="rId90"/>
                </p:custDataLst>
              </p:nvPr>
            </p:nvSpPr>
            <p:spPr bwMode="auto">
              <a:xfrm>
                <a:off x="4249" y="1305"/>
                <a:ext cx="905" cy="33"/>
              </a:xfrm>
              <a:prstGeom prst="rect">
                <a:avLst/>
              </a:prstGeom>
              <a:solidFill>
                <a:srgbClr val="6D6F7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sp>
            <p:nvSpPr>
              <p:cNvPr id="179" name="Freeform 78"/>
              <p:cNvSpPr/>
              <p:nvPr>
                <p:custDataLst>
                  <p:tags r:id="rId91"/>
                </p:custDataLst>
              </p:nvPr>
            </p:nvSpPr>
            <p:spPr bwMode="auto">
              <a:xfrm>
                <a:off x="4246" y="1302"/>
                <a:ext cx="911" cy="36"/>
              </a:xfrm>
              <a:custGeom>
                <a:avLst/>
                <a:gdLst>
                  <a:gd name="T0" fmla="*/ 3 w 911"/>
                  <a:gd name="T1" fmla="*/ 3 h 36"/>
                  <a:gd name="T2" fmla="*/ 3 w 911"/>
                  <a:gd name="T3" fmla="*/ 3 h 36"/>
                  <a:gd name="T4" fmla="*/ 906 w 911"/>
                  <a:gd name="T5" fmla="*/ 3 h 36"/>
                  <a:gd name="T6" fmla="*/ 906 w 911"/>
                  <a:gd name="T7" fmla="*/ 31 h 36"/>
                  <a:gd name="T8" fmla="*/ 5 w 911"/>
                  <a:gd name="T9" fmla="*/ 31 h 36"/>
                  <a:gd name="T10" fmla="*/ 5 w 911"/>
                  <a:gd name="T11" fmla="*/ 3 h 36"/>
                  <a:gd name="T12" fmla="*/ 3 w 911"/>
                  <a:gd name="T13" fmla="*/ 3 h 36"/>
                  <a:gd name="T14" fmla="*/ 3 w 911"/>
                  <a:gd name="T15" fmla="*/ 3 h 36"/>
                  <a:gd name="T16" fmla="*/ 3 w 911"/>
                  <a:gd name="T17" fmla="*/ 3 h 36"/>
                  <a:gd name="T18" fmla="*/ 0 w 911"/>
                  <a:gd name="T19" fmla="*/ 3 h 36"/>
                  <a:gd name="T20" fmla="*/ 0 w 911"/>
                  <a:gd name="T21" fmla="*/ 36 h 36"/>
                  <a:gd name="T22" fmla="*/ 911 w 911"/>
                  <a:gd name="T23" fmla="*/ 36 h 36"/>
                  <a:gd name="T24" fmla="*/ 911 w 911"/>
                  <a:gd name="T25" fmla="*/ 0 h 36"/>
                  <a:gd name="T26" fmla="*/ 0 w 911"/>
                  <a:gd name="T27" fmla="*/ 0 h 36"/>
                  <a:gd name="T28" fmla="*/ 0 w 911"/>
                  <a:gd name="T29" fmla="*/ 3 h 36"/>
                  <a:gd name="T30" fmla="*/ 3 w 911"/>
                  <a:gd name="T31"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1" h="36">
                    <a:moveTo>
                      <a:pt x="3" y="3"/>
                    </a:moveTo>
                    <a:lnTo>
                      <a:pt x="3" y="3"/>
                    </a:lnTo>
                    <a:lnTo>
                      <a:pt x="906" y="3"/>
                    </a:lnTo>
                    <a:lnTo>
                      <a:pt x="906" y="31"/>
                    </a:lnTo>
                    <a:lnTo>
                      <a:pt x="5" y="31"/>
                    </a:lnTo>
                    <a:lnTo>
                      <a:pt x="5" y="3"/>
                    </a:lnTo>
                    <a:lnTo>
                      <a:pt x="3" y="3"/>
                    </a:lnTo>
                    <a:lnTo>
                      <a:pt x="3" y="3"/>
                    </a:lnTo>
                    <a:lnTo>
                      <a:pt x="3" y="3"/>
                    </a:lnTo>
                    <a:lnTo>
                      <a:pt x="0" y="3"/>
                    </a:lnTo>
                    <a:lnTo>
                      <a:pt x="0" y="36"/>
                    </a:lnTo>
                    <a:lnTo>
                      <a:pt x="911" y="36"/>
                    </a:lnTo>
                    <a:lnTo>
                      <a:pt x="911" y="0"/>
                    </a:lnTo>
                    <a:lnTo>
                      <a:pt x="0" y="0"/>
                    </a:lnTo>
                    <a:lnTo>
                      <a:pt x="0" y="3"/>
                    </a:lnTo>
                    <a:lnTo>
                      <a:pt x="3"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ja-JP" altLang="en-US" sz="800">
                  <a:latin typeface="微软雅黑" panose="020B0503020204020204" charset="-122"/>
                  <a:ea typeface="微软雅黑" panose="020B0503020204020204" charset="-122"/>
                </a:endParaRPr>
              </a:p>
            </p:txBody>
          </p:sp>
        </p:grpSp>
        <p:sp>
          <p:nvSpPr>
            <p:cNvPr id="180" name="正方形/長方形 83"/>
            <p:cNvSpPr/>
            <p:nvPr>
              <p:custDataLst>
                <p:tags r:id="rId42"/>
              </p:custDataLst>
            </p:nvPr>
          </p:nvSpPr>
          <p:spPr>
            <a:xfrm>
              <a:off x="16366" y="7682"/>
              <a:ext cx="176" cy="309"/>
            </a:xfrm>
            <a:prstGeom prst="rect">
              <a:avLst/>
            </a:prstGeom>
            <a:solidFill>
              <a:schemeClr val="bg1"/>
            </a:solidFill>
            <a:ln w="22225">
              <a:no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a:latin typeface="微软雅黑" panose="020B0503020204020204" charset="-122"/>
                <a:ea typeface="微软雅黑" panose="020B0503020204020204" charset="-122"/>
              </a:endParaRPr>
            </a:p>
          </p:txBody>
        </p:sp>
        <p:sp>
          <p:nvSpPr>
            <p:cNvPr id="181" name="テキスト ボックス 100"/>
            <p:cNvSpPr txBox="1"/>
            <p:nvPr>
              <p:custDataLst>
                <p:tags r:id="rId43"/>
              </p:custDataLst>
            </p:nvPr>
          </p:nvSpPr>
          <p:spPr>
            <a:xfrm>
              <a:off x="575" y="7006"/>
              <a:ext cx="1883" cy="744"/>
            </a:xfrm>
            <a:prstGeom prst="rect">
              <a:avLst/>
            </a:prstGeom>
            <a:noFill/>
            <a:ln>
              <a:noFill/>
            </a:ln>
          </p:spPr>
          <p:txBody>
            <a:bodyPr wrap="square" lIns="50400" tIns="50400" rIns="50400" bIns="50400" rtlCol="0" anchor="ctr">
              <a:spAutoFit/>
            </a:bodyPr>
            <a:lstStyle/>
            <a:p>
              <a:pPr algn="ctr"/>
              <a:r>
                <a:rPr lang="en-US" altLang="zh-CN" sz="800" dirty="0">
                  <a:latin typeface="微软雅黑" panose="020B0503020204020204" charset="-122"/>
                  <a:ea typeface="微软雅黑" panose="020B0503020204020204" charset="-122"/>
                  <a:cs typeface="微软雅黑" panose="020B0503020204020204" charset="-122"/>
                </a:rPr>
                <a:t>Lab 1</a:t>
              </a:r>
            </a:p>
          </p:txBody>
        </p:sp>
        <p:sp>
          <p:nvSpPr>
            <p:cNvPr id="182" name="フリーフォーム 51"/>
            <p:cNvSpPr/>
            <p:nvPr>
              <p:custDataLst>
                <p:tags r:id="rId44"/>
              </p:custDataLst>
            </p:nvPr>
          </p:nvSpPr>
          <p:spPr>
            <a:xfrm flipV="1">
              <a:off x="6438" y="2590"/>
              <a:ext cx="1983" cy="1945"/>
            </a:xfrm>
            <a:custGeom>
              <a:avLst/>
              <a:gdLst>
                <a:gd name="connsiteX0" fmla="*/ 0 w 307498"/>
                <a:gd name="connsiteY0" fmla="*/ 0 h 1812616"/>
                <a:gd name="connsiteX1" fmla="*/ 0 w 307498"/>
                <a:gd name="connsiteY1" fmla="*/ 1812616 h 1812616"/>
                <a:gd name="connsiteX2" fmla="*/ 307498 w 307498"/>
                <a:gd name="connsiteY2" fmla="*/ 1812616 h 1812616"/>
              </a:gdLst>
              <a:ahLst/>
              <a:cxnLst>
                <a:cxn ang="0">
                  <a:pos x="connsiteX0" y="connsiteY0"/>
                </a:cxn>
                <a:cxn ang="0">
                  <a:pos x="connsiteX1" y="connsiteY1"/>
                </a:cxn>
                <a:cxn ang="0">
                  <a:pos x="connsiteX2" y="connsiteY2"/>
                </a:cxn>
              </a:cxnLst>
              <a:rect l="l" t="t" r="r" b="b"/>
              <a:pathLst>
                <a:path w="307498" h="1812616">
                  <a:moveTo>
                    <a:pt x="0" y="0"/>
                  </a:moveTo>
                  <a:lnTo>
                    <a:pt x="0" y="1812616"/>
                  </a:lnTo>
                  <a:lnTo>
                    <a:pt x="307498" y="1812616"/>
                  </a:lnTo>
                </a:path>
              </a:pathLst>
            </a:custGeom>
            <a:noFill/>
            <a:ln w="3175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pic>
          <p:nvPicPr>
            <p:cNvPr id="183" name="図 35"/>
            <p:cNvPicPr>
              <a:picLocks noChangeAspect="1"/>
            </p:cNvPicPr>
            <p:nvPr>
              <p:custDataLst>
                <p:tags r:id="rId45"/>
              </p:custDataLst>
            </p:nvPr>
          </p:nvPicPr>
          <p:blipFill>
            <a:blip r:embed="rId97" cstate="print">
              <a:extLst>
                <a:ext uri="{28A0092B-C50C-407E-A947-70E740481C1C}">
                  <a14:useLocalDpi xmlns:a14="http://schemas.microsoft.com/office/drawing/2010/main" val="0"/>
                </a:ext>
              </a:extLst>
            </a:blip>
            <a:stretch>
              <a:fillRect/>
            </a:stretch>
          </p:blipFill>
          <p:spPr>
            <a:xfrm>
              <a:off x="7175" y="277"/>
              <a:ext cx="1760" cy="1286"/>
            </a:xfrm>
            <a:prstGeom prst="rect">
              <a:avLst/>
            </a:prstGeom>
          </p:spPr>
        </p:pic>
        <p:sp>
          <p:nvSpPr>
            <p:cNvPr id="184" name="フリーフォーム 51"/>
            <p:cNvSpPr/>
            <p:nvPr>
              <p:custDataLst>
                <p:tags r:id="rId46"/>
              </p:custDataLst>
            </p:nvPr>
          </p:nvSpPr>
          <p:spPr>
            <a:xfrm flipV="1">
              <a:off x="5331" y="1129"/>
              <a:ext cx="1983" cy="960"/>
            </a:xfrm>
            <a:custGeom>
              <a:avLst/>
              <a:gdLst>
                <a:gd name="connsiteX0" fmla="*/ 0 w 307498"/>
                <a:gd name="connsiteY0" fmla="*/ 0 h 1812616"/>
                <a:gd name="connsiteX1" fmla="*/ 0 w 307498"/>
                <a:gd name="connsiteY1" fmla="*/ 1812616 h 1812616"/>
                <a:gd name="connsiteX2" fmla="*/ 307498 w 307498"/>
                <a:gd name="connsiteY2" fmla="*/ 1812616 h 1812616"/>
              </a:gdLst>
              <a:ahLst/>
              <a:cxnLst>
                <a:cxn ang="0">
                  <a:pos x="connsiteX0" y="connsiteY0"/>
                </a:cxn>
                <a:cxn ang="0">
                  <a:pos x="connsiteX1" y="connsiteY1"/>
                </a:cxn>
                <a:cxn ang="0">
                  <a:pos x="connsiteX2" y="connsiteY2"/>
                </a:cxn>
              </a:cxnLst>
              <a:rect l="l" t="t" r="r" b="b"/>
              <a:pathLst>
                <a:path w="307498" h="1812616">
                  <a:moveTo>
                    <a:pt x="0" y="0"/>
                  </a:moveTo>
                  <a:lnTo>
                    <a:pt x="0" y="1812616"/>
                  </a:lnTo>
                  <a:lnTo>
                    <a:pt x="307498" y="1812616"/>
                  </a:lnTo>
                </a:path>
              </a:pathLst>
            </a:custGeom>
            <a:noFill/>
            <a:ln w="3175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spcCol="0" rtlCol="0" anchor="ctr"/>
            <a:lstStyle/>
            <a:p>
              <a:pPr algn="ctr"/>
              <a:endParaRPr kumimoji="1" lang="ja-JP" altLang="en-US" sz="800">
                <a:latin typeface="微软雅黑" panose="020B0503020204020204" charset="-122"/>
                <a:ea typeface="微软雅黑" panose="020B0503020204020204" charset="-122"/>
              </a:endParaRPr>
            </a:p>
          </p:txBody>
        </p:sp>
        <p:sp>
          <p:nvSpPr>
            <p:cNvPr id="185" name="テキスト ボックス 122"/>
            <p:cNvSpPr txBox="1"/>
            <p:nvPr>
              <p:custDataLst>
                <p:tags r:id="rId47"/>
              </p:custDataLst>
            </p:nvPr>
          </p:nvSpPr>
          <p:spPr>
            <a:xfrm>
              <a:off x="6385" y="-228"/>
              <a:ext cx="2498" cy="744"/>
            </a:xfrm>
            <a:prstGeom prst="rect">
              <a:avLst/>
            </a:prstGeom>
            <a:noFill/>
            <a:ln>
              <a:noFill/>
            </a:ln>
          </p:spPr>
          <p:txBody>
            <a:bodyPr wrap="square" lIns="50400" tIns="50400" rIns="50400" bIns="50400" rtlCol="0" anchor="ctr">
              <a:spAutoFit/>
            </a:bodyPr>
            <a:lstStyle/>
            <a:p>
              <a:pPr algn="ctr"/>
              <a:r>
                <a:rPr lang="zh-CN" altLang="en-US" sz="800" dirty="0">
                  <a:latin typeface="微软雅黑" panose="020B0503020204020204" charset="-122"/>
                  <a:ea typeface="微软雅黑" panose="020B0503020204020204" charset="-122"/>
                </a:rPr>
                <a:t>Accident fan</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标题 1"/>
          <p:cNvSpPr>
            <a:spLocks noGrp="1"/>
          </p:cNvSpPr>
          <p:nvPr>
            <p:ph type="title"/>
          </p:nvPr>
        </p:nvSpPr>
        <p:spPr/>
        <p:txBody>
          <a:bodyPr anchor="ctr" anchorCtr="0"/>
          <a:lstStyle/>
          <a:p>
            <a:r>
              <a:rPr lang="en-US" altLang="zh-CN" sz="2800" b="1">
                <a:sym typeface="+mn-ea"/>
              </a:rPr>
              <a:t>Summary</a:t>
            </a:r>
          </a:p>
        </p:txBody>
      </p:sp>
      <p:sp>
        <p:nvSpPr>
          <p:cNvPr id="6146" name="文本框 2"/>
          <p:cNvSpPr txBox="1"/>
          <p:nvPr>
            <p:custDataLst>
              <p:tags r:id="rId1"/>
            </p:custDataLst>
          </p:nvPr>
        </p:nvSpPr>
        <p:spPr>
          <a:xfrm>
            <a:off x="766763" y="1412875"/>
            <a:ext cx="10626725" cy="2922905"/>
          </a:xfrm>
          <a:prstGeom prst="rect">
            <a:avLst/>
          </a:prstGeom>
          <a:noFill/>
          <a:ln w="9525">
            <a:noFill/>
          </a:ln>
        </p:spPr>
        <p:txBody>
          <a:bodyPr wrap="square" anchor="t" anchorCtr="0">
            <a:spAutoFit/>
          </a:bodyPr>
          <a:lstStyle/>
          <a:p>
            <a:pPr marL="342900" indent="-342900" algn="l">
              <a:spcBef>
                <a:spcPts val="1200"/>
              </a:spcBef>
              <a:buClrTx/>
              <a:buSzTx/>
              <a:buFont typeface="Wingdings" panose="05000000000000000000" charset="0"/>
              <a:buChar char="n"/>
            </a:pPr>
            <a:r>
              <a:rPr lang="en-US" altLang="zh-CN" sz="1800" b="1" dirty="0">
                <a:sym typeface="+mn-ea"/>
              </a:rPr>
              <a:t>A</a:t>
            </a:r>
            <a:r>
              <a:rPr lang="zh-CN" altLang="en-US" sz="1800" b="1" dirty="0">
                <a:sym typeface="+mn-ea"/>
              </a:rPr>
              <a:t>lternative initiation methods such as nail penetration and internal heating in ISO 6469-1 AMD:2022 are necessary</a:t>
            </a:r>
            <a:r>
              <a:rPr lang="en-US" altLang="zh-CN" sz="1800" b="1" dirty="0">
                <a:sym typeface="+mn-ea"/>
              </a:rPr>
              <a:t>.</a:t>
            </a:r>
            <a:endParaRPr lang="en-US" altLang="zh-CN" sz="1800" b="1">
              <a:sym typeface="+mn-ea"/>
            </a:endParaRPr>
          </a:p>
          <a:p>
            <a:pPr marL="342900" indent="-342900" algn="l">
              <a:spcBef>
                <a:spcPts val="1200"/>
              </a:spcBef>
              <a:buClrTx/>
              <a:buSzTx/>
              <a:buFont typeface="Wingdings" panose="05000000000000000000" charset="0"/>
              <a:buChar char="n"/>
            </a:pPr>
            <a:r>
              <a:rPr lang="zh-CN" altLang="en-US" sz="1800" b="1">
                <a:latin typeface="Arial" panose="020B0604020202020204" pitchFamily="34" charset="0"/>
                <a:ea typeface="宋体" panose="02010600030101010101" pitchFamily="2" charset="-122"/>
              </a:rPr>
              <a:t>China</a:t>
            </a:r>
            <a:r>
              <a:rPr lang="zh-CN" altLang="en-US" sz="1800" b="1" dirty="0">
                <a:latin typeface="Arial" panose="020B0604020202020204" pitchFamily="34" charset="0"/>
                <a:ea typeface="宋体" panose="02010600030101010101" pitchFamily="2" charset="-122"/>
              </a:rPr>
              <a:t>'s mandatory testing has been conducted for over 2 years, with over 1000 </a:t>
            </a:r>
            <a:r>
              <a:rPr lang="en-US" altLang="zh-CN" sz="1800" b="1" dirty="0">
                <a:latin typeface="Arial" panose="020B0604020202020204" pitchFamily="34" charset="0"/>
                <a:ea typeface="宋体" panose="02010600030101010101" pitchFamily="2" charset="-122"/>
              </a:rPr>
              <a:t>product</a:t>
            </a:r>
            <a:r>
              <a:rPr lang="zh-CN" altLang="en-US" sz="1800" b="1" dirty="0">
                <a:latin typeface="Arial" panose="020B0604020202020204" pitchFamily="34" charset="0"/>
                <a:ea typeface="宋体" panose="02010600030101010101" pitchFamily="2" charset="-122"/>
              </a:rPr>
              <a:t>s.</a:t>
            </a:r>
          </a:p>
          <a:p>
            <a:pPr marL="342900" indent="-342900">
              <a:spcBef>
                <a:spcPts val="1200"/>
              </a:spcBef>
              <a:buFont typeface="Wingdings" panose="05000000000000000000" charset="0"/>
              <a:buChar char="n"/>
            </a:pPr>
            <a:r>
              <a:rPr lang="zh-CN" altLang="en-US" sz="1800" b="1" dirty="0">
                <a:latin typeface="Arial" panose="020B0604020202020204" pitchFamily="34" charset="0"/>
                <a:ea typeface="宋体" panose="02010600030101010101" pitchFamily="2" charset="-122"/>
              </a:rPr>
              <a:t>Providing both vehicle and component level testing options is necessary for actual </a:t>
            </a:r>
            <a:r>
              <a:rPr lang="en-US" sz="1800" b="1" dirty="0">
                <a:sym typeface="+mn-ea"/>
              </a:rPr>
              <a:t>implementation</a:t>
            </a:r>
            <a:r>
              <a:rPr lang="zh-CN" altLang="en-US" sz="1800" b="1" dirty="0">
                <a:latin typeface="Arial" panose="020B0604020202020204" pitchFamily="34" charset="0"/>
                <a:ea typeface="宋体" panose="02010600030101010101" pitchFamily="2" charset="-122"/>
              </a:rPr>
              <a:t>.</a:t>
            </a:r>
          </a:p>
          <a:p>
            <a:pPr marL="342900" indent="-342900">
              <a:spcBef>
                <a:spcPts val="1200"/>
              </a:spcBef>
              <a:buFont typeface="Wingdings" panose="05000000000000000000" charset="0"/>
              <a:buChar char="n"/>
            </a:pPr>
            <a:r>
              <a:rPr lang="zh-CN" altLang="en-US" sz="1800" b="1" dirty="0">
                <a:latin typeface="Arial" panose="020B0604020202020204" pitchFamily="34" charset="0"/>
                <a:ea typeface="宋体" panose="02010600030101010101" pitchFamily="2" charset="-122"/>
              </a:rPr>
              <a:t>Method for calculating safe escape time is necessary for the </a:t>
            </a:r>
            <a:r>
              <a:rPr lang="en-US" sz="1800" b="1" dirty="0">
                <a:sym typeface="+mn-ea"/>
              </a:rPr>
              <a:t>implementation</a:t>
            </a:r>
            <a:r>
              <a:rPr lang="zh-CN" altLang="en-US" sz="1800" b="1" dirty="0">
                <a:latin typeface="Arial" panose="020B0604020202020204" pitchFamily="34" charset="0"/>
                <a:ea typeface="宋体" panose="02010600030101010101" pitchFamily="2" charset="-122"/>
              </a:rPr>
              <a:t> of the test.</a:t>
            </a:r>
          </a:p>
          <a:p>
            <a:pPr marL="342900" indent="-342900">
              <a:spcBef>
                <a:spcPts val="1200"/>
              </a:spcBef>
              <a:buFont typeface="Wingdings" panose="05000000000000000000" charset="0"/>
              <a:buChar char="n"/>
            </a:pPr>
            <a:r>
              <a:rPr lang="zh-CN" altLang="en-US" sz="1800" b="1" dirty="0">
                <a:latin typeface="Arial" panose="020B0604020202020204" pitchFamily="34" charset="0"/>
                <a:ea typeface="宋体" panose="02010600030101010101" pitchFamily="2" charset="-122"/>
              </a:rPr>
              <a:t>The thermal </a:t>
            </a:r>
            <a:r>
              <a:rPr lang="en-US" altLang="zh-CN" sz="1800" b="1" dirty="0">
                <a:latin typeface="Arial" panose="020B0604020202020204" pitchFamily="34" charset="0"/>
                <a:ea typeface="宋体" panose="02010600030101010101" pitchFamily="2" charset="-122"/>
              </a:rPr>
              <a:t>propagation</a:t>
            </a:r>
            <a:r>
              <a:rPr lang="zh-CN" altLang="en-US" sz="1800" b="1" dirty="0">
                <a:latin typeface="Arial" panose="020B0604020202020204" pitchFamily="34" charset="0"/>
                <a:ea typeface="宋体" panose="02010600030101010101" pitchFamily="2" charset="-122"/>
              </a:rPr>
              <a:t> testing lab needs to be designed in terms of safety</a:t>
            </a:r>
            <a:r>
              <a:rPr lang="en-US" altLang="zh-CN" sz="1800" b="1" dirty="0">
                <a:latin typeface="Arial" panose="020B0604020202020204" pitchFamily="34" charset="0"/>
                <a:ea typeface="宋体" panose="02010600030101010101" pitchFamily="2" charset="-122"/>
              </a:rPr>
              <a:t> and</a:t>
            </a:r>
            <a:r>
              <a:rPr lang="zh-CN" altLang="en-US" sz="1800" b="1" dirty="0">
                <a:latin typeface="Arial" panose="020B0604020202020204" pitchFamily="34" charset="0"/>
                <a:ea typeface="宋体" panose="02010600030101010101" pitchFamily="2" charset="-122"/>
              </a:rPr>
              <a:t> environmental protection.</a:t>
            </a:r>
          </a:p>
        </p:txBody>
      </p:sp>
      <p:sp>
        <p:nvSpPr>
          <p:cNvPr id="3" name="灯片编号占位符 2"/>
          <p:cNvSpPr>
            <a:spLocks noGrp="1"/>
          </p:cNvSpPr>
          <p:nvPr>
            <p:ph type="sldNum" sz="quarter" idx="4"/>
            <p:custDataLst>
              <p:tags r:id="rId2"/>
            </p:custDataLst>
          </p:nvPr>
        </p:nvSpPr>
        <p:spPr/>
        <p:txBody>
          <a:bodyPr/>
          <a:lstStyle/>
          <a:p>
            <a:fld id="{F9954841-DDB9-4D98-80F0-B7611239509B}" type="slidenum">
              <a:rPr lang="zh-CN" altLang="en-US" smtClean="0"/>
              <a:t>12</a:t>
            </a:fld>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071495" y="3068955"/>
            <a:ext cx="6096000" cy="706755"/>
          </a:xfrm>
          <a:prstGeom prst="rect">
            <a:avLst/>
          </a:prstGeom>
          <a:noFill/>
        </p:spPr>
        <p:txBody>
          <a:bodyPr wrap="square" rtlCol="0" anchor="t">
            <a:spAutoFit/>
          </a:bodyPr>
          <a:lstStyle/>
          <a:p>
            <a:pPr algn="ctr">
              <a:buClrTx/>
              <a:buSzTx/>
              <a:buFontTx/>
            </a:pPr>
            <a:r>
              <a:rPr lang="en-US" altLang="zh-CN" sz="4000" b="1">
                <a:solidFill>
                  <a:schemeClr val="tx2"/>
                </a:solidFill>
                <a:latin typeface="+mj-lt"/>
                <a:ea typeface="+mj-ea"/>
                <a:cs typeface="+mj-cs"/>
              </a:rPr>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标题 1"/>
          <p:cNvSpPr>
            <a:spLocks noGrp="1"/>
          </p:cNvSpPr>
          <p:nvPr>
            <p:ph type="title"/>
          </p:nvPr>
        </p:nvSpPr>
        <p:spPr/>
        <p:txBody>
          <a:bodyPr anchor="ctr" anchorCtr="0"/>
          <a:lstStyle/>
          <a:p>
            <a:r>
              <a:rPr lang="en-US" altLang="zh-CN" sz="2800" b="1"/>
              <a:t>Contents</a:t>
            </a:r>
          </a:p>
        </p:txBody>
      </p:sp>
      <p:sp>
        <p:nvSpPr>
          <p:cNvPr id="6146" name="文本框 2"/>
          <p:cNvSpPr txBox="1"/>
          <p:nvPr/>
        </p:nvSpPr>
        <p:spPr>
          <a:xfrm>
            <a:off x="766763" y="1412875"/>
            <a:ext cx="10626725" cy="860425"/>
          </a:xfrm>
          <a:prstGeom prst="rect">
            <a:avLst/>
          </a:prstGeom>
          <a:noFill/>
          <a:ln w="9525">
            <a:noFill/>
          </a:ln>
        </p:spPr>
        <p:txBody>
          <a:bodyPr wrap="square" anchor="t" anchorCtr="0">
            <a:spAutoFit/>
          </a:bodyPr>
          <a:lstStyle/>
          <a:p>
            <a:pPr>
              <a:spcBef>
                <a:spcPts val="1200"/>
              </a:spcBef>
            </a:pPr>
            <a:r>
              <a:rPr lang="en-US" sz="2000" b="1" dirty="0">
                <a:latin typeface="Arial" panose="020B0604020202020204" pitchFamily="34" charset="0"/>
                <a:ea typeface="宋体" panose="02010600030101010101" pitchFamily="2" charset="-122"/>
              </a:rPr>
              <a:t>1</a:t>
            </a:r>
            <a:r>
              <a:rPr lang="zh-CN" altLang="en-US" sz="2000" b="1" dirty="0">
                <a:latin typeface="Arial" panose="020B0604020202020204" pitchFamily="34" charset="0"/>
                <a:ea typeface="宋体" panose="02010600030101010101" pitchFamily="2" charset="-122"/>
              </a:rPr>
              <a:t>、</a:t>
            </a:r>
            <a:r>
              <a:rPr lang="en-US" altLang="zh-CN" sz="2000" b="1" dirty="0">
                <a:latin typeface="Arial" panose="020B0604020202020204" pitchFamily="34" charset="0"/>
                <a:ea typeface="宋体" panose="02010600030101010101" pitchFamily="2" charset="-122"/>
              </a:rPr>
              <a:t>T</a:t>
            </a:r>
            <a:r>
              <a:rPr lang="en-US" sz="2000" b="1" dirty="0">
                <a:sym typeface="+mn-ea"/>
              </a:rPr>
              <a:t>hermal Propagation Initiation Method Discussion in </a:t>
            </a:r>
            <a:r>
              <a:rPr lang="en-US" sz="2000" b="1" dirty="0" smtClean="0">
                <a:sym typeface="+mn-ea"/>
              </a:rPr>
              <a:t>EVS-GTR</a:t>
            </a:r>
            <a:endParaRPr lang="en-US" sz="2000" b="1" dirty="0">
              <a:latin typeface="Arial" panose="020B0604020202020204" pitchFamily="34" charset="0"/>
              <a:ea typeface="宋体" panose="02010600030101010101" pitchFamily="2" charset="-122"/>
            </a:endParaRPr>
          </a:p>
          <a:p>
            <a:pPr>
              <a:spcBef>
                <a:spcPts val="1200"/>
              </a:spcBef>
            </a:pPr>
            <a:r>
              <a:rPr lang="en-US" altLang="zh-CN" sz="2000" b="1" dirty="0">
                <a:latin typeface="Arial" panose="020B0604020202020204" pitchFamily="34" charset="0"/>
                <a:ea typeface="宋体" panose="02010600030101010101" pitchFamily="2" charset="-122"/>
              </a:rPr>
              <a:t>2</a:t>
            </a:r>
            <a:r>
              <a:rPr lang="zh-CN" altLang="en-US" sz="2000" b="1" dirty="0">
                <a:latin typeface="Arial" panose="020B0604020202020204" pitchFamily="34" charset="0"/>
                <a:ea typeface="宋体" panose="02010600030101010101" pitchFamily="2" charset="-122"/>
              </a:rPr>
              <a:t>、</a:t>
            </a:r>
            <a:r>
              <a:rPr lang="en-US" sz="2000" b="1" dirty="0">
                <a:sym typeface="+mn-ea"/>
              </a:rPr>
              <a:t>The Suggestions Based on The Implementation Experience in China</a:t>
            </a:r>
            <a:endParaRPr lang="en-US" altLang="en-US" sz="2000" b="1" dirty="0">
              <a:latin typeface="Arial" panose="020B0604020202020204" pitchFamily="34" charset="0"/>
              <a:ea typeface="宋体" panose="02010600030101010101" pitchFamily="2" charset="-122"/>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3073"/>
          <p:cNvSpPr>
            <a:spLocks noGrp="1"/>
          </p:cNvSpPr>
          <p:nvPr>
            <p:ph type="ctrTitle"/>
            <p:custDataLst>
              <p:tags r:id="rId1"/>
            </p:custDataLst>
          </p:nvPr>
        </p:nvSpPr>
        <p:spPr>
          <a:xfrm>
            <a:off x="395605" y="2130425"/>
            <a:ext cx="11386820" cy="1470025"/>
          </a:xfrm>
        </p:spPr>
        <p:txBody>
          <a:bodyPr anchor="ctr" anchorCtr="0"/>
          <a:lstStyle/>
          <a:p>
            <a:pPr defTabSz="914400">
              <a:buClrTx/>
              <a:buSzTx/>
              <a:buFontTx/>
              <a:buNone/>
            </a:pPr>
            <a:r>
              <a:rPr lang="en-US" sz="4000" b="1" dirty="0">
                <a:latin typeface="Arial" panose="020B0604020202020204" pitchFamily="34" charset="0"/>
                <a:ea typeface="宋体" panose="02010600030101010101" pitchFamily="2" charset="-122"/>
                <a:sym typeface="+mn-ea"/>
              </a:rPr>
              <a:t>1</a:t>
            </a:r>
            <a:r>
              <a:rPr lang="zh-CN" altLang="en-US" sz="4000" b="1" dirty="0">
                <a:latin typeface="Arial" panose="020B0604020202020204" pitchFamily="34" charset="0"/>
                <a:ea typeface="宋体" panose="02010600030101010101" pitchFamily="2" charset="-122"/>
                <a:sym typeface="+mn-ea"/>
              </a:rPr>
              <a:t>、</a:t>
            </a:r>
            <a:r>
              <a:rPr lang="en-US" altLang="zh-CN" sz="4000" b="1" dirty="0">
                <a:latin typeface="Arial" panose="020B0604020202020204" pitchFamily="34" charset="0"/>
                <a:ea typeface="宋体" panose="02010600030101010101" pitchFamily="2" charset="-122"/>
                <a:sym typeface="+mn-ea"/>
              </a:rPr>
              <a:t>T</a:t>
            </a:r>
            <a:r>
              <a:rPr lang="en-US" sz="4000" b="1" dirty="0">
                <a:sym typeface="+mn-ea"/>
              </a:rPr>
              <a:t>hermal Propagation Initiation Method Discussion in </a:t>
            </a:r>
            <a:r>
              <a:rPr lang="en-US" sz="4000" b="1" dirty="0" smtClean="0">
                <a:sym typeface="+mn-ea"/>
              </a:rPr>
              <a:t>EVS-GTR</a:t>
            </a:r>
            <a:endParaRPr lang="en-US" altLang="zh-CN" sz="4000" b="1" kern="1200" baseline="0" dirty="0">
              <a:latin typeface="+mj-lt"/>
              <a:ea typeface="+mj-ea"/>
              <a:cs typeface="+mj-cs"/>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a:solidFill>
                  <a:schemeClr val="tx1"/>
                </a:solidFill>
              </a:rPr>
              <a:t>1.1 Background</a:t>
            </a:r>
          </a:p>
        </p:txBody>
      </p:sp>
      <p:sp>
        <p:nvSpPr>
          <p:cNvPr id="4" name="日期占位符 3"/>
          <p:cNvSpPr>
            <a:spLocks noGrp="1"/>
          </p:cNvSpPr>
          <p:nvPr>
            <p:ph type="dt" sz="half" idx="10"/>
          </p:nvPr>
        </p:nvSpPr>
        <p:spPr/>
        <p:txBody>
          <a:bodyPr/>
          <a:lstStyle/>
          <a:p>
            <a:fld id="{8F431A43-FB05-450A-8485-35ACF079F0FB}" type="datetime1">
              <a:rPr lang="zh-CN" altLang="en-US" smtClean="0"/>
              <a:t>2023/4/7</a:t>
            </a:fld>
            <a:endParaRPr lang="zh-CN" altLang="en-US" dirty="0"/>
          </a:p>
        </p:txBody>
      </p:sp>
      <p:sp>
        <p:nvSpPr>
          <p:cNvPr id="5" name="灯片编号占位符 4"/>
          <p:cNvSpPr>
            <a:spLocks noGrp="1"/>
          </p:cNvSpPr>
          <p:nvPr>
            <p:ph type="sldNum" sz="quarter" idx="12"/>
          </p:nvPr>
        </p:nvSpPr>
        <p:spPr/>
        <p:txBody>
          <a:bodyPr/>
          <a:lstStyle/>
          <a:p>
            <a:fld id="{E3D0761C-F1F4-4EEB-B031-3C1057572172}" type="slidenum">
              <a:rPr lang="zh-CN" altLang="en-US" smtClean="0"/>
              <a:t>4</a:t>
            </a:fld>
            <a:endParaRPr lang="zh-CN" altLang="en-US" dirty="0"/>
          </a:p>
        </p:txBody>
      </p:sp>
      <p:sp>
        <p:nvSpPr>
          <p:cNvPr id="7" name="矩形 6"/>
          <p:cNvSpPr/>
          <p:nvPr/>
        </p:nvSpPr>
        <p:spPr>
          <a:xfrm>
            <a:off x="403887" y="902918"/>
            <a:ext cx="11267090" cy="1969770"/>
          </a:xfrm>
          <a:prstGeom prst="rect">
            <a:avLst/>
          </a:prstGeom>
        </p:spPr>
        <p:txBody>
          <a:bodyPr wrap="square">
            <a:spAutoFit/>
          </a:bodyPr>
          <a:lstStyle/>
          <a:p>
            <a:pPr algn="just">
              <a:spcBef>
                <a:spcPts val="600"/>
              </a:spcBef>
              <a:spcAft>
                <a:spcPts val="0"/>
              </a:spcAft>
            </a:pPr>
            <a:r>
              <a:rPr lang="en-GB" altLang="zh-CN" sz="1600" u="sng" dirty="0">
                <a:solidFill>
                  <a:srgbClr val="000000"/>
                </a:solidFill>
                <a:latin typeface="Cambria" panose="02040503050406030204" pitchFamily="18" charset="0"/>
                <a:ea typeface="宋体" panose="02010600030101010101" pitchFamily="2" charset="-122"/>
                <a:cs typeface="Calibri Light" panose="020F0302020204030204" pitchFamily="34" charset="0"/>
              </a:rPr>
              <a:t>Initiation method</a:t>
            </a:r>
            <a:endParaRPr lang="zh-CN" altLang="zh-CN" dirty="0">
              <a:solidFill>
                <a:srgbClr val="000000"/>
              </a:solidFill>
              <a:latin typeface="Verdana" panose="020B0604030504040204" pitchFamily="34" charset="0"/>
              <a:ea typeface="宋体" panose="02010600030101010101" pitchFamily="2" charset="-122"/>
              <a:cs typeface="Verdana" panose="020B0604030504040204" pitchFamily="34" charset="0"/>
            </a:endParaRPr>
          </a:p>
          <a:p>
            <a:pPr algn="just">
              <a:spcBef>
                <a:spcPts val="600"/>
              </a:spcBef>
              <a:spcAft>
                <a:spcPts val="0"/>
              </a:spcAft>
            </a:pPr>
            <a:r>
              <a:rPr lang="en-GB" altLang="zh-CN" sz="1600" dirty="0">
                <a:solidFill>
                  <a:srgbClr val="000000"/>
                </a:solidFill>
                <a:latin typeface="Cambria" panose="02040503050406030204" pitchFamily="18" charset="0"/>
                <a:ea typeface="宋体" panose="02010600030101010101" pitchFamily="2" charset="-122"/>
                <a:cs typeface="Calibri Light" panose="020F0302020204030204" pitchFamily="34" charset="0"/>
              </a:rPr>
              <a:t>The </a:t>
            </a:r>
            <a:r>
              <a:rPr lang="en-GB" altLang="zh-CN" sz="1600" dirty="0">
                <a:solidFill>
                  <a:srgbClr val="000000"/>
                </a:solidFill>
                <a:highlight>
                  <a:srgbClr val="FFFF00"/>
                </a:highlight>
                <a:latin typeface="Cambria" panose="02040503050406030204" pitchFamily="18" charset="0"/>
                <a:ea typeface="宋体" panose="02010600030101010101" pitchFamily="2" charset="-122"/>
                <a:cs typeface="Calibri Light" panose="020F0302020204030204" pitchFamily="34" charset="0"/>
              </a:rPr>
              <a:t>[main]</a:t>
            </a:r>
            <a:r>
              <a:rPr lang="en-GB" altLang="zh-CN" sz="1600" dirty="0">
                <a:solidFill>
                  <a:srgbClr val="000000"/>
                </a:solidFill>
                <a:latin typeface="Cambria" panose="02040503050406030204" pitchFamily="18" charset="0"/>
                <a:ea typeface="宋体" panose="02010600030101010101" pitchFamily="2" charset="-122"/>
                <a:cs typeface="Calibri Light" panose="020F0302020204030204" pitchFamily="34" charset="0"/>
              </a:rPr>
              <a:t> initiation method for triggering thermal runaway during the thermal runaway propagation test is </a:t>
            </a:r>
            <a:r>
              <a:rPr lang="en-GB" altLang="zh-CN" sz="1600" dirty="0">
                <a:solidFill>
                  <a:srgbClr val="000000"/>
                </a:solidFill>
                <a:highlight>
                  <a:srgbClr val="FFFF00"/>
                </a:highlight>
                <a:latin typeface="Cambria" panose="02040503050406030204" pitchFamily="18" charset="0"/>
                <a:ea typeface="宋体" panose="02010600030101010101" pitchFamily="2" charset="-122"/>
                <a:cs typeface="Calibri Light" panose="020F0302020204030204" pitchFamily="34" charset="0"/>
              </a:rPr>
              <a:t>localised rapid external heating.</a:t>
            </a:r>
            <a:r>
              <a:rPr lang="en-GB" altLang="zh-CN" sz="1600" dirty="0">
                <a:solidFill>
                  <a:srgbClr val="000000"/>
                </a:solidFill>
                <a:latin typeface="Cambria" panose="02040503050406030204" pitchFamily="18" charset="0"/>
                <a:ea typeface="宋体" panose="02010600030101010101" pitchFamily="2" charset="-122"/>
                <a:cs typeface="Calibri Light" panose="020F0302020204030204" pitchFamily="34" charset="0"/>
              </a:rPr>
              <a:t> </a:t>
            </a:r>
            <a:endParaRPr lang="zh-CN" altLang="zh-CN" dirty="0">
              <a:solidFill>
                <a:srgbClr val="000000"/>
              </a:solidFill>
              <a:latin typeface="Verdana" panose="020B0604030504040204" pitchFamily="34" charset="0"/>
              <a:ea typeface="宋体" panose="02010600030101010101" pitchFamily="2" charset="-122"/>
              <a:cs typeface="Verdana" panose="020B0604030504040204" pitchFamily="34" charset="0"/>
            </a:endParaRPr>
          </a:p>
          <a:p>
            <a:pPr algn="just">
              <a:spcBef>
                <a:spcPts val="600"/>
              </a:spcBef>
              <a:spcAft>
                <a:spcPts val="0"/>
              </a:spcAft>
            </a:pPr>
            <a:r>
              <a:rPr lang="en-GB" altLang="zh-CN" sz="1600" dirty="0">
                <a:solidFill>
                  <a:srgbClr val="000000"/>
                </a:solidFill>
                <a:latin typeface="Cambria" panose="02040503050406030204" pitchFamily="18" charset="0"/>
                <a:ea typeface="宋体" panose="02010600030101010101" pitchFamily="2" charset="-122"/>
                <a:cs typeface="Calibri Light" panose="020F0302020204030204" pitchFamily="34" charset="0"/>
              </a:rPr>
              <a:t>The trigger method applies a high-powered heat pulse, locally, to the external surface of one - initiation - battery cell within the REESS via an external heater with minimal increase in temperature of the adjacent battery cell(s) prior to thermal runaway within the target cell. The increase of temperature of adjacent cell(s), prior to thermal runaway in the target cell, shall remain below the maximum </a:t>
            </a:r>
            <a:r>
              <a:rPr lang="en-GB" altLang="zh-CN" sz="1600" dirty="0">
                <a:solidFill>
                  <a:srgbClr val="000000"/>
                </a:solidFill>
                <a:latin typeface="Cambria" panose="02040503050406030204" pitchFamily="18" charset="0"/>
                <a:ea typeface="MS Mincho"/>
                <a:cs typeface="Arial" panose="020B0604020202020204" pitchFamily="34" charset="0"/>
              </a:rPr>
              <a:t>operating or storage temperature (whichever is higher) for the REESS. </a:t>
            </a:r>
            <a:endParaRPr lang="zh-CN" altLang="zh-CN" dirty="0">
              <a:solidFill>
                <a:srgbClr val="000000"/>
              </a:solidFill>
              <a:effectLst/>
              <a:latin typeface="Verdana" panose="020B0604030504040204" pitchFamily="34" charset="0"/>
              <a:ea typeface="宋体" panose="02010600030101010101" pitchFamily="2" charset="-122"/>
              <a:cs typeface="Verdana" panose="020B0604030504040204" pitchFamily="34" charset="0"/>
            </a:endParaRPr>
          </a:p>
        </p:txBody>
      </p:sp>
      <p:sp>
        <p:nvSpPr>
          <p:cNvPr id="8" name="文本框 7"/>
          <p:cNvSpPr txBox="1"/>
          <p:nvPr/>
        </p:nvSpPr>
        <p:spPr>
          <a:xfrm>
            <a:off x="403887" y="4449693"/>
            <a:ext cx="8503630" cy="1754326"/>
          </a:xfrm>
          <a:prstGeom prst="rect">
            <a:avLst/>
          </a:prstGeom>
          <a:noFill/>
        </p:spPr>
        <p:txBody>
          <a:bodyPr wrap="square" rtlCol="0">
            <a:spAutoFit/>
          </a:bodyPr>
          <a:lstStyle/>
          <a:p>
            <a:r>
              <a:rPr lang="en-US" altLang="zh-CN" dirty="0"/>
              <a:t>Question in </a:t>
            </a:r>
            <a:r>
              <a:rPr lang="en-US" altLang="zh-CN" dirty="0" smtClean="0"/>
              <a:t>EVS-GTR</a:t>
            </a:r>
            <a:r>
              <a:rPr lang="en-US" altLang="zh-CN" dirty="0"/>
              <a:t>:</a:t>
            </a:r>
          </a:p>
          <a:p>
            <a:pPr marL="285750" indent="-285750">
              <a:buFont typeface="Arial" panose="020B0604020202020204" pitchFamily="34" charset="0"/>
              <a:buChar char="•"/>
            </a:pPr>
            <a:r>
              <a:rPr lang="en-US" altLang="zh-CN" dirty="0"/>
              <a:t> Do you think alternative method are necessary ?</a:t>
            </a:r>
          </a:p>
          <a:p>
            <a:pPr marL="285750" indent="-285750">
              <a:buFont typeface="Arial" panose="020B0604020202020204" pitchFamily="34" charset="0"/>
              <a:buChar char="•"/>
            </a:pPr>
            <a:r>
              <a:rPr lang="en-US" altLang="zh-CN" dirty="0"/>
              <a:t> If alternative method is necessary, what’s the relationship of this method?</a:t>
            </a:r>
          </a:p>
          <a:p>
            <a:pPr marL="742950" lvl="1" indent="-285750">
              <a:buFont typeface="Arial" panose="020B0604020202020204" pitchFamily="34" charset="0"/>
              <a:buChar char="•"/>
            </a:pPr>
            <a:r>
              <a:rPr lang="en-US" altLang="zh-CN" dirty="0"/>
              <a:t>Equivalent options</a:t>
            </a:r>
          </a:p>
          <a:p>
            <a:pPr marL="742950" lvl="1" indent="-285750">
              <a:buFont typeface="Arial" panose="020B0604020202020204" pitchFamily="34" charset="0"/>
              <a:buChar char="•"/>
            </a:pPr>
            <a:r>
              <a:rPr lang="en-US" altLang="zh-CN" dirty="0"/>
              <a:t>Main method and alternative method</a:t>
            </a:r>
          </a:p>
          <a:p>
            <a:endParaRPr lang="zh-CN" altLang="en-US" dirty="0"/>
          </a:p>
        </p:txBody>
      </p:sp>
      <p:sp>
        <p:nvSpPr>
          <p:cNvPr id="9" name="文本框 8"/>
          <p:cNvSpPr txBox="1"/>
          <p:nvPr/>
        </p:nvSpPr>
        <p:spPr>
          <a:xfrm>
            <a:off x="399819" y="3130915"/>
            <a:ext cx="11473604" cy="830997"/>
          </a:xfrm>
          <a:prstGeom prst="rect">
            <a:avLst/>
          </a:prstGeom>
          <a:noFill/>
        </p:spPr>
        <p:txBody>
          <a:bodyPr wrap="square" rtlCol="0">
            <a:spAutoFit/>
          </a:bodyPr>
          <a:lstStyle/>
          <a:p>
            <a:r>
              <a:rPr lang="en-US" altLang="zh-CN" sz="2400" dirty="0">
                <a:solidFill>
                  <a:srgbClr val="0000FF"/>
                </a:solidFill>
              </a:rPr>
              <a:t>In the current regulation draft, localized rapid external heating from ISO 6469-1 AMD1:2022 is the only mentioned initiation method</a:t>
            </a:r>
            <a:endParaRPr lang="zh-CN" altLang="en-US" sz="2400" dirty="0">
              <a:solidFill>
                <a:srgbClr val="0000FF"/>
              </a:solidFill>
            </a:endParaRPr>
          </a:p>
        </p:txBody>
      </p:sp>
      <p:sp>
        <p:nvSpPr>
          <p:cNvPr id="3" name="文本框 2"/>
          <p:cNvSpPr txBox="1"/>
          <p:nvPr>
            <p:custDataLst>
              <p:tags r:id="rId1"/>
            </p:custDataLst>
          </p:nvPr>
        </p:nvSpPr>
        <p:spPr>
          <a:xfrm>
            <a:off x="0" y="6489700"/>
            <a:ext cx="12192000" cy="368300"/>
          </a:xfrm>
          <a:prstGeom prst="rect">
            <a:avLst/>
          </a:prstGeom>
          <a:solidFill>
            <a:schemeClr val="bg1"/>
          </a:solidFill>
        </p:spPr>
        <p:txBody>
          <a:bodyPr wrap="square" rtlCol="0">
            <a:spAutoFit/>
          </a:bodyPr>
          <a:lstStyle/>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a:solidFill>
                  <a:schemeClr val="tx1"/>
                </a:solidFill>
              </a:rPr>
              <a:t>1.2 Content</a:t>
            </a:r>
          </a:p>
        </p:txBody>
      </p:sp>
      <p:sp>
        <p:nvSpPr>
          <p:cNvPr id="3" name="内容占位符 2"/>
          <p:cNvSpPr>
            <a:spLocks noGrp="1"/>
          </p:cNvSpPr>
          <p:nvPr>
            <p:ph sz="half" idx="1"/>
          </p:nvPr>
        </p:nvSpPr>
        <p:spPr>
          <a:xfrm>
            <a:off x="811981" y="1039509"/>
            <a:ext cx="10959008" cy="5109169"/>
          </a:xfrm>
        </p:spPr>
        <p:txBody>
          <a:bodyPr>
            <a:normAutofit/>
          </a:bodyPr>
          <a:lstStyle/>
          <a:p>
            <a:pPr>
              <a:lnSpc>
                <a:spcPct val="150000"/>
              </a:lnSpc>
            </a:pPr>
            <a:r>
              <a:rPr lang="en-US" altLang="zh-CN" sz="2400" dirty="0"/>
              <a:t>Every initiation method has its advantages and disadvantages, suitable for different types of cells and structures. So ISO </a:t>
            </a:r>
            <a:r>
              <a:rPr lang="en-US" altLang="zh-CN" sz="2400" dirty="0">
                <a:sym typeface="+mn-ea"/>
              </a:rPr>
              <a:t>6469-1 AMD:2022 proposed several initiation methods.</a:t>
            </a:r>
          </a:p>
          <a:p>
            <a:pPr>
              <a:lnSpc>
                <a:spcPct val="150000"/>
              </a:lnSpc>
            </a:pPr>
            <a:r>
              <a:rPr lang="en-US" altLang="zh-CN" sz="2400" dirty="0">
                <a:sym typeface="+mn-ea"/>
              </a:rPr>
              <a:t>Rapid External heating </a:t>
            </a:r>
            <a:r>
              <a:rPr lang="en-US" altLang="zh-CN" sz="2400" dirty="0"/>
              <a:t>can effectively trigger thermal runaway of the battery, but in some cases, other methods may have more advantages</a:t>
            </a:r>
          </a:p>
          <a:p>
            <a:pPr>
              <a:lnSpc>
                <a:spcPct val="150000"/>
              </a:lnSpc>
            </a:pPr>
            <a:r>
              <a:rPr lang="en-US" altLang="zh-CN" sz="2400" dirty="0"/>
              <a:t>We suggest that alternative initiation methods such as nail penetration and internal heating in ISO 6469-1 AMD:2022 are necessary</a:t>
            </a:r>
          </a:p>
        </p:txBody>
      </p:sp>
      <p:sp>
        <p:nvSpPr>
          <p:cNvPr id="4" name="日期占位符 3"/>
          <p:cNvSpPr>
            <a:spLocks noGrp="1"/>
          </p:cNvSpPr>
          <p:nvPr>
            <p:ph type="dt" sz="half" idx="10"/>
          </p:nvPr>
        </p:nvSpPr>
        <p:spPr/>
        <p:txBody>
          <a:bodyPr/>
          <a:lstStyle/>
          <a:p>
            <a:fld id="{8F431A43-FB05-450A-8485-35ACF079F0FB}" type="datetime1">
              <a:rPr lang="zh-CN" altLang="en-US" smtClean="0"/>
              <a:t>2023/4/7</a:t>
            </a:fld>
            <a:endParaRPr lang="zh-CN" altLang="en-US" dirty="0"/>
          </a:p>
        </p:txBody>
      </p:sp>
      <p:sp>
        <p:nvSpPr>
          <p:cNvPr id="5" name="灯片编号占位符 4"/>
          <p:cNvSpPr>
            <a:spLocks noGrp="1"/>
          </p:cNvSpPr>
          <p:nvPr>
            <p:ph type="sldNum" sz="quarter" idx="12"/>
          </p:nvPr>
        </p:nvSpPr>
        <p:spPr/>
        <p:txBody>
          <a:bodyPr/>
          <a:lstStyle/>
          <a:p>
            <a:fld id="{E3D0761C-F1F4-4EEB-B031-3C1057572172}" type="slidenum">
              <a:rPr lang="zh-CN" altLang="en-US" smtClean="0"/>
              <a:t>5</a:t>
            </a:fld>
            <a:endParaRPr lang="zh-CN" altLang="en-US" dirty="0"/>
          </a:p>
        </p:txBody>
      </p:sp>
      <p:sp>
        <p:nvSpPr>
          <p:cNvPr id="9" name="文本框 8"/>
          <p:cNvSpPr txBox="1"/>
          <p:nvPr>
            <p:custDataLst>
              <p:tags r:id="rId1"/>
            </p:custDataLst>
          </p:nvPr>
        </p:nvSpPr>
        <p:spPr>
          <a:xfrm>
            <a:off x="0" y="6489700"/>
            <a:ext cx="12192000" cy="368300"/>
          </a:xfrm>
          <a:prstGeom prst="rect">
            <a:avLst/>
          </a:prstGeom>
          <a:solidFill>
            <a:schemeClr val="bg1"/>
          </a:solidFill>
        </p:spPr>
        <p:txBody>
          <a:bodyPr wrap="square" rtlCol="0">
            <a:spAutoFit/>
          </a:bodyPr>
          <a:lstStyle/>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3073"/>
          <p:cNvSpPr>
            <a:spLocks noGrp="1"/>
          </p:cNvSpPr>
          <p:nvPr>
            <p:ph type="ctrTitle"/>
            <p:custDataLst>
              <p:tags r:id="rId1"/>
            </p:custDataLst>
          </p:nvPr>
        </p:nvSpPr>
        <p:spPr>
          <a:xfrm>
            <a:off x="395605" y="2130425"/>
            <a:ext cx="11386820" cy="1470025"/>
          </a:xfrm>
        </p:spPr>
        <p:txBody>
          <a:bodyPr anchor="ctr" anchorCtr="0"/>
          <a:lstStyle/>
          <a:p>
            <a:pPr defTabSz="914400">
              <a:buClrTx/>
              <a:buSzTx/>
              <a:buFontTx/>
              <a:buNone/>
            </a:pPr>
            <a:r>
              <a:rPr lang="en-US" altLang="zh-CN" sz="4000" b="1">
                <a:latin typeface="Arial" panose="020B0604020202020204" pitchFamily="34" charset="0"/>
                <a:ea typeface="宋体" panose="02010600030101010101" pitchFamily="2" charset="-122"/>
                <a:sym typeface="+mn-ea"/>
              </a:rPr>
              <a:t>2</a:t>
            </a:r>
            <a:r>
              <a:rPr lang="zh-CN" altLang="en-US" sz="4000" b="1">
                <a:latin typeface="Arial" panose="020B0604020202020204" pitchFamily="34" charset="0"/>
                <a:ea typeface="宋体" panose="02010600030101010101" pitchFamily="2" charset="-122"/>
                <a:sym typeface="+mn-ea"/>
              </a:rPr>
              <a:t>、</a:t>
            </a:r>
            <a:r>
              <a:rPr lang="en-US" sz="4000" b="1">
                <a:sym typeface="+mn-ea"/>
              </a:rPr>
              <a:t>The Suggestions Based on The Implementation Experience in China</a:t>
            </a:r>
            <a:endParaRPr lang="en-US" altLang="zh-CN" sz="4000" b="1" kern="1200" baseline="0">
              <a:latin typeface="+mj-lt"/>
              <a:ea typeface="+mj-ea"/>
              <a:cs typeface="+mj-cs"/>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标题 1"/>
          <p:cNvSpPr>
            <a:spLocks noGrp="1"/>
          </p:cNvSpPr>
          <p:nvPr>
            <p:ph type="title"/>
          </p:nvPr>
        </p:nvSpPr>
        <p:spPr/>
        <p:txBody>
          <a:bodyPr anchor="ctr" anchorCtr="0"/>
          <a:lstStyle/>
          <a:p>
            <a:r>
              <a:rPr lang="en-US" altLang="zh-CN" sz="2800" b="1"/>
              <a:t>2.1 </a:t>
            </a:r>
            <a:r>
              <a:rPr lang="zh-CN" altLang="en-US" sz="2800" b="1"/>
              <a:t>Overall</a:t>
            </a:r>
            <a:r>
              <a:rPr lang="en-US" altLang="zh-CN" sz="2800" b="1"/>
              <a:t> situation</a:t>
            </a:r>
          </a:p>
        </p:txBody>
      </p:sp>
      <p:sp>
        <p:nvSpPr>
          <p:cNvPr id="6146" name="文本框 2"/>
          <p:cNvSpPr txBox="1"/>
          <p:nvPr/>
        </p:nvSpPr>
        <p:spPr>
          <a:xfrm>
            <a:off x="766763" y="1412875"/>
            <a:ext cx="10626725" cy="3169285"/>
          </a:xfrm>
          <a:prstGeom prst="rect">
            <a:avLst/>
          </a:prstGeom>
          <a:noFill/>
          <a:ln w="9525">
            <a:noFill/>
          </a:ln>
        </p:spPr>
        <p:txBody>
          <a:bodyPr wrap="square" anchor="t" anchorCtr="0">
            <a:spAutoFit/>
          </a:bodyPr>
          <a:lstStyle/>
          <a:p>
            <a:pPr marL="342900" indent="-342900">
              <a:spcBef>
                <a:spcPts val="1200"/>
              </a:spcBef>
              <a:buFont typeface="Wingdings" panose="05000000000000000000" charset="0"/>
              <a:buChar char="n"/>
            </a:pPr>
            <a:r>
              <a:rPr lang="en-US" sz="1800" b="1">
                <a:sym typeface="+mn-ea"/>
              </a:rPr>
              <a:t>China’s mandatory traction battery standard（GB 38031-2020） includes thermal propagation test requirements in coordination with GTR 20 Phase 1, which has been enforced for more than 2 years. According to the feedback after implementation, there have been over 1000 products were tested at the testing agency, the current test method is basically enfo</a:t>
            </a:r>
            <a:r>
              <a:rPr lang="en-US" sz="1800" b="1">
                <a:solidFill>
                  <a:schemeClr val="tx1"/>
                </a:solidFill>
                <a:sym typeface="+mn-ea"/>
              </a:rPr>
              <a:t>rceable and repeatable for various types of RESS.</a:t>
            </a:r>
          </a:p>
          <a:p>
            <a:pPr marL="342900" indent="-342900">
              <a:spcBef>
                <a:spcPts val="1200"/>
              </a:spcBef>
              <a:buFont typeface="Wingdings" panose="05000000000000000000" charset="0"/>
              <a:buChar char="n"/>
            </a:pPr>
            <a:r>
              <a:rPr lang="en-US" sz="1800" b="1">
                <a:solidFill>
                  <a:schemeClr val="tx1"/>
                </a:solidFill>
                <a:sym typeface="+mn-ea"/>
              </a:rPr>
              <a:t>The standard allows manufacturers to choose the vehicle level or component level test. However, all mandatory tests are carried out at the component level so far.</a:t>
            </a:r>
          </a:p>
          <a:p>
            <a:pPr marL="342900" indent="-342900">
              <a:spcBef>
                <a:spcPts val="1200"/>
              </a:spcBef>
              <a:buFont typeface="Wingdings" panose="05000000000000000000" charset="0"/>
              <a:buChar char="n"/>
            </a:pPr>
            <a:r>
              <a:rPr sz="1800" b="1">
                <a:solidFill>
                  <a:schemeClr val="tx1"/>
                </a:solidFill>
                <a:ea typeface="宋体" panose="02010600030101010101" pitchFamily="2" charset="-122"/>
              </a:rPr>
              <a:t>Among the </a:t>
            </a:r>
            <a:r>
              <a:rPr lang="en-US" sz="1800" b="1">
                <a:solidFill>
                  <a:schemeClr val="tx1"/>
                </a:solidFill>
                <a:ea typeface="宋体" panose="02010600030101010101" pitchFamily="2" charset="-122"/>
              </a:rPr>
              <a:t>150</a:t>
            </a:r>
            <a:r>
              <a:rPr sz="1800" b="1">
                <a:solidFill>
                  <a:schemeClr val="tx1"/>
                </a:solidFill>
                <a:ea typeface="宋体" panose="02010600030101010101" pitchFamily="2" charset="-122"/>
              </a:rPr>
              <a:t> projects in the statistics, </a:t>
            </a:r>
            <a:r>
              <a:rPr lang="en-US" sz="1800" b="1">
                <a:solidFill>
                  <a:schemeClr val="tx1"/>
                </a:solidFill>
                <a:ea typeface="宋体" panose="02010600030101010101" pitchFamily="2" charset="-122"/>
              </a:rPr>
              <a:t>129</a:t>
            </a:r>
            <a:r>
              <a:rPr sz="1800" b="1">
                <a:solidFill>
                  <a:schemeClr val="tx1"/>
                </a:solidFill>
                <a:ea typeface="宋体" panose="02010600030101010101" pitchFamily="2" charset="-122"/>
              </a:rPr>
              <a:t> </a:t>
            </a:r>
            <a:r>
              <a:rPr lang="en-US" sz="1800" b="1">
                <a:solidFill>
                  <a:schemeClr val="tx1"/>
                </a:solidFill>
                <a:ea typeface="宋体" panose="02010600030101010101" pitchFamily="2" charset="-122"/>
              </a:rPr>
              <a:t>(86%) </a:t>
            </a:r>
            <a:r>
              <a:rPr sz="1800" b="1">
                <a:solidFill>
                  <a:schemeClr val="tx1"/>
                </a:solidFill>
                <a:ea typeface="宋体" panose="02010600030101010101" pitchFamily="2" charset="-122"/>
              </a:rPr>
              <a:t>used external heating method and </a:t>
            </a:r>
            <a:r>
              <a:rPr lang="en-US" sz="1800" b="1">
                <a:solidFill>
                  <a:schemeClr val="tx1"/>
                </a:solidFill>
                <a:ea typeface="宋体" panose="02010600030101010101" pitchFamily="2" charset="-122"/>
              </a:rPr>
              <a:t>21</a:t>
            </a:r>
            <a:r>
              <a:rPr sz="1800" b="1">
                <a:solidFill>
                  <a:schemeClr val="tx1"/>
                </a:solidFill>
                <a:ea typeface="宋体" panose="02010600030101010101" pitchFamily="2" charset="-122"/>
              </a:rPr>
              <a:t> </a:t>
            </a:r>
            <a:r>
              <a:rPr lang="en-US" sz="1800" b="1">
                <a:solidFill>
                  <a:schemeClr val="tx1"/>
                </a:solidFill>
                <a:ea typeface="宋体" panose="02010600030101010101" pitchFamily="2" charset="-122"/>
              </a:rPr>
              <a:t>(14%) </a:t>
            </a:r>
            <a:r>
              <a:rPr sz="1800" b="1">
                <a:solidFill>
                  <a:schemeClr val="tx1"/>
                </a:solidFill>
                <a:ea typeface="宋体" panose="02010600030101010101" pitchFamily="2" charset="-122"/>
              </a:rPr>
              <a:t>used </a:t>
            </a:r>
            <a:r>
              <a:rPr lang="en-US" sz="1800" b="1">
                <a:solidFill>
                  <a:schemeClr val="tx1"/>
                </a:solidFill>
                <a:ea typeface="宋体" panose="02010600030101010101" pitchFamily="2" charset="-122"/>
              </a:rPr>
              <a:t>penetration</a:t>
            </a:r>
            <a:r>
              <a:rPr sz="1800" b="1">
                <a:solidFill>
                  <a:schemeClr val="tx1"/>
                </a:solidFill>
                <a:ea typeface="宋体" panose="02010600030101010101" pitchFamily="2" charset="-122"/>
              </a:rPr>
              <a:t> method</a:t>
            </a:r>
            <a:r>
              <a:rPr lang="en-US" sz="1800" b="1">
                <a:solidFill>
                  <a:schemeClr val="tx1"/>
                </a:solidFill>
                <a:ea typeface="宋体" panose="02010600030101010101" pitchFamily="2" charset="-122"/>
              </a:rPr>
              <a:t>.</a:t>
            </a:r>
          </a:p>
          <a:p>
            <a:endParaRPr lang="en-US" altLang="en-US" sz="1800" b="1">
              <a:solidFill>
                <a:schemeClr val="tx1"/>
              </a:solidFill>
              <a:latin typeface="Arial" panose="020B0604020202020204" pitchFamily="34" charset="0"/>
              <a:ea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标题 1"/>
          <p:cNvSpPr>
            <a:spLocks noGrp="1"/>
          </p:cNvSpPr>
          <p:nvPr>
            <p:ph type="title"/>
          </p:nvPr>
        </p:nvSpPr>
        <p:spPr/>
        <p:txBody>
          <a:bodyPr anchor="ctr" anchorCtr="0"/>
          <a:lstStyle/>
          <a:p>
            <a:r>
              <a:rPr lang="en-US" altLang="zh-CN" sz="2800" b="1"/>
              <a:t>2.2 Suggestions</a:t>
            </a:r>
            <a:endParaRPr lang="zh-CN" sz="2800" b="1"/>
          </a:p>
        </p:txBody>
      </p:sp>
      <p:sp>
        <p:nvSpPr>
          <p:cNvPr id="6146" name="文本框 2"/>
          <p:cNvSpPr txBox="1"/>
          <p:nvPr/>
        </p:nvSpPr>
        <p:spPr>
          <a:xfrm>
            <a:off x="766763" y="1412875"/>
            <a:ext cx="10626725" cy="3692525"/>
          </a:xfrm>
          <a:prstGeom prst="rect">
            <a:avLst/>
          </a:prstGeom>
          <a:noFill/>
          <a:ln w="9525">
            <a:noFill/>
          </a:ln>
        </p:spPr>
        <p:txBody>
          <a:bodyPr wrap="square" anchor="t" anchorCtr="0">
            <a:spAutoFit/>
          </a:bodyPr>
          <a:lstStyle/>
          <a:p>
            <a:pPr marL="285750" indent="-285750">
              <a:buFont typeface="Wingdings" panose="05000000000000000000" charset="0"/>
              <a:buChar char="n"/>
            </a:pPr>
            <a:r>
              <a:rPr lang="en-US" altLang="zh-CN" b="1" dirty="0">
                <a:latin typeface="Arial" panose="020B0604020202020204" pitchFamily="34" charset="0"/>
                <a:ea typeface="宋体" panose="02010600030101010101" pitchFamily="2" charset="-122"/>
              </a:rPr>
              <a:t>It’s</a:t>
            </a:r>
            <a:r>
              <a:rPr lang="zh-CN" altLang="en-US" b="1" dirty="0">
                <a:latin typeface="Arial" panose="020B0604020202020204" pitchFamily="34" charset="0"/>
                <a:ea typeface="宋体" panose="02010600030101010101" pitchFamily="2" charset="-122"/>
              </a:rPr>
              <a:t> </a:t>
            </a:r>
            <a:r>
              <a:rPr lang="en-US" altLang="zh-CN" b="1" dirty="0">
                <a:latin typeface="Arial" panose="020B0604020202020204" pitchFamily="34" charset="0"/>
                <a:ea typeface="宋体" panose="02010600030101010101" pitchFamily="2" charset="-122"/>
              </a:rPr>
              <a:t>suggested to </a:t>
            </a:r>
            <a:r>
              <a:rPr lang="zh-CN" altLang="en-US" b="1" dirty="0">
                <a:latin typeface="Arial" panose="020B0604020202020204" pitchFamily="34" charset="0"/>
                <a:ea typeface="宋体" panose="02010600030101010101" pitchFamily="2" charset="-122"/>
              </a:rPr>
              <a:t>allow</a:t>
            </a:r>
            <a:r>
              <a:rPr lang="en-US" altLang="zh-CN" b="1" dirty="0">
                <a:latin typeface="Arial" panose="020B0604020202020204" pitchFamily="34" charset="0"/>
                <a:ea typeface="宋体" panose="02010600030101010101" pitchFamily="2" charset="-122"/>
              </a:rPr>
              <a:t> the manufacturers</a:t>
            </a:r>
            <a:r>
              <a:rPr lang="zh-CN" altLang="en-US" b="1" dirty="0">
                <a:latin typeface="Arial" panose="020B0604020202020204" pitchFamily="34" charset="0"/>
                <a:ea typeface="宋体" panose="02010600030101010101" pitchFamily="2" charset="-122"/>
              </a:rPr>
              <a:t> to </a:t>
            </a:r>
            <a:r>
              <a:rPr lang="en-US" altLang="zh-CN" b="1" dirty="0">
                <a:latin typeface="Arial" panose="020B0604020202020204" pitchFamily="34" charset="0"/>
                <a:ea typeface="宋体" panose="02010600030101010101" pitchFamily="2" charset="-122"/>
              </a:rPr>
              <a:t>choose vehicle level test or </a:t>
            </a:r>
            <a:r>
              <a:rPr lang="en-US" altLang="zh-CN" b="1" dirty="0">
                <a:sym typeface="+mn-ea"/>
              </a:rPr>
              <a:t>c</a:t>
            </a:r>
            <a:r>
              <a:rPr lang="zh-CN" altLang="en-US" b="1" dirty="0">
                <a:sym typeface="+mn-ea"/>
              </a:rPr>
              <a:t>omponent</a:t>
            </a:r>
            <a:r>
              <a:rPr lang="en-US" altLang="zh-CN" b="1" dirty="0">
                <a:latin typeface="Arial" panose="020B0604020202020204" pitchFamily="34" charset="0"/>
                <a:ea typeface="宋体" panose="02010600030101010101" pitchFamily="2" charset="-122"/>
              </a:rPr>
              <a:t> level test,</a:t>
            </a:r>
            <a:r>
              <a:rPr lang="zh-CN" altLang="en-US" b="1" dirty="0">
                <a:latin typeface="Arial" panose="020B0604020202020204" pitchFamily="34" charset="0"/>
                <a:ea typeface="宋体" panose="02010600030101010101" pitchFamily="2" charset="-122"/>
              </a:rPr>
              <a:t> because:</a:t>
            </a:r>
          </a:p>
          <a:p>
            <a:endParaRPr lang="zh-CN" altLang="en-US" b="1" dirty="0">
              <a:latin typeface="Arial" panose="020B0604020202020204" pitchFamily="34" charset="0"/>
              <a:ea typeface="宋体" panose="02010600030101010101" pitchFamily="2" charset="-122"/>
            </a:endParaRPr>
          </a:p>
          <a:p>
            <a:r>
              <a:rPr lang="zh-CN" altLang="en-US" b="1" dirty="0">
                <a:latin typeface="Arial" panose="020B0604020202020204" pitchFamily="34" charset="0"/>
                <a:ea typeface="宋体" panose="02010600030101010101" pitchFamily="2" charset="-122"/>
              </a:rPr>
              <a:t>1. Component level testing can meet the </a:t>
            </a:r>
            <a:r>
              <a:rPr lang="en-US" altLang="zh-CN" b="1" dirty="0">
                <a:latin typeface="Arial" panose="020B0604020202020204" pitchFamily="34" charset="0"/>
                <a:ea typeface="宋体" panose="02010600030101010101" pitchFamily="2" charset="-122"/>
              </a:rPr>
              <a:t>purpose of </a:t>
            </a:r>
            <a:r>
              <a:rPr lang="zh-CN" altLang="en-US" b="1" dirty="0">
                <a:sym typeface="+mn-ea"/>
              </a:rPr>
              <a:t>safety </a:t>
            </a:r>
            <a:r>
              <a:rPr lang="en-US" altLang="zh-CN" b="1" dirty="0">
                <a:sym typeface="+mn-ea"/>
              </a:rPr>
              <a:t>verification</a:t>
            </a:r>
            <a:r>
              <a:rPr lang="zh-CN" altLang="en-US" b="1" dirty="0">
                <a:latin typeface="Arial" panose="020B0604020202020204" pitchFamily="34" charset="0"/>
                <a:ea typeface="宋体" panose="02010600030101010101" pitchFamily="2" charset="-122"/>
              </a:rPr>
              <a:t> of product</a:t>
            </a:r>
            <a:r>
              <a:rPr lang="en-US" altLang="zh-CN" b="1" dirty="0">
                <a:latin typeface="Arial" panose="020B0604020202020204" pitchFamily="34" charset="0"/>
                <a:ea typeface="宋体" panose="02010600030101010101" pitchFamily="2" charset="-122"/>
              </a:rPr>
              <a:t>s</a:t>
            </a:r>
            <a:r>
              <a:rPr lang="zh-CN" altLang="en-US" b="1" dirty="0">
                <a:latin typeface="Arial" panose="020B0604020202020204" pitchFamily="34" charset="0"/>
                <a:ea typeface="宋体" panose="02010600030101010101" pitchFamily="2" charset="-122"/>
              </a:rPr>
              <a:t>.</a:t>
            </a:r>
          </a:p>
          <a:p>
            <a:endParaRPr lang="zh-CN" altLang="en-US" b="1" dirty="0">
              <a:latin typeface="Arial" panose="020B0604020202020204" pitchFamily="34" charset="0"/>
              <a:ea typeface="宋体" panose="02010600030101010101" pitchFamily="2" charset="-122"/>
            </a:endParaRPr>
          </a:p>
          <a:p>
            <a:r>
              <a:rPr lang="zh-CN" altLang="en-US" b="1" dirty="0">
                <a:latin typeface="Arial" panose="020B0604020202020204" pitchFamily="34" charset="0"/>
                <a:ea typeface="宋体" panose="02010600030101010101" pitchFamily="2" charset="-122"/>
              </a:rPr>
              <a:t>2. The cost of vehicle level testing is much higher than that of component level testing. </a:t>
            </a:r>
          </a:p>
          <a:p>
            <a:pPr marL="285750" indent="-285750">
              <a:buFont typeface="Wingdings" panose="05000000000000000000" charset="0"/>
              <a:buChar char="Ø"/>
            </a:pPr>
            <a:r>
              <a:rPr lang="zh-CN" altLang="en-US" dirty="0">
                <a:latin typeface="Arial" panose="020B0604020202020204" pitchFamily="34" charset="0"/>
                <a:ea typeface="宋体" panose="02010600030101010101" pitchFamily="2" charset="-122"/>
              </a:rPr>
              <a:t>More complex experimental preparation and longer testing time</a:t>
            </a:r>
          </a:p>
          <a:p>
            <a:pPr marL="285750" indent="-285750">
              <a:buFont typeface="Wingdings" panose="05000000000000000000" charset="0"/>
              <a:buChar char="Ø"/>
            </a:pPr>
            <a:r>
              <a:rPr lang="zh-CN" altLang="en-US" dirty="0">
                <a:latin typeface="Arial" panose="020B0604020202020204" pitchFamily="34" charset="0"/>
                <a:ea typeface="宋体" panose="02010600030101010101" pitchFamily="2" charset="-122"/>
              </a:rPr>
              <a:t>More expensive sample costs</a:t>
            </a:r>
          </a:p>
          <a:p>
            <a:pPr marL="285750" indent="-285750">
              <a:buFont typeface="Wingdings" panose="05000000000000000000" charset="0"/>
              <a:buChar char="Ø"/>
            </a:pPr>
            <a:r>
              <a:rPr lang="zh-CN" altLang="en-US" dirty="0">
                <a:latin typeface="Arial" panose="020B0604020202020204" pitchFamily="34" charset="0"/>
                <a:ea typeface="宋体" panose="02010600030101010101" pitchFamily="2" charset="-122"/>
              </a:rPr>
              <a:t>Higher laboratory requirements (larger space, higher environmental requirements, higher safety protection requirements, etc.)</a:t>
            </a:r>
          </a:p>
          <a:p>
            <a:endParaRPr lang="zh-CN" altLang="en-US" b="1" dirty="0">
              <a:latin typeface="Arial" panose="020B0604020202020204" pitchFamily="34" charset="0"/>
              <a:ea typeface="宋体" panose="02010600030101010101" pitchFamily="2" charset="-122"/>
            </a:endParaRPr>
          </a:p>
          <a:p>
            <a:r>
              <a:rPr lang="zh-CN" altLang="en-US" b="1" dirty="0">
                <a:latin typeface="Arial" panose="020B0604020202020204" pitchFamily="34" charset="0"/>
                <a:ea typeface="宋体" panose="02010600030101010101" pitchFamily="2" charset="-122"/>
              </a:rPr>
              <a:t>3. It is difficult to </a:t>
            </a:r>
            <a:r>
              <a:rPr lang="en-US" altLang="zh-CN" b="1" dirty="0">
                <a:latin typeface="Arial" panose="020B0604020202020204" pitchFamily="34" charset="0"/>
                <a:ea typeface="宋体" panose="02010600030101010101" pitchFamily="2" charset="-122"/>
              </a:rPr>
              <a:t>fulfill more than 600 products mandatory test needs, lack of enough test capability will be a</a:t>
            </a:r>
            <a:r>
              <a:rPr lang="zh-CN" altLang="en-US" b="1" dirty="0">
                <a:latin typeface="Arial" panose="020B0604020202020204" pitchFamily="34" charset="0"/>
                <a:ea typeface="宋体" panose="02010600030101010101" pitchFamily="2" charset="-122"/>
              </a:rPr>
              <a:t> significant problem in actual implementation.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标题 1"/>
          <p:cNvSpPr>
            <a:spLocks noGrp="1"/>
          </p:cNvSpPr>
          <p:nvPr>
            <p:ph type="title"/>
          </p:nvPr>
        </p:nvSpPr>
        <p:spPr/>
        <p:txBody>
          <a:bodyPr anchor="ctr" anchorCtr="0"/>
          <a:lstStyle/>
          <a:p>
            <a:r>
              <a:rPr lang="en-US" altLang="zh-CN" sz="2800" b="1">
                <a:sym typeface="+mn-ea"/>
              </a:rPr>
              <a:t>2.2 Suggestions</a:t>
            </a:r>
            <a:endParaRPr lang="en-US" altLang="zh-CN" sz="2800" b="1"/>
          </a:p>
        </p:txBody>
      </p:sp>
      <p:grpSp>
        <p:nvGrpSpPr>
          <p:cNvPr id="7170" name="组合 21"/>
          <p:cNvGrpSpPr/>
          <p:nvPr/>
        </p:nvGrpSpPr>
        <p:grpSpPr>
          <a:xfrm>
            <a:off x="1350963" y="1557338"/>
            <a:ext cx="9634537" cy="2803525"/>
            <a:chOff x="2131" y="3246"/>
            <a:chExt cx="15174" cy="4414"/>
          </a:xfrm>
        </p:grpSpPr>
        <p:grpSp>
          <p:nvGrpSpPr>
            <p:cNvPr id="7171" name="组合 11"/>
            <p:cNvGrpSpPr/>
            <p:nvPr/>
          </p:nvGrpSpPr>
          <p:grpSpPr>
            <a:xfrm>
              <a:off x="2131" y="3246"/>
              <a:ext cx="12204" cy="4414"/>
              <a:chOff x="737" y="2905"/>
              <a:chExt cx="12879" cy="4414"/>
            </a:xfrm>
          </p:grpSpPr>
          <p:pic>
            <p:nvPicPr>
              <p:cNvPr id="7172" name="图片 8"/>
              <p:cNvPicPr>
                <a:picLocks noChangeAspect="1"/>
              </p:cNvPicPr>
              <p:nvPr>
                <p:custDataLst>
                  <p:tags r:id="rId2"/>
                </p:custDataLst>
              </p:nvPr>
            </p:nvPicPr>
            <p:blipFill>
              <a:blip r:embed="rId4"/>
              <a:srcRect l="26888" t="31183" r="14420" b="32426"/>
              <a:stretch>
                <a:fillRect/>
              </a:stretch>
            </p:blipFill>
            <p:spPr>
              <a:xfrm>
                <a:off x="963" y="2905"/>
                <a:ext cx="12653" cy="4414"/>
              </a:xfrm>
              <a:prstGeom prst="rect">
                <a:avLst/>
              </a:prstGeom>
              <a:noFill/>
              <a:ln w="9525">
                <a:noFill/>
              </a:ln>
            </p:spPr>
          </p:pic>
          <p:sp>
            <p:nvSpPr>
              <p:cNvPr id="7173" name="文本框 3"/>
              <p:cNvSpPr txBox="1"/>
              <p:nvPr/>
            </p:nvSpPr>
            <p:spPr>
              <a:xfrm>
                <a:off x="737" y="6080"/>
                <a:ext cx="1804" cy="483"/>
              </a:xfrm>
              <a:prstGeom prst="rect">
                <a:avLst/>
              </a:prstGeom>
              <a:solidFill>
                <a:schemeClr val="bg1"/>
              </a:solidFill>
              <a:ln w="9525">
                <a:noFill/>
              </a:ln>
            </p:spPr>
            <p:txBody>
              <a:bodyPr wrap="square" anchor="t" anchorCtr="0">
                <a:spAutoFit/>
              </a:bodyPr>
              <a:lstStyle/>
              <a:p>
                <a:r>
                  <a:rPr lang="en-US" altLang="zh-CN" sz="1400">
                    <a:latin typeface="Arial" panose="020B0604020202020204" pitchFamily="34" charset="0"/>
                    <a:ea typeface="宋体" panose="02010600030101010101" pitchFamily="2" charset="-122"/>
                  </a:rPr>
                  <a:t>Target cell</a:t>
                </a:r>
              </a:p>
            </p:txBody>
          </p:sp>
          <p:sp>
            <p:nvSpPr>
              <p:cNvPr id="7174" name="文本框 4"/>
              <p:cNvSpPr txBox="1"/>
              <p:nvPr/>
            </p:nvSpPr>
            <p:spPr>
              <a:xfrm>
                <a:off x="3005" y="6081"/>
                <a:ext cx="2055" cy="822"/>
              </a:xfrm>
              <a:prstGeom prst="rect">
                <a:avLst/>
              </a:prstGeom>
              <a:solidFill>
                <a:schemeClr val="bg1"/>
              </a:solidFill>
              <a:ln w="9525">
                <a:noFill/>
              </a:ln>
            </p:spPr>
            <p:txBody>
              <a:bodyPr wrap="square" anchor="t" anchorCtr="0">
                <a:spAutoFit/>
              </a:bodyPr>
              <a:lstStyle/>
              <a:p>
                <a:pPr algn="ctr"/>
                <a:r>
                  <a:rPr lang="en-US" altLang="zh-CN" sz="1400">
                    <a:latin typeface="Arial" panose="020B0604020202020204" pitchFamily="34" charset="0"/>
                    <a:ea typeface="宋体" panose="02010600030101010101" pitchFamily="2" charset="-122"/>
                  </a:rPr>
                  <a:t>Trigger TR in the pack</a:t>
                </a:r>
              </a:p>
            </p:txBody>
          </p:sp>
          <p:sp>
            <p:nvSpPr>
              <p:cNvPr id="7175" name="文本框 5"/>
              <p:cNvSpPr txBox="1"/>
              <p:nvPr/>
            </p:nvSpPr>
            <p:spPr>
              <a:xfrm>
                <a:off x="4932" y="6081"/>
                <a:ext cx="2055" cy="1161"/>
              </a:xfrm>
              <a:prstGeom prst="rect">
                <a:avLst/>
              </a:prstGeom>
              <a:solidFill>
                <a:schemeClr val="bg1"/>
              </a:solidFill>
              <a:ln w="9525">
                <a:noFill/>
              </a:ln>
            </p:spPr>
            <p:txBody>
              <a:bodyPr wrap="square" anchor="t" anchorCtr="0">
                <a:spAutoFit/>
              </a:bodyPr>
              <a:lstStyle/>
              <a:p>
                <a:pPr algn="ctr"/>
                <a:r>
                  <a:rPr lang="en-US" altLang="zh-CN" sz="1400">
                    <a:latin typeface="Arial" panose="020B0604020202020204" pitchFamily="34" charset="0"/>
                    <a:ea typeface="宋体" panose="02010600030101010101" pitchFamily="2" charset="-122"/>
                  </a:rPr>
                  <a:t>Warning signal / TR detected</a:t>
                </a:r>
                <a:endParaRPr lang="zh-CN" altLang="en-US" sz="1400">
                  <a:latin typeface="Arial" panose="020B0604020202020204" pitchFamily="34" charset="0"/>
                  <a:ea typeface="宋体" panose="02010600030101010101" pitchFamily="2" charset="-122"/>
                </a:endParaRPr>
              </a:p>
            </p:txBody>
          </p:sp>
          <p:sp>
            <p:nvSpPr>
              <p:cNvPr id="7176" name="文本框 6"/>
              <p:cNvSpPr txBox="1"/>
              <p:nvPr/>
            </p:nvSpPr>
            <p:spPr>
              <a:xfrm>
                <a:off x="6860" y="3471"/>
                <a:ext cx="2920" cy="483"/>
              </a:xfrm>
              <a:prstGeom prst="rect">
                <a:avLst/>
              </a:prstGeom>
              <a:solidFill>
                <a:schemeClr val="bg1"/>
              </a:solidFill>
              <a:ln w="9525">
                <a:noFill/>
              </a:ln>
            </p:spPr>
            <p:txBody>
              <a:bodyPr wrap="square" anchor="t" anchorCtr="0">
                <a:spAutoFit/>
              </a:bodyPr>
              <a:lstStyle/>
              <a:p>
                <a:pPr algn="ctr"/>
                <a:r>
                  <a:rPr lang="en-US" altLang="zh-CN" sz="1400">
                    <a:latin typeface="Arial" panose="020B0604020202020204" pitchFamily="34" charset="0"/>
                    <a:ea typeface="宋体" panose="02010600030101010101" pitchFamily="2" charset="-122"/>
                  </a:rPr>
                  <a:t>Egress time</a:t>
                </a:r>
                <a:r>
                  <a:rPr lang="zh-CN" altLang="en-US" sz="1400">
                    <a:latin typeface="Arial" panose="020B0604020202020204" pitchFamily="34" charset="0"/>
                    <a:ea typeface="宋体" panose="02010600030101010101" pitchFamily="2" charset="-122"/>
                  </a:rPr>
                  <a:t>，</a:t>
                </a:r>
                <a:r>
                  <a:rPr lang="en-US" altLang="zh-CN" sz="1400">
                    <a:latin typeface="Arial" panose="020B0604020202020204" pitchFamily="34" charset="0"/>
                    <a:ea typeface="宋体" panose="02010600030101010101" pitchFamily="2" charset="-122"/>
                  </a:rPr>
                  <a:t>t</a:t>
                </a:r>
              </a:p>
            </p:txBody>
          </p:sp>
          <p:sp>
            <p:nvSpPr>
              <p:cNvPr id="7177" name="文本框 7"/>
              <p:cNvSpPr txBox="1"/>
              <p:nvPr/>
            </p:nvSpPr>
            <p:spPr>
              <a:xfrm>
                <a:off x="7427" y="5174"/>
                <a:ext cx="1990" cy="434"/>
              </a:xfrm>
              <a:prstGeom prst="rect">
                <a:avLst/>
              </a:prstGeom>
              <a:solidFill>
                <a:schemeClr val="bg1"/>
              </a:solidFill>
              <a:ln w="9525">
                <a:noFill/>
              </a:ln>
            </p:spPr>
            <p:txBody>
              <a:bodyPr wrap="square" anchor="t" anchorCtr="0">
                <a:spAutoFit/>
              </a:bodyPr>
              <a:lstStyle/>
              <a:p>
                <a:pPr algn="ctr"/>
                <a:r>
                  <a:rPr lang="en-US" altLang="zh-CN" sz="1200">
                    <a:latin typeface="Arial" panose="020B0604020202020204" pitchFamily="34" charset="0"/>
                    <a:ea typeface="宋体" panose="02010600030101010101" pitchFamily="2" charset="-122"/>
                  </a:rPr>
                  <a:t>TP</a:t>
                </a:r>
              </a:p>
            </p:txBody>
          </p:sp>
          <p:sp>
            <p:nvSpPr>
              <p:cNvPr id="7178" name="文本框 8"/>
              <p:cNvSpPr txBox="1"/>
              <p:nvPr/>
            </p:nvSpPr>
            <p:spPr>
              <a:xfrm>
                <a:off x="7427" y="6761"/>
                <a:ext cx="1990" cy="483"/>
              </a:xfrm>
              <a:prstGeom prst="rect">
                <a:avLst/>
              </a:prstGeom>
              <a:solidFill>
                <a:schemeClr val="bg1"/>
              </a:solidFill>
              <a:ln w="9525">
                <a:noFill/>
              </a:ln>
            </p:spPr>
            <p:txBody>
              <a:bodyPr wrap="square" anchor="t" anchorCtr="0">
                <a:spAutoFit/>
              </a:bodyPr>
              <a:lstStyle/>
              <a:p>
                <a:pPr algn="ctr"/>
                <a:r>
                  <a:rPr lang="en-US" altLang="zh-CN" sz="1400">
                    <a:latin typeface="Arial" panose="020B0604020202020204" pitchFamily="34" charset="0"/>
                    <a:ea typeface="宋体" panose="02010600030101010101" pitchFamily="2" charset="-122"/>
                  </a:rPr>
                  <a:t>No TP</a:t>
                </a:r>
                <a:endParaRPr lang="zh-CN" altLang="en-US" sz="1400">
                  <a:latin typeface="Arial" panose="020B0604020202020204" pitchFamily="34" charset="0"/>
                  <a:ea typeface="宋体" panose="02010600030101010101" pitchFamily="2" charset="-122"/>
                </a:endParaRPr>
              </a:p>
            </p:txBody>
          </p:sp>
          <p:sp>
            <p:nvSpPr>
              <p:cNvPr id="7179" name="文本框 9"/>
              <p:cNvSpPr txBox="1"/>
              <p:nvPr/>
            </p:nvSpPr>
            <p:spPr>
              <a:xfrm>
                <a:off x="11056" y="5174"/>
                <a:ext cx="2032" cy="483"/>
              </a:xfrm>
              <a:prstGeom prst="rect">
                <a:avLst/>
              </a:prstGeom>
              <a:solidFill>
                <a:schemeClr val="bg1"/>
              </a:solidFill>
              <a:ln w="9525">
                <a:noFill/>
              </a:ln>
            </p:spPr>
            <p:txBody>
              <a:bodyPr wrap="square" anchor="t" anchorCtr="0">
                <a:spAutoFit/>
              </a:bodyPr>
              <a:lstStyle/>
              <a:p>
                <a:pPr algn="ctr"/>
                <a:r>
                  <a:rPr lang="en-US" altLang="zh-CN" sz="1400">
                    <a:latin typeface="Arial" panose="020B0604020202020204" pitchFamily="34" charset="0"/>
                    <a:ea typeface="宋体" panose="02010600030101010101" pitchFamily="2" charset="-122"/>
                  </a:rPr>
                  <a:t>Danger</a:t>
                </a:r>
              </a:p>
            </p:txBody>
          </p:sp>
          <p:sp>
            <p:nvSpPr>
              <p:cNvPr id="7180" name="文本框 10"/>
              <p:cNvSpPr txBox="1"/>
              <p:nvPr/>
            </p:nvSpPr>
            <p:spPr>
              <a:xfrm>
                <a:off x="11057" y="6421"/>
                <a:ext cx="2032" cy="483"/>
              </a:xfrm>
              <a:prstGeom prst="rect">
                <a:avLst/>
              </a:prstGeom>
              <a:solidFill>
                <a:schemeClr val="bg1"/>
              </a:solidFill>
              <a:ln w="9525">
                <a:noFill/>
              </a:ln>
            </p:spPr>
            <p:txBody>
              <a:bodyPr wrap="square" anchor="t" anchorCtr="0">
                <a:spAutoFit/>
              </a:bodyPr>
              <a:lstStyle/>
              <a:p>
                <a:pPr algn="ctr"/>
                <a:r>
                  <a:rPr lang="en-US" altLang="zh-CN" sz="1400">
                    <a:latin typeface="Arial" panose="020B0604020202020204" pitchFamily="34" charset="0"/>
                    <a:ea typeface="宋体" panose="02010600030101010101" pitchFamily="2" charset="-122"/>
                  </a:rPr>
                  <a:t>No danger</a:t>
                </a:r>
              </a:p>
            </p:txBody>
          </p:sp>
        </p:grpSp>
        <p:sp>
          <p:nvSpPr>
            <p:cNvPr id="14" name="左大括号 13"/>
            <p:cNvSpPr/>
            <p:nvPr/>
          </p:nvSpPr>
          <p:spPr>
            <a:xfrm>
              <a:off x="14025" y="4412"/>
              <a:ext cx="275" cy="1102"/>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fontAlgn="base"/>
              <a:endParaRPr lang="zh-CN" altLang="en-US" strike="noStrike" noProof="1"/>
            </a:p>
          </p:txBody>
        </p:sp>
        <p:cxnSp>
          <p:nvCxnSpPr>
            <p:cNvPr id="15" name="直接箭头连接符 14"/>
            <p:cNvCxnSpPr/>
            <p:nvPr/>
          </p:nvCxnSpPr>
          <p:spPr>
            <a:xfrm>
              <a:off x="13588" y="6473"/>
              <a:ext cx="712" cy="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sp>
          <p:nvSpPr>
            <p:cNvPr id="7183" name="文本框 15"/>
            <p:cNvSpPr txBox="1"/>
            <p:nvPr/>
          </p:nvSpPr>
          <p:spPr>
            <a:xfrm>
              <a:off x="15991" y="6231"/>
              <a:ext cx="1314" cy="483"/>
            </a:xfrm>
            <a:prstGeom prst="rect">
              <a:avLst/>
            </a:prstGeom>
            <a:solidFill>
              <a:schemeClr val="bg1"/>
            </a:solidFill>
            <a:ln w="9525">
              <a:noFill/>
            </a:ln>
          </p:spPr>
          <p:txBody>
            <a:bodyPr wrap="square" anchor="t" anchorCtr="0">
              <a:spAutoFit/>
            </a:bodyPr>
            <a:lstStyle/>
            <a:p>
              <a:r>
                <a:rPr lang="zh-CN" altLang="en-US" sz="1400">
                  <a:latin typeface="Arial" panose="020B0604020202020204" pitchFamily="34" charset="0"/>
                  <a:ea typeface="宋体" panose="02010600030101010101" pitchFamily="2" charset="-122"/>
                </a:rPr>
                <a:t>：</a:t>
              </a:r>
              <a:r>
                <a:rPr lang="en-US" altLang="zh-CN" sz="1400">
                  <a:latin typeface="Arial" panose="020B0604020202020204" pitchFamily="34" charset="0"/>
                  <a:ea typeface="宋体" panose="02010600030101010101" pitchFamily="2" charset="-122"/>
                </a:rPr>
                <a:t>Pass</a:t>
              </a:r>
            </a:p>
          </p:txBody>
        </p:sp>
        <p:sp>
          <p:nvSpPr>
            <p:cNvPr id="7184" name="文本框 17"/>
            <p:cNvSpPr txBox="1"/>
            <p:nvPr/>
          </p:nvSpPr>
          <p:spPr>
            <a:xfrm>
              <a:off x="15991" y="5060"/>
              <a:ext cx="1314" cy="483"/>
            </a:xfrm>
            <a:prstGeom prst="rect">
              <a:avLst/>
            </a:prstGeom>
            <a:solidFill>
              <a:schemeClr val="bg1"/>
            </a:solidFill>
            <a:ln w="9525">
              <a:noFill/>
            </a:ln>
          </p:spPr>
          <p:txBody>
            <a:bodyPr wrap="square" anchor="t" anchorCtr="0">
              <a:spAutoFit/>
            </a:bodyPr>
            <a:lstStyle/>
            <a:p>
              <a:r>
                <a:rPr lang="zh-CN" altLang="en-US" sz="1400">
                  <a:latin typeface="Arial" panose="020B0604020202020204" pitchFamily="34" charset="0"/>
                  <a:ea typeface="宋体" panose="02010600030101010101" pitchFamily="2" charset="-122"/>
                </a:rPr>
                <a:t>：</a:t>
              </a:r>
              <a:r>
                <a:rPr lang="en-US" altLang="zh-CN" sz="1400">
                  <a:latin typeface="Arial" panose="020B0604020202020204" pitchFamily="34" charset="0"/>
                  <a:ea typeface="宋体" panose="02010600030101010101" pitchFamily="2" charset="-122"/>
                </a:rPr>
                <a:t>Pass</a:t>
              </a:r>
            </a:p>
          </p:txBody>
        </p:sp>
        <p:sp>
          <p:nvSpPr>
            <p:cNvPr id="7185" name="文本框 18"/>
            <p:cNvSpPr txBox="1"/>
            <p:nvPr/>
          </p:nvSpPr>
          <p:spPr>
            <a:xfrm>
              <a:off x="15991" y="4266"/>
              <a:ext cx="1314" cy="483"/>
            </a:xfrm>
            <a:prstGeom prst="rect">
              <a:avLst/>
            </a:prstGeom>
            <a:solidFill>
              <a:schemeClr val="bg1"/>
            </a:solidFill>
            <a:ln w="9525">
              <a:noFill/>
            </a:ln>
          </p:spPr>
          <p:txBody>
            <a:bodyPr wrap="square" anchor="t" anchorCtr="0">
              <a:spAutoFit/>
            </a:bodyPr>
            <a:lstStyle/>
            <a:p>
              <a:r>
                <a:rPr lang="zh-CN" altLang="en-US" sz="1400">
                  <a:latin typeface="Arial" panose="020B0604020202020204" pitchFamily="34" charset="0"/>
                  <a:ea typeface="宋体" panose="02010600030101010101" pitchFamily="2" charset="-122"/>
                </a:rPr>
                <a:t>：</a:t>
              </a:r>
              <a:r>
                <a:rPr lang="en-US" altLang="zh-CN" sz="1400">
                  <a:latin typeface="Arial" panose="020B0604020202020204" pitchFamily="34" charset="0"/>
                  <a:ea typeface="宋体" panose="02010600030101010101" pitchFamily="2" charset="-122"/>
                </a:rPr>
                <a:t>Fail</a:t>
              </a:r>
            </a:p>
          </p:txBody>
        </p:sp>
        <p:sp>
          <p:nvSpPr>
            <p:cNvPr id="7186" name="文本框 19"/>
            <p:cNvSpPr txBox="1"/>
            <p:nvPr/>
          </p:nvSpPr>
          <p:spPr>
            <a:xfrm>
              <a:off x="14493" y="4266"/>
              <a:ext cx="1498" cy="483"/>
            </a:xfrm>
            <a:prstGeom prst="rect">
              <a:avLst/>
            </a:prstGeom>
            <a:solidFill>
              <a:schemeClr val="bg1"/>
            </a:solidFill>
            <a:ln w="9525">
              <a:noFill/>
            </a:ln>
          </p:spPr>
          <p:txBody>
            <a:bodyPr wrap="square" anchor="t" anchorCtr="0">
              <a:spAutoFit/>
            </a:bodyPr>
            <a:lstStyle/>
            <a:p>
              <a:pPr algn="ctr"/>
              <a:r>
                <a:rPr lang="en-US" altLang="zh-CN" sz="1400">
                  <a:latin typeface="Arial" panose="020B0604020202020204" pitchFamily="34" charset="0"/>
                  <a:ea typeface="宋体" panose="02010600030101010101" pitchFamily="2" charset="-122"/>
                </a:rPr>
                <a:t>t </a:t>
              </a:r>
              <a:r>
                <a:rPr lang="zh-CN" altLang="en-US" sz="1400">
                  <a:latin typeface="Arial" panose="020B0604020202020204" pitchFamily="34" charset="0"/>
                  <a:ea typeface="宋体" panose="02010600030101010101" pitchFamily="2" charset="-122"/>
                </a:rPr>
                <a:t>＜</a:t>
              </a:r>
              <a:r>
                <a:rPr lang="en-US" altLang="zh-CN" sz="1400">
                  <a:latin typeface="Arial" panose="020B0604020202020204" pitchFamily="34" charset="0"/>
                  <a:ea typeface="宋体" panose="02010600030101010101" pitchFamily="2" charset="-122"/>
                </a:rPr>
                <a:t> X</a:t>
              </a:r>
            </a:p>
          </p:txBody>
        </p:sp>
        <p:sp>
          <p:nvSpPr>
            <p:cNvPr id="7187" name="文本框 20"/>
            <p:cNvSpPr txBox="1"/>
            <p:nvPr/>
          </p:nvSpPr>
          <p:spPr>
            <a:xfrm>
              <a:off x="14493" y="5059"/>
              <a:ext cx="1498" cy="483"/>
            </a:xfrm>
            <a:prstGeom prst="rect">
              <a:avLst/>
            </a:prstGeom>
            <a:solidFill>
              <a:schemeClr val="bg1"/>
            </a:solidFill>
            <a:ln w="9525">
              <a:noFill/>
            </a:ln>
          </p:spPr>
          <p:txBody>
            <a:bodyPr wrap="square" anchor="t" anchorCtr="0">
              <a:spAutoFit/>
            </a:bodyPr>
            <a:lstStyle/>
            <a:p>
              <a:pPr algn="ctr"/>
              <a:r>
                <a:rPr lang="en-US" altLang="zh-CN" sz="1400">
                  <a:latin typeface="Arial" panose="020B0604020202020204" pitchFamily="34" charset="0"/>
                  <a:ea typeface="宋体" panose="02010600030101010101" pitchFamily="2" charset="-122"/>
                </a:rPr>
                <a:t>t ≥ X</a:t>
              </a:r>
            </a:p>
          </p:txBody>
        </p:sp>
      </p:grpSp>
      <p:sp>
        <p:nvSpPr>
          <p:cNvPr id="7188" name="文本框 1"/>
          <p:cNvSpPr txBox="1"/>
          <p:nvPr/>
        </p:nvSpPr>
        <p:spPr>
          <a:xfrm>
            <a:off x="983615" y="4700905"/>
            <a:ext cx="10016490" cy="1476375"/>
          </a:xfrm>
          <a:prstGeom prst="rect">
            <a:avLst/>
          </a:prstGeom>
          <a:noFill/>
          <a:ln w="9525">
            <a:noFill/>
          </a:ln>
        </p:spPr>
        <p:txBody>
          <a:bodyPr wrap="square" anchor="t" anchorCtr="0">
            <a:spAutoFit/>
          </a:bodyPr>
          <a:lstStyle/>
          <a:p>
            <a:r>
              <a:rPr lang="en-US" altLang="zh-CN">
                <a:latin typeface="Arial" panose="020B0604020202020204" pitchFamily="34" charset="0"/>
                <a:ea typeface="宋体" panose="02010600030101010101" pitchFamily="2" charset="-122"/>
              </a:rPr>
              <a:t>Note</a:t>
            </a:r>
            <a:r>
              <a:rPr lang="zh-CN" altLang="en-US">
                <a:latin typeface="Arial" panose="020B0604020202020204" pitchFamily="34" charset="0"/>
                <a:ea typeface="宋体" panose="02010600030101010101" pitchFamily="2" charset="-122"/>
              </a:rPr>
              <a:t>：</a:t>
            </a:r>
          </a:p>
          <a:p>
            <a:pPr marL="285750" indent="-285750">
              <a:buFont typeface="Arial" panose="020B0604020202020204" pitchFamily="34" charset="0"/>
              <a:buChar char="•"/>
            </a:pPr>
            <a:r>
              <a:rPr lang="zh-CN" altLang="en-US">
                <a:latin typeface="Arial" panose="020B0604020202020204" pitchFamily="34" charset="0"/>
                <a:ea typeface="宋体" panose="02010600030101010101" pitchFamily="2" charset="-122"/>
              </a:rPr>
              <a:t>Choose the shorter </a:t>
            </a:r>
            <a:r>
              <a:rPr lang="en-US" altLang="zh-CN">
                <a:latin typeface="Arial" panose="020B0604020202020204" pitchFamily="34" charset="0"/>
                <a:ea typeface="宋体" panose="02010600030101010101" pitchFamily="2" charset="-122"/>
              </a:rPr>
              <a:t>one </a:t>
            </a:r>
            <a:r>
              <a:rPr lang="zh-CN" altLang="en-US">
                <a:latin typeface="Arial" panose="020B0604020202020204" pitchFamily="34" charset="0"/>
                <a:ea typeface="宋体" panose="02010600030101010101" pitchFamily="2" charset="-122"/>
              </a:rPr>
              <a:t>of the two</a:t>
            </a:r>
            <a:r>
              <a:rPr lang="en-US" altLang="zh-CN">
                <a:latin typeface="Arial" panose="020B0604020202020204" pitchFamily="34" charset="0"/>
                <a:ea typeface="宋体" panose="02010600030101010101" pitchFamily="2" charset="-122"/>
              </a:rPr>
              <a:t> situation (</a:t>
            </a:r>
            <a:r>
              <a:rPr lang="en-US" altLang="zh-CN">
                <a:sym typeface="+mn-ea"/>
              </a:rPr>
              <a:t>Warning signal →Danger, TR detected→Danger</a:t>
            </a:r>
            <a:r>
              <a:rPr lang="en-US" altLang="zh-CN">
                <a:latin typeface="Arial" panose="020B0604020202020204" pitchFamily="34" charset="0"/>
                <a:ea typeface="宋体" panose="02010600030101010101" pitchFamily="2" charset="-122"/>
              </a:rPr>
              <a:t>) as the egress time. This is to avoid the possible cheating caused by the failure of TR triggering or the continuous heating after the REESS sends out the </a:t>
            </a:r>
            <a:r>
              <a:rPr lang="en-US" altLang="zh-CN">
                <a:sym typeface="+mn-ea"/>
              </a:rPr>
              <a:t>warning signal</a:t>
            </a:r>
            <a:r>
              <a:rPr lang="en-US" altLang="zh-CN">
                <a:latin typeface="Arial" panose="020B0604020202020204" pitchFamily="34" charset="0"/>
                <a:ea typeface="宋体" panose="02010600030101010101" pitchFamily="2" charset="-122"/>
              </a:rPr>
              <a:t>.</a:t>
            </a:r>
          </a:p>
          <a:p>
            <a:pPr marL="285750" indent="-285750">
              <a:buFont typeface="Arial" panose="020B0604020202020204" pitchFamily="34" charset="0"/>
              <a:buChar char="•"/>
            </a:pPr>
            <a:r>
              <a:rPr lang="en-US" altLang="zh-CN">
                <a:latin typeface="Arial" panose="020B0604020202020204" pitchFamily="34" charset="0"/>
                <a:ea typeface="宋体" panose="02010600030101010101" pitchFamily="2" charset="-122"/>
              </a:rPr>
              <a:t>X is the necessary egress time.</a:t>
            </a:r>
            <a:endParaRPr lang="zh-CN" altLang="en-US">
              <a:latin typeface="Arial" panose="020B0604020202020204" pitchFamily="34" charset="0"/>
              <a:ea typeface="宋体" panose="02010600030101010101" pitchFamily="2" charset="-122"/>
            </a:endParaRPr>
          </a:p>
        </p:txBody>
      </p:sp>
      <p:sp>
        <p:nvSpPr>
          <p:cNvPr id="6146" name="文本框 2"/>
          <p:cNvSpPr txBox="1"/>
          <p:nvPr>
            <p:custDataLst>
              <p:tags r:id="rId1"/>
            </p:custDataLst>
          </p:nvPr>
        </p:nvSpPr>
        <p:spPr>
          <a:xfrm>
            <a:off x="766763" y="1412875"/>
            <a:ext cx="10626725" cy="368300"/>
          </a:xfrm>
          <a:prstGeom prst="rect">
            <a:avLst/>
          </a:prstGeom>
          <a:noFill/>
          <a:ln w="9525">
            <a:noFill/>
          </a:ln>
        </p:spPr>
        <p:txBody>
          <a:bodyPr wrap="square" anchor="t" anchorCtr="0">
            <a:spAutoFit/>
          </a:bodyPr>
          <a:lstStyle/>
          <a:p>
            <a:pPr marL="342900" indent="-342900">
              <a:spcBef>
                <a:spcPts val="1200"/>
              </a:spcBef>
              <a:buFont typeface="Wingdings" panose="05000000000000000000" charset="0"/>
              <a:buChar char="n"/>
            </a:pPr>
            <a:r>
              <a:rPr lang="en-US" altLang="zh-CN" b="1">
                <a:latin typeface="Arial" panose="020B0604020202020204" pitchFamily="34" charset="0"/>
                <a:ea typeface="宋体" panose="02010600030101010101" pitchFamily="2" charset="-122"/>
              </a:rPr>
              <a:t>About t</a:t>
            </a:r>
            <a:r>
              <a:rPr lang="en-US" altLang="zh-CN" sz="1800" b="1">
                <a:latin typeface="Arial" panose="020B0604020202020204" pitchFamily="34" charset="0"/>
                <a:ea typeface="宋体" panose="02010600030101010101" pitchFamily="2" charset="-122"/>
              </a:rPr>
              <a:t>he </a:t>
            </a:r>
            <a:r>
              <a:rPr lang="en-US" altLang="zh-CN" sz="1800" b="1">
                <a:sym typeface="+mn-ea"/>
              </a:rPr>
              <a:t>egress time</a:t>
            </a:r>
            <a:r>
              <a:rPr lang="en-US" altLang="zh-CN" sz="1800" b="1">
                <a:latin typeface="Arial" panose="020B0604020202020204" pitchFamily="34" charset="0"/>
                <a:ea typeface="宋体" panose="02010600030101010101" pitchFamily="2" charset="-122"/>
              </a:rPr>
              <a:t> </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76164eca-cf2d-46ce-90bc-8b0be263c902"/>
  <p:tag name="COMMONDATA" val="eyJoZGlkIjoiNTQ1NDNlZTg5Y2NiNjI1ZjJlOWI0ZDAyZmQ3MTU3ZmI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UNIT_TABLE_BEAUTIFY" val="smartTable{05d4ce09-7a5d-4d20-b933-096315fbe3de}"/>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820,&quot;width&quot;:8084}"/>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1102</Words>
  <Application>Microsoft Office PowerPoint</Application>
  <PresentationFormat>宽屏</PresentationFormat>
  <Paragraphs>115</Paragraphs>
  <Slides>13</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vt:i4>
      </vt:variant>
    </vt:vector>
  </HeadingPairs>
  <TitlesOfParts>
    <vt:vector size="23" baseType="lpstr">
      <vt:lpstr>MS Mincho</vt:lpstr>
      <vt:lpstr>宋体</vt:lpstr>
      <vt:lpstr>微软雅黑</vt:lpstr>
      <vt:lpstr>Arial</vt:lpstr>
      <vt:lpstr>Calibri</vt:lpstr>
      <vt:lpstr>Calibri Light</vt:lpstr>
      <vt:lpstr>Cambria</vt:lpstr>
      <vt:lpstr>Verdana</vt:lpstr>
      <vt:lpstr>Wingdings</vt:lpstr>
      <vt:lpstr>默认设计模板</vt:lpstr>
      <vt:lpstr>Suggestions on Thermal Propagation Test </vt:lpstr>
      <vt:lpstr>Contents</vt:lpstr>
      <vt:lpstr>1、Thermal Propagation Initiation Method Discussion in EVS-GTR</vt:lpstr>
      <vt:lpstr>1.1 Background</vt:lpstr>
      <vt:lpstr>1.2 Content</vt:lpstr>
      <vt:lpstr>2、The Suggestions Based on The Implementation Experience in China</vt:lpstr>
      <vt:lpstr>2.1 Overall situation</vt:lpstr>
      <vt:lpstr>2.2 Suggestions</vt:lpstr>
      <vt:lpstr>2.2 Suggestions</vt:lpstr>
      <vt:lpstr>2.3 Experience</vt:lpstr>
      <vt:lpstr>2.3 Experience</vt:lpstr>
      <vt:lpstr>Summary</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Suggestions on Thermal Propagation Test </dc:title>
  <dc:creator>LL</dc:creator>
  <cp:lastModifiedBy>Wu GuanJun</cp:lastModifiedBy>
  <cp:revision>130</cp:revision>
  <dcterms:created xsi:type="dcterms:W3CDTF">2022-02-15T03:02:00Z</dcterms:created>
  <dcterms:modified xsi:type="dcterms:W3CDTF">2023-04-07T03:44:09Z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655435F3D6F84761A6BD58D149684D50</vt:lpwstr>
  </property>
</Properties>
</file>