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A08DB-BF05-417A-9EF8-16FC32AFD5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FA1754-94B5-4FE0-B0B8-B63982BE32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0FAFB-2AA0-44FC-8ABD-761E1F0CA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F56-F1CD-406A-AE05-0078EE9C18A7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07117-A6A5-4F4D-A4E8-FECCA18FD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CE956-0CAD-4510-9979-BC340E7A6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6DB6-6B72-4716-B174-118DD2CAAD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8192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1161E-4CC2-4BCD-822D-81BE488C4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6002D3-0A08-46C2-9892-51A9A983BE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96FBB-0DFD-457F-B87E-D4625EACA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F56-F1CD-406A-AE05-0078EE9C18A7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220AD3-6BC3-4945-8569-9C20AE7BB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624F9-7E64-4AD3-9196-FBFA9896B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6DB6-6B72-4716-B174-118DD2CAAD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5349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959CAA-90DF-4F18-BBC8-70DC8B0ED1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7F93F6-9290-4AE2-86DE-9A40F43FC3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720DDC-A701-4B9F-9079-247E7E4E1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F56-F1CD-406A-AE05-0078EE9C18A7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A9537-ED0A-41AC-B2BF-902E07631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37551F-FB1B-40D8-8D9B-FD81BD630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6DB6-6B72-4716-B174-118DD2CAAD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367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43F57-1FE2-483D-9344-BC09E9B4F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643B5-3C6B-4589-B26F-1E4DB80D2C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92F16-8745-480A-8E9F-9909142AF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F56-F1CD-406A-AE05-0078EE9C18A7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6498F-F390-4AA1-9E40-E1CEC94D1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E7B9E-C6DE-413B-9C4F-E4E70BAD4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6DB6-6B72-4716-B174-118DD2CAAD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4547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ED1D4-BB80-4659-83B0-B535394B5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FBEDCB-7C17-4F8B-BB97-B2E719277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A35833-6743-4939-ABA2-8EA387D39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F56-F1CD-406A-AE05-0078EE9C18A7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E9FB3B-BA14-4559-923A-FDFEA602A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175781-08CB-4A6E-B248-21600D755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6DB6-6B72-4716-B174-118DD2CAAD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508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D33D3-6A20-4169-9FC4-1429767BC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CE447-A6D9-4973-A3B8-A2C1A531FF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5BD008-B484-4A8C-A96F-7FCBEC49C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9843F7-5E70-4A02-A0AC-E534BCD73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F56-F1CD-406A-AE05-0078EE9C18A7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C9DCE5-6D56-40EC-95A4-0E8B4C57E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ADE254-E4EF-49C8-BCB2-D1EFF5045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6DB6-6B72-4716-B174-118DD2CAAD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9868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941A8-8B14-4B1C-8A8B-0FC5EBB29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AB6053-F380-4552-B7C3-0DAE1E89A6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937603-9CB4-4432-95AF-0AE582356E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84CEE3-8C72-4A1C-A7BE-FC4C1C2786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9B4B4-173A-402F-B640-3B58053BD7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613485-E5EB-4802-82E5-5CE05F589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F56-F1CD-406A-AE05-0078EE9C18A7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4B6411-F964-4287-954E-DAF3397C4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3A8F6A-0E00-471D-B0E0-9F7F4C2B77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6DB6-6B72-4716-B174-118DD2CAAD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8996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18780-1AC0-4F3B-9B7A-1749C6C7E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565B1D-5F6F-4901-BBBB-22189E410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F56-F1CD-406A-AE05-0078EE9C18A7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BE4E5F-B406-4D28-ADD4-E00367513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AEC4B0-ADAD-4FF3-93ED-DC0AF1DC8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6DB6-6B72-4716-B174-118DD2CAAD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7587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242DC2-48F1-422D-AFB0-2F3679D98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F56-F1CD-406A-AE05-0078EE9C18A7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7EA2B8-A9A9-48C8-897C-3B37DB34E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542135-7411-47CD-9B58-54F303749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6DB6-6B72-4716-B174-118DD2CAAD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0994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DBAF8-F390-42C1-95DB-A471E27B5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146846-58D7-4BDE-AC3B-302328CC14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4C02B8-B954-43BE-84F3-A809DC07F8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37408D-2E74-411A-9755-16BB9A956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F56-F1CD-406A-AE05-0078EE9C18A7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5FEDC3-96B7-47E1-BB9A-74F9749D1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502471-6DD9-4817-87C1-9D706D775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6DB6-6B72-4716-B174-118DD2CAAD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3399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38898-34A7-47F0-A7D7-3A21D0F45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37ECF1-D2EE-479B-95F6-89A507BD66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734A50-CD16-437E-877F-C6B8CE81BF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8F9726-FD6B-4A92-B1E8-B127E1EEB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42F56-F1CD-406A-AE05-0078EE9C18A7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EEC421-AA62-4752-BA8F-103FA9100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927F24-03C0-4E54-99C9-D5AF5EE03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96DB6-6B72-4716-B174-118DD2CAAD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135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1D16F8-30CB-4545-B803-5A3FE1269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05ACE3-5284-46DE-A9C1-44485C35C9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6CAB61-9CE7-4E40-94F0-360F8AEE11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42F56-F1CD-406A-AE05-0078EE9C18A7}" type="datetimeFigureOut">
              <a:rPr lang="en-CA" smtClean="0"/>
              <a:t>2023-04-13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D5D7D9-DE13-4131-9F3C-1A8BB233BD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87620-511B-485A-9105-2A5C56BEDC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96DB6-6B72-4716-B174-118DD2CAAD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0346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27D3115-25B4-4D68-A66A-069BE776F9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" y="1195387"/>
            <a:ext cx="11839575" cy="44672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EE6B40-8B5E-452C-A34E-314B5EC856F2}"/>
              </a:ext>
            </a:extLst>
          </p:cNvPr>
          <p:cNvSpPr txBox="1"/>
          <p:nvPr/>
        </p:nvSpPr>
        <p:spPr>
          <a:xfrm>
            <a:off x="2560320" y="3244333"/>
            <a:ext cx="251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questions/comments</a:t>
            </a:r>
          </a:p>
        </p:txBody>
      </p:sp>
    </p:spTree>
    <p:extLst>
      <p:ext uri="{BB962C8B-B14F-4D97-AF65-F5344CB8AC3E}">
        <p14:creationId xmlns:p14="http://schemas.microsoft.com/office/powerpoint/2010/main" val="1589626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206A6F-8811-4879-BA4C-54B2B025E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" y="141215"/>
            <a:ext cx="10902696" cy="22722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0492EE-366F-49D8-BCA2-EB5B5DE408B2}"/>
              </a:ext>
            </a:extLst>
          </p:cNvPr>
          <p:cNvSpPr txBox="1"/>
          <p:nvPr/>
        </p:nvSpPr>
        <p:spPr>
          <a:xfrm>
            <a:off x="2487168" y="2148840"/>
            <a:ext cx="6018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 - Please Explain what CRM method is and how it is applied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7960B9-0B2D-4666-9582-3F12384C2C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368" y="2721014"/>
            <a:ext cx="10555224" cy="22169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422DC3-2555-4D04-90FE-75383E6ACAC5}"/>
              </a:ext>
            </a:extLst>
          </p:cNvPr>
          <p:cNvSpPr txBox="1"/>
          <p:nvPr/>
        </p:nvSpPr>
        <p:spPr>
          <a:xfrm>
            <a:off x="2036064" y="5278164"/>
            <a:ext cx="100797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7030A0"/>
                </a:solidFill>
              </a:rPr>
              <a:t>CA- For Phase 2 – Please use the proposed test methodology (including thermostatic closed-loop heating) from current discussion as these “emissions” are from Thermal runaway of cells.</a:t>
            </a:r>
          </a:p>
          <a:p>
            <a:endParaRPr lang="en-CA" b="1" dirty="0">
              <a:solidFill>
                <a:srgbClr val="7030A0"/>
              </a:solidFill>
            </a:endParaRPr>
          </a:p>
          <a:p>
            <a:r>
              <a:rPr lang="en-CA" b="1" dirty="0">
                <a:solidFill>
                  <a:srgbClr val="7030A0"/>
                </a:solidFill>
              </a:rPr>
              <a:t>CA - General Note – The authors should not be stating these are vehicle emissions, these are emissions from the TR of battery cells.  If no TR there is no emission.</a:t>
            </a:r>
          </a:p>
        </p:txBody>
      </p:sp>
    </p:spTree>
    <p:extLst>
      <p:ext uri="{BB962C8B-B14F-4D97-AF65-F5344CB8AC3E}">
        <p14:creationId xmlns:p14="http://schemas.microsoft.com/office/powerpoint/2010/main" val="239897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83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MacNeil, Dean</dc:creator>
  <cp:lastModifiedBy>Recoskie, Steven</cp:lastModifiedBy>
  <cp:revision>3</cp:revision>
  <dcterms:created xsi:type="dcterms:W3CDTF">2023-04-12T16:45:25Z</dcterms:created>
  <dcterms:modified xsi:type="dcterms:W3CDTF">2023-04-13T16:12:15Z</dcterms:modified>
</cp:coreProperties>
</file>