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20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s De Mahieu" userId="86ffda28-54bf-46cb-8307-ac4eaeeea850" providerId="ADAL" clId="{37963ADF-F283-4AB5-B61F-6366372C619D}"/>
    <pc:docChg chg="modSld">
      <pc:chgData name="Nicolas De Mahieu" userId="86ffda28-54bf-46cb-8307-ac4eaeeea850" providerId="ADAL" clId="{37963ADF-F283-4AB5-B61F-6366372C619D}" dt="2023-03-20T08:47:34.926" v="11" actId="14100"/>
      <pc:docMkLst>
        <pc:docMk/>
      </pc:docMkLst>
      <pc:sldChg chg="modSp mod">
        <pc:chgData name="Nicolas De Mahieu" userId="86ffda28-54bf-46cb-8307-ac4eaeeea850" providerId="ADAL" clId="{37963ADF-F283-4AB5-B61F-6366372C619D}" dt="2023-03-20T08:47:34.926" v="11" actId="14100"/>
        <pc:sldMkLst>
          <pc:docMk/>
          <pc:sldMk cId="3656674964" sldId="257"/>
        </pc:sldMkLst>
        <pc:spChg chg="mod">
          <ac:chgData name="Nicolas De Mahieu" userId="86ffda28-54bf-46cb-8307-ac4eaeeea850" providerId="ADAL" clId="{37963ADF-F283-4AB5-B61F-6366372C619D}" dt="2023-03-20T08:47:21.187" v="10" actId="207"/>
          <ac:spMkLst>
            <pc:docMk/>
            <pc:sldMk cId="3656674964" sldId="257"/>
            <ac:spMk id="7" creationId="{3D7E30EE-1E43-4604-9B92-86F03DB8F4B0}"/>
          </ac:spMkLst>
        </pc:spChg>
        <pc:spChg chg="mod">
          <ac:chgData name="Nicolas De Mahieu" userId="86ffda28-54bf-46cb-8307-ac4eaeeea850" providerId="ADAL" clId="{37963ADF-F283-4AB5-B61F-6366372C619D}" dt="2023-03-20T08:47:34.926" v="11" actId="14100"/>
          <ac:spMkLst>
            <pc:docMk/>
            <pc:sldMk cId="3656674964" sldId="257"/>
            <ac:spMk id="10" creationId="{052241EC-3CF0-E2F5-D50C-23B7EB01BE9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0" y="80962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5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0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introduce the S/C, WG or TF related</a:t>
            </a:r>
          </a:p>
        </p:txBody>
      </p:sp>
      <p:pic>
        <p:nvPicPr>
          <p:cNvPr id="15" name="Picture 14" descr="Text&#10;&#10;Description automatically generated with medium confidence">
            <a:extLst>
              <a:ext uri="{FF2B5EF4-FFF2-40B4-BE49-F238E27FC236}">
                <a16:creationId xmlns:a16="http://schemas.microsoft.com/office/drawing/2014/main" id="{1848F621-9894-457E-8CCD-E278E104D4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88" y="522325"/>
            <a:ext cx="3223397" cy="948692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0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Monday, March 20, 2023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56DD63-4220-4DB3-9F16-2F5E3C67E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5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FC4B428-A592-43D9-9BE7-07BF777F4512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effectLst/>
              </a:rPr>
              <a:t>May contain confidential and/or proprietary information.</a:t>
            </a:r>
          </a:p>
        </p:txBody>
      </p:sp>
    </p:spTree>
    <p:extLst>
      <p:ext uri="{BB962C8B-B14F-4D97-AF65-F5344CB8AC3E}">
        <p14:creationId xmlns:p14="http://schemas.microsoft.com/office/powerpoint/2010/main" val="212832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8" y="3101850"/>
            <a:ext cx="6858000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733472"/>
            <a:ext cx="10515600" cy="40829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Text&#10;&#10;Description automatically generated with medium confidence">
            <a:extLst>
              <a:ext uri="{FF2B5EF4-FFF2-40B4-BE49-F238E27FC236}">
                <a16:creationId xmlns:a16="http://schemas.microsoft.com/office/drawing/2014/main" id="{FA3A4BEF-ADCA-48C5-8B60-2A07194CFF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9103" b="-4848"/>
          <a:stretch/>
        </p:blipFill>
        <p:spPr>
          <a:xfrm>
            <a:off x="11506199" y="6162423"/>
            <a:ext cx="655118" cy="65430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99" y="352612"/>
            <a:ext cx="10515600" cy="8094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Monday, March 20, 2023</a:t>
            </a:fld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5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B0E025-50FF-40F8-B9E2-5C12233B0807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effectLst/>
              </a:rPr>
              <a:t>May contain confidential and/or proprietary information. </a:t>
            </a:r>
          </a:p>
        </p:txBody>
      </p:sp>
    </p:spTree>
    <p:extLst>
      <p:ext uri="{BB962C8B-B14F-4D97-AF65-F5344CB8AC3E}">
        <p14:creationId xmlns:p14="http://schemas.microsoft.com/office/powerpoint/2010/main" val="3232359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0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1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thanks slide</a:t>
            </a:r>
          </a:p>
        </p:txBody>
      </p: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8A0418BE-57B5-4700-BC32-78D3BC087E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2" y="281593"/>
            <a:ext cx="3223397" cy="94869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Monday, March 20, 2023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B942C3F-78A5-4C01-BF16-57AFE328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5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AF9B7BB-7A47-494F-A220-732BE5DBACA8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effectLst/>
              </a:rPr>
              <a:t>May contain confidential and/or proprietary information. </a:t>
            </a:r>
          </a:p>
        </p:txBody>
      </p:sp>
    </p:spTree>
    <p:extLst>
      <p:ext uri="{BB962C8B-B14F-4D97-AF65-F5344CB8AC3E}">
        <p14:creationId xmlns:p14="http://schemas.microsoft.com/office/powerpoint/2010/main" val="723444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96A1E-7A29-44FA-8EF3-E01DAB2A90F2}" type="datetime2">
              <a:rPr lang="en-US" smtClean="0"/>
              <a:t>Monday, March 20,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E2030-9651-4450-932B-E2BF8E7CB8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3850" y="2743201"/>
            <a:ext cx="9334150" cy="1804792"/>
          </a:xfrm>
        </p:spPr>
        <p:txBody>
          <a:bodyPr>
            <a:normAutofit fontScale="90000"/>
          </a:bodyPr>
          <a:lstStyle/>
          <a:p>
            <a:r>
              <a:rPr lang="en-US" dirty="0"/>
              <a:t>ETRTO comments and questions on document WT-51-2 (JASIC)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8F1A8A-EB6D-464A-B74B-EF2633CF0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67281" y="5606442"/>
            <a:ext cx="9144000" cy="499445"/>
          </a:xfrm>
        </p:spPr>
        <p:txBody>
          <a:bodyPr>
            <a:normAutofit/>
          </a:bodyPr>
          <a:lstStyle/>
          <a:p>
            <a:r>
              <a:rPr lang="en-US" dirty="0"/>
              <a:t>IWG WGWT 52</a:t>
            </a:r>
            <a:r>
              <a:rPr lang="en-US" baseline="30000" dirty="0"/>
              <a:t>nd</a:t>
            </a:r>
            <a:r>
              <a:rPr lang="en-US" dirty="0"/>
              <a:t> session: 27 March 2023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3125D-CFBC-40C4-9FF0-ABDA1D226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Monday, March 20,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65715-0852-4EBC-99A8-542DE3FFF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2D440-BEBF-4CA7-AD1F-F7C0A6F0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5174" y="6234175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0215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70092D-4B3B-473F-BC62-472276F63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ETRTO comments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A0B96-3E00-45A2-8604-071C6AD0C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Monday, March 20,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C348E-9D34-4170-A4C8-D211F5EEA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</a:t>
            </a:r>
            <a:r>
              <a:rPr lang="en-US" dirty="0" err="1"/>
              <a:t>Tyre</a:t>
            </a:r>
            <a:r>
              <a:rPr lang="en-US" dirty="0"/>
              <a:t>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42D93-9AD8-42DC-BB25-667BFBEC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D7E30EE-1E43-4604-9B92-86F03DB8F4B0}"/>
              </a:ext>
            </a:extLst>
          </p:cNvPr>
          <p:cNvSpPr txBox="1"/>
          <p:nvPr/>
        </p:nvSpPr>
        <p:spPr>
          <a:xfrm>
            <a:off x="658786" y="1240159"/>
            <a:ext cx="1036642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ETRTO welcomed the document WT-51-2 from JASIC concerning the </a:t>
            </a:r>
            <a:r>
              <a:rPr lang="en-US" sz="2000" b="1" dirty="0"/>
              <a:t>test plan proposal for the standardization of water depth measurement.</a:t>
            </a:r>
          </a:p>
          <a:p>
            <a:endParaRPr lang="en-US" sz="2000" b="1" dirty="0"/>
          </a:p>
          <a:p>
            <a:r>
              <a:rPr lang="en-US" sz="2000" b="1" dirty="0"/>
              <a:t>When reviewing the document, ETRTO detected the following points for endorsement and clarification:</a:t>
            </a:r>
          </a:p>
          <a:p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Slide 2: </a:t>
            </a:r>
            <a:r>
              <a:rPr lang="en-US" sz="2000" b="1" i="1" dirty="0"/>
              <a:t>Levelling between external watering and self watering: </a:t>
            </a:r>
            <a:r>
              <a:rPr lang="en-US" sz="2000" b="1" dirty="0"/>
              <a:t>ETRTO can support the JASIC proposal, but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/>
              <a:t>ETRTO would like to have more details on the JASIC workplan (</a:t>
            </a:r>
            <a:r>
              <a:rPr lang="en-US" sz="2000" b="1" dirty="0" err="1"/>
              <a:t>eg</a:t>
            </a:r>
            <a:r>
              <a:rPr lang="en-US" sz="2000" b="1" dirty="0"/>
              <a:t>: test sequence, how many runs/repeats, which conditions (Temp ranges, MTD, water depth, …)</a:t>
            </a:r>
            <a:endParaRPr lang="en-US" sz="2000" b="1" strike="sngStrik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Slide 3:</a:t>
            </a:r>
            <a:endParaRPr lang="en-GB" sz="2000" b="1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A2E9C12-6BF3-463E-D5DD-8E9A85755824}"/>
              </a:ext>
            </a:extLst>
          </p:cNvPr>
          <p:cNvSpPr txBox="1">
            <a:spLocks/>
          </p:cNvSpPr>
          <p:nvPr/>
        </p:nvSpPr>
        <p:spPr>
          <a:xfrm>
            <a:off x="491920" y="1376754"/>
            <a:ext cx="10366426" cy="43259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914400" lvl="2" indent="0">
              <a:lnSpc>
                <a:spcPct val="90000"/>
              </a:lnSpc>
              <a:buNone/>
            </a:pP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US" sz="1200" dirty="0">
              <a:latin typeface="Calibri" panose="020F0502020204030204" pitchFamily="34" charset="0"/>
            </a:endParaRPr>
          </a:p>
          <a:p>
            <a:pPr lvl="2">
              <a:lnSpc>
                <a:spcPct val="90000"/>
              </a:lnSpc>
            </a:pPr>
            <a:endParaRPr lang="sv-SE" sz="500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430BBB2-DDA2-A158-8A6F-81E09AAFA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686" y="4788024"/>
            <a:ext cx="2109426" cy="1051255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052241EC-3CF0-E2F5-D50C-23B7EB01BE94}"/>
              </a:ext>
            </a:extLst>
          </p:cNvPr>
          <p:cNvSpPr txBox="1"/>
          <p:nvPr/>
        </p:nvSpPr>
        <p:spPr>
          <a:xfrm>
            <a:off x="4548978" y="4854629"/>
            <a:ext cx="6309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ETRTO need to understand from where the ±5m and ±6 m are coming from.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36566749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FF2D7A6-B063-8286-1EA0-8F53E029F7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BE" dirty="0"/>
              <a:t>Slide 4: </a:t>
            </a:r>
            <a:r>
              <a:rPr lang="fr-BE" dirty="0" err="1"/>
              <a:t>What</a:t>
            </a:r>
            <a:r>
              <a:rPr lang="fr-BE" dirty="0"/>
              <a:t> </a:t>
            </a:r>
            <a:r>
              <a:rPr lang="fr-BE" dirty="0" err="1"/>
              <a:t>is</a:t>
            </a:r>
            <a:r>
              <a:rPr lang="fr-BE" dirty="0"/>
              <a:t> the </a:t>
            </a:r>
            <a:r>
              <a:rPr lang="fr-BE" dirty="0" err="1"/>
              <a:t>meaning</a:t>
            </a:r>
            <a:r>
              <a:rPr lang="fr-BE" dirty="0"/>
              <a:t> of ‘not </a:t>
            </a:r>
            <a:r>
              <a:rPr lang="fr-BE" dirty="0" err="1"/>
              <a:t>equivalent</a:t>
            </a:r>
            <a:r>
              <a:rPr lang="fr-BE" dirty="0"/>
              <a:t>?</a:t>
            </a:r>
          </a:p>
          <a:p>
            <a:pPr marL="0" indent="0">
              <a:buNone/>
            </a:pPr>
            <a:r>
              <a:rPr lang="en-US" dirty="0"/>
              <a:t>Is it a conclusion or to be assessed during the test</a:t>
            </a:r>
          </a:p>
          <a:p>
            <a:pPr marL="0" indent="0">
              <a:buNone/>
            </a:pPr>
            <a:r>
              <a:rPr lang="en-US" dirty="0"/>
              <a:t> campaign?</a:t>
            </a:r>
            <a:endParaRPr lang="fr-BE" dirty="0"/>
          </a:p>
          <a:p>
            <a:r>
              <a:rPr lang="fr-BE" dirty="0"/>
              <a:t>Slide 5: </a:t>
            </a:r>
            <a:r>
              <a:rPr lang="en-US" dirty="0"/>
              <a:t>Test plan is not 100% clear:  µpeak for self-watering &gt; µpeak for external watering. Is this a conclusion or expected as outcome of the study?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ETRTO thank JASIC in advance for their clarifications</a:t>
            </a:r>
            <a:endParaRPr lang="fr-FR" b="1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C485B23-AD3F-987C-0948-82616BA65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ETRTO comments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BDC31E-D7B5-6187-FA06-D2E38D7AD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Monday, March 20, 2023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022C95-215A-F38B-55F6-4363EC18C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AAF80C-AA8F-B15E-3E16-60B7837EE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A57D593-44A2-3423-D029-48C78D22C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2368" y="1162023"/>
            <a:ext cx="2120099" cy="163576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3543EE6-6DBE-9481-B436-6D5AAEC242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8548" y="4060212"/>
            <a:ext cx="1979596" cy="177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4265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163F-548B-42DC-A8CE-5A9F28E6D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0327" y="2438742"/>
            <a:ext cx="7858760" cy="1325563"/>
          </a:xfrm>
        </p:spPr>
        <p:txBody>
          <a:bodyPr/>
          <a:lstStyle/>
          <a:p>
            <a:pPr algn="ctr"/>
            <a:r>
              <a:rPr lang="en-US" dirty="0"/>
              <a:t>Thank you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7D15E6-7E32-4891-AE59-B5AA6A1CC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Monday, March 20,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22C9E-D264-4A72-8DBF-239414ACF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</a:t>
            </a:r>
            <a:r>
              <a:rPr lang="en-US" dirty="0" err="1"/>
              <a:t>Tyre</a:t>
            </a:r>
            <a:r>
              <a:rPr lang="en-US" dirty="0"/>
              <a:t> and Rim Technical Organization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2B258-391A-4D16-AEDA-38646B1EF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672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236</Words>
  <Application>Microsoft Office PowerPoint</Application>
  <PresentationFormat>Grand écran</PresentationFormat>
  <Paragraphs>34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ETRTO comments and questions on document WT-51-2 (JASIC)</vt:lpstr>
      <vt:lpstr>ETRTO comments</vt:lpstr>
      <vt:lpstr>ETRTO comments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EXEC</dc:title>
  <dc:creator>Josep Guinjoan</dc:creator>
  <cp:lastModifiedBy>Nicolas De Mahieu</cp:lastModifiedBy>
  <cp:revision>21</cp:revision>
  <dcterms:created xsi:type="dcterms:W3CDTF">2021-11-17T09:31:58Z</dcterms:created>
  <dcterms:modified xsi:type="dcterms:W3CDTF">2023-03-20T08:47:35Z</dcterms:modified>
</cp:coreProperties>
</file>