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2" r:id="rId4"/>
    <p:sldId id="257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yssier Pierre" userId="eaee8604-9b63-43d9-81e6-067a9aec3986" providerId="ADAL" clId="{C5ED5DB5-82D2-4DB7-BC08-1A7D64272D8F}"/>
    <pc:docChg chg="custSel addSld modSld sldOrd">
      <pc:chgData name="Teyssier Pierre" userId="eaee8604-9b63-43d9-81e6-067a9aec3986" providerId="ADAL" clId="{C5ED5DB5-82D2-4DB7-BC08-1A7D64272D8F}" dt="2023-04-14T11:26:39.960" v="403" actId="1076"/>
      <pc:docMkLst>
        <pc:docMk/>
      </pc:docMkLst>
      <pc:sldChg chg="addSp modSp mod ord">
        <pc:chgData name="Teyssier Pierre" userId="eaee8604-9b63-43d9-81e6-067a9aec3986" providerId="ADAL" clId="{C5ED5DB5-82D2-4DB7-BC08-1A7D64272D8F}" dt="2023-04-14T08:21:43.800" v="174" actId="1076"/>
        <pc:sldMkLst>
          <pc:docMk/>
          <pc:sldMk cId="1306049237" sldId="256"/>
        </pc:sldMkLst>
        <pc:spChg chg="add mod">
          <ac:chgData name="Teyssier Pierre" userId="eaee8604-9b63-43d9-81e6-067a9aec3986" providerId="ADAL" clId="{C5ED5DB5-82D2-4DB7-BC08-1A7D64272D8F}" dt="2023-04-14T08:21:40.218" v="173" actId="20577"/>
          <ac:spMkLst>
            <pc:docMk/>
            <pc:sldMk cId="1306049237" sldId="256"/>
            <ac:spMk id="2" creationId="{9D3BF5FC-EE59-A5FF-92CA-2C665B1C80F0}"/>
          </ac:spMkLst>
        </pc:spChg>
        <pc:spChg chg="mod">
          <ac:chgData name="Teyssier Pierre" userId="eaee8604-9b63-43d9-81e6-067a9aec3986" providerId="ADAL" clId="{C5ED5DB5-82D2-4DB7-BC08-1A7D64272D8F}" dt="2023-04-14T08:21:43.800" v="174" actId="1076"/>
          <ac:spMkLst>
            <pc:docMk/>
            <pc:sldMk cId="1306049237" sldId="256"/>
            <ac:spMk id="4" creationId="{A06BD434-65FC-DC5C-4F29-FE253D0B44C8}"/>
          </ac:spMkLst>
        </pc:spChg>
      </pc:sldChg>
      <pc:sldChg chg="addSp delSp modSp mod modAnim">
        <pc:chgData name="Teyssier Pierre" userId="eaee8604-9b63-43d9-81e6-067a9aec3986" providerId="ADAL" clId="{C5ED5DB5-82D2-4DB7-BC08-1A7D64272D8F}" dt="2023-04-14T11:26:26.313" v="386" actId="1076"/>
        <pc:sldMkLst>
          <pc:docMk/>
          <pc:sldMk cId="2188468101" sldId="257"/>
        </pc:sldMkLst>
        <pc:spChg chg="add mod">
          <ac:chgData name="Teyssier Pierre" userId="eaee8604-9b63-43d9-81e6-067a9aec3986" providerId="ADAL" clId="{C5ED5DB5-82D2-4DB7-BC08-1A7D64272D8F}" dt="2023-04-14T08:14:14.584" v="1" actId="1076"/>
          <ac:spMkLst>
            <pc:docMk/>
            <pc:sldMk cId="2188468101" sldId="257"/>
            <ac:spMk id="4" creationId="{609EE6C6-196C-170C-9B4E-706F9E807A3A}"/>
          </ac:spMkLst>
        </pc:spChg>
        <pc:spChg chg="add mod">
          <ac:chgData name="Teyssier Pierre" userId="eaee8604-9b63-43d9-81e6-067a9aec3986" providerId="ADAL" clId="{C5ED5DB5-82D2-4DB7-BC08-1A7D64272D8F}" dt="2023-04-14T08:15:11.626" v="10" actId="1076"/>
          <ac:spMkLst>
            <pc:docMk/>
            <pc:sldMk cId="2188468101" sldId="257"/>
            <ac:spMk id="10" creationId="{28FADF4E-903E-7274-A712-0FF0BE2249D1}"/>
          </ac:spMkLst>
        </pc:spChg>
        <pc:spChg chg="add mod">
          <ac:chgData name="Teyssier Pierre" userId="eaee8604-9b63-43d9-81e6-067a9aec3986" providerId="ADAL" clId="{C5ED5DB5-82D2-4DB7-BC08-1A7D64272D8F}" dt="2023-04-14T08:15:51.660" v="17" actId="1076"/>
          <ac:spMkLst>
            <pc:docMk/>
            <pc:sldMk cId="2188468101" sldId="257"/>
            <ac:spMk id="12" creationId="{64A68D30-BC37-BBC1-E426-18E65396DCAB}"/>
          </ac:spMkLst>
        </pc:spChg>
        <pc:spChg chg="add mod">
          <ac:chgData name="Teyssier Pierre" userId="eaee8604-9b63-43d9-81e6-067a9aec3986" providerId="ADAL" clId="{C5ED5DB5-82D2-4DB7-BC08-1A7D64272D8F}" dt="2023-04-14T08:16:35.284" v="36" actId="1076"/>
          <ac:spMkLst>
            <pc:docMk/>
            <pc:sldMk cId="2188468101" sldId="257"/>
            <ac:spMk id="13" creationId="{72F12075-C114-68B6-92AB-4CC22F1EF1B1}"/>
          </ac:spMkLst>
        </pc:spChg>
        <pc:spChg chg="mod">
          <ac:chgData name="Teyssier Pierre" userId="eaee8604-9b63-43d9-81e6-067a9aec3986" providerId="ADAL" clId="{C5ED5DB5-82D2-4DB7-BC08-1A7D64272D8F}" dt="2023-04-14T08:19:40.578" v="148" actId="208"/>
          <ac:spMkLst>
            <pc:docMk/>
            <pc:sldMk cId="2188468101" sldId="257"/>
            <ac:spMk id="14" creationId="{6BF0F795-B526-4753-8274-2B6D381A6DD5}"/>
          </ac:spMkLst>
        </pc:spChg>
        <pc:spChg chg="del mod">
          <ac:chgData name="Teyssier Pierre" userId="eaee8604-9b63-43d9-81e6-067a9aec3986" providerId="ADAL" clId="{C5ED5DB5-82D2-4DB7-BC08-1A7D64272D8F}" dt="2023-04-14T08:18:52.779" v="121" actId="478"/>
          <ac:spMkLst>
            <pc:docMk/>
            <pc:sldMk cId="2188468101" sldId="257"/>
            <ac:spMk id="16" creationId="{1398B625-6457-626D-672F-B805750D3B5C}"/>
          </ac:spMkLst>
        </pc:spChg>
        <pc:spChg chg="mod">
          <ac:chgData name="Teyssier Pierre" userId="eaee8604-9b63-43d9-81e6-067a9aec3986" providerId="ADAL" clId="{C5ED5DB5-82D2-4DB7-BC08-1A7D64272D8F}" dt="2023-04-14T08:20:02.764" v="149" actId="14100"/>
          <ac:spMkLst>
            <pc:docMk/>
            <pc:sldMk cId="2188468101" sldId="257"/>
            <ac:spMk id="17" creationId="{157FFEAE-3BE6-7B83-85DB-BA16C19EB43F}"/>
          </ac:spMkLst>
        </pc:spChg>
        <pc:spChg chg="mod">
          <ac:chgData name="Teyssier Pierre" userId="eaee8604-9b63-43d9-81e6-067a9aec3986" providerId="ADAL" clId="{C5ED5DB5-82D2-4DB7-BC08-1A7D64272D8F}" dt="2023-04-14T08:16:16.866" v="22" actId="207"/>
          <ac:spMkLst>
            <pc:docMk/>
            <pc:sldMk cId="2188468101" sldId="257"/>
            <ac:spMk id="25" creationId="{CB3FB67E-B336-51AA-307B-F3A8556019BD}"/>
          </ac:spMkLst>
        </pc:spChg>
        <pc:spChg chg="mod">
          <ac:chgData name="Teyssier Pierre" userId="eaee8604-9b63-43d9-81e6-067a9aec3986" providerId="ADAL" clId="{C5ED5DB5-82D2-4DB7-BC08-1A7D64272D8F}" dt="2023-04-14T08:16:16.866" v="22" actId="207"/>
          <ac:spMkLst>
            <pc:docMk/>
            <pc:sldMk cId="2188468101" sldId="257"/>
            <ac:spMk id="28" creationId="{CE2C41F0-4BC0-6488-E758-0A563A3F17C2}"/>
          </ac:spMkLst>
        </pc:spChg>
        <pc:spChg chg="add mod">
          <ac:chgData name="Teyssier Pierre" userId="eaee8604-9b63-43d9-81e6-067a9aec3986" providerId="ADAL" clId="{C5ED5DB5-82D2-4DB7-BC08-1A7D64272D8F}" dt="2023-04-14T11:26:26.313" v="386" actId="1076"/>
          <ac:spMkLst>
            <pc:docMk/>
            <pc:sldMk cId="2188468101" sldId="257"/>
            <ac:spMk id="29" creationId="{702C3349-E115-4DC8-DDE4-6BB1A2885A95}"/>
          </ac:spMkLst>
        </pc:spChg>
        <pc:spChg chg="add mod">
          <ac:chgData name="Teyssier Pierre" userId="eaee8604-9b63-43d9-81e6-067a9aec3986" providerId="ADAL" clId="{C5ED5DB5-82D2-4DB7-BC08-1A7D64272D8F}" dt="2023-04-14T08:19:32.725" v="146" actId="113"/>
          <ac:spMkLst>
            <pc:docMk/>
            <pc:sldMk cId="2188468101" sldId="257"/>
            <ac:spMk id="30" creationId="{93330708-7442-14BC-0D65-0B7D61D62C49}"/>
          </ac:spMkLst>
        </pc:spChg>
        <pc:spChg chg="mod">
          <ac:chgData name="Teyssier Pierre" userId="eaee8604-9b63-43d9-81e6-067a9aec3986" providerId="ADAL" clId="{C5ED5DB5-82D2-4DB7-BC08-1A7D64272D8F}" dt="2023-04-14T08:18:37.179" v="119" actId="1076"/>
          <ac:spMkLst>
            <pc:docMk/>
            <pc:sldMk cId="2188468101" sldId="257"/>
            <ac:spMk id="31" creationId="{F433B7A6-13B4-01F5-494D-759C20AAD754}"/>
          </ac:spMkLst>
        </pc:spChg>
        <pc:spChg chg="add mod">
          <ac:chgData name="Teyssier Pierre" userId="eaee8604-9b63-43d9-81e6-067a9aec3986" providerId="ADAL" clId="{C5ED5DB5-82D2-4DB7-BC08-1A7D64272D8F}" dt="2023-04-14T08:19:35.322" v="147" actId="113"/>
          <ac:spMkLst>
            <pc:docMk/>
            <pc:sldMk cId="2188468101" sldId="257"/>
            <ac:spMk id="32" creationId="{7705DB15-0B97-C74D-6089-E65CE26D4D04}"/>
          </ac:spMkLst>
        </pc:spChg>
        <pc:spChg chg="add mod">
          <ac:chgData name="Teyssier Pierre" userId="eaee8604-9b63-43d9-81e6-067a9aec3986" providerId="ADAL" clId="{C5ED5DB5-82D2-4DB7-BC08-1A7D64272D8F}" dt="2023-04-14T08:21:30.505" v="166" actId="1076"/>
          <ac:spMkLst>
            <pc:docMk/>
            <pc:sldMk cId="2188468101" sldId="257"/>
            <ac:spMk id="33" creationId="{822DAD76-F3F0-4E37-F52C-73CB2EB5ECAD}"/>
          </ac:spMkLst>
        </pc:spChg>
        <pc:spChg chg="add mod">
          <ac:chgData name="Teyssier Pierre" userId="eaee8604-9b63-43d9-81e6-067a9aec3986" providerId="ADAL" clId="{C5ED5DB5-82D2-4DB7-BC08-1A7D64272D8F}" dt="2023-04-14T09:31:51.216" v="201" actId="207"/>
          <ac:spMkLst>
            <pc:docMk/>
            <pc:sldMk cId="2188468101" sldId="257"/>
            <ac:spMk id="34" creationId="{82EA9238-AB89-005B-8D5D-9ED55EAE378C}"/>
          </ac:spMkLst>
        </pc:spChg>
        <pc:cxnChg chg="add del mod">
          <ac:chgData name="Teyssier Pierre" userId="eaee8604-9b63-43d9-81e6-067a9aec3986" providerId="ADAL" clId="{C5ED5DB5-82D2-4DB7-BC08-1A7D64272D8F}" dt="2023-04-14T08:17:28.265" v="46" actId="478"/>
          <ac:cxnSpMkLst>
            <pc:docMk/>
            <pc:sldMk cId="2188468101" sldId="257"/>
            <ac:cxnSpMk id="18" creationId="{AA0DEE68-D053-F597-AB81-F574DAAEE4B0}"/>
          </ac:cxnSpMkLst>
        </pc:cxnChg>
        <pc:cxnChg chg="mod">
          <ac:chgData name="Teyssier Pierre" userId="eaee8604-9b63-43d9-81e6-067a9aec3986" providerId="ADAL" clId="{C5ED5DB5-82D2-4DB7-BC08-1A7D64272D8F}" dt="2023-04-14T08:14:40.358" v="2" actId="14100"/>
          <ac:cxnSpMkLst>
            <pc:docMk/>
            <pc:sldMk cId="2188468101" sldId="257"/>
            <ac:cxnSpMk id="23" creationId="{EC8C2621-D291-7BC4-0B10-0DDBCE9F63E7}"/>
          </ac:cxnSpMkLst>
        </pc:cxnChg>
        <pc:cxnChg chg="mod">
          <ac:chgData name="Teyssier Pierre" userId="eaee8604-9b63-43d9-81e6-067a9aec3986" providerId="ADAL" clId="{C5ED5DB5-82D2-4DB7-BC08-1A7D64272D8F}" dt="2023-04-14T09:30:17.718" v="186" actId="1035"/>
          <ac:cxnSpMkLst>
            <pc:docMk/>
            <pc:sldMk cId="2188468101" sldId="257"/>
            <ac:cxnSpMk id="27" creationId="{A27DC47A-2588-10D0-9714-E9C7AA8AA470}"/>
          </ac:cxnSpMkLst>
        </pc:cxnChg>
      </pc:sldChg>
      <pc:sldChg chg="addSp delSp modSp new mod">
        <pc:chgData name="Teyssier Pierre" userId="eaee8604-9b63-43d9-81e6-067a9aec3986" providerId="ADAL" clId="{C5ED5DB5-82D2-4DB7-BC08-1A7D64272D8F}" dt="2023-04-14T11:26:09.857" v="385"/>
        <pc:sldMkLst>
          <pc:docMk/>
          <pc:sldMk cId="3633695875" sldId="258"/>
        </pc:sldMkLst>
        <pc:spChg chg="add del">
          <ac:chgData name="Teyssier Pierre" userId="eaee8604-9b63-43d9-81e6-067a9aec3986" providerId="ADAL" clId="{C5ED5DB5-82D2-4DB7-BC08-1A7D64272D8F}" dt="2023-04-14T09:42:02.164" v="210" actId="478"/>
          <ac:spMkLst>
            <pc:docMk/>
            <pc:sldMk cId="3633695875" sldId="258"/>
            <ac:spMk id="2" creationId="{C0992936-F001-9210-3EA4-5E9E0AA24823}"/>
          </ac:spMkLst>
        </pc:spChg>
        <pc:spChg chg="add del">
          <ac:chgData name="Teyssier Pierre" userId="eaee8604-9b63-43d9-81e6-067a9aec3986" providerId="ADAL" clId="{C5ED5DB5-82D2-4DB7-BC08-1A7D64272D8F}" dt="2023-04-14T09:42:02.164" v="210" actId="478"/>
          <ac:spMkLst>
            <pc:docMk/>
            <pc:sldMk cId="3633695875" sldId="258"/>
            <ac:spMk id="3" creationId="{2CC7DF1C-6269-CF39-F34C-F9C8CC5B83F2}"/>
          </ac:spMkLst>
        </pc:spChg>
        <pc:spChg chg="add del">
          <ac:chgData name="Teyssier Pierre" userId="eaee8604-9b63-43d9-81e6-067a9aec3986" providerId="ADAL" clId="{C5ED5DB5-82D2-4DB7-BC08-1A7D64272D8F}" dt="2023-04-14T09:42:02.164" v="210" actId="478"/>
          <ac:spMkLst>
            <pc:docMk/>
            <pc:sldMk cId="3633695875" sldId="258"/>
            <ac:spMk id="4" creationId="{4AA1714D-7B4D-CF1F-F432-A9B6762A5FE7}"/>
          </ac:spMkLst>
        </pc:spChg>
        <pc:spChg chg="add del mod">
          <ac:chgData name="Teyssier Pierre" userId="eaee8604-9b63-43d9-81e6-067a9aec3986" providerId="ADAL" clId="{C5ED5DB5-82D2-4DB7-BC08-1A7D64272D8F}" dt="2023-04-14T09:42:02.164" v="210" actId="478"/>
          <ac:spMkLst>
            <pc:docMk/>
            <pc:sldMk cId="3633695875" sldId="258"/>
            <ac:spMk id="5" creationId="{4065B202-6C63-AB81-2570-7C159F79DBCC}"/>
          </ac:spMkLst>
        </pc:spChg>
        <pc:spChg chg="add">
          <ac:chgData name="Teyssier Pierre" userId="eaee8604-9b63-43d9-81e6-067a9aec3986" providerId="ADAL" clId="{C5ED5DB5-82D2-4DB7-BC08-1A7D64272D8F}" dt="2023-04-14T09:42:06.681" v="211" actId="11529"/>
          <ac:spMkLst>
            <pc:docMk/>
            <pc:sldMk cId="3633695875" sldId="258"/>
            <ac:spMk id="6" creationId="{07B726FA-66AA-1A45-E963-7014D7379E88}"/>
          </ac:spMkLst>
        </pc:spChg>
        <pc:spChg chg="add mod">
          <ac:chgData name="Teyssier Pierre" userId="eaee8604-9b63-43d9-81e6-067a9aec3986" providerId="ADAL" clId="{C5ED5DB5-82D2-4DB7-BC08-1A7D64272D8F}" dt="2023-04-14T09:42:42.618" v="227" actId="1076"/>
          <ac:spMkLst>
            <pc:docMk/>
            <pc:sldMk cId="3633695875" sldId="258"/>
            <ac:spMk id="7" creationId="{4926F019-BFDD-7EAA-43F5-E4DE3B00BA21}"/>
          </ac:spMkLst>
        </pc:spChg>
        <pc:spChg chg="add del mod">
          <ac:chgData name="Teyssier Pierre" userId="eaee8604-9b63-43d9-81e6-067a9aec3986" providerId="ADAL" clId="{C5ED5DB5-82D2-4DB7-BC08-1A7D64272D8F}" dt="2023-04-14T09:42:29.218" v="224" actId="478"/>
          <ac:spMkLst>
            <pc:docMk/>
            <pc:sldMk cId="3633695875" sldId="258"/>
            <ac:spMk id="8" creationId="{3310E56B-95D2-C6C0-4E95-4A070D494286}"/>
          </ac:spMkLst>
        </pc:spChg>
        <pc:spChg chg="add mod">
          <ac:chgData name="Teyssier Pierre" userId="eaee8604-9b63-43d9-81e6-067a9aec3986" providerId="ADAL" clId="{C5ED5DB5-82D2-4DB7-BC08-1A7D64272D8F}" dt="2023-04-14T09:42:40.803" v="226" actId="1076"/>
          <ac:spMkLst>
            <pc:docMk/>
            <pc:sldMk cId="3633695875" sldId="258"/>
            <ac:spMk id="9" creationId="{0BE40A4B-54A8-22FD-3E0D-3C82F9E2EB0E}"/>
          </ac:spMkLst>
        </pc:spChg>
        <pc:spChg chg="add del">
          <ac:chgData name="Teyssier Pierre" userId="eaee8604-9b63-43d9-81e6-067a9aec3986" providerId="ADAL" clId="{C5ED5DB5-82D2-4DB7-BC08-1A7D64272D8F}" dt="2023-04-14T09:42:52.067" v="229" actId="478"/>
          <ac:spMkLst>
            <pc:docMk/>
            <pc:sldMk cId="3633695875" sldId="258"/>
            <ac:spMk id="10" creationId="{E49CDEF2-1E9C-831E-6A30-907CA5E5F955}"/>
          </ac:spMkLst>
        </pc:spChg>
        <pc:spChg chg="add">
          <ac:chgData name="Teyssier Pierre" userId="eaee8604-9b63-43d9-81e6-067a9aec3986" providerId="ADAL" clId="{C5ED5DB5-82D2-4DB7-BC08-1A7D64272D8F}" dt="2023-04-14T09:42:56.168" v="230" actId="11529"/>
          <ac:spMkLst>
            <pc:docMk/>
            <pc:sldMk cId="3633695875" sldId="258"/>
            <ac:spMk id="11" creationId="{58DA3697-334D-0994-F9AE-4A9EE3E25846}"/>
          </ac:spMkLst>
        </pc:spChg>
        <pc:spChg chg="add mod">
          <ac:chgData name="Teyssier Pierre" userId="eaee8604-9b63-43d9-81e6-067a9aec3986" providerId="ADAL" clId="{C5ED5DB5-82D2-4DB7-BC08-1A7D64272D8F}" dt="2023-04-14T09:43:00.580" v="232" actId="1076"/>
          <ac:spMkLst>
            <pc:docMk/>
            <pc:sldMk cId="3633695875" sldId="258"/>
            <ac:spMk id="12" creationId="{259FC7CE-3D54-53B8-1CCA-E0C5CD4D6D88}"/>
          </ac:spMkLst>
        </pc:spChg>
        <pc:spChg chg="add mod">
          <ac:chgData name="Teyssier Pierre" userId="eaee8604-9b63-43d9-81e6-067a9aec3986" providerId="ADAL" clId="{C5ED5DB5-82D2-4DB7-BC08-1A7D64272D8F}" dt="2023-04-14T11:23:48.485" v="273" actId="1076"/>
          <ac:spMkLst>
            <pc:docMk/>
            <pc:sldMk cId="3633695875" sldId="258"/>
            <ac:spMk id="13" creationId="{9466AA96-3B15-C4ED-EE91-EADD911B3E58}"/>
          </ac:spMkLst>
        </pc:spChg>
        <pc:spChg chg="add mod">
          <ac:chgData name="Teyssier Pierre" userId="eaee8604-9b63-43d9-81e6-067a9aec3986" providerId="ADAL" clId="{C5ED5DB5-82D2-4DB7-BC08-1A7D64272D8F}" dt="2023-04-14T09:44:13.850" v="242" actId="688"/>
          <ac:spMkLst>
            <pc:docMk/>
            <pc:sldMk cId="3633695875" sldId="258"/>
            <ac:spMk id="14" creationId="{82196D29-E9A4-EC32-2BE4-6CC8AF5CAF28}"/>
          </ac:spMkLst>
        </pc:spChg>
        <pc:spChg chg="add mod ord">
          <ac:chgData name="Teyssier Pierre" userId="eaee8604-9b63-43d9-81e6-067a9aec3986" providerId="ADAL" clId="{C5ED5DB5-82D2-4DB7-BC08-1A7D64272D8F}" dt="2023-04-14T11:24:08.540" v="277" actId="1076"/>
          <ac:spMkLst>
            <pc:docMk/>
            <pc:sldMk cId="3633695875" sldId="258"/>
            <ac:spMk id="15" creationId="{F5B5F5BA-8725-1B67-7C45-7FFDD770700E}"/>
          </ac:spMkLst>
        </pc:spChg>
        <pc:spChg chg="add del mod">
          <ac:chgData name="Teyssier Pierre" userId="eaee8604-9b63-43d9-81e6-067a9aec3986" providerId="ADAL" clId="{C5ED5DB5-82D2-4DB7-BC08-1A7D64272D8F}" dt="2023-04-14T11:22:54.619" v="248"/>
          <ac:spMkLst>
            <pc:docMk/>
            <pc:sldMk cId="3633695875" sldId="258"/>
            <ac:spMk id="16" creationId="{73A5720C-2BC8-ABB4-DB89-B790599E2A66}"/>
          </ac:spMkLst>
        </pc:spChg>
        <pc:spChg chg="add mod">
          <ac:chgData name="Teyssier Pierre" userId="eaee8604-9b63-43d9-81e6-067a9aec3986" providerId="ADAL" clId="{C5ED5DB5-82D2-4DB7-BC08-1A7D64272D8F}" dt="2023-04-14T11:23:08.234" v="263" actId="1076"/>
          <ac:spMkLst>
            <pc:docMk/>
            <pc:sldMk cId="3633695875" sldId="258"/>
            <ac:spMk id="17" creationId="{C11CDDFD-2D28-1E6E-0A2C-5205DE97409D}"/>
          </ac:spMkLst>
        </pc:spChg>
        <pc:spChg chg="add mod">
          <ac:chgData name="Teyssier Pierre" userId="eaee8604-9b63-43d9-81e6-067a9aec3986" providerId="ADAL" clId="{C5ED5DB5-82D2-4DB7-BC08-1A7D64272D8F}" dt="2023-04-14T11:23:39.206" v="270" actId="1076"/>
          <ac:spMkLst>
            <pc:docMk/>
            <pc:sldMk cId="3633695875" sldId="258"/>
            <ac:spMk id="20" creationId="{6598B0CD-034A-4528-E4CC-22B264F47AFC}"/>
          </ac:spMkLst>
        </pc:spChg>
        <pc:spChg chg="add mod">
          <ac:chgData name="Teyssier Pierre" userId="eaee8604-9b63-43d9-81e6-067a9aec3986" providerId="ADAL" clId="{C5ED5DB5-82D2-4DB7-BC08-1A7D64272D8F}" dt="2023-04-14T11:24:27.034" v="292" actId="1076"/>
          <ac:spMkLst>
            <pc:docMk/>
            <pc:sldMk cId="3633695875" sldId="258"/>
            <ac:spMk id="21" creationId="{A046E259-51D4-7F39-B415-7A29329629A1}"/>
          </ac:spMkLst>
        </pc:spChg>
        <pc:spChg chg="add mod">
          <ac:chgData name="Teyssier Pierre" userId="eaee8604-9b63-43d9-81e6-067a9aec3986" providerId="ADAL" clId="{C5ED5DB5-82D2-4DB7-BC08-1A7D64272D8F}" dt="2023-04-14T11:25:44.376" v="384" actId="313"/>
          <ac:spMkLst>
            <pc:docMk/>
            <pc:sldMk cId="3633695875" sldId="258"/>
            <ac:spMk id="22" creationId="{D96A58C8-FFAB-EDD7-4B68-3A4866CD5538}"/>
          </ac:spMkLst>
        </pc:spChg>
        <pc:spChg chg="add mod">
          <ac:chgData name="Teyssier Pierre" userId="eaee8604-9b63-43d9-81e6-067a9aec3986" providerId="ADAL" clId="{C5ED5DB5-82D2-4DB7-BC08-1A7D64272D8F}" dt="2023-04-14T11:26:09.857" v="385"/>
          <ac:spMkLst>
            <pc:docMk/>
            <pc:sldMk cId="3633695875" sldId="258"/>
            <ac:spMk id="25" creationId="{F05458DE-DB5B-D6EB-FA3F-EE2631B0CC4D}"/>
          </ac:spMkLst>
        </pc:spChg>
        <pc:cxnChg chg="add">
          <ac:chgData name="Teyssier Pierre" userId="eaee8604-9b63-43d9-81e6-067a9aec3986" providerId="ADAL" clId="{C5ED5DB5-82D2-4DB7-BC08-1A7D64272D8F}" dt="2023-04-14T11:23:14.901" v="264" actId="11529"/>
          <ac:cxnSpMkLst>
            <pc:docMk/>
            <pc:sldMk cId="3633695875" sldId="258"/>
            <ac:cxnSpMk id="19" creationId="{2A09B01C-A5C1-4978-2782-65D375FC916B}"/>
          </ac:cxnSpMkLst>
        </pc:cxnChg>
        <pc:cxnChg chg="add">
          <ac:chgData name="Teyssier Pierre" userId="eaee8604-9b63-43d9-81e6-067a9aec3986" providerId="ADAL" clId="{C5ED5DB5-82D2-4DB7-BC08-1A7D64272D8F}" dt="2023-04-14T11:25:29.163" v="380" actId="11529"/>
          <ac:cxnSpMkLst>
            <pc:docMk/>
            <pc:sldMk cId="3633695875" sldId="258"/>
            <ac:cxnSpMk id="24" creationId="{34E045CB-14BA-5C4B-08E8-6FBBDB7F970B}"/>
          </ac:cxnSpMkLst>
        </pc:cxnChg>
      </pc:sldChg>
      <pc:sldChg chg="addSp modSp new mod">
        <pc:chgData name="Teyssier Pierre" userId="eaee8604-9b63-43d9-81e6-067a9aec3986" providerId="ADAL" clId="{C5ED5DB5-82D2-4DB7-BC08-1A7D64272D8F}" dt="2023-04-14T11:26:39.960" v="403" actId="1076"/>
        <pc:sldMkLst>
          <pc:docMk/>
          <pc:sldMk cId="3112990129" sldId="259"/>
        </pc:sldMkLst>
        <pc:spChg chg="add mod">
          <ac:chgData name="Teyssier Pierre" userId="eaee8604-9b63-43d9-81e6-067a9aec3986" providerId="ADAL" clId="{C5ED5DB5-82D2-4DB7-BC08-1A7D64272D8F}" dt="2023-04-14T11:26:39.960" v="403" actId="1076"/>
          <ac:spMkLst>
            <pc:docMk/>
            <pc:sldMk cId="3112990129" sldId="259"/>
            <ac:spMk id="2" creationId="{F7C6D97A-1264-D23B-5E4C-585A4554D680}"/>
          </ac:spMkLst>
        </pc:spChg>
      </pc:sldChg>
    </pc:docChg>
  </pc:docChgLst>
  <pc:docChgLst>
    <pc:chgData name="Teyssier Pierre" userId="eaee8604-9b63-43d9-81e6-067a9aec3986" providerId="ADAL" clId="{1A625953-22F3-4217-8EFD-E01C15EB1A7A}"/>
    <pc:docChg chg="undo custSel addSld delSld modSld">
      <pc:chgData name="Teyssier Pierre" userId="eaee8604-9b63-43d9-81e6-067a9aec3986" providerId="ADAL" clId="{1A625953-22F3-4217-8EFD-E01C15EB1A7A}" dt="2023-05-09T09:58:01.090" v="984" actId="14100"/>
      <pc:docMkLst>
        <pc:docMk/>
      </pc:docMkLst>
      <pc:sldChg chg="del">
        <pc:chgData name="Teyssier Pierre" userId="eaee8604-9b63-43d9-81e6-067a9aec3986" providerId="ADAL" clId="{1A625953-22F3-4217-8EFD-E01C15EB1A7A}" dt="2023-05-09T07:35:43.874" v="0" actId="47"/>
        <pc:sldMkLst>
          <pc:docMk/>
          <pc:sldMk cId="1306049237" sldId="256"/>
        </pc:sldMkLst>
      </pc:sldChg>
      <pc:sldChg chg="addSp delSp modSp mod">
        <pc:chgData name="Teyssier Pierre" userId="eaee8604-9b63-43d9-81e6-067a9aec3986" providerId="ADAL" clId="{1A625953-22F3-4217-8EFD-E01C15EB1A7A}" dt="2023-05-09T08:00:21.603" v="930" actId="313"/>
        <pc:sldMkLst>
          <pc:docMk/>
          <pc:sldMk cId="2188468101" sldId="257"/>
        </pc:sldMkLst>
        <pc:spChg chg="mod">
          <ac:chgData name="Teyssier Pierre" userId="eaee8604-9b63-43d9-81e6-067a9aec3986" providerId="ADAL" clId="{1A625953-22F3-4217-8EFD-E01C15EB1A7A}" dt="2023-05-09T07:42:20.703" v="187" actId="1038"/>
          <ac:spMkLst>
            <pc:docMk/>
            <pc:sldMk cId="2188468101" sldId="257"/>
            <ac:spMk id="4" creationId="{609EE6C6-196C-170C-9B4E-706F9E807A3A}"/>
          </ac:spMkLst>
        </pc:spChg>
        <pc:spChg chg="mod">
          <ac:chgData name="Teyssier Pierre" userId="eaee8604-9b63-43d9-81e6-067a9aec3986" providerId="ADAL" clId="{1A625953-22F3-4217-8EFD-E01C15EB1A7A}" dt="2023-05-09T07:42:26.511" v="203" actId="1037"/>
          <ac:spMkLst>
            <pc:docMk/>
            <pc:sldMk cId="2188468101" sldId="257"/>
            <ac:spMk id="6" creationId="{155C70AB-B6ED-4837-AF1F-7F04803AAEDD}"/>
          </ac:spMkLst>
        </pc:spChg>
        <pc:spChg chg="mod">
          <ac:chgData name="Teyssier Pierre" userId="eaee8604-9b63-43d9-81e6-067a9aec3986" providerId="ADAL" clId="{1A625953-22F3-4217-8EFD-E01C15EB1A7A}" dt="2023-05-09T07:42:20.703" v="187" actId="1038"/>
          <ac:spMkLst>
            <pc:docMk/>
            <pc:sldMk cId="2188468101" sldId="257"/>
            <ac:spMk id="7" creationId="{069DB227-EA2A-5535-E3A7-3727195683DB}"/>
          </ac:spMkLst>
        </pc:spChg>
        <pc:spChg chg="add mod">
          <ac:chgData name="Teyssier Pierre" userId="eaee8604-9b63-43d9-81e6-067a9aec3986" providerId="ADAL" clId="{1A625953-22F3-4217-8EFD-E01C15EB1A7A}" dt="2023-05-09T07:43:13.640" v="249" actId="14100"/>
          <ac:spMkLst>
            <pc:docMk/>
            <pc:sldMk cId="2188468101" sldId="257"/>
            <ac:spMk id="8" creationId="{58967927-29D9-0E92-BFA7-B52987625A78}"/>
          </ac:spMkLst>
        </pc:spChg>
        <pc:spChg chg="mod">
          <ac:chgData name="Teyssier Pierre" userId="eaee8604-9b63-43d9-81e6-067a9aec3986" providerId="ADAL" clId="{1A625953-22F3-4217-8EFD-E01C15EB1A7A}" dt="2023-05-09T07:57:50.062" v="680" actId="1038"/>
          <ac:spMkLst>
            <pc:docMk/>
            <pc:sldMk cId="2188468101" sldId="257"/>
            <ac:spMk id="12" creationId="{64A68D30-BC37-BBC1-E426-18E65396DCAB}"/>
          </ac:spMkLst>
        </pc:spChg>
        <pc:spChg chg="add mod ord">
          <ac:chgData name="Teyssier Pierre" userId="eaee8604-9b63-43d9-81e6-067a9aec3986" providerId="ADAL" clId="{1A625953-22F3-4217-8EFD-E01C15EB1A7A}" dt="2023-05-09T08:00:21.603" v="930" actId="313"/>
          <ac:spMkLst>
            <pc:docMk/>
            <pc:sldMk cId="2188468101" sldId="257"/>
            <ac:spMk id="15" creationId="{D6D4FC18-104A-17F4-A1BF-D27C78587126}"/>
          </ac:spMkLst>
        </pc:spChg>
        <pc:spChg chg="mod">
          <ac:chgData name="Teyssier Pierre" userId="eaee8604-9b63-43d9-81e6-067a9aec3986" providerId="ADAL" clId="{1A625953-22F3-4217-8EFD-E01C15EB1A7A}" dt="2023-05-09T07:45:10.320" v="310" actId="20577"/>
          <ac:spMkLst>
            <pc:docMk/>
            <pc:sldMk cId="2188468101" sldId="257"/>
            <ac:spMk id="25" creationId="{CB3FB67E-B336-51AA-307B-F3A8556019BD}"/>
          </ac:spMkLst>
        </pc:spChg>
        <pc:spChg chg="mod">
          <ac:chgData name="Teyssier Pierre" userId="eaee8604-9b63-43d9-81e6-067a9aec3986" providerId="ADAL" clId="{1A625953-22F3-4217-8EFD-E01C15EB1A7A}" dt="2023-05-09T07:57:50.062" v="680" actId="1038"/>
          <ac:spMkLst>
            <pc:docMk/>
            <pc:sldMk cId="2188468101" sldId="257"/>
            <ac:spMk id="28" creationId="{CE2C41F0-4BC0-6488-E758-0A563A3F17C2}"/>
          </ac:spMkLst>
        </pc:spChg>
        <pc:spChg chg="del">
          <ac:chgData name="Teyssier Pierre" userId="eaee8604-9b63-43d9-81e6-067a9aec3986" providerId="ADAL" clId="{1A625953-22F3-4217-8EFD-E01C15EB1A7A}" dt="2023-05-09T07:41:58.018" v="145" actId="478"/>
          <ac:spMkLst>
            <pc:docMk/>
            <pc:sldMk cId="2188468101" sldId="257"/>
            <ac:spMk id="33" creationId="{822DAD76-F3F0-4E37-F52C-73CB2EB5ECAD}"/>
          </ac:spMkLst>
        </pc:spChg>
        <pc:picChg chg="mod">
          <ac:chgData name="Teyssier Pierre" userId="eaee8604-9b63-43d9-81e6-067a9aec3986" providerId="ADAL" clId="{1A625953-22F3-4217-8EFD-E01C15EB1A7A}" dt="2023-05-09T07:42:26.511" v="203" actId="1037"/>
          <ac:picMkLst>
            <pc:docMk/>
            <pc:sldMk cId="2188468101" sldId="257"/>
            <ac:picMk id="2" creationId="{E4E56561-0659-A08C-9CA9-454EF6AFDF3A}"/>
          </ac:picMkLst>
        </pc:picChg>
        <pc:picChg chg="mod">
          <ac:chgData name="Teyssier Pierre" userId="eaee8604-9b63-43d9-81e6-067a9aec3986" providerId="ADAL" clId="{1A625953-22F3-4217-8EFD-E01C15EB1A7A}" dt="2023-05-09T07:42:20.703" v="187" actId="1038"/>
          <ac:picMkLst>
            <pc:docMk/>
            <pc:sldMk cId="2188468101" sldId="257"/>
            <ac:picMk id="3" creationId="{E26DF2F8-24E3-C5A0-C2EA-4738761919C8}"/>
          </ac:picMkLst>
        </pc:picChg>
      </pc:sldChg>
      <pc:sldChg chg="modSp new mod">
        <pc:chgData name="Teyssier Pierre" userId="eaee8604-9b63-43d9-81e6-067a9aec3986" providerId="ADAL" clId="{1A625953-22F3-4217-8EFD-E01C15EB1A7A}" dt="2023-05-09T07:41:35.666" v="144" actId="20577"/>
        <pc:sldMkLst>
          <pc:docMk/>
          <pc:sldMk cId="2596167196" sldId="258"/>
        </pc:sldMkLst>
        <pc:spChg chg="mod">
          <ac:chgData name="Teyssier Pierre" userId="eaee8604-9b63-43d9-81e6-067a9aec3986" providerId="ADAL" clId="{1A625953-22F3-4217-8EFD-E01C15EB1A7A}" dt="2023-05-09T07:36:47.983" v="123" actId="20577"/>
          <ac:spMkLst>
            <pc:docMk/>
            <pc:sldMk cId="2596167196" sldId="258"/>
            <ac:spMk id="2" creationId="{4733AF91-AC09-D345-5E10-D0D7B00344D3}"/>
          </ac:spMkLst>
        </pc:spChg>
        <pc:spChg chg="mod">
          <ac:chgData name="Teyssier Pierre" userId="eaee8604-9b63-43d9-81e6-067a9aec3986" providerId="ADAL" clId="{1A625953-22F3-4217-8EFD-E01C15EB1A7A}" dt="2023-05-09T07:41:35.666" v="144" actId="20577"/>
          <ac:spMkLst>
            <pc:docMk/>
            <pc:sldMk cId="2596167196" sldId="258"/>
            <ac:spMk id="3" creationId="{65B8C239-37B5-2773-4D72-D0E87476F07E}"/>
          </ac:spMkLst>
        </pc:spChg>
      </pc:sldChg>
      <pc:sldChg chg="del">
        <pc:chgData name="Teyssier Pierre" userId="eaee8604-9b63-43d9-81e6-067a9aec3986" providerId="ADAL" clId="{1A625953-22F3-4217-8EFD-E01C15EB1A7A}" dt="2023-05-09T07:35:43.874" v="0" actId="47"/>
        <pc:sldMkLst>
          <pc:docMk/>
          <pc:sldMk cId="3633695875" sldId="258"/>
        </pc:sldMkLst>
      </pc:sldChg>
      <pc:sldChg chg="addSp modSp new mod">
        <pc:chgData name="Teyssier Pierre" userId="eaee8604-9b63-43d9-81e6-067a9aec3986" providerId="ADAL" clId="{1A625953-22F3-4217-8EFD-E01C15EB1A7A}" dt="2023-05-09T07:44:16.523" v="298" actId="20577"/>
        <pc:sldMkLst>
          <pc:docMk/>
          <pc:sldMk cId="2506379208" sldId="259"/>
        </pc:sldMkLst>
        <pc:spChg chg="add mod">
          <ac:chgData name="Teyssier Pierre" userId="eaee8604-9b63-43d9-81e6-067a9aec3986" providerId="ADAL" clId="{1A625953-22F3-4217-8EFD-E01C15EB1A7A}" dt="2023-05-09T07:43:09.922" v="248" actId="14100"/>
          <ac:spMkLst>
            <pc:docMk/>
            <pc:sldMk cId="2506379208" sldId="259"/>
            <ac:spMk id="2" creationId="{9D8AC8D3-8DFD-118F-DF1E-3324F296B16D}"/>
          </ac:spMkLst>
        </pc:spChg>
        <pc:spChg chg="add mod">
          <ac:chgData name="Teyssier Pierre" userId="eaee8604-9b63-43d9-81e6-067a9aec3986" providerId="ADAL" clId="{1A625953-22F3-4217-8EFD-E01C15EB1A7A}" dt="2023-05-09T07:44:16.523" v="298" actId="20577"/>
          <ac:spMkLst>
            <pc:docMk/>
            <pc:sldMk cId="2506379208" sldId="259"/>
            <ac:spMk id="4" creationId="{7CC8566D-B80A-58B6-17F4-89B9193705E1}"/>
          </ac:spMkLst>
        </pc:spChg>
      </pc:sldChg>
      <pc:sldChg chg="del">
        <pc:chgData name="Teyssier Pierre" userId="eaee8604-9b63-43d9-81e6-067a9aec3986" providerId="ADAL" clId="{1A625953-22F3-4217-8EFD-E01C15EB1A7A}" dt="2023-05-09T07:35:43.874" v="0" actId="47"/>
        <pc:sldMkLst>
          <pc:docMk/>
          <pc:sldMk cId="3112990129" sldId="259"/>
        </pc:sldMkLst>
      </pc:sldChg>
      <pc:sldChg chg="addSp delSp modSp new mod modClrScheme chgLayout">
        <pc:chgData name="Teyssier Pierre" userId="eaee8604-9b63-43d9-81e6-067a9aec3986" providerId="ADAL" clId="{1A625953-22F3-4217-8EFD-E01C15EB1A7A}" dt="2023-05-09T07:57:10.652" v="677" actId="113"/>
        <pc:sldMkLst>
          <pc:docMk/>
          <pc:sldMk cId="1112539937" sldId="260"/>
        </pc:sldMkLst>
        <pc:spChg chg="del">
          <ac:chgData name="Teyssier Pierre" userId="eaee8604-9b63-43d9-81e6-067a9aec3986" providerId="ADAL" clId="{1A625953-22F3-4217-8EFD-E01C15EB1A7A}" dt="2023-05-09T07:46:22.449" v="312" actId="700"/>
          <ac:spMkLst>
            <pc:docMk/>
            <pc:sldMk cId="1112539937" sldId="260"/>
            <ac:spMk id="2" creationId="{02885624-B440-6769-EE3B-1C5B66DFC42E}"/>
          </ac:spMkLst>
        </pc:spChg>
        <pc:spChg chg="del">
          <ac:chgData name="Teyssier Pierre" userId="eaee8604-9b63-43d9-81e6-067a9aec3986" providerId="ADAL" clId="{1A625953-22F3-4217-8EFD-E01C15EB1A7A}" dt="2023-05-09T07:46:22.449" v="312" actId="700"/>
          <ac:spMkLst>
            <pc:docMk/>
            <pc:sldMk cId="1112539937" sldId="260"/>
            <ac:spMk id="3" creationId="{1CBF0BD0-E223-B63F-8913-FC311C8E4361}"/>
          </ac:spMkLst>
        </pc:spChg>
        <pc:spChg chg="add mod">
          <ac:chgData name="Teyssier Pierre" userId="eaee8604-9b63-43d9-81e6-067a9aec3986" providerId="ADAL" clId="{1A625953-22F3-4217-8EFD-E01C15EB1A7A}" dt="2023-05-09T07:46:26.860" v="313"/>
          <ac:spMkLst>
            <pc:docMk/>
            <pc:sldMk cId="1112539937" sldId="260"/>
            <ac:spMk id="4" creationId="{B2A64924-E7B2-1997-0476-0C325F8AC597}"/>
          </ac:spMkLst>
        </pc:spChg>
        <pc:spChg chg="add del mod">
          <ac:chgData name="Teyssier Pierre" userId="eaee8604-9b63-43d9-81e6-067a9aec3986" providerId="ADAL" clId="{1A625953-22F3-4217-8EFD-E01C15EB1A7A}" dt="2023-05-09T07:49:05.581" v="333"/>
          <ac:spMkLst>
            <pc:docMk/>
            <pc:sldMk cId="1112539937" sldId="260"/>
            <ac:spMk id="6" creationId="{EBB81041-D78E-7E74-DFC3-19841CB8E687}"/>
          </ac:spMkLst>
        </pc:spChg>
        <pc:spChg chg="add mod">
          <ac:chgData name="Teyssier Pierre" userId="eaee8604-9b63-43d9-81e6-067a9aec3986" providerId="ADAL" clId="{1A625953-22F3-4217-8EFD-E01C15EB1A7A}" dt="2023-05-09T07:52:35.792" v="388" actId="14100"/>
          <ac:spMkLst>
            <pc:docMk/>
            <pc:sldMk cId="1112539937" sldId="260"/>
            <ac:spMk id="8" creationId="{1AA1B7F6-1816-943D-4FC6-D03467E30652}"/>
          </ac:spMkLst>
        </pc:spChg>
        <pc:spChg chg="add del mod">
          <ac:chgData name="Teyssier Pierre" userId="eaee8604-9b63-43d9-81e6-067a9aec3986" providerId="ADAL" clId="{1A625953-22F3-4217-8EFD-E01C15EB1A7A}" dt="2023-05-09T07:51:43.758" v="382"/>
          <ac:spMkLst>
            <pc:docMk/>
            <pc:sldMk cId="1112539937" sldId="260"/>
            <ac:spMk id="10" creationId="{022EE64B-0094-0460-FFC9-D339DD7576CB}"/>
          </ac:spMkLst>
        </pc:spChg>
        <pc:spChg chg="add del mod">
          <ac:chgData name="Teyssier Pierre" userId="eaee8604-9b63-43d9-81e6-067a9aec3986" providerId="ADAL" clId="{1A625953-22F3-4217-8EFD-E01C15EB1A7A}" dt="2023-05-09T07:52:26.865" v="387" actId="478"/>
          <ac:spMkLst>
            <pc:docMk/>
            <pc:sldMk cId="1112539937" sldId="260"/>
            <ac:spMk id="12" creationId="{13AB9467-B4A4-5F16-51A5-C7191EB4EB46}"/>
          </ac:spMkLst>
        </pc:spChg>
        <pc:spChg chg="add mod">
          <ac:chgData name="Teyssier Pierre" userId="eaee8604-9b63-43d9-81e6-067a9aec3986" providerId="ADAL" clId="{1A625953-22F3-4217-8EFD-E01C15EB1A7A}" dt="2023-05-09T07:57:10.652" v="677" actId="113"/>
          <ac:spMkLst>
            <pc:docMk/>
            <pc:sldMk cId="1112539937" sldId="260"/>
            <ac:spMk id="13" creationId="{C5F02412-51AB-EA65-03A5-7D2981B8B043}"/>
          </ac:spMkLst>
        </pc:spChg>
      </pc:sldChg>
      <pc:sldChg chg="addSp modSp new mod">
        <pc:chgData name="Teyssier Pierre" userId="eaee8604-9b63-43d9-81e6-067a9aec3986" providerId="ADAL" clId="{1A625953-22F3-4217-8EFD-E01C15EB1A7A}" dt="2023-05-09T09:58:01.090" v="984" actId="14100"/>
        <pc:sldMkLst>
          <pc:docMk/>
          <pc:sldMk cId="3456372286" sldId="261"/>
        </pc:sldMkLst>
        <pc:spChg chg="add mod">
          <ac:chgData name="Teyssier Pierre" userId="eaee8604-9b63-43d9-81e6-067a9aec3986" providerId="ADAL" clId="{1A625953-22F3-4217-8EFD-E01C15EB1A7A}" dt="2023-05-09T08:00:37.794" v="946" actId="20577"/>
          <ac:spMkLst>
            <pc:docMk/>
            <pc:sldMk cId="3456372286" sldId="261"/>
            <ac:spMk id="2" creationId="{C5CEF744-F6BC-C7F3-CAAE-5DBF6F7D7BBD}"/>
          </ac:spMkLst>
        </pc:spChg>
        <pc:spChg chg="add mod">
          <ac:chgData name="Teyssier Pierre" userId="eaee8604-9b63-43d9-81e6-067a9aec3986" providerId="ADAL" clId="{1A625953-22F3-4217-8EFD-E01C15EB1A7A}" dt="2023-05-09T09:58:01.090" v="984" actId="14100"/>
          <ac:spMkLst>
            <pc:docMk/>
            <pc:sldMk cId="3456372286" sldId="261"/>
            <ac:spMk id="3" creationId="{F1B94322-9754-9303-B6DF-FE90C6E48868}"/>
          </ac:spMkLst>
        </pc:spChg>
      </pc:sldChg>
    </pc:docChg>
  </pc:docChgLst>
  <pc:docChgLst>
    <pc:chgData name="Teyssier Pierre" userId="eaee8604-9b63-43d9-81e6-067a9aec3986" providerId="ADAL" clId="{94F1BF9C-E162-4DB7-89C0-B3785C3E1D46}"/>
    <pc:docChg chg="undo custSel addSld modSld sldOrd">
      <pc:chgData name="Teyssier Pierre" userId="eaee8604-9b63-43d9-81e6-067a9aec3986" providerId="ADAL" clId="{94F1BF9C-E162-4DB7-89C0-B3785C3E1D46}" dt="2023-05-10T12:31:29.069" v="517" actId="2711"/>
      <pc:docMkLst>
        <pc:docMk/>
      </pc:docMkLst>
      <pc:sldChg chg="addSp delSp modSp mod delAnim modAnim">
        <pc:chgData name="Teyssier Pierre" userId="eaee8604-9b63-43d9-81e6-067a9aec3986" providerId="ADAL" clId="{94F1BF9C-E162-4DB7-89C0-B3785C3E1D46}" dt="2023-05-10T12:30:53.585" v="513" actId="14100"/>
        <pc:sldMkLst>
          <pc:docMk/>
          <pc:sldMk cId="2188468101" sldId="257"/>
        </pc:sldMkLst>
        <pc:spChg chg="del">
          <ac:chgData name="Teyssier Pierre" userId="eaee8604-9b63-43d9-81e6-067a9aec3986" providerId="ADAL" clId="{94F1BF9C-E162-4DB7-89C0-B3785C3E1D46}" dt="2023-05-10T12:30:23.122" v="504" actId="478"/>
          <ac:spMkLst>
            <pc:docMk/>
            <pc:sldMk cId="2188468101" sldId="257"/>
            <ac:spMk id="4" creationId="{609EE6C6-196C-170C-9B4E-706F9E807A3A}"/>
          </ac:spMkLst>
        </pc:spChg>
        <pc:spChg chg="del mod">
          <ac:chgData name="Teyssier Pierre" userId="eaee8604-9b63-43d9-81e6-067a9aec3986" providerId="ADAL" clId="{94F1BF9C-E162-4DB7-89C0-B3785C3E1D46}" dt="2023-05-10T12:30:23.122" v="504" actId="478"/>
          <ac:spMkLst>
            <pc:docMk/>
            <pc:sldMk cId="2188468101" sldId="257"/>
            <ac:spMk id="6" creationId="{155C70AB-B6ED-4837-AF1F-7F04803AAEDD}"/>
          </ac:spMkLst>
        </pc:spChg>
        <pc:spChg chg="del mod">
          <ac:chgData name="Teyssier Pierre" userId="eaee8604-9b63-43d9-81e6-067a9aec3986" providerId="ADAL" clId="{94F1BF9C-E162-4DB7-89C0-B3785C3E1D46}" dt="2023-05-10T12:30:23.122" v="504" actId="478"/>
          <ac:spMkLst>
            <pc:docMk/>
            <pc:sldMk cId="2188468101" sldId="257"/>
            <ac:spMk id="7" creationId="{069DB227-EA2A-5535-E3A7-3727195683DB}"/>
          </ac:spMkLst>
        </pc:spChg>
        <pc:spChg chg="mod">
          <ac:chgData name="Teyssier Pierre" userId="eaee8604-9b63-43d9-81e6-067a9aec3986" providerId="ADAL" clId="{94F1BF9C-E162-4DB7-89C0-B3785C3E1D46}" dt="2023-05-10T12:30:53.585" v="513" actId="14100"/>
          <ac:spMkLst>
            <pc:docMk/>
            <pc:sldMk cId="2188468101" sldId="257"/>
            <ac:spMk id="8" creationId="{58967927-29D9-0E92-BFA7-B52987625A78}"/>
          </ac:spMkLst>
        </pc:spChg>
        <pc:spChg chg="mod">
          <ac:chgData name="Teyssier Pierre" userId="eaee8604-9b63-43d9-81e6-067a9aec3986" providerId="ADAL" clId="{94F1BF9C-E162-4DB7-89C0-B3785C3E1D46}" dt="2023-05-10T12:15:42.797" v="252" actId="1037"/>
          <ac:spMkLst>
            <pc:docMk/>
            <pc:sldMk cId="2188468101" sldId="257"/>
            <ac:spMk id="10" creationId="{28FADF4E-903E-7274-A712-0FF0BE2249D1}"/>
          </ac:spMkLst>
        </pc:spChg>
        <pc:spChg chg="mod">
          <ac:chgData name="Teyssier Pierre" userId="eaee8604-9b63-43d9-81e6-067a9aec3986" providerId="ADAL" clId="{94F1BF9C-E162-4DB7-89C0-B3785C3E1D46}" dt="2023-05-10T12:09:43.575" v="166" actId="1076"/>
          <ac:spMkLst>
            <pc:docMk/>
            <pc:sldMk cId="2188468101" sldId="257"/>
            <ac:spMk id="12" creationId="{64A68D30-BC37-BBC1-E426-18E65396DCAB}"/>
          </ac:spMkLst>
        </pc:spChg>
        <pc:spChg chg="del">
          <ac:chgData name="Teyssier Pierre" userId="eaee8604-9b63-43d9-81e6-067a9aec3986" providerId="ADAL" clId="{94F1BF9C-E162-4DB7-89C0-B3785C3E1D46}" dt="2023-05-10T12:16:35.403" v="273" actId="478"/>
          <ac:spMkLst>
            <pc:docMk/>
            <pc:sldMk cId="2188468101" sldId="257"/>
            <ac:spMk id="13" creationId="{72F12075-C114-68B6-92AB-4CC22F1EF1B1}"/>
          </ac:spMkLst>
        </pc:spChg>
        <pc:spChg chg="del">
          <ac:chgData name="Teyssier Pierre" userId="eaee8604-9b63-43d9-81e6-067a9aec3986" providerId="ADAL" clId="{94F1BF9C-E162-4DB7-89C0-B3785C3E1D46}" dt="2023-05-10T12:08:53.394" v="155" actId="478"/>
          <ac:spMkLst>
            <pc:docMk/>
            <pc:sldMk cId="2188468101" sldId="257"/>
            <ac:spMk id="14" creationId="{6BF0F795-B526-4753-8274-2B6D381A6DD5}"/>
          </ac:spMkLst>
        </pc:spChg>
        <pc:spChg chg="del">
          <ac:chgData name="Teyssier Pierre" userId="eaee8604-9b63-43d9-81e6-067a9aec3986" providerId="ADAL" clId="{94F1BF9C-E162-4DB7-89C0-B3785C3E1D46}" dt="2023-05-10T12:04:37.214" v="89" actId="478"/>
          <ac:spMkLst>
            <pc:docMk/>
            <pc:sldMk cId="2188468101" sldId="257"/>
            <ac:spMk id="15" creationId="{D6D4FC18-104A-17F4-A1BF-D27C78587126}"/>
          </ac:spMkLst>
        </pc:spChg>
        <pc:spChg chg="add mod">
          <ac:chgData name="Teyssier Pierre" userId="eaee8604-9b63-43d9-81e6-067a9aec3986" providerId="ADAL" clId="{94F1BF9C-E162-4DB7-89C0-B3785C3E1D46}" dt="2023-05-10T12:10:18.550" v="177" actId="20577"/>
          <ac:spMkLst>
            <pc:docMk/>
            <pc:sldMk cId="2188468101" sldId="257"/>
            <ac:spMk id="16" creationId="{F2EF782C-9342-9E46-C5BE-37BE85BC018D}"/>
          </ac:spMkLst>
        </pc:spChg>
        <pc:spChg chg="mod">
          <ac:chgData name="Teyssier Pierre" userId="eaee8604-9b63-43d9-81e6-067a9aec3986" providerId="ADAL" clId="{94F1BF9C-E162-4DB7-89C0-B3785C3E1D46}" dt="2023-05-10T12:18:25.236" v="281" actId="14100"/>
          <ac:spMkLst>
            <pc:docMk/>
            <pc:sldMk cId="2188468101" sldId="257"/>
            <ac:spMk id="17" creationId="{157FFEAE-3BE6-7B83-85DB-BA16C19EB43F}"/>
          </ac:spMkLst>
        </pc:spChg>
        <pc:spChg chg="add mod">
          <ac:chgData name="Teyssier Pierre" userId="eaee8604-9b63-43d9-81e6-067a9aec3986" providerId="ADAL" clId="{94F1BF9C-E162-4DB7-89C0-B3785C3E1D46}" dt="2023-05-10T12:09:26.769" v="164" actId="20577"/>
          <ac:spMkLst>
            <pc:docMk/>
            <pc:sldMk cId="2188468101" sldId="257"/>
            <ac:spMk id="18" creationId="{FC990729-4831-E8C6-E22B-79D3E6A632A1}"/>
          </ac:spMkLst>
        </pc:spChg>
        <pc:spChg chg="add del mod">
          <ac:chgData name="Teyssier Pierre" userId="eaee8604-9b63-43d9-81e6-067a9aec3986" providerId="ADAL" clId="{94F1BF9C-E162-4DB7-89C0-B3785C3E1D46}" dt="2023-05-10T12:11:40.688" v="191" actId="478"/>
          <ac:spMkLst>
            <pc:docMk/>
            <pc:sldMk cId="2188468101" sldId="257"/>
            <ac:spMk id="24" creationId="{DADD5C80-23C0-5EAB-B2EE-0B7427248C6B}"/>
          </ac:spMkLst>
        </pc:spChg>
        <pc:spChg chg="mod">
          <ac:chgData name="Teyssier Pierre" userId="eaee8604-9b63-43d9-81e6-067a9aec3986" providerId="ADAL" clId="{94F1BF9C-E162-4DB7-89C0-B3785C3E1D46}" dt="2023-05-10T12:15:42.797" v="252" actId="1037"/>
          <ac:spMkLst>
            <pc:docMk/>
            <pc:sldMk cId="2188468101" sldId="257"/>
            <ac:spMk id="25" creationId="{CB3FB67E-B336-51AA-307B-F3A8556019BD}"/>
          </ac:spMkLst>
        </pc:spChg>
        <pc:spChg chg="mod">
          <ac:chgData name="Teyssier Pierre" userId="eaee8604-9b63-43d9-81e6-067a9aec3986" providerId="ADAL" clId="{94F1BF9C-E162-4DB7-89C0-B3785C3E1D46}" dt="2023-05-10T12:09:41.895" v="165" actId="1076"/>
          <ac:spMkLst>
            <pc:docMk/>
            <pc:sldMk cId="2188468101" sldId="257"/>
            <ac:spMk id="28" creationId="{CE2C41F0-4BC0-6488-E758-0A563A3F17C2}"/>
          </ac:spMkLst>
        </pc:spChg>
        <pc:spChg chg="mod">
          <ac:chgData name="Teyssier Pierre" userId="eaee8604-9b63-43d9-81e6-067a9aec3986" providerId="ADAL" clId="{94F1BF9C-E162-4DB7-89C0-B3785C3E1D46}" dt="2023-05-10T12:17:22.597" v="278" actId="1076"/>
          <ac:spMkLst>
            <pc:docMk/>
            <pc:sldMk cId="2188468101" sldId="257"/>
            <ac:spMk id="29" creationId="{702C3349-E115-4DC8-DDE4-6BB1A2885A95}"/>
          </ac:spMkLst>
        </pc:spChg>
        <pc:spChg chg="del">
          <ac:chgData name="Teyssier Pierre" userId="eaee8604-9b63-43d9-81e6-067a9aec3986" providerId="ADAL" clId="{94F1BF9C-E162-4DB7-89C0-B3785C3E1D46}" dt="2023-05-10T12:08:54.737" v="156" actId="478"/>
          <ac:spMkLst>
            <pc:docMk/>
            <pc:sldMk cId="2188468101" sldId="257"/>
            <ac:spMk id="30" creationId="{93330708-7442-14BC-0D65-0B7D61D62C49}"/>
          </ac:spMkLst>
        </pc:spChg>
        <pc:spChg chg="mod">
          <ac:chgData name="Teyssier Pierre" userId="eaee8604-9b63-43d9-81e6-067a9aec3986" providerId="ADAL" clId="{94F1BF9C-E162-4DB7-89C0-B3785C3E1D46}" dt="2023-05-10T12:18:54.276" v="285" actId="1076"/>
          <ac:spMkLst>
            <pc:docMk/>
            <pc:sldMk cId="2188468101" sldId="257"/>
            <ac:spMk id="31" creationId="{F433B7A6-13B4-01F5-494D-759C20AAD754}"/>
          </ac:spMkLst>
        </pc:spChg>
        <pc:spChg chg="del">
          <ac:chgData name="Teyssier Pierre" userId="eaee8604-9b63-43d9-81e6-067a9aec3986" providerId="ADAL" clId="{94F1BF9C-E162-4DB7-89C0-B3785C3E1D46}" dt="2023-05-10T12:09:15.188" v="160" actId="478"/>
          <ac:spMkLst>
            <pc:docMk/>
            <pc:sldMk cId="2188468101" sldId="257"/>
            <ac:spMk id="32" creationId="{7705DB15-0B97-C74D-6089-E65CE26D4D04}"/>
          </ac:spMkLst>
        </pc:spChg>
        <pc:spChg chg="del">
          <ac:chgData name="Teyssier Pierre" userId="eaee8604-9b63-43d9-81e6-067a9aec3986" providerId="ADAL" clId="{94F1BF9C-E162-4DB7-89C0-B3785C3E1D46}" dt="2023-05-10T12:16:35.403" v="273" actId="478"/>
          <ac:spMkLst>
            <pc:docMk/>
            <pc:sldMk cId="2188468101" sldId="257"/>
            <ac:spMk id="34" creationId="{82EA9238-AB89-005B-8D5D-9ED55EAE378C}"/>
          </ac:spMkLst>
        </pc:spChg>
        <pc:spChg chg="add mod">
          <ac:chgData name="Teyssier Pierre" userId="eaee8604-9b63-43d9-81e6-067a9aec3986" providerId="ADAL" clId="{94F1BF9C-E162-4DB7-89C0-B3785C3E1D46}" dt="2023-05-10T12:30:36.954" v="507" actId="1076"/>
          <ac:spMkLst>
            <pc:docMk/>
            <pc:sldMk cId="2188468101" sldId="257"/>
            <ac:spMk id="40" creationId="{8982CF23-DCAE-754D-D8EB-3B7897C74390}"/>
          </ac:spMkLst>
        </pc:spChg>
        <pc:spChg chg="add mod">
          <ac:chgData name="Teyssier Pierre" userId="eaee8604-9b63-43d9-81e6-067a9aec3986" providerId="ADAL" clId="{94F1BF9C-E162-4DB7-89C0-B3785C3E1D46}" dt="2023-05-10T12:30:23.623" v="505"/>
          <ac:spMkLst>
            <pc:docMk/>
            <pc:sldMk cId="2188468101" sldId="257"/>
            <ac:spMk id="41" creationId="{161F6182-97C4-E8A3-3A0E-2E0EBFB7F58C}"/>
          </ac:spMkLst>
        </pc:spChg>
        <pc:spChg chg="add mod">
          <ac:chgData name="Teyssier Pierre" userId="eaee8604-9b63-43d9-81e6-067a9aec3986" providerId="ADAL" clId="{94F1BF9C-E162-4DB7-89C0-B3785C3E1D46}" dt="2023-05-10T12:30:23.623" v="505"/>
          <ac:spMkLst>
            <pc:docMk/>
            <pc:sldMk cId="2188468101" sldId="257"/>
            <ac:spMk id="42" creationId="{8CD9E02F-8C1C-3BE1-2512-9ACA4D8D367B}"/>
          </ac:spMkLst>
        </pc:spChg>
        <pc:picChg chg="del mod">
          <ac:chgData name="Teyssier Pierre" userId="eaee8604-9b63-43d9-81e6-067a9aec3986" providerId="ADAL" clId="{94F1BF9C-E162-4DB7-89C0-B3785C3E1D46}" dt="2023-05-10T12:14:16.767" v="204" actId="478"/>
          <ac:picMkLst>
            <pc:docMk/>
            <pc:sldMk cId="2188468101" sldId="257"/>
            <ac:picMk id="2" creationId="{E4E56561-0659-A08C-9CA9-454EF6AFDF3A}"/>
          </ac:picMkLst>
        </pc:picChg>
        <pc:picChg chg="del">
          <ac:chgData name="Teyssier Pierre" userId="eaee8604-9b63-43d9-81e6-067a9aec3986" providerId="ADAL" clId="{94F1BF9C-E162-4DB7-89C0-B3785C3E1D46}" dt="2023-05-10T12:30:23.122" v="504" actId="478"/>
          <ac:picMkLst>
            <pc:docMk/>
            <pc:sldMk cId="2188468101" sldId="257"/>
            <ac:picMk id="3" creationId="{E26DF2F8-24E3-C5A0-C2EA-4738761919C8}"/>
          </ac:picMkLst>
        </pc:picChg>
        <pc:picChg chg="add del mod ord">
          <ac:chgData name="Teyssier Pierre" userId="eaee8604-9b63-43d9-81e6-067a9aec3986" providerId="ADAL" clId="{94F1BF9C-E162-4DB7-89C0-B3785C3E1D46}" dt="2023-05-10T12:30:23.122" v="504" actId="478"/>
          <ac:picMkLst>
            <pc:docMk/>
            <pc:sldMk cId="2188468101" sldId="257"/>
            <ac:picMk id="33" creationId="{3BD5D9D4-A81E-C322-BB04-E58B03524E52}"/>
          </ac:picMkLst>
        </pc:picChg>
        <pc:picChg chg="add mod">
          <ac:chgData name="Teyssier Pierre" userId="eaee8604-9b63-43d9-81e6-067a9aec3986" providerId="ADAL" clId="{94F1BF9C-E162-4DB7-89C0-B3785C3E1D46}" dt="2023-05-10T12:30:36.954" v="507" actId="1076"/>
          <ac:picMkLst>
            <pc:docMk/>
            <pc:sldMk cId="2188468101" sldId="257"/>
            <ac:picMk id="37" creationId="{234F7156-8A07-5E85-232B-35E7C3FE604C}"/>
          </ac:picMkLst>
        </pc:picChg>
        <pc:picChg chg="add mod">
          <ac:chgData name="Teyssier Pierre" userId="eaee8604-9b63-43d9-81e6-067a9aec3986" providerId="ADAL" clId="{94F1BF9C-E162-4DB7-89C0-B3785C3E1D46}" dt="2023-05-10T12:30:23.623" v="505"/>
          <ac:picMkLst>
            <pc:docMk/>
            <pc:sldMk cId="2188468101" sldId="257"/>
            <ac:picMk id="38" creationId="{3DF7153E-1D33-DAA6-D042-19EA42025A37}"/>
          </ac:picMkLst>
        </pc:picChg>
        <pc:picChg chg="add del mod">
          <ac:chgData name="Teyssier Pierre" userId="eaee8604-9b63-43d9-81e6-067a9aec3986" providerId="ADAL" clId="{94F1BF9C-E162-4DB7-89C0-B3785C3E1D46}" dt="2023-05-10T12:14:09.517" v="202" actId="478"/>
          <ac:picMkLst>
            <pc:docMk/>
            <pc:sldMk cId="2188468101" sldId="257"/>
            <ac:picMk id="1026" creationId="{B9920EA4-6590-1753-47DE-8D4EEFB17A87}"/>
          </ac:picMkLst>
        </pc:picChg>
        <pc:cxnChg chg="del">
          <ac:chgData name="Teyssier Pierre" userId="eaee8604-9b63-43d9-81e6-067a9aec3986" providerId="ADAL" clId="{94F1BF9C-E162-4DB7-89C0-B3785C3E1D46}" dt="2023-05-10T12:15:03.802" v="216" actId="478"/>
          <ac:cxnSpMkLst>
            <pc:docMk/>
            <pc:sldMk cId="2188468101" sldId="257"/>
            <ac:cxnSpMk id="5" creationId="{F754E69E-3086-821E-8879-14E5B62C02E8}"/>
          </ac:cxnSpMkLst>
        </pc:cxnChg>
        <pc:cxnChg chg="mod">
          <ac:chgData name="Teyssier Pierre" userId="eaee8604-9b63-43d9-81e6-067a9aec3986" providerId="ADAL" clId="{94F1BF9C-E162-4DB7-89C0-B3785C3E1D46}" dt="2023-05-10T12:15:42.797" v="252" actId="1037"/>
          <ac:cxnSpMkLst>
            <pc:docMk/>
            <pc:sldMk cId="2188468101" sldId="257"/>
            <ac:cxnSpMk id="23" creationId="{EC8C2621-D291-7BC4-0B10-0DDBCE9F63E7}"/>
          </ac:cxnSpMkLst>
        </pc:cxnChg>
        <pc:cxnChg chg="mod">
          <ac:chgData name="Teyssier Pierre" userId="eaee8604-9b63-43d9-81e6-067a9aec3986" providerId="ADAL" clId="{94F1BF9C-E162-4DB7-89C0-B3785C3E1D46}" dt="2023-05-10T12:11:36.168" v="190" actId="108"/>
          <ac:cxnSpMkLst>
            <pc:docMk/>
            <pc:sldMk cId="2188468101" sldId="257"/>
            <ac:cxnSpMk id="27" creationId="{A27DC47A-2588-10D0-9714-E9C7AA8AA470}"/>
          </ac:cxnSpMkLst>
        </pc:cxnChg>
        <pc:cxnChg chg="add del mod">
          <ac:chgData name="Teyssier Pierre" userId="eaee8604-9b63-43d9-81e6-067a9aec3986" providerId="ADAL" clId="{94F1BF9C-E162-4DB7-89C0-B3785C3E1D46}" dt="2023-05-10T12:30:23.122" v="504" actId="478"/>
          <ac:cxnSpMkLst>
            <pc:docMk/>
            <pc:sldMk cId="2188468101" sldId="257"/>
            <ac:cxnSpMk id="35" creationId="{229B3117-BD7A-FB0F-8A39-232A2A05EC9C}"/>
          </ac:cxnSpMkLst>
        </pc:cxnChg>
        <pc:cxnChg chg="add mod">
          <ac:chgData name="Teyssier Pierre" userId="eaee8604-9b63-43d9-81e6-067a9aec3986" providerId="ADAL" clId="{94F1BF9C-E162-4DB7-89C0-B3785C3E1D46}" dt="2023-05-10T12:17:31.947" v="280" actId="208"/>
          <ac:cxnSpMkLst>
            <pc:docMk/>
            <pc:sldMk cId="2188468101" sldId="257"/>
            <ac:cxnSpMk id="36" creationId="{D9E8D567-9C95-EDF8-87B4-8A1BA48C483A}"/>
          </ac:cxnSpMkLst>
        </pc:cxnChg>
        <pc:cxnChg chg="add mod">
          <ac:chgData name="Teyssier Pierre" userId="eaee8604-9b63-43d9-81e6-067a9aec3986" providerId="ADAL" clId="{94F1BF9C-E162-4DB7-89C0-B3785C3E1D46}" dt="2023-05-10T12:30:23.623" v="505"/>
          <ac:cxnSpMkLst>
            <pc:docMk/>
            <pc:sldMk cId="2188468101" sldId="257"/>
            <ac:cxnSpMk id="39" creationId="{F162CED3-95F8-66FF-3266-E0F2B5D475CD}"/>
          </ac:cxnSpMkLst>
        </pc:cxnChg>
      </pc:sldChg>
      <pc:sldChg chg="modSp mod">
        <pc:chgData name="Teyssier Pierre" userId="eaee8604-9b63-43d9-81e6-067a9aec3986" providerId="ADAL" clId="{94F1BF9C-E162-4DB7-89C0-B3785C3E1D46}" dt="2023-05-10T12:31:29.069" v="517" actId="2711"/>
        <pc:sldMkLst>
          <pc:docMk/>
          <pc:sldMk cId="2596167196" sldId="258"/>
        </pc:sldMkLst>
        <pc:spChg chg="mod">
          <ac:chgData name="Teyssier Pierre" userId="eaee8604-9b63-43d9-81e6-067a9aec3986" providerId="ADAL" clId="{94F1BF9C-E162-4DB7-89C0-B3785C3E1D46}" dt="2023-05-10T12:31:29.069" v="517" actId="2711"/>
          <ac:spMkLst>
            <pc:docMk/>
            <pc:sldMk cId="2596167196" sldId="258"/>
            <ac:spMk id="2" creationId="{4733AF91-AC09-D345-5E10-D0D7B00344D3}"/>
          </ac:spMkLst>
        </pc:spChg>
      </pc:sldChg>
      <pc:sldChg chg="modSp mod">
        <pc:chgData name="Teyssier Pierre" userId="eaee8604-9b63-43d9-81e6-067a9aec3986" providerId="ADAL" clId="{94F1BF9C-E162-4DB7-89C0-B3785C3E1D46}" dt="2023-05-10T12:31:03.306" v="515" actId="14100"/>
        <pc:sldMkLst>
          <pc:docMk/>
          <pc:sldMk cId="2506379208" sldId="259"/>
        </pc:sldMkLst>
        <pc:spChg chg="mod">
          <ac:chgData name="Teyssier Pierre" userId="eaee8604-9b63-43d9-81e6-067a9aec3986" providerId="ADAL" clId="{94F1BF9C-E162-4DB7-89C0-B3785C3E1D46}" dt="2023-05-10T12:31:03.306" v="515" actId="14100"/>
          <ac:spMkLst>
            <pc:docMk/>
            <pc:sldMk cId="2506379208" sldId="259"/>
            <ac:spMk id="2" creationId="{9D8AC8D3-8DFD-118F-DF1E-3324F296B16D}"/>
          </ac:spMkLst>
        </pc:spChg>
        <pc:spChg chg="mod">
          <ac:chgData name="Teyssier Pierre" userId="eaee8604-9b63-43d9-81e6-067a9aec3986" providerId="ADAL" clId="{94F1BF9C-E162-4DB7-89C0-B3785C3E1D46}" dt="2023-05-10T12:21:19.415" v="330" actId="20577"/>
          <ac:spMkLst>
            <pc:docMk/>
            <pc:sldMk cId="2506379208" sldId="259"/>
            <ac:spMk id="4" creationId="{7CC8566D-B80A-58B6-17F4-89B9193705E1}"/>
          </ac:spMkLst>
        </pc:spChg>
      </pc:sldChg>
      <pc:sldChg chg="modSp mod">
        <pc:chgData name="Teyssier Pierre" userId="eaee8604-9b63-43d9-81e6-067a9aec3986" providerId="ADAL" clId="{94F1BF9C-E162-4DB7-89C0-B3785C3E1D46}" dt="2023-05-10T12:29:31.172" v="499" actId="403"/>
        <pc:sldMkLst>
          <pc:docMk/>
          <pc:sldMk cId="1112539937" sldId="260"/>
        </pc:sldMkLst>
        <pc:spChg chg="mod">
          <ac:chgData name="Teyssier Pierre" userId="eaee8604-9b63-43d9-81e6-067a9aec3986" providerId="ADAL" clId="{94F1BF9C-E162-4DB7-89C0-B3785C3E1D46}" dt="2023-05-10T12:29:31.172" v="499" actId="403"/>
          <ac:spMkLst>
            <pc:docMk/>
            <pc:sldMk cId="1112539937" sldId="260"/>
            <ac:spMk id="4" creationId="{B2A64924-E7B2-1997-0476-0C325F8AC597}"/>
          </ac:spMkLst>
        </pc:spChg>
        <pc:spChg chg="mod">
          <ac:chgData name="Teyssier Pierre" userId="eaee8604-9b63-43d9-81e6-067a9aec3986" providerId="ADAL" clId="{94F1BF9C-E162-4DB7-89C0-B3785C3E1D46}" dt="2023-05-10T12:04:05.074" v="88" actId="20577"/>
          <ac:spMkLst>
            <pc:docMk/>
            <pc:sldMk cId="1112539937" sldId="260"/>
            <ac:spMk id="13" creationId="{C5F02412-51AB-EA65-03A5-7D2981B8B043}"/>
          </ac:spMkLst>
        </pc:spChg>
      </pc:sldChg>
      <pc:sldChg chg="modSp mod">
        <pc:chgData name="Teyssier Pierre" userId="eaee8604-9b63-43d9-81e6-067a9aec3986" providerId="ADAL" clId="{94F1BF9C-E162-4DB7-89C0-B3785C3E1D46}" dt="2023-05-10T12:31:09.788" v="516" actId="403"/>
        <pc:sldMkLst>
          <pc:docMk/>
          <pc:sldMk cId="3456372286" sldId="261"/>
        </pc:sldMkLst>
        <pc:spChg chg="mod">
          <ac:chgData name="Teyssier Pierre" userId="eaee8604-9b63-43d9-81e6-067a9aec3986" providerId="ADAL" clId="{94F1BF9C-E162-4DB7-89C0-B3785C3E1D46}" dt="2023-05-10T12:31:09.788" v="516" actId="403"/>
          <ac:spMkLst>
            <pc:docMk/>
            <pc:sldMk cId="3456372286" sldId="261"/>
            <ac:spMk id="2" creationId="{C5CEF744-F6BC-C7F3-CAAE-5DBF6F7D7BBD}"/>
          </ac:spMkLst>
        </pc:spChg>
        <pc:spChg chg="mod">
          <ac:chgData name="Teyssier Pierre" userId="eaee8604-9b63-43d9-81e6-067a9aec3986" providerId="ADAL" clId="{94F1BF9C-E162-4DB7-89C0-B3785C3E1D46}" dt="2023-05-10T12:28:41.996" v="459" actId="113"/>
          <ac:spMkLst>
            <pc:docMk/>
            <pc:sldMk cId="3456372286" sldId="261"/>
            <ac:spMk id="3" creationId="{F1B94322-9754-9303-B6DF-FE90C6E48868}"/>
          </ac:spMkLst>
        </pc:spChg>
      </pc:sldChg>
      <pc:sldChg chg="addSp delSp modSp add mod ord delAnim">
        <pc:chgData name="Teyssier Pierre" userId="eaee8604-9b63-43d9-81e6-067a9aec3986" providerId="ADAL" clId="{94F1BF9C-E162-4DB7-89C0-B3785C3E1D46}" dt="2023-05-10T12:30:45.970" v="510" actId="167"/>
        <pc:sldMkLst>
          <pc:docMk/>
          <pc:sldMk cId="3062994415" sldId="262"/>
        </pc:sldMkLst>
        <pc:spChg chg="mod">
          <ac:chgData name="Teyssier Pierre" userId="eaee8604-9b63-43d9-81e6-067a9aec3986" providerId="ADAL" clId="{94F1BF9C-E162-4DB7-89C0-B3785C3E1D46}" dt="2023-05-10T12:30:18.331" v="503" actId="1076"/>
          <ac:spMkLst>
            <pc:docMk/>
            <pc:sldMk cId="3062994415" sldId="262"/>
            <ac:spMk id="4" creationId="{609EE6C6-196C-170C-9B4E-706F9E807A3A}"/>
          </ac:spMkLst>
        </pc:spChg>
        <pc:spChg chg="del mod">
          <ac:chgData name="Teyssier Pierre" userId="eaee8604-9b63-43d9-81e6-067a9aec3986" providerId="ADAL" clId="{94F1BF9C-E162-4DB7-89C0-B3785C3E1D46}" dt="2023-05-10T12:30:42.937" v="508" actId="478"/>
          <ac:spMkLst>
            <pc:docMk/>
            <pc:sldMk cId="3062994415" sldId="262"/>
            <ac:spMk id="6" creationId="{155C70AB-B6ED-4837-AF1F-7F04803AAEDD}"/>
          </ac:spMkLst>
        </pc:spChg>
        <pc:spChg chg="mod">
          <ac:chgData name="Teyssier Pierre" userId="eaee8604-9b63-43d9-81e6-067a9aec3986" providerId="ADAL" clId="{94F1BF9C-E162-4DB7-89C0-B3785C3E1D46}" dt="2023-05-10T12:30:18.331" v="503" actId="1076"/>
          <ac:spMkLst>
            <pc:docMk/>
            <pc:sldMk cId="3062994415" sldId="262"/>
            <ac:spMk id="7" creationId="{069DB227-EA2A-5535-E3A7-3727195683DB}"/>
          </ac:spMkLst>
        </pc:spChg>
        <pc:spChg chg="mod">
          <ac:chgData name="Teyssier Pierre" userId="eaee8604-9b63-43d9-81e6-067a9aec3986" providerId="ADAL" clId="{94F1BF9C-E162-4DB7-89C0-B3785C3E1D46}" dt="2023-05-10T12:29:36.778" v="501" actId="14100"/>
          <ac:spMkLst>
            <pc:docMk/>
            <pc:sldMk cId="3062994415" sldId="262"/>
            <ac:spMk id="8" creationId="{58967927-29D9-0E92-BFA7-B52987625A78}"/>
          </ac:spMkLst>
        </pc:spChg>
        <pc:spChg chg="mod">
          <ac:chgData name="Teyssier Pierre" userId="eaee8604-9b63-43d9-81e6-067a9aec3986" providerId="ADAL" clId="{94F1BF9C-E162-4DB7-89C0-B3785C3E1D46}" dt="2023-05-10T12:15:50.255" v="267" actId="1037"/>
          <ac:spMkLst>
            <pc:docMk/>
            <pc:sldMk cId="3062994415" sldId="262"/>
            <ac:spMk id="10" creationId="{28FADF4E-903E-7274-A712-0FF0BE2249D1}"/>
          </ac:spMkLst>
        </pc:spChg>
        <pc:spChg chg="del">
          <ac:chgData name="Teyssier Pierre" userId="eaee8604-9b63-43d9-81e6-067a9aec3986" providerId="ADAL" clId="{94F1BF9C-E162-4DB7-89C0-B3785C3E1D46}" dt="2023-05-10T12:07:59.154" v="122" actId="478"/>
          <ac:spMkLst>
            <pc:docMk/>
            <pc:sldMk cId="3062994415" sldId="262"/>
            <ac:spMk id="12" creationId="{64A68D30-BC37-BBC1-E426-18E65396DCAB}"/>
          </ac:spMkLst>
        </pc:spChg>
        <pc:spChg chg="del">
          <ac:chgData name="Teyssier Pierre" userId="eaee8604-9b63-43d9-81e6-067a9aec3986" providerId="ADAL" clId="{94F1BF9C-E162-4DB7-89C0-B3785C3E1D46}" dt="2023-05-10T12:16:33.247" v="272" actId="478"/>
          <ac:spMkLst>
            <pc:docMk/>
            <pc:sldMk cId="3062994415" sldId="262"/>
            <ac:spMk id="13" creationId="{72F12075-C114-68B6-92AB-4CC22F1EF1B1}"/>
          </ac:spMkLst>
        </pc:spChg>
        <pc:spChg chg="mod">
          <ac:chgData name="Teyssier Pierre" userId="eaee8604-9b63-43d9-81e6-067a9aec3986" providerId="ADAL" clId="{94F1BF9C-E162-4DB7-89C0-B3785C3E1D46}" dt="2023-05-10T12:16:19.119" v="269" actId="1582"/>
          <ac:spMkLst>
            <pc:docMk/>
            <pc:sldMk cId="3062994415" sldId="262"/>
            <ac:spMk id="14" creationId="{6BF0F795-B526-4753-8274-2B6D381A6DD5}"/>
          </ac:spMkLst>
        </pc:spChg>
        <pc:spChg chg="add mod">
          <ac:chgData name="Teyssier Pierre" userId="eaee8604-9b63-43d9-81e6-067a9aec3986" providerId="ADAL" clId="{94F1BF9C-E162-4DB7-89C0-B3785C3E1D46}" dt="2023-05-10T12:10:13.507" v="175" actId="6549"/>
          <ac:spMkLst>
            <pc:docMk/>
            <pc:sldMk cId="3062994415" sldId="262"/>
            <ac:spMk id="15" creationId="{082EA7AD-F77F-FE62-8F9D-D990D3284F14}"/>
          </ac:spMkLst>
        </pc:spChg>
        <pc:spChg chg="del">
          <ac:chgData name="Teyssier Pierre" userId="eaee8604-9b63-43d9-81e6-067a9aec3986" providerId="ADAL" clId="{94F1BF9C-E162-4DB7-89C0-B3785C3E1D46}" dt="2023-05-10T12:07:52.106" v="115" actId="478"/>
          <ac:spMkLst>
            <pc:docMk/>
            <pc:sldMk cId="3062994415" sldId="262"/>
            <ac:spMk id="17" creationId="{157FFEAE-3BE6-7B83-85DB-BA16C19EB43F}"/>
          </ac:spMkLst>
        </pc:spChg>
        <pc:spChg chg="mod">
          <ac:chgData name="Teyssier Pierre" userId="eaee8604-9b63-43d9-81e6-067a9aec3986" providerId="ADAL" clId="{94F1BF9C-E162-4DB7-89C0-B3785C3E1D46}" dt="2023-05-10T12:15:50.255" v="267" actId="1037"/>
          <ac:spMkLst>
            <pc:docMk/>
            <pc:sldMk cId="3062994415" sldId="262"/>
            <ac:spMk id="25" creationId="{CB3FB67E-B336-51AA-307B-F3A8556019BD}"/>
          </ac:spMkLst>
        </pc:spChg>
        <pc:spChg chg="add mod ord">
          <ac:chgData name="Teyssier Pierre" userId="eaee8604-9b63-43d9-81e6-067a9aec3986" providerId="ADAL" clId="{94F1BF9C-E162-4DB7-89C0-B3785C3E1D46}" dt="2023-05-10T12:30:45.970" v="510" actId="167"/>
          <ac:spMkLst>
            <pc:docMk/>
            <pc:sldMk cId="3062994415" sldId="262"/>
            <ac:spMk id="26" creationId="{51063298-D29D-83C6-B37E-07C419A68E8A}"/>
          </ac:spMkLst>
        </pc:spChg>
        <pc:spChg chg="del mod">
          <ac:chgData name="Teyssier Pierre" userId="eaee8604-9b63-43d9-81e6-067a9aec3986" providerId="ADAL" clId="{94F1BF9C-E162-4DB7-89C0-B3785C3E1D46}" dt="2023-05-10T12:07:58.528" v="121" actId="478"/>
          <ac:spMkLst>
            <pc:docMk/>
            <pc:sldMk cId="3062994415" sldId="262"/>
            <ac:spMk id="28" creationId="{CE2C41F0-4BC0-6488-E758-0A563A3F17C2}"/>
          </ac:spMkLst>
        </pc:spChg>
        <pc:spChg chg="del">
          <ac:chgData name="Teyssier Pierre" userId="eaee8604-9b63-43d9-81e6-067a9aec3986" providerId="ADAL" clId="{94F1BF9C-E162-4DB7-89C0-B3785C3E1D46}" dt="2023-05-10T12:07:53.521" v="117" actId="478"/>
          <ac:spMkLst>
            <pc:docMk/>
            <pc:sldMk cId="3062994415" sldId="262"/>
            <ac:spMk id="29" creationId="{702C3349-E115-4DC8-DDE4-6BB1A2885A95}"/>
          </ac:spMkLst>
        </pc:spChg>
        <pc:spChg chg="mod">
          <ac:chgData name="Teyssier Pierre" userId="eaee8604-9b63-43d9-81e6-067a9aec3986" providerId="ADAL" clId="{94F1BF9C-E162-4DB7-89C0-B3785C3E1D46}" dt="2023-05-10T12:08:07.008" v="123" actId="6549"/>
          <ac:spMkLst>
            <pc:docMk/>
            <pc:sldMk cId="3062994415" sldId="262"/>
            <ac:spMk id="30" creationId="{93330708-7442-14BC-0D65-0B7D61D62C49}"/>
          </ac:spMkLst>
        </pc:spChg>
        <pc:spChg chg="del">
          <ac:chgData name="Teyssier Pierre" userId="eaee8604-9b63-43d9-81e6-067a9aec3986" providerId="ADAL" clId="{94F1BF9C-E162-4DB7-89C0-B3785C3E1D46}" dt="2023-05-10T12:07:54.837" v="118" actId="478"/>
          <ac:spMkLst>
            <pc:docMk/>
            <pc:sldMk cId="3062994415" sldId="262"/>
            <ac:spMk id="31" creationId="{F433B7A6-13B4-01F5-494D-759C20AAD754}"/>
          </ac:spMkLst>
        </pc:spChg>
        <pc:spChg chg="del">
          <ac:chgData name="Teyssier Pierre" userId="eaee8604-9b63-43d9-81e6-067a9aec3986" providerId="ADAL" clId="{94F1BF9C-E162-4DB7-89C0-B3785C3E1D46}" dt="2023-05-10T12:07:55.938" v="119" actId="478"/>
          <ac:spMkLst>
            <pc:docMk/>
            <pc:sldMk cId="3062994415" sldId="262"/>
            <ac:spMk id="32" creationId="{7705DB15-0B97-C74D-6089-E65CE26D4D04}"/>
          </ac:spMkLst>
        </pc:spChg>
        <pc:spChg chg="del">
          <ac:chgData name="Teyssier Pierre" userId="eaee8604-9b63-43d9-81e6-067a9aec3986" providerId="ADAL" clId="{94F1BF9C-E162-4DB7-89C0-B3785C3E1D46}" dt="2023-05-10T12:16:33.247" v="272" actId="478"/>
          <ac:spMkLst>
            <pc:docMk/>
            <pc:sldMk cId="3062994415" sldId="262"/>
            <ac:spMk id="34" creationId="{82EA9238-AB89-005B-8D5D-9ED55EAE378C}"/>
          </ac:spMkLst>
        </pc:spChg>
        <pc:picChg chg="del">
          <ac:chgData name="Teyssier Pierre" userId="eaee8604-9b63-43d9-81e6-067a9aec3986" providerId="ADAL" clId="{94F1BF9C-E162-4DB7-89C0-B3785C3E1D46}" dt="2023-05-10T12:14:43.485" v="211" actId="478"/>
          <ac:picMkLst>
            <pc:docMk/>
            <pc:sldMk cId="3062994415" sldId="262"/>
            <ac:picMk id="2" creationId="{E4E56561-0659-A08C-9CA9-454EF6AFDF3A}"/>
          </ac:picMkLst>
        </pc:picChg>
        <pc:picChg chg="mod">
          <ac:chgData name="Teyssier Pierre" userId="eaee8604-9b63-43d9-81e6-067a9aec3986" providerId="ADAL" clId="{94F1BF9C-E162-4DB7-89C0-B3785C3E1D46}" dt="2023-05-10T12:30:18.331" v="503" actId="1076"/>
          <ac:picMkLst>
            <pc:docMk/>
            <pc:sldMk cId="3062994415" sldId="262"/>
            <ac:picMk id="3" creationId="{E26DF2F8-24E3-C5A0-C2EA-4738761919C8}"/>
          </ac:picMkLst>
        </pc:picChg>
        <pc:picChg chg="add del mod ord">
          <ac:chgData name="Teyssier Pierre" userId="eaee8604-9b63-43d9-81e6-067a9aec3986" providerId="ADAL" clId="{94F1BF9C-E162-4DB7-89C0-B3785C3E1D46}" dt="2023-05-10T12:30:42.937" v="508" actId="478"/>
          <ac:picMkLst>
            <pc:docMk/>
            <pc:sldMk cId="3062994415" sldId="262"/>
            <ac:picMk id="16" creationId="{C25D197D-E773-9AC5-A9A3-7312A4004375}"/>
          </ac:picMkLst>
        </pc:picChg>
        <pc:picChg chg="add mod ord">
          <ac:chgData name="Teyssier Pierre" userId="eaee8604-9b63-43d9-81e6-067a9aec3986" providerId="ADAL" clId="{94F1BF9C-E162-4DB7-89C0-B3785C3E1D46}" dt="2023-05-10T12:30:45.970" v="510" actId="167"/>
          <ac:picMkLst>
            <pc:docMk/>
            <pc:sldMk cId="3062994415" sldId="262"/>
            <ac:picMk id="24" creationId="{54C7DC17-FD97-E5CA-7C09-18B8304A2AD0}"/>
          </ac:picMkLst>
        </pc:picChg>
        <pc:cxnChg chg="mod">
          <ac:chgData name="Teyssier Pierre" userId="eaee8604-9b63-43d9-81e6-067a9aec3986" providerId="ADAL" clId="{94F1BF9C-E162-4DB7-89C0-B3785C3E1D46}" dt="2023-05-10T12:30:18.331" v="503" actId="1076"/>
          <ac:cxnSpMkLst>
            <pc:docMk/>
            <pc:sldMk cId="3062994415" sldId="262"/>
            <ac:cxnSpMk id="5" creationId="{F754E69E-3086-821E-8879-14E5B62C02E8}"/>
          </ac:cxnSpMkLst>
        </pc:cxnChg>
        <pc:cxnChg chg="mod">
          <ac:chgData name="Teyssier Pierre" userId="eaee8604-9b63-43d9-81e6-067a9aec3986" providerId="ADAL" clId="{94F1BF9C-E162-4DB7-89C0-B3785C3E1D46}" dt="2023-05-10T12:15:50.255" v="267" actId="1037"/>
          <ac:cxnSpMkLst>
            <pc:docMk/>
            <pc:sldMk cId="3062994415" sldId="262"/>
            <ac:cxnSpMk id="23" creationId="{EC8C2621-D291-7BC4-0B10-0DDBCE9F63E7}"/>
          </ac:cxnSpMkLst>
        </pc:cxnChg>
        <pc:cxnChg chg="del">
          <ac:chgData name="Teyssier Pierre" userId="eaee8604-9b63-43d9-81e6-067a9aec3986" providerId="ADAL" clId="{94F1BF9C-E162-4DB7-89C0-B3785C3E1D46}" dt="2023-05-10T12:07:52.975" v="116" actId="478"/>
          <ac:cxnSpMkLst>
            <pc:docMk/>
            <pc:sldMk cId="3062994415" sldId="262"/>
            <ac:cxnSpMk id="27" creationId="{A27DC47A-2588-10D0-9714-E9C7AA8AA470}"/>
          </ac:cxnSpMkLst>
        </pc:cxnChg>
      </pc:sldChg>
    </pc:docChg>
  </pc:docChgLst>
  <pc:docChgLst>
    <pc:chgData name="Teyssier Pierre" userId="eaee8604-9b63-43d9-81e6-067a9aec3986" providerId="ADAL" clId="{D9A5CE4E-DDF1-4916-BA48-FCD442AB6574}"/>
    <pc:docChg chg="undo redo custSel addSld delSld modSld">
      <pc:chgData name="Teyssier Pierre" userId="eaee8604-9b63-43d9-81e6-067a9aec3986" providerId="ADAL" clId="{D9A5CE4E-DDF1-4916-BA48-FCD442AB6574}" dt="2023-05-11T08:29:00.492" v="1418"/>
      <pc:docMkLst>
        <pc:docMk/>
      </pc:docMkLst>
      <pc:sldChg chg="addSp delSp modSp mod modAnim">
        <pc:chgData name="Teyssier Pierre" userId="eaee8604-9b63-43d9-81e6-067a9aec3986" providerId="ADAL" clId="{D9A5CE4E-DDF1-4916-BA48-FCD442AB6574}" dt="2023-05-11T08:29:00.492" v="1418"/>
        <pc:sldMkLst>
          <pc:docMk/>
          <pc:sldMk cId="2188468101" sldId="257"/>
        </pc:sldMkLst>
        <pc:spChg chg="add mod">
          <ac:chgData name="Teyssier Pierre" userId="eaee8604-9b63-43d9-81e6-067a9aec3986" providerId="ADAL" clId="{D9A5CE4E-DDF1-4916-BA48-FCD442AB6574}" dt="2023-05-11T07:36:11.851" v="49"/>
          <ac:spMkLst>
            <pc:docMk/>
            <pc:sldMk cId="2188468101" sldId="257"/>
            <ac:spMk id="2" creationId="{FFA11C2F-E234-7081-A859-5DA69764EDA2}"/>
          </ac:spMkLst>
        </pc:spChg>
        <pc:spChg chg="add mod">
          <ac:chgData name="Teyssier Pierre" userId="eaee8604-9b63-43d9-81e6-067a9aec3986" providerId="ADAL" clId="{D9A5CE4E-DDF1-4916-BA48-FCD442AB6574}" dt="2023-05-11T07:50:32.850" v="579" actId="6549"/>
          <ac:spMkLst>
            <pc:docMk/>
            <pc:sldMk cId="2188468101" sldId="257"/>
            <ac:spMk id="3" creationId="{08D227D5-B7A7-EE8F-D197-087F7971A032}"/>
          </ac:spMkLst>
        </pc:spChg>
        <pc:spChg chg="add mod">
          <ac:chgData name="Teyssier Pierre" userId="eaee8604-9b63-43d9-81e6-067a9aec3986" providerId="ADAL" clId="{D9A5CE4E-DDF1-4916-BA48-FCD442AB6574}" dt="2023-05-11T07:51:17.002" v="599" actId="1076"/>
          <ac:spMkLst>
            <pc:docMk/>
            <pc:sldMk cId="2188468101" sldId="257"/>
            <ac:spMk id="6" creationId="{9264255D-3F73-9F07-5445-DED941E161DC}"/>
          </ac:spMkLst>
        </pc:spChg>
        <pc:spChg chg="mod">
          <ac:chgData name="Teyssier Pierre" userId="eaee8604-9b63-43d9-81e6-067a9aec3986" providerId="ADAL" clId="{D9A5CE4E-DDF1-4916-BA48-FCD442AB6574}" dt="2023-05-11T07:49:26.684" v="516" actId="1035"/>
          <ac:spMkLst>
            <pc:docMk/>
            <pc:sldMk cId="2188468101" sldId="257"/>
            <ac:spMk id="10" creationId="{28FADF4E-903E-7274-A712-0FF0BE2249D1}"/>
          </ac:spMkLst>
        </pc:spChg>
        <pc:spChg chg="mod">
          <ac:chgData name="Teyssier Pierre" userId="eaee8604-9b63-43d9-81e6-067a9aec3986" providerId="ADAL" clId="{D9A5CE4E-DDF1-4916-BA48-FCD442AB6574}" dt="2023-05-11T07:50:35.770" v="580" actId="1076"/>
          <ac:spMkLst>
            <pc:docMk/>
            <pc:sldMk cId="2188468101" sldId="257"/>
            <ac:spMk id="16" creationId="{F2EF782C-9342-9E46-C5BE-37BE85BC018D}"/>
          </ac:spMkLst>
        </pc:spChg>
        <pc:spChg chg="mod">
          <ac:chgData name="Teyssier Pierre" userId="eaee8604-9b63-43d9-81e6-067a9aec3986" providerId="ADAL" clId="{D9A5CE4E-DDF1-4916-BA48-FCD442AB6574}" dt="2023-05-11T07:49:26.684" v="516" actId="1035"/>
          <ac:spMkLst>
            <pc:docMk/>
            <pc:sldMk cId="2188468101" sldId="257"/>
            <ac:spMk id="25" creationId="{CB3FB67E-B336-51AA-307B-F3A8556019BD}"/>
          </ac:spMkLst>
        </pc:spChg>
        <pc:spChg chg="mod">
          <ac:chgData name="Teyssier Pierre" userId="eaee8604-9b63-43d9-81e6-067a9aec3986" providerId="ADAL" clId="{D9A5CE4E-DDF1-4916-BA48-FCD442AB6574}" dt="2023-05-11T07:39:27.707" v="67" actId="20577"/>
          <ac:spMkLst>
            <pc:docMk/>
            <pc:sldMk cId="2188468101" sldId="257"/>
            <ac:spMk id="31" creationId="{F433B7A6-13B4-01F5-494D-759C20AAD754}"/>
          </ac:spMkLst>
        </pc:spChg>
        <pc:spChg chg="del">
          <ac:chgData name="Teyssier Pierre" userId="eaee8604-9b63-43d9-81e6-067a9aec3986" providerId="ADAL" clId="{D9A5CE4E-DDF1-4916-BA48-FCD442AB6574}" dt="2023-05-11T07:36:11.051" v="48" actId="478"/>
          <ac:spMkLst>
            <pc:docMk/>
            <pc:sldMk cId="2188468101" sldId="257"/>
            <ac:spMk id="40" creationId="{8982CF23-DCAE-754D-D8EB-3B7897C74390}"/>
          </ac:spMkLst>
        </pc:spChg>
        <pc:spChg chg="del">
          <ac:chgData name="Teyssier Pierre" userId="eaee8604-9b63-43d9-81e6-067a9aec3986" providerId="ADAL" clId="{D9A5CE4E-DDF1-4916-BA48-FCD442AB6574}" dt="2023-05-11T07:36:11.051" v="48" actId="478"/>
          <ac:spMkLst>
            <pc:docMk/>
            <pc:sldMk cId="2188468101" sldId="257"/>
            <ac:spMk id="41" creationId="{161F6182-97C4-E8A3-3A0E-2E0EBFB7F58C}"/>
          </ac:spMkLst>
        </pc:spChg>
        <pc:cxnChg chg="add">
          <ac:chgData name="Teyssier Pierre" userId="eaee8604-9b63-43d9-81e6-067a9aec3986" providerId="ADAL" clId="{D9A5CE4E-DDF1-4916-BA48-FCD442AB6574}" dt="2023-05-11T07:47:34.678" v="354" actId="11529"/>
          <ac:cxnSpMkLst>
            <pc:docMk/>
            <pc:sldMk cId="2188468101" sldId="257"/>
            <ac:cxnSpMk id="5" creationId="{44847A14-3E02-6BF7-1D3F-9F0B9A2858FD}"/>
          </ac:cxnSpMkLst>
        </pc:cxnChg>
        <pc:cxnChg chg="mod">
          <ac:chgData name="Teyssier Pierre" userId="eaee8604-9b63-43d9-81e6-067a9aec3986" providerId="ADAL" clId="{D9A5CE4E-DDF1-4916-BA48-FCD442AB6574}" dt="2023-05-11T07:51:00.170" v="595" actId="1036"/>
          <ac:cxnSpMkLst>
            <pc:docMk/>
            <pc:sldMk cId="2188468101" sldId="257"/>
            <ac:cxnSpMk id="23" creationId="{EC8C2621-D291-7BC4-0B10-0DDBCE9F63E7}"/>
          </ac:cxnSpMkLst>
        </pc:cxnChg>
      </pc:sldChg>
      <pc:sldChg chg="modSp mod">
        <pc:chgData name="Teyssier Pierre" userId="eaee8604-9b63-43d9-81e6-067a9aec3986" providerId="ADAL" clId="{D9A5CE4E-DDF1-4916-BA48-FCD442AB6574}" dt="2023-05-11T08:06:39.033" v="1329" actId="20577"/>
        <pc:sldMkLst>
          <pc:docMk/>
          <pc:sldMk cId="2506379208" sldId="259"/>
        </pc:sldMkLst>
        <pc:spChg chg="mod">
          <ac:chgData name="Teyssier Pierre" userId="eaee8604-9b63-43d9-81e6-067a9aec3986" providerId="ADAL" clId="{D9A5CE4E-DDF1-4916-BA48-FCD442AB6574}" dt="2023-05-11T08:06:39.033" v="1329" actId="20577"/>
          <ac:spMkLst>
            <pc:docMk/>
            <pc:sldMk cId="2506379208" sldId="259"/>
            <ac:spMk id="4" creationId="{7CC8566D-B80A-58B6-17F4-89B9193705E1}"/>
          </ac:spMkLst>
        </pc:spChg>
      </pc:sldChg>
      <pc:sldChg chg="modSp mod">
        <pc:chgData name="Teyssier Pierre" userId="eaee8604-9b63-43d9-81e6-067a9aec3986" providerId="ADAL" clId="{D9A5CE4E-DDF1-4916-BA48-FCD442AB6574}" dt="2023-05-11T07:34:34.700" v="36" actId="20577"/>
        <pc:sldMkLst>
          <pc:docMk/>
          <pc:sldMk cId="1112539937" sldId="260"/>
        </pc:sldMkLst>
        <pc:spChg chg="mod">
          <ac:chgData name="Teyssier Pierre" userId="eaee8604-9b63-43d9-81e6-067a9aec3986" providerId="ADAL" clId="{D9A5CE4E-DDF1-4916-BA48-FCD442AB6574}" dt="2023-05-11T07:34:34.700" v="36" actId="20577"/>
          <ac:spMkLst>
            <pc:docMk/>
            <pc:sldMk cId="1112539937" sldId="260"/>
            <ac:spMk id="8" creationId="{1AA1B7F6-1816-943D-4FC6-D03467E30652}"/>
          </ac:spMkLst>
        </pc:spChg>
      </pc:sldChg>
      <pc:sldChg chg="modSp mod">
        <pc:chgData name="Teyssier Pierre" userId="eaee8604-9b63-43d9-81e6-067a9aec3986" providerId="ADAL" clId="{D9A5CE4E-DDF1-4916-BA48-FCD442AB6574}" dt="2023-05-11T08:10:36.568" v="1417" actId="20577"/>
        <pc:sldMkLst>
          <pc:docMk/>
          <pc:sldMk cId="3456372286" sldId="261"/>
        </pc:sldMkLst>
        <pc:spChg chg="mod">
          <ac:chgData name="Teyssier Pierre" userId="eaee8604-9b63-43d9-81e6-067a9aec3986" providerId="ADAL" clId="{D9A5CE4E-DDF1-4916-BA48-FCD442AB6574}" dt="2023-05-11T08:10:24.938" v="1416" actId="403"/>
          <ac:spMkLst>
            <pc:docMk/>
            <pc:sldMk cId="3456372286" sldId="261"/>
            <ac:spMk id="2" creationId="{C5CEF744-F6BC-C7F3-CAAE-5DBF6F7D7BBD}"/>
          </ac:spMkLst>
        </pc:spChg>
        <pc:spChg chg="mod">
          <ac:chgData name="Teyssier Pierre" userId="eaee8604-9b63-43d9-81e6-067a9aec3986" providerId="ADAL" clId="{D9A5CE4E-DDF1-4916-BA48-FCD442AB6574}" dt="2023-05-11T08:10:36.568" v="1417" actId="20577"/>
          <ac:spMkLst>
            <pc:docMk/>
            <pc:sldMk cId="3456372286" sldId="261"/>
            <ac:spMk id="3" creationId="{F1B94322-9754-9303-B6DF-FE90C6E48868}"/>
          </ac:spMkLst>
        </pc:spChg>
      </pc:sldChg>
      <pc:sldChg chg="addSp delSp modSp mod">
        <pc:chgData name="Teyssier Pierre" userId="eaee8604-9b63-43d9-81e6-067a9aec3986" providerId="ADAL" clId="{D9A5CE4E-DDF1-4916-BA48-FCD442AB6574}" dt="2023-05-11T07:50:55.017" v="590" actId="1036"/>
        <pc:sldMkLst>
          <pc:docMk/>
          <pc:sldMk cId="3062994415" sldId="262"/>
        </pc:sldMkLst>
        <pc:spChg chg="add mod">
          <ac:chgData name="Teyssier Pierre" userId="eaee8604-9b63-43d9-81e6-067a9aec3986" providerId="ADAL" clId="{D9A5CE4E-DDF1-4916-BA48-FCD442AB6574}" dt="2023-05-11T07:50:43.779" v="583"/>
          <ac:spMkLst>
            <pc:docMk/>
            <pc:sldMk cId="3062994415" sldId="262"/>
            <ac:spMk id="6" creationId="{683DD17A-0308-D679-A15E-DAECCE4BF4F7}"/>
          </ac:spMkLst>
        </pc:spChg>
        <pc:spChg chg="del">
          <ac:chgData name="Teyssier Pierre" userId="eaee8604-9b63-43d9-81e6-067a9aec3986" providerId="ADAL" clId="{D9A5CE4E-DDF1-4916-BA48-FCD442AB6574}" dt="2023-05-11T07:35:45.368" v="37" actId="478"/>
          <ac:spMkLst>
            <pc:docMk/>
            <pc:sldMk cId="3062994415" sldId="262"/>
            <ac:spMk id="7" creationId="{069DB227-EA2A-5535-E3A7-3727195683DB}"/>
          </ac:spMkLst>
        </pc:spChg>
        <pc:spChg chg="del mod">
          <ac:chgData name="Teyssier Pierre" userId="eaee8604-9b63-43d9-81e6-067a9aec3986" providerId="ADAL" clId="{D9A5CE4E-DDF1-4916-BA48-FCD442AB6574}" dt="2023-05-11T07:50:43.355" v="582" actId="478"/>
          <ac:spMkLst>
            <pc:docMk/>
            <pc:sldMk cId="3062994415" sldId="262"/>
            <ac:spMk id="10" creationId="{28FADF4E-903E-7274-A712-0FF0BE2249D1}"/>
          </ac:spMkLst>
        </pc:spChg>
        <pc:spChg chg="add mod">
          <ac:chgData name="Teyssier Pierre" userId="eaee8604-9b63-43d9-81e6-067a9aec3986" providerId="ADAL" clId="{D9A5CE4E-DDF1-4916-BA48-FCD442AB6574}" dt="2023-05-11T07:50:43.779" v="583"/>
          <ac:spMkLst>
            <pc:docMk/>
            <pc:sldMk cId="3062994415" sldId="262"/>
            <ac:spMk id="12" creationId="{91C153AA-5BF3-7193-28F7-E7358F892424}"/>
          </ac:spMkLst>
        </pc:spChg>
        <pc:spChg chg="del mod">
          <ac:chgData name="Teyssier Pierre" userId="eaee8604-9b63-43d9-81e6-067a9aec3986" providerId="ADAL" clId="{D9A5CE4E-DDF1-4916-BA48-FCD442AB6574}" dt="2023-05-11T07:50:43.355" v="582" actId="478"/>
          <ac:spMkLst>
            <pc:docMk/>
            <pc:sldMk cId="3062994415" sldId="262"/>
            <ac:spMk id="25" creationId="{CB3FB67E-B336-51AA-307B-F3A8556019BD}"/>
          </ac:spMkLst>
        </pc:spChg>
        <pc:spChg chg="mod">
          <ac:chgData name="Teyssier Pierre" userId="eaee8604-9b63-43d9-81e6-067a9aec3986" providerId="ADAL" clId="{D9A5CE4E-DDF1-4916-BA48-FCD442AB6574}" dt="2023-05-11T07:35:54.267" v="47" actId="20577"/>
          <ac:spMkLst>
            <pc:docMk/>
            <pc:sldMk cId="3062994415" sldId="262"/>
            <ac:spMk id="26" creationId="{51063298-D29D-83C6-B37E-07C419A68E8A}"/>
          </ac:spMkLst>
        </pc:spChg>
        <pc:cxnChg chg="add mod">
          <ac:chgData name="Teyssier Pierre" userId="eaee8604-9b63-43d9-81e6-067a9aec3986" providerId="ADAL" clId="{D9A5CE4E-DDF1-4916-BA48-FCD442AB6574}" dt="2023-05-11T07:50:55.017" v="590" actId="1036"/>
          <ac:cxnSpMkLst>
            <pc:docMk/>
            <pc:sldMk cId="3062994415" sldId="262"/>
            <ac:cxnSpMk id="2" creationId="{DCBE0E7C-DFAF-352A-41E2-796E01A1FA4A}"/>
          </ac:cxnSpMkLst>
        </pc:cxnChg>
        <pc:cxnChg chg="del mod">
          <ac:chgData name="Teyssier Pierre" userId="eaee8604-9b63-43d9-81e6-067a9aec3986" providerId="ADAL" clId="{D9A5CE4E-DDF1-4916-BA48-FCD442AB6574}" dt="2023-05-11T07:50:43.355" v="582" actId="478"/>
          <ac:cxnSpMkLst>
            <pc:docMk/>
            <pc:sldMk cId="3062994415" sldId="262"/>
            <ac:cxnSpMk id="23" creationId="{EC8C2621-D291-7BC4-0B10-0DDBCE9F63E7}"/>
          </ac:cxnSpMkLst>
        </pc:cxnChg>
      </pc:sldChg>
      <pc:sldChg chg="addSp modSp add del mod">
        <pc:chgData name="Teyssier Pierre" userId="eaee8604-9b63-43d9-81e6-067a9aec3986" providerId="ADAL" clId="{D9A5CE4E-DDF1-4916-BA48-FCD442AB6574}" dt="2023-05-11T07:47:03.954" v="350" actId="47"/>
        <pc:sldMkLst>
          <pc:docMk/>
          <pc:sldMk cId="583212962" sldId="263"/>
        </pc:sldMkLst>
        <pc:spChg chg="mod">
          <ac:chgData name="Teyssier Pierre" userId="eaee8604-9b63-43d9-81e6-067a9aec3986" providerId="ADAL" clId="{D9A5CE4E-DDF1-4916-BA48-FCD442AB6574}" dt="2023-05-11T07:45:01.760" v="348" actId="5793"/>
          <ac:spMkLst>
            <pc:docMk/>
            <pc:sldMk cId="583212962" sldId="263"/>
            <ac:spMk id="28" creationId="{CE2C41F0-4BC0-6488-E758-0A563A3F17C2}"/>
          </ac:spMkLst>
        </pc:spChg>
        <pc:spChg chg="mod">
          <ac:chgData name="Teyssier Pierre" userId="eaee8604-9b63-43d9-81e6-067a9aec3986" providerId="ADAL" clId="{D9A5CE4E-DDF1-4916-BA48-FCD442AB6574}" dt="2023-05-11T07:43:23.732" v="317" actId="1037"/>
          <ac:spMkLst>
            <pc:docMk/>
            <pc:sldMk cId="583212962" sldId="263"/>
            <ac:spMk id="29" creationId="{702C3349-E115-4DC8-DDE4-6BB1A2885A95}"/>
          </ac:spMkLst>
        </pc:spChg>
        <pc:spChg chg="mod">
          <ac:chgData name="Teyssier Pierre" userId="eaee8604-9b63-43d9-81e6-067a9aec3986" providerId="ADAL" clId="{D9A5CE4E-DDF1-4916-BA48-FCD442AB6574}" dt="2023-05-11T07:43:23.732" v="317" actId="1037"/>
          <ac:spMkLst>
            <pc:docMk/>
            <pc:sldMk cId="583212962" sldId="263"/>
            <ac:spMk id="31" creationId="{F433B7A6-13B4-01F5-494D-759C20AAD754}"/>
          </ac:spMkLst>
        </pc:spChg>
        <pc:cxnChg chg="add">
          <ac:chgData name="Teyssier Pierre" userId="eaee8604-9b63-43d9-81e6-067a9aec3986" providerId="ADAL" clId="{D9A5CE4E-DDF1-4916-BA48-FCD442AB6574}" dt="2023-05-11T07:45:47.429" v="349" actId="11529"/>
          <ac:cxnSpMkLst>
            <pc:docMk/>
            <pc:sldMk cId="583212962" sldId="263"/>
            <ac:cxnSpMk id="7" creationId="{2756E1C5-CEF9-541A-5AEF-14DCB2A8AA98}"/>
          </ac:cxnSpMkLst>
        </pc:cxnChg>
        <pc:cxnChg chg="mod">
          <ac:chgData name="Teyssier Pierre" userId="eaee8604-9b63-43d9-81e6-067a9aec3986" providerId="ADAL" clId="{D9A5CE4E-DDF1-4916-BA48-FCD442AB6574}" dt="2023-05-11T07:43:38.938" v="319" actId="14100"/>
          <ac:cxnSpMkLst>
            <pc:docMk/>
            <pc:sldMk cId="583212962" sldId="263"/>
            <ac:cxnSpMk id="36" creationId="{D9E8D567-9C95-EDF8-87B4-8A1BA48C483A}"/>
          </ac:cxnSpMkLst>
        </pc:cxnChg>
      </pc:sldChg>
    </pc:docChg>
  </pc:docChgLst>
  <pc:docChgLst>
    <pc:chgData name="Teyssier Pierre" userId="eaee8604-9b63-43d9-81e6-067a9aec3986" providerId="ADAL" clId="{8B7DD9B2-8CC6-43D7-A9B9-601D0DDA747B}"/>
    <pc:docChg chg="custSel addSld modSld">
      <pc:chgData name="Teyssier Pierre" userId="eaee8604-9b63-43d9-81e6-067a9aec3986" providerId="ADAL" clId="{8B7DD9B2-8CC6-43D7-A9B9-601D0DDA747B}" dt="2023-03-27T08:30:20.397" v="558" actId="14100"/>
      <pc:docMkLst>
        <pc:docMk/>
      </pc:docMkLst>
      <pc:sldChg chg="addSp delSp modSp new mod modClrScheme modAnim chgLayout">
        <pc:chgData name="Teyssier Pierre" userId="eaee8604-9b63-43d9-81e6-067a9aec3986" providerId="ADAL" clId="{8B7DD9B2-8CC6-43D7-A9B9-601D0DDA747B}" dt="2023-03-27T08:30:20.397" v="558" actId="14100"/>
        <pc:sldMkLst>
          <pc:docMk/>
          <pc:sldMk cId="1306049237" sldId="256"/>
        </pc:sldMkLst>
        <pc:spChg chg="del">
          <ac:chgData name="Teyssier Pierre" userId="eaee8604-9b63-43d9-81e6-067a9aec3986" providerId="ADAL" clId="{8B7DD9B2-8CC6-43D7-A9B9-601D0DDA747B}" dt="2023-03-27T08:11:52.752" v="1" actId="700"/>
          <ac:spMkLst>
            <pc:docMk/>
            <pc:sldMk cId="1306049237" sldId="256"/>
            <ac:spMk id="2" creationId="{5272943A-BF8A-DEF5-7B71-AEDCC3853DE1}"/>
          </ac:spMkLst>
        </pc:spChg>
        <pc:spChg chg="del">
          <ac:chgData name="Teyssier Pierre" userId="eaee8604-9b63-43d9-81e6-067a9aec3986" providerId="ADAL" clId="{8B7DD9B2-8CC6-43D7-A9B9-601D0DDA747B}" dt="2023-03-27T08:11:52.752" v="1" actId="700"/>
          <ac:spMkLst>
            <pc:docMk/>
            <pc:sldMk cId="1306049237" sldId="256"/>
            <ac:spMk id="3" creationId="{CD914992-2E32-24BD-D164-DC9650F50486}"/>
          </ac:spMkLst>
        </pc:spChg>
        <pc:spChg chg="add mod">
          <ac:chgData name="Teyssier Pierre" userId="eaee8604-9b63-43d9-81e6-067a9aec3986" providerId="ADAL" clId="{8B7DD9B2-8CC6-43D7-A9B9-601D0DDA747B}" dt="2023-03-27T08:18:38.709" v="288" actId="14100"/>
          <ac:spMkLst>
            <pc:docMk/>
            <pc:sldMk cId="1306049237" sldId="256"/>
            <ac:spMk id="4" creationId="{A06BD434-65FC-DC5C-4F29-FE253D0B44C8}"/>
          </ac:spMkLst>
        </pc:spChg>
        <pc:spChg chg="add mod">
          <ac:chgData name="Teyssier Pierre" userId="eaee8604-9b63-43d9-81e6-067a9aec3986" providerId="ADAL" clId="{8B7DD9B2-8CC6-43D7-A9B9-601D0DDA747B}" dt="2023-03-27T08:26:07.681" v="537" actId="1076"/>
          <ac:spMkLst>
            <pc:docMk/>
            <pc:sldMk cId="1306049237" sldId="256"/>
            <ac:spMk id="5" creationId="{EA17461C-E971-5506-7570-1A9F02229EF6}"/>
          </ac:spMkLst>
        </pc:spChg>
        <pc:spChg chg="add mod">
          <ac:chgData name="Teyssier Pierre" userId="eaee8604-9b63-43d9-81e6-067a9aec3986" providerId="ADAL" clId="{8B7DD9B2-8CC6-43D7-A9B9-601D0DDA747B}" dt="2023-03-27T08:30:15.727" v="557" actId="14100"/>
          <ac:spMkLst>
            <pc:docMk/>
            <pc:sldMk cId="1306049237" sldId="256"/>
            <ac:spMk id="6" creationId="{B9331A9B-7A16-F57F-0FC3-03AA5D9F488D}"/>
          </ac:spMkLst>
        </pc:spChg>
        <pc:spChg chg="add mod">
          <ac:chgData name="Teyssier Pierre" userId="eaee8604-9b63-43d9-81e6-067a9aec3986" providerId="ADAL" clId="{8B7DD9B2-8CC6-43D7-A9B9-601D0DDA747B}" dt="2023-03-27T08:26:07.681" v="537" actId="1076"/>
          <ac:spMkLst>
            <pc:docMk/>
            <pc:sldMk cId="1306049237" sldId="256"/>
            <ac:spMk id="7" creationId="{91F3EA66-B52F-3784-464B-699C055CF8B4}"/>
          </ac:spMkLst>
        </pc:spChg>
        <pc:spChg chg="add del mod">
          <ac:chgData name="Teyssier Pierre" userId="eaee8604-9b63-43d9-81e6-067a9aec3986" providerId="ADAL" clId="{8B7DD9B2-8CC6-43D7-A9B9-601D0DDA747B}" dt="2023-03-27T08:22:41.435" v="483" actId="478"/>
          <ac:spMkLst>
            <pc:docMk/>
            <pc:sldMk cId="1306049237" sldId="256"/>
            <ac:spMk id="8" creationId="{B108B694-BB02-F16A-85A7-96163A56B3FD}"/>
          </ac:spMkLst>
        </pc:spChg>
        <pc:spChg chg="add mod">
          <ac:chgData name="Teyssier Pierre" userId="eaee8604-9b63-43d9-81e6-067a9aec3986" providerId="ADAL" clId="{8B7DD9B2-8CC6-43D7-A9B9-601D0DDA747B}" dt="2023-03-27T08:26:07.681" v="537" actId="1076"/>
          <ac:spMkLst>
            <pc:docMk/>
            <pc:sldMk cId="1306049237" sldId="256"/>
            <ac:spMk id="9" creationId="{B4FAB8CA-13C0-60C5-3430-BB5FA32625B6}"/>
          </ac:spMkLst>
        </pc:spChg>
        <pc:spChg chg="add mod">
          <ac:chgData name="Teyssier Pierre" userId="eaee8604-9b63-43d9-81e6-067a9aec3986" providerId="ADAL" clId="{8B7DD9B2-8CC6-43D7-A9B9-601D0DDA747B}" dt="2023-03-27T08:26:07.681" v="537" actId="1076"/>
          <ac:spMkLst>
            <pc:docMk/>
            <pc:sldMk cId="1306049237" sldId="256"/>
            <ac:spMk id="10" creationId="{9776C99A-1CC0-5C91-17B0-FB58C6C9E984}"/>
          </ac:spMkLst>
        </pc:spChg>
        <pc:spChg chg="add mod">
          <ac:chgData name="Teyssier Pierre" userId="eaee8604-9b63-43d9-81e6-067a9aec3986" providerId="ADAL" clId="{8B7DD9B2-8CC6-43D7-A9B9-601D0DDA747B}" dt="2023-03-27T08:26:07.681" v="537" actId="1076"/>
          <ac:spMkLst>
            <pc:docMk/>
            <pc:sldMk cId="1306049237" sldId="256"/>
            <ac:spMk id="11" creationId="{E74FAE30-E2CC-1A76-2CA3-4F16C7AF2C18}"/>
          </ac:spMkLst>
        </pc:spChg>
        <pc:spChg chg="add mod">
          <ac:chgData name="Teyssier Pierre" userId="eaee8604-9b63-43d9-81e6-067a9aec3986" providerId="ADAL" clId="{8B7DD9B2-8CC6-43D7-A9B9-601D0DDA747B}" dt="2023-03-27T08:26:07.681" v="537" actId="1076"/>
          <ac:spMkLst>
            <pc:docMk/>
            <pc:sldMk cId="1306049237" sldId="256"/>
            <ac:spMk id="12" creationId="{6CCF277A-BCFF-1BA7-17BF-C9E1A240EB8F}"/>
          </ac:spMkLst>
        </pc:spChg>
        <pc:spChg chg="add mod">
          <ac:chgData name="Teyssier Pierre" userId="eaee8604-9b63-43d9-81e6-067a9aec3986" providerId="ADAL" clId="{8B7DD9B2-8CC6-43D7-A9B9-601D0DDA747B}" dt="2023-03-27T08:26:11.720" v="540" actId="1076"/>
          <ac:spMkLst>
            <pc:docMk/>
            <pc:sldMk cId="1306049237" sldId="256"/>
            <ac:spMk id="26" creationId="{3501569A-83D0-FF34-44A5-AF7E50684484}"/>
          </ac:spMkLst>
        </pc:spChg>
        <pc:spChg chg="add del mod">
          <ac:chgData name="Teyssier Pierre" userId="eaee8604-9b63-43d9-81e6-067a9aec3986" providerId="ADAL" clId="{8B7DD9B2-8CC6-43D7-A9B9-601D0DDA747B}" dt="2023-03-27T08:25:06.666" v="520" actId="478"/>
          <ac:spMkLst>
            <pc:docMk/>
            <pc:sldMk cId="1306049237" sldId="256"/>
            <ac:spMk id="27" creationId="{DCC78A5D-E1AE-B053-FD0E-6BDA5F4C1FA7}"/>
          </ac:spMkLst>
        </pc:spChg>
        <pc:spChg chg="add mod">
          <ac:chgData name="Teyssier Pierre" userId="eaee8604-9b63-43d9-81e6-067a9aec3986" providerId="ADAL" clId="{8B7DD9B2-8CC6-43D7-A9B9-601D0DDA747B}" dt="2023-03-27T08:26:04.196" v="536" actId="1076"/>
          <ac:spMkLst>
            <pc:docMk/>
            <pc:sldMk cId="1306049237" sldId="256"/>
            <ac:spMk id="28" creationId="{5D6E65EE-1F50-D35E-03E2-0C79CAEAE8D8}"/>
          </ac:spMkLst>
        </pc:spChg>
        <pc:spChg chg="add del mod">
          <ac:chgData name="Teyssier Pierre" userId="eaee8604-9b63-43d9-81e6-067a9aec3986" providerId="ADAL" clId="{8B7DD9B2-8CC6-43D7-A9B9-601D0DDA747B}" dt="2023-03-27T08:24:03.737" v="502" actId="478"/>
          <ac:spMkLst>
            <pc:docMk/>
            <pc:sldMk cId="1306049237" sldId="256"/>
            <ac:spMk id="29" creationId="{C55AED9D-7D61-902E-A5B1-F7A176FD33C7}"/>
          </ac:spMkLst>
        </pc:spChg>
        <pc:spChg chg="add mod">
          <ac:chgData name="Teyssier Pierre" userId="eaee8604-9b63-43d9-81e6-067a9aec3986" providerId="ADAL" clId="{8B7DD9B2-8CC6-43D7-A9B9-601D0DDA747B}" dt="2023-03-27T08:26:04.196" v="536" actId="1076"/>
          <ac:spMkLst>
            <pc:docMk/>
            <pc:sldMk cId="1306049237" sldId="256"/>
            <ac:spMk id="30" creationId="{E0BBF1F4-B0B5-7224-F1A6-A37E57EEDDE0}"/>
          </ac:spMkLst>
        </pc:spChg>
        <pc:spChg chg="add mod">
          <ac:chgData name="Teyssier Pierre" userId="eaee8604-9b63-43d9-81e6-067a9aec3986" providerId="ADAL" clId="{8B7DD9B2-8CC6-43D7-A9B9-601D0DDA747B}" dt="2023-03-27T08:26:04.196" v="536" actId="1076"/>
          <ac:spMkLst>
            <pc:docMk/>
            <pc:sldMk cId="1306049237" sldId="256"/>
            <ac:spMk id="31" creationId="{3B0D5CD9-67B4-5FF4-F265-69E4139F80E6}"/>
          </ac:spMkLst>
        </pc:spChg>
        <pc:spChg chg="add mod">
          <ac:chgData name="Teyssier Pierre" userId="eaee8604-9b63-43d9-81e6-067a9aec3986" providerId="ADAL" clId="{8B7DD9B2-8CC6-43D7-A9B9-601D0DDA747B}" dt="2023-03-27T08:26:04.196" v="536" actId="1076"/>
          <ac:spMkLst>
            <pc:docMk/>
            <pc:sldMk cId="1306049237" sldId="256"/>
            <ac:spMk id="32" creationId="{3C33278B-0567-393B-5879-076A64AF1A69}"/>
          </ac:spMkLst>
        </pc:spChg>
        <pc:spChg chg="add mod">
          <ac:chgData name="Teyssier Pierre" userId="eaee8604-9b63-43d9-81e6-067a9aec3986" providerId="ADAL" clId="{8B7DD9B2-8CC6-43D7-A9B9-601D0DDA747B}" dt="2023-03-27T08:30:10.156" v="556" actId="6549"/>
          <ac:spMkLst>
            <pc:docMk/>
            <pc:sldMk cId="1306049237" sldId="256"/>
            <ac:spMk id="35" creationId="{E9E8E8B5-B34B-6211-C164-93F0AD0C31EC}"/>
          </ac:spMkLst>
        </pc:spChg>
        <pc:spChg chg="add mod">
          <ac:chgData name="Teyssier Pierre" userId="eaee8604-9b63-43d9-81e6-067a9aec3986" providerId="ADAL" clId="{8B7DD9B2-8CC6-43D7-A9B9-601D0DDA747B}" dt="2023-03-27T08:26:04.196" v="536" actId="1076"/>
          <ac:spMkLst>
            <pc:docMk/>
            <pc:sldMk cId="1306049237" sldId="256"/>
            <ac:spMk id="45" creationId="{8835D8F0-FAF3-01FE-C7F9-6971584D400F}"/>
          </ac:spMkLst>
        </pc:spChg>
        <pc:spChg chg="add mod">
          <ac:chgData name="Teyssier Pierre" userId="eaee8604-9b63-43d9-81e6-067a9aec3986" providerId="ADAL" clId="{8B7DD9B2-8CC6-43D7-A9B9-601D0DDA747B}" dt="2023-03-27T08:26:04.196" v="536" actId="1076"/>
          <ac:spMkLst>
            <pc:docMk/>
            <pc:sldMk cId="1306049237" sldId="256"/>
            <ac:spMk id="46" creationId="{C20285AF-C8C1-9951-0C0B-6A1E3801CB37}"/>
          </ac:spMkLst>
        </pc:spChg>
        <pc:cxnChg chg="add mod">
          <ac:chgData name="Teyssier Pierre" userId="eaee8604-9b63-43d9-81e6-067a9aec3986" providerId="ADAL" clId="{8B7DD9B2-8CC6-43D7-A9B9-601D0DDA747B}" dt="2023-03-27T08:30:20.397" v="558" actId="14100"/>
          <ac:cxnSpMkLst>
            <pc:docMk/>
            <pc:sldMk cId="1306049237" sldId="256"/>
            <ac:cxnSpMk id="14" creationId="{211A124F-1859-438B-51B1-D3B405F3136D}"/>
          </ac:cxnSpMkLst>
        </pc:cxnChg>
        <pc:cxnChg chg="add mod">
          <ac:chgData name="Teyssier Pierre" userId="eaee8604-9b63-43d9-81e6-067a9aec3986" providerId="ADAL" clId="{8B7DD9B2-8CC6-43D7-A9B9-601D0DDA747B}" dt="2023-03-27T08:26:07.681" v="537" actId="1076"/>
          <ac:cxnSpMkLst>
            <pc:docMk/>
            <pc:sldMk cId="1306049237" sldId="256"/>
            <ac:cxnSpMk id="17" creationId="{44CCDBCE-2ED7-9CEA-DA4C-F7564C4F1215}"/>
          </ac:cxnSpMkLst>
        </pc:cxnChg>
        <pc:cxnChg chg="add del mod">
          <ac:chgData name="Teyssier Pierre" userId="eaee8604-9b63-43d9-81e6-067a9aec3986" providerId="ADAL" clId="{8B7DD9B2-8CC6-43D7-A9B9-601D0DDA747B}" dt="2023-03-27T08:25:17.528" v="523" actId="478"/>
          <ac:cxnSpMkLst>
            <pc:docMk/>
            <pc:sldMk cId="1306049237" sldId="256"/>
            <ac:cxnSpMk id="33" creationId="{4CB7646E-EA00-CD92-B66D-D139C39A35FE}"/>
          </ac:cxnSpMkLst>
        </pc:cxnChg>
        <pc:cxnChg chg="add del mod">
          <ac:chgData name="Teyssier Pierre" userId="eaee8604-9b63-43d9-81e6-067a9aec3986" providerId="ADAL" clId="{8B7DD9B2-8CC6-43D7-A9B9-601D0DDA747B}" dt="2023-03-27T08:25:02.296" v="519" actId="478"/>
          <ac:cxnSpMkLst>
            <pc:docMk/>
            <pc:sldMk cId="1306049237" sldId="256"/>
            <ac:cxnSpMk id="34" creationId="{5CAEBB15-4905-CB43-3C19-01AE208699F3}"/>
          </ac:cxnSpMkLst>
        </pc:cxnChg>
      </pc:sldChg>
    </pc:docChg>
  </pc:docChgLst>
  <pc:docChgLst>
    <pc:chgData name="Teyssier Pierre" userId="eaee8604-9b63-43d9-81e6-067a9aec3986" providerId="ADAL" clId="{84E31266-2E52-438D-B490-8F2591BB1554}"/>
    <pc:docChg chg="modSld">
      <pc:chgData name="Teyssier Pierre" userId="eaee8604-9b63-43d9-81e6-067a9aec3986" providerId="ADAL" clId="{84E31266-2E52-438D-B490-8F2591BB1554}" dt="2023-05-11T09:40:15.125" v="80" actId="20577"/>
      <pc:docMkLst>
        <pc:docMk/>
      </pc:docMkLst>
      <pc:sldChg chg="modSp mod modAnim">
        <pc:chgData name="Teyssier Pierre" userId="eaee8604-9b63-43d9-81e6-067a9aec3986" providerId="ADAL" clId="{84E31266-2E52-438D-B490-8F2591BB1554}" dt="2023-05-11T09:37:49.580" v="78" actId="1076"/>
        <pc:sldMkLst>
          <pc:docMk/>
          <pc:sldMk cId="2188468101" sldId="257"/>
        </pc:sldMkLst>
        <pc:spChg chg="mod">
          <ac:chgData name="Teyssier Pierre" userId="eaee8604-9b63-43d9-81e6-067a9aec3986" providerId="ADAL" clId="{84E31266-2E52-438D-B490-8F2591BB1554}" dt="2023-05-11T09:37:49.580" v="78" actId="1076"/>
          <ac:spMkLst>
            <pc:docMk/>
            <pc:sldMk cId="2188468101" sldId="257"/>
            <ac:spMk id="3" creationId="{08D227D5-B7A7-EE8F-D197-087F7971A032}"/>
          </ac:spMkLst>
        </pc:spChg>
        <pc:spChg chg="mod">
          <ac:chgData name="Teyssier Pierre" userId="eaee8604-9b63-43d9-81e6-067a9aec3986" providerId="ADAL" clId="{84E31266-2E52-438D-B490-8F2591BB1554}" dt="2023-05-11T09:26:38.438" v="30" actId="1035"/>
          <ac:spMkLst>
            <pc:docMk/>
            <pc:sldMk cId="2188468101" sldId="257"/>
            <ac:spMk id="6" creationId="{9264255D-3F73-9F07-5445-DED941E161DC}"/>
          </ac:spMkLst>
        </pc:spChg>
        <pc:spChg chg="mod">
          <ac:chgData name="Teyssier Pierre" userId="eaee8604-9b63-43d9-81e6-067a9aec3986" providerId="ADAL" clId="{84E31266-2E52-438D-B490-8F2591BB1554}" dt="2023-05-11T09:27:54.723" v="32" actId="1076"/>
          <ac:spMkLst>
            <pc:docMk/>
            <pc:sldMk cId="2188468101" sldId="257"/>
            <ac:spMk id="12" creationId="{64A68D30-BC37-BBC1-E426-18E65396DCAB}"/>
          </ac:spMkLst>
        </pc:spChg>
        <pc:spChg chg="mod">
          <ac:chgData name="Teyssier Pierre" userId="eaee8604-9b63-43d9-81e6-067a9aec3986" providerId="ADAL" clId="{84E31266-2E52-438D-B490-8F2591BB1554}" dt="2023-05-11T09:28:08.570" v="35" actId="13926"/>
          <ac:spMkLst>
            <pc:docMk/>
            <pc:sldMk cId="2188468101" sldId="257"/>
            <ac:spMk id="28" creationId="{CE2C41F0-4BC0-6488-E758-0A563A3F17C2}"/>
          </ac:spMkLst>
        </pc:spChg>
        <pc:spChg chg="mod">
          <ac:chgData name="Teyssier Pierre" userId="eaee8604-9b63-43d9-81e6-067a9aec3986" providerId="ADAL" clId="{84E31266-2E52-438D-B490-8F2591BB1554}" dt="2023-05-11T09:36:06.349" v="69" actId="1037"/>
          <ac:spMkLst>
            <pc:docMk/>
            <pc:sldMk cId="2188468101" sldId="257"/>
            <ac:spMk id="29" creationId="{702C3349-E115-4DC8-DDE4-6BB1A2885A95}"/>
          </ac:spMkLst>
        </pc:spChg>
        <pc:spChg chg="mod">
          <ac:chgData name="Teyssier Pierre" userId="eaee8604-9b63-43d9-81e6-067a9aec3986" providerId="ADAL" clId="{84E31266-2E52-438D-B490-8F2591BB1554}" dt="2023-05-11T09:36:06.349" v="69" actId="1037"/>
          <ac:spMkLst>
            <pc:docMk/>
            <pc:sldMk cId="2188468101" sldId="257"/>
            <ac:spMk id="31" creationId="{F433B7A6-13B4-01F5-494D-759C20AAD754}"/>
          </ac:spMkLst>
        </pc:spChg>
        <pc:cxnChg chg="mod">
          <ac:chgData name="Teyssier Pierre" userId="eaee8604-9b63-43d9-81e6-067a9aec3986" providerId="ADAL" clId="{84E31266-2E52-438D-B490-8F2591BB1554}" dt="2023-05-11T09:27:52.922" v="31" actId="14100"/>
          <ac:cxnSpMkLst>
            <pc:docMk/>
            <pc:sldMk cId="2188468101" sldId="257"/>
            <ac:cxnSpMk id="27" creationId="{A27DC47A-2588-10D0-9714-E9C7AA8AA470}"/>
          </ac:cxnSpMkLst>
        </pc:cxnChg>
        <pc:cxnChg chg="mod">
          <ac:chgData name="Teyssier Pierre" userId="eaee8604-9b63-43d9-81e6-067a9aec3986" providerId="ADAL" clId="{84E31266-2E52-438D-B490-8F2591BB1554}" dt="2023-05-11T09:36:06.349" v="69" actId="1037"/>
          <ac:cxnSpMkLst>
            <pc:docMk/>
            <pc:sldMk cId="2188468101" sldId="257"/>
            <ac:cxnSpMk id="36" creationId="{D9E8D567-9C95-EDF8-87B4-8A1BA48C483A}"/>
          </ac:cxnSpMkLst>
        </pc:cxnChg>
      </pc:sldChg>
      <pc:sldChg chg="modSp mod">
        <pc:chgData name="Teyssier Pierre" userId="eaee8604-9b63-43d9-81e6-067a9aec3986" providerId="ADAL" clId="{84E31266-2E52-438D-B490-8F2591BB1554}" dt="2023-05-11T09:40:15.125" v="80" actId="20577"/>
        <pc:sldMkLst>
          <pc:docMk/>
          <pc:sldMk cId="3456372286" sldId="261"/>
        </pc:sldMkLst>
        <pc:spChg chg="mod">
          <ac:chgData name="Teyssier Pierre" userId="eaee8604-9b63-43d9-81e6-067a9aec3986" providerId="ADAL" clId="{84E31266-2E52-438D-B490-8F2591BB1554}" dt="2023-05-11T09:40:15.125" v="80" actId="20577"/>
          <ac:spMkLst>
            <pc:docMk/>
            <pc:sldMk cId="3456372286" sldId="261"/>
            <ac:spMk id="3" creationId="{F1B94322-9754-9303-B6DF-FE90C6E4886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3EAA3-626B-6603-8A31-D287B2E811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C6B8B3-0FF7-7651-DD2C-0704E157F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29CF7-F275-CCB8-7D4F-B6B2A3B4E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9CE7B-5A81-57FE-EFD3-F7F70B943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55C3C-EB99-D676-8C8F-3A824D8B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354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3BE93-AB55-019E-DBE2-1CD605111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D9447B-006B-3B9E-5889-A264336A6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D9296-CE60-FC34-E6B6-7059FA48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5BADF-9FEE-0E69-69E5-2CDCB88E0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0F7AF-9178-56A3-2F73-CF5875A75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13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E54C4D-220B-EB39-6DA6-C761042871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EFA8DA-D8E0-7A17-EEDD-EA07E2BEB5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187E4-A330-EBF3-E08C-28A4339D1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CB583-1FF7-D646-66D2-EF85FD429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D48928-6DE4-2960-7754-AE87E783C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97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7FABA-37E4-1703-7FCE-8168E5B02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4E192-76B6-5B79-D657-87F4FFBC3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2ADE8-399D-D2E9-7ACE-CB20D2118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11DEF-5709-F423-99A5-FFD07F063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5891B-B2C3-F845-F64B-81E65DE59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2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C8B48-BE98-5954-67AA-279446036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DEA515-ACE5-2C47-5C34-B8F50429DE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43E6E-F0E4-96EE-889F-CC16ED7A5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55DE0-074B-A12C-DE56-673877041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0DBDC-6FD5-4068-0B0C-F38BCFE8B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32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899CF-1134-A347-EDE7-0BA8272F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DE666-279E-AF5E-227D-F710112760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DE0C36-2458-A98E-17B8-B8D817456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569F59-10AB-0F39-48C7-0A103EA5A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3E80F2-F26D-CA51-A1A2-26373DBB2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8F4EC5-C2D2-22E1-6BC2-EA5A959B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73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975FA-A75E-6E81-D449-87019FB3A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2D9F3-4A82-963E-19FC-DB7ABE0CE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39781F-72E7-DFA1-DF06-B5549B09C6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531AA1-2BB4-E3C7-5D88-FBAB0D4226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89B96-0FEB-B500-D4C4-08CA7E2897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29F487-5A58-0C66-E4FC-E5D91BDE4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DE3665-41B0-3E3C-F7A7-00473D436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873800-C981-B8CD-E192-1A7E41212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07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4DC89-E998-2E1B-0F80-1CB43A714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02BBBA-84AC-F98E-4E32-2DB4961D5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82DA5-B18F-41EB-DD9A-F00B52245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402787-B7D0-F370-7376-5083ABA3B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94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57F33B-120F-EF05-76FB-F5319FCC9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D2783D-770E-1ACB-7892-570D3ABC2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8828A-CF3D-5D0B-E2FF-44B311207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353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D1790-B4A4-B319-565E-638AB8E3E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CD59C-AF5D-310A-A321-1B0272D8F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F4AEE0-2CC7-CC0C-DFBD-EF7E629D8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2A86FC-3544-6814-EE60-B0D3B0C7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55179B-9017-9E2D-13CF-AD678BCB5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9E00EA-452F-D86E-80C7-7CA7D20ED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278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CF1F8-6551-631C-8288-9A3DB4D5E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FACDFB-CE86-82FC-62E0-8B34B5BB4F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CD97A-88C7-4EC5-2C8B-39109D38EB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533D07-AF6A-5CC5-D54D-05D97939B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CB6F78-3DD0-51C7-7313-F106CDEDC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B45E4-457F-F3B7-4B20-29445AC83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979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0E8300-234D-565A-10AD-C22F49CB2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CFC64-97BE-E2E5-DD0D-7E562D4E6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06900-E35D-284D-5404-E22605021F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E86D0-4D37-4B3D-9EE8-774DAACE3F2D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AD9D1-E9B7-1FEC-5D74-B029FE0CCB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D1CFA6-7FC6-8A21-30E0-85FD9F3B98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F01FE-FFF2-47AD-9AD7-8FFCBA9E4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2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3AF91-AC09-D345-5E10-D0D7B00344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latin typeface="+mn-lt"/>
              </a:rPr>
              <a:t>Industry input for ACPE-02 meeting</a:t>
            </a:r>
            <a:br>
              <a:rPr lang="en-US" sz="3600" dirty="0">
                <a:latin typeface="+mn-lt"/>
              </a:rPr>
            </a:br>
            <a:br>
              <a:rPr lang="en-US" sz="3600" dirty="0">
                <a:latin typeface="+mn-lt"/>
              </a:rPr>
            </a:br>
            <a:r>
              <a:rPr lang="en-US" sz="3600" dirty="0">
                <a:latin typeface="+mn-lt"/>
              </a:rPr>
              <a:t>Issue of overlapping between ACPE</a:t>
            </a:r>
            <a:br>
              <a:rPr lang="en-US" sz="3600" dirty="0">
                <a:latin typeface="+mn-lt"/>
              </a:rPr>
            </a:br>
            <a:r>
              <a:rPr lang="en-US" sz="3600" dirty="0">
                <a:latin typeface="+mn-lt"/>
              </a:rPr>
              <a:t>and low speed emergency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B8C239-37B5-2773-4D72-D0E8747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81474"/>
            <a:ext cx="9144000" cy="1076325"/>
          </a:xfrm>
        </p:spPr>
        <p:txBody>
          <a:bodyPr/>
          <a:lstStyle/>
          <a:p>
            <a:r>
              <a:rPr lang="en-US" dirty="0"/>
              <a:t>May 15-16-17, 2023</a:t>
            </a:r>
          </a:p>
        </p:txBody>
      </p:sp>
    </p:spTree>
    <p:extLst>
      <p:ext uri="{BB962C8B-B14F-4D97-AF65-F5344CB8AC3E}">
        <p14:creationId xmlns:p14="http://schemas.microsoft.com/office/powerpoint/2010/main" val="2596167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2A64924-E7B2-1997-0476-0C325F8AC597}"/>
              </a:ext>
            </a:extLst>
          </p:cNvPr>
          <p:cNvSpPr txBox="1"/>
          <p:nvPr/>
        </p:nvSpPr>
        <p:spPr>
          <a:xfrm>
            <a:off x="163204" y="174999"/>
            <a:ext cx="5762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Overriding of AEBS operation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A1B7F6-1816-943D-4FC6-D03467E30652}"/>
              </a:ext>
            </a:extLst>
          </p:cNvPr>
          <p:cNvSpPr txBox="1"/>
          <p:nvPr/>
        </p:nvSpPr>
        <p:spPr>
          <a:xfrm>
            <a:off x="904874" y="975256"/>
            <a:ext cx="5514975" cy="50321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6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Extract from R131-02	(same principles in R152)</a:t>
            </a:r>
          </a:p>
          <a:p>
            <a:pPr algn="just">
              <a:spcBef>
                <a:spcPts val="600"/>
              </a:spcBef>
            </a:pPr>
            <a:endParaRPr lang="en-US" sz="1600" b="1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algn="just">
              <a:spcBef>
                <a:spcPts val="600"/>
              </a:spcBef>
            </a:pPr>
            <a:r>
              <a:rPr lang="en-US" sz="16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Introduction</a:t>
            </a:r>
          </a:p>
          <a:p>
            <a:pPr algn="just">
              <a:spcBef>
                <a:spcPts val="600"/>
              </a:spcBef>
            </a:pPr>
            <a:r>
              <a:rPr lang="en-US" sz="1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During any action taken by the system (the warning and emergency braking phases), the driver can, at any time through a conscious action </a:t>
            </a:r>
            <a:r>
              <a:rPr lang="en-US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like an accelerator kick-down </a:t>
            </a:r>
            <a:r>
              <a:rPr lang="en-US" sz="1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or a swerving action that results in enough change of direction not to hit the target, take control and override the system.</a:t>
            </a:r>
          </a:p>
          <a:p>
            <a:pPr algn="just">
              <a:spcBef>
                <a:spcPts val="600"/>
              </a:spcBef>
            </a:pPr>
            <a:endParaRPr lang="en-GB" sz="14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714375" indent="-714375" algn="just">
              <a:spcBef>
                <a:spcPts val="600"/>
              </a:spcBef>
            </a:pPr>
            <a:r>
              <a:rPr lang="en-GB" sz="1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5.3. 	Interruption by the Driver </a:t>
            </a:r>
            <a:endParaRPr lang="en-US" sz="14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714375" indent="-714375" algn="just">
              <a:spcBef>
                <a:spcPts val="600"/>
              </a:spcBef>
            </a:pPr>
            <a:r>
              <a:rPr lang="en-GB" sz="1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5.3.1.	The AEBS shall provide appropriate and robust means for the driver to interrupt the collision warning and the emergency braking.</a:t>
            </a:r>
            <a:endParaRPr lang="en-US" sz="14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714375" indent="-714375" algn="just">
              <a:spcBef>
                <a:spcPts val="600"/>
              </a:spcBef>
            </a:pPr>
            <a:r>
              <a:rPr lang="en-GB" sz="1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5.3.2.	In both cases above, this interruption may be initiated by any positive action (</a:t>
            </a:r>
            <a:r>
              <a:rPr lang="en-GB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e.g. kick-down </a:t>
            </a:r>
            <a:r>
              <a:rPr lang="en-GB" sz="1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or a swerving action that results in enough change of direction to not hit the target) that indicates that the driver is aware of the emergency situation. The vehicle manufacturer shall provide a list of these positive actions to the technical service at the time of type approval, and it shall be annexed to the test report. </a:t>
            </a:r>
            <a:endParaRPr lang="en-US" sz="14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F02412-51AB-EA65-03A5-7D2981B8B043}"/>
              </a:ext>
            </a:extLst>
          </p:cNvPr>
          <p:cNvSpPr txBox="1"/>
          <p:nvPr/>
        </p:nvSpPr>
        <p:spPr>
          <a:xfrm>
            <a:off x="7806309" y="4079367"/>
            <a:ext cx="3962400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Kick-down is given as an example of how to override AEBS intervention.</a:t>
            </a:r>
          </a:p>
          <a:p>
            <a:endParaRPr lang="en-US" sz="1600" b="1" dirty="0"/>
          </a:p>
          <a:p>
            <a:r>
              <a:rPr lang="en-US" sz="1600" b="1" dirty="0"/>
              <a:t>Kick-down is indeed often used on vehicles, for more than 10 years.</a:t>
            </a:r>
          </a:p>
          <a:p>
            <a:endParaRPr lang="en-US" sz="1600" b="1" dirty="0"/>
          </a:p>
          <a:p>
            <a:r>
              <a:rPr lang="en-US" sz="1600" b="1" dirty="0"/>
              <a:t>Drivers are used to this logic, thus changing this logic may have a negative effect for driver.</a:t>
            </a:r>
          </a:p>
        </p:txBody>
      </p:sp>
    </p:spTree>
    <p:extLst>
      <p:ext uri="{BB962C8B-B14F-4D97-AF65-F5344CB8AC3E}">
        <p14:creationId xmlns:p14="http://schemas.microsoft.com/office/powerpoint/2010/main" val="111253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54C7DC17-FD97-E5CA-7C09-18B8304A2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477" y="879425"/>
            <a:ext cx="1501396" cy="58289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1063298-D29D-83C6-B37E-07C419A68E8A}"/>
              </a:ext>
            </a:extLst>
          </p:cNvPr>
          <p:cNvSpPr txBox="1"/>
          <p:nvPr/>
        </p:nvSpPr>
        <p:spPr>
          <a:xfrm>
            <a:off x="8142045" y="510093"/>
            <a:ext cx="1124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stationary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DF2F8-24E3-C5A0-C2EA-473876191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328028" y="879425"/>
            <a:ext cx="1552814" cy="58289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54E69E-3086-821E-8879-14E5B62C02E8}"/>
              </a:ext>
            </a:extLst>
          </p:cNvPr>
          <p:cNvCxnSpPr>
            <a:cxnSpLocks/>
          </p:cNvCxnSpPr>
          <p:nvPr/>
        </p:nvCxnSpPr>
        <p:spPr>
          <a:xfrm>
            <a:off x="2970127" y="1454296"/>
            <a:ext cx="71201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4C27601-BCF9-BEA3-E3D9-DFF705601B63}"/>
              </a:ext>
            </a:extLst>
          </p:cNvPr>
          <p:cNvCxnSpPr>
            <a:cxnSpLocks/>
          </p:cNvCxnSpPr>
          <p:nvPr/>
        </p:nvCxnSpPr>
        <p:spPr>
          <a:xfrm flipV="1">
            <a:off x="1170432" y="1938528"/>
            <a:ext cx="0" cy="4145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2559C16-0DA3-6D68-DFB1-663AD4F7B0D1}"/>
              </a:ext>
            </a:extLst>
          </p:cNvPr>
          <p:cNvCxnSpPr>
            <a:cxnSpLocks/>
          </p:cNvCxnSpPr>
          <p:nvPr/>
        </p:nvCxnSpPr>
        <p:spPr>
          <a:xfrm>
            <a:off x="1170432" y="6083808"/>
            <a:ext cx="9479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BF0F795-B526-4753-8274-2B6D381A6DD5}"/>
              </a:ext>
            </a:extLst>
          </p:cNvPr>
          <p:cNvSpPr/>
          <p:nvPr/>
        </p:nvSpPr>
        <p:spPr>
          <a:xfrm>
            <a:off x="2341845" y="4262381"/>
            <a:ext cx="6973824" cy="655814"/>
          </a:xfrm>
          <a:custGeom>
            <a:avLst/>
            <a:gdLst>
              <a:gd name="connsiteX0" fmla="*/ 0 w 6973824"/>
              <a:gd name="connsiteY0" fmla="*/ 621792 h 655814"/>
              <a:gd name="connsiteX1" fmla="*/ 2645664 w 6973824"/>
              <a:gd name="connsiteY1" fmla="*/ 621792 h 655814"/>
              <a:gd name="connsiteX2" fmla="*/ 4328160 w 6973824"/>
              <a:gd name="connsiteY2" fmla="*/ 268224 h 655814"/>
              <a:gd name="connsiteX3" fmla="*/ 5425440 w 6973824"/>
              <a:gd name="connsiteY3" fmla="*/ 73152 h 655814"/>
              <a:gd name="connsiteX4" fmla="*/ 6973824 w 6973824"/>
              <a:gd name="connsiteY4" fmla="*/ 0 h 65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3824" h="655814">
                <a:moveTo>
                  <a:pt x="0" y="621792"/>
                </a:moveTo>
                <a:cubicBezTo>
                  <a:pt x="962152" y="651256"/>
                  <a:pt x="1924304" y="680720"/>
                  <a:pt x="2645664" y="621792"/>
                </a:cubicBezTo>
                <a:cubicBezTo>
                  <a:pt x="3367024" y="562864"/>
                  <a:pt x="3864864" y="359664"/>
                  <a:pt x="4328160" y="268224"/>
                </a:cubicBezTo>
                <a:cubicBezTo>
                  <a:pt x="4791456" y="176784"/>
                  <a:pt x="4984496" y="117856"/>
                  <a:pt x="5425440" y="73152"/>
                </a:cubicBezTo>
                <a:cubicBezTo>
                  <a:pt x="5866384" y="28448"/>
                  <a:pt x="6420104" y="14224"/>
                  <a:pt x="6973824" y="0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5D06FE8-C041-5534-3186-F3369ABAE5F7}"/>
              </a:ext>
            </a:extLst>
          </p:cNvPr>
          <p:cNvCxnSpPr/>
          <p:nvPr/>
        </p:nvCxnSpPr>
        <p:spPr>
          <a:xfrm>
            <a:off x="877824" y="2267712"/>
            <a:ext cx="10436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44A9508-E009-0236-A4E9-5B00C0DC3BCC}"/>
              </a:ext>
            </a:extLst>
          </p:cNvPr>
          <p:cNvSpPr txBox="1"/>
          <p:nvPr/>
        </p:nvSpPr>
        <p:spPr>
          <a:xfrm>
            <a:off x="1170432" y="1645497"/>
            <a:ext cx="1833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Accelerator pedal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2CBB8C-3A0F-F0C4-34B7-1F9F9C7678F8}"/>
              </a:ext>
            </a:extLst>
          </p:cNvPr>
          <p:cNvSpPr txBox="1"/>
          <p:nvPr/>
        </p:nvSpPr>
        <p:spPr>
          <a:xfrm>
            <a:off x="9651798" y="1940006"/>
            <a:ext cx="1159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Kick-down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609EE6C6-196C-170C-9B4E-706F9E807A3A}"/>
              </a:ext>
            </a:extLst>
          </p:cNvPr>
          <p:cNvSpPr/>
          <p:nvPr/>
        </p:nvSpPr>
        <p:spPr>
          <a:xfrm>
            <a:off x="5043148" y="1065358"/>
            <a:ext cx="723900" cy="2827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3330708-7442-14BC-0D65-0B7D61D62C49}"/>
              </a:ext>
            </a:extLst>
          </p:cNvPr>
          <p:cNvSpPr txBox="1"/>
          <p:nvPr/>
        </p:nvSpPr>
        <p:spPr>
          <a:xfrm>
            <a:off x="261548" y="606212"/>
            <a:ext cx="1552814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Case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967927-29D9-0E92-BFA7-B52987625A78}"/>
              </a:ext>
            </a:extLst>
          </p:cNvPr>
          <p:cNvSpPr txBox="1"/>
          <p:nvPr/>
        </p:nvSpPr>
        <p:spPr>
          <a:xfrm>
            <a:off x="163204" y="174999"/>
            <a:ext cx="3506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ACPE – AEBS overlapping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2EA7AD-F77F-FE62-8F9D-D990D3284F14}"/>
              </a:ext>
            </a:extLst>
          </p:cNvPr>
          <p:cNvSpPr txBox="1"/>
          <p:nvPr/>
        </p:nvSpPr>
        <p:spPr>
          <a:xfrm>
            <a:off x="10171029" y="3205823"/>
            <a:ext cx="1552814" cy="129266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No ACPE intervention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sz="2400" b="1" dirty="0">
                <a:solidFill>
                  <a:schemeClr val="bg1"/>
                </a:solidFill>
                <a:sym typeface="Wingdings" panose="05000000000000000000" pitchFamily="2" charset="2"/>
              </a:rPr>
              <a:t> OK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CBE0E7C-DFAF-352A-41E2-796E01A1FA4A}"/>
              </a:ext>
            </a:extLst>
          </p:cNvPr>
          <p:cNvCxnSpPr>
            <a:cxnSpLocks/>
          </p:cNvCxnSpPr>
          <p:nvPr/>
        </p:nvCxnSpPr>
        <p:spPr>
          <a:xfrm>
            <a:off x="6461760" y="3109115"/>
            <a:ext cx="17959" cy="1670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83DD17A-0308-D679-A15E-DAECCE4BF4F7}"/>
              </a:ext>
            </a:extLst>
          </p:cNvPr>
          <p:cNvSpPr txBox="1"/>
          <p:nvPr/>
        </p:nvSpPr>
        <p:spPr>
          <a:xfrm>
            <a:off x="5890641" y="5251939"/>
            <a:ext cx="1989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AEBS intervenes</a:t>
            </a:r>
          </a:p>
          <a:p>
            <a:r>
              <a:rPr lang="en-US" sz="1600" b="1" dirty="0">
                <a:solidFill>
                  <a:srgbClr val="0070C0"/>
                </a:solidFill>
              </a:rPr>
              <a:t>(by braking and cutting acceleration)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91C153AA-5BF3-7193-28F7-E7358F892424}"/>
              </a:ext>
            </a:extLst>
          </p:cNvPr>
          <p:cNvSpPr/>
          <p:nvPr/>
        </p:nvSpPr>
        <p:spPr>
          <a:xfrm rot="10800000">
            <a:off x="6318887" y="4866778"/>
            <a:ext cx="285745" cy="3524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94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4C27601-BCF9-BEA3-E3D9-DFF705601B63}"/>
              </a:ext>
            </a:extLst>
          </p:cNvPr>
          <p:cNvCxnSpPr>
            <a:cxnSpLocks/>
          </p:cNvCxnSpPr>
          <p:nvPr/>
        </p:nvCxnSpPr>
        <p:spPr>
          <a:xfrm flipV="1">
            <a:off x="1170432" y="1938528"/>
            <a:ext cx="0" cy="4145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2559C16-0DA3-6D68-DFB1-663AD4F7B0D1}"/>
              </a:ext>
            </a:extLst>
          </p:cNvPr>
          <p:cNvCxnSpPr>
            <a:cxnSpLocks/>
          </p:cNvCxnSpPr>
          <p:nvPr/>
        </p:nvCxnSpPr>
        <p:spPr>
          <a:xfrm>
            <a:off x="1170432" y="6083808"/>
            <a:ext cx="9479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57FFEAE-3BE6-7B83-85DB-BA16C19EB43F}"/>
              </a:ext>
            </a:extLst>
          </p:cNvPr>
          <p:cNvSpPr/>
          <p:nvPr/>
        </p:nvSpPr>
        <p:spPr>
          <a:xfrm>
            <a:off x="2478024" y="1867224"/>
            <a:ext cx="4876800" cy="3342928"/>
          </a:xfrm>
          <a:custGeom>
            <a:avLst/>
            <a:gdLst>
              <a:gd name="connsiteX0" fmla="*/ 0 w 4389120"/>
              <a:gd name="connsiteY0" fmla="*/ 1597152 h 1663769"/>
              <a:gd name="connsiteX1" fmla="*/ 3194304 w 4389120"/>
              <a:gd name="connsiteY1" fmla="*/ 1475232 h 1663769"/>
              <a:gd name="connsiteX2" fmla="*/ 4389120 w 4389120"/>
              <a:gd name="connsiteY2" fmla="*/ 0 h 166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89120" h="1663769">
                <a:moveTo>
                  <a:pt x="0" y="1597152"/>
                </a:moveTo>
                <a:cubicBezTo>
                  <a:pt x="1231392" y="1669288"/>
                  <a:pt x="2462784" y="1741424"/>
                  <a:pt x="3194304" y="1475232"/>
                </a:cubicBezTo>
                <a:cubicBezTo>
                  <a:pt x="3925824" y="1209040"/>
                  <a:pt x="4192016" y="286512"/>
                  <a:pt x="4389120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5D06FE8-C041-5534-3186-F3369ABAE5F7}"/>
              </a:ext>
            </a:extLst>
          </p:cNvPr>
          <p:cNvCxnSpPr/>
          <p:nvPr/>
        </p:nvCxnSpPr>
        <p:spPr>
          <a:xfrm>
            <a:off x="877824" y="2267712"/>
            <a:ext cx="10436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44A9508-E009-0236-A4E9-5B00C0DC3BCC}"/>
              </a:ext>
            </a:extLst>
          </p:cNvPr>
          <p:cNvSpPr txBox="1"/>
          <p:nvPr/>
        </p:nvSpPr>
        <p:spPr>
          <a:xfrm>
            <a:off x="1170432" y="1645497"/>
            <a:ext cx="1833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Accelerator pedal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2CBB8C-3A0F-F0C4-34B7-1F9F9C7678F8}"/>
              </a:ext>
            </a:extLst>
          </p:cNvPr>
          <p:cNvSpPr txBox="1"/>
          <p:nvPr/>
        </p:nvSpPr>
        <p:spPr>
          <a:xfrm>
            <a:off x="9651798" y="1940006"/>
            <a:ext cx="1159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Kick-down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C8C2621-D291-7BC4-0B10-0DDBCE9F63E7}"/>
              </a:ext>
            </a:extLst>
          </p:cNvPr>
          <p:cNvCxnSpPr>
            <a:cxnSpLocks/>
          </p:cNvCxnSpPr>
          <p:nvPr/>
        </p:nvCxnSpPr>
        <p:spPr>
          <a:xfrm>
            <a:off x="6461760" y="3109115"/>
            <a:ext cx="17959" cy="1670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B3FB67E-B336-51AA-307B-F3A8556019BD}"/>
              </a:ext>
            </a:extLst>
          </p:cNvPr>
          <p:cNvSpPr txBox="1"/>
          <p:nvPr/>
        </p:nvSpPr>
        <p:spPr>
          <a:xfrm>
            <a:off x="5890641" y="5251939"/>
            <a:ext cx="1989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AEBS intervenes</a:t>
            </a:r>
          </a:p>
          <a:p>
            <a:r>
              <a:rPr lang="en-US" sz="1600" b="1" dirty="0">
                <a:solidFill>
                  <a:srgbClr val="0070C0"/>
                </a:solidFill>
              </a:rPr>
              <a:t>(by braking and cutting acceleration)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27DC47A-2588-10D0-9714-E9C7AA8AA470}"/>
              </a:ext>
            </a:extLst>
          </p:cNvPr>
          <p:cNvCxnSpPr>
            <a:cxnSpLocks/>
          </p:cNvCxnSpPr>
          <p:nvPr/>
        </p:nvCxnSpPr>
        <p:spPr>
          <a:xfrm>
            <a:off x="7220098" y="1847470"/>
            <a:ext cx="0" cy="1335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E2C41F0-4BC0-6488-E758-0A563A3F17C2}"/>
              </a:ext>
            </a:extLst>
          </p:cNvPr>
          <p:cNvSpPr txBox="1"/>
          <p:nvPr/>
        </p:nvSpPr>
        <p:spPr>
          <a:xfrm>
            <a:off x="6921011" y="3743757"/>
            <a:ext cx="1828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r>
              <a:rPr lang="en-US" u="sng" dirty="0">
                <a:solidFill>
                  <a:srgbClr val="0070C0"/>
                </a:solidFill>
                <a:highlight>
                  <a:srgbClr val="FFFF00"/>
                </a:highlight>
              </a:rPr>
              <a:t>AEBS enables acceleration </a:t>
            </a:r>
            <a:r>
              <a:rPr lang="en-US" dirty="0">
                <a:solidFill>
                  <a:srgbClr val="0070C0"/>
                </a:solidFill>
              </a:rPr>
              <a:t>and stops braking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33B7A6-13B4-01F5-494D-759C20AAD754}"/>
              </a:ext>
            </a:extLst>
          </p:cNvPr>
          <p:cNvSpPr txBox="1"/>
          <p:nvPr/>
        </p:nvSpPr>
        <p:spPr>
          <a:xfrm>
            <a:off x="4492436" y="1745440"/>
            <a:ext cx="19883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“potential pedal error is detected” </a:t>
            </a:r>
            <a:r>
              <a:rPr lang="en-US" sz="1600" b="1" dirty="0">
                <a:solidFill>
                  <a:srgbClr val="00B050"/>
                </a:solidFill>
                <a:sym typeface="Wingdings" panose="05000000000000000000" pitchFamily="2" charset="2"/>
              </a:rPr>
              <a:t> </a:t>
            </a:r>
            <a:r>
              <a:rPr lang="en-US" sz="1600" b="1" u="sng" dirty="0">
                <a:solidFill>
                  <a:srgbClr val="00B050"/>
                </a:solidFill>
                <a:highlight>
                  <a:srgbClr val="FFFF00"/>
                </a:highlight>
              </a:rPr>
              <a:t>ACPE inhibits acceleration </a:t>
            </a:r>
            <a:r>
              <a:rPr lang="en-US" sz="1600" b="1" dirty="0">
                <a:solidFill>
                  <a:srgbClr val="00B050"/>
                </a:solidFill>
              </a:rPr>
              <a:t>(and may brake)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28FADF4E-903E-7274-A712-0FF0BE2249D1}"/>
              </a:ext>
            </a:extLst>
          </p:cNvPr>
          <p:cNvSpPr/>
          <p:nvPr/>
        </p:nvSpPr>
        <p:spPr>
          <a:xfrm rot="10800000">
            <a:off x="6318887" y="4866778"/>
            <a:ext cx="285745" cy="3524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64A68D30-BC37-BBC1-E426-18E65396DCAB}"/>
              </a:ext>
            </a:extLst>
          </p:cNvPr>
          <p:cNvSpPr/>
          <p:nvPr/>
        </p:nvSpPr>
        <p:spPr>
          <a:xfrm rot="10800000">
            <a:off x="7077225" y="3348674"/>
            <a:ext cx="285745" cy="3524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702C3349-E115-4DC8-DDE4-6BB1A2885A95}"/>
              </a:ext>
            </a:extLst>
          </p:cNvPr>
          <p:cNvSpPr/>
          <p:nvPr/>
        </p:nvSpPr>
        <p:spPr>
          <a:xfrm rot="18225591">
            <a:off x="6495345" y="2092896"/>
            <a:ext cx="285741" cy="52093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967927-29D9-0E92-BFA7-B52987625A78}"/>
              </a:ext>
            </a:extLst>
          </p:cNvPr>
          <p:cNvSpPr txBox="1"/>
          <p:nvPr/>
        </p:nvSpPr>
        <p:spPr>
          <a:xfrm>
            <a:off x="163204" y="174999"/>
            <a:ext cx="3886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ACPE – AEBS overlapping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EF782C-9342-9E46-C5BE-37BE85BC018D}"/>
              </a:ext>
            </a:extLst>
          </p:cNvPr>
          <p:cNvSpPr txBox="1"/>
          <p:nvPr/>
        </p:nvSpPr>
        <p:spPr>
          <a:xfrm>
            <a:off x="10317927" y="4117114"/>
            <a:ext cx="155281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sym typeface="Wingdings" panose="05000000000000000000" pitchFamily="2" charset="2"/>
              </a:rPr>
              <a:t> NOK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990729-4831-E8C6-E22B-79D3E6A632A1}"/>
              </a:ext>
            </a:extLst>
          </p:cNvPr>
          <p:cNvSpPr txBox="1"/>
          <p:nvPr/>
        </p:nvSpPr>
        <p:spPr>
          <a:xfrm>
            <a:off x="261548" y="606212"/>
            <a:ext cx="155281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Case 2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9E8D567-9C95-EDF8-87B4-8A1BA48C483A}"/>
              </a:ext>
            </a:extLst>
          </p:cNvPr>
          <p:cNvCxnSpPr>
            <a:cxnSpLocks/>
          </p:cNvCxnSpPr>
          <p:nvPr/>
        </p:nvCxnSpPr>
        <p:spPr>
          <a:xfrm>
            <a:off x="6858056" y="2506799"/>
            <a:ext cx="0" cy="182001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234F7156-8A07-5E85-232B-35E7C3FE6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477" y="879425"/>
            <a:ext cx="1501396" cy="58289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DF7153E-1D33-DAA6-D042-19EA42025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328028" y="879425"/>
            <a:ext cx="1552814" cy="582895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162CED3-95F8-66FF-3266-E0F2B5D475CD}"/>
              </a:ext>
            </a:extLst>
          </p:cNvPr>
          <p:cNvCxnSpPr>
            <a:cxnSpLocks/>
          </p:cNvCxnSpPr>
          <p:nvPr/>
        </p:nvCxnSpPr>
        <p:spPr>
          <a:xfrm>
            <a:off x="2970127" y="1454296"/>
            <a:ext cx="71201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8CD9E02F-8C1C-3BE1-2512-9ACA4D8D367B}"/>
              </a:ext>
            </a:extLst>
          </p:cNvPr>
          <p:cNvSpPr/>
          <p:nvPr/>
        </p:nvSpPr>
        <p:spPr>
          <a:xfrm>
            <a:off x="5043148" y="1065358"/>
            <a:ext cx="723900" cy="2827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A11C2F-E234-7081-A859-5DA69764EDA2}"/>
              </a:ext>
            </a:extLst>
          </p:cNvPr>
          <p:cNvSpPr txBox="1"/>
          <p:nvPr/>
        </p:nvSpPr>
        <p:spPr>
          <a:xfrm>
            <a:off x="8142045" y="510093"/>
            <a:ext cx="1124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stationary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D227D5-B7A7-EE8F-D197-087F7971A032}"/>
              </a:ext>
            </a:extLst>
          </p:cNvPr>
          <p:cNvSpPr txBox="1"/>
          <p:nvPr/>
        </p:nvSpPr>
        <p:spPr>
          <a:xfrm>
            <a:off x="8795236" y="2749390"/>
            <a:ext cx="3075505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 shall the vehicle do:</a:t>
            </a:r>
          </a:p>
          <a:p>
            <a:pPr marL="536575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Obey ACPE regulation ?</a:t>
            </a:r>
          </a:p>
          <a:p>
            <a:pPr marL="250825"/>
            <a:r>
              <a:rPr lang="en-US" b="1" dirty="0">
                <a:solidFill>
                  <a:schemeClr val="bg1"/>
                </a:solidFill>
              </a:rPr>
              <a:t>Or </a:t>
            </a:r>
          </a:p>
          <a:p>
            <a:pPr marL="536575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Obey AEBS regulation 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4847A14-3E02-6BF7-1D3F-9F0B9A2858FD}"/>
              </a:ext>
            </a:extLst>
          </p:cNvPr>
          <p:cNvCxnSpPr/>
          <p:nvPr/>
        </p:nvCxnSpPr>
        <p:spPr>
          <a:xfrm flipH="1" flipV="1">
            <a:off x="7296199" y="2623680"/>
            <a:ext cx="1407891" cy="5593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264255D-3F73-9F07-5445-DED941E161DC}"/>
              </a:ext>
            </a:extLst>
          </p:cNvPr>
          <p:cNvSpPr txBox="1"/>
          <p:nvPr/>
        </p:nvSpPr>
        <p:spPr>
          <a:xfrm>
            <a:off x="6348143" y="6150263"/>
            <a:ext cx="5843857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Conclusion: velocity could be a perfect parameter to separate regulatory scope and avoid contradictions </a:t>
            </a:r>
          </a:p>
        </p:txBody>
      </p:sp>
    </p:spTree>
    <p:extLst>
      <p:ext uri="{BB962C8B-B14F-4D97-AF65-F5344CB8AC3E}">
        <p14:creationId xmlns:p14="http://schemas.microsoft.com/office/powerpoint/2010/main" val="218846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12" grpId="0" animBg="1"/>
      <p:bldP spid="29" grpId="0" animBg="1"/>
      <p:bldP spid="16" grpId="0" animBg="1"/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D8AC8D3-8DFD-118F-DF1E-3324F296B16D}"/>
              </a:ext>
            </a:extLst>
          </p:cNvPr>
          <p:cNvSpPr txBox="1"/>
          <p:nvPr/>
        </p:nvSpPr>
        <p:spPr>
          <a:xfrm>
            <a:off x="163204" y="174999"/>
            <a:ext cx="4494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ACPE – ABLS overlapping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C8566D-B80A-58B6-17F4-89B9193705E1}"/>
              </a:ext>
            </a:extLst>
          </p:cNvPr>
          <p:cNvSpPr txBox="1"/>
          <p:nvPr/>
        </p:nvSpPr>
        <p:spPr>
          <a:xfrm>
            <a:off x="1095374" y="1244084"/>
            <a:ext cx="935317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ABLS</a:t>
            </a:r>
            <a:r>
              <a:rPr lang="en-US" sz="1800" dirty="0"/>
              <a:t> = Automatic Braking Low Speed maneuvering (parking in/out…)</a:t>
            </a:r>
          </a:p>
          <a:p>
            <a:endParaRPr lang="en-US" dirty="0"/>
          </a:p>
          <a:p>
            <a:pPr lvl="1"/>
            <a:r>
              <a:rPr lang="en-US" dirty="0"/>
              <a:t>ISO 4273 is not yet published (Draft DIS)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group should analyze the </a:t>
            </a:r>
            <a:r>
              <a:rPr lang="en-US" dirty="0">
                <a:highlight>
                  <a:srgbClr val="FFFF00"/>
                </a:highlight>
              </a:rPr>
              <a:t>potential contradiction </a:t>
            </a:r>
            <a:r>
              <a:rPr lang="en-US" dirty="0"/>
              <a:t>between ISO 4273 and ACPE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New ISO work item on ACPE</a:t>
            </a:r>
          </a:p>
          <a:p>
            <a:endParaRPr lang="en-US" dirty="0"/>
          </a:p>
          <a:p>
            <a:pPr lvl="1"/>
            <a:r>
              <a:rPr lang="en-US" dirty="0"/>
              <a:t>ISO 19486 = ACPE standard on pedal mix up, to mitigate collision with obstacles, covering performance and test procedure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work on test procedure will start with standstill.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b="1" dirty="0">
                <a:highlight>
                  <a:srgbClr val="FFFF00"/>
                </a:highlight>
              </a:rPr>
              <a:t>Conclusion</a:t>
            </a:r>
          </a:p>
          <a:p>
            <a:pPr lvl="1"/>
            <a:endParaRPr lang="en-US" dirty="0"/>
          </a:p>
          <a:p>
            <a:pPr lvl="1"/>
            <a:r>
              <a:rPr lang="en-US" b="1" dirty="0">
                <a:highlight>
                  <a:srgbClr val="FFFF00"/>
                </a:highlight>
              </a:rPr>
              <a:t>ISO work is just being initiated on ACPE, the recommendation is to focus on standstill operation in the IWG.</a:t>
            </a:r>
          </a:p>
        </p:txBody>
      </p:sp>
    </p:spTree>
    <p:extLst>
      <p:ext uri="{BB962C8B-B14F-4D97-AF65-F5344CB8AC3E}">
        <p14:creationId xmlns:p14="http://schemas.microsoft.com/office/powerpoint/2010/main" val="2506379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5CEF744-F6BC-C7F3-CAAE-5DBF6F7D7BBD}"/>
              </a:ext>
            </a:extLst>
          </p:cNvPr>
          <p:cNvSpPr txBox="1"/>
          <p:nvPr/>
        </p:nvSpPr>
        <p:spPr>
          <a:xfrm>
            <a:off x="163204" y="174999"/>
            <a:ext cx="2903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B94322-9754-9303-B6DF-FE90C6E48868}"/>
              </a:ext>
            </a:extLst>
          </p:cNvPr>
          <p:cNvSpPr txBox="1"/>
          <p:nvPr/>
        </p:nvSpPr>
        <p:spPr>
          <a:xfrm>
            <a:off x="1263396" y="1260870"/>
            <a:ext cx="89291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Overlapping of requirements between ACPE and ‘</a:t>
            </a:r>
            <a:r>
              <a:rPr lang="en-US" sz="2000" dirty="0">
                <a:latin typeface="+mn-lt"/>
              </a:rPr>
              <a:t>low speed emergency systems’ </a:t>
            </a:r>
            <a:r>
              <a:rPr lang="en-US" sz="2000" dirty="0"/>
              <a:t>must me avoided.</a:t>
            </a:r>
          </a:p>
          <a:p>
            <a:pPr marL="268288">
              <a:spcBef>
                <a:spcPts val="1200"/>
              </a:spcBef>
            </a:pPr>
            <a:r>
              <a:rPr lang="en-US" sz="2000" dirty="0"/>
              <a:t>(There must be a gap between ACPE and e.g. AEBS requirements).</a:t>
            </a:r>
          </a:p>
          <a:p>
            <a:pPr marL="268288">
              <a:spcBef>
                <a:spcPts val="1200"/>
              </a:spcBef>
            </a:pPr>
            <a:endParaRPr lang="en-US" sz="200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Standstill vehicle-to-vehicle operation </a:t>
            </a:r>
            <a:r>
              <a:rPr lang="en-US" sz="2000" dirty="0"/>
              <a:t>is the only feature considered today in J-NCAP, where industry have </a:t>
            </a:r>
            <a:r>
              <a:rPr lang="en-US" sz="2000" b="1" dirty="0"/>
              <a:t>sufficient experience</a:t>
            </a:r>
            <a:r>
              <a:rPr lang="en-US" sz="2000" dirty="0"/>
              <a:t>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highlight>
                  <a:srgbClr val="FFFF00"/>
                </a:highlight>
              </a:rPr>
              <a:t>The recommendation is to limit ACPE to </a:t>
            </a:r>
            <a:r>
              <a:rPr lang="en-US" sz="2000" b="1" dirty="0">
                <a:highlight>
                  <a:srgbClr val="FFFF00"/>
                </a:highlight>
              </a:rPr>
              <a:t>standstill vehicle-to-vehicle </a:t>
            </a:r>
            <a:r>
              <a:rPr lang="en-US" sz="2000" dirty="0">
                <a:highlight>
                  <a:srgbClr val="FFFF00"/>
                </a:highlight>
              </a:rPr>
              <a:t>operation.</a:t>
            </a:r>
          </a:p>
          <a:p>
            <a:pPr>
              <a:spcBef>
                <a:spcPts val="120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56372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509</Words>
  <Application>Microsoft Office PowerPoint</Application>
  <PresentationFormat>Widescreen</PresentationFormat>
  <Paragraphs>66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Industry input for ACPE-02 meeting  Issue of overlapping between ACPE and low speed emergency systems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Teyssier Pierre</dc:creator>
  <cp:lastModifiedBy>Teyssier Pierre</cp:lastModifiedBy>
  <cp:revision>2</cp:revision>
  <dcterms:created xsi:type="dcterms:W3CDTF">2023-03-27T08:11:46Z</dcterms:created>
  <dcterms:modified xsi:type="dcterms:W3CDTF">2023-05-11T09:40:17Z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2023-03-27T08:11:46Z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50fae3ad-ef4f-4f00-9839-91fd1036b0a7</vt:lpwstr>
  </property>
  <property fmtid="{D5CDD505-2E9C-101B-9397-08002B2CF9AE}" pid="8" name="MSIP_Label_19540963-e559-4020-8a90-fe8a502c2801_ContentBits">
    <vt:lpwstr>0</vt:lpwstr>
  </property>
</Properties>
</file>