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8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NDEMINE Eric" userId="ee2e9cd0-f6c3-4b46-8d67-4641b910a49c" providerId="ADAL" clId="{EDEC0B96-BDE5-4F22-83F0-97151690235D}"/>
    <pc:docChg chg="mod">
      <pc:chgData name="CONDEMINE Eric" userId="ee2e9cd0-f6c3-4b46-8d67-4641b910a49c" providerId="ADAL" clId="{EDEC0B96-BDE5-4F22-83F0-97151690235D}" dt="2023-05-26T10:38:16.602" v="0" actId="33475"/>
      <pc:docMkLst>
        <pc:docMk/>
      </pc:docMkLst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5FADC-53E9-4EC8-A2FC-A7D38FB633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F4738-C9DE-464D-9D30-960A2AEF22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D9DD2-8842-438C-BF89-19C6FFAF2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D09D5-A011-4A66-98B9-BC4D6157A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CC6B3-E23F-4746-8193-73DCA90B5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10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DEC38-BCED-4FBD-AD8B-A0D87FED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69C5E4-BD23-4359-AADB-8F9252952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5A15D-98D1-4439-B80C-51A119483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157AE-1329-48A6-8A3C-2450A6936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9AE9D-00CE-4E67-A118-588FA4A61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95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E03170-7106-4A5A-BC4B-ABCC8342ED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D6EEC2-05CA-4804-88BC-727F538C0A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D3C46-EF3C-4A97-9ED3-98A192562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B0F10-B6F4-448C-9977-77754464C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C4219-2EF2-48C5-9677-5A101EB86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023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0D91C-FDEE-43DD-A372-BEB11CC9F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3B2-928B-4E6A-9E99-FDBAC6587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ED8B2-7EBE-4F62-8357-38F8D5052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BF1EC-7609-4075-A81B-BB2999D59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C0221-E56F-42EA-872B-C21C2C0A3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7343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155CA-AA1D-47B5-AFDB-4E4130C36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36B7D-0EA7-43AB-90FB-72017361F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4885F-80ED-4B0A-BAC1-9221E79DF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650C2-76C7-4A63-A9C8-DADEA7B84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73715-DC85-4DAF-83D8-C85DB0388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264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3E032-FAB6-424C-A82B-4F5186F37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6FC35-1078-4DB7-AB49-0EE5CAC0E7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E0A43C-D1B3-40C2-80EC-2D01E042D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44917D-A8EA-4E86-9017-710FA0F2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344B9-D9C5-448E-9536-2A8EFDB05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E9A1B4-0C7E-4633-908D-25A9FDF11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5430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B40C3-D9DB-4A09-A590-FAF77AEE3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A0E45-22E9-4BA8-A280-5DC20D899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B4A83D-BF99-44CB-A567-6C1902E79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1FA729-B23C-473F-A473-0B6FBA83CC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E94A11-AB7A-4CD1-AF28-A3E8CAF361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73E98D-1A0D-4BD7-B98A-8B9B59C56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E6F740-E2C5-44EB-B388-0B813CF50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DC3F63-F61C-4233-BC15-CE63A446A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584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ADEC9-D946-4BE3-A36F-A5486C483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7CD52E-7FBF-4D35-AF4D-0409E6245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EC2D4C-B349-4ED7-8CBE-5B3A71A90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66E1AC-986B-47A2-8BE8-85DAB2FF3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50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BCBCCB-5C2D-40AE-9317-0A72DE88A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146C00-A58D-4DAE-B9DA-C6C8F3081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DD236-5099-4A89-BCB3-E367F388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824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9005E-A82C-44E5-8401-ED601C494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D94E5-3FBB-4B6C-9414-C607A140B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2768EA-50F1-404A-9EF5-DF362A7697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EA8662-E4B1-435C-9BEF-BAA48C379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5EC0F7-94D8-49E3-95D6-234A4E2E6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89E37-62E7-4779-94E6-08668FE08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3559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F3F5-94D2-4FF3-A4A2-BF73D16A4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130E94-7FC7-46B3-B9D6-7595B9C8E0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BBDB47-D5D8-4BE4-8CFA-1648B39A9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816F2-BB37-43FF-BB7A-833BD34A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F3F753-C34E-4CD1-8759-7D4626E4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7E28C-63FF-4CFC-80A5-469192433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9769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3589A7-EE24-4FD7-92A5-4024761F2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DC7D6F-FB5F-4C5E-9D87-916212263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7D93F0-A216-468A-9C67-5E950C09CD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B33EA-D722-4093-9DF8-242EF6D7243F}" type="datetimeFigureOut">
              <a:rPr lang="en-CA" smtClean="0"/>
              <a:t>2023-05-26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4D928-46BC-4FDE-B61C-B5B6DE4C3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1DB8F-F139-45C0-AC18-1E5F7FC0B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7C867-BDF6-47C1-AF13-A0F4EF75D01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909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FD83D6-C1C3-407A-87E3-DE4C908FA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6342"/>
            <a:ext cx="12192000" cy="53853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59533F-DB0B-451E-A472-52657F30A220}"/>
              </a:ext>
            </a:extLst>
          </p:cNvPr>
          <p:cNvSpPr txBox="1"/>
          <p:nvPr/>
        </p:nvSpPr>
        <p:spPr>
          <a:xfrm>
            <a:off x="3689323" y="6295443"/>
            <a:ext cx="251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questions/comments</a:t>
            </a:r>
          </a:p>
        </p:txBody>
      </p:sp>
    </p:spTree>
    <p:extLst>
      <p:ext uri="{BB962C8B-B14F-4D97-AF65-F5344CB8AC3E}">
        <p14:creationId xmlns:p14="http://schemas.microsoft.com/office/powerpoint/2010/main" val="1291008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A4104D-176A-4A14-BE56-A79ED1C4B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344" y="367781"/>
            <a:ext cx="8191850" cy="3733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F66139-6D79-4DAC-9411-5605AB5BFA7D}"/>
              </a:ext>
            </a:extLst>
          </p:cNvPr>
          <p:cNvSpPr txBox="1"/>
          <p:nvPr/>
        </p:nvSpPr>
        <p:spPr>
          <a:xfrm>
            <a:off x="573521" y="4297448"/>
            <a:ext cx="100360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comments – Can you share/define this test protocol?  You have indicated tests have been conducted on many different vehicles, Can you asses how smoke ingress into the cabin of a vehicle can be evaluated from a component level test.  </a:t>
            </a:r>
          </a:p>
        </p:txBody>
      </p:sp>
    </p:spTree>
    <p:extLst>
      <p:ext uri="{BB962C8B-B14F-4D97-AF65-F5344CB8AC3E}">
        <p14:creationId xmlns:p14="http://schemas.microsoft.com/office/powerpoint/2010/main" val="3079127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A191384-2739-CFB3-DE67-72938A230A04}"/>
              </a:ext>
            </a:extLst>
          </p:cNvPr>
          <p:cNvSpPr txBox="1"/>
          <p:nvPr/>
        </p:nvSpPr>
        <p:spPr>
          <a:xfrm>
            <a:off x="204611" y="1305334"/>
            <a:ext cx="1178277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/>
              <a:t>Test environment:</a:t>
            </a:r>
          </a:p>
          <a:p>
            <a:pPr marL="285750" indent="-285750">
              <a:buFontTx/>
              <a:buChar char="-"/>
            </a:pPr>
            <a:r>
              <a:rPr lang="en-GB" sz="2400"/>
              <a:t>Closed local </a:t>
            </a:r>
          </a:p>
          <a:p>
            <a:pPr marL="285750" indent="-285750">
              <a:buFontTx/>
              <a:buChar char="-"/>
            </a:pPr>
            <a:r>
              <a:rPr lang="en-GB" sz="2400"/>
              <a:t>Vehicle prepared following different configuration:</a:t>
            </a:r>
          </a:p>
          <a:p>
            <a:pPr marL="742950" lvl="1" indent="-285750">
              <a:buFontTx/>
              <a:buChar char="-"/>
            </a:pPr>
            <a:r>
              <a:rPr lang="en-GB" sz="2400"/>
              <a:t>With bottom skirt or not</a:t>
            </a:r>
          </a:p>
          <a:p>
            <a:pPr marL="742950" lvl="1" indent="-285750">
              <a:buFontTx/>
              <a:buChar char="-"/>
            </a:pPr>
            <a:r>
              <a:rPr lang="en-GB" sz="2400"/>
              <a:t>With or without adapted window for 2mbar depressure in the passenger compartment</a:t>
            </a:r>
          </a:p>
          <a:p>
            <a:endParaRPr lang="en-GB" sz="2400"/>
          </a:p>
          <a:p>
            <a:r>
              <a:rPr lang="en-GB" sz="2400" b="1"/>
              <a:t>Smoking machine:</a:t>
            </a:r>
          </a:p>
          <a:p>
            <a:pPr marL="457200" indent="-457200">
              <a:buFontTx/>
              <a:buChar char="-"/>
            </a:pPr>
            <a:r>
              <a:rPr lang="en-GB" sz="2400"/>
              <a:t>COBRA 3.1 LOOK</a:t>
            </a:r>
          </a:p>
          <a:p>
            <a:pPr marL="457200" indent="-457200">
              <a:buFontTx/>
              <a:buChar char="-"/>
            </a:pPr>
            <a:r>
              <a:rPr lang="en-GB" sz="2400"/>
              <a:t>LOOK TINY CX (Portable)</a:t>
            </a:r>
          </a:p>
          <a:p>
            <a:pPr marL="457200" indent="-457200">
              <a:buFontTx/>
              <a:buChar char="-"/>
            </a:pPr>
            <a:r>
              <a:rPr lang="en-GB" sz="2400"/>
              <a:t>Non toxic smoke</a:t>
            </a:r>
          </a:p>
          <a:p>
            <a:pPr marL="457200" indent="-457200">
              <a:buFontTx/>
              <a:buChar char="-"/>
            </a:pPr>
            <a:endParaRPr lang="en-GB" sz="2400"/>
          </a:p>
          <a:p>
            <a:r>
              <a:rPr lang="en-GB" sz="2400" b="1"/>
              <a:t>Smoke test:</a:t>
            </a:r>
          </a:p>
          <a:p>
            <a:pPr marL="457200" indent="-457200">
              <a:buFontTx/>
              <a:buChar char="-"/>
            </a:pPr>
            <a:r>
              <a:rPr lang="en-GB" sz="2400"/>
              <a:t>Smoke produced around the vehicle</a:t>
            </a:r>
          </a:p>
          <a:p>
            <a:pPr marL="457200" indent="-457200">
              <a:buFontTx/>
              <a:buChar char="-"/>
            </a:pPr>
            <a:r>
              <a:rPr lang="en-GB" sz="2400"/>
              <a:t>Smoke directly under the vehicle close to the battery events</a:t>
            </a:r>
          </a:p>
          <a:p>
            <a:pPr marL="285750" indent="-285750">
              <a:buFontTx/>
              <a:buChar char="-"/>
            </a:pPr>
            <a:endParaRPr lang="en-GB" sz="240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62EFFFF-EF93-EBCA-0883-B7C2CF216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3816" y="289687"/>
            <a:ext cx="1999050" cy="158898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9F2B38B-EC48-1C7C-F117-7531DDB77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7287" y="3928904"/>
            <a:ext cx="1787949" cy="178149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8ABAE2-D69C-A20D-B767-FAA97D247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631" y="3927173"/>
            <a:ext cx="3678815" cy="162909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23E9E71-3CE2-D94C-7DE6-1995C57C11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3278" y="289687"/>
            <a:ext cx="1898168" cy="1010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163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A191384-2739-CFB3-DE67-72938A230A04}"/>
              </a:ext>
            </a:extLst>
          </p:cNvPr>
          <p:cNvSpPr txBox="1"/>
          <p:nvPr/>
        </p:nvSpPr>
        <p:spPr>
          <a:xfrm>
            <a:off x="106764" y="688848"/>
            <a:ext cx="118801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/>
              <a:t>Testing:</a:t>
            </a:r>
          </a:p>
          <a:p>
            <a:r>
              <a:rPr lang="en-GB" sz="2000" i="1"/>
              <a:t>Reminder: the smoke machine tests are complely representative to a TP test but give us information on sealness weakness of the vehicle before performing a real TP test</a:t>
            </a:r>
          </a:p>
          <a:p>
            <a:endParaRPr lang="en-GB" sz="2000" i="1"/>
          </a:p>
          <a:p>
            <a:pPr marL="285750" indent="-285750">
              <a:buFontTx/>
              <a:buChar char="-"/>
            </a:pPr>
            <a:r>
              <a:rPr lang="en-GB" sz="2400"/>
              <a:t>Test duration: around 10 min</a:t>
            </a:r>
          </a:p>
          <a:p>
            <a:pPr marL="285750" indent="-285750">
              <a:buFontTx/>
              <a:buChar char="-"/>
            </a:pPr>
            <a:r>
              <a:rPr lang="en-GB" sz="2400"/>
              <a:t>Fixed camera inside the vehicle and somebody inside with a portable camera</a:t>
            </a:r>
          </a:p>
          <a:p>
            <a:pPr marL="285750" indent="-285750">
              <a:buFontTx/>
              <a:buChar char="-"/>
            </a:pPr>
            <a:r>
              <a:rPr lang="en-GB" sz="2400"/>
              <a:t>Tests with body vehicle filling to identify the area where the smoke could come from</a:t>
            </a:r>
          </a:p>
          <a:p>
            <a:pPr marL="285750" indent="-285750">
              <a:buFontTx/>
              <a:buChar char="-"/>
            </a:pPr>
            <a:r>
              <a:rPr lang="en-GB" sz="2400"/>
              <a:t>Test without body vehicle filling to see precisely the entrance of the smoke</a:t>
            </a:r>
          </a:p>
          <a:p>
            <a:pPr marL="285750" indent="-285750">
              <a:buFontTx/>
              <a:buChar char="-"/>
            </a:pPr>
            <a:r>
              <a:rPr lang="en-GB" sz="2400"/>
              <a:t>Measure of the time to apparent smoke inside</a:t>
            </a:r>
          </a:p>
          <a:p>
            <a:pPr marL="285750" indent="-285750">
              <a:buFontTx/>
              <a:buChar char="-"/>
            </a:pPr>
            <a:endParaRPr lang="en-GB" sz="2400"/>
          </a:p>
          <a:p>
            <a:r>
              <a:rPr lang="en-GB" sz="2400"/>
              <a:t>Obviously, this test could not be performed at component level</a:t>
            </a:r>
          </a:p>
        </p:txBody>
      </p:sp>
    </p:spTree>
    <p:extLst>
      <p:ext uri="{BB962C8B-B14F-4D97-AF65-F5344CB8AC3E}">
        <p14:creationId xmlns:p14="http://schemas.microsoft.com/office/powerpoint/2010/main" val="3734534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5F66139-6D79-4DAC-9411-5605AB5BFA7D}"/>
              </a:ext>
            </a:extLst>
          </p:cNvPr>
          <p:cNvSpPr txBox="1"/>
          <p:nvPr/>
        </p:nvSpPr>
        <p:spPr>
          <a:xfrm>
            <a:off x="1636589" y="3099818"/>
            <a:ext cx="10036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comments – Can you propose what an acceptable amount of smoke ingress is permissible.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04840C-5522-4966-9F72-9BF847E7D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462" y="1167978"/>
            <a:ext cx="8448675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562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F63776D6-B8FA-39AC-AF4B-3D371F94E443}"/>
              </a:ext>
            </a:extLst>
          </p:cNvPr>
          <p:cNvSpPr txBox="1"/>
          <p:nvPr/>
        </p:nvSpPr>
        <p:spPr>
          <a:xfrm>
            <a:off x="339634" y="401099"/>
            <a:ext cx="1158240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Criteria to be assessed with a smoke machine test:</a:t>
            </a:r>
          </a:p>
          <a:p>
            <a:endParaRPr lang="en-GB" sz="2000" b="1" dirty="0"/>
          </a:p>
          <a:p>
            <a:r>
              <a:rPr lang="en-GB" sz="2000" b="1" dirty="0"/>
              <a:t>Reminder: usual definition of smoke during fire: </a:t>
            </a:r>
          </a:p>
          <a:p>
            <a:r>
              <a:rPr lang="en-GB" sz="2000" dirty="0"/>
              <a:t>« In a fire, the smokes represent a major hazard because of </a:t>
            </a:r>
            <a:r>
              <a:rPr lang="en-GB" sz="2000" b="1" dirty="0"/>
              <a:t>their opacity</a:t>
            </a:r>
            <a:r>
              <a:rPr lang="en-GB" sz="2000" dirty="0"/>
              <a:t>, their heat, their toxicity, their risk of explosion and </a:t>
            </a:r>
            <a:r>
              <a:rPr lang="en-GB" sz="2000" b="1" dirty="0"/>
              <a:t>their mobility </a:t>
            </a:r>
            <a:r>
              <a:rPr lang="en-GB" sz="2000" dirty="0"/>
              <a:t>(no risk of explosion regarding the regulation because it’s a failed criterion)</a:t>
            </a:r>
          </a:p>
          <a:p>
            <a:endParaRPr lang="en-GB" sz="2000" dirty="0"/>
          </a:p>
          <a:p>
            <a:r>
              <a:rPr lang="en-GB" sz="2000" b="1" dirty="0"/>
              <a:t>Opacity: </a:t>
            </a:r>
            <a:r>
              <a:rPr lang="en-GB" sz="2000" dirty="0"/>
              <a:t>		</a:t>
            </a:r>
          </a:p>
          <a:p>
            <a:r>
              <a:rPr lang="en-GB" sz="2000" dirty="0"/>
              <a:t>- Risk assessment: visual judgement after 5 min from camera on driver headrest</a:t>
            </a:r>
          </a:p>
          <a:p>
            <a:r>
              <a:rPr lang="en-GB" sz="2000" dirty="0"/>
              <a:t>- Criteria:  based on the driver capacity to see clearly the outside environment in front of him</a:t>
            </a:r>
          </a:p>
          <a:p>
            <a:endParaRPr lang="en-GB" sz="2000" b="1" dirty="0"/>
          </a:p>
          <a:p>
            <a:r>
              <a:rPr lang="en-GB" sz="2000" b="1" dirty="0"/>
              <a:t>Heat: not representative in this test</a:t>
            </a:r>
            <a:r>
              <a:rPr lang="en-GB" sz="2000" dirty="0"/>
              <a:t> 		</a:t>
            </a:r>
          </a:p>
          <a:p>
            <a:endParaRPr lang="en-GB" sz="2000" b="1" dirty="0"/>
          </a:p>
          <a:p>
            <a:r>
              <a:rPr lang="en-GB" sz="2000" b="1" dirty="0"/>
              <a:t>Gas mobility: (trends because of the difference gas composition between smoke machine gas and TP gas)</a:t>
            </a:r>
            <a:r>
              <a:rPr lang="en-GB" sz="2000" dirty="0"/>
              <a:t>	</a:t>
            </a:r>
          </a:p>
          <a:p>
            <a:r>
              <a:rPr lang="en-GB" sz="2000" dirty="0"/>
              <a:t>- Assessment: visual gas height from camera overview of the whole passenger compartment</a:t>
            </a:r>
          </a:p>
          <a:p>
            <a:r>
              <a:rPr lang="en-GB" sz="2000" dirty="0"/>
              <a:t>- Criteria: smoke below the rear or front seats height during the 5 min test</a:t>
            </a:r>
          </a:p>
          <a:p>
            <a:endParaRPr lang="en-GB" sz="2000" b="1" dirty="0"/>
          </a:p>
          <a:p>
            <a:r>
              <a:rPr lang="en-GB" sz="2000" b="1" dirty="0"/>
              <a:t>Toxicity : not representative in this test</a:t>
            </a:r>
          </a:p>
        </p:txBody>
      </p:sp>
    </p:spTree>
    <p:extLst>
      <p:ext uri="{BB962C8B-B14F-4D97-AF65-F5344CB8AC3E}">
        <p14:creationId xmlns:p14="http://schemas.microsoft.com/office/powerpoint/2010/main" val="981610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7f30fc12-c89a-4829-a476-5bf9e2086332}" enabled="1" method="Privileged" siteId="{d6b0bbee-7cd9-4d60-bce6-4a67b543e2ae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1403</TotalTime>
  <Words>386</Words>
  <Application>Microsoft Office PowerPoint</Application>
  <PresentationFormat>Grand écran</PresentationFormat>
  <Paragraphs>43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MacNeil, Dean</dc:creator>
  <cp:lastModifiedBy>CONDEMINE Eric</cp:lastModifiedBy>
  <cp:revision>4</cp:revision>
  <dcterms:created xsi:type="dcterms:W3CDTF">2023-04-13T16:34:29Z</dcterms:created>
  <dcterms:modified xsi:type="dcterms:W3CDTF">2023-05-26T10:38:16Z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SetDate">
    <vt:lpwstr>2023-05-24T11:42:47Z</vt:lpwstr>
  </property>
  <property fmtid="{D5CDD505-2E9C-101B-9397-08002B2CF9AE}" pid="3" name="MSIP_Label_fd1c0902-ed92-4fed-896d-2e7725de02d4_Name">
    <vt:lpwstr>Anyone (not protected)</vt:lpwstr>
  </property>
  <property fmtid="{D5CDD505-2E9C-101B-9397-08002B2CF9AE}" pid="4" name="MSIP_Label_fd1c0902-ed92-4fed-896d-2e7725de02d4_ActionId">
    <vt:lpwstr>34faa5b4-b4d2-430f-85b5-bd4b1e8e283d</vt:lpwstr>
  </property>
  <property fmtid="{D5CDD505-2E9C-101B-9397-08002B2CF9AE}" pid="5" name="MSIP_Label_fd1c0902-ed92-4fed-896d-2e7725de02d4_ContentBits">
    <vt:lpwstr>2</vt:lpwstr>
  </property>
  <property fmtid="{D5CDD505-2E9C-101B-9397-08002B2CF9AE}" pid="6" name="MSIP_Label_7f30fc12-c89a-4829-a476-5bf9e2086332_SetDate">
    <vt:lpwstr>2023-05-26T10:37:43Z</vt:lpwstr>
  </property>
  <property fmtid="{D5CDD505-2E9C-101B-9397-08002B2CF9AE}" pid="7" name="MSIP_Label_7f30fc12-c89a-4829-a476-5bf9e2086332_Name">
    <vt:lpwstr>Not protected (Anyone)_0</vt:lpwstr>
  </property>
  <property fmtid="{D5CDD505-2E9C-101B-9397-08002B2CF9AE}" pid="8" name="MSIP_Label_7f30fc12-c89a-4829-a476-5bf9e2086332_ActionId">
    <vt:lpwstr>16638b74-efb5-4246-98cf-fc178781e58a</vt:lpwstr>
  </property>
  <property fmtid="{D5CDD505-2E9C-101B-9397-08002B2CF9AE}" pid="9" name="MSIP_Label_7f30fc12-c89a-4829-a476-5bf9e2086332_ContentBits">
    <vt:lpwstr>0</vt:lpwstr>
  </property>
  <property fmtid="{D5CDD505-2E9C-101B-9397-08002B2CF9AE}" pid="10" name="MSIP_Label_7f30fc12-c89a-4829-a476-5bf9e2086332_Enabled">
    <vt:lpwstr>true</vt:lpwstr>
  </property>
  <property fmtid="{D5CDD505-2E9C-101B-9397-08002B2CF9AE}" pid="11" name="MSIP_Label_7f30fc12-c89a-4829-a476-5bf9e2086332_Method">
    <vt:lpwstr>Privileged</vt:lpwstr>
  </property>
  <property fmtid="{D5CDD505-2E9C-101B-9397-08002B2CF9AE}" pid="12" name="MSIP_Label_7f30fc12-c89a-4829-a476-5bf9e2086332_SiteId">
    <vt:lpwstr>d6b0bbee-7cd9-4d60-bce6-4a67b543e2ae</vt:lpwstr>
  </property>
</Properties>
</file>