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0" r:id="rId4"/>
  </p:sldMasterIdLst>
  <p:notesMasterIdLst>
    <p:notesMasterId r:id="rId6"/>
  </p:notesMasterIdLst>
  <p:handoutMasterIdLst>
    <p:handoutMasterId r:id="rId7"/>
  </p:handoutMasterIdLst>
  <p:sldIdLst>
    <p:sldId id="352" r:id="rId5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FFCC66"/>
    <a:srgbClr val="FFFF00"/>
    <a:srgbClr val="FFFFFF"/>
    <a:srgbClr val="0000FF"/>
    <a:srgbClr val="90DBFF"/>
    <a:srgbClr val="7F7F7F"/>
    <a:srgbClr val="FFFF6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9" autoAdjust="0"/>
    <p:restoredTop sz="94737" autoAdjust="0"/>
  </p:normalViewPr>
  <p:slideViewPr>
    <p:cSldViewPr>
      <p:cViewPr varScale="1">
        <p:scale>
          <a:sx n="154" d="100"/>
          <a:sy n="154" d="100"/>
        </p:scale>
        <p:origin x="672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nold, Heiner" userId="2a996fe0-7cb9-46e9-a3d4-734141ed24a2" providerId="ADAL" clId="{C124D7D4-FF66-4ED4-B6A2-59823B3D433E}"/>
    <pc:docChg chg="custSel modSld">
      <pc:chgData name="Hunold, Heiner" userId="2a996fe0-7cb9-46e9-a3d4-734141ed24a2" providerId="ADAL" clId="{C124D7D4-FF66-4ED4-B6A2-59823B3D433E}" dt="2022-09-20T09:34:29.640" v="127" actId="33524"/>
      <pc:docMkLst>
        <pc:docMk/>
      </pc:docMkLst>
      <pc:sldChg chg="addSp delSp modSp mod">
        <pc:chgData name="Hunold, Heiner" userId="2a996fe0-7cb9-46e9-a3d4-734141ed24a2" providerId="ADAL" clId="{C124D7D4-FF66-4ED4-B6A2-59823B3D433E}" dt="2022-09-20T09:34:29.640" v="127" actId="33524"/>
        <pc:sldMkLst>
          <pc:docMk/>
          <pc:sldMk cId="1104978220" sldId="350"/>
        </pc:sldMkLst>
        <pc:spChg chg="del">
          <ac:chgData name="Hunold, Heiner" userId="2a996fe0-7cb9-46e9-a3d4-734141ed24a2" providerId="ADAL" clId="{C124D7D4-FF66-4ED4-B6A2-59823B3D433E}" dt="2022-09-20T09:29:10.401" v="44" actId="478"/>
          <ac:spMkLst>
            <pc:docMk/>
            <pc:sldMk cId="1104978220" sldId="350"/>
            <ac:spMk id="2" creationId="{16496715-04B1-42D6-94EE-A51323FEBB08}"/>
          </ac:spMkLst>
        </pc:spChg>
        <pc:spChg chg="add mod">
          <ac:chgData name="Hunold, Heiner" userId="2a996fe0-7cb9-46e9-a3d4-734141ed24a2" providerId="ADAL" clId="{C124D7D4-FF66-4ED4-B6A2-59823B3D433E}" dt="2022-09-20T09:28:32.091" v="43" actId="790"/>
          <ac:spMkLst>
            <pc:docMk/>
            <pc:sldMk cId="1104978220" sldId="350"/>
            <ac:spMk id="3" creationId="{E48B9DF0-BB86-41EC-9DEE-A772B23C7082}"/>
          </ac:spMkLst>
        </pc:spChg>
        <pc:spChg chg="mod">
          <ac:chgData name="Hunold, Heiner" userId="2a996fe0-7cb9-46e9-a3d4-734141ed24a2" providerId="ADAL" clId="{C124D7D4-FF66-4ED4-B6A2-59823B3D433E}" dt="2022-09-20T09:34:29.640" v="127" actId="33524"/>
          <ac:spMkLst>
            <pc:docMk/>
            <pc:sldMk cId="1104978220" sldId="350"/>
            <ac:spMk id="6" creationId="{7F8FE461-7EE6-4072-8B9E-AD54CA710C8D}"/>
          </ac:spMkLst>
        </pc:spChg>
        <pc:spChg chg="mod">
          <ac:chgData name="Hunold, Heiner" userId="2a996fe0-7cb9-46e9-a3d4-734141ed24a2" providerId="ADAL" clId="{C124D7D4-FF66-4ED4-B6A2-59823B3D433E}" dt="2022-09-20T09:31:28.101" v="119" actId="14100"/>
          <ac:spMkLst>
            <pc:docMk/>
            <pc:sldMk cId="1104978220" sldId="350"/>
            <ac:spMk id="72" creationId="{00000000-0000-0000-0000-000000000000}"/>
          </ac:spMkLst>
        </pc:spChg>
        <pc:spChg chg="mod">
          <ac:chgData name="Hunold, Heiner" userId="2a996fe0-7cb9-46e9-a3d4-734141ed24a2" providerId="ADAL" clId="{C124D7D4-FF66-4ED4-B6A2-59823B3D433E}" dt="2022-09-20T09:31:34.521" v="126" actId="1036"/>
          <ac:spMkLst>
            <pc:docMk/>
            <pc:sldMk cId="1104978220" sldId="350"/>
            <ac:spMk id="73" creationId="{00000000-0000-0000-0000-000000000000}"/>
          </ac:spMkLst>
        </pc:spChg>
        <pc:spChg chg="mod">
          <ac:chgData name="Hunold, Heiner" userId="2a996fe0-7cb9-46e9-a3d4-734141ed24a2" providerId="ADAL" clId="{C124D7D4-FF66-4ED4-B6A2-59823B3D433E}" dt="2022-09-20T09:31:17.547" v="118" actId="14100"/>
          <ac:spMkLst>
            <pc:docMk/>
            <pc:sldMk cId="1104978220" sldId="350"/>
            <ac:spMk id="76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05/05/2023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 dirty="0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2382730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FEC49A-96B3-4F4D-8D6C-79F53C0B576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168525"/>
            <a:ext cx="10515600" cy="4008437"/>
          </a:xfrm>
        </p:spPr>
        <p:txBody>
          <a:bodyPr/>
          <a:lstStyle/>
          <a:p>
            <a:pPr lvl="0"/>
            <a:r>
              <a:rPr lang="en-GB" noProof="0" dirty="0"/>
              <a:t>Click to change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7E14C6-4DF0-9E42-8380-AB7F6E61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A8BA99C8-64F6-4D1F-AB8C-A08309D9267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A4B7F133-992D-4E17-A4C1-CF29F9097B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608830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EF27EA-4A1E-BD47-A741-B198F543E00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168525"/>
            <a:ext cx="5181600" cy="4008438"/>
          </a:xfrm>
        </p:spPr>
        <p:txBody>
          <a:bodyPr/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523654C-C7B3-1845-BD54-91D8C63EE07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168525"/>
            <a:ext cx="5181600" cy="4008438"/>
          </a:xfrm>
        </p:spPr>
        <p:txBody>
          <a:bodyPr/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CA05CF25-D252-684A-8482-96E21FC2B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23EB23BE-6AFE-8043-82ED-BB5C5F765E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2531AFA-3B04-44AE-AE6F-8B97A2D9D4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362732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023564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86E7ACA8-2949-4F43-B6A7-755638517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629F584-6E89-40B4-89EE-9D9F656CC9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1995B6B-14DF-4DF8-9E19-09644EE8C97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362732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4997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E1B459-F051-184F-BACA-EFAF477025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2168525"/>
            <a:ext cx="6172200" cy="36925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5A31A97-D135-AD4B-B0A5-0C423A499F4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72948"/>
            <a:ext cx="3932237" cy="36960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4554AC38-9205-DD4B-92E9-0AC450FE4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B35F3067-5BB3-4001-9F78-566319601C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3451BFC3-0403-4BE4-90A4-EF1F0C64CB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953039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/3 - Image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2168524"/>
            <a:ext cx="6172200" cy="3692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Click to change the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68525"/>
            <a:ext cx="3932237" cy="3700462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3" name="Espace réservé du numéro de diapositive 5">
            <a:extLst>
              <a:ext uri="{FF2B5EF4-FFF2-40B4-BE49-F238E27FC236}">
                <a16:creationId xmlns:a16="http://schemas.microsoft.com/office/drawing/2014/main" id="{C3F54114-DD25-4F44-ACF9-3E4844F4B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797C366-3F47-4CAE-9A7F-B7E56CAE845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12" name="Espace réservé du texte 7">
            <a:extLst>
              <a:ext uri="{FF2B5EF4-FFF2-40B4-BE49-F238E27FC236}">
                <a16:creationId xmlns:a16="http://schemas.microsoft.com/office/drawing/2014/main" id="{2278DEBA-9C2F-4B6A-8C0B-52059DABC7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969394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2/3 - Text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9788" y="2168524"/>
            <a:ext cx="6172200" cy="36925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421563" y="2168524"/>
            <a:ext cx="3932237" cy="3700463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AE714CD-BB19-1F43-B9C0-8C7EE4E2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907578D-0247-4D3C-BB9A-048D59DD26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FCF2F359-5EBD-4565-B344-61C5E39997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164625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52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ortrai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44C975C-AD83-6B4B-884B-800069D3FEB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839787" y="2168524"/>
            <a:ext cx="2664000" cy="36163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D9947B-2D42-F446-963B-4CD288FC1A7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421563" y="2168524"/>
            <a:ext cx="3932237" cy="3700463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noProof="0"/>
              <a:t>Click to change the text</a:t>
            </a: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AE714CD-BB19-1F43-B9C0-8C7EE4E2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27742" y="6356350"/>
            <a:ext cx="726057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A8C5D3-8A3B-F94C-BECF-6BE38BB7C66C}" type="slidenum">
              <a:rPr lang="en-GB" noProof="0"/>
              <a:pPr/>
              <a:t>‹#›</a:t>
            </a:fld>
            <a:endParaRPr lang="en-GB" noProof="0"/>
          </a:p>
        </p:txBody>
      </p:sp>
      <p:sp>
        <p:nvSpPr>
          <p:cNvPr id="7" name="Espace réservé pour une image  2">
            <a:extLst>
              <a:ext uri="{FF2B5EF4-FFF2-40B4-BE49-F238E27FC236}">
                <a16:creationId xmlns:a16="http://schemas.microsoft.com/office/drawing/2014/main" id="{B7D9D811-9856-3544-9150-556207F68C16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4130675" y="2168524"/>
            <a:ext cx="2664000" cy="36163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Click to change the image</a:t>
            </a:r>
          </a:p>
          <a:p>
            <a:endParaRPr lang="en-GB" noProof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E8296BE0-ED7B-F547-9F49-9992197D4E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787" y="5392616"/>
            <a:ext cx="2664000" cy="609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noProof="0"/>
              <a:t>Caption goes here, up to two lines maximum I would say</a:t>
            </a:r>
          </a:p>
        </p:txBody>
      </p:sp>
      <p:sp>
        <p:nvSpPr>
          <p:cNvPr id="15" name="Espace réservé du texte 13">
            <a:extLst>
              <a:ext uri="{FF2B5EF4-FFF2-40B4-BE49-F238E27FC236}">
                <a16:creationId xmlns:a16="http://schemas.microsoft.com/office/drawing/2014/main" id="{D1A6B248-844B-4E46-A439-A7BDB500CCE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30675" y="5392616"/>
            <a:ext cx="2664000" cy="609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</p:spPr>
        <p:txBody>
          <a:bodyPr anchor="ctr"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GB" noProof="0"/>
              <a:t>Caption goes here, up to two lines maximum I would say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A8D3375-2ACF-47EC-ADDA-5D38729B1FA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199" y="365668"/>
            <a:ext cx="10515600" cy="712800"/>
          </a:xfrm>
        </p:spPr>
        <p:txBody>
          <a:bodyPr>
            <a:normAutofit/>
          </a:bodyPr>
          <a:lstStyle>
            <a:lvl1pPr marL="0" indent="0">
              <a:buNone/>
              <a:defRPr sz="45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  <a:endParaRPr lang="nl-BE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4959C46-AEE6-40F8-90C9-7AEAB3D901D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200" y="1165225"/>
            <a:ext cx="10515600" cy="64012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0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>
                <a:solidFill>
                  <a:schemeClr val="tx2"/>
                </a:solidFill>
              </a:rPr>
              <a:t>Subtitle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24799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1366">
          <p15:clr>
            <a:srgbClr val="FBAE40"/>
          </p15:clr>
        </p15:guide>
        <p15:guide id="2" pos="529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D4E0C99-6051-0E4F-B2B6-CE517A3D0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noProof="0" dirty="0">
                <a:solidFill>
                  <a:srgbClr val="002D41"/>
                </a:solidFill>
                <a:effectLst/>
                <a:latin typeface="Arial Narrow" panose="020B0604020202020204" pitchFamily="34" charset="0"/>
              </a:rPr>
              <a:t>TITLE OF THE PRESENTATION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09E76F9-407C-3E4B-AF6D-19A67C08E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change the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95D727-71EA-8743-BD42-D307324A5A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8C5D3-8A3B-F94C-BECF-6BE38BB7C66C}" type="slidenum">
              <a:rPr lang="en-GB" noProof="0"/>
              <a:t>‹#›</a:t>
            </a:fld>
            <a:endParaRPr lang="en-GB" noProof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87EA56E-A58C-9748-9667-E515CF85837D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575433" y="96459"/>
            <a:ext cx="1522825" cy="602260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8841972" y="82997"/>
            <a:ext cx="1566813" cy="506919"/>
            <a:chOff x="7649247" y="19050"/>
            <a:chExt cx="2237469" cy="723900"/>
          </a:xfrm>
        </p:grpSpPr>
        <p:pic>
          <p:nvPicPr>
            <p:cNvPr id="14" name="Image 7">
              <a:extLst>
                <a:ext uri="{FF2B5EF4-FFF2-40B4-BE49-F238E27FC236}">
                  <a16:creationId xmlns:a16="http://schemas.microsoft.com/office/drawing/2014/main" id="{DB702179-BB20-4D4E-A8AF-7B99DD8BD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24026" b="26440"/>
            <a:stretch/>
          </p:blipFill>
          <p:spPr>
            <a:xfrm>
              <a:off x="8374548" y="101489"/>
              <a:ext cx="1512168" cy="609600"/>
            </a:xfrm>
            <a:prstGeom prst="rect">
              <a:avLst/>
            </a:prstGeom>
          </p:spPr>
        </p:pic>
        <p:pic>
          <p:nvPicPr>
            <p:cNvPr id="15" name="Image 7">
              <a:extLst>
                <a:ext uri="{FF2B5EF4-FFF2-40B4-BE49-F238E27FC236}">
                  <a16:creationId xmlns:a16="http://schemas.microsoft.com/office/drawing/2014/main" id="{F077AA37-839A-40B8-BDFD-D116C7EC7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14732" b="15508"/>
            <a:stretch/>
          </p:blipFill>
          <p:spPr>
            <a:xfrm>
              <a:off x="7649247" y="19050"/>
              <a:ext cx="653362" cy="723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634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BE" sz="4500" b="0" i="0" kern="1200" cap="all" baseline="0">
          <a:solidFill>
            <a:schemeClr val="accent1"/>
          </a:solidFill>
          <a:effectLst/>
          <a:latin typeface="+mj-lt"/>
          <a:ea typeface="+mj-ea"/>
          <a:cs typeface="Arial Narrow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717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Courier New" panose="02070309020205020404" pitchFamily="49" charset="0"/>
        <a:buChar char="o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87EA56E-A58C-9748-9667-E515CF858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5433" y="96459"/>
            <a:ext cx="1522825" cy="60226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8841972" y="82997"/>
            <a:ext cx="1566813" cy="506919"/>
            <a:chOff x="7649247" y="19050"/>
            <a:chExt cx="2237469" cy="723900"/>
          </a:xfrm>
        </p:grpSpPr>
        <p:pic>
          <p:nvPicPr>
            <p:cNvPr id="93" name="Image 7">
              <a:extLst>
                <a:ext uri="{FF2B5EF4-FFF2-40B4-BE49-F238E27FC236}">
                  <a16:creationId xmlns:a16="http://schemas.microsoft.com/office/drawing/2014/main" id="{DB702179-BB20-4D4E-A8AF-7B99DD8BD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026" b="26440"/>
            <a:stretch/>
          </p:blipFill>
          <p:spPr>
            <a:xfrm>
              <a:off x="8374548" y="101489"/>
              <a:ext cx="1512168" cy="609600"/>
            </a:xfrm>
            <a:prstGeom prst="rect">
              <a:avLst/>
            </a:prstGeom>
          </p:spPr>
        </p:pic>
        <p:pic>
          <p:nvPicPr>
            <p:cNvPr id="94" name="Image 7">
              <a:extLst>
                <a:ext uri="{FF2B5EF4-FFF2-40B4-BE49-F238E27FC236}">
                  <a16:creationId xmlns:a16="http://schemas.microsoft.com/office/drawing/2014/main" id="{F077AA37-839A-40B8-BDFD-D116C7EC7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4732" b="15508"/>
            <a:stretch/>
          </p:blipFill>
          <p:spPr>
            <a:xfrm>
              <a:off x="7649247" y="19050"/>
              <a:ext cx="653362" cy="723900"/>
            </a:xfrm>
            <a:prstGeom prst="rect">
              <a:avLst/>
            </a:prstGeom>
          </p:spPr>
        </p:pic>
      </p:grpSp>
      <p:sp>
        <p:nvSpPr>
          <p:cNvPr id="48" name="Text Placeholder 5">
            <a:extLst>
              <a:ext uri="{FF2B5EF4-FFF2-40B4-BE49-F238E27FC236}">
                <a16:creationId xmlns:a16="http://schemas.microsoft.com/office/drawing/2014/main" id="{7F8FE461-7EE6-4072-8B9E-AD54CA710C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8136" y="755269"/>
            <a:ext cx="10858334" cy="7128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</a:rPr>
              <a:t>Overview on UN R 89</a:t>
            </a:r>
            <a:endParaRPr lang="en-US" sz="3200" dirty="0">
              <a:solidFill>
                <a:schemeClr val="accent6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27890" y="1268760"/>
            <a:ext cx="1072469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Background: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UN Regulation No. 89 deals with devices to limit the speed of vehicles and their installation in vehicles: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2065338" lvl="0" indent="-2746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-	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Speed Limiting Devices/Functions (SLD/SLF) with a fixed speed limit (non-adjustable)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2076450" lvl="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Adjustable 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Speed Limiting Devices/Functions (ASLD/ASLF) where the driver can voluntarily  set the speed to a desired value</a:t>
            </a:r>
          </a:p>
          <a:p>
            <a:pPr marL="2076450" lvl="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Findings:</a:t>
            </a:r>
          </a:p>
          <a:p>
            <a:pPr marL="2076450" lvl="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SLD/SLF could be applied to vehicles with ADS in principle, even though the question is if the SLF may also be part of the ADS instead of a separate device</a:t>
            </a:r>
          </a:p>
          <a:p>
            <a:pPr marL="2076450" lvl="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2076450" lvl="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The wording on the ASLD/ASLF refers to a device/function operated/used/set by a driver. Therefore, the ASLD/ASLF is not applicable to ADS equipped vehicles. Furthermore, the ADS is performing the DDT and handling the adjustment of speed.   </a:t>
            </a:r>
          </a:p>
          <a:p>
            <a:pPr marL="2076450" lvl="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2076450" lvl="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Question if a speed limitation of an e.g. “driverless vehicle” via an operator/the control tower would be seen as an ASLD/ASLF or a functionality of the ADS [(OICA preference)]. </a:t>
            </a:r>
          </a:p>
        </p:txBody>
      </p:sp>
    </p:spTree>
    <p:extLst>
      <p:ext uri="{BB962C8B-B14F-4D97-AF65-F5344CB8AC3E}">
        <p14:creationId xmlns:p14="http://schemas.microsoft.com/office/powerpoint/2010/main" val="2259189860"/>
      </p:ext>
    </p:extLst>
  </p:cSld>
  <p:clrMapOvr>
    <a:masterClrMapping/>
  </p:clrMapOvr>
</p:sld>
</file>

<file path=ppt/theme/theme1.xml><?xml version="1.0" encoding="utf-8"?>
<a:theme xmlns:a="http://schemas.openxmlformats.org/drawingml/2006/main" name="1_Content ACEA">
  <a:themeElements>
    <a:clrScheme name="ACEA1">
      <a:dk1>
        <a:srgbClr val="000000"/>
      </a:dk1>
      <a:lt1>
        <a:srgbClr val="FFFFFF"/>
      </a:lt1>
      <a:dk2>
        <a:srgbClr val="002C41"/>
      </a:dk2>
      <a:lt2>
        <a:srgbClr val="DEDEDE"/>
      </a:lt2>
      <a:accent1>
        <a:srgbClr val="00C4DA"/>
      </a:accent1>
      <a:accent2>
        <a:srgbClr val="BF3A47"/>
      </a:accent2>
      <a:accent3>
        <a:srgbClr val="DDC54B"/>
      </a:accent3>
      <a:accent4>
        <a:srgbClr val="1C7577"/>
      </a:accent4>
      <a:accent5>
        <a:srgbClr val="FFA978"/>
      </a:accent5>
      <a:accent6>
        <a:srgbClr val="2B3E97"/>
      </a:accent6>
      <a:hlink>
        <a:srgbClr val="00C4DA"/>
      </a:hlink>
      <a:folHlink>
        <a:srgbClr val="BF3A4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EA Template niet goed.potx" id="{7AF1EE70-B75F-41B2-B7C3-38149FC5C5C8}" vid="{F751B9C9-B11F-448D-8F7B-5F7999D512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F47D3A739985428A23AAE2EAA3CCE5" ma:contentTypeVersion="8" ma:contentTypeDescription="Create a new document." ma:contentTypeScope="" ma:versionID="58e29f5e30a75e7e14dfa996ee9953f4">
  <xsd:schema xmlns:xsd="http://www.w3.org/2001/XMLSchema" xmlns:xs="http://www.w3.org/2001/XMLSchema" xmlns:p="http://schemas.microsoft.com/office/2006/metadata/properties" xmlns:ns2="8cd7a7d4-0357-4a15-83f5-a4d4cc601830" targetNamespace="http://schemas.microsoft.com/office/2006/metadata/properties" ma:root="true" ma:fieldsID="d41565ba95a710c72b25adb21bb40bee" ns2:_="">
    <xsd:import namespace="8cd7a7d4-0357-4a15-83f5-a4d4cc6018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d7a7d4-0357-4a15-83f5-a4d4cc6018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F02E41-F263-43F6-A813-C0E5729D3C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43BC7E-6329-4940-9025-2D401DBD1D0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8E3CCDC-D238-4BEA-816A-000C26560B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d7a7d4-0357-4a15-83f5-a4d4cc6018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8d4b558f-7b2e-40ba-ad1f-e04d79e6265a}" enabled="0" method="" siteId="{8d4b558f-7b2e-40ba-ad1f-e04d79e6265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0</TotalTime>
  <Words>170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Arial Narrow</vt:lpstr>
      <vt:lpstr>Calibri</vt:lpstr>
      <vt:lpstr>Courier New</vt:lpstr>
      <vt:lpstr>Wingdings</vt:lpstr>
      <vt:lpstr>1_Content ACEA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TC-186</dc:title>
  <dc:creator>Schenkenberger, Jens</dc:creator>
  <cp:lastModifiedBy> </cp:lastModifiedBy>
  <cp:revision>131</cp:revision>
  <dcterms:created xsi:type="dcterms:W3CDTF">2018-05-24T09:21:32Z</dcterms:created>
  <dcterms:modified xsi:type="dcterms:W3CDTF">2023-05-05T08:27:31Z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2022-05-11T08:52:22Z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2a0770ce-bf0c-4bc6-a58e-fb2b46b51886</vt:lpwstr>
  </property>
  <property fmtid="{D5CDD505-2E9C-101B-9397-08002B2CF9AE}" pid="8" name="MSIP_Label_19540963-e559-4020-8a90-fe8a502c2801_ContentBits">
    <vt:lpwstr>0</vt:lpwstr>
  </property>
  <property fmtid="{D5CDD505-2E9C-101B-9397-08002B2CF9AE}" pid="9" name="ContentTypeId">
    <vt:lpwstr>0x010100E7F47D3A739985428A23AAE2EAA3CCE5</vt:lpwstr>
  </property>
</Properties>
</file>