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3"/>
  </p:notesMasterIdLst>
  <p:handoutMasterIdLst>
    <p:handoutMasterId r:id="rId34"/>
  </p:handoutMasterIdLst>
  <p:sldIdLst>
    <p:sldId id="261" r:id="rId5"/>
    <p:sldId id="262" r:id="rId6"/>
    <p:sldId id="285" r:id="rId7"/>
    <p:sldId id="327" r:id="rId8"/>
    <p:sldId id="305" r:id="rId9"/>
    <p:sldId id="340" r:id="rId10"/>
    <p:sldId id="286" r:id="rId11"/>
    <p:sldId id="341" r:id="rId12"/>
    <p:sldId id="288" r:id="rId13"/>
    <p:sldId id="342" r:id="rId14"/>
    <p:sldId id="343" r:id="rId15"/>
    <p:sldId id="287" r:id="rId16"/>
    <p:sldId id="307" r:id="rId17"/>
    <p:sldId id="334" r:id="rId18"/>
    <p:sldId id="336" r:id="rId19"/>
    <p:sldId id="335" r:id="rId20"/>
    <p:sldId id="337" r:id="rId21"/>
    <p:sldId id="302" r:id="rId22"/>
    <p:sldId id="317" r:id="rId23"/>
    <p:sldId id="338" r:id="rId24"/>
    <p:sldId id="333" r:id="rId25"/>
    <p:sldId id="265" r:id="rId26"/>
    <p:sldId id="300" r:id="rId27"/>
    <p:sldId id="328" r:id="rId28"/>
    <p:sldId id="329" r:id="rId29"/>
    <p:sldId id="330" r:id="rId30"/>
    <p:sldId id="331" r:id="rId31"/>
    <p:sldId id="281"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2160">
          <p15:clr>
            <a:srgbClr val="A4A3A4"/>
          </p15:clr>
        </p15:guide>
        <p15:guide id="4"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ri Shilat" initials="MS" lastIdx="20" clrIdx="0"/>
  <p:cmAuthor id="2" name="Ronit Soen" initials="RS"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F0FF"/>
    <a:srgbClr val="004A8D"/>
    <a:srgbClr val="E7E6E6"/>
    <a:srgbClr val="298FD1"/>
    <a:srgbClr val="302E45"/>
    <a:srgbClr val="EC008C"/>
    <a:srgbClr val="F58C7E"/>
    <a:srgbClr val="F067A6"/>
    <a:srgbClr val="B4B0BA"/>
    <a:srgbClr val="F9AFA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סגנון ביניים 2 - הדגשה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סגנון בהיר 2 - הדגשה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802" autoAdjust="0"/>
    <p:restoredTop sz="95359" autoAdjust="0"/>
  </p:normalViewPr>
  <p:slideViewPr>
    <p:cSldViewPr snapToGrid="0" showGuides="1">
      <p:cViewPr>
        <p:scale>
          <a:sx n="80" d="100"/>
          <a:sy n="80" d="100"/>
        </p:scale>
        <p:origin x="344" y="-60"/>
      </p:cViewPr>
      <p:guideLst>
        <p:guide orient="horz" pos="2160"/>
        <p:guide pos="3840"/>
      </p:guideLst>
    </p:cSldViewPr>
  </p:slideViewPr>
  <p:outlineViewPr>
    <p:cViewPr>
      <p:scale>
        <a:sx n="33" d="100"/>
        <a:sy n="33" d="100"/>
      </p:scale>
      <p:origin x="0" y="-33699"/>
    </p:cViewPr>
  </p:outlineViewPr>
  <p:notesTextViewPr>
    <p:cViewPr>
      <p:scale>
        <a:sx n="3" d="2"/>
        <a:sy n="3" d="2"/>
      </p:scale>
      <p:origin x="0" y="0"/>
    </p:cViewPr>
  </p:notesTextViewPr>
  <p:sorterViewPr>
    <p:cViewPr>
      <p:scale>
        <a:sx n="66" d="100"/>
        <a:sy n="66" d="100"/>
      </p:scale>
      <p:origin x="0" y="0"/>
    </p:cViewPr>
  </p:sorterViewPr>
  <p:notesViewPr>
    <p:cSldViewPr snapToGrid="0" showGuides="1">
      <p:cViewPr varScale="1">
        <p:scale>
          <a:sx n="121" d="100"/>
          <a:sy n="121" d="100"/>
        </p:scale>
        <p:origin x="4086"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png"/><Relationship Id="rId1" Type="http://schemas.openxmlformats.org/officeDocument/2006/relationships/theme" Target="../theme/theme3.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 Id="rId9" Type="http://schemas.openxmlformats.org/officeDocument/2006/relationships/image" Target="../media/image43.png"/></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16408" y="0"/>
            <a:ext cx="2696906" cy="458788"/>
          </a:xfrm>
          <a:prstGeom prst="rect">
            <a:avLst/>
          </a:prstGeom>
        </p:spPr>
        <p:txBody>
          <a:bodyPr vert="horz" lIns="91440" tIns="45720" rIns="91440" bIns="45720" rtlCol="0" anchor="b"/>
          <a:lstStyle>
            <a:lvl1pPr algn="l">
              <a:defRPr sz="1200"/>
            </a:lvl1pPr>
          </a:lstStyle>
          <a:p>
            <a:r>
              <a:rPr lang="en-US" dirty="0">
                <a:latin typeface="Calibri" panose="020F0502020204030204" pitchFamily="34" charset="0"/>
                <a:cs typeface="Calibri" panose="020F0502020204030204" pitchFamily="34" charset="0"/>
              </a:rPr>
              <a:t>Headline</a:t>
            </a:r>
          </a:p>
        </p:txBody>
      </p:sp>
      <p:sp>
        <p:nvSpPr>
          <p:cNvPr id="3" name="Date Placeholder 2"/>
          <p:cNvSpPr>
            <a:spLocks noGrp="1"/>
          </p:cNvSpPr>
          <p:nvPr>
            <p:ph type="dt" sz="quarter" idx="1"/>
          </p:nvPr>
        </p:nvSpPr>
        <p:spPr>
          <a:xfrm>
            <a:off x="3884613" y="0"/>
            <a:ext cx="2646816" cy="458788"/>
          </a:xfrm>
          <a:prstGeom prst="rect">
            <a:avLst/>
          </a:prstGeom>
        </p:spPr>
        <p:txBody>
          <a:bodyPr vert="horz" lIns="91440" tIns="45720" rIns="91440" bIns="45720" rtlCol="0" anchor="b"/>
          <a:lstStyle>
            <a:lvl1pPr algn="r">
              <a:defRPr sz="1200"/>
            </a:lvl1pPr>
          </a:lstStyle>
          <a:p>
            <a:fld id="{BDF556B1-47E5-4841-AF78-A552147C4512}" type="datetimeFigureOut">
              <a:rPr lang="en-US" smtClean="0">
                <a:latin typeface="Calibri" panose="020F0502020204030204" pitchFamily="34" charset="0"/>
                <a:cs typeface="Calibri" panose="020F0502020204030204" pitchFamily="34" charset="0"/>
              </a:rPr>
              <a:t>5/11/2023</a:t>
            </a:fld>
            <a:endParaRPr lang="en-US">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3"/>
          </p:nvPr>
        </p:nvSpPr>
        <p:spPr>
          <a:xfrm>
            <a:off x="3884613" y="8685213"/>
            <a:ext cx="2646816" cy="458787"/>
          </a:xfrm>
          <a:prstGeom prst="rect">
            <a:avLst/>
          </a:prstGeom>
        </p:spPr>
        <p:txBody>
          <a:bodyPr vert="horz" lIns="91440" tIns="45720" rIns="91440" bIns="45720" rtlCol="0" anchor="t"/>
          <a:lstStyle>
            <a:lvl1pPr algn="r">
              <a:defRPr sz="1200"/>
            </a:lvl1pPr>
          </a:lstStyle>
          <a:p>
            <a:fld id="{31C06EA9-5B09-4754-A303-3A3F0FC820EB}" type="slidenum">
              <a:rPr lang="en-US" smtClean="0">
                <a:latin typeface="Calibri" panose="020F0502020204030204" pitchFamily="34" charset="0"/>
                <a:cs typeface="Calibri" panose="020F0502020204030204" pitchFamily="34" charset="0"/>
              </a:rPr>
              <a:t>‹#›</a:t>
            </a:fld>
            <a:endParaRPr lang="en-US">
              <a:latin typeface="Calibri" panose="020F0502020204030204" pitchFamily="34" charset="0"/>
              <a:cs typeface="Calibri" panose="020F0502020204030204" pitchFamily="34" charset="0"/>
            </a:endParaRPr>
          </a:p>
        </p:txBody>
      </p:sp>
      <p:grpSp>
        <p:nvGrpSpPr>
          <p:cNvPr id="17" name="קבוצה 16">
            <a:extLst>
              <a:ext uri="{FF2B5EF4-FFF2-40B4-BE49-F238E27FC236}">
                <a16:creationId xmlns:a16="http://schemas.microsoft.com/office/drawing/2014/main" id="{B2504C87-FC84-438B-A720-21488CDB61C0}"/>
              </a:ext>
            </a:extLst>
          </p:cNvPr>
          <p:cNvGrpSpPr/>
          <p:nvPr/>
        </p:nvGrpSpPr>
        <p:grpSpPr>
          <a:xfrm>
            <a:off x="487353" y="8442026"/>
            <a:ext cx="1168026" cy="486374"/>
            <a:chOff x="10299671" y="346413"/>
            <a:chExt cx="1535713" cy="639482"/>
          </a:xfrm>
        </p:grpSpPr>
        <p:pic>
          <p:nvPicPr>
            <p:cNvPr id="18" name="Picture 557">
              <a:extLst>
                <a:ext uri="{FF2B5EF4-FFF2-40B4-BE49-F238E27FC236}">
                  <a16:creationId xmlns:a16="http://schemas.microsoft.com/office/drawing/2014/main" id="{0A92B92B-D22F-4FF9-B868-A7AC80615C3F}"/>
                </a:ext>
              </a:extLst>
            </p:cNvPr>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10908853" y="346413"/>
              <a:ext cx="328512" cy="47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558">
              <a:extLst>
                <a:ext uri="{FF2B5EF4-FFF2-40B4-BE49-F238E27FC236}">
                  <a16:creationId xmlns:a16="http://schemas.microsoft.com/office/drawing/2014/main" id="{7D250BE4-0032-4CCD-84C8-744BBB71855F}"/>
                </a:ext>
              </a:extLst>
            </p:cNvPr>
            <p:cNvPicPr>
              <a:picLocks noChangeAspect="1" noChangeArrowheads="1"/>
            </p:cNvPicPr>
            <p:nvPr userDrawn="1"/>
          </p:nvPicPr>
          <p:blipFill>
            <a:blip r:embed="rId3" cstate="screen">
              <a:extLst>
                <a:ext uri="{28A0092B-C50C-407E-A947-70E740481C1C}">
                  <a14:useLocalDpi xmlns:a14="http://schemas.microsoft.com/office/drawing/2010/main" val="0"/>
                </a:ext>
              </a:extLst>
            </a:blip>
            <a:srcRect/>
            <a:stretch>
              <a:fillRect/>
            </a:stretch>
          </p:blipFill>
          <p:spPr bwMode="auto">
            <a:xfrm>
              <a:off x="10846660" y="354387"/>
              <a:ext cx="314160" cy="470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559">
              <a:extLst>
                <a:ext uri="{FF2B5EF4-FFF2-40B4-BE49-F238E27FC236}">
                  <a16:creationId xmlns:a16="http://schemas.microsoft.com/office/drawing/2014/main" id="{C15384F6-8DB7-41A6-93B8-A4BC23530E80}"/>
                </a:ext>
              </a:extLst>
            </p:cNvPr>
            <p:cNvPicPr>
              <a:picLocks noChangeAspect="1" noChangeArrowheads="1"/>
            </p:cNvPicPr>
            <p:nvPr userDrawn="1"/>
          </p:nvPicPr>
          <p:blipFill>
            <a:blip r:embed="rId4" cstate="screen">
              <a:extLst>
                <a:ext uri="{28A0092B-C50C-407E-A947-70E740481C1C}">
                  <a14:useLocalDpi xmlns:a14="http://schemas.microsoft.com/office/drawing/2010/main" val="0"/>
                </a:ext>
              </a:extLst>
            </a:blip>
            <a:srcRect/>
            <a:stretch>
              <a:fillRect/>
            </a:stretch>
          </p:blipFill>
          <p:spPr bwMode="auto">
            <a:xfrm>
              <a:off x="10782871" y="346413"/>
              <a:ext cx="328512" cy="47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560">
              <a:extLst>
                <a:ext uri="{FF2B5EF4-FFF2-40B4-BE49-F238E27FC236}">
                  <a16:creationId xmlns:a16="http://schemas.microsoft.com/office/drawing/2014/main" id="{43EBC18D-92B8-4565-8E90-F7ECD31B2010}"/>
                </a:ext>
              </a:extLst>
            </p:cNvPr>
            <p:cNvPicPr>
              <a:picLocks noChangeAspect="1" noChangeArrowheads="1"/>
            </p:cNvPicPr>
            <p:nvPr userDrawn="1"/>
          </p:nvPicPr>
          <p:blipFill>
            <a:blip r:embed="rId5" cstate="screen">
              <a:extLst>
                <a:ext uri="{28A0092B-C50C-407E-A947-70E740481C1C}">
                  <a14:useLocalDpi xmlns:a14="http://schemas.microsoft.com/office/drawing/2010/main" val="0"/>
                </a:ext>
              </a:extLst>
            </a:blip>
            <a:srcRect/>
            <a:stretch>
              <a:fillRect/>
            </a:stretch>
          </p:blipFill>
          <p:spPr bwMode="auto">
            <a:xfrm>
              <a:off x="10299671" y="590405"/>
              <a:ext cx="755895" cy="234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561">
              <a:extLst>
                <a:ext uri="{FF2B5EF4-FFF2-40B4-BE49-F238E27FC236}">
                  <a16:creationId xmlns:a16="http://schemas.microsoft.com/office/drawing/2014/main" id="{1C501CCD-4174-4668-8166-87CAAEB77A28}"/>
                </a:ext>
              </a:extLst>
            </p:cNvPr>
            <p:cNvPicPr>
              <a:picLocks noChangeAspect="1" noChangeArrowheads="1"/>
            </p:cNvPicPr>
            <p:nvPr userDrawn="1"/>
          </p:nvPicPr>
          <p:blipFill>
            <a:blip r:embed="rId6" cstate="screen">
              <a:extLst>
                <a:ext uri="{28A0092B-C50C-407E-A947-70E740481C1C}">
                  <a14:useLocalDpi xmlns:a14="http://schemas.microsoft.com/office/drawing/2010/main" val="0"/>
                </a:ext>
              </a:extLst>
            </a:blip>
            <a:srcRect/>
            <a:stretch>
              <a:fillRect/>
            </a:stretch>
          </p:blipFill>
          <p:spPr bwMode="auto">
            <a:xfrm>
              <a:off x="11337832" y="346413"/>
              <a:ext cx="320538" cy="47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562">
              <a:extLst>
                <a:ext uri="{FF2B5EF4-FFF2-40B4-BE49-F238E27FC236}">
                  <a16:creationId xmlns:a16="http://schemas.microsoft.com/office/drawing/2014/main" id="{E57B3E20-17C7-494E-A0A2-BAB2AF195E3D}"/>
                </a:ext>
              </a:extLst>
            </p:cNvPr>
            <p:cNvPicPr>
              <a:picLocks noChangeAspect="1" noChangeArrowheads="1"/>
            </p:cNvPicPr>
            <p:nvPr userDrawn="1"/>
          </p:nvPicPr>
          <p:blipFill>
            <a:blip r:embed="rId7" cstate="screen">
              <a:extLst>
                <a:ext uri="{28A0092B-C50C-407E-A947-70E740481C1C}">
                  <a14:useLocalDpi xmlns:a14="http://schemas.microsoft.com/office/drawing/2010/main" val="0"/>
                </a:ext>
              </a:extLst>
            </a:blip>
            <a:srcRect/>
            <a:stretch>
              <a:fillRect/>
            </a:stretch>
          </p:blipFill>
          <p:spPr bwMode="auto">
            <a:xfrm>
              <a:off x="11406404" y="346413"/>
              <a:ext cx="307781" cy="47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563">
              <a:extLst>
                <a:ext uri="{FF2B5EF4-FFF2-40B4-BE49-F238E27FC236}">
                  <a16:creationId xmlns:a16="http://schemas.microsoft.com/office/drawing/2014/main" id="{514A8179-A926-426C-9CAA-AA208EA17DFE}"/>
                </a:ext>
              </a:extLst>
            </p:cNvPr>
            <p:cNvPicPr>
              <a:picLocks noChangeAspect="1" noChangeArrowheads="1"/>
            </p:cNvPicPr>
            <p:nvPr userDrawn="1"/>
          </p:nvPicPr>
          <p:blipFill>
            <a:blip r:embed="rId8" cstate="screen">
              <a:extLst>
                <a:ext uri="{28A0092B-C50C-407E-A947-70E740481C1C}">
                  <a14:useLocalDpi xmlns:a14="http://schemas.microsoft.com/office/drawing/2010/main" val="0"/>
                </a:ext>
              </a:extLst>
            </a:blip>
            <a:srcRect/>
            <a:stretch>
              <a:fillRect/>
            </a:stretch>
          </p:blipFill>
          <p:spPr bwMode="auto">
            <a:xfrm>
              <a:off x="11455841" y="346413"/>
              <a:ext cx="322133" cy="47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Freeform 564">
              <a:extLst>
                <a:ext uri="{FF2B5EF4-FFF2-40B4-BE49-F238E27FC236}">
                  <a16:creationId xmlns:a16="http://schemas.microsoft.com/office/drawing/2014/main" id="{74373E8D-8315-4171-8C2E-F8914FEB2C56}"/>
                </a:ext>
              </a:extLst>
            </p:cNvPr>
            <p:cNvSpPr>
              <a:spLocks/>
            </p:cNvSpPr>
            <p:nvPr userDrawn="1"/>
          </p:nvSpPr>
          <p:spPr bwMode="auto">
            <a:xfrm>
              <a:off x="10972642" y="360766"/>
              <a:ext cx="621939" cy="457684"/>
            </a:xfrm>
            <a:custGeom>
              <a:avLst/>
              <a:gdLst>
                <a:gd name="T0" fmla="*/ 245 w 261"/>
                <a:gd name="T1" fmla="*/ 100 h 192"/>
                <a:gd name="T2" fmla="*/ 139 w 261"/>
                <a:gd name="T3" fmla="*/ 192 h 192"/>
                <a:gd name="T4" fmla="*/ 261 w 261"/>
                <a:gd name="T5" fmla="*/ 88 h 192"/>
                <a:gd name="T6" fmla="*/ 17 w 261"/>
                <a:gd name="T7" fmla="*/ 88 h 192"/>
                <a:gd name="T8" fmla="*/ 124 w 261"/>
                <a:gd name="T9" fmla="*/ 0 h 192"/>
                <a:gd name="T10" fmla="*/ 0 w 261"/>
                <a:gd name="T11" fmla="*/ 100 h 192"/>
                <a:gd name="T12" fmla="*/ 245 w 261"/>
                <a:gd name="T13" fmla="*/ 100 h 192"/>
              </a:gdLst>
              <a:ahLst/>
              <a:cxnLst>
                <a:cxn ang="0">
                  <a:pos x="T0" y="T1"/>
                </a:cxn>
                <a:cxn ang="0">
                  <a:pos x="T2" y="T3"/>
                </a:cxn>
                <a:cxn ang="0">
                  <a:pos x="T4" y="T5"/>
                </a:cxn>
                <a:cxn ang="0">
                  <a:pos x="T6" y="T7"/>
                </a:cxn>
                <a:cxn ang="0">
                  <a:pos x="T8" y="T9"/>
                </a:cxn>
                <a:cxn ang="0">
                  <a:pos x="T10" y="T11"/>
                </a:cxn>
                <a:cxn ang="0">
                  <a:pos x="T12" y="T13"/>
                </a:cxn>
              </a:cxnLst>
              <a:rect l="0" t="0" r="r" b="b"/>
              <a:pathLst>
                <a:path w="261" h="192">
                  <a:moveTo>
                    <a:pt x="245" y="100"/>
                  </a:moveTo>
                  <a:cubicBezTo>
                    <a:pt x="245" y="167"/>
                    <a:pt x="142" y="192"/>
                    <a:pt x="139" y="192"/>
                  </a:cubicBezTo>
                  <a:cubicBezTo>
                    <a:pt x="150" y="192"/>
                    <a:pt x="261" y="172"/>
                    <a:pt x="261" y="88"/>
                  </a:cubicBezTo>
                  <a:cubicBezTo>
                    <a:pt x="17" y="88"/>
                    <a:pt x="17" y="88"/>
                    <a:pt x="17" y="88"/>
                  </a:cubicBezTo>
                  <a:cubicBezTo>
                    <a:pt x="17" y="22"/>
                    <a:pt x="121" y="0"/>
                    <a:pt x="124" y="0"/>
                  </a:cubicBezTo>
                  <a:cubicBezTo>
                    <a:pt x="113" y="0"/>
                    <a:pt x="0" y="18"/>
                    <a:pt x="0" y="100"/>
                  </a:cubicBezTo>
                  <a:lnTo>
                    <a:pt x="245" y="100"/>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565">
              <a:extLst>
                <a:ext uri="{FF2B5EF4-FFF2-40B4-BE49-F238E27FC236}">
                  <a16:creationId xmlns:a16="http://schemas.microsoft.com/office/drawing/2014/main" id="{22FAB139-CD22-4E10-BE68-C62BC7B58D7C}"/>
                </a:ext>
              </a:extLst>
            </p:cNvPr>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11506872" y="351198"/>
              <a:ext cx="328512" cy="236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566">
              <a:extLst>
                <a:ext uri="{FF2B5EF4-FFF2-40B4-BE49-F238E27FC236}">
                  <a16:creationId xmlns:a16="http://schemas.microsoft.com/office/drawing/2014/main" id="{7EC961B9-3432-4D00-BA4C-4A78D343FAF9}"/>
                </a:ext>
              </a:extLst>
            </p:cNvPr>
            <p:cNvSpPr>
              <a:spLocks/>
            </p:cNvSpPr>
            <p:nvPr userDrawn="1"/>
          </p:nvSpPr>
          <p:spPr bwMode="auto">
            <a:xfrm>
              <a:off x="10306050" y="429338"/>
              <a:ext cx="157877" cy="151499"/>
            </a:xfrm>
            <a:custGeom>
              <a:avLst/>
              <a:gdLst>
                <a:gd name="T0" fmla="*/ 0 w 99"/>
                <a:gd name="T1" fmla="*/ 95 h 95"/>
                <a:gd name="T2" fmla="*/ 24 w 99"/>
                <a:gd name="T3" fmla="*/ 0 h 95"/>
                <a:gd name="T4" fmla="*/ 99 w 99"/>
                <a:gd name="T5" fmla="*/ 0 h 95"/>
                <a:gd name="T6" fmla="*/ 93 w 99"/>
                <a:gd name="T7" fmla="*/ 23 h 95"/>
                <a:gd name="T8" fmla="*/ 48 w 99"/>
                <a:gd name="T9" fmla="*/ 23 h 95"/>
                <a:gd name="T10" fmla="*/ 45 w 99"/>
                <a:gd name="T11" fmla="*/ 36 h 95"/>
                <a:gd name="T12" fmla="*/ 82 w 99"/>
                <a:gd name="T13" fmla="*/ 36 h 95"/>
                <a:gd name="T14" fmla="*/ 76 w 99"/>
                <a:gd name="T15" fmla="*/ 57 h 95"/>
                <a:gd name="T16" fmla="*/ 39 w 99"/>
                <a:gd name="T17" fmla="*/ 57 h 95"/>
                <a:gd name="T18" fmla="*/ 36 w 99"/>
                <a:gd name="T19" fmla="*/ 72 h 95"/>
                <a:gd name="T20" fmla="*/ 82 w 99"/>
                <a:gd name="T21" fmla="*/ 72 h 95"/>
                <a:gd name="T22" fmla="*/ 76 w 99"/>
                <a:gd name="T23" fmla="*/ 95 h 95"/>
                <a:gd name="T24" fmla="*/ 0 w 99"/>
                <a:gd name="T25"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95">
                  <a:moveTo>
                    <a:pt x="0" y="95"/>
                  </a:moveTo>
                  <a:lnTo>
                    <a:pt x="24" y="0"/>
                  </a:lnTo>
                  <a:lnTo>
                    <a:pt x="99" y="0"/>
                  </a:lnTo>
                  <a:lnTo>
                    <a:pt x="93" y="23"/>
                  </a:lnTo>
                  <a:lnTo>
                    <a:pt x="48" y="23"/>
                  </a:lnTo>
                  <a:lnTo>
                    <a:pt x="45" y="36"/>
                  </a:lnTo>
                  <a:lnTo>
                    <a:pt x="82" y="36"/>
                  </a:lnTo>
                  <a:lnTo>
                    <a:pt x="76" y="57"/>
                  </a:lnTo>
                  <a:lnTo>
                    <a:pt x="39" y="57"/>
                  </a:lnTo>
                  <a:lnTo>
                    <a:pt x="36" y="72"/>
                  </a:lnTo>
                  <a:lnTo>
                    <a:pt x="82" y="72"/>
                  </a:lnTo>
                  <a:lnTo>
                    <a:pt x="76" y="95"/>
                  </a:lnTo>
                  <a:lnTo>
                    <a:pt x="0" y="95"/>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567">
              <a:extLst>
                <a:ext uri="{FF2B5EF4-FFF2-40B4-BE49-F238E27FC236}">
                  <a16:creationId xmlns:a16="http://schemas.microsoft.com/office/drawing/2014/main" id="{93907AED-F43B-4D7B-9361-12CA48814BA9}"/>
                </a:ext>
              </a:extLst>
            </p:cNvPr>
            <p:cNvSpPr>
              <a:spLocks/>
            </p:cNvSpPr>
            <p:nvPr userDrawn="1"/>
          </p:nvSpPr>
          <p:spPr bwMode="auto">
            <a:xfrm>
              <a:off x="10460738" y="429338"/>
              <a:ext cx="143524" cy="151499"/>
            </a:xfrm>
            <a:custGeom>
              <a:avLst/>
              <a:gdLst>
                <a:gd name="T0" fmla="*/ 6 w 90"/>
                <a:gd name="T1" fmla="*/ 0 h 95"/>
                <a:gd name="T2" fmla="*/ 90 w 90"/>
                <a:gd name="T3" fmla="*/ 0 h 95"/>
                <a:gd name="T4" fmla="*/ 84 w 90"/>
                <a:gd name="T5" fmla="*/ 26 h 95"/>
                <a:gd name="T6" fmla="*/ 57 w 90"/>
                <a:gd name="T7" fmla="*/ 26 h 95"/>
                <a:gd name="T8" fmla="*/ 39 w 90"/>
                <a:gd name="T9" fmla="*/ 95 h 95"/>
                <a:gd name="T10" fmla="*/ 9 w 90"/>
                <a:gd name="T11" fmla="*/ 95 h 95"/>
                <a:gd name="T12" fmla="*/ 27 w 90"/>
                <a:gd name="T13" fmla="*/ 26 h 95"/>
                <a:gd name="T14" fmla="*/ 0 w 90"/>
                <a:gd name="T15" fmla="*/ 26 h 95"/>
                <a:gd name="T16" fmla="*/ 6 w 90"/>
                <a:gd name="T17"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5">
                  <a:moveTo>
                    <a:pt x="6" y="0"/>
                  </a:moveTo>
                  <a:lnTo>
                    <a:pt x="90" y="0"/>
                  </a:lnTo>
                  <a:lnTo>
                    <a:pt x="84" y="26"/>
                  </a:lnTo>
                  <a:lnTo>
                    <a:pt x="57" y="26"/>
                  </a:lnTo>
                  <a:lnTo>
                    <a:pt x="39" y="95"/>
                  </a:lnTo>
                  <a:lnTo>
                    <a:pt x="9" y="95"/>
                  </a:lnTo>
                  <a:lnTo>
                    <a:pt x="27" y="26"/>
                  </a:lnTo>
                  <a:lnTo>
                    <a:pt x="0" y="26"/>
                  </a:lnTo>
                  <a:lnTo>
                    <a:pt x="6" y="0"/>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568">
              <a:extLst>
                <a:ext uri="{FF2B5EF4-FFF2-40B4-BE49-F238E27FC236}">
                  <a16:creationId xmlns:a16="http://schemas.microsoft.com/office/drawing/2014/main" id="{1C955C52-2EFE-47FC-A984-DC626F9F8422}"/>
                </a:ext>
              </a:extLst>
            </p:cNvPr>
            <p:cNvSpPr>
              <a:spLocks/>
            </p:cNvSpPr>
            <p:nvPr userDrawn="1"/>
          </p:nvSpPr>
          <p:spPr bwMode="auto">
            <a:xfrm>
              <a:off x="10575558" y="427744"/>
              <a:ext cx="151499" cy="154688"/>
            </a:xfrm>
            <a:custGeom>
              <a:avLst/>
              <a:gdLst>
                <a:gd name="T0" fmla="*/ 43 w 64"/>
                <a:gd name="T1" fmla="*/ 19 h 65"/>
                <a:gd name="T2" fmla="*/ 42 w 64"/>
                <a:gd name="T3" fmla="*/ 15 h 65"/>
                <a:gd name="T4" fmla="*/ 37 w 64"/>
                <a:gd name="T5" fmla="*/ 14 h 65"/>
                <a:gd name="T6" fmla="*/ 30 w 64"/>
                <a:gd name="T7" fmla="*/ 18 h 65"/>
                <a:gd name="T8" fmla="*/ 58 w 64"/>
                <a:gd name="T9" fmla="*/ 44 h 65"/>
                <a:gd name="T10" fmla="*/ 24 w 64"/>
                <a:gd name="T11" fmla="*/ 65 h 65"/>
                <a:gd name="T12" fmla="*/ 2 w 64"/>
                <a:gd name="T13" fmla="*/ 44 h 65"/>
                <a:gd name="T14" fmla="*/ 21 w 64"/>
                <a:gd name="T15" fmla="*/ 44 h 65"/>
                <a:gd name="T16" fmla="*/ 23 w 64"/>
                <a:gd name="T17" fmla="*/ 49 h 65"/>
                <a:gd name="T18" fmla="*/ 29 w 64"/>
                <a:gd name="T19" fmla="*/ 51 h 65"/>
                <a:gd name="T20" fmla="*/ 38 w 64"/>
                <a:gd name="T21" fmla="*/ 46 h 65"/>
                <a:gd name="T22" fmla="*/ 10 w 64"/>
                <a:gd name="T23" fmla="*/ 20 h 65"/>
                <a:gd name="T24" fmla="*/ 41 w 64"/>
                <a:gd name="T25" fmla="*/ 0 h 65"/>
                <a:gd name="T26" fmla="*/ 62 w 64"/>
                <a:gd name="T27" fmla="*/ 19 h 65"/>
                <a:gd name="T28" fmla="*/ 43 w 64"/>
                <a:gd name="T29"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65">
                  <a:moveTo>
                    <a:pt x="43" y="19"/>
                  </a:moveTo>
                  <a:cubicBezTo>
                    <a:pt x="44" y="17"/>
                    <a:pt x="43" y="16"/>
                    <a:pt x="42" y="15"/>
                  </a:cubicBezTo>
                  <a:cubicBezTo>
                    <a:pt x="40" y="14"/>
                    <a:pt x="39" y="14"/>
                    <a:pt x="37" y="14"/>
                  </a:cubicBezTo>
                  <a:cubicBezTo>
                    <a:pt x="32" y="14"/>
                    <a:pt x="30" y="15"/>
                    <a:pt x="30" y="18"/>
                  </a:cubicBezTo>
                  <a:cubicBezTo>
                    <a:pt x="27" y="27"/>
                    <a:pt x="64" y="21"/>
                    <a:pt x="58" y="44"/>
                  </a:cubicBezTo>
                  <a:cubicBezTo>
                    <a:pt x="54" y="58"/>
                    <a:pt x="41" y="65"/>
                    <a:pt x="24" y="65"/>
                  </a:cubicBezTo>
                  <a:cubicBezTo>
                    <a:pt x="8" y="65"/>
                    <a:pt x="0" y="56"/>
                    <a:pt x="2" y="44"/>
                  </a:cubicBezTo>
                  <a:cubicBezTo>
                    <a:pt x="21" y="44"/>
                    <a:pt x="21" y="44"/>
                    <a:pt x="21" y="44"/>
                  </a:cubicBezTo>
                  <a:cubicBezTo>
                    <a:pt x="21" y="47"/>
                    <a:pt x="22" y="48"/>
                    <a:pt x="23" y="49"/>
                  </a:cubicBezTo>
                  <a:cubicBezTo>
                    <a:pt x="25" y="50"/>
                    <a:pt x="27" y="51"/>
                    <a:pt x="29" y="51"/>
                  </a:cubicBezTo>
                  <a:cubicBezTo>
                    <a:pt x="34" y="51"/>
                    <a:pt x="37" y="49"/>
                    <a:pt x="38" y="46"/>
                  </a:cubicBezTo>
                  <a:cubicBezTo>
                    <a:pt x="40" y="37"/>
                    <a:pt x="4" y="43"/>
                    <a:pt x="10" y="20"/>
                  </a:cubicBezTo>
                  <a:cubicBezTo>
                    <a:pt x="13" y="6"/>
                    <a:pt x="26" y="0"/>
                    <a:pt x="41" y="0"/>
                  </a:cubicBezTo>
                  <a:cubicBezTo>
                    <a:pt x="58" y="0"/>
                    <a:pt x="64" y="8"/>
                    <a:pt x="62" y="19"/>
                  </a:cubicBezTo>
                  <a:lnTo>
                    <a:pt x="43" y="19"/>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569">
              <a:extLst>
                <a:ext uri="{FF2B5EF4-FFF2-40B4-BE49-F238E27FC236}">
                  <a16:creationId xmlns:a16="http://schemas.microsoft.com/office/drawing/2014/main" id="{B5268699-F415-4999-803B-D418F83DF18A}"/>
                </a:ext>
              </a:extLst>
            </p:cNvPr>
            <p:cNvSpPr>
              <a:spLocks/>
            </p:cNvSpPr>
            <p:nvPr userDrawn="1"/>
          </p:nvSpPr>
          <p:spPr bwMode="auto">
            <a:xfrm>
              <a:off x="10712703" y="429338"/>
              <a:ext cx="86115" cy="151499"/>
            </a:xfrm>
            <a:custGeom>
              <a:avLst/>
              <a:gdLst>
                <a:gd name="T0" fmla="*/ 0 w 54"/>
                <a:gd name="T1" fmla="*/ 95 h 95"/>
                <a:gd name="T2" fmla="*/ 24 w 54"/>
                <a:gd name="T3" fmla="*/ 0 h 95"/>
                <a:gd name="T4" fmla="*/ 54 w 54"/>
                <a:gd name="T5" fmla="*/ 0 h 95"/>
                <a:gd name="T6" fmla="*/ 30 w 54"/>
                <a:gd name="T7" fmla="*/ 95 h 95"/>
                <a:gd name="T8" fmla="*/ 0 w 54"/>
                <a:gd name="T9" fmla="*/ 95 h 95"/>
              </a:gdLst>
              <a:ahLst/>
              <a:cxnLst>
                <a:cxn ang="0">
                  <a:pos x="T0" y="T1"/>
                </a:cxn>
                <a:cxn ang="0">
                  <a:pos x="T2" y="T3"/>
                </a:cxn>
                <a:cxn ang="0">
                  <a:pos x="T4" y="T5"/>
                </a:cxn>
                <a:cxn ang="0">
                  <a:pos x="T6" y="T7"/>
                </a:cxn>
                <a:cxn ang="0">
                  <a:pos x="T8" y="T9"/>
                </a:cxn>
              </a:cxnLst>
              <a:rect l="0" t="0" r="r" b="b"/>
              <a:pathLst>
                <a:path w="54" h="95">
                  <a:moveTo>
                    <a:pt x="0" y="95"/>
                  </a:moveTo>
                  <a:lnTo>
                    <a:pt x="24" y="0"/>
                  </a:lnTo>
                  <a:lnTo>
                    <a:pt x="54" y="0"/>
                  </a:lnTo>
                  <a:lnTo>
                    <a:pt x="30" y="95"/>
                  </a:lnTo>
                  <a:lnTo>
                    <a:pt x="0" y="95"/>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570">
              <a:extLst>
                <a:ext uri="{FF2B5EF4-FFF2-40B4-BE49-F238E27FC236}">
                  <a16:creationId xmlns:a16="http://schemas.microsoft.com/office/drawing/2014/main" id="{E70622DE-2437-4CCF-BCA8-731EF210C0C4}"/>
                </a:ext>
              </a:extLst>
            </p:cNvPr>
            <p:cNvSpPr>
              <a:spLocks/>
            </p:cNvSpPr>
            <p:nvPr userDrawn="1"/>
          </p:nvSpPr>
          <p:spPr bwMode="auto">
            <a:xfrm>
              <a:off x="10309240" y="867886"/>
              <a:ext cx="49437" cy="94089"/>
            </a:xfrm>
            <a:custGeom>
              <a:avLst/>
              <a:gdLst>
                <a:gd name="T0" fmla="*/ 0 w 31"/>
                <a:gd name="T1" fmla="*/ 6 h 59"/>
                <a:gd name="T2" fmla="*/ 0 w 31"/>
                <a:gd name="T3" fmla="*/ 0 h 59"/>
                <a:gd name="T4" fmla="*/ 31 w 31"/>
                <a:gd name="T5" fmla="*/ 0 h 59"/>
                <a:gd name="T6" fmla="*/ 31 w 31"/>
                <a:gd name="T7" fmla="*/ 6 h 59"/>
                <a:gd name="T8" fmla="*/ 17 w 31"/>
                <a:gd name="T9" fmla="*/ 6 h 59"/>
                <a:gd name="T10" fmla="*/ 17 w 31"/>
                <a:gd name="T11" fmla="*/ 59 h 59"/>
                <a:gd name="T12" fmla="*/ 11 w 31"/>
                <a:gd name="T13" fmla="*/ 59 h 59"/>
                <a:gd name="T14" fmla="*/ 11 w 31"/>
                <a:gd name="T15" fmla="*/ 6 h 59"/>
                <a:gd name="T16" fmla="*/ 0 w 31"/>
                <a:gd name="T17" fmla="*/ 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59">
                  <a:moveTo>
                    <a:pt x="0" y="6"/>
                  </a:moveTo>
                  <a:lnTo>
                    <a:pt x="0" y="0"/>
                  </a:lnTo>
                  <a:lnTo>
                    <a:pt x="31" y="0"/>
                  </a:lnTo>
                  <a:lnTo>
                    <a:pt x="31" y="6"/>
                  </a:lnTo>
                  <a:lnTo>
                    <a:pt x="17" y="6"/>
                  </a:lnTo>
                  <a:lnTo>
                    <a:pt x="17" y="59"/>
                  </a:lnTo>
                  <a:lnTo>
                    <a:pt x="11" y="59"/>
                  </a:lnTo>
                  <a:lnTo>
                    <a:pt x="11" y="6"/>
                  </a:lnTo>
                  <a:lnTo>
                    <a:pt x="0" y="6"/>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571">
              <a:extLst>
                <a:ext uri="{FF2B5EF4-FFF2-40B4-BE49-F238E27FC236}">
                  <a16:creationId xmlns:a16="http://schemas.microsoft.com/office/drawing/2014/main" id="{748D3C03-3124-46A0-99E5-CB20E03CDC70}"/>
                </a:ext>
              </a:extLst>
            </p:cNvPr>
            <p:cNvSpPr>
              <a:spLocks/>
            </p:cNvSpPr>
            <p:nvPr userDrawn="1"/>
          </p:nvSpPr>
          <p:spPr bwMode="auto">
            <a:xfrm>
              <a:off x="10379407" y="866291"/>
              <a:ext cx="60599" cy="95683"/>
            </a:xfrm>
            <a:custGeom>
              <a:avLst/>
              <a:gdLst>
                <a:gd name="T0" fmla="*/ 0 w 25"/>
                <a:gd name="T1" fmla="*/ 0 h 40"/>
                <a:gd name="T2" fmla="*/ 4 w 25"/>
                <a:gd name="T3" fmla="*/ 0 h 40"/>
                <a:gd name="T4" fmla="*/ 4 w 25"/>
                <a:gd name="T5" fmla="*/ 16 h 40"/>
                <a:gd name="T6" fmla="*/ 8 w 25"/>
                <a:gd name="T7" fmla="*/ 12 h 40"/>
                <a:gd name="T8" fmla="*/ 14 w 25"/>
                <a:gd name="T9" fmla="*/ 10 h 40"/>
                <a:gd name="T10" fmla="*/ 20 w 25"/>
                <a:gd name="T11" fmla="*/ 12 h 40"/>
                <a:gd name="T12" fmla="*/ 24 w 25"/>
                <a:gd name="T13" fmla="*/ 16 h 40"/>
                <a:gd name="T14" fmla="*/ 25 w 25"/>
                <a:gd name="T15" fmla="*/ 25 h 40"/>
                <a:gd name="T16" fmla="*/ 25 w 25"/>
                <a:gd name="T17" fmla="*/ 40 h 40"/>
                <a:gd name="T18" fmla="*/ 21 w 25"/>
                <a:gd name="T19" fmla="*/ 40 h 40"/>
                <a:gd name="T20" fmla="*/ 21 w 25"/>
                <a:gd name="T21" fmla="*/ 26 h 40"/>
                <a:gd name="T22" fmla="*/ 21 w 25"/>
                <a:gd name="T23" fmla="*/ 19 h 40"/>
                <a:gd name="T24" fmla="*/ 18 w 25"/>
                <a:gd name="T25" fmla="*/ 15 h 40"/>
                <a:gd name="T26" fmla="*/ 14 w 25"/>
                <a:gd name="T27" fmla="*/ 14 h 40"/>
                <a:gd name="T28" fmla="*/ 8 w 25"/>
                <a:gd name="T29" fmla="*/ 16 h 40"/>
                <a:gd name="T30" fmla="*/ 4 w 25"/>
                <a:gd name="T31" fmla="*/ 21 h 40"/>
                <a:gd name="T32" fmla="*/ 4 w 25"/>
                <a:gd name="T33" fmla="*/ 29 h 40"/>
                <a:gd name="T34" fmla="*/ 4 w 25"/>
                <a:gd name="T35" fmla="*/ 40 h 40"/>
                <a:gd name="T36" fmla="*/ 0 w 25"/>
                <a:gd name="T37" fmla="*/ 40 h 40"/>
                <a:gd name="T38" fmla="*/ 0 w 25"/>
                <a:gd name="T3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40">
                  <a:moveTo>
                    <a:pt x="0" y="0"/>
                  </a:moveTo>
                  <a:cubicBezTo>
                    <a:pt x="4" y="0"/>
                    <a:pt x="4" y="0"/>
                    <a:pt x="4" y="0"/>
                  </a:cubicBezTo>
                  <a:cubicBezTo>
                    <a:pt x="4" y="16"/>
                    <a:pt x="4" y="16"/>
                    <a:pt x="4" y="16"/>
                  </a:cubicBezTo>
                  <a:cubicBezTo>
                    <a:pt x="5" y="14"/>
                    <a:pt x="7" y="13"/>
                    <a:pt x="8" y="12"/>
                  </a:cubicBezTo>
                  <a:cubicBezTo>
                    <a:pt x="10" y="11"/>
                    <a:pt x="12" y="10"/>
                    <a:pt x="14" y="10"/>
                  </a:cubicBezTo>
                  <a:cubicBezTo>
                    <a:pt x="16" y="10"/>
                    <a:pt x="18" y="11"/>
                    <a:pt x="20" y="12"/>
                  </a:cubicBezTo>
                  <a:cubicBezTo>
                    <a:pt x="22" y="13"/>
                    <a:pt x="23" y="15"/>
                    <a:pt x="24" y="16"/>
                  </a:cubicBezTo>
                  <a:cubicBezTo>
                    <a:pt x="24" y="18"/>
                    <a:pt x="25" y="21"/>
                    <a:pt x="25" y="25"/>
                  </a:cubicBezTo>
                  <a:cubicBezTo>
                    <a:pt x="25" y="40"/>
                    <a:pt x="25" y="40"/>
                    <a:pt x="25" y="40"/>
                  </a:cubicBezTo>
                  <a:cubicBezTo>
                    <a:pt x="21" y="40"/>
                    <a:pt x="21" y="40"/>
                    <a:pt x="21" y="40"/>
                  </a:cubicBezTo>
                  <a:cubicBezTo>
                    <a:pt x="21" y="26"/>
                    <a:pt x="21" y="26"/>
                    <a:pt x="21" y="26"/>
                  </a:cubicBezTo>
                  <a:cubicBezTo>
                    <a:pt x="21" y="23"/>
                    <a:pt x="21" y="21"/>
                    <a:pt x="21" y="19"/>
                  </a:cubicBezTo>
                  <a:cubicBezTo>
                    <a:pt x="20" y="18"/>
                    <a:pt x="19" y="16"/>
                    <a:pt x="18" y="15"/>
                  </a:cubicBezTo>
                  <a:cubicBezTo>
                    <a:pt x="17" y="14"/>
                    <a:pt x="15" y="14"/>
                    <a:pt x="14" y="14"/>
                  </a:cubicBezTo>
                  <a:cubicBezTo>
                    <a:pt x="11" y="14"/>
                    <a:pt x="9" y="14"/>
                    <a:pt x="8" y="16"/>
                  </a:cubicBezTo>
                  <a:cubicBezTo>
                    <a:pt x="6" y="17"/>
                    <a:pt x="5" y="19"/>
                    <a:pt x="4" y="21"/>
                  </a:cubicBezTo>
                  <a:cubicBezTo>
                    <a:pt x="4" y="23"/>
                    <a:pt x="4" y="25"/>
                    <a:pt x="4" y="29"/>
                  </a:cubicBezTo>
                  <a:cubicBezTo>
                    <a:pt x="4" y="40"/>
                    <a:pt x="4" y="40"/>
                    <a:pt x="4" y="40"/>
                  </a:cubicBezTo>
                  <a:cubicBezTo>
                    <a:pt x="0" y="40"/>
                    <a:pt x="0" y="40"/>
                    <a:pt x="0" y="40"/>
                  </a:cubicBezTo>
                  <a:lnTo>
                    <a:pt x="0" y="0"/>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572">
              <a:extLst>
                <a:ext uri="{FF2B5EF4-FFF2-40B4-BE49-F238E27FC236}">
                  <a16:creationId xmlns:a16="http://schemas.microsoft.com/office/drawing/2014/main" id="{D0AAAF57-B701-4B57-96FA-3CEAE28D9C66}"/>
                </a:ext>
              </a:extLst>
            </p:cNvPr>
            <p:cNvSpPr>
              <a:spLocks noEditPoints="1"/>
            </p:cNvSpPr>
            <p:nvPr userDrawn="1"/>
          </p:nvSpPr>
          <p:spPr bwMode="auto">
            <a:xfrm>
              <a:off x="10463928" y="890212"/>
              <a:ext cx="70168" cy="71763"/>
            </a:xfrm>
            <a:custGeom>
              <a:avLst/>
              <a:gdLst>
                <a:gd name="T0" fmla="*/ 26 w 30"/>
                <a:gd name="T1" fmla="*/ 20 h 30"/>
                <a:gd name="T2" fmla="*/ 29 w 30"/>
                <a:gd name="T3" fmla="*/ 22 h 30"/>
                <a:gd name="T4" fmla="*/ 25 w 30"/>
                <a:gd name="T5" fmla="*/ 27 h 30"/>
                <a:gd name="T6" fmla="*/ 21 w 30"/>
                <a:gd name="T7" fmla="*/ 29 h 30"/>
                <a:gd name="T8" fmla="*/ 15 w 30"/>
                <a:gd name="T9" fmla="*/ 30 h 30"/>
                <a:gd name="T10" fmla="*/ 4 w 30"/>
                <a:gd name="T11" fmla="*/ 26 h 30"/>
                <a:gd name="T12" fmla="*/ 0 w 30"/>
                <a:gd name="T13" fmla="*/ 15 h 30"/>
                <a:gd name="T14" fmla="*/ 4 w 30"/>
                <a:gd name="T15" fmla="*/ 6 h 30"/>
                <a:gd name="T16" fmla="*/ 15 w 30"/>
                <a:gd name="T17" fmla="*/ 0 h 30"/>
                <a:gd name="T18" fmla="*/ 27 w 30"/>
                <a:gd name="T19" fmla="*/ 6 h 30"/>
                <a:gd name="T20" fmla="*/ 30 w 30"/>
                <a:gd name="T21" fmla="*/ 16 h 30"/>
                <a:gd name="T22" fmla="*/ 4 w 30"/>
                <a:gd name="T23" fmla="*/ 16 h 30"/>
                <a:gd name="T24" fmla="*/ 7 w 30"/>
                <a:gd name="T25" fmla="*/ 24 h 30"/>
                <a:gd name="T26" fmla="*/ 15 w 30"/>
                <a:gd name="T27" fmla="*/ 27 h 30"/>
                <a:gd name="T28" fmla="*/ 19 w 30"/>
                <a:gd name="T29" fmla="*/ 26 h 30"/>
                <a:gd name="T30" fmla="*/ 23 w 30"/>
                <a:gd name="T31" fmla="*/ 24 h 30"/>
                <a:gd name="T32" fmla="*/ 26 w 30"/>
                <a:gd name="T33" fmla="*/ 20 h 30"/>
                <a:gd name="T34" fmla="*/ 26 w 30"/>
                <a:gd name="T35" fmla="*/ 12 h 30"/>
                <a:gd name="T36" fmla="*/ 24 w 30"/>
                <a:gd name="T37" fmla="*/ 8 h 30"/>
                <a:gd name="T38" fmla="*/ 20 w 30"/>
                <a:gd name="T39" fmla="*/ 5 h 30"/>
                <a:gd name="T40" fmla="*/ 15 w 30"/>
                <a:gd name="T41" fmla="*/ 4 h 30"/>
                <a:gd name="T42" fmla="*/ 8 w 30"/>
                <a:gd name="T43" fmla="*/ 7 h 30"/>
                <a:gd name="T44" fmla="*/ 5 w 30"/>
                <a:gd name="T45" fmla="*/ 12 h 30"/>
                <a:gd name="T46" fmla="*/ 26 w 30"/>
                <a:gd name="T47"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 h="30">
                  <a:moveTo>
                    <a:pt x="26" y="20"/>
                  </a:moveTo>
                  <a:cubicBezTo>
                    <a:pt x="29" y="22"/>
                    <a:pt x="29" y="22"/>
                    <a:pt x="29" y="22"/>
                  </a:cubicBezTo>
                  <a:cubicBezTo>
                    <a:pt x="28" y="24"/>
                    <a:pt x="27" y="25"/>
                    <a:pt x="25" y="27"/>
                  </a:cubicBezTo>
                  <a:cubicBezTo>
                    <a:pt x="24" y="28"/>
                    <a:pt x="23" y="29"/>
                    <a:pt x="21" y="29"/>
                  </a:cubicBezTo>
                  <a:cubicBezTo>
                    <a:pt x="19" y="30"/>
                    <a:pt x="17" y="30"/>
                    <a:pt x="15" y="30"/>
                  </a:cubicBezTo>
                  <a:cubicBezTo>
                    <a:pt x="11" y="30"/>
                    <a:pt x="7" y="29"/>
                    <a:pt x="4" y="26"/>
                  </a:cubicBezTo>
                  <a:cubicBezTo>
                    <a:pt x="2" y="23"/>
                    <a:pt x="0" y="19"/>
                    <a:pt x="0" y="15"/>
                  </a:cubicBezTo>
                  <a:cubicBezTo>
                    <a:pt x="0" y="12"/>
                    <a:pt x="2" y="9"/>
                    <a:pt x="4" y="6"/>
                  </a:cubicBezTo>
                  <a:cubicBezTo>
                    <a:pt x="7" y="2"/>
                    <a:pt x="10" y="0"/>
                    <a:pt x="15" y="0"/>
                  </a:cubicBezTo>
                  <a:cubicBezTo>
                    <a:pt x="20" y="0"/>
                    <a:pt x="24" y="2"/>
                    <a:pt x="27" y="6"/>
                  </a:cubicBezTo>
                  <a:cubicBezTo>
                    <a:pt x="29" y="8"/>
                    <a:pt x="30" y="12"/>
                    <a:pt x="30" y="16"/>
                  </a:cubicBezTo>
                  <a:cubicBezTo>
                    <a:pt x="4" y="16"/>
                    <a:pt x="4" y="16"/>
                    <a:pt x="4" y="16"/>
                  </a:cubicBezTo>
                  <a:cubicBezTo>
                    <a:pt x="4" y="19"/>
                    <a:pt x="5" y="22"/>
                    <a:pt x="7" y="24"/>
                  </a:cubicBezTo>
                  <a:cubicBezTo>
                    <a:pt x="9" y="26"/>
                    <a:pt x="12" y="27"/>
                    <a:pt x="15" y="27"/>
                  </a:cubicBezTo>
                  <a:cubicBezTo>
                    <a:pt x="16" y="27"/>
                    <a:pt x="18" y="27"/>
                    <a:pt x="19" y="26"/>
                  </a:cubicBezTo>
                  <a:cubicBezTo>
                    <a:pt x="21" y="26"/>
                    <a:pt x="22" y="25"/>
                    <a:pt x="23" y="24"/>
                  </a:cubicBezTo>
                  <a:cubicBezTo>
                    <a:pt x="24" y="23"/>
                    <a:pt x="25" y="22"/>
                    <a:pt x="26" y="20"/>
                  </a:cubicBezTo>
                  <a:close/>
                  <a:moveTo>
                    <a:pt x="26" y="12"/>
                  </a:moveTo>
                  <a:cubicBezTo>
                    <a:pt x="25" y="10"/>
                    <a:pt x="25" y="9"/>
                    <a:pt x="24" y="8"/>
                  </a:cubicBezTo>
                  <a:cubicBezTo>
                    <a:pt x="23" y="7"/>
                    <a:pt x="21" y="6"/>
                    <a:pt x="20" y="5"/>
                  </a:cubicBezTo>
                  <a:cubicBezTo>
                    <a:pt x="18" y="4"/>
                    <a:pt x="17" y="4"/>
                    <a:pt x="15" y="4"/>
                  </a:cubicBezTo>
                  <a:cubicBezTo>
                    <a:pt x="12" y="4"/>
                    <a:pt x="10" y="5"/>
                    <a:pt x="8" y="7"/>
                  </a:cubicBezTo>
                  <a:cubicBezTo>
                    <a:pt x="6" y="8"/>
                    <a:pt x="5" y="10"/>
                    <a:pt x="5" y="12"/>
                  </a:cubicBezTo>
                  <a:lnTo>
                    <a:pt x="26" y="12"/>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573">
              <a:extLst>
                <a:ext uri="{FF2B5EF4-FFF2-40B4-BE49-F238E27FC236}">
                  <a16:creationId xmlns:a16="http://schemas.microsoft.com/office/drawing/2014/main" id="{CA2BF93B-FBE1-4DC4-B567-57737B532478}"/>
                </a:ext>
              </a:extLst>
            </p:cNvPr>
            <p:cNvSpPr>
              <a:spLocks/>
            </p:cNvSpPr>
            <p:nvPr userDrawn="1"/>
          </p:nvSpPr>
          <p:spPr bwMode="auto">
            <a:xfrm>
              <a:off x="10599478" y="866291"/>
              <a:ext cx="52626" cy="95683"/>
            </a:xfrm>
            <a:custGeom>
              <a:avLst/>
              <a:gdLst>
                <a:gd name="T0" fmla="*/ 0 w 22"/>
                <a:gd name="T1" fmla="*/ 32 h 40"/>
                <a:gd name="T2" fmla="*/ 3 w 22"/>
                <a:gd name="T3" fmla="*/ 30 h 40"/>
                <a:gd name="T4" fmla="*/ 11 w 22"/>
                <a:gd name="T5" fmla="*/ 37 h 40"/>
                <a:gd name="T6" fmla="*/ 14 w 22"/>
                <a:gd name="T7" fmla="*/ 36 h 40"/>
                <a:gd name="T8" fmla="*/ 17 w 22"/>
                <a:gd name="T9" fmla="*/ 33 h 40"/>
                <a:gd name="T10" fmla="*/ 18 w 22"/>
                <a:gd name="T11" fmla="*/ 30 h 40"/>
                <a:gd name="T12" fmla="*/ 17 w 22"/>
                <a:gd name="T13" fmla="*/ 26 h 40"/>
                <a:gd name="T14" fmla="*/ 10 w 22"/>
                <a:gd name="T15" fmla="*/ 20 h 40"/>
                <a:gd name="T16" fmla="*/ 4 w 22"/>
                <a:gd name="T17" fmla="*/ 15 h 40"/>
                <a:gd name="T18" fmla="*/ 2 w 22"/>
                <a:gd name="T19" fmla="*/ 9 h 40"/>
                <a:gd name="T20" fmla="*/ 3 w 22"/>
                <a:gd name="T21" fmla="*/ 5 h 40"/>
                <a:gd name="T22" fmla="*/ 7 w 22"/>
                <a:gd name="T23" fmla="*/ 1 h 40"/>
                <a:gd name="T24" fmla="*/ 11 w 22"/>
                <a:gd name="T25" fmla="*/ 0 h 40"/>
                <a:gd name="T26" fmla="*/ 16 w 22"/>
                <a:gd name="T27" fmla="*/ 1 h 40"/>
                <a:gd name="T28" fmla="*/ 21 w 22"/>
                <a:gd name="T29" fmla="*/ 6 h 40"/>
                <a:gd name="T30" fmla="*/ 18 w 22"/>
                <a:gd name="T31" fmla="*/ 9 h 40"/>
                <a:gd name="T32" fmla="*/ 15 w 22"/>
                <a:gd name="T33" fmla="*/ 5 h 40"/>
                <a:gd name="T34" fmla="*/ 11 w 22"/>
                <a:gd name="T35" fmla="*/ 4 h 40"/>
                <a:gd name="T36" fmla="*/ 7 w 22"/>
                <a:gd name="T37" fmla="*/ 6 h 40"/>
                <a:gd name="T38" fmla="*/ 6 w 22"/>
                <a:gd name="T39" fmla="*/ 9 h 40"/>
                <a:gd name="T40" fmla="*/ 7 w 22"/>
                <a:gd name="T41" fmla="*/ 11 h 40"/>
                <a:gd name="T42" fmla="*/ 8 w 22"/>
                <a:gd name="T43" fmla="*/ 14 h 40"/>
                <a:gd name="T44" fmla="*/ 13 w 22"/>
                <a:gd name="T45" fmla="*/ 18 h 40"/>
                <a:gd name="T46" fmla="*/ 20 w 22"/>
                <a:gd name="T47" fmla="*/ 24 h 40"/>
                <a:gd name="T48" fmla="*/ 22 w 22"/>
                <a:gd name="T49" fmla="*/ 30 h 40"/>
                <a:gd name="T50" fmla="*/ 19 w 22"/>
                <a:gd name="T51" fmla="*/ 37 h 40"/>
                <a:gd name="T52" fmla="*/ 11 w 22"/>
                <a:gd name="T53" fmla="*/ 40 h 40"/>
                <a:gd name="T54" fmla="*/ 5 w 22"/>
                <a:gd name="T55" fmla="*/ 39 h 40"/>
                <a:gd name="T56" fmla="*/ 0 w 22"/>
                <a:gd name="T5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0">
                  <a:moveTo>
                    <a:pt x="0" y="32"/>
                  </a:moveTo>
                  <a:cubicBezTo>
                    <a:pt x="3" y="30"/>
                    <a:pt x="3" y="30"/>
                    <a:pt x="3" y="30"/>
                  </a:cubicBezTo>
                  <a:cubicBezTo>
                    <a:pt x="5" y="35"/>
                    <a:pt x="8" y="37"/>
                    <a:pt x="11" y="37"/>
                  </a:cubicBezTo>
                  <a:cubicBezTo>
                    <a:pt x="12" y="37"/>
                    <a:pt x="13" y="36"/>
                    <a:pt x="14" y="36"/>
                  </a:cubicBezTo>
                  <a:cubicBezTo>
                    <a:pt x="16" y="35"/>
                    <a:pt x="16" y="34"/>
                    <a:pt x="17" y="33"/>
                  </a:cubicBezTo>
                  <a:cubicBezTo>
                    <a:pt x="18" y="32"/>
                    <a:pt x="18" y="31"/>
                    <a:pt x="18" y="30"/>
                  </a:cubicBezTo>
                  <a:cubicBezTo>
                    <a:pt x="18" y="29"/>
                    <a:pt x="17" y="28"/>
                    <a:pt x="17" y="26"/>
                  </a:cubicBezTo>
                  <a:cubicBezTo>
                    <a:pt x="15" y="25"/>
                    <a:pt x="13" y="23"/>
                    <a:pt x="10" y="20"/>
                  </a:cubicBezTo>
                  <a:cubicBezTo>
                    <a:pt x="7" y="18"/>
                    <a:pt x="5" y="16"/>
                    <a:pt x="4" y="15"/>
                  </a:cubicBezTo>
                  <a:cubicBezTo>
                    <a:pt x="3" y="13"/>
                    <a:pt x="2" y="11"/>
                    <a:pt x="2" y="9"/>
                  </a:cubicBezTo>
                  <a:cubicBezTo>
                    <a:pt x="2" y="7"/>
                    <a:pt x="2" y="6"/>
                    <a:pt x="3" y="5"/>
                  </a:cubicBezTo>
                  <a:cubicBezTo>
                    <a:pt x="4" y="3"/>
                    <a:pt x="5" y="2"/>
                    <a:pt x="7" y="1"/>
                  </a:cubicBezTo>
                  <a:cubicBezTo>
                    <a:pt x="8" y="1"/>
                    <a:pt x="10" y="0"/>
                    <a:pt x="11" y="0"/>
                  </a:cubicBezTo>
                  <a:cubicBezTo>
                    <a:pt x="13" y="0"/>
                    <a:pt x="15" y="1"/>
                    <a:pt x="16" y="1"/>
                  </a:cubicBezTo>
                  <a:cubicBezTo>
                    <a:pt x="18" y="2"/>
                    <a:pt x="20" y="4"/>
                    <a:pt x="21" y="6"/>
                  </a:cubicBezTo>
                  <a:cubicBezTo>
                    <a:pt x="18" y="9"/>
                    <a:pt x="18" y="9"/>
                    <a:pt x="18" y="9"/>
                  </a:cubicBezTo>
                  <a:cubicBezTo>
                    <a:pt x="17" y="7"/>
                    <a:pt x="16" y="6"/>
                    <a:pt x="15" y="5"/>
                  </a:cubicBezTo>
                  <a:cubicBezTo>
                    <a:pt x="14" y="4"/>
                    <a:pt x="12" y="4"/>
                    <a:pt x="11" y="4"/>
                  </a:cubicBezTo>
                  <a:cubicBezTo>
                    <a:pt x="10" y="4"/>
                    <a:pt x="8" y="5"/>
                    <a:pt x="7" y="6"/>
                  </a:cubicBezTo>
                  <a:cubicBezTo>
                    <a:pt x="6" y="6"/>
                    <a:pt x="6" y="8"/>
                    <a:pt x="6" y="9"/>
                  </a:cubicBezTo>
                  <a:cubicBezTo>
                    <a:pt x="6" y="10"/>
                    <a:pt x="6" y="11"/>
                    <a:pt x="7" y="11"/>
                  </a:cubicBezTo>
                  <a:cubicBezTo>
                    <a:pt x="7" y="12"/>
                    <a:pt x="8" y="13"/>
                    <a:pt x="8" y="14"/>
                  </a:cubicBezTo>
                  <a:cubicBezTo>
                    <a:pt x="9" y="14"/>
                    <a:pt x="11" y="16"/>
                    <a:pt x="13" y="18"/>
                  </a:cubicBezTo>
                  <a:cubicBezTo>
                    <a:pt x="17" y="20"/>
                    <a:pt x="19" y="22"/>
                    <a:pt x="20" y="24"/>
                  </a:cubicBezTo>
                  <a:cubicBezTo>
                    <a:pt x="21" y="26"/>
                    <a:pt x="22" y="28"/>
                    <a:pt x="22" y="30"/>
                  </a:cubicBezTo>
                  <a:cubicBezTo>
                    <a:pt x="22" y="33"/>
                    <a:pt x="21" y="35"/>
                    <a:pt x="19" y="37"/>
                  </a:cubicBezTo>
                  <a:cubicBezTo>
                    <a:pt x="17" y="39"/>
                    <a:pt x="14" y="40"/>
                    <a:pt x="11" y="40"/>
                  </a:cubicBezTo>
                  <a:cubicBezTo>
                    <a:pt x="9" y="40"/>
                    <a:pt x="7" y="40"/>
                    <a:pt x="5" y="39"/>
                  </a:cubicBezTo>
                  <a:cubicBezTo>
                    <a:pt x="3" y="37"/>
                    <a:pt x="1" y="35"/>
                    <a:pt x="0" y="32"/>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574">
              <a:extLst>
                <a:ext uri="{FF2B5EF4-FFF2-40B4-BE49-F238E27FC236}">
                  <a16:creationId xmlns:a16="http://schemas.microsoft.com/office/drawing/2014/main" id="{DA8FDA4F-8E9B-4C2D-AEAE-DEC89818E44D}"/>
                </a:ext>
              </a:extLst>
            </p:cNvPr>
            <p:cNvSpPr>
              <a:spLocks/>
            </p:cNvSpPr>
            <p:nvPr userDrawn="1"/>
          </p:nvSpPr>
          <p:spPr bwMode="auto">
            <a:xfrm>
              <a:off x="10674430" y="867886"/>
              <a:ext cx="36679" cy="94089"/>
            </a:xfrm>
            <a:custGeom>
              <a:avLst/>
              <a:gdLst>
                <a:gd name="T0" fmla="*/ 8 w 23"/>
                <a:gd name="T1" fmla="*/ 0 h 59"/>
                <a:gd name="T2" fmla="*/ 14 w 23"/>
                <a:gd name="T3" fmla="*/ 0 h 59"/>
                <a:gd name="T4" fmla="*/ 14 w 23"/>
                <a:gd name="T5" fmla="*/ 15 h 59"/>
                <a:gd name="T6" fmla="*/ 23 w 23"/>
                <a:gd name="T7" fmla="*/ 15 h 59"/>
                <a:gd name="T8" fmla="*/ 23 w 23"/>
                <a:gd name="T9" fmla="*/ 20 h 59"/>
                <a:gd name="T10" fmla="*/ 14 w 23"/>
                <a:gd name="T11" fmla="*/ 20 h 59"/>
                <a:gd name="T12" fmla="*/ 14 w 23"/>
                <a:gd name="T13" fmla="*/ 59 h 59"/>
                <a:gd name="T14" fmla="*/ 8 w 23"/>
                <a:gd name="T15" fmla="*/ 59 h 59"/>
                <a:gd name="T16" fmla="*/ 8 w 23"/>
                <a:gd name="T17" fmla="*/ 20 h 59"/>
                <a:gd name="T18" fmla="*/ 0 w 23"/>
                <a:gd name="T19" fmla="*/ 20 h 59"/>
                <a:gd name="T20" fmla="*/ 0 w 23"/>
                <a:gd name="T21" fmla="*/ 15 h 59"/>
                <a:gd name="T22" fmla="*/ 8 w 23"/>
                <a:gd name="T23" fmla="*/ 15 h 59"/>
                <a:gd name="T24" fmla="*/ 8 w 23"/>
                <a:gd name="T2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59">
                  <a:moveTo>
                    <a:pt x="8" y="0"/>
                  </a:moveTo>
                  <a:lnTo>
                    <a:pt x="14" y="0"/>
                  </a:lnTo>
                  <a:lnTo>
                    <a:pt x="14" y="15"/>
                  </a:lnTo>
                  <a:lnTo>
                    <a:pt x="23" y="15"/>
                  </a:lnTo>
                  <a:lnTo>
                    <a:pt x="23" y="20"/>
                  </a:lnTo>
                  <a:lnTo>
                    <a:pt x="14" y="20"/>
                  </a:lnTo>
                  <a:lnTo>
                    <a:pt x="14" y="59"/>
                  </a:lnTo>
                  <a:lnTo>
                    <a:pt x="8" y="59"/>
                  </a:lnTo>
                  <a:lnTo>
                    <a:pt x="8" y="20"/>
                  </a:lnTo>
                  <a:lnTo>
                    <a:pt x="0" y="20"/>
                  </a:lnTo>
                  <a:lnTo>
                    <a:pt x="0" y="15"/>
                  </a:lnTo>
                  <a:lnTo>
                    <a:pt x="8" y="15"/>
                  </a:lnTo>
                  <a:lnTo>
                    <a:pt x="8" y="0"/>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575">
              <a:extLst>
                <a:ext uri="{FF2B5EF4-FFF2-40B4-BE49-F238E27FC236}">
                  <a16:creationId xmlns:a16="http://schemas.microsoft.com/office/drawing/2014/main" id="{DC6B021C-CA4C-4B10-9C41-6C231690A76A}"/>
                </a:ext>
              </a:extLst>
            </p:cNvPr>
            <p:cNvSpPr>
              <a:spLocks noEditPoints="1"/>
            </p:cNvSpPr>
            <p:nvPr userDrawn="1"/>
          </p:nvSpPr>
          <p:spPr bwMode="auto">
            <a:xfrm>
              <a:off x="10730245" y="890212"/>
              <a:ext cx="71763" cy="71763"/>
            </a:xfrm>
            <a:custGeom>
              <a:avLst/>
              <a:gdLst>
                <a:gd name="T0" fmla="*/ 30 w 30"/>
                <a:gd name="T1" fmla="*/ 1 h 30"/>
                <a:gd name="T2" fmla="*/ 30 w 30"/>
                <a:gd name="T3" fmla="*/ 30 h 30"/>
                <a:gd name="T4" fmla="*/ 26 w 30"/>
                <a:gd name="T5" fmla="*/ 30 h 30"/>
                <a:gd name="T6" fmla="*/ 26 w 30"/>
                <a:gd name="T7" fmla="*/ 25 h 30"/>
                <a:gd name="T8" fmla="*/ 21 w 30"/>
                <a:gd name="T9" fmla="*/ 29 h 30"/>
                <a:gd name="T10" fmla="*/ 15 w 30"/>
                <a:gd name="T11" fmla="*/ 30 h 30"/>
                <a:gd name="T12" fmla="*/ 4 w 30"/>
                <a:gd name="T13" fmla="*/ 26 h 30"/>
                <a:gd name="T14" fmla="*/ 0 w 30"/>
                <a:gd name="T15" fmla="*/ 15 h 30"/>
                <a:gd name="T16" fmla="*/ 4 w 30"/>
                <a:gd name="T17" fmla="*/ 5 h 30"/>
                <a:gd name="T18" fmla="*/ 15 w 30"/>
                <a:gd name="T19" fmla="*/ 0 h 30"/>
                <a:gd name="T20" fmla="*/ 21 w 30"/>
                <a:gd name="T21" fmla="*/ 2 h 30"/>
                <a:gd name="T22" fmla="*/ 26 w 30"/>
                <a:gd name="T23" fmla="*/ 6 h 30"/>
                <a:gd name="T24" fmla="*/ 26 w 30"/>
                <a:gd name="T25" fmla="*/ 1 h 30"/>
                <a:gd name="T26" fmla="*/ 30 w 30"/>
                <a:gd name="T27" fmla="*/ 1 h 30"/>
                <a:gd name="T28" fmla="*/ 15 w 30"/>
                <a:gd name="T29" fmla="*/ 4 h 30"/>
                <a:gd name="T30" fmla="*/ 9 w 30"/>
                <a:gd name="T31" fmla="*/ 5 h 30"/>
                <a:gd name="T32" fmla="*/ 5 w 30"/>
                <a:gd name="T33" fmla="*/ 10 h 30"/>
                <a:gd name="T34" fmla="*/ 4 w 30"/>
                <a:gd name="T35" fmla="*/ 15 h 30"/>
                <a:gd name="T36" fmla="*/ 5 w 30"/>
                <a:gd name="T37" fmla="*/ 21 h 30"/>
                <a:gd name="T38" fmla="*/ 9 w 30"/>
                <a:gd name="T39" fmla="*/ 25 h 30"/>
                <a:gd name="T40" fmla="*/ 15 w 30"/>
                <a:gd name="T41" fmla="*/ 27 h 30"/>
                <a:gd name="T42" fmla="*/ 21 w 30"/>
                <a:gd name="T43" fmla="*/ 25 h 30"/>
                <a:gd name="T44" fmla="*/ 25 w 30"/>
                <a:gd name="T45" fmla="*/ 21 h 30"/>
                <a:gd name="T46" fmla="*/ 26 w 30"/>
                <a:gd name="T47" fmla="*/ 15 h 30"/>
                <a:gd name="T48" fmla="*/ 23 w 30"/>
                <a:gd name="T49" fmla="*/ 7 h 30"/>
                <a:gd name="T50" fmla="*/ 15 w 30"/>
                <a:gd name="T51"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30">
                  <a:moveTo>
                    <a:pt x="30" y="1"/>
                  </a:moveTo>
                  <a:cubicBezTo>
                    <a:pt x="30" y="30"/>
                    <a:pt x="30" y="30"/>
                    <a:pt x="30" y="30"/>
                  </a:cubicBezTo>
                  <a:cubicBezTo>
                    <a:pt x="26" y="30"/>
                    <a:pt x="26" y="30"/>
                    <a:pt x="26" y="30"/>
                  </a:cubicBezTo>
                  <a:cubicBezTo>
                    <a:pt x="26" y="25"/>
                    <a:pt x="26" y="25"/>
                    <a:pt x="26" y="25"/>
                  </a:cubicBezTo>
                  <a:cubicBezTo>
                    <a:pt x="24" y="27"/>
                    <a:pt x="23" y="28"/>
                    <a:pt x="21" y="29"/>
                  </a:cubicBezTo>
                  <a:cubicBezTo>
                    <a:pt x="19" y="30"/>
                    <a:pt x="17" y="30"/>
                    <a:pt x="15" y="30"/>
                  </a:cubicBezTo>
                  <a:cubicBezTo>
                    <a:pt x="11" y="30"/>
                    <a:pt x="7" y="29"/>
                    <a:pt x="4" y="26"/>
                  </a:cubicBezTo>
                  <a:cubicBezTo>
                    <a:pt x="1" y="23"/>
                    <a:pt x="0" y="19"/>
                    <a:pt x="0" y="15"/>
                  </a:cubicBezTo>
                  <a:cubicBezTo>
                    <a:pt x="0" y="11"/>
                    <a:pt x="1" y="8"/>
                    <a:pt x="4" y="5"/>
                  </a:cubicBezTo>
                  <a:cubicBezTo>
                    <a:pt x="7" y="2"/>
                    <a:pt x="11" y="0"/>
                    <a:pt x="15" y="0"/>
                  </a:cubicBezTo>
                  <a:cubicBezTo>
                    <a:pt x="17" y="0"/>
                    <a:pt x="19" y="1"/>
                    <a:pt x="21" y="2"/>
                  </a:cubicBezTo>
                  <a:cubicBezTo>
                    <a:pt x="23" y="3"/>
                    <a:pt x="25" y="4"/>
                    <a:pt x="26" y="6"/>
                  </a:cubicBezTo>
                  <a:cubicBezTo>
                    <a:pt x="26" y="1"/>
                    <a:pt x="26" y="1"/>
                    <a:pt x="26" y="1"/>
                  </a:cubicBezTo>
                  <a:lnTo>
                    <a:pt x="30" y="1"/>
                  </a:lnTo>
                  <a:close/>
                  <a:moveTo>
                    <a:pt x="15" y="4"/>
                  </a:moveTo>
                  <a:cubicBezTo>
                    <a:pt x="13" y="4"/>
                    <a:pt x="11" y="4"/>
                    <a:pt x="9" y="5"/>
                  </a:cubicBezTo>
                  <a:cubicBezTo>
                    <a:pt x="8" y="6"/>
                    <a:pt x="6" y="8"/>
                    <a:pt x="5" y="10"/>
                  </a:cubicBezTo>
                  <a:cubicBezTo>
                    <a:pt x="4" y="11"/>
                    <a:pt x="4" y="13"/>
                    <a:pt x="4" y="15"/>
                  </a:cubicBezTo>
                  <a:cubicBezTo>
                    <a:pt x="4" y="17"/>
                    <a:pt x="4" y="19"/>
                    <a:pt x="5" y="21"/>
                  </a:cubicBezTo>
                  <a:cubicBezTo>
                    <a:pt x="6" y="23"/>
                    <a:pt x="8" y="24"/>
                    <a:pt x="9" y="25"/>
                  </a:cubicBezTo>
                  <a:cubicBezTo>
                    <a:pt x="11" y="26"/>
                    <a:pt x="13" y="27"/>
                    <a:pt x="15" y="27"/>
                  </a:cubicBezTo>
                  <a:cubicBezTo>
                    <a:pt x="17" y="27"/>
                    <a:pt x="19" y="26"/>
                    <a:pt x="21" y="25"/>
                  </a:cubicBezTo>
                  <a:cubicBezTo>
                    <a:pt x="22" y="24"/>
                    <a:pt x="24" y="23"/>
                    <a:pt x="25" y="21"/>
                  </a:cubicBezTo>
                  <a:cubicBezTo>
                    <a:pt x="26" y="20"/>
                    <a:pt x="26" y="18"/>
                    <a:pt x="26" y="15"/>
                  </a:cubicBezTo>
                  <a:cubicBezTo>
                    <a:pt x="26" y="12"/>
                    <a:pt x="25" y="9"/>
                    <a:pt x="23" y="7"/>
                  </a:cubicBezTo>
                  <a:cubicBezTo>
                    <a:pt x="21" y="5"/>
                    <a:pt x="18" y="4"/>
                    <a:pt x="15" y="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576">
              <a:extLst>
                <a:ext uri="{FF2B5EF4-FFF2-40B4-BE49-F238E27FC236}">
                  <a16:creationId xmlns:a16="http://schemas.microsoft.com/office/drawing/2014/main" id="{36BFEA37-F6A9-4038-8F4B-739057225847}"/>
                </a:ext>
              </a:extLst>
            </p:cNvPr>
            <p:cNvSpPr>
              <a:spLocks/>
            </p:cNvSpPr>
            <p:nvPr userDrawn="1"/>
          </p:nvSpPr>
          <p:spPr bwMode="auto">
            <a:xfrm>
              <a:off x="10830712" y="890212"/>
              <a:ext cx="59005" cy="71763"/>
            </a:xfrm>
            <a:custGeom>
              <a:avLst/>
              <a:gdLst>
                <a:gd name="T0" fmla="*/ 0 w 25"/>
                <a:gd name="T1" fmla="*/ 1 h 30"/>
                <a:gd name="T2" fmla="*/ 4 w 25"/>
                <a:gd name="T3" fmla="*/ 1 h 30"/>
                <a:gd name="T4" fmla="*/ 4 w 25"/>
                <a:gd name="T5" fmla="*/ 6 h 30"/>
                <a:gd name="T6" fmla="*/ 9 w 25"/>
                <a:gd name="T7" fmla="*/ 2 h 30"/>
                <a:gd name="T8" fmla="*/ 14 w 25"/>
                <a:gd name="T9" fmla="*/ 0 h 30"/>
                <a:gd name="T10" fmla="*/ 20 w 25"/>
                <a:gd name="T11" fmla="*/ 2 h 30"/>
                <a:gd name="T12" fmla="*/ 24 w 25"/>
                <a:gd name="T13" fmla="*/ 6 h 30"/>
                <a:gd name="T14" fmla="*/ 25 w 25"/>
                <a:gd name="T15" fmla="*/ 15 h 30"/>
                <a:gd name="T16" fmla="*/ 25 w 25"/>
                <a:gd name="T17" fmla="*/ 30 h 30"/>
                <a:gd name="T18" fmla="*/ 21 w 25"/>
                <a:gd name="T19" fmla="*/ 30 h 30"/>
                <a:gd name="T20" fmla="*/ 21 w 25"/>
                <a:gd name="T21" fmla="*/ 16 h 30"/>
                <a:gd name="T22" fmla="*/ 21 w 25"/>
                <a:gd name="T23" fmla="*/ 9 h 30"/>
                <a:gd name="T24" fmla="*/ 18 w 25"/>
                <a:gd name="T25" fmla="*/ 5 h 30"/>
                <a:gd name="T26" fmla="*/ 14 w 25"/>
                <a:gd name="T27" fmla="*/ 4 h 30"/>
                <a:gd name="T28" fmla="*/ 8 w 25"/>
                <a:gd name="T29" fmla="*/ 6 h 30"/>
                <a:gd name="T30" fmla="*/ 4 w 25"/>
                <a:gd name="T31" fmla="*/ 11 h 30"/>
                <a:gd name="T32" fmla="*/ 4 w 25"/>
                <a:gd name="T33" fmla="*/ 19 h 30"/>
                <a:gd name="T34" fmla="*/ 4 w 25"/>
                <a:gd name="T35" fmla="*/ 30 h 30"/>
                <a:gd name="T36" fmla="*/ 0 w 25"/>
                <a:gd name="T37" fmla="*/ 30 h 30"/>
                <a:gd name="T38" fmla="*/ 0 w 25"/>
                <a:gd name="T39"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30">
                  <a:moveTo>
                    <a:pt x="0" y="1"/>
                  </a:moveTo>
                  <a:cubicBezTo>
                    <a:pt x="4" y="1"/>
                    <a:pt x="4" y="1"/>
                    <a:pt x="4" y="1"/>
                  </a:cubicBezTo>
                  <a:cubicBezTo>
                    <a:pt x="4" y="6"/>
                    <a:pt x="4" y="6"/>
                    <a:pt x="4" y="6"/>
                  </a:cubicBezTo>
                  <a:cubicBezTo>
                    <a:pt x="5" y="4"/>
                    <a:pt x="7" y="3"/>
                    <a:pt x="9" y="2"/>
                  </a:cubicBezTo>
                  <a:cubicBezTo>
                    <a:pt x="10" y="1"/>
                    <a:pt x="12" y="0"/>
                    <a:pt x="14" y="0"/>
                  </a:cubicBezTo>
                  <a:cubicBezTo>
                    <a:pt x="17" y="0"/>
                    <a:pt x="18" y="1"/>
                    <a:pt x="20" y="2"/>
                  </a:cubicBezTo>
                  <a:cubicBezTo>
                    <a:pt x="22" y="3"/>
                    <a:pt x="23" y="5"/>
                    <a:pt x="24" y="6"/>
                  </a:cubicBezTo>
                  <a:cubicBezTo>
                    <a:pt x="25" y="8"/>
                    <a:pt x="25" y="11"/>
                    <a:pt x="25" y="15"/>
                  </a:cubicBezTo>
                  <a:cubicBezTo>
                    <a:pt x="25" y="30"/>
                    <a:pt x="25" y="30"/>
                    <a:pt x="25" y="30"/>
                  </a:cubicBezTo>
                  <a:cubicBezTo>
                    <a:pt x="21" y="30"/>
                    <a:pt x="21" y="30"/>
                    <a:pt x="21" y="30"/>
                  </a:cubicBezTo>
                  <a:cubicBezTo>
                    <a:pt x="21" y="16"/>
                    <a:pt x="21" y="16"/>
                    <a:pt x="21" y="16"/>
                  </a:cubicBezTo>
                  <a:cubicBezTo>
                    <a:pt x="21" y="13"/>
                    <a:pt x="21" y="11"/>
                    <a:pt x="21" y="9"/>
                  </a:cubicBezTo>
                  <a:cubicBezTo>
                    <a:pt x="20" y="8"/>
                    <a:pt x="20" y="6"/>
                    <a:pt x="18" y="5"/>
                  </a:cubicBezTo>
                  <a:cubicBezTo>
                    <a:pt x="17" y="4"/>
                    <a:pt x="16" y="4"/>
                    <a:pt x="14" y="4"/>
                  </a:cubicBezTo>
                  <a:cubicBezTo>
                    <a:pt x="11" y="4"/>
                    <a:pt x="9" y="4"/>
                    <a:pt x="8" y="6"/>
                  </a:cubicBezTo>
                  <a:cubicBezTo>
                    <a:pt x="6" y="7"/>
                    <a:pt x="5" y="9"/>
                    <a:pt x="4" y="11"/>
                  </a:cubicBezTo>
                  <a:cubicBezTo>
                    <a:pt x="4" y="13"/>
                    <a:pt x="4" y="15"/>
                    <a:pt x="4" y="19"/>
                  </a:cubicBezTo>
                  <a:cubicBezTo>
                    <a:pt x="4" y="30"/>
                    <a:pt x="4" y="30"/>
                    <a:pt x="4" y="30"/>
                  </a:cubicBezTo>
                  <a:cubicBezTo>
                    <a:pt x="0" y="30"/>
                    <a:pt x="0" y="30"/>
                    <a:pt x="0" y="30"/>
                  </a:cubicBezTo>
                  <a:lnTo>
                    <a:pt x="0" y="1"/>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577">
              <a:extLst>
                <a:ext uri="{FF2B5EF4-FFF2-40B4-BE49-F238E27FC236}">
                  <a16:creationId xmlns:a16="http://schemas.microsoft.com/office/drawing/2014/main" id="{C58FE0F3-4001-4DBF-9F95-616FCC73C3B8}"/>
                </a:ext>
              </a:extLst>
            </p:cNvPr>
            <p:cNvSpPr>
              <a:spLocks noEditPoints="1"/>
            </p:cNvSpPr>
            <p:nvPr userDrawn="1"/>
          </p:nvSpPr>
          <p:spPr bwMode="auto">
            <a:xfrm>
              <a:off x="10915232" y="866291"/>
              <a:ext cx="70168" cy="95683"/>
            </a:xfrm>
            <a:custGeom>
              <a:avLst/>
              <a:gdLst>
                <a:gd name="T0" fmla="*/ 29 w 29"/>
                <a:gd name="T1" fmla="*/ 0 h 40"/>
                <a:gd name="T2" fmla="*/ 29 w 29"/>
                <a:gd name="T3" fmla="*/ 40 h 40"/>
                <a:gd name="T4" fmla="*/ 26 w 29"/>
                <a:gd name="T5" fmla="*/ 40 h 40"/>
                <a:gd name="T6" fmla="*/ 26 w 29"/>
                <a:gd name="T7" fmla="*/ 35 h 40"/>
                <a:gd name="T8" fmla="*/ 21 w 29"/>
                <a:gd name="T9" fmla="*/ 39 h 40"/>
                <a:gd name="T10" fmla="*/ 14 w 29"/>
                <a:gd name="T11" fmla="*/ 40 h 40"/>
                <a:gd name="T12" fmla="*/ 4 w 29"/>
                <a:gd name="T13" fmla="*/ 36 h 40"/>
                <a:gd name="T14" fmla="*/ 0 w 29"/>
                <a:gd name="T15" fmla="*/ 25 h 40"/>
                <a:gd name="T16" fmla="*/ 4 w 29"/>
                <a:gd name="T17" fmla="*/ 15 h 40"/>
                <a:gd name="T18" fmla="*/ 14 w 29"/>
                <a:gd name="T19" fmla="*/ 10 h 40"/>
                <a:gd name="T20" fmla="*/ 21 w 29"/>
                <a:gd name="T21" fmla="*/ 12 h 40"/>
                <a:gd name="T22" fmla="*/ 26 w 29"/>
                <a:gd name="T23" fmla="*/ 16 h 40"/>
                <a:gd name="T24" fmla="*/ 26 w 29"/>
                <a:gd name="T25" fmla="*/ 0 h 40"/>
                <a:gd name="T26" fmla="*/ 29 w 29"/>
                <a:gd name="T27" fmla="*/ 0 h 40"/>
                <a:gd name="T28" fmla="*/ 15 w 29"/>
                <a:gd name="T29" fmla="*/ 14 h 40"/>
                <a:gd name="T30" fmla="*/ 9 w 29"/>
                <a:gd name="T31" fmla="*/ 15 h 40"/>
                <a:gd name="T32" fmla="*/ 5 w 29"/>
                <a:gd name="T33" fmla="*/ 20 h 40"/>
                <a:gd name="T34" fmla="*/ 3 w 29"/>
                <a:gd name="T35" fmla="*/ 25 h 40"/>
                <a:gd name="T36" fmla="*/ 5 w 29"/>
                <a:gd name="T37" fmla="*/ 31 h 40"/>
                <a:gd name="T38" fmla="*/ 9 w 29"/>
                <a:gd name="T39" fmla="*/ 35 h 40"/>
                <a:gd name="T40" fmla="*/ 15 w 29"/>
                <a:gd name="T41" fmla="*/ 37 h 40"/>
                <a:gd name="T42" fmla="*/ 20 w 29"/>
                <a:gd name="T43" fmla="*/ 35 h 40"/>
                <a:gd name="T44" fmla="*/ 25 w 29"/>
                <a:gd name="T45" fmla="*/ 31 h 40"/>
                <a:gd name="T46" fmla="*/ 26 w 29"/>
                <a:gd name="T47" fmla="*/ 25 h 40"/>
                <a:gd name="T48" fmla="*/ 23 w 29"/>
                <a:gd name="T49" fmla="*/ 17 h 40"/>
                <a:gd name="T50" fmla="*/ 15 w 29"/>
                <a:gd name="T51"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40">
                  <a:moveTo>
                    <a:pt x="29" y="0"/>
                  </a:moveTo>
                  <a:cubicBezTo>
                    <a:pt x="29" y="40"/>
                    <a:pt x="29" y="40"/>
                    <a:pt x="29" y="40"/>
                  </a:cubicBezTo>
                  <a:cubicBezTo>
                    <a:pt x="26" y="40"/>
                    <a:pt x="26" y="40"/>
                    <a:pt x="26" y="40"/>
                  </a:cubicBezTo>
                  <a:cubicBezTo>
                    <a:pt x="26" y="35"/>
                    <a:pt x="26" y="35"/>
                    <a:pt x="26" y="35"/>
                  </a:cubicBezTo>
                  <a:cubicBezTo>
                    <a:pt x="24" y="37"/>
                    <a:pt x="23" y="38"/>
                    <a:pt x="21" y="39"/>
                  </a:cubicBezTo>
                  <a:cubicBezTo>
                    <a:pt x="19" y="40"/>
                    <a:pt x="17" y="40"/>
                    <a:pt x="14" y="40"/>
                  </a:cubicBezTo>
                  <a:cubicBezTo>
                    <a:pt x="10" y="40"/>
                    <a:pt x="7" y="39"/>
                    <a:pt x="4" y="36"/>
                  </a:cubicBezTo>
                  <a:cubicBezTo>
                    <a:pt x="1" y="33"/>
                    <a:pt x="0" y="29"/>
                    <a:pt x="0" y="25"/>
                  </a:cubicBezTo>
                  <a:cubicBezTo>
                    <a:pt x="0" y="21"/>
                    <a:pt x="1" y="18"/>
                    <a:pt x="4" y="15"/>
                  </a:cubicBezTo>
                  <a:cubicBezTo>
                    <a:pt x="7" y="12"/>
                    <a:pt x="10" y="10"/>
                    <a:pt x="14" y="10"/>
                  </a:cubicBezTo>
                  <a:cubicBezTo>
                    <a:pt x="17" y="10"/>
                    <a:pt x="19" y="11"/>
                    <a:pt x="21" y="12"/>
                  </a:cubicBezTo>
                  <a:cubicBezTo>
                    <a:pt x="23" y="13"/>
                    <a:pt x="24" y="14"/>
                    <a:pt x="26" y="16"/>
                  </a:cubicBezTo>
                  <a:cubicBezTo>
                    <a:pt x="26" y="0"/>
                    <a:pt x="26" y="0"/>
                    <a:pt x="26" y="0"/>
                  </a:cubicBezTo>
                  <a:lnTo>
                    <a:pt x="29" y="0"/>
                  </a:lnTo>
                  <a:close/>
                  <a:moveTo>
                    <a:pt x="15" y="14"/>
                  </a:moveTo>
                  <a:cubicBezTo>
                    <a:pt x="13" y="14"/>
                    <a:pt x="11" y="14"/>
                    <a:pt x="9" y="15"/>
                  </a:cubicBezTo>
                  <a:cubicBezTo>
                    <a:pt x="7" y="16"/>
                    <a:pt x="6" y="18"/>
                    <a:pt x="5" y="20"/>
                  </a:cubicBezTo>
                  <a:cubicBezTo>
                    <a:pt x="4" y="21"/>
                    <a:pt x="3" y="23"/>
                    <a:pt x="3" y="25"/>
                  </a:cubicBezTo>
                  <a:cubicBezTo>
                    <a:pt x="3" y="27"/>
                    <a:pt x="4" y="29"/>
                    <a:pt x="5" y="31"/>
                  </a:cubicBezTo>
                  <a:cubicBezTo>
                    <a:pt x="6" y="33"/>
                    <a:pt x="7" y="34"/>
                    <a:pt x="9" y="35"/>
                  </a:cubicBezTo>
                  <a:cubicBezTo>
                    <a:pt x="11" y="36"/>
                    <a:pt x="13" y="37"/>
                    <a:pt x="15" y="37"/>
                  </a:cubicBezTo>
                  <a:cubicBezTo>
                    <a:pt x="17" y="37"/>
                    <a:pt x="19" y="36"/>
                    <a:pt x="20" y="35"/>
                  </a:cubicBezTo>
                  <a:cubicBezTo>
                    <a:pt x="22" y="34"/>
                    <a:pt x="24" y="33"/>
                    <a:pt x="25" y="31"/>
                  </a:cubicBezTo>
                  <a:cubicBezTo>
                    <a:pt x="26" y="30"/>
                    <a:pt x="26" y="28"/>
                    <a:pt x="26" y="25"/>
                  </a:cubicBezTo>
                  <a:cubicBezTo>
                    <a:pt x="26" y="22"/>
                    <a:pt x="25" y="19"/>
                    <a:pt x="23" y="17"/>
                  </a:cubicBezTo>
                  <a:cubicBezTo>
                    <a:pt x="21" y="15"/>
                    <a:pt x="18" y="14"/>
                    <a:pt x="15" y="1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578">
              <a:extLst>
                <a:ext uri="{FF2B5EF4-FFF2-40B4-BE49-F238E27FC236}">
                  <a16:creationId xmlns:a16="http://schemas.microsoft.com/office/drawing/2014/main" id="{B4DAFB6D-94D8-4DAE-9983-B329AE8D75B8}"/>
                </a:ext>
              </a:extLst>
            </p:cNvPr>
            <p:cNvSpPr>
              <a:spLocks noEditPoints="1"/>
            </p:cNvSpPr>
            <p:nvPr userDrawn="1"/>
          </p:nvSpPr>
          <p:spPr bwMode="auto">
            <a:xfrm>
              <a:off x="11014104" y="890212"/>
              <a:ext cx="68573" cy="71763"/>
            </a:xfrm>
            <a:custGeom>
              <a:avLst/>
              <a:gdLst>
                <a:gd name="T0" fmla="*/ 29 w 29"/>
                <a:gd name="T1" fmla="*/ 1 h 30"/>
                <a:gd name="T2" fmla="*/ 29 w 29"/>
                <a:gd name="T3" fmla="*/ 30 h 30"/>
                <a:gd name="T4" fmla="*/ 26 w 29"/>
                <a:gd name="T5" fmla="*/ 30 h 30"/>
                <a:gd name="T6" fmla="*/ 26 w 29"/>
                <a:gd name="T7" fmla="*/ 25 h 30"/>
                <a:gd name="T8" fmla="*/ 20 w 29"/>
                <a:gd name="T9" fmla="*/ 29 h 30"/>
                <a:gd name="T10" fmla="*/ 14 w 29"/>
                <a:gd name="T11" fmla="*/ 30 h 30"/>
                <a:gd name="T12" fmla="*/ 4 w 29"/>
                <a:gd name="T13" fmla="*/ 26 h 30"/>
                <a:gd name="T14" fmla="*/ 0 w 29"/>
                <a:gd name="T15" fmla="*/ 15 h 30"/>
                <a:gd name="T16" fmla="*/ 4 w 29"/>
                <a:gd name="T17" fmla="*/ 5 h 30"/>
                <a:gd name="T18" fmla="*/ 14 w 29"/>
                <a:gd name="T19" fmla="*/ 0 h 30"/>
                <a:gd name="T20" fmla="*/ 21 w 29"/>
                <a:gd name="T21" fmla="*/ 2 h 30"/>
                <a:gd name="T22" fmla="*/ 26 w 29"/>
                <a:gd name="T23" fmla="*/ 6 h 30"/>
                <a:gd name="T24" fmla="*/ 26 w 29"/>
                <a:gd name="T25" fmla="*/ 1 h 30"/>
                <a:gd name="T26" fmla="*/ 29 w 29"/>
                <a:gd name="T27" fmla="*/ 1 h 30"/>
                <a:gd name="T28" fmla="*/ 15 w 29"/>
                <a:gd name="T29" fmla="*/ 4 h 30"/>
                <a:gd name="T30" fmla="*/ 9 w 29"/>
                <a:gd name="T31" fmla="*/ 5 h 30"/>
                <a:gd name="T32" fmla="*/ 5 w 29"/>
                <a:gd name="T33" fmla="*/ 10 h 30"/>
                <a:gd name="T34" fmla="*/ 3 w 29"/>
                <a:gd name="T35" fmla="*/ 15 h 30"/>
                <a:gd name="T36" fmla="*/ 5 w 29"/>
                <a:gd name="T37" fmla="*/ 21 h 30"/>
                <a:gd name="T38" fmla="*/ 9 w 29"/>
                <a:gd name="T39" fmla="*/ 25 h 30"/>
                <a:gd name="T40" fmla="*/ 15 w 29"/>
                <a:gd name="T41" fmla="*/ 27 h 30"/>
                <a:gd name="T42" fmla="*/ 20 w 29"/>
                <a:gd name="T43" fmla="*/ 25 h 30"/>
                <a:gd name="T44" fmla="*/ 24 w 29"/>
                <a:gd name="T45" fmla="*/ 21 h 30"/>
                <a:gd name="T46" fmla="*/ 26 w 29"/>
                <a:gd name="T47" fmla="*/ 15 h 30"/>
                <a:gd name="T48" fmla="*/ 23 w 29"/>
                <a:gd name="T49" fmla="*/ 7 h 30"/>
                <a:gd name="T50" fmla="*/ 15 w 29"/>
                <a:gd name="T51"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30">
                  <a:moveTo>
                    <a:pt x="29" y="1"/>
                  </a:moveTo>
                  <a:cubicBezTo>
                    <a:pt x="29" y="30"/>
                    <a:pt x="29" y="30"/>
                    <a:pt x="29" y="30"/>
                  </a:cubicBezTo>
                  <a:cubicBezTo>
                    <a:pt x="26" y="30"/>
                    <a:pt x="26" y="30"/>
                    <a:pt x="26" y="30"/>
                  </a:cubicBezTo>
                  <a:cubicBezTo>
                    <a:pt x="26" y="25"/>
                    <a:pt x="26" y="25"/>
                    <a:pt x="26" y="25"/>
                  </a:cubicBezTo>
                  <a:cubicBezTo>
                    <a:pt x="24" y="27"/>
                    <a:pt x="22" y="28"/>
                    <a:pt x="20" y="29"/>
                  </a:cubicBezTo>
                  <a:cubicBezTo>
                    <a:pt x="19" y="30"/>
                    <a:pt x="16" y="30"/>
                    <a:pt x="14" y="30"/>
                  </a:cubicBezTo>
                  <a:cubicBezTo>
                    <a:pt x="10" y="30"/>
                    <a:pt x="7" y="29"/>
                    <a:pt x="4" y="26"/>
                  </a:cubicBezTo>
                  <a:cubicBezTo>
                    <a:pt x="1" y="23"/>
                    <a:pt x="0" y="19"/>
                    <a:pt x="0" y="15"/>
                  </a:cubicBezTo>
                  <a:cubicBezTo>
                    <a:pt x="0" y="11"/>
                    <a:pt x="1" y="8"/>
                    <a:pt x="4" y="5"/>
                  </a:cubicBezTo>
                  <a:cubicBezTo>
                    <a:pt x="7" y="2"/>
                    <a:pt x="10" y="0"/>
                    <a:pt x="14" y="0"/>
                  </a:cubicBezTo>
                  <a:cubicBezTo>
                    <a:pt x="17" y="0"/>
                    <a:pt x="19" y="1"/>
                    <a:pt x="21" y="2"/>
                  </a:cubicBezTo>
                  <a:cubicBezTo>
                    <a:pt x="23" y="3"/>
                    <a:pt x="24" y="4"/>
                    <a:pt x="26" y="6"/>
                  </a:cubicBezTo>
                  <a:cubicBezTo>
                    <a:pt x="26" y="1"/>
                    <a:pt x="26" y="1"/>
                    <a:pt x="26" y="1"/>
                  </a:cubicBezTo>
                  <a:lnTo>
                    <a:pt x="29" y="1"/>
                  </a:lnTo>
                  <a:close/>
                  <a:moveTo>
                    <a:pt x="15" y="4"/>
                  </a:moveTo>
                  <a:cubicBezTo>
                    <a:pt x="13" y="4"/>
                    <a:pt x="11" y="4"/>
                    <a:pt x="9" y="5"/>
                  </a:cubicBezTo>
                  <a:cubicBezTo>
                    <a:pt x="7" y="6"/>
                    <a:pt x="6" y="8"/>
                    <a:pt x="5" y="10"/>
                  </a:cubicBezTo>
                  <a:cubicBezTo>
                    <a:pt x="4" y="11"/>
                    <a:pt x="3" y="13"/>
                    <a:pt x="3" y="15"/>
                  </a:cubicBezTo>
                  <a:cubicBezTo>
                    <a:pt x="3" y="17"/>
                    <a:pt x="4" y="19"/>
                    <a:pt x="5" y="21"/>
                  </a:cubicBezTo>
                  <a:cubicBezTo>
                    <a:pt x="6" y="23"/>
                    <a:pt x="7" y="24"/>
                    <a:pt x="9" y="25"/>
                  </a:cubicBezTo>
                  <a:cubicBezTo>
                    <a:pt x="11" y="26"/>
                    <a:pt x="13" y="27"/>
                    <a:pt x="15" y="27"/>
                  </a:cubicBezTo>
                  <a:cubicBezTo>
                    <a:pt x="17" y="27"/>
                    <a:pt x="18" y="26"/>
                    <a:pt x="20" y="25"/>
                  </a:cubicBezTo>
                  <a:cubicBezTo>
                    <a:pt x="22" y="24"/>
                    <a:pt x="23" y="23"/>
                    <a:pt x="24" y="21"/>
                  </a:cubicBezTo>
                  <a:cubicBezTo>
                    <a:pt x="25" y="20"/>
                    <a:pt x="26" y="18"/>
                    <a:pt x="26" y="15"/>
                  </a:cubicBezTo>
                  <a:cubicBezTo>
                    <a:pt x="26" y="12"/>
                    <a:pt x="25" y="9"/>
                    <a:pt x="23" y="7"/>
                  </a:cubicBezTo>
                  <a:cubicBezTo>
                    <a:pt x="20" y="5"/>
                    <a:pt x="18" y="4"/>
                    <a:pt x="15" y="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579">
              <a:extLst>
                <a:ext uri="{FF2B5EF4-FFF2-40B4-BE49-F238E27FC236}">
                  <a16:creationId xmlns:a16="http://schemas.microsoft.com/office/drawing/2014/main" id="{295764C6-F4C3-4341-9CF1-83F4F7E7B91F}"/>
                </a:ext>
              </a:extLst>
            </p:cNvPr>
            <p:cNvSpPr>
              <a:spLocks/>
            </p:cNvSpPr>
            <p:nvPr userDrawn="1"/>
          </p:nvSpPr>
          <p:spPr bwMode="auto">
            <a:xfrm>
              <a:off x="11108193" y="890212"/>
              <a:ext cx="36679" cy="71763"/>
            </a:xfrm>
            <a:custGeom>
              <a:avLst/>
              <a:gdLst>
                <a:gd name="T0" fmla="*/ 0 w 15"/>
                <a:gd name="T1" fmla="*/ 1 h 30"/>
                <a:gd name="T2" fmla="*/ 4 w 15"/>
                <a:gd name="T3" fmla="*/ 1 h 30"/>
                <a:gd name="T4" fmla="*/ 4 w 15"/>
                <a:gd name="T5" fmla="*/ 5 h 30"/>
                <a:gd name="T6" fmla="*/ 8 w 15"/>
                <a:gd name="T7" fmla="*/ 2 h 30"/>
                <a:gd name="T8" fmla="*/ 11 w 15"/>
                <a:gd name="T9" fmla="*/ 0 h 30"/>
                <a:gd name="T10" fmla="*/ 15 w 15"/>
                <a:gd name="T11" fmla="*/ 1 h 30"/>
                <a:gd name="T12" fmla="*/ 13 w 15"/>
                <a:gd name="T13" fmla="*/ 4 h 30"/>
                <a:gd name="T14" fmla="*/ 11 w 15"/>
                <a:gd name="T15" fmla="*/ 4 h 30"/>
                <a:gd name="T16" fmla="*/ 7 w 15"/>
                <a:gd name="T17" fmla="*/ 5 h 30"/>
                <a:gd name="T18" fmla="*/ 5 w 15"/>
                <a:gd name="T19" fmla="*/ 10 h 30"/>
                <a:gd name="T20" fmla="*/ 4 w 15"/>
                <a:gd name="T21" fmla="*/ 20 h 30"/>
                <a:gd name="T22" fmla="*/ 4 w 15"/>
                <a:gd name="T23" fmla="*/ 30 h 30"/>
                <a:gd name="T24" fmla="*/ 0 w 15"/>
                <a:gd name="T25" fmla="*/ 30 h 30"/>
                <a:gd name="T26" fmla="*/ 0 w 15"/>
                <a:gd name="T27"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30">
                  <a:moveTo>
                    <a:pt x="0" y="1"/>
                  </a:moveTo>
                  <a:cubicBezTo>
                    <a:pt x="4" y="1"/>
                    <a:pt x="4" y="1"/>
                    <a:pt x="4" y="1"/>
                  </a:cubicBezTo>
                  <a:cubicBezTo>
                    <a:pt x="4" y="5"/>
                    <a:pt x="4" y="5"/>
                    <a:pt x="4" y="5"/>
                  </a:cubicBezTo>
                  <a:cubicBezTo>
                    <a:pt x="5" y="4"/>
                    <a:pt x="6" y="2"/>
                    <a:pt x="8" y="2"/>
                  </a:cubicBezTo>
                  <a:cubicBezTo>
                    <a:pt x="9" y="1"/>
                    <a:pt x="10" y="0"/>
                    <a:pt x="11" y="0"/>
                  </a:cubicBezTo>
                  <a:cubicBezTo>
                    <a:pt x="12" y="0"/>
                    <a:pt x="14" y="1"/>
                    <a:pt x="15" y="1"/>
                  </a:cubicBezTo>
                  <a:cubicBezTo>
                    <a:pt x="13" y="4"/>
                    <a:pt x="13" y="4"/>
                    <a:pt x="13" y="4"/>
                  </a:cubicBezTo>
                  <a:cubicBezTo>
                    <a:pt x="12" y="4"/>
                    <a:pt x="11" y="4"/>
                    <a:pt x="11" y="4"/>
                  </a:cubicBezTo>
                  <a:cubicBezTo>
                    <a:pt x="10" y="4"/>
                    <a:pt x="8" y="4"/>
                    <a:pt x="7" y="5"/>
                  </a:cubicBezTo>
                  <a:cubicBezTo>
                    <a:pt x="6" y="6"/>
                    <a:pt x="5" y="8"/>
                    <a:pt x="5" y="10"/>
                  </a:cubicBezTo>
                  <a:cubicBezTo>
                    <a:pt x="4" y="12"/>
                    <a:pt x="4" y="15"/>
                    <a:pt x="4" y="20"/>
                  </a:cubicBezTo>
                  <a:cubicBezTo>
                    <a:pt x="4" y="30"/>
                    <a:pt x="4" y="30"/>
                    <a:pt x="4" y="30"/>
                  </a:cubicBezTo>
                  <a:cubicBezTo>
                    <a:pt x="0" y="30"/>
                    <a:pt x="0" y="30"/>
                    <a:pt x="0" y="30"/>
                  </a:cubicBezTo>
                  <a:lnTo>
                    <a:pt x="0" y="1"/>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580">
              <a:extLst>
                <a:ext uri="{FF2B5EF4-FFF2-40B4-BE49-F238E27FC236}">
                  <a16:creationId xmlns:a16="http://schemas.microsoft.com/office/drawing/2014/main" id="{750013AC-B5DC-48AF-A686-4A28C1B12D88}"/>
                </a:ext>
              </a:extLst>
            </p:cNvPr>
            <p:cNvSpPr>
              <a:spLocks noEditPoints="1"/>
            </p:cNvSpPr>
            <p:nvPr userDrawn="1"/>
          </p:nvSpPr>
          <p:spPr bwMode="auto">
            <a:xfrm>
              <a:off x="11159224" y="866291"/>
              <a:ext cx="68573" cy="95683"/>
            </a:xfrm>
            <a:custGeom>
              <a:avLst/>
              <a:gdLst>
                <a:gd name="T0" fmla="*/ 29 w 29"/>
                <a:gd name="T1" fmla="*/ 0 h 40"/>
                <a:gd name="T2" fmla="*/ 29 w 29"/>
                <a:gd name="T3" fmla="*/ 40 h 40"/>
                <a:gd name="T4" fmla="*/ 26 w 29"/>
                <a:gd name="T5" fmla="*/ 40 h 40"/>
                <a:gd name="T6" fmla="*/ 26 w 29"/>
                <a:gd name="T7" fmla="*/ 35 h 40"/>
                <a:gd name="T8" fmla="*/ 21 w 29"/>
                <a:gd name="T9" fmla="*/ 39 h 40"/>
                <a:gd name="T10" fmla="*/ 14 w 29"/>
                <a:gd name="T11" fmla="*/ 40 h 40"/>
                <a:gd name="T12" fmla="*/ 4 w 29"/>
                <a:gd name="T13" fmla="*/ 36 h 40"/>
                <a:gd name="T14" fmla="*/ 0 w 29"/>
                <a:gd name="T15" fmla="*/ 25 h 40"/>
                <a:gd name="T16" fmla="*/ 4 w 29"/>
                <a:gd name="T17" fmla="*/ 15 h 40"/>
                <a:gd name="T18" fmla="*/ 15 w 29"/>
                <a:gd name="T19" fmla="*/ 10 h 40"/>
                <a:gd name="T20" fmla="*/ 21 w 29"/>
                <a:gd name="T21" fmla="*/ 12 h 40"/>
                <a:gd name="T22" fmla="*/ 26 w 29"/>
                <a:gd name="T23" fmla="*/ 16 h 40"/>
                <a:gd name="T24" fmla="*/ 26 w 29"/>
                <a:gd name="T25" fmla="*/ 0 h 40"/>
                <a:gd name="T26" fmla="*/ 29 w 29"/>
                <a:gd name="T27" fmla="*/ 0 h 40"/>
                <a:gd name="T28" fmla="*/ 15 w 29"/>
                <a:gd name="T29" fmla="*/ 14 h 40"/>
                <a:gd name="T30" fmla="*/ 9 w 29"/>
                <a:gd name="T31" fmla="*/ 15 h 40"/>
                <a:gd name="T32" fmla="*/ 5 w 29"/>
                <a:gd name="T33" fmla="*/ 20 h 40"/>
                <a:gd name="T34" fmla="*/ 4 w 29"/>
                <a:gd name="T35" fmla="*/ 25 h 40"/>
                <a:gd name="T36" fmla="*/ 5 w 29"/>
                <a:gd name="T37" fmla="*/ 31 h 40"/>
                <a:gd name="T38" fmla="*/ 9 w 29"/>
                <a:gd name="T39" fmla="*/ 35 h 40"/>
                <a:gd name="T40" fmla="*/ 15 w 29"/>
                <a:gd name="T41" fmla="*/ 37 h 40"/>
                <a:gd name="T42" fmla="*/ 21 w 29"/>
                <a:gd name="T43" fmla="*/ 35 h 40"/>
                <a:gd name="T44" fmla="*/ 25 w 29"/>
                <a:gd name="T45" fmla="*/ 31 h 40"/>
                <a:gd name="T46" fmla="*/ 26 w 29"/>
                <a:gd name="T47" fmla="*/ 25 h 40"/>
                <a:gd name="T48" fmla="*/ 23 w 29"/>
                <a:gd name="T49" fmla="*/ 17 h 40"/>
                <a:gd name="T50" fmla="*/ 15 w 29"/>
                <a:gd name="T51"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40">
                  <a:moveTo>
                    <a:pt x="29" y="0"/>
                  </a:moveTo>
                  <a:cubicBezTo>
                    <a:pt x="29" y="40"/>
                    <a:pt x="29" y="40"/>
                    <a:pt x="29" y="40"/>
                  </a:cubicBezTo>
                  <a:cubicBezTo>
                    <a:pt x="26" y="40"/>
                    <a:pt x="26" y="40"/>
                    <a:pt x="26" y="40"/>
                  </a:cubicBezTo>
                  <a:cubicBezTo>
                    <a:pt x="26" y="35"/>
                    <a:pt x="26" y="35"/>
                    <a:pt x="26" y="35"/>
                  </a:cubicBezTo>
                  <a:cubicBezTo>
                    <a:pt x="24" y="37"/>
                    <a:pt x="23" y="38"/>
                    <a:pt x="21" y="39"/>
                  </a:cubicBezTo>
                  <a:cubicBezTo>
                    <a:pt x="19" y="40"/>
                    <a:pt x="17" y="40"/>
                    <a:pt x="14" y="40"/>
                  </a:cubicBezTo>
                  <a:cubicBezTo>
                    <a:pt x="10" y="40"/>
                    <a:pt x="7" y="39"/>
                    <a:pt x="4" y="36"/>
                  </a:cubicBezTo>
                  <a:cubicBezTo>
                    <a:pt x="1" y="33"/>
                    <a:pt x="0" y="29"/>
                    <a:pt x="0" y="25"/>
                  </a:cubicBezTo>
                  <a:cubicBezTo>
                    <a:pt x="0" y="21"/>
                    <a:pt x="1" y="18"/>
                    <a:pt x="4" y="15"/>
                  </a:cubicBezTo>
                  <a:cubicBezTo>
                    <a:pt x="7" y="12"/>
                    <a:pt x="11" y="10"/>
                    <a:pt x="15" y="10"/>
                  </a:cubicBezTo>
                  <a:cubicBezTo>
                    <a:pt x="17" y="10"/>
                    <a:pt x="19" y="11"/>
                    <a:pt x="21" y="12"/>
                  </a:cubicBezTo>
                  <a:cubicBezTo>
                    <a:pt x="23" y="13"/>
                    <a:pt x="24" y="14"/>
                    <a:pt x="26" y="16"/>
                  </a:cubicBezTo>
                  <a:cubicBezTo>
                    <a:pt x="26" y="0"/>
                    <a:pt x="26" y="0"/>
                    <a:pt x="26" y="0"/>
                  </a:cubicBezTo>
                  <a:lnTo>
                    <a:pt x="29" y="0"/>
                  </a:lnTo>
                  <a:close/>
                  <a:moveTo>
                    <a:pt x="15" y="14"/>
                  </a:moveTo>
                  <a:cubicBezTo>
                    <a:pt x="13" y="14"/>
                    <a:pt x="11" y="14"/>
                    <a:pt x="9" y="15"/>
                  </a:cubicBezTo>
                  <a:cubicBezTo>
                    <a:pt x="8" y="16"/>
                    <a:pt x="6" y="18"/>
                    <a:pt x="5" y="20"/>
                  </a:cubicBezTo>
                  <a:cubicBezTo>
                    <a:pt x="4" y="21"/>
                    <a:pt x="4" y="23"/>
                    <a:pt x="4" y="25"/>
                  </a:cubicBezTo>
                  <a:cubicBezTo>
                    <a:pt x="4" y="27"/>
                    <a:pt x="4" y="29"/>
                    <a:pt x="5" y="31"/>
                  </a:cubicBezTo>
                  <a:cubicBezTo>
                    <a:pt x="6" y="33"/>
                    <a:pt x="8" y="34"/>
                    <a:pt x="9" y="35"/>
                  </a:cubicBezTo>
                  <a:cubicBezTo>
                    <a:pt x="11" y="36"/>
                    <a:pt x="13" y="37"/>
                    <a:pt x="15" y="37"/>
                  </a:cubicBezTo>
                  <a:cubicBezTo>
                    <a:pt x="17" y="37"/>
                    <a:pt x="19" y="36"/>
                    <a:pt x="21" y="35"/>
                  </a:cubicBezTo>
                  <a:cubicBezTo>
                    <a:pt x="22" y="34"/>
                    <a:pt x="24" y="33"/>
                    <a:pt x="25" y="31"/>
                  </a:cubicBezTo>
                  <a:cubicBezTo>
                    <a:pt x="26" y="30"/>
                    <a:pt x="26" y="28"/>
                    <a:pt x="26" y="25"/>
                  </a:cubicBezTo>
                  <a:cubicBezTo>
                    <a:pt x="26" y="22"/>
                    <a:pt x="25" y="19"/>
                    <a:pt x="23" y="17"/>
                  </a:cubicBezTo>
                  <a:cubicBezTo>
                    <a:pt x="21" y="15"/>
                    <a:pt x="18" y="14"/>
                    <a:pt x="15" y="1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581">
              <a:extLst>
                <a:ext uri="{FF2B5EF4-FFF2-40B4-BE49-F238E27FC236}">
                  <a16:creationId xmlns:a16="http://schemas.microsoft.com/office/drawing/2014/main" id="{6FE6799D-4F40-41DC-A67F-2784AB6E809F}"/>
                </a:ext>
              </a:extLst>
            </p:cNvPr>
            <p:cNvSpPr>
              <a:spLocks/>
            </p:cNvSpPr>
            <p:nvPr userDrawn="1"/>
          </p:nvSpPr>
          <p:spPr bwMode="auto">
            <a:xfrm>
              <a:off x="11251717" y="890212"/>
              <a:ext cx="39868" cy="71763"/>
            </a:xfrm>
            <a:custGeom>
              <a:avLst/>
              <a:gdLst>
                <a:gd name="T0" fmla="*/ 17 w 17"/>
                <a:gd name="T1" fmla="*/ 4 h 30"/>
                <a:gd name="T2" fmla="*/ 15 w 17"/>
                <a:gd name="T3" fmla="*/ 7 h 30"/>
                <a:gd name="T4" fmla="*/ 9 w 17"/>
                <a:gd name="T5" fmla="*/ 4 h 30"/>
                <a:gd name="T6" fmla="*/ 6 w 17"/>
                <a:gd name="T7" fmla="*/ 5 h 30"/>
                <a:gd name="T8" fmla="*/ 5 w 17"/>
                <a:gd name="T9" fmla="*/ 8 h 30"/>
                <a:gd name="T10" fmla="*/ 6 w 17"/>
                <a:gd name="T11" fmla="*/ 10 h 30"/>
                <a:gd name="T12" fmla="*/ 10 w 17"/>
                <a:gd name="T13" fmla="*/ 13 h 30"/>
                <a:gd name="T14" fmla="*/ 16 w 17"/>
                <a:gd name="T15" fmla="*/ 17 h 30"/>
                <a:gd name="T16" fmla="*/ 17 w 17"/>
                <a:gd name="T17" fmla="*/ 22 h 30"/>
                <a:gd name="T18" fmla="*/ 15 w 17"/>
                <a:gd name="T19" fmla="*/ 28 h 30"/>
                <a:gd name="T20" fmla="*/ 9 w 17"/>
                <a:gd name="T21" fmla="*/ 30 h 30"/>
                <a:gd name="T22" fmla="*/ 4 w 17"/>
                <a:gd name="T23" fmla="*/ 29 h 30"/>
                <a:gd name="T24" fmla="*/ 0 w 17"/>
                <a:gd name="T25" fmla="*/ 26 h 30"/>
                <a:gd name="T26" fmla="*/ 3 w 17"/>
                <a:gd name="T27" fmla="*/ 24 h 30"/>
                <a:gd name="T28" fmla="*/ 9 w 17"/>
                <a:gd name="T29" fmla="*/ 27 h 30"/>
                <a:gd name="T30" fmla="*/ 12 w 17"/>
                <a:gd name="T31" fmla="*/ 25 h 30"/>
                <a:gd name="T32" fmla="*/ 14 w 17"/>
                <a:gd name="T33" fmla="*/ 22 h 30"/>
                <a:gd name="T34" fmla="*/ 13 w 17"/>
                <a:gd name="T35" fmla="*/ 19 h 30"/>
                <a:gd name="T36" fmla="*/ 8 w 17"/>
                <a:gd name="T37" fmla="*/ 16 h 30"/>
                <a:gd name="T38" fmla="*/ 3 w 17"/>
                <a:gd name="T39" fmla="*/ 12 h 30"/>
                <a:gd name="T40" fmla="*/ 2 w 17"/>
                <a:gd name="T41" fmla="*/ 8 h 30"/>
                <a:gd name="T42" fmla="*/ 4 w 17"/>
                <a:gd name="T43" fmla="*/ 3 h 30"/>
                <a:gd name="T44" fmla="*/ 9 w 17"/>
                <a:gd name="T45" fmla="*/ 0 h 30"/>
                <a:gd name="T46" fmla="*/ 17 w 17"/>
                <a:gd name="T47"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 h="30">
                  <a:moveTo>
                    <a:pt x="17" y="4"/>
                  </a:moveTo>
                  <a:cubicBezTo>
                    <a:pt x="15" y="7"/>
                    <a:pt x="15" y="7"/>
                    <a:pt x="15" y="7"/>
                  </a:cubicBezTo>
                  <a:cubicBezTo>
                    <a:pt x="13" y="5"/>
                    <a:pt x="11" y="4"/>
                    <a:pt x="9" y="4"/>
                  </a:cubicBezTo>
                  <a:cubicBezTo>
                    <a:pt x="8" y="4"/>
                    <a:pt x="7" y="4"/>
                    <a:pt x="6" y="5"/>
                  </a:cubicBezTo>
                  <a:cubicBezTo>
                    <a:pt x="5" y="6"/>
                    <a:pt x="5" y="7"/>
                    <a:pt x="5" y="8"/>
                  </a:cubicBezTo>
                  <a:cubicBezTo>
                    <a:pt x="5" y="9"/>
                    <a:pt x="5" y="10"/>
                    <a:pt x="6" y="10"/>
                  </a:cubicBezTo>
                  <a:cubicBezTo>
                    <a:pt x="7" y="11"/>
                    <a:pt x="8" y="12"/>
                    <a:pt x="10" y="13"/>
                  </a:cubicBezTo>
                  <a:cubicBezTo>
                    <a:pt x="13" y="15"/>
                    <a:pt x="15" y="16"/>
                    <a:pt x="16" y="17"/>
                  </a:cubicBezTo>
                  <a:cubicBezTo>
                    <a:pt x="17" y="19"/>
                    <a:pt x="17" y="20"/>
                    <a:pt x="17" y="22"/>
                  </a:cubicBezTo>
                  <a:cubicBezTo>
                    <a:pt x="17" y="24"/>
                    <a:pt x="17" y="26"/>
                    <a:pt x="15" y="28"/>
                  </a:cubicBezTo>
                  <a:cubicBezTo>
                    <a:pt x="13" y="29"/>
                    <a:pt x="11" y="30"/>
                    <a:pt x="9" y="30"/>
                  </a:cubicBezTo>
                  <a:cubicBezTo>
                    <a:pt x="7" y="30"/>
                    <a:pt x="6" y="30"/>
                    <a:pt x="4" y="29"/>
                  </a:cubicBezTo>
                  <a:cubicBezTo>
                    <a:pt x="3" y="28"/>
                    <a:pt x="1" y="27"/>
                    <a:pt x="0" y="26"/>
                  </a:cubicBezTo>
                  <a:cubicBezTo>
                    <a:pt x="3" y="24"/>
                    <a:pt x="3" y="24"/>
                    <a:pt x="3" y="24"/>
                  </a:cubicBezTo>
                  <a:cubicBezTo>
                    <a:pt x="5" y="26"/>
                    <a:pt x="6" y="27"/>
                    <a:pt x="9" y="27"/>
                  </a:cubicBezTo>
                  <a:cubicBezTo>
                    <a:pt x="10" y="27"/>
                    <a:pt x="11" y="26"/>
                    <a:pt x="12" y="25"/>
                  </a:cubicBezTo>
                  <a:cubicBezTo>
                    <a:pt x="13" y="24"/>
                    <a:pt x="14" y="23"/>
                    <a:pt x="14" y="22"/>
                  </a:cubicBezTo>
                  <a:cubicBezTo>
                    <a:pt x="14" y="21"/>
                    <a:pt x="14" y="20"/>
                    <a:pt x="13" y="19"/>
                  </a:cubicBezTo>
                  <a:cubicBezTo>
                    <a:pt x="12" y="18"/>
                    <a:pt x="11" y="17"/>
                    <a:pt x="8" y="16"/>
                  </a:cubicBezTo>
                  <a:cubicBezTo>
                    <a:pt x="6" y="15"/>
                    <a:pt x="4" y="14"/>
                    <a:pt x="3" y="12"/>
                  </a:cubicBezTo>
                  <a:cubicBezTo>
                    <a:pt x="2" y="11"/>
                    <a:pt x="2" y="10"/>
                    <a:pt x="2" y="8"/>
                  </a:cubicBezTo>
                  <a:cubicBezTo>
                    <a:pt x="2" y="6"/>
                    <a:pt x="2" y="4"/>
                    <a:pt x="4" y="3"/>
                  </a:cubicBezTo>
                  <a:cubicBezTo>
                    <a:pt x="5" y="1"/>
                    <a:pt x="7" y="0"/>
                    <a:pt x="9" y="0"/>
                  </a:cubicBezTo>
                  <a:cubicBezTo>
                    <a:pt x="12" y="0"/>
                    <a:pt x="15" y="2"/>
                    <a:pt x="17" y="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582">
              <a:extLst>
                <a:ext uri="{FF2B5EF4-FFF2-40B4-BE49-F238E27FC236}">
                  <a16:creationId xmlns:a16="http://schemas.microsoft.com/office/drawing/2014/main" id="{FF6CB771-D4A0-46E1-9088-7AD54191E6B0}"/>
                </a:ext>
              </a:extLst>
            </p:cNvPr>
            <p:cNvSpPr>
              <a:spLocks noEditPoints="1"/>
            </p:cNvSpPr>
            <p:nvPr userDrawn="1"/>
          </p:nvSpPr>
          <p:spPr bwMode="auto">
            <a:xfrm>
              <a:off x="11366537" y="867886"/>
              <a:ext cx="55816" cy="94089"/>
            </a:xfrm>
            <a:custGeom>
              <a:avLst/>
              <a:gdLst>
                <a:gd name="T0" fmla="*/ 0 w 24"/>
                <a:gd name="T1" fmla="*/ 0 h 39"/>
                <a:gd name="T2" fmla="*/ 7 w 24"/>
                <a:gd name="T3" fmla="*/ 0 h 39"/>
                <a:gd name="T4" fmla="*/ 16 w 24"/>
                <a:gd name="T5" fmla="*/ 1 h 39"/>
                <a:gd name="T6" fmla="*/ 22 w 24"/>
                <a:gd name="T7" fmla="*/ 4 h 39"/>
                <a:gd name="T8" fmla="*/ 24 w 24"/>
                <a:gd name="T9" fmla="*/ 10 h 39"/>
                <a:gd name="T10" fmla="*/ 22 w 24"/>
                <a:gd name="T11" fmla="*/ 17 h 39"/>
                <a:gd name="T12" fmla="*/ 16 w 24"/>
                <a:gd name="T13" fmla="*/ 20 h 39"/>
                <a:gd name="T14" fmla="*/ 6 w 24"/>
                <a:gd name="T15" fmla="*/ 21 h 39"/>
                <a:gd name="T16" fmla="*/ 4 w 24"/>
                <a:gd name="T17" fmla="*/ 21 h 39"/>
                <a:gd name="T18" fmla="*/ 4 w 24"/>
                <a:gd name="T19" fmla="*/ 39 h 39"/>
                <a:gd name="T20" fmla="*/ 0 w 24"/>
                <a:gd name="T21" fmla="*/ 39 h 39"/>
                <a:gd name="T22" fmla="*/ 0 w 24"/>
                <a:gd name="T23" fmla="*/ 0 h 39"/>
                <a:gd name="T24" fmla="*/ 4 w 24"/>
                <a:gd name="T25" fmla="*/ 4 h 39"/>
                <a:gd name="T26" fmla="*/ 4 w 24"/>
                <a:gd name="T27" fmla="*/ 17 h 39"/>
                <a:gd name="T28" fmla="*/ 10 w 24"/>
                <a:gd name="T29" fmla="*/ 17 h 39"/>
                <a:gd name="T30" fmla="*/ 16 w 24"/>
                <a:gd name="T31" fmla="*/ 16 h 39"/>
                <a:gd name="T32" fmla="*/ 19 w 24"/>
                <a:gd name="T33" fmla="*/ 14 h 39"/>
                <a:gd name="T34" fmla="*/ 20 w 24"/>
                <a:gd name="T35" fmla="*/ 10 h 39"/>
                <a:gd name="T36" fmla="*/ 19 w 24"/>
                <a:gd name="T37" fmla="*/ 7 h 39"/>
                <a:gd name="T38" fmla="*/ 16 w 24"/>
                <a:gd name="T39" fmla="*/ 5 h 39"/>
                <a:gd name="T40" fmla="*/ 10 w 24"/>
                <a:gd name="T41" fmla="*/ 4 h 39"/>
                <a:gd name="T42" fmla="*/ 4 w 24"/>
                <a:gd name="T43"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39">
                  <a:moveTo>
                    <a:pt x="0" y="0"/>
                  </a:moveTo>
                  <a:cubicBezTo>
                    <a:pt x="7" y="0"/>
                    <a:pt x="7" y="0"/>
                    <a:pt x="7" y="0"/>
                  </a:cubicBezTo>
                  <a:cubicBezTo>
                    <a:pt x="12" y="0"/>
                    <a:pt x="15" y="0"/>
                    <a:pt x="16" y="1"/>
                  </a:cubicBezTo>
                  <a:cubicBezTo>
                    <a:pt x="18" y="1"/>
                    <a:pt x="20" y="2"/>
                    <a:pt x="22" y="4"/>
                  </a:cubicBezTo>
                  <a:cubicBezTo>
                    <a:pt x="23" y="6"/>
                    <a:pt x="24" y="8"/>
                    <a:pt x="24" y="10"/>
                  </a:cubicBezTo>
                  <a:cubicBezTo>
                    <a:pt x="24" y="13"/>
                    <a:pt x="23" y="15"/>
                    <a:pt x="22" y="17"/>
                  </a:cubicBezTo>
                  <a:cubicBezTo>
                    <a:pt x="20" y="18"/>
                    <a:pt x="18" y="19"/>
                    <a:pt x="16" y="20"/>
                  </a:cubicBezTo>
                  <a:cubicBezTo>
                    <a:pt x="14" y="20"/>
                    <a:pt x="11" y="21"/>
                    <a:pt x="6" y="21"/>
                  </a:cubicBezTo>
                  <a:cubicBezTo>
                    <a:pt x="4" y="21"/>
                    <a:pt x="4" y="21"/>
                    <a:pt x="4" y="21"/>
                  </a:cubicBezTo>
                  <a:cubicBezTo>
                    <a:pt x="4" y="39"/>
                    <a:pt x="4" y="39"/>
                    <a:pt x="4" y="39"/>
                  </a:cubicBezTo>
                  <a:cubicBezTo>
                    <a:pt x="0" y="39"/>
                    <a:pt x="0" y="39"/>
                    <a:pt x="0" y="39"/>
                  </a:cubicBezTo>
                  <a:lnTo>
                    <a:pt x="0" y="0"/>
                  </a:lnTo>
                  <a:close/>
                  <a:moveTo>
                    <a:pt x="4" y="4"/>
                  </a:moveTo>
                  <a:cubicBezTo>
                    <a:pt x="4" y="17"/>
                    <a:pt x="4" y="17"/>
                    <a:pt x="4" y="17"/>
                  </a:cubicBezTo>
                  <a:cubicBezTo>
                    <a:pt x="10" y="17"/>
                    <a:pt x="10" y="17"/>
                    <a:pt x="10" y="17"/>
                  </a:cubicBezTo>
                  <a:cubicBezTo>
                    <a:pt x="13" y="17"/>
                    <a:pt x="15" y="17"/>
                    <a:pt x="16" y="16"/>
                  </a:cubicBezTo>
                  <a:cubicBezTo>
                    <a:pt x="17" y="16"/>
                    <a:pt x="18" y="15"/>
                    <a:pt x="19" y="14"/>
                  </a:cubicBezTo>
                  <a:cubicBezTo>
                    <a:pt x="19" y="13"/>
                    <a:pt x="20" y="12"/>
                    <a:pt x="20" y="10"/>
                  </a:cubicBezTo>
                  <a:cubicBezTo>
                    <a:pt x="20" y="9"/>
                    <a:pt x="19" y="8"/>
                    <a:pt x="19" y="7"/>
                  </a:cubicBezTo>
                  <a:cubicBezTo>
                    <a:pt x="18" y="6"/>
                    <a:pt x="17" y="5"/>
                    <a:pt x="16" y="5"/>
                  </a:cubicBezTo>
                  <a:cubicBezTo>
                    <a:pt x="15" y="4"/>
                    <a:pt x="13" y="4"/>
                    <a:pt x="10" y="4"/>
                  </a:cubicBezTo>
                  <a:lnTo>
                    <a:pt x="4" y="4"/>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583">
              <a:extLst>
                <a:ext uri="{FF2B5EF4-FFF2-40B4-BE49-F238E27FC236}">
                  <a16:creationId xmlns:a16="http://schemas.microsoft.com/office/drawing/2014/main" id="{903CF516-0ED6-4F28-8AAF-B9118757F963}"/>
                </a:ext>
              </a:extLst>
            </p:cNvPr>
            <p:cNvSpPr>
              <a:spLocks noEditPoints="1"/>
            </p:cNvSpPr>
            <p:nvPr userDrawn="1"/>
          </p:nvSpPr>
          <p:spPr bwMode="auto">
            <a:xfrm>
              <a:off x="11441488" y="890212"/>
              <a:ext cx="70168" cy="71763"/>
            </a:xfrm>
            <a:custGeom>
              <a:avLst/>
              <a:gdLst>
                <a:gd name="T0" fmla="*/ 25 w 29"/>
                <a:gd name="T1" fmla="*/ 20 h 30"/>
                <a:gd name="T2" fmla="*/ 28 w 29"/>
                <a:gd name="T3" fmla="*/ 22 h 30"/>
                <a:gd name="T4" fmla="*/ 24 w 29"/>
                <a:gd name="T5" fmla="*/ 27 h 30"/>
                <a:gd name="T6" fmla="*/ 20 w 29"/>
                <a:gd name="T7" fmla="*/ 29 h 30"/>
                <a:gd name="T8" fmla="*/ 14 w 29"/>
                <a:gd name="T9" fmla="*/ 30 h 30"/>
                <a:gd name="T10" fmla="*/ 3 w 29"/>
                <a:gd name="T11" fmla="*/ 26 h 30"/>
                <a:gd name="T12" fmla="*/ 0 w 29"/>
                <a:gd name="T13" fmla="*/ 15 h 30"/>
                <a:gd name="T14" fmla="*/ 3 w 29"/>
                <a:gd name="T15" fmla="*/ 6 h 30"/>
                <a:gd name="T16" fmla="*/ 14 w 29"/>
                <a:gd name="T17" fmla="*/ 0 h 30"/>
                <a:gd name="T18" fmla="*/ 26 w 29"/>
                <a:gd name="T19" fmla="*/ 6 h 30"/>
                <a:gd name="T20" fmla="*/ 29 w 29"/>
                <a:gd name="T21" fmla="*/ 16 h 30"/>
                <a:gd name="T22" fmla="*/ 3 w 29"/>
                <a:gd name="T23" fmla="*/ 16 h 30"/>
                <a:gd name="T24" fmla="*/ 7 w 29"/>
                <a:gd name="T25" fmla="*/ 24 h 30"/>
                <a:gd name="T26" fmla="*/ 14 w 29"/>
                <a:gd name="T27" fmla="*/ 27 h 30"/>
                <a:gd name="T28" fmla="*/ 18 w 29"/>
                <a:gd name="T29" fmla="*/ 26 h 30"/>
                <a:gd name="T30" fmla="*/ 22 w 29"/>
                <a:gd name="T31" fmla="*/ 24 h 30"/>
                <a:gd name="T32" fmla="*/ 25 w 29"/>
                <a:gd name="T33" fmla="*/ 20 h 30"/>
                <a:gd name="T34" fmla="*/ 25 w 29"/>
                <a:gd name="T35" fmla="*/ 12 h 30"/>
                <a:gd name="T36" fmla="*/ 23 w 29"/>
                <a:gd name="T37" fmla="*/ 8 h 30"/>
                <a:gd name="T38" fmla="*/ 19 w 29"/>
                <a:gd name="T39" fmla="*/ 5 h 30"/>
                <a:gd name="T40" fmla="*/ 14 w 29"/>
                <a:gd name="T41" fmla="*/ 4 h 30"/>
                <a:gd name="T42" fmla="*/ 7 w 29"/>
                <a:gd name="T43" fmla="*/ 7 h 30"/>
                <a:gd name="T44" fmla="*/ 4 w 29"/>
                <a:gd name="T45" fmla="*/ 12 h 30"/>
                <a:gd name="T46" fmla="*/ 25 w 29"/>
                <a:gd name="T47"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30">
                  <a:moveTo>
                    <a:pt x="25" y="20"/>
                  </a:moveTo>
                  <a:cubicBezTo>
                    <a:pt x="28" y="22"/>
                    <a:pt x="28" y="22"/>
                    <a:pt x="28" y="22"/>
                  </a:cubicBezTo>
                  <a:cubicBezTo>
                    <a:pt x="27" y="24"/>
                    <a:pt x="26" y="25"/>
                    <a:pt x="24" y="27"/>
                  </a:cubicBezTo>
                  <a:cubicBezTo>
                    <a:pt x="23" y="28"/>
                    <a:pt x="22" y="29"/>
                    <a:pt x="20" y="29"/>
                  </a:cubicBezTo>
                  <a:cubicBezTo>
                    <a:pt x="18" y="30"/>
                    <a:pt x="16" y="30"/>
                    <a:pt x="14" y="30"/>
                  </a:cubicBezTo>
                  <a:cubicBezTo>
                    <a:pt x="10" y="30"/>
                    <a:pt x="6" y="29"/>
                    <a:pt x="3" y="26"/>
                  </a:cubicBezTo>
                  <a:cubicBezTo>
                    <a:pt x="1" y="23"/>
                    <a:pt x="0" y="19"/>
                    <a:pt x="0" y="15"/>
                  </a:cubicBezTo>
                  <a:cubicBezTo>
                    <a:pt x="0" y="12"/>
                    <a:pt x="1" y="9"/>
                    <a:pt x="3" y="6"/>
                  </a:cubicBezTo>
                  <a:cubicBezTo>
                    <a:pt x="6" y="2"/>
                    <a:pt x="9" y="0"/>
                    <a:pt x="14" y="0"/>
                  </a:cubicBezTo>
                  <a:cubicBezTo>
                    <a:pt x="19" y="0"/>
                    <a:pt x="23" y="2"/>
                    <a:pt x="26" y="6"/>
                  </a:cubicBezTo>
                  <a:cubicBezTo>
                    <a:pt x="28" y="8"/>
                    <a:pt x="29" y="12"/>
                    <a:pt x="29" y="16"/>
                  </a:cubicBezTo>
                  <a:cubicBezTo>
                    <a:pt x="3" y="16"/>
                    <a:pt x="3" y="16"/>
                    <a:pt x="3" y="16"/>
                  </a:cubicBezTo>
                  <a:cubicBezTo>
                    <a:pt x="3" y="19"/>
                    <a:pt x="4" y="22"/>
                    <a:pt x="7" y="24"/>
                  </a:cubicBezTo>
                  <a:cubicBezTo>
                    <a:pt x="9" y="26"/>
                    <a:pt x="11" y="27"/>
                    <a:pt x="14" y="27"/>
                  </a:cubicBezTo>
                  <a:cubicBezTo>
                    <a:pt x="16" y="27"/>
                    <a:pt x="17" y="27"/>
                    <a:pt x="18" y="26"/>
                  </a:cubicBezTo>
                  <a:cubicBezTo>
                    <a:pt x="20" y="26"/>
                    <a:pt x="21" y="25"/>
                    <a:pt x="22" y="24"/>
                  </a:cubicBezTo>
                  <a:cubicBezTo>
                    <a:pt x="23" y="23"/>
                    <a:pt x="24" y="22"/>
                    <a:pt x="25" y="20"/>
                  </a:cubicBezTo>
                  <a:close/>
                  <a:moveTo>
                    <a:pt x="25" y="12"/>
                  </a:moveTo>
                  <a:cubicBezTo>
                    <a:pt x="24" y="10"/>
                    <a:pt x="24" y="9"/>
                    <a:pt x="23" y="8"/>
                  </a:cubicBezTo>
                  <a:cubicBezTo>
                    <a:pt x="22" y="7"/>
                    <a:pt x="21" y="6"/>
                    <a:pt x="19" y="5"/>
                  </a:cubicBezTo>
                  <a:cubicBezTo>
                    <a:pt x="18" y="4"/>
                    <a:pt x="16" y="4"/>
                    <a:pt x="14" y="4"/>
                  </a:cubicBezTo>
                  <a:cubicBezTo>
                    <a:pt x="11" y="4"/>
                    <a:pt x="9" y="5"/>
                    <a:pt x="7" y="7"/>
                  </a:cubicBezTo>
                  <a:cubicBezTo>
                    <a:pt x="6" y="8"/>
                    <a:pt x="4" y="10"/>
                    <a:pt x="4" y="12"/>
                  </a:cubicBezTo>
                  <a:lnTo>
                    <a:pt x="25" y="12"/>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584">
              <a:extLst>
                <a:ext uri="{FF2B5EF4-FFF2-40B4-BE49-F238E27FC236}">
                  <a16:creationId xmlns:a16="http://schemas.microsoft.com/office/drawing/2014/main" id="{62BF4C1D-91A4-4FC4-BEA9-9F525F1E7E17}"/>
                </a:ext>
              </a:extLst>
            </p:cNvPr>
            <p:cNvSpPr>
              <a:spLocks noEditPoints="1"/>
            </p:cNvSpPr>
            <p:nvPr userDrawn="1"/>
          </p:nvSpPr>
          <p:spPr bwMode="auto">
            <a:xfrm>
              <a:off x="11535577" y="890212"/>
              <a:ext cx="68573" cy="71763"/>
            </a:xfrm>
            <a:custGeom>
              <a:avLst/>
              <a:gdLst>
                <a:gd name="T0" fmla="*/ 14 w 29"/>
                <a:gd name="T1" fmla="*/ 0 h 30"/>
                <a:gd name="T2" fmla="*/ 25 w 29"/>
                <a:gd name="T3" fmla="*/ 5 h 30"/>
                <a:gd name="T4" fmla="*/ 29 w 29"/>
                <a:gd name="T5" fmla="*/ 15 h 30"/>
                <a:gd name="T6" fmla="*/ 25 w 29"/>
                <a:gd name="T7" fmla="*/ 26 h 30"/>
                <a:gd name="T8" fmla="*/ 14 w 29"/>
                <a:gd name="T9" fmla="*/ 30 h 30"/>
                <a:gd name="T10" fmla="*/ 4 w 29"/>
                <a:gd name="T11" fmla="*/ 26 h 30"/>
                <a:gd name="T12" fmla="*/ 0 w 29"/>
                <a:gd name="T13" fmla="*/ 15 h 30"/>
                <a:gd name="T14" fmla="*/ 4 w 29"/>
                <a:gd name="T15" fmla="*/ 5 h 30"/>
                <a:gd name="T16" fmla="*/ 14 w 29"/>
                <a:gd name="T17" fmla="*/ 0 h 30"/>
                <a:gd name="T18" fmla="*/ 14 w 29"/>
                <a:gd name="T19" fmla="*/ 4 h 30"/>
                <a:gd name="T20" fmla="*/ 7 w 29"/>
                <a:gd name="T21" fmla="*/ 7 h 30"/>
                <a:gd name="T22" fmla="*/ 3 w 29"/>
                <a:gd name="T23" fmla="*/ 15 h 30"/>
                <a:gd name="T24" fmla="*/ 5 w 29"/>
                <a:gd name="T25" fmla="*/ 21 h 30"/>
                <a:gd name="T26" fmla="*/ 9 w 29"/>
                <a:gd name="T27" fmla="*/ 25 h 30"/>
                <a:gd name="T28" fmla="*/ 14 w 29"/>
                <a:gd name="T29" fmla="*/ 27 h 30"/>
                <a:gd name="T30" fmla="*/ 20 w 29"/>
                <a:gd name="T31" fmla="*/ 25 h 30"/>
                <a:gd name="T32" fmla="*/ 24 w 29"/>
                <a:gd name="T33" fmla="*/ 21 h 30"/>
                <a:gd name="T34" fmla="*/ 26 w 29"/>
                <a:gd name="T35" fmla="*/ 15 h 30"/>
                <a:gd name="T36" fmla="*/ 22 w 29"/>
                <a:gd name="T37" fmla="*/ 7 h 30"/>
                <a:gd name="T38" fmla="*/ 14 w 29"/>
                <a:gd name="T39"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 h="30">
                  <a:moveTo>
                    <a:pt x="14" y="0"/>
                  </a:moveTo>
                  <a:cubicBezTo>
                    <a:pt x="19" y="0"/>
                    <a:pt x="22" y="2"/>
                    <a:pt x="25" y="5"/>
                  </a:cubicBezTo>
                  <a:cubicBezTo>
                    <a:pt x="28" y="8"/>
                    <a:pt x="29" y="11"/>
                    <a:pt x="29" y="15"/>
                  </a:cubicBezTo>
                  <a:cubicBezTo>
                    <a:pt x="29" y="19"/>
                    <a:pt x="28" y="23"/>
                    <a:pt x="25" y="26"/>
                  </a:cubicBezTo>
                  <a:cubicBezTo>
                    <a:pt x="22" y="29"/>
                    <a:pt x="19" y="30"/>
                    <a:pt x="14" y="30"/>
                  </a:cubicBezTo>
                  <a:cubicBezTo>
                    <a:pt x="10" y="30"/>
                    <a:pt x="7" y="29"/>
                    <a:pt x="4" y="26"/>
                  </a:cubicBezTo>
                  <a:cubicBezTo>
                    <a:pt x="1" y="23"/>
                    <a:pt x="0" y="19"/>
                    <a:pt x="0" y="15"/>
                  </a:cubicBezTo>
                  <a:cubicBezTo>
                    <a:pt x="0" y="11"/>
                    <a:pt x="1" y="8"/>
                    <a:pt x="4" y="5"/>
                  </a:cubicBezTo>
                  <a:cubicBezTo>
                    <a:pt x="6" y="2"/>
                    <a:pt x="10" y="0"/>
                    <a:pt x="14" y="0"/>
                  </a:cubicBezTo>
                  <a:close/>
                  <a:moveTo>
                    <a:pt x="14" y="4"/>
                  </a:moveTo>
                  <a:cubicBezTo>
                    <a:pt x="11" y="4"/>
                    <a:pt x="9" y="5"/>
                    <a:pt x="7" y="7"/>
                  </a:cubicBezTo>
                  <a:cubicBezTo>
                    <a:pt x="4" y="10"/>
                    <a:pt x="3" y="12"/>
                    <a:pt x="3" y="15"/>
                  </a:cubicBezTo>
                  <a:cubicBezTo>
                    <a:pt x="3" y="18"/>
                    <a:pt x="4" y="19"/>
                    <a:pt x="5" y="21"/>
                  </a:cubicBezTo>
                  <a:cubicBezTo>
                    <a:pt x="6" y="23"/>
                    <a:pt x="7" y="24"/>
                    <a:pt x="9" y="25"/>
                  </a:cubicBezTo>
                  <a:cubicBezTo>
                    <a:pt x="11" y="26"/>
                    <a:pt x="12" y="27"/>
                    <a:pt x="14" y="27"/>
                  </a:cubicBezTo>
                  <a:cubicBezTo>
                    <a:pt x="16" y="27"/>
                    <a:pt x="18" y="26"/>
                    <a:pt x="20" y="25"/>
                  </a:cubicBezTo>
                  <a:cubicBezTo>
                    <a:pt x="22" y="24"/>
                    <a:pt x="23" y="23"/>
                    <a:pt x="24" y="21"/>
                  </a:cubicBezTo>
                  <a:cubicBezTo>
                    <a:pt x="25" y="19"/>
                    <a:pt x="26" y="18"/>
                    <a:pt x="26" y="15"/>
                  </a:cubicBezTo>
                  <a:cubicBezTo>
                    <a:pt x="26" y="12"/>
                    <a:pt x="24" y="10"/>
                    <a:pt x="22" y="7"/>
                  </a:cubicBezTo>
                  <a:cubicBezTo>
                    <a:pt x="20" y="5"/>
                    <a:pt x="17" y="4"/>
                    <a:pt x="14" y="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585">
              <a:extLst>
                <a:ext uri="{FF2B5EF4-FFF2-40B4-BE49-F238E27FC236}">
                  <a16:creationId xmlns:a16="http://schemas.microsoft.com/office/drawing/2014/main" id="{816BD2A4-1C0B-4343-8CC8-E6D6B9E2FFCD}"/>
                </a:ext>
              </a:extLst>
            </p:cNvPr>
            <p:cNvSpPr>
              <a:spLocks noEditPoints="1"/>
            </p:cNvSpPr>
            <p:nvPr userDrawn="1"/>
          </p:nvSpPr>
          <p:spPr bwMode="auto">
            <a:xfrm>
              <a:off x="11629665" y="890212"/>
              <a:ext cx="71763" cy="95683"/>
            </a:xfrm>
            <a:custGeom>
              <a:avLst/>
              <a:gdLst>
                <a:gd name="T0" fmla="*/ 0 w 30"/>
                <a:gd name="T1" fmla="*/ 1 h 40"/>
                <a:gd name="T2" fmla="*/ 4 w 30"/>
                <a:gd name="T3" fmla="*/ 1 h 40"/>
                <a:gd name="T4" fmla="*/ 4 w 30"/>
                <a:gd name="T5" fmla="*/ 6 h 40"/>
                <a:gd name="T6" fmla="*/ 9 w 30"/>
                <a:gd name="T7" fmla="*/ 2 h 40"/>
                <a:gd name="T8" fmla="*/ 15 w 30"/>
                <a:gd name="T9" fmla="*/ 0 h 40"/>
                <a:gd name="T10" fmla="*/ 26 w 30"/>
                <a:gd name="T11" fmla="*/ 5 h 40"/>
                <a:gd name="T12" fmla="*/ 30 w 30"/>
                <a:gd name="T13" fmla="*/ 15 h 40"/>
                <a:gd name="T14" fmla="*/ 26 w 30"/>
                <a:gd name="T15" fmla="*/ 26 h 40"/>
                <a:gd name="T16" fmla="*/ 15 w 30"/>
                <a:gd name="T17" fmla="*/ 30 h 40"/>
                <a:gd name="T18" fmla="*/ 9 w 30"/>
                <a:gd name="T19" fmla="*/ 29 h 40"/>
                <a:gd name="T20" fmla="*/ 4 w 30"/>
                <a:gd name="T21" fmla="*/ 25 h 40"/>
                <a:gd name="T22" fmla="*/ 4 w 30"/>
                <a:gd name="T23" fmla="*/ 40 h 40"/>
                <a:gd name="T24" fmla="*/ 0 w 30"/>
                <a:gd name="T25" fmla="*/ 40 h 40"/>
                <a:gd name="T26" fmla="*/ 0 w 30"/>
                <a:gd name="T27" fmla="*/ 1 h 40"/>
                <a:gd name="T28" fmla="*/ 15 w 30"/>
                <a:gd name="T29" fmla="*/ 4 h 40"/>
                <a:gd name="T30" fmla="*/ 7 w 30"/>
                <a:gd name="T31" fmla="*/ 7 h 40"/>
                <a:gd name="T32" fmla="*/ 4 w 30"/>
                <a:gd name="T33" fmla="*/ 15 h 40"/>
                <a:gd name="T34" fmla="*/ 5 w 30"/>
                <a:gd name="T35" fmla="*/ 21 h 40"/>
                <a:gd name="T36" fmla="*/ 9 w 30"/>
                <a:gd name="T37" fmla="*/ 25 h 40"/>
                <a:gd name="T38" fmla="*/ 15 w 30"/>
                <a:gd name="T39" fmla="*/ 27 h 40"/>
                <a:gd name="T40" fmla="*/ 21 w 30"/>
                <a:gd name="T41" fmla="*/ 25 h 40"/>
                <a:gd name="T42" fmla="*/ 25 w 30"/>
                <a:gd name="T43" fmla="*/ 21 h 40"/>
                <a:gd name="T44" fmla="*/ 26 w 30"/>
                <a:gd name="T45" fmla="*/ 15 h 40"/>
                <a:gd name="T46" fmla="*/ 25 w 30"/>
                <a:gd name="T47" fmla="*/ 10 h 40"/>
                <a:gd name="T48" fmla="*/ 21 w 30"/>
                <a:gd name="T49" fmla="*/ 5 h 40"/>
                <a:gd name="T50" fmla="*/ 15 w 30"/>
                <a:gd name="T51" fmla="*/ 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40">
                  <a:moveTo>
                    <a:pt x="0" y="1"/>
                  </a:moveTo>
                  <a:cubicBezTo>
                    <a:pt x="4" y="1"/>
                    <a:pt x="4" y="1"/>
                    <a:pt x="4" y="1"/>
                  </a:cubicBezTo>
                  <a:cubicBezTo>
                    <a:pt x="4" y="6"/>
                    <a:pt x="4" y="6"/>
                    <a:pt x="4" y="6"/>
                  </a:cubicBezTo>
                  <a:cubicBezTo>
                    <a:pt x="5" y="4"/>
                    <a:pt x="7" y="3"/>
                    <a:pt x="9" y="2"/>
                  </a:cubicBezTo>
                  <a:cubicBezTo>
                    <a:pt x="11" y="1"/>
                    <a:pt x="13" y="0"/>
                    <a:pt x="15" y="0"/>
                  </a:cubicBezTo>
                  <a:cubicBezTo>
                    <a:pt x="19" y="0"/>
                    <a:pt x="23" y="2"/>
                    <a:pt x="26" y="5"/>
                  </a:cubicBezTo>
                  <a:cubicBezTo>
                    <a:pt x="29" y="8"/>
                    <a:pt x="30" y="11"/>
                    <a:pt x="30" y="15"/>
                  </a:cubicBezTo>
                  <a:cubicBezTo>
                    <a:pt x="30" y="19"/>
                    <a:pt x="29" y="23"/>
                    <a:pt x="26" y="26"/>
                  </a:cubicBezTo>
                  <a:cubicBezTo>
                    <a:pt x="23" y="29"/>
                    <a:pt x="19" y="30"/>
                    <a:pt x="15" y="30"/>
                  </a:cubicBezTo>
                  <a:cubicBezTo>
                    <a:pt x="13" y="30"/>
                    <a:pt x="11" y="30"/>
                    <a:pt x="9" y="29"/>
                  </a:cubicBezTo>
                  <a:cubicBezTo>
                    <a:pt x="7" y="28"/>
                    <a:pt x="6" y="27"/>
                    <a:pt x="4" y="25"/>
                  </a:cubicBezTo>
                  <a:cubicBezTo>
                    <a:pt x="4" y="40"/>
                    <a:pt x="4" y="40"/>
                    <a:pt x="4" y="40"/>
                  </a:cubicBezTo>
                  <a:cubicBezTo>
                    <a:pt x="0" y="40"/>
                    <a:pt x="0" y="40"/>
                    <a:pt x="0" y="40"/>
                  </a:cubicBezTo>
                  <a:lnTo>
                    <a:pt x="0" y="1"/>
                  </a:lnTo>
                  <a:close/>
                  <a:moveTo>
                    <a:pt x="15" y="4"/>
                  </a:moveTo>
                  <a:cubicBezTo>
                    <a:pt x="12" y="4"/>
                    <a:pt x="9" y="5"/>
                    <a:pt x="7" y="7"/>
                  </a:cubicBezTo>
                  <a:cubicBezTo>
                    <a:pt x="5" y="9"/>
                    <a:pt x="4" y="12"/>
                    <a:pt x="4" y="15"/>
                  </a:cubicBezTo>
                  <a:cubicBezTo>
                    <a:pt x="4" y="18"/>
                    <a:pt x="4" y="20"/>
                    <a:pt x="5" y="21"/>
                  </a:cubicBezTo>
                  <a:cubicBezTo>
                    <a:pt x="6" y="23"/>
                    <a:pt x="8" y="24"/>
                    <a:pt x="9" y="25"/>
                  </a:cubicBezTo>
                  <a:cubicBezTo>
                    <a:pt x="11" y="26"/>
                    <a:pt x="13" y="27"/>
                    <a:pt x="15" y="27"/>
                  </a:cubicBezTo>
                  <a:cubicBezTo>
                    <a:pt x="17" y="27"/>
                    <a:pt x="19" y="26"/>
                    <a:pt x="21" y="25"/>
                  </a:cubicBezTo>
                  <a:cubicBezTo>
                    <a:pt x="22" y="24"/>
                    <a:pt x="24" y="23"/>
                    <a:pt x="25" y="21"/>
                  </a:cubicBezTo>
                  <a:cubicBezTo>
                    <a:pt x="26" y="19"/>
                    <a:pt x="26" y="17"/>
                    <a:pt x="26" y="15"/>
                  </a:cubicBezTo>
                  <a:cubicBezTo>
                    <a:pt x="26" y="13"/>
                    <a:pt x="26" y="11"/>
                    <a:pt x="25" y="10"/>
                  </a:cubicBezTo>
                  <a:cubicBezTo>
                    <a:pt x="24" y="8"/>
                    <a:pt x="22" y="6"/>
                    <a:pt x="21" y="5"/>
                  </a:cubicBezTo>
                  <a:cubicBezTo>
                    <a:pt x="19" y="4"/>
                    <a:pt x="17" y="4"/>
                    <a:pt x="15" y="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Rectangle 586">
              <a:extLst>
                <a:ext uri="{FF2B5EF4-FFF2-40B4-BE49-F238E27FC236}">
                  <a16:creationId xmlns:a16="http://schemas.microsoft.com/office/drawing/2014/main" id="{9B63D5C7-13FB-4090-ABFE-A71B7E581A5B}"/>
                </a:ext>
              </a:extLst>
            </p:cNvPr>
            <p:cNvSpPr>
              <a:spLocks noChangeArrowheads="1"/>
            </p:cNvSpPr>
            <p:nvPr userDrawn="1"/>
          </p:nvSpPr>
          <p:spPr bwMode="auto">
            <a:xfrm>
              <a:off x="11728537" y="866291"/>
              <a:ext cx="6379" cy="95683"/>
            </a:xfrm>
            <a:prstGeom prst="rect">
              <a:avLst/>
            </a:prstGeom>
            <a:solidFill>
              <a:srgbClr val="004A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587">
              <a:extLst>
                <a:ext uri="{FF2B5EF4-FFF2-40B4-BE49-F238E27FC236}">
                  <a16:creationId xmlns:a16="http://schemas.microsoft.com/office/drawing/2014/main" id="{96D58EF5-0F2C-4F7C-A2DB-722FED03972A}"/>
                </a:ext>
              </a:extLst>
            </p:cNvPr>
            <p:cNvSpPr>
              <a:spLocks noEditPoints="1"/>
            </p:cNvSpPr>
            <p:nvPr userDrawn="1"/>
          </p:nvSpPr>
          <p:spPr bwMode="auto">
            <a:xfrm>
              <a:off x="11760431" y="890212"/>
              <a:ext cx="70168" cy="71763"/>
            </a:xfrm>
            <a:custGeom>
              <a:avLst/>
              <a:gdLst>
                <a:gd name="T0" fmla="*/ 25 w 29"/>
                <a:gd name="T1" fmla="*/ 20 h 30"/>
                <a:gd name="T2" fmla="*/ 28 w 29"/>
                <a:gd name="T3" fmla="*/ 22 h 30"/>
                <a:gd name="T4" fmla="*/ 25 w 29"/>
                <a:gd name="T5" fmla="*/ 27 h 30"/>
                <a:gd name="T6" fmla="*/ 20 w 29"/>
                <a:gd name="T7" fmla="*/ 29 h 30"/>
                <a:gd name="T8" fmla="*/ 14 w 29"/>
                <a:gd name="T9" fmla="*/ 30 h 30"/>
                <a:gd name="T10" fmla="*/ 4 w 29"/>
                <a:gd name="T11" fmla="*/ 26 h 30"/>
                <a:gd name="T12" fmla="*/ 0 w 29"/>
                <a:gd name="T13" fmla="*/ 15 h 30"/>
                <a:gd name="T14" fmla="*/ 3 w 29"/>
                <a:gd name="T15" fmla="*/ 6 h 30"/>
                <a:gd name="T16" fmla="*/ 14 w 29"/>
                <a:gd name="T17" fmla="*/ 0 h 30"/>
                <a:gd name="T18" fmla="*/ 26 w 29"/>
                <a:gd name="T19" fmla="*/ 6 h 30"/>
                <a:gd name="T20" fmla="*/ 29 w 29"/>
                <a:gd name="T21" fmla="*/ 16 h 30"/>
                <a:gd name="T22" fmla="*/ 3 w 29"/>
                <a:gd name="T23" fmla="*/ 16 h 30"/>
                <a:gd name="T24" fmla="*/ 7 w 29"/>
                <a:gd name="T25" fmla="*/ 24 h 30"/>
                <a:gd name="T26" fmla="*/ 14 w 29"/>
                <a:gd name="T27" fmla="*/ 27 h 30"/>
                <a:gd name="T28" fmla="*/ 18 w 29"/>
                <a:gd name="T29" fmla="*/ 26 h 30"/>
                <a:gd name="T30" fmla="*/ 22 w 29"/>
                <a:gd name="T31" fmla="*/ 24 h 30"/>
                <a:gd name="T32" fmla="*/ 25 w 29"/>
                <a:gd name="T33" fmla="*/ 20 h 30"/>
                <a:gd name="T34" fmla="*/ 25 w 29"/>
                <a:gd name="T35" fmla="*/ 12 h 30"/>
                <a:gd name="T36" fmla="*/ 23 w 29"/>
                <a:gd name="T37" fmla="*/ 8 h 30"/>
                <a:gd name="T38" fmla="*/ 19 w 29"/>
                <a:gd name="T39" fmla="*/ 5 h 30"/>
                <a:gd name="T40" fmla="*/ 14 w 29"/>
                <a:gd name="T41" fmla="*/ 4 h 30"/>
                <a:gd name="T42" fmla="*/ 7 w 29"/>
                <a:gd name="T43" fmla="*/ 7 h 30"/>
                <a:gd name="T44" fmla="*/ 4 w 29"/>
                <a:gd name="T45" fmla="*/ 12 h 30"/>
                <a:gd name="T46" fmla="*/ 25 w 29"/>
                <a:gd name="T47"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30">
                  <a:moveTo>
                    <a:pt x="25" y="20"/>
                  </a:moveTo>
                  <a:cubicBezTo>
                    <a:pt x="28" y="22"/>
                    <a:pt x="28" y="22"/>
                    <a:pt x="28" y="22"/>
                  </a:cubicBezTo>
                  <a:cubicBezTo>
                    <a:pt x="27" y="24"/>
                    <a:pt x="26" y="25"/>
                    <a:pt x="25" y="27"/>
                  </a:cubicBezTo>
                  <a:cubicBezTo>
                    <a:pt x="23" y="28"/>
                    <a:pt x="22" y="29"/>
                    <a:pt x="20" y="29"/>
                  </a:cubicBezTo>
                  <a:cubicBezTo>
                    <a:pt x="18" y="30"/>
                    <a:pt x="17" y="30"/>
                    <a:pt x="14" y="30"/>
                  </a:cubicBezTo>
                  <a:cubicBezTo>
                    <a:pt x="10" y="30"/>
                    <a:pt x="6" y="29"/>
                    <a:pt x="4" y="26"/>
                  </a:cubicBezTo>
                  <a:cubicBezTo>
                    <a:pt x="1" y="23"/>
                    <a:pt x="0" y="19"/>
                    <a:pt x="0" y="15"/>
                  </a:cubicBezTo>
                  <a:cubicBezTo>
                    <a:pt x="0" y="12"/>
                    <a:pt x="1" y="9"/>
                    <a:pt x="3" y="6"/>
                  </a:cubicBezTo>
                  <a:cubicBezTo>
                    <a:pt x="6" y="2"/>
                    <a:pt x="10" y="0"/>
                    <a:pt x="14" y="0"/>
                  </a:cubicBezTo>
                  <a:cubicBezTo>
                    <a:pt x="19" y="0"/>
                    <a:pt x="23" y="2"/>
                    <a:pt x="26" y="6"/>
                  </a:cubicBezTo>
                  <a:cubicBezTo>
                    <a:pt x="28" y="8"/>
                    <a:pt x="29" y="12"/>
                    <a:pt x="29" y="16"/>
                  </a:cubicBezTo>
                  <a:cubicBezTo>
                    <a:pt x="3" y="16"/>
                    <a:pt x="3" y="16"/>
                    <a:pt x="3" y="16"/>
                  </a:cubicBezTo>
                  <a:cubicBezTo>
                    <a:pt x="4" y="19"/>
                    <a:pt x="5" y="22"/>
                    <a:pt x="7" y="24"/>
                  </a:cubicBezTo>
                  <a:cubicBezTo>
                    <a:pt x="9" y="26"/>
                    <a:pt x="11" y="27"/>
                    <a:pt x="14" y="27"/>
                  </a:cubicBezTo>
                  <a:cubicBezTo>
                    <a:pt x="16" y="27"/>
                    <a:pt x="17" y="27"/>
                    <a:pt x="18" y="26"/>
                  </a:cubicBezTo>
                  <a:cubicBezTo>
                    <a:pt x="20" y="26"/>
                    <a:pt x="21" y="25"/>
                    <a:pt x="22" y="24"/>
                  </a:cubicBezTo>
                  <a:cubicBezTo>
                    <a:pt x="23" y="23"/>
                    <a:pt x="24" y="22"/>
                    <a:pt x="25" y="20"/>
                  </a:cubicBezTo>
                  <a:close/>
                  <a:moveTo>
                    <a:pt x="25" y="12"/>
                  </a:moveTo>
                  <a:cubicBezTo>
                    <a:pt x="24" y="10"/>
                    <a:pt x="24" y="9"/>
                    <a:pt x="23" y="8"/>
                  </a:cubicBezTo>
                  <a:cubicBezTo>
                    <a:pt x="22" y="7"/>
                    <a:pt x="21" y="6"/>
                    <a:pt x="19" y="5"/>
                  </a:cubicBezTo>
                  <a:cubicBezTo>
                    <a:pt x="18" y="4"/>
                    <a:pt x="16" y="4"/>
                    <a:pt x="14" y="4"/>
                  </a:cubicBezTo>
                  <a:cubicBezTo>
                    <a:pt x="12" y="4"/>
                    <a:pt x="9" y="5"/>
                    <a:pt x="7" y="7"/>
                  </a:cubicBezTo>
                  <a:cubicBezTo>
                    <a:pt x="6" y="8"/>
                    <a:pt x="5" y="10"/>
                    <a:pt x="4" y="12"/>
                  </a:cubicBezTo>
                  <a:lnTo>
                    <a:pt x="25" y="12"/>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588766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png"/><Relationship Id="rId1" Type="http://schemas.openxmlformats.org/officeDocument/2006/relationships/theme" Target="../theme/theme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 Id="rId9" Type="http://schemas.openxmlformats.org/officeDocument/2006/relationships/image" Target="../media/image43.png"/></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Header Placeholder 1">
            <a:extLst>
              <a:ext uri="{FF2B5EF4-FFF2-40B4-BE49-F238E27FC236}">
                <a16:creationId xmlns:a16="http://schemas.microsoft.com/office/drawing/2014/main" id="{0CA89A9A-A5F7-417D-8281-0F0AD414CD18}"/>
              </a:ext>
            </a:extLst>
          </p:cNvPr>
          <p:cNvSpPr>
            <a:spLocks noGrp="1"/>
          </p:cNvSpPr>
          <p:nvPr>
            <p:ph type="hdr" sz="quarter"/>
          </p:nvPr>
        </p:nvSpPr>
        <p:spPr>
          <a:xfrm>
            <a:off x="416408" y="0"/>
            <a:ext cx="2696906" cy="458788"/>
          </a:xfrm>
          <a:prstGeom prst="rect">
            <a:avLst/>
          </a:prstGeom>
        </p:spPr>
        <p:txBody>
          <a:bodyPr vert="horz" lIns="91440" tIns="45720" rIns="91440" bIns="45720" rtlCol="0" anchor="b"/>
          <a:lstStyle>
            <a:lvl1pPr algn="l">
              <a:defRPr sz="1200">
                <a:solidFill>
                  <a:schemeClr val="tx1"/>
                </a:solidFill>
                <a:latin typeface="+mn-lt"/>
              </a:defRPr>
            </a:lvl1pPr>
          </a:lstStyle>
          <a:p>
            <a:r>
              <a:rPr lang="en-US">
                <a:cs typeface="Tahoma" panose="020B0604030504040204" pitchFamily="34" charset="0"/>
              </a:rPr>
              <a:t>Headline</a:t>
            </a:r>
            <a:endParaRPr lang="en-US" dirty="0">
              <a:cs typeface="Tahoma" panose="020B0604030504040204" pitchFamily="34" charset="0"/>
            </a:endParaRPr>
          </a:p>
        </p:txBody>
      </p:sp>
      <p:sp>
        <p:nvSpPr>
          <p:cNvPr id="9" name="Date Placeholder 2">
            <a:extLst>
              <a:ext uri="{FF2B5EF4-FFF2-40B4-BE49-F238E27FC236}">
                <a16:creationId xmlns:a16="http://schemas.microsoft.com/office/drawing/2014/main" id="{3A42CB4B-57D2-407D-B106-3003DD1CC0A6}"/>
              </a:ext>
            </a:extLst>
          </p:cNvPr>
          <p:cNvSpPr>
            <a:spLocks noGrp="1"/>
          </p:cNvSpPr>
          <p:nvPr>
            <p:ph type="dt" sz="quarter" idx="1"/>
          </p:nvPr>
        </p:nvSpPr>
        <p:spPr>
          <a:xfrm>
            <a:off x="3884613" y="0"/>
            <a:ext cx="2646816" cy="458788"/>
          </a:xfrm>
          <a:prstGeom prst="rect">
            <a:avLst/>
          </a:prstGeom>
        </p:spPr>
        <p:txBody>
          <a:bodyPr vert="horz" lIns="91440" tIns="45720" rIns="91440" bIns="45720" rtlCol="0" anchor="b"/>
          <a:lstStyle>
            <a:lvl1pPr algn="r">
              <a:defRPr sz="1200">
                <a:solidFill>
                  <a:schemeClr val="tx1"/>
                </a:solidFill>
                <a:latin typeface="+mn-lt"/>
              </a:defRPr>
            </a:lvl1pPr>
          </a:lstStyle>
          <a:p>
            <a:fld id="{BDF556B1-47E5-4841-AF78-A552147C4512}" type="datetimeFigureOut">
              <a:rPr lang="en-US" smtClean="0">
                <a:cs typeface="Tahoma" panose="020B0604030504040204" pitchFamily="34" charset="0"/>
              </a:rPr>
              <a:pPr/>
              <a:t>5/11/2023</a:t>
            </a:fld>
            <a:endParaRPr lang="en-US">
              <a:cs typeface="Tahoma" panose="020B0604030504040204" pitchFamily="34" charset="0"/>
            </a:endParaRPr>
          </a:p>
        </p:txBody>
      </p:sp>
      <p:sp>
        <p:nvSpPr>
          <p:cNvPr id="10" name="Slide Number Placeholder 4">
            <a:extLst>
              <a:ext uri="{FF2B5EF4-FFF2-40B4-BE49-F238E27FC236}">
                <a16:creationId xmlns:a16="http://schemas.microsoft.com/office/drawing/2014/main" id="{3C6A86D3-EC4B-4CF0-BE59-F74CA7A04FF6}"/>
              </a:ext>
            </a:extLst>
          </p:cNvPr>
          <p:cNvSpPr>
            <a:spLocks noGrp="1"/>
          </p:cNvSpPr>
          <p:nvPr>
            <p:ph type="sldNum" sz="quarter" idx="5"/>
          </p:nvPr>
        </p:nvSpPr>
        <p:spPr>
          <a:xfrm>
            <a:off x="3884613" y="8685213"/>
            <a:ext cx="2646816" cy="458787"/>
          </a:xfrm>
          <a:prstGeom prst="rect">
            <a:avLst/>
          </a:prstGeom>
        </p:spPr>
        <p:txBody>
          <a:bodyPr vert="horz" lIns="91440" tIns="45720" rIns="91440" bIns="45720" rtlCol="0" anchor="t"/>
          <a:lstStyle>
            <a:lvl1pPr algn="r">
              <a:defRPr sz="1200">
                <a:solidFill>
                  <a:schemeClr val="tx1"/>
                </a:solidFill>
                <a:latin typeface="+mn-lt"/>
              </a:defRPr>
            </a:lvl1pPr>
          </a:lstStyle>
          <a:p>
            <a:fld id="{31C06EA9-5B09-4754-A303-3A3F0FC820EB}" type="slidenum">
              <a:rPr lang="en-US" smtClean="0">
                <a:cs typeface="Tahoma" panose="020B0604030504040204" pitchFamily="34" charset="0"/>
              </a:rPr>
              <a:pPr/>
              <a:t>‹#›</a:t>
            </a:fld>
            <a:endParaRPr lang="en-US">
              <a:cs typeface="Tahoma" panose="020B0604030504040204" pitchFamily="34" charset="0"/>
            </a:endParaRPr>
          </a:p>
        </p:txBody>
      </p:sp>
      <p:grpSp>
        <p:nvGrpSpPr>
          <p:cNvPr id="54" name="קבוצה 53">
            <a:extLst>
              <a:ext uri="{FF2B5EF4-FFF2-40B4-BE49-F238E27FC236}">
                <a16:creationId xmlns:a16="http://schemas.microsoft.com/office/drawing/2014/main" id="{0002F051-D97F-4490-8155-EFDC83EB22D4}"/>
              </a:ext>
            </a:extLst>
          </p:cNvPr>
          <p:cNvGrpSpPr/>
          <p:nvPr/>
        </p:nvGrpSpPr>
        <p:grpSpPr>
          <a:xfrm>
            <a:off x="487353" y="8442026"/>
            <a:ext cx="1168026" cy="486374"/>
            <a:chOff x="10299671" y="346413"/>
            <a:chExt cx="1535713" cy="639482"/>
          </a:xfrm>
        </p:grpSpPr>
        <p:pic>
          <p:nvPicPr>
            <p:cNvPr id="55" name="Picture 557">
              <a:extLst>
                <a:ext uri="{FF2B5EF4-FFF2-40B4-BE49-F238E27FC236}">
                  <a16:creationId xmlns:a16="http://schemas.microsoft.com/office/drawing/2014/main" id="{298B8FEE-FBC0-4001-9448-C1B0BE0ACC2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908853" y="346413"/>
              <a:ext cx="328512" cy="47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558">
              <a:extLst>
                <a:ext uri="{FF2B5EF4-FFF2-40B4-BE49-F238E27FC236}">
                  <a16:creationId xmlns:a16="http://schemas.microsoft.com/office/drawing/2014/main" id="{8BE8B8BA-AEE3-4AD1-B554-69BB44C7F966}"/>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846660" y="354387"/>
              <a:ext cx="314160" cy="470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559">
              <a:extLst>
                <a:ext uri="{FF2B5EF4-FFF2-40B4-BE49-F238E27FC236}">
                  <a16:creationId xmlns:a16="http://schemas.microsoft.com/office/drawing/2014/main" id="{FB06006E-E417-4CA3-9F4A-0274FFA33D6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782871" y="346413"/>
              <a:ext cx="328512" cy="47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Picture 560">
              <a:extLst>
                <a:ext uri="{FF2B5EF4-FFF2-40B4-BE49-F238E27FC236}">
                  <a16:creationId xmlns:a16="http://schemas.microsoft.com/office/drawing/2014/main" id="{2160B201-484A-43AC-A607-C8CCEBB7BCE4}"/>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0299671" y="590405"/>
              <a:ext cx="755895" cy="234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561">
              <a:extLst>
                <a:ext uri="{FF2B5EF4-FFF2-40B4-BE49-F238E27FC236}">
                  <a16:creationId xmlns:a16="http://schemas.microsoft.com/office/drawing/2014/main" id="{ED40B19C-9058-4568-AAEB-B4F56B202C78}"/>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11337832" y="346413"/>
              <a:ext cx="320538" cy="47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 name="Picture 562">
              <a:extLst>
                <a:ext uri="{FF2B5EF4-FFF2-40B4-BE49-F238E27FC236}">
                  <a16:creationId xmlns:a16="http://schemas.microsoft.com/office/drawing/2014/main" id="{DDE74F5F-3501-4F33-8084-309F13A487A4}"/>
                </a:ext>
              </a:extLst>
            </p:cNvPr>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11406404" y="346413"/>
              <a:ext cx="307781" cy="47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Picture 563">
              <a:extLst>
                <a:ext uri="{FF2B5EF4-FFF2-40B4-BE49-F238E27FC236}">
                  <a16:creationId xmlns:a16="http://schemas.microsoft.com/office/drawing/2014/main" id="{CAAFAADF-5A06-4CC4-B1AD-4264ED4B1685}"/>
                </a:ext>
              </a:extLst>
            </p:cNvPr>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11455841" y="346413"/>
              <a:ext cx="322133" cy="478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 name="Freeform 564">
              <a:extLst>
                <a:ext uri="{FF2B5EF4-FFF2-40B4-BE49-F238E27FC236}">
                  <a16:creationId xmlns:a16="http://schemas.microsoft.com/office/drawing/2014/main" id="{911EC386-5B81-40D8-9BD9-F055D565E450}"/>
                </a:ext>
              </a:extLst>
            </p:cNvPr>
            <p:cNvSpPr>
              <a:spLocks/>
            </p:cNvSpPr>
            <p:nvPr userDrawn="1"/>
          </p:nvSpPr>
          <p:spPr bwMode="auto">
            <a:xfrm>
              <a:off x="10972642" y="360766"/>
              <a:ext cx="621939" cy="457684"/>
            </a:xfrm>
            <a:custGeom>
              <a:avLst/>
              <a:gdLst>
                <a:gd name="T0" fmla="*/ 245 w 261"/>
                <a:gd name="T1" fmla="*/ 100 h 192"/>
                <a:gd name="T2" fmla="*/ 139 w 261"/>
                <a:gd name="T3" fmla="*/ 192 h 192"/>
                <a:gd name="T4" fmla="*/ 261 w 261"/>
                <a:gd name="T5" fmla="*/ 88 h 192"/>
                <a:gd name="T6" fmla="*/ 17 w 261"/>
                <a:gd name="T7" fmla="*/ 88 h 192"/>
                <a:gd name="T8" fmla="*/ 124 w 261"/>
                <a:gd name="T9" fmla="*/ 0 h 192"/>
                <a:gd name="T10" fmla="*/ 0 w 261"/>
                <a:gd name="T11" fmla="*/ 100 h 192"/>
                <a:gd name="T12" fmla="*/ 245 w 261"/>
                <a:gd name="T13" fmla="*/ 100 h 192"/>
              </a:gdLst>
              <a:ahLst/>
              <a:cxnLst>
                <a:cxn ang="0">
                  <a:pos x="T0" y="T1"/>
                </a:cxn>
                <a:cxn ang="0">
                  <a:pos x="T2" y="T3"/>
                </a:cxn>
                <a:cxn ang="0">
                  <a:pos x="T4" y="T5"/>
                </a:cxn>
                <a:cxn ang="0">
                  <a:pos x="T6" y="T7"/>
                </a:cxn>
                <a:cxn ang="0">
                  <a:pos x="T8" y="T9"/>
                </a:cxn>
                <a:cxn ang="0">
                  <a:pos x="T10" y="T11"/>
                </a:cxn>
                <a:cxn ang="0">
                  <a:pos x="T12" y="T13"/>
                </a:cxn>
              </a:cxnLst>
              <a:rect l="0" t="0" r="r" b="b"/>
              <a:pathLst>
                <a:path w="261" h="192">
                  <a:moveTo>
                    <a:pt x="245" y="100"/>
                  </a:moveTo>
                  <a:cubicBezTo>
                    <a:pt x="245" y="167"/>
                    <a:pt x="142" y="192"/>
                    <a:pt x="139" y="192"/>
                  </a:cubicBezTo>
                  <a:cubicBezTo>
                    <a:pt x="150" y="192"/>
                    <a:pt x="261" y="172"/>
                    <a:pt x="261" y="88"/>
                  </a:cubicBezTo>
                  <a:cubicBezTo>
                    <a:pt x="17" y="88"/>
                    <a:pt x="17" y="88"/>
                    <a:pt x="17" y="88"/>
                  </a:cubicBezTo>
                  <a:cubicBezTo>
                    <a:pt x="17" y="22"/>
                    <a:pt x="121" y="0"/>
                    <a:pt x="124" y="0"/>
                  </a:cubicBezTo>
                  <a:cubicBezTo>
                    <a:pt x="113" y="0"/>
                    <a:pt x="0" y="18"/>
                    <a:pt x="0" y="100"/>
                  </a:cubicBezTo>
                  <a:lnTo>
                    <a:pt x="245" y="100"/>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3" name="Picture 565">
              <a:extLst>
                <a:ext uri="{FF2B5EF4-FFF2-40B4-BE49-F238E27FC236}">
                  <a16:creationId xmlns:a16="http://schemas.microsoft.com/office/drawing/2014/main" id="{8D1489E3-CB74-4F33-AA28-04DE4992A5BC}"/>
                </a:ext>
              </a:extLst>
            </p:cNvPr>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11506872" y="351198"/>
              <a:ext cx="328512" cy="236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 name="Freeform 566">
              <a:extLst>
                <a:ext uri="{FF2B5EF4-FFF2-40B4-BE49-F238E27FC236}">
                  <a16:creationId xmlns:a16="http://schemas.microsoft.com/office/drawing/2014/main" id="{D784CD7D-F0D6-4C69-B3AD-5BD6FB6A0459}"/>
                </a:ext>
              </a:extLst>
            </p:cNvPr>
            <p:cNvSpPr>
              <a:spLocks/>
            </p:cNvSpPr>
            <p:nvPr userDrawn="1"/>
          </p:nvSpPr>
          <p:spPr bwMode="auto">
            <a:xfrm>
              <a:off x="10306050" y="429338"/>
              <a:ext cx="157877" cy="151499"/>
            </a:xfrm>
            <a:custGeom>
              <a:avLst/>
              <a:gdLst>
                <a:gd name="T0" fmla="*/ 0 w 99"/>
                <a:gd name="T1" fmla="*/ 95 h 95"/>
                <a:gd name="T2" fmla="*/ 24 w 99"/>
                <a:gd name="T3" fmla="*/ 0 h 95"/>
                <a:gd name="T4" fmla="*/ 99 w 99"/>
                <a:gd name="T5" fmla="*/ 0 h 95"/>
                <a:gd name="T6" fmla="*/ 93 w 99"/>
                <a:gd name="T7" fmla="*/ 23 h 95"/>
                <a:gd name="T8" fmla="*/ 48 w 99"/>
                <a:gd name="T9" fmla="*/ 23 h 95"/>
                <a:gd name="T10" fmla="*/ 45 w 99"/>
                <a:gd name="T11" fmla="*/ 36 h 95"/>
                <a:gd name="T12" fmla="*/ 82 w 99"/>
                <a:gd name="T13" fmla="*/ 36 h 95"/>
                <a:gd name="T14" fmla="*/ 76 w 99"/>
                <a:gd name="T15" fmla="*/ 57 h 95"/>
                <a:gd name="T16" fmla="*/ 39 w 99"/>
                <a:gd name="T17" fmla="*/ 57 h 95"/>
                <a:gd name="T18" fmla="*/ 36 w 99"/>
                <a:gd name="T19" fmla="*/ 72 h 95"/>
                <a:gd name="T20" fmla="*/ 82 w 99"/>
                <a:gd name="T21" fmla="*/ 72 h 95"/>
                <a:gd name="T22" fmla="*/ 76 w 99"/>
                <a:gd name="T23" fmla="*/ 95 h 95"/>
                <a:gd name="T24" fmla="*/ 0 w 99"/>
                <a:gd name="T25"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95">
                  <a:moveTo>
                    <a:pt x="0" y="95"/>
                  </a:moveTo>
                  <a:lnTo>
                    <a:pt x="24" y="0"/>
                  </a:lnTo>
                  <a:lnTo>
                    <a:pt x="99" y="0"/>
                  </a:lnTo>
                  <a:lnTo>
                    <a:pt x="93" y="23"/>
                  </a:lnTo>
                  <a:lnTo>
                    <a:pt x="48" y="23"/>
                  </a:lnTo>
                  <a:lnTo>
                    <a:pt x="45" y="36"/>
                  </a:lnTo>
                  <a:lnTo>
                    <a:pt x="82" y="36"/>
                  </a:lnTo>
                  <a:lnTo>
                    <a:pt x="76" y="57"/>
                  </a:lnTo>
                  <a:lnTo>
                    <a:pt x="39" y="57"/>
                  </a:lnTo>
                  <a:lnTo>
                    <a:pt x="36" y="72"/>
                  </a:lnTo>
                  <a:lnTo>
                    <a:pt x="82" y="72"/>
                  </a:lnTo>
                  <a:lnTo>
                    <a:pt x="76" y="95"/>
                  </a:lnTo>
                  <a:lnTo>
                    <a:pt x="0" y="95"/>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567">
              <a:extLst>
                <a:ext uri="{FF2B5EF4-FFF2-40B4-BE49-F238E27FC236}">
                  <a16:creationId xmlns:a16="http://schemas.microsoft.com/office/drawing/2014/main" id="{3CABE504-8F60-4614-98F0-A38E19982991}"/>
                </a:ext>
              </a:extLst>
            </p:cNvPr>
            <p:cNvSpPr>
              <a:spLocks/>
            </p:cNvSpPr>
            <p:nvPr userDrawn="1"/>
          </p:nvSpPr>
          <p:spPr bwMode="auto">
            <a:xfrm>
              <a:off x="10460738" y="429338"/>
              <a:ext cx="143524" cy="151499"/>
            </a:xfrm>
            <a:custGeom>
              <a:avLst/>
              <a:gdLst>
                <a:gd name="T0" fmla="*/ 6 w 90"/>
                <a:gd name="T1" fmla="*/ 0 h 95"/>
                <a:gd name="T2" fmla="*/ 90 w 90"/>
                <a:gd name="T3" fmla="*/ 0 h 95"/>
                <a:gd name="T4" fmla="*/ 84 w 90"/>
                <a:gd name="T5" fmla="*/ 26 h 95"/>
                <a:gd name="T6" fmla="*/ 57 w 90"/>
                <a:gd name="T7" fmla="*/ 26 h 95"/>
                <a:gd name="T8" fmla="*/ 39 w 90"/>
                <a:gd name="T9" fmla="*/ 95 h 95"/>
                <a:gd name="T10" fmla="*/ 9 w 90"/>
                <a:gd name="T11" fmla="*/ 95 h 95"/>
                <a:gd name="T12" fmla="*/ 27 w 90"/>
                <a:gd name="T13" fmla="*/ 26 h 95"/>
                <a:gd name="T14" fmla="*/ 0 w 90"/>
                <a:gd name="T15" fmla="*/ 26 h 95"/>
                <a:gd name="T16" fmla="*/ 6 w 90"/>
                <a:gd name="T17"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95">
                  <a:moveTo>
                    <a:pt x="6" y="0"/>
                  </a:moveTo>
                  <a:lnTo>
                    <a:pt x="90" y="0"/>
                  </a:lnTo>
                  <a:lnTo>
                    <a:pt x="84" y="26"/>
                  </a:lnTo>
                  <a:lnTo>
                    <a:pt x="57" y="26"/>
                  </a:lnTo>
                  <a:lnTo>
                    <a:pt x="39" y="95"/>
                  </a:lnTo>
                  <a:lnTo>
                    <a:pt x="9" y="95"/>
                  </a:lnTo>
                  <a:lnTo>
                    <a:pt x="27" y="26"/>
                  </a:lnTo>
                  <a:lnTo>
                    <a:pt x="0" y="26"/>
                  </a:lnTo>
                  <a:lnTo>
                    <a:pt x="6" y="0"/>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568">
              <a:extLst>
                <a:ext uri="{FF2B5EF4-FFF2-40B4-BE49-F238E27FC236}">
                  <a16:creationId xmlns:a16="http://schemas.microsoft.com/office/drawing/2014/main" id="{E67C61BA-93EE-4772-9E27-FD907BC8C316}"/>
                </a:ext>
              </a:extLst>
            </p:cNvPr>
            <p:cNvSpPr>
              <a:spLocks/>
            </p:cNvSpPr>
            <p:nvPr userDrawn="1"/>
          </p:nvSpPr>
          <p:spPr bwMode="auto">
            <a:xfrm>
              <a:off x="10575558" y="427744"/>
              <a:ext cx="151499" cy="154688"/>
            </a:xfrm>
            <a:custGeom>
              <a:avLst/>
              <a:gdLst>
                <a:gd name="T0" fmla="*/ 43 w 64"/>
                <a:gd name="T1" fmla="*/ 19 h 65"/>
                <a:gd name="T2" fmla="*/ 42 w 64"/>
                <a:gd name="T3" fmla="*/ 15 h 65"/>
                <a:gd name="T4" fmla="*/ 37 w 64"/>
                <a:gd name="T5" fmla="*/ 14 h 65"/>
                <a:gd name="T6" fmla="*/ 30 w 64"/>
                <a:gd name="T7" fmla="*/ 18 h 65"/>
                <a:gd name="T8" fmla="*/ 58 w 64"/>
                <a:gd name="T9" fmla="*/ 44 h 65"/>
                <a:gd name="T10" fmla="*/ 24 w 64"/>
                <a:gd name="T11" fmla="*/ 65 h 65"/>
                <a:gd name="T12" fmla="*/ 2 w 64"/>
                <a:gd name="T13" fmla="*/ 44 h 65"/>
                <a:gd name="T14" fmla="*/ 21 w 64"/>
                <a:gd name="T15" fmla="*/ 44 h 65"/>
                <a:gd name="T16" fmla="*/ 23 w 64"/>
                <a:gd name="T17" fmla="*/ 49 h 65"/>
                <a:gd name="T18" fmla="*/ 29 w 64"/>
                <a:gd name="T19" fmla="*/ 51 h 65"/>
                <a:gd name="T20" fmla="*/ 38 w 64"/>
                <a:gd name="T21" fmla="*/ 46 h 65"/>
                <a:gd name="T22" fmla="*/ 10 w 64"/>
                <a:gd name="T23" fmla="*/ 20 h 65"/>
                <a:gd name="T24" fmla="*/ 41 w 64"/>
                <a:gd name="T25" fmla="*/ 0 h 65"/>
                <a:gd name="T26" fmla="*/ 62 w 64"/>
                <a:gd name="T27" fmla="*/ 19 h 65"/>
                <a:gd name="T28" fmla="*/ 43 w 64"/>
                <a:gd name="T29"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65">
                  <a:moveTo>
                    <a:pt x="43" y="19"/>
                  </a:moveTo>
                  <a:cubicBezTo>
                    <a:pt x="44" y="17"/>
                    <a:pt x="43" y="16"/>
                    <a:pt x="42" y="15"/>
                  </a:cubicBezTo>
                  <a:cubicBezTo>
                    <a:pt x="40" y="14"/>
                    <a:pt x="39" y="14"/>
                    <a:pt x="37" y="14"/>
                  </a:cubicBezTo>
                  <a:cubicBezTo>
                    <a:pt x="32" y="14"/>
                    <a:pt x="30" y="15"/>
                    <a:pt x="30" y="18"/>
                  </a:cubicBezTo>
                  <a:cubicBezTo>
                    <a:pt x="27" y="27"/>
                    <a:pt x="64" y="21"/>
                    <a:pt x="58" y="44"/>
                  </a:cubicBezTo>
                  <a:cubicBezTo>
                    <a:pt x="54" y="58"/>
                    <a:pt x="41" y="65"/>
                    <a:pt x="24" y="65"/>
                  </a:cubicBezTo>
                  <a:cubicBezTo>
                    <a:pt x="8" y="65"/>
                    <a:pt x="0" y="56"/>
                    <a:pt x="2" y="44"/>
                  </a:cubicBezTo>
                  <a:cubicBezTo>
                    <a:pt x="21" y="44"/>
                    <a:pt x="21" y="44"/>
                    <a:pt x="21" y="44"/>
                  </a:cubicBezTo>
                  <a:cubicBezTo>
                    <a:pt x="21" y="47"/>
                    <a:pt x="22" y="48"/>
                    <a:pt x="23" y="49"/>
                  </a:cubicBezTo>
                  <a:cubicBezTo>
                    <a:pt x="25" y="50"/>
                    <a:pt x="27" y="51"/>
                    <a:pt x="29" y="51"/>
                  </a:cubicBezTo>
                  <a:cubicBezTo>
                    <a:pt x="34" y="51"/>
                    <a:pt x="37" y="49"/>
                    <a:pt x="38" y="46"/>
                  </a:cubicBezTo>
                  <a:cubicBezTo>
                    <a:pt x="40" y="37"/>
                    <a:pt x="4" y="43"/>
                    <a:pt x="10" y="20"/>
                  </a:cubicBezTo>
                  <a:cubicBezTo>
                    <a:pt x="13" y="6"/>
                    <a:pt x="26" y="0"/>
                    <a:pt x="41" y="0"/>
                  </a:cubicBezTo>
                  <a:cubicBezTo>
                    <a:pt x="58" y="0"/>
                    <a:pt x="64" y="8"/>
                    <a:pt x="62" y="19"/>
                  </a:cubicBezTo>
                  <a:lnTo>
                    <a:pt x="43" y="19"/>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569">
              <a:extLst>
                <a:ext uri="{FF2B5EF4-FFF2-40B4-BE49-F238E27FC236}">
                  <a16:creationId xmlns:a16="http://schemas.microsoft.com/office/drawing/2014/main" id="{ED5B4DE0-6944-49C0-8A8A-6E5B96641A67}"/>
                </a:ext>
              </a:extLst>
            </p:cNvPr>
            <p:cNvSpPr>
              <a:spLocks/>
            </p:cNvSpPr>
            <p:nvPr userDrawn="1"/>
          </p:nvSpPr>
          <p:spPr bwMode="auto">
            <a:xfrm>
              <a:off x="10712703" y="429338"/>
              <a:ext cx="86115" cy="151499"/>
            </a:xfrm>
            <a:custGeom>
              <a:avLst/>
              <a:gdLst>
                <a:gd name="T0" fmla="*/ 0 w 54"/>
                <a:gd name="T1" fmla="*/ 95 h 95"/>
                <a:gd name="T2" fmla="*/ 24 w 54"/>
                <a:gd name="T3" fmla="*/ 0 h 95"/>
                <a:gd name="T4" fmla="*/ 54 w 54"/>
                <a:gd name="T5" fmla="*/ 0 h 95"/>
                <a:gd name="T6" fmla="*/ 30 w 54"/>
                <a:gd name="T7" fmla="*/ 95 h 95"/>
                <a:gd name="T8" fmla="*/ 0 w 54"/>
                <a:gd name="T9" fmla="*/ 95 h 95"/>
              </a:gdLst>
              <a:ahLst/>
              <a:cxnLst>
                <a:cxn ang="0">
                  <a:pos x="T0" y="T1"/>
                </a:cxn>
                <a:cxn ang="0">
                  <a:pos x="T2" y="T3"/>
                </a:cxn>
                <a:cxn ang="0">
                  <a:pos x="T4" y="T5"/>
                </a:cxn>
                <a:cxn ang="0">
                  <a:pos x="T6" y="T7"/>
                </a:cxn>
                <a:cxn ang="0">
                  <a:pos x="T8" y="T9"/>
                </a:cxn>
              </a:cxnLst>
              <a:rect l="0" t="0" r="r" b="b"/>
              <a:pathLst>
                <a:path w="54" h="95">
                  <a:moveTo>
                    <a:pt x="0" y="95"/>
                  </a:moveTo>
                  <a:lnTo>
                    <a:pt x="24" y="0"/>
                  </a:lnTo>
                  <a:lnTo>
                    <a:pt x="54" y="0"/>
                  </a:lnTo>
                  <a:lnTo>
                    <a:pt x="30" y="95"/>
                  </a:lnTo>
                  <a:lnTo>
                    <a:pt x="0" y="95"/>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570">
              <a:extLst>
                <a:ext uri="{FF2B5EF4-FFF2-40B4-BE49-F238E27FC236}">
                  <a16:creationId xmlns:a16="http://schemas.microsoft.com/office/drawing/2014/main" id="{FF663DC5-2B55-4D1E-AA79-A388292F38CE}"/>
                </a:ext>
              </a:extLst>
            </p:cNvPr>
            <p:cNvSpPr>
              <a:spLocks/>
            </p:cNvSpPr>
            <p:nvPr userDrawn="1"/>
          </p:nvSpPr>
          <p:spPr bwMode="auto">
            <a:xfrm>
              <a:off x="10309240" y="867886"/>
              <a:ext cx="49437" cy="94089"/>
            </a:xfrm>
            <a:custGeom>
              <a:avLst/>
              <a:gdLst>
                <a:gd name="T0" fmla="*/ 0 w 31"/>
                <a:gd name="T1" fmla="*/ 6 h 59"/>
                <a:gd name="T2" fmla="*/ 0 w 31"/>
                <a:gd name="T3" fmla="*/ 0 h 59"/>
                <a:gd name="T4" fmla="*/ 31 w 31"/>
                <a:gd name="T5" fmla="*/ 0 h 59"/>
                <a:gd name="T6" fmla="*/ 31 w 31"/>
                <a:gd name="T7" fmla="*/ 6 h 59"/>
                <a:gd name="T8" fmla="*/ 17 w 31"/>
                <a:gd name="T9" fmla="*/ 6 h 59"/>
                <a:gd name="T10" fmla="*/ 17 w 31"/>
                <a:gd name="T11" fmla="*/ 59 h 59"/>
                <a:gd name="T12" fmla="*/ 11 w 31"/>
                <a:gd name="T13" fmla="*/ 59 h 59"/>
                <a:gd name="T14" fmla="*/ 11 w 31"/>
                <a:gd name="T15" fmla="*/ 6 h 59"/>
                <a:gd name="T16" fmla="*/ 0 w 31"/>
                <a:gd name="T17" fmla="*/ 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59">
                  <a:moveTo>
                    <a:pt x="0" y="6"/>
                  </a:moveTo>
                  <a:lnTo>
                    <a:pt x="0" y="0"/>
                  </a:lnTo>
                  <a:lnTo>
                    <a:pt x="31" y="0"/>
                  </a:lnTo>
                  <a:lnTo>
                    <a:pt x="31" y="6"/>
                  </a:lnTo>
                  <a:lnTo>
                    <a:pt x="17" y="6"/>
                  </a:lnTo>
                  <a:lnTo>
                    <a:pt x="17" y="59"/>
                  </a:lnTo>
                  <a:lnTo>
                    <a:pt x="11" y="59"/>
                  </a:lnTo>
                  <a:lnTo>
                    <a:pt x="11" y="6"/>
                  </a:lnTo>
                  <a:lnTo>
                    <a:pt x="0" y="6"/>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571">
              <a:extLst>
                <a:ext uri="{FF2B5EF4-FFF2-40B4-BE49-F238E27FC236}">
                  <a16:creationId xmlns:a16="http://schemas.microsoft.com/office/drawing/2014/main" id="{11C782A3-E7FE-476E-8C2D-38171D3B2C5D}"/>
                </a:ext>
              </a:extLst>
            </p:cNvPr>
            <p:cNvSpPr>
              <a:spLocks/>
            </p:cNvSpPr>
            <p:nvPr userDrawn="1"/>
          </p:nvSpPr>
          <p:spPr bwMode="auto">
            <a:xfrm>
              <a:off x="10379407" y="866291"/>
              <a:ext cx="60599" cy="95683"/>
            </a:xfrm>
            <a:custGeom>
              <a:avLst/>
              <a:gdLst>
                <a:gd name="T0" fmla="*/ 0 w 25"/>
                <a:gd name="T1" fmla="*/ 0 h 40"/>
                <a:gd name="T2" fmla="*/ 4 w 25"/>
                <a:gd name="T3" fmla="*/ 0 h 40"/>
                <a:gd name="T4" fmla="*/ 4 w 25"/>
                <a:gd name="T5" fmla="*/ 16 h 40"/>
                <a:gd name="T6" fmla="*/ 8 w 25"/>
                <a:gd name="T7" fmla="*/ 12 h 40"/>
                <a:gd name="T8" fmla="*/ 14 w 25"/>
                <a:gd name="T9" fmla="*/ 10 h 40"/>
                <a:gd name="T10" fmla="*/ 20 w 25"/>
                <a:gd name="T11" fmla="*/ 12 h 40"/>
                <a:gd name="T12" fmla="*/ 24 w 25"/>
                <a:gd name="T13" fmla="*/ 16 h 40"/>
                <a:gd name="T14" fmla="*/ 25 w 25"/>
                <a:gd name="T15" fmla="*/ 25 h 40"/>
                <a:gd name="T16" fmla="*/ 25 w 25"/>
                <a:gd name="T17" fmla="*/ 40 h 40"/>
                <a:gd name="T18" fmla="*/ 21 w 25"/>
                <a:gd name="T19" fmla="*/ 40 h 40"/>
                <a:gd name="T20" fmla="*/ 21 w 25"/>
                <a:gd name="T21" fmla="*/ 26 h 40"/>
                <a:gd name="T22" fmla="*/ 21 w 25"/>
                <a:gd name="T23" fmla="*/ 19 h 40"/>
                <a:gd name="T24" fmla="*/ 18 w 25"/>
                <a:gd name="T25" fmla="*/ 15 h 40"/>
                <a:gd name="T26" fmla="*/ 14 w 25"/>
                <a:gd name="T27" fmla="*/ 14 h 40"/>
                <a:gd name="T28" fmla="*/ 8 w 25"/>
                <a:gd name="T29" fmla="*/ 16 h 40"/>
                <a:gd name="T30" fmla="*/ 4 w 25"/>
                <a:gd name="T31" fmla="*/ 21 h 40"/>
                <a:gd name="T32" fmla="*/ 4 w 25"/>
                <a:gd name="T33" fmla="*/ 29 h 40"/>
                <a:gd name="T34" fmla="*/ 4 w 25"/>
                <a:gd name="T35" fmla="*/ 40 h 40"/>
                <a:gd name="T36" fmla="*/ 0 w 25"/>
                <a:gd name="T37" fmla="*/ 40 h 40"/>
                <a:gd name="T38" fmla="*/ 0 w 25"/>
                <a:gd name="T3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40">
                  <a:moveTo>
                    <a:pt x="0" y="0"/>
                  </a:moveTo>
                  <a:cubicBezTo>
                    <a:pt x="4" y="0"/>
                    <a:pt x="4" y="0"/>
                    <a:pt x="4" y="0"/>
                  </a:cubicBezTo>
                  <a:cubicBezTo>
                    <a:pt x="4" y="16"/>
                    <a:pt x="4" y="16"/>
                    <a:pt x="4" y="16"/>
                  </a:cubicBezTo>
                  <a:cubicBezTo>
                    <a:pt x="5" y="14"/>
                    <a:pt x="7" y="13"/>
                    <a:pt x="8" y="12"/>
                  </a:cubicBezTo>
                  <a:cubicBezTo>
                    <a:pt x="10" y="11"/>
                    <a:pt x="12" y="10"/>
                    <a:pt x="14" y="10"/>
                  </a:cubicBezTo>
                  <a:cubicBezTo>
                    <a:pt x="16" y="10"/>
                    <a:pt x="18" y="11"/>
                    <a:pt x="20" y="12"/>
                  </a:cubicBezTo>
                  <a:cubicBezTo>
                    <a:pt x="22" y="13"/>
                    <a:pt x="23" y="15"/>
                    <a:pt x="24" y="16"/>
                  </a:cubicBezTo>
                  <a:cubicBezTo>
                    <a:pt x="24" y="18"/>
                    <a:pt x="25" y="21"/>
                    <a:pt x="25" y="25"/>
                  </a:cubicBezTo>
                  <a:cubicBezTo>
                    <a:pt x="25" y="40"/>
                    <a:pt x="25" y="40"/>
                    <a:pt x="25" y="40"/>
                  </a:cubicBezTo>
                  <a:cubicBezTo>
                    <a:pt x="21" y="40"/>
                    <a:pt x="21" y="40"/>
                    <a:pt x="21" y="40"/>
                  </a:cubicBezTo>
                  <a:cubicBezTo>
                    <a:pt x="21" y="26"/>
                    <a:pt x="21" y="26"/>
                    <a:pt x="21" y="26"/>
                  </a:cubicBezTo>
                  <a:cubicBezTo>
                    <a:pt x="21" y="23"/>
                    <a:pt x="21" y="21"/>
                    <a:pt x="21" y="19"/>
                  </a:cubicBezTo>
                  <a:cubicBezTo>
                    <a:pt x="20" y="18"/>
                    <a:pt x="19" y="16"/>
                    <a:pt x="18" y="15"/>
                  </a:cubicBezTo>
                  <a:cubicBezTo>
                    <a:pt x="17" y="14"/>
                    <a:pt x="15" y="14"/>
                    <a:pt x="14" y="14"/>
                  </a:cubicBezTo>
                  <a:cubicBezTo>
                    <a:pt x="11" y="14"/>
                    <a:pt x="9" y="14"/>
                    <a:pt x="8" y="16"/>
                  </a:cubicBezTo>
                  <a:cubicBezTo>
                    <a:pt x="6" y="17"/>
                    <a:pt x="5" y="19"/>
                    <a:pt x="4" y="21"/>
                  </a:cubicBezTo>
                  <a:cubicBezTo>
                    <a:pt x="4" y="23"/>
                    <a:pt x="4" y="25"/>
                    <a:pt x="4" y="29"/>
                  </a:cubicBezTo>
                  <a:cubicBezTo>
                    <a:pt x="4" y="40"/>
                    <a:pt x="4" y="40"/>
                    <a:pt x="4" y="40"/>
                  </a:cubicBezTo>
                  <a:cubicBezTo>
                    <a:pt x="0" y="40"/>
                    <a:pt x="0" y="40"/>
                    <a:pt x="0" y="40"/>
                  </a:cubicBezTo>
                  <a:lnTo>
                    <a:pt x="0" y="0"/>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572">
              <a:extLst>
                <a:ext uri="{FF2B5EF4-FFF2-40B4-BE49-F238E27FC236}">
                  <a16:creationId xmlns:a16="http://schemas.microsoft.com/office/drawing/2014/main" id="{35EED4D9-667C-4474-8188-B3F4105CCD42}"/>
                </a:ext>
              </a:extLst>
            </p:cNvPr>
            <p:cNvSpPr>
              <a:spLocks noEditPoints="1"/>
            </p:cNvSpPr>
            <p:nvPr userDrawn="1"/>
          </p:nvSpPr>
          <p:spPr bwMode="auto">
            <a:xfrm>
              <a:off x="10463928" y="890212"/>
              <a:ext cx="70168" cy="71763"/>
            </a:xfrm>
            <a:custGeom>
              <a:avLst/>
              <a:gdLst>
                <a:gd name="T0" fmla="*/ 26 w 30"/>
                <a:gd name="T1" fmla="*/ 20 h 30"/>
                <a:gd name="T2" fmla="*/ 29 w 30"/>
                <a:gd name="T3" fmla="*/ 22 h 30"/>
                <a:gd name="T4" fmla="*/ 25 w 30"/>
                <a:gd name="T5" fmla="*/ 27 h 30"/>
                <a:gd name="T6" fmla="*/ 21 w 30"/>
                <a:gd name="T7" fmla="*/ 29 h 30"/>
                <a:gd name="T8" fmla="*/ 15 w 30"/>
                <a:gd name="T9" fmla="*/ 30 h 30"/>
                <a:gd name="T10" fmla="*/ 4 w 30"/>
                <a:gd name="T11" fmla="*/ 26 h 30"/>
                <a:gd name="T12" fmla="*/ 0 w 30"/>
                <a:gd name="T13" fmla="*/ 15 h 30"/>
                <a:gd name="T14" fmla="*/ 4 w 30"/>
                <a:gd name="T15" fmla="*/ 6 h 30"/>
                <a:gd name="T16" fmla="*/ 15 w 30"/>
                <a:gd name="T17" fmla="*/ 0 h 30"/>
                <a:gd name="T18" fmla="*/ 27 w 30"/>
                <a:gd name="T19" fmla="*/ 6 h 30"/>
                <a:gd name="T20" fmla="*/ 30 w 30"/>
                <a:gd name="T21" fmla="*/ 16 h 30"/>
                <a:gd name="T22" fmla="*/ 4 w 30"/>
                <a:gd name="T23" fmla="*/ 16 h 30"/>
                <a:gd name="T24" fmla="*/ 7 w 30"/>
                <a:gd name="T25" fmla="*/ 24 h 30"/>
                <a:gd name="T26" fmla="*/ 15 w 30"/>
                <a:gd name="T27" fmla="*/ 27 h 30"/>
                <a:gd name="T28" fmla="*/ 19 w 30"/>
                <a:gd name="T29" fmla="*/ 26 h 30"/>
                <a:gd name="T30" fmla="*/ 23 w 30"/>
                <a:gd name="T31" fmla="*/ 24 h 30"/>
                <a:gd name="T32" fmla="*/ 26 w 30"/>
                <a:gd name="T33" fmla="*/ 20 h 30"/>
                <a:gd name="T34" fmla="*/ 26 w 30"/>
                <a:gd name="T35" fmla="*/ 12 h 30"/>
                <a:gd name="T36" fmla="*/ 24 w 30"/>
                <a:gd name="T37" fmla="*/ 8 h 30"/>
                <a:gd name="T38" fmla="*/ 20 w 30"/>
                <a:gd name="T39" fmla="*/ 5 h 30"/>
                <a:gd name="T40" fmla="*/ 15 w 30"/>
                <a:gd name="T41" fmla="*/ 4 h 30"/>
                <a:gd name="T42" fmla="*/ 8 w 30"/>
                <a:gd name="T43" fmla="*/ 7 h 30"/>
                <a:gd name="T44" fmla="*/ 5 w 30"/>
                <a:gd name="T45" fmla="*/ 12 h 30"/>
                <a:gd name="T46" fmla="*/ 26 w 30"/>
                <a:gd name="T47"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 h="30">
                  <a:moveTo>
                    <a:pt x="26" y="20"/>
                  </a:moveTo>
                  <a:cubicBezTo>
                    <a:pt x="29" y="22"/>
                    <a:pt x="29" y="22"/>
                    <a:pt x="29" y="22"/>
                  </a:cubicBezTo>
                  <a:cubicBezTo>
                    <a:pt x="28" y="24"/>
                    <a:pt x="27" y="25"/>
                    <a:pt x="25" y="27"/>
                  </a:cubicBezTo>
                  <a:cubicBezTo>
                    <a:pt x="24" y="28"/>
                    <a:pt x="23" y="29"/>
                    <a:pt x="21" y="29"/>
                  </a:cubicBezTo>
                  <a:cubicBezTo>
                    <a:pt x="19" y="30"/>
                    <a:pt x="17" y="30"/>
                    <a:pt x="15" y="30"/>
                  </a:cubicBezTo>
                  <a:cubicBezTo>
                    <a:pt x="11" y="30"/>
                    <a:pt x="7" y="29"/>
                    <a:pt x="4" y="26"/>
                  </a:cubicBezTo>
                  <a:cubicBezTo>
                    <a:pt x="2" y="23"/>
                    <a:pt x="0" y="19"/>
                    <a:pt x="0" y="15"/>
                  </a:cubicBezTo>
                  <a:cubicBezTo>
                    <a:pt x="0" y="12"/>
                    <a:pt x="2" y="9"/>
                    <a:pt x="4" y="6"/>
                  </a:cubicBezTo>
                  <a:cubicBezTo>
                    <a:pt x="7" y="2"/>
                    <a:pt x="10" y="0"/>
                    <a:pt x="15" y="0"/>
                  </a:cubicBezTo>
                  <a:cubicBezTo>
                    <a:pt x="20" y="0"/>
                    <a:pt x="24" y="2"/>
                    <a:pt x="27" y="6"/>
                  </a:cubicBezTo>
                  <a:cubicBezTo>
                    <a:pt x="29" y="8"/>
                    <a:pt x="30" y="12"/>
                    <a:pt x="30" y="16"/>
                  </a:cubicBezTo>
                  <a:cubicBezTo>
                    <a:pt x="4" y="16"/>
                    <a:pt x="4" y="16"/>
                    <a:pt x="4" y="16"/>
                  </a:cubicBezTo>
                  <a:cubicBezTo>
                    <a:pt x="4" y="19"/>
                    <a:pt x="5" y="22"/>
                    <a:pt x="7" y="24"/>
                  </a:cubicBezTo>
                  <a:cubicBezTo>
                    <a:pt x="9" y="26"/>
                    <a:pt x="12" y="27"/>
                    <a:pt x="15" y="27"/>
                  </a:cubicBezTo>
                  <a:cubicBezTo>
                    <a:pt x="16" y="27"/>
                    <a:pt x="18" y="27"/>
                    <a:pt x="19" y="26"/>
                  </a:cubicBezTo>
                  <a:cubicBezTo>
                    <a:pt x="21" y="26"/>
                    <a:pt x="22" y="25"/>
                    <a:pt x="23" y="24"/>
                  </a:cubicBezTo>
                  <a:cubicBezTo>
                    <a:pt x="24" y="23"/>
                    <a:pt x="25" y="22"/>
                    <a:pt x="26" y="20"/>
                  </a:cubicBezTo>
                  <a:close/>
                  <a:moveTo>
                    <a:pt x="26" y="12"/>
                  </a:moveTo>
                  <a:cubicBezTo>
                    <a:pt x="25" y="10"/>
                    <a:pt x="25" y="9"/>
                    <a:pt x="24" y="8"/>
                  </a:cubicBezTo>
                  <a:cubicBezTo>
                    <a:pt x="23" y="7"/>
                    <a:pt x="21" y="6"/>
                    <a:pt x="20" y="5"/>
                  </a:cubicBezTo>
                  <a:cubicBezTo>
                    <a:pt x="18" y="4"/>
                    <a:pt x="17" y="4"/>
                    <a:pt x="15" y="4"/>
                  </a:cubicBezTo>
                  <a:cubicBezTo>
                    <a:pt x="12" y="4"/>
                    <a:pt x="10" y="5"/>
                    <a:pt x="8" y="7"/>
                  </a:cubicBezTo>
                  <a:cubicBezTo>
                    <a:pt x="6" y="8"/>
                    <a:pt x="5" y="10"/>
                    <a:pt x="5" y="12"/>
                  </a:cubicBezTo>
                  <a:lnTo>
                    <a:pt x="26" y="12"/>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573">
              <a:extLst>
                <a:ext uri="{FF2B5EF4-FFF2-40B4-BE49-F238E27FC236}">
                  <a16:creationId xmlns:a16="http://schemas.microsoft.com/office/drawing/2014/main" id="{8362B5CB-6262-411F-8D62-3ADAB3D2794D}"/>
                </a:ext>
              </a:extLst>
            </p:cNvPr>
            <p:cNvSpPr>
              <a:spLocks/>
            </p:cNvSpPr>
            <p:nvPr userDrawn="1"/>
          </p:nvSpPr>
          <p:spPr bwMode="auto">
            <a:xfrm>
              <a:off x="10599478" y="866291"/>
              <a:ext cx="52626" cy="95683"/>
            </a:xfrm>
            <a:custGeom>
              <a:avLst/>
              <a:gdLst>
                <a:gd name="T0" fmla="*/ 0 w 22"/>
                <a:gd name="T1" fmla="*/ 32 h 40"/>
                <a:gd name="T2" fmla="*/ 3 w 22"/>
                <a:gd name="T3" fmla="*/ 30 h 40"/>
                <a:gd name="T4" fmla="*/ 11 w 22"/>
                <a:gd name="T5" fmla="*/ 37 h 40"/>
                <a:gd name="T6" fmla="*/ 14 w 22"/>
                <a:gd name="T7" fmla="*/ 36 h 40"/>
                <a:gd name="T8" fmla="*/ 17 w 22"/>
                <a:gd name="T9" fmla="*/ 33 h 40"/>
                <a:gd name="T10" fmla="*/ 18 w 22"/>
                <a:gd name="T11" fmla="*/ 30 h 40"/>
                <a:gd name="T12" fmla="*/ 17 w 22"/>
                <a:gd name="T13" fmla="*/ 26 h 40"/>
                <a:gd name="T14" fmla="*/ 10 w 22"/>
                <a:gd name="T15" fmla="*/ 20 h 40"/>
                <a:gd name="T16" fmla="*/ 4 w 22"/>
                <a:gd name="T17" fmla="*/ 15 h 40"/>
                <a:gd name="T18" fmla="*/ 2 w 22"/>
                <a:gd name="T19" fmla="*/ 9 h 40"/>
                <a:gd name="T20" fmla="*/ 3 w 22"/>
                <a:gd name="T21" fmla="*/ 5 h 40"/>
                <a:gd name="T22" fmla="*/ 7 w 22"/>
                <a:gd name="T23" fmla="*/ 1 h 40"/>
                <a:gd name="T24" fmla="*/ 11 w 22"/>
                <a:gd name="T25" fmla="*/ 0 h 40"/>
                <a:gd name="T26" fmla="*/ 16 w 22"/>
                <a:gd name="T27" fmla="*/ 1 h 40"/>
                <a:gd name="T28" fmla="*/ 21 w 22"/>
                <a:gd name="T29" fmla="*/ 6 h 40"/>
                <a:gd name="T30" fmla="*/ 18 w 22"/>
                <a:gd name="T31" fmla="*/ 9 h 40"/>
                <a:gd name="T32" fmla="*/ 15 w 22"/>
                <a:gd name="T33" fmla="*/ 5 h 40"/>
                <a:gd name="T34" fmla="*/ 11 w 22"/>
                <a:gd name="T35" fmla="*/ 4 h 40"/>
                <a:gd name="T36" fmla="*/ 7 w 22"/>
                <a:gd name="T37" fmla="*/ 6 h 40"/>
                <a:gd name="T38" fmla="*/ 6 w 22"/>
                <a:gd name="T39" fmla="*/ 9 h 40"/>
                <a:gd name="T40" fmla="*/ 7 w 22"/>
                <a:gd name="T41" fmla="*/ 11 h 40"/>
                <a:gd name="T42" fmla="*/ 8 w 22"/>
                <a:gd name="T43" fmla="*/ 14 h 40"/>
                <a:gd name="T44" fmla="*/ 13 w 22"/>
                <a:gd name="T45" fmla="*/ 18 h 40"/>
                <a:gd name="T46" fmla="*/ 20 w 22"/>
                <a:gd name="T47" fmla="*/ 24 h 40"/>
                <a:gd name="T48" fmla="*/ 22 w 22"/>
                <a:gd name="T49" fmla="*/ 30 h 40"/>
                <a:gd name="T50" fmla="*/ 19 w 22"/>
                <a:gd name="T51" fmla="*/ 37 h 40"/>
                <a:gd name="T52" fmla="*/ 11 w 22"/>
                <a:gd name="T53" fmla="*/ 40 h 40"/>
                <a:gd name="T54" fmla="*/ 5 w 22"/>
                <a:gd name="T55" fmla="*/ 39 h 40"/>
                <a:gd name="T56" fmla="*/ 0 w 22"/>
                <a:gd name="T5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0">
                  <a:moveTo>
                    <a:pt x="0" y="32"/>
                  </a:moveTo>
                  <a:cubicBezTo>
                    <a:pt x="3" y="30"/>
                    <a:pt x="3" y="30"/>
                    <a:pt x="3" y="30"/>
                  </a:cubicBezTo>
                  <a:cubicBezTo>
                    <a:pt x="5" y="35"/>
                    <a:pt x="8" y="37"/>
                    <a:pt x="11" y="37"/>
                  </a:cubicBezTo>
                  <a:cubicBezTo>
                    <a:pt x="12" y="37"/>
                    <a:pt x="13" y="36"/>
                    <a:pt x="14" y="36"/>
                  </a:cubicBezTo>
                  <a:cubicBezTo>
                    <a:pt x="16" y="35"/>
                    <a:pt x="16" y="34"/>
                    <a:pt x="17" y="33"/>
                  </a:cubicBezTo>
                  <a:cubicBezTo>
                    <a:pt x="18" y="32"/>
                    <a:pt x="18" y="31"/>
                    <a:pt x="18" y="30"/>
                  </a:cubicBezTo>
                  <a:cubicBezTo>
                    <a:pt x="18" y="29"/>
                    <a:pt x="17" y="28"/>
                    <a:pt x="17" y="26"/>
                  </a:cubicBezTo>
                  <a:cubicBezTo>
                    <a:pt x="15" y="25"/>
                    <a:pt x="13" y="23"/>
                    <a:pt x="10" y="20"/>
                  </a:cubicBezTo>
                  <a:cubicBezTo>
                    <a:pt x="7" y="18"/>
                    <a:pt x="5" y="16"/>
                    <a:pt x="4" y="15"/>
                  </a:cubicBezTo>
                  <a:cubicBezTo>
                    <a:pt x="3" y="13"/>
                    <a:pt x="2" y="11"/>
                    <a:pt x="2" y="9"/>
                  </a:cubicBezTo>
                  <a:cubicBezTo>
                    <a:pt x="2" y="7"/>
                    <a:pt x="2" y="6"/>
                    <a:pt x="3" y="5"/>
                  </a:cubicBezTo>
                  <a:cubicBezTo>
                    <a:pt x="4" y="3"/>
                    <a:pt x="5" y="2"/>
                    <a:pt x="7" y="1"/>
                  </a:cubicBezTo>
                  <a:cubicBezTo>
                    <a:pt x="8" y="1"/>
                    <a:pt x="10" y="0"/>
                    <a:pt x="11" y="0"/>
                  </a:cubicBezTo>
                  <a:cubicBezTo>
                    <a:pt x="13" y="0"/>
                    <a:pt x="15" y="1"/>
                    <a:pt x="16" y="1"/>
                  </a:cubicBezTo>
                  <a:cubicBezTo>
                    <a:pt x="18" y="2"/>
                    <a:pt x="20" y="4"/>
                    <a:pt x="21" y="6"/>
                  </a:cubicBezTo>
                  <a:cubicBezTo>
                    <a:pt x="18" y="9"/>
                    <a:pt x="18" y="9"/>
                    <a:pt x="18" y="9"/>
                  </a:cubicBezTo>
                  <a:cubicBezTo>
                    <a:pt x="17" y="7"/>
                    <a:pt x="16" y="6"/>
                    <a:pt x="15" y="5"/>
                  </a:cubicBezTo>
                  <a:cubicBezTo>
                    <a:pt x="14" y="4"/>
                    <a:pt x="12" y="4"/>
                    <a:pt x="11" y="4"/>
                  </a:cubicBezTo>
                  <a:cubicBezTo>
                    <a:pt x="10" y="4"/>
                    <a:pt x="8" y="5"/>
                    <a:pt x="7" y="6"/>
                  </a:cubicBezTo>
                  <a:cubicBezTo>
                    <a:pt x="6" y="6"/>
                    <a:pt x="6" y="8"/>
                    <a:pt x="6" y="9"/>
                  </a:cubicBezTo>
                  <a:cubicBezTo>
                    <a:pt x="6" y="10"/>
                    <a:pt x="6" y="11"/>
                    <a:pt x="7" y="11"/>
                  </a:cubicBezTo>
                  <a:cubicBezTo>
                    <a:pt x="7" y="12"/>
                    <a:pt x="8" y="13"/>
                    <a:pt x="8" y="14"/>
                  </a:cubicBezTo>
                  <a:cubicBezTo>
                    <a:pt x="9" y="14"/>
                    <a:pt x="11" y="16"/>
                    <a:pt x="13" y="18"/>
                  </a:cubicBezTo>
                  <a:cubicBezTo>
                    <a:pt x="17" y="20"/>
                    <a:pt x="19" y="22"/>
                    <a:pt x="20" y="24"/>
                  </a:cubicBezTo>
                  <a:cubicBezTo>
                    <a:pt x="21" y="26"/>
                    <a:pt x="22" y="28"/>
                    <a:pt x="22" y="30"/>
                  </a:cubicBezTo>
                  <a:cubicBezTo>
                    <a:pt x="22" y="33"/>
                    <a:pt x="21" y="35"/>
                    <a:pt x="19" y="37"/>
                  </a:cubicBezTo>
                  <a:cubicBezTo>
                    <a:pt x="17" y="39"/>
                    <a:pt x="14" y="40"/>
                    <a:pt x="11" y="40"/>
                  </a:cubicBezTo>
                  <a:cubicBezTo>
                    <a:pt x="9" y="40"/>
                    <a:pt x="7" y="40"/>
                    <a:pt x="5" y="39"/>
                  </a:cubicBezTo>
                  <a:cubicBezTo>
                    <a:pt x="3" y="37"/>
                    <a:pt x="1" y="35"/>
                    <a:pt x="0" y="32"/>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74">
              <a:extLst>
                <a:ext uri="{FF2B5EF4-FFF2-40B4-BE49-F238E27FC236}">
                  <a16:creationId xmlns:a16="http://schemas.microsoft.com/office/drawing/2014/main" id="{2E76B8BC-7D28-4F5A-8B80-F5A2484818C7}"/>
                </a:ext>
              </a:extLst>
            </p:cNvPr>
            <p:cNvSpPr>
              <a:spLocks/>
            </p:cNvSpPr>
            <p:nvPr userDrawn="1"/>
          </p:nvSpPr>
          <p:spPr bwMode="auto">
            <a:xfrm>
              <a:off x="10674430" y="867886"/>
              <a:ext cx="36679" cy="94089"/>
            </a:xfrm>
            <a:custGeom>
              <a:avLst/>
              <a:gdLst>
                <a:gd name="T0" fmla="*/ 8 w 23"/>
                <a:gd name="T1" fmla="*/ 0 h 59"/>
                <a:gd name="T2" fmla="*/ 14 w 23"/>
                <a:gd name="T3" fmla="*/ 0 h 59"/>
                <a:gd name="T4" fmla="*/ 14 w 23"/>
                <a:gd name="T5" fmla="*/ 15 h 59"/>
                <a:gd name="T6" fmla="*/ 23 w 23"/>
                <a:gd name="T7" fmla="*/ 15 h 59"/>
                <a:gd name="T8" fmla="*/ 23 w 23"/>
                <a:gd name="T9" fmla="*/ 20 h 59"/>
                <a:gd name="T10" fmla="*/ 14 w 23"/>
                <a:gd name="T11" fmla="*/ 20 h 59"/>
                <a:gd name="T12" fmla="*/ 14 w 23"/>
                <a:gd name="T13" fmla="*/ 59 h 59"/>
                <a:gd name="T14" fmla="*/ 8 w 23"/>
                <a:gd name="T15" fmla="*/ 59 h 59"/>
                <a:gd name="T16" fmla="*/ 8 w 23"/>
                <a:gd name="T17" fmla="*/ 20 h 59"/>
                <a:gd name="T18" fmla="*/ 0 w 23"/>
                <a:gd name="T19" fmla="*/ 20 h 59"/>
                <a:gd name="T20" fmla="*/ 0 w 23"/>
                <a:gd name="T21" fmla="*/ 15 h 59"/>
                <a:gd name="T22" fmla="*/ 8 w 23"/>
                <a:gd name="T23" fmla="*/ 15 h 59"/>
                <a:gd name="T24" fmla="*/ 8 w 23"/>
                <a:gd name="T2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59">
                  <a:moveTo>
                    <a:pt x="8" y="0"/>
                  </a:moveTo>
                  <a:lnTo>
                    <a:pt x="14" y="0"/>
                  </a:lnTo>
                  <a:lnTo>
                    <a:pt x="14" y="15"/>
                  </a:lnTo>
                  <a:lnTo>
                    <a:pt x="23" y="15"/>
                  </a:lnTo>
                  <a:lnTo>
                    <a:pt x="23" y="20"/>
                  </a:lnTo>
                  <a:lnTo>
                    <a:pt x="14" y="20"/>
                  </a:lnTo>
                  <a:lnTo>
                    <a:pt x="14" y="59"/>
                  </a:lnTo>
                  <a:lnTo>
                    <a:pt x="8" y="59"/>
                  </a:lnTo>
                  <a:lnTo>
                    <a:pt x="8" y="20"/>
                  </a:lnTo>
                  <a:lnTo>
                    <a:pt x="0" y="20"/>
                  </a:lnTo>
                  <a:lnTo>
                    <a:pt x="0" y="15"/>
                  </a:lnTo>
                  <a:lnTo>
                    <a:pt x="8" y="15"/>
                  </a:lnTo>
                  <a:lnTo>
                    <a:pt x="8" y="0"/>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575">
              <a:extLst>
                <a:ext uri="{FF2B5EF4-FFF2-40B4-BE49-F238E27FC236}">
                  <a16:creationId xmlns:a16="http://schemas.microsoft.com/office/drawing/2014/main" id="{9AC98230-5B0B-499D-A926-4DA501AA1A0C}"/>
                </a:ext>
              </a:extLst>
            </p:cNvPr>
            <p:cNvSpPr>
              <a:spLocks noEditPoints="1"/>
            </p:cNvSpPr>
            <p:nvPr userDrawn="1"/>
          </p:nvSpPr>
          <p:spPr bwMode="auto">
            <a:xfrm>
              <a:off x="10730245" y="890212"/>
              <a:ext cx="71763" cy="71763"/>
            </a:xfrm>
            <a:custGeom>
              <a:avLst/>
              <a:gdLst>
                <a:gd name="T0" fmla="*/ 30 w 30"/>
                <a:gd name="T1" fmla="*/ 1 h 30"/>
                <a:gd name="T2" fmla="*/ 30 w 30"/>
                <a:gd name="T3" fmla="*/ 30 h 30"/>
                <a:gd name="T4" fmla="*/ 26 w 30"/>
                <a:gd name="T5" fmla="*/ 30 h 30"/>
                <a:gd name="T6" fmla="*/ 26 w 30"/>
                <a:gd name="T7" fmla="*/ 25 h 30"/>
                <a:gd name="T8" fmla="*/ 21 w 30"/>
                <a:gd name="T9" fmla="*/ 29 h 30"/>
                <a:gd name="T10" fmla="*/ 15 w 30"/>
                <a:gd name="T11" fmla="*/ 30 h 30"/>
                <a:gd name="T12" fmla="*/ 4 w 30"/>
                <a:gd name="T13" fmla="*/ 26 h 30"/>
                <a:gd name="T14" fmla="*/ 0 w 30"/>
                <a:gd name="T15" fmla="*/ 15 h 30"/>
                <a:gd name="T16" fmla="*/ 4 w 30"/>
                <a:gd name="T17" fmla="*/ 5 h 30"/>
                <a:gd name="T18" fmla="*/ 15 w 30"/>
                <a:gd name="T19" fmla="*/ 0 h 30"/>
                <a:gd name="T20" fmla="*/ 21 w 30"/>
                <a:gd name="T21" fmla="*/ 2 h 30"/>
                <a:gd name="T22" fmla="*/ 26 w 30"/>
                <a:gd name="T23" fmla="*/ 6 h 30"/>
                <a:gd name="T24" fmla="*/ 26 w 30"/>
                <a:gd name="T25" fmla="*/ 1 h 30"/>
                <a:gd name="T26" fmla="*/ 30 w 30"/>
                <a:gd name="T27" fmla="*/ 1 h 30"/>
                <a:gd name="T28" fmla="*/ 15 w 30"/>
                <a:gd name="T29" fmla="*/ 4 h 30"/>
                <a:gd name="T30" fmla="*/ 9 w 30"/>
                <a:gd name="T31" fmla="*/ 5 h 30"/>
                <a:gd name="T32" fmla="*/ 5 w 30"/>
                <a:gd name="T33" fmla="*/ 10 h 30"/>
                <a:gd name="T34" fmla="*/ 4 w 30"/>
                <a:gd name="T35" fmla="*/ 15 h 30"/>
                <a:gd name="T36" fmla="*/ 5 w 30"/>
                <a:gd name="T37" fmla="*/ 21 h 30"/>
                <a:gd name="T38" fmla="*/ 9 w 30"/>
                <a:gd name="T39" fmla="*/ 25 h 30"/>
                <a:gd name="T40" fmla="*/ 15 w 30"/>
                <a:gd name="T41" fmla="*/ 27 h 30"/>
                <a:gd name="T42" fmla="*/ 21 w 30"/>
                <a:gd name="T43" fmla="*/ 25 h 30"/>
                <a:gd name="T44" fmla="*/ 25 w 30"/>
                <a:gd name="T45" fmla="*/ 21 h 30"/>
                <a:gd name="T46" fmla="*/ 26 w 30"/>
                <a:gd name="T47" fmla="*/ 15 h 30"/>
                <a:gd name="T48" fmla="*/ 23 w 30"/>
                <a:gd name="T49" fmla="*/ 7 h 30"/>
                <a:gd name="T50" fmla="*/ 15 w 30"/>
                <a:gd name="T51"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30">
                  <a:moveTo>
                    <a:pt x="30" y="1"/>
                  </a:moveTo>
                  <a:cubicBezTo>
                    <a:pt x="30" y="30"/>
                    <a:pt x="30" y="30"/>
                    <a:pt x="30" y="30"/>
                  </a:cubicBezTo>
                  <a:cubicBezTo>
                    <a:pt x="26" y="30"/>
                    <a:pt x="26" y="30"/>
                    <a:pt x="26" y="30"/>
                  </a:cubicBezTo>
                  <a:cubicBezTo>
                    <a:pt x="26" y="25"/>
                    <a:pt x="26" y="25"/>
                    <a:pt x="26" y="25"/>
                  </a:cubicBezTo>
                  <a:cubicBezTo>
                    <a:pt x="24" y="27"/>
                    <a:pt x="23" y="28"/>
                    <a:pt x="21" y="29"/>
                  </a:cubicBezTo>
                  <a:cubicBezTo>
                    <a:pt x="19" y="30"/>
                    <a:pt x="17" y="30"/>
                    <a:pt x="15" y="30"/>
                  </a:cubicBezTo>
                  <a:cubicBezTo>
                    <a:pt x="11" y="30"/>
                    <a:pt x="7" y="29"/>
                    <a:pt x="4" y="26"/>
                  </a:cubicBezTo>
                  <a:cubicBezTo>
                    <a:pt x="1" y="23"/>
                    <a:pt x="0" y="19"/>
                    <a:pt x="0" y="15"/>
                  </a:cubicBezTo>
                  <a:cubicBezTo>
                    <a:pt x="0" y="11"/>
                    <a:pt x="1" y="8"/>
                    <a:pt x="4" y="5"/>
                  </a:cubicBezTo>
                  <a:cubicBezTo>
                    <a:pt x="7" y="2"/>
                    <a:pt x="11" y="0"/>
                    <a:pt x="15" y="0"/>
                  </a:cubicBezTo>
                  <a:cubicBezTo>
                    <a:pt x="17" y="0"/>
                    <a:pt x="19" y="1"/>
                    <a:pt x="21" y="2"/>
                  </a:cubicBezTo>
                  <a:cubicBezTo>
                    <a:pt x="23" y="3"/>
                    <a:pt x="25" y="4"/>
                    <a:pt x="26" y="6"/>
                  </a:cubicBezTo>
                  <a:cubicBezTo>
                    <a:pt x="26" y="1"/>
                    <a:pt x="26" y="1"/>
                    <a:pt x="26" y="1"/>
                  </a:cubicBezTo>
                  <a:lnTo>
                    <a:pt x="30" y="1"/>
                  </a:lnTo>
                  <a:close/>
                  <a:moveTo>
                    <a:pt x="15" y="4"/>
                  </a:moveTo>
                  <a:cubicBezTo>
                    <a:pt x="13" y="4"/>
                    <a:pt x="11" y="4"/>
                    <a:pt x="9" y="5"/>
                  </a:cubicBezTo>
                  <a:cubicBezTo>
                    <a:pt x="8" y="6"/>
                    <a:pt x="6" y="8"/>
                    <a:pt x="5" y="10"/>
                  </a:cubicBezTo>
                  <a:cubicBezTo>
                    <a:pt x="4" y="11"/>
                    <a:pt x="4" y="13"/>
                    <a:pt x="4" y="15"/>
                  </a:cubicBezTo>
                  <a:cubicBezTo>
                    <a:pt x="4" y="17"/>
                    <a:pt x="4" y="19"/>
                    <a:pt x="5" y="21"/>
                  </a:cubicBezTo>
                  <a:cubicBezTo>
                    <a:pt x="6" y="23"/>
                    <a:pt x="8" y="24"/>
                    <a:pt x="9" y="25"/>
                  </a:cubicBezTo>
                  <a:cubicBezTo>
                    <a:pt x="11" y="26"/>
                    <a:pt x="13" y="27"/>
                    <a:pt x="15" y="27"/>
                  </a:cubicBezTo>
                  <a:cubicBezTo>
                    <a:pt x="17" y="27"/>
                    <a:pt x="19" y="26"/>
                    <a:pt x="21" y="25"/>
                  </a:cubicBezTo>
                  <a:cubicBezTo>
                    <a:pt x="22" y="24"/>
                    <a:pt x="24" y="23"/>
                    <a:pt x="25" y="21"/>
                  </a:cubicBezTo>
                  <a:cubicBezTo>
                    <a:pt x="26" y="20"/>
                    <a:pt x="26" y="18"/>
                    <a:pt x="26" y="15"/>
                  </a:cubicBezTo>
                  <a:cubicBezTo>
                    <a:pt x="26" y="12"/>
                    <a:pt x="25" y="9"/>
                    <a:pt x="23" y="7"/>
                  </a:cubicBezTo>
                  <a:cubicBezTo>
                    <a:pt x="21" y="5"/>
                    <a:pt x="18" y="4"/>
                    <a:pt x="15" y="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576">
              <a:extLst>
                <a:ext uri="{FF2B5EF4-FFF2-40B4-BE49-F238E27FC236}">
                  <a16:creationId xmlns:a16="http://schemas.microsoft.com/office/drawing/2014/main" id="{6B62D9A9-D65C-409E-9D98-5C7C07EDBA90}"/>
                </a:ext>
              </a:extLst>
            </p:cNvPr>
            <p:cNvSpPr>
              <a:spLocks/>
            </p:cNvSpPr>
            <p:nvPr userDrawn="1"/>
          </p:nvSpPr>
          <p:spPr bwMode="auto">
            <a:xfrm>
              <a:off x="10830712" y="890212"/>
              <a:ext cx="59005" cy="71763"/>
            </a:xfrm>
            <a:custGeom>
              <a:avLst/>
              <a:gdLst>
                <a:gd name="T0" fmla="*/ 0 w 25"/>
                <a:gd name="T1" fmla="*/ 1 h 30"/>
                <a:gd name="T2" fmla="*/ 4 w 25"/>
                <a:gd name="T3" fmla="*/ 1 h 30"/>
                <a:gd name="T4" fmla="*/ 4 w 25"/>
                <a:gd name="T5" fmla="*/ 6 h 30"/>
                <a:gd name="T6" fmla="*/ 9 w 25"/>
                <a:gd name="T7" fmla="*/ 2 h 30"/>
                <a:gd name="T8" fmla="*/ 14 w 25"/>
                <a:gd name="T9" fmla="*/ 0 h 30"/>
                <a:gd name="T10" fmla="*/ 20 w 25"/>
                <a:gd name="T11" fmla="*/ 2 h 30"/>
                <a:gd name="T12" fmla="*/ 24 w 25"/>
                <a:gd name="T13" fmla="*/ 6 h 30"/>
                <a:gd name="T14" fmla="*/ 25 w 25"/>
                <a:gd name="T15" fmla="*/ 15 h 30"/>
                <a:gd name="T16" fmla="*/ 25 w 25"/>
                <a:gd name="T17" fmla="*/ 30 h 30"/>
                <a:gd name="T18" fmla="*/ 21 w 25"/>
                <a:gd name="T19" fmla="*/ 30 h 30"/>
                <a:gd name="T20" fmla="*/ 21 w 25"/>
                <a:gd name="T21" fmla="*/ 16 h 30"/>
                <a:gd name="T22" fmla="*/ 21 w 25"/>
                <a:gd name="T23" fmla="*/ 9 h 30"/>
                <a:gd name="T24" fmla="*/ 18 w 25"/>
                <a:gd name="T25" fmla="*/ 5 h 30"/>
                <a:gd name="T26" fmla="*/ 14 w 25"/>
                <a:gd name="T27" fmla="*/ 4 h 30"/>
                <a:gd name="T28" fmla="*/ 8 w 25"/>
                <a:gd name="T29" fmla="*/ 6 h 30"/>
                <a:gd name="T30" fmla="*/ 4 w 25"/>
                <a:gd name="T31" fmla="*/ 11 h 30"/>
                <a:gd name="T32" fmla="*/ 4 w 25"/>
                <a:gd name="T33" fmla="*/ 19 h 30"/>
                <a:gd name="T34" fmla="*/ 4 w 25"/>
                <a:gd name="T35" fmla="*/ 30 h 30"/>
                <a:gd name="T36" fmla="*/ 0 w 25"/>
                <a:gd name="T37" fmla="*/ 30 h 30"/>
                <a:gd name="T38" fmla="*/ 0 w 25"/>
                <a:gd name="T39"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30">
                  <a:moveTo>
                    <a:pt x="0" y="1"/>
                  </a:moveTo>
                  <a:cubicBezTo>
                    <a:pt x="4" y="1"/>
                    <a:pt x="4" y="1"/>
                    <a:pt x="4" y="1"/>
                  </a:cubicBezTo>
                  <a:cubicBezTo>
                    <a:pt x="4" y="6"/>
                    <a:pt x="4" y="6"/>
                    <a:pt x="4" y="6"/>
                  </a:cubicBezTo>
                  <a:cubicBezTo>
                    <a:pt x="5" y="4"/>
                    <a:pt x="7" y="3"/>
                    <a:pt x="9" y="2"/>
                  </a:cubicBezTo>
                  <a:cubicBezTo>
                    <a:pt x="10" y="1"/>
                    <a:pt x="12" y="0"/>
                    <a:pt x="14" y="0"/>
                  </a:cubicBezTo>
                  <a:cubicBezTo>
                    <a:pt x="17" y="0"/>
                    <a:pt x="18" y="1"/>
                    <a:pt x="20" y="2"/>
                  </a:cubicBezTo>
                  <a:cubicBezTo>
                    <a:pt x="22" y="3"/>
                    <a:pt x="23" y="5"/>
                    <a:pt x="24" y="6"/>
                  </a:cubicBezTo>
                  <a:cubicBezTo>
                    <a:pt x="25" y="8"/>
                    <a:pt x="25" y="11"/>
                    <a:pt x="25" y="15"/>
                  </a:cubicBezTo>
                  <a:cubicBezTo>
                    <a:pt x="25" y="30"/>
                    <a:pt x="25" y="30"/>
                    <a:pt x="25" y="30"/>
                  </a:cubicBezTo>
                  <a:cubicBezTo>
                    <a:pt x="21" y="30"/>
                    <a:pt x="21" y="30"/>
                    <a:pt x="21" y="30"/>
                  </a:cubicBezTo>
                  <a:cubicBezTo>
                    <a:pt x="21" y="16"/>
                    <a:pt x="21" y="16"/>
                    <a:pt x="21" y="16"/>
                  </a:cubicBezTo>
                  <a:cubicBezTo>
                    <a:pt x="21" y="13"/>
                    <a:pt x="21" y="11"/>
                    <a:pt x="21" y="9"/>
                  </a:cubicBezTo>
                  <a:cubicBezTo>
                    <a:pt x="20" y="8"/>
                    <a:pt x="20" y="6"/>
                    <a:pt x="18" y="5"/>
                  </a:cubicBezTo>
                  <a:cubicBezTo>
                    <a:pt x="17" y="4"/>
                    <a:pt x="16" y="4"/>
                    <a:pt x="14" y="4"/>
                  </a:cubicBezTo>
                  <a:cubicBezTo>
                    <a:pt x="11" y="4"/>
                    <a:pt x="9" y="4"/>
                    <a:pt x="8" y="6"/>
                  </a:cubicBezTo>
                  <a:cubicBezTo>
                    <a:pt x="6" y="7"/>
                    <a:pt x="5" y="9"/>
                    <a:pt x="4" y="11"/>
                  </a:cubicBezTo>
                  <a:cubicBezTo>
                    <a:pt x="4" y="13"/>
                    <a:pt x="4" y="15"/>
                    <a:pt x="4" y="19"/>
                  </a:cubicBezTo>
                  <a:cubicBezTo>
                    <a:pt x="4" y="30"/>
                    <a:pt x="4" y="30"/>
                    <a:pt x="4" y="30"/>
                  </a:cubicBezTo>
                  <a:cubicBezTo>
                    <a:pt x="0" y="30"/>
                    <a:pt x="0" y="30"/>
                    <a:pt x="0" y="30"/>
                  </a:cubicBezTo>
                  <a:lnTo>
                    <a:pt x="0" y="1"/>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577">
              <a:extLst>
                <a:ext uri="{FF2B5EF4-FFF2-40B4-BE49-F238E27FC236}">
                  <a16:creationId xmlns:a16="http://schemas.microsoft.com/office/drawing/2014/main" id="{5D8ECD4C-8C7C-40BD-87EF-34D8DD3B5227}"/>
                </a:ext>
              </a:extLst>
            </p:cNvPr>
            <p:cNvSpPr>
              <a:spLocks noEditPoints="1"/>
            </p:cNvSpPr>
            <p:nvPr userDrawn="1"/>
          </p:nvSpPr>
          <p:spPr bwMode="auto">
            <a:xfrm>
              <a:off x="10915232" y="866291"/>
              <a:ext cx="70168" cy="95683"/>
            </a:xfrm>
            <a:custGeom>
              <a:avLst/>
              <a:gdLst>
                <a:gd name="T0" fmla="*/ 29 w 29"/>
                <a:gd name="T1" fmla="*/ 0 h 40"/>
                <a:gd name="T2" fmla="*/ 29 w 29"/>
                <a:gd name="T3" fmla="*/ 40 h 40"/>
                <a:gd name="T4" fmla="*/ 26 w 29"/>
                <a:gd name="T5" fmla="*/ 40 h 40"/>
                <a:gd name="T6" fmla="*/ 26 w 29"/>
                <a:gd name="T7" fmla="*/ 35 h 40"/>
                <a:gd name="T8" fmla="*/ 21 w 29"/>
                <a:gd name="T9" fmla="*/ 39 h 40"/>
                <a:gd name="T10" fmla="*/ 14 w 29"/>
                <a:gd name="T11" fmla="*/ 40 h 40"/>
                <a:gd name="T12" fmla="*/ 4 w 29"/>
                <a:gd name="T13" fmla="*/ 36 h 40"/>
                <a:gd name="T14" fmla="*/ 0 w 29"/>
                <a:gd name="T15" fmla="*/ 25 h 40"/>
                <a:gd name="T16" fmla="*/ 4 w 29"/>
                <a:gd name="T17" fmla="*/ 15 h 40"/>
                <a:gd name="T18" fmla="*/ 14 w 29"/>
                <a:gd name="T19" fmla="*/ 10 h 40"/>
                <a:gd name="T20" fmla="*/ 21 w 29"/>
                <a:gd name="T21" fmla="*/ 12 h 40"/>
                <a:gd name="T22" fmla="*/ 26 w 29"/>
                <a:gd name="T23" fmla="*/ 16 h 40"/>
                <a:gd name="T24" fmla="*/ 26 w 29"/>
                <a:gd name="T25" fmla="*/ 0 h 40"/>
                <a:gd name="T26" fmla="*/ 29 w 29"/>
                <a:gd name="T27" fmla="*/ 0 h 40"/>
                <a:gd name="T28" fmla="*/ 15 w 29"/>
                <a:gd name="T29" fmla="*/ 14 h 40"/>
                <a:gd name="T30" fmla="*/ 9 w 29"/>
                <a:gd name="T31" fmla="*/ 15 h 40"/>
                <a:gd name="T32" fmla="*/ 5 w 29"/>
                <a:gd name="T33" fmla="*/ 20 h 40"/>
                <a:gd name="T34" fmla="*/ 3 w 29"/>
                <a:gd name="T35" fmla="*/ 25 h 40"/>
                <a:gd name="T36" fmla="*/ 5 w 29"/>
                <a:gd name="T37" fmla="*/ 31 h 40"/>
                <a:gd name="T38" fmla="*/ 9 w 29"/>
                <a:gd name="T39" fmla="*/ 35 h 40"/>
                <a:gd name="T40" fmla="*/ 15 w 29"/>
                <a:gd name="T41" fmla="*/ 37 h 40"/>
                <a:gd name="T42" fmla="*/ 20 w 29"/>
                <a:gd name="T43" fmla="*/ 35 h 40"/>
                <a:gd name="T44" fmla="*/ 25 w 29"/>
                <a:gd name="T45" fmla="*/ 31 h 40"/>
                <a:gd name="T46" fmla="*/ 26 w 29"/>
                <a:gd name="T47" fmla="*/ 25 h 40"/>
                <a:gd name="T48" fmla="*/ 23 w 29"/>
                <a:gd name="T49" fmla="*/ 17 h 40"/>
                <a:gd name="T50" fmla="*/ 15 w 29"/>
                <a:gd name="T51"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40">
                  <a:moveTo>
                    <a:pt x="29" y="0"/>
                  </a:moveTo>
                  <a:cubicBezTo>
                    <a:pt x="29" y="40"/>
                    <a:pt x="29" y="40"/>
                    <a:pt x="29" y="40"/>
                  </a:cubicBezTo>
                  <a:cubicBezTo>
                    <a:pt x="26" y="40"/>
                    <a:pt x="26" y="40"/>
                    <a:pt x="26" y="40"/>
                  </a:cubicBezTo>
                  <a:cubicBezTo>
                    <a:pt x="26" y="35"/>
                    <a:pt x="26" y="35"/>
                    <a:pt x="26" y="35"/>
                  </a:cubicBezTo>
                  <a:cubicBezTo>
                    <a:pt x="24" y="37"/>
                    <a:pt x="23" y="38"/>
                    <a:pt x="21" y="39"/>
                  </a:cubicBezTo>
                  <a:cubicBezTo>
                    <a:pt x="19" y="40"/>
                    <a:pt x="17" y="40"/>
                    <a:pt x="14" y="40"/>
                  </a:cubicBezTo>
                  <a:cubicBezTo>
                    <a:pt x="10" y="40"/>
                    <a:pt x="7" y="39"/>
                    <a:pt x="4" y="36"/>
                  </a:cubicBezTo>
                  <a:cubicBezTo>
                    <a:pt x="1" y="33"/>
                    <a:pt x="0" y="29"/>
                    <a:pt x="0" y="25"/>
                  </a:cubicBezTo>
                  <a:cubicBezTo>
                    <a:pt x="0" y="21"/>
                    <a:pt x="1" y="18"/>
                    <a:pt x="4" y="15"/>
                  </a:cubicBezTo>
                  <a:cubicBezTo>
                    <a:pt x="7" y="12"/>
                    <a:pt x="10" y="10"/>
                    <a:pt x="14" y="10"/>
                  </a:cubicBezTo>
                  <a:cubicBezTo>
                    <a:pt x="17" y="10"/>
                    <a:pt x="19" y="11"/>
                    <a:pt x="21" y="12"/>
                  </a:cubicBezTo>
                  <a:cubicBezTo>
                    <a:pt x="23" y="13"/>
                    <a:pt x="24" y="14"/>
                    <a:pt x="26" y="16"/>
                  </a:cubicBezTo>
                  <a:cubicBezTo>
                    <a:pt x="26" y="0"/>
                    <a:pt x="26" y="0"/>
                    <a:pt x="26" y="0"/>
                  </a:cubicBezTo>
                  <a:lnTo>
                    <a:pt x="29" y="0"/>
                  </a:lnTo>
                  <a:close/>
                  <a:moveTo>
                    <a:pt x="15" y="14"/>
                  </a:moveTo>
                  <a:cubicBezTo>
                    <a:pt x="13" y="14"/>
                    <a:pt x="11" y="14"/>
                    <a:pt x="9" y="15"/>
                  </a:cubicBezTo>
                  <a:cubicBezTo>
                    <a:pt x="7" y="16"/>
                    <a:pt x="6" y="18"/>
                    <a:pt x="5" y="20"/>
                  </a:cubicBezTo>
                  <a:cubicBezTo>
                    <a:pt x="4" y="21"/>
                    <a:pt x="3" y="23"/>
                    <a:pt x="3" y="25"/>
                  </a:cubicBezTo>
                  <a:cubicBezTo>
                    <a:pt x="3" y="27"/>
                    <a:pt x="4" y="29"/>
                    <a:pt x="5" y="31"/>
                  </a:cubicBezTo>
                  <a:cubicBezTo>
                    <a:pt x="6" y="33"/>
                    <a:pt x="7" y="34"/>
                    <a:pt x="9" y="35"/>
                  </a:cubicBezTo>
                  <a:cubicBezTo>
                    <a:pt x="11" y="36"/>
                    <a:pt x="13" y="37"/>
                    <a:pt x="15" y="37"/>
                  </a:cubicBezTo>
                  <a:cubicBezTo>
                    <a:pt x="17" y="37"/>
                    <a:pt x="19" y="36"/>
                    <a:pt x="20" y="35"/>
                  </a:cubicBezTo>
                  <a:cubicBezTo>
                    <a:pt x="22" y="34"/>
                    <a:pt x="24" y="33"/>
                    <a:pt x="25" y="31"/>
                  </a:cubicBezTo>
                  <a:cubicBezTo>
                    <a:pt x="26" y="30"/>
                    <a:pt x="26" y="28"/>
                    <a:pt x="26" y="25"/>
                  </a:cubicBezTo>
                  <a:cubicBezTo>
                    <a:pt x="26" y="22"/>
                    <a:pt x="25" y="19"/>
                    <a:pt x="23" y="17"/>
                  </a:cubicBezTo>
                  <a:cubicBezTo>
                    <a:pt x="21" y="15"/>
                    <a:pt x="18" y="14"/>
                    <a:pt x="15" y="1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578">
              <a:extLst>
                <a:ext uri="{FF2B5EF4-FFF2-40B4-BE49-F238E27FC236}">
                  <a16:creationId xmlns:a16="http://schemas.microsoft.com/office/drawing/2014/main" id="{FAF4847C-4836-4770-BCB8-AF17E01C8F08}"/>
                </a:ext>
              </a:extLst>
            </p:cNvPr>
            <p:cNvSpPr>
              <a:spLocks noEditPoints="1"/>
            </p:cNvSpPr>
            <p:nvPr userDrawn="1"/>
          </p:nvSpPr>
          <p:spPr bwMode="auto">
            <a:xfrm>
              <a:off x="11014104" y="890212"/>
              <a:ext cx="68573" cy="71763"/>
            </a:xfrm>
            <a:custGeom>
              <a:avLst/>
              <a:gdLst>
                <a:gd name="T0" fmla="*/ 29 w 29"/>
                <a:gd name="T1" fmla="*/ 1 h 30"/>
                <a:gd name="T2" fmla="*/ 29 w 29"/>
                <a:gd name="T3" fmla="*/ 30 h 30"/>
                <a:gd name="T4" fmla="*/ 26 w 29"/>
                <a:gd name="T5" fmla="*/ 30 h 30"/>
                <a:gd name="T6" fmla="*/ 26 w 29"/>
                <a:gd name="T7" fmla="*/ 25 h 30"/>
                <a:gd name="T8" fmla="*/ 20 w 29"/>
                <a:gd name="T9" fmla="*/ 29 h 30"/>
                <a:gd name="T10" fmla="*/ 14 w 29"/>
                <a:gd name="T11" fmla="*/ 30 h 30"/>
                <a:gd name="T12" fmla="*/ 4 w 29"/>
                <a:gd name="T13" fmla="*/ 26 h 30"/>
                <a:gd name="T14" fmla="*/ 0 w 29"/>
                <a:gd name="T15" fmla="*/ 15 h 30"/>
                <a:gd name="T16" fmla="*/ 4 w 29"/>
                <a:gd name="T17" fmla="*/ 5 h 30"/>
                <a:gd name="T18" fmla="*/ 14 w 29"/>
                <a:gd name="T19" fmla="*/ 0 h 30"/>
                <a:gd name="T20" fmla="*/ 21 w 29"/>
                <a:gd name="T21" fmla="*/ 2 h 30"/>
                <a:gd name="T22" fmla="*/ 26 w 29"/>
                <a:gd name="T23" fmla="*/ 6 h 30"/>
                <a:gd name="T24" fmla="*/ 26 w 29"/>
                <a:gd name="T25" fmla="*/ 1 h 30"/>
                <a:gd name="T26" fmla="*/ 29 w 29"/>
                <a:gd name="T27" fmla="*/ 1 h 30"/>
                <a:gd name="T28" fmla="*/ 15 w 29"/>
                <a:gd name="T29" fmla="*/ 4 h 30"/>
                <a:gd name="T30" fmla="*/ 9 w 29"/>
                <a:gd name="T31" fmla="*/ 5 h 30"/>
                <a:gd name="T32" fmla="*/ 5 w 29"/>
                <a:gd name="T33" fmla="*/ 10 h 30"/>
                <a:gd name="T34" fmla="*/ 3 w 29"/>
                <a:gd name="T35" fmla="*/ 15 h 30"/>
                <a:gd name="T36" fmla="*/ 5 w 29"/>
                <a:gd name="T37" fmla="*/ 21 h 30"/>
                <a:gd name="T38" fmla="*/ 9 w 29"/>
                <a:gd name="T39" fmla="*/ 25 h 30"/>
                <a:gd name="T40" fmla="*/ 15 w 29"/>
                <a:gd name="T41" fmla="*/ 27 h 30"/>
                <a:gd name="T42" fmla="*/ 20 w 29"/>
                <a:gd name="T43" fmla="*/ 25 h 30"/>
                <a:gd name="T44" fmla="*/ 24 w 29"/>
                <a:gd name="T45" fmla="*/ 21 h 30"/>
                <a:gd name="T46" fmla="*/ 26 w 29"/>
                <a:gd name="T47" fmla="*/ 15 h 30"/>
                <a:gd name="T48" fmla="*/ 23 w 29"/>
                <a:gd name="T49" fmla="*/ 7 h 30"/>
                <a:gd name="T50" fmla="*/ 15 w 29"/>
                <a:gd name="T51"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30">
                  <a:moveTo>
                    <a:pt x="29" y="1"/>
                  </a:moveTo>
                  <a:cubicBezTo>
                    <a:pt x="29" y="30"/>
                    <a:pt x="29" y="30"/>
                    <a:pt x="29" y="30"/>
                  </a:cubicBezTo>
                  <a:cubicBezTo>
                    <a:pt x="26" y="30"/>
                    <a:pt x="26" y="30"/>
                    <a:pt x="26" y="30"/>
                  </a:cubicBezTo>
                  <a:cubicBezTo>
                    <a:pt x="26" y="25"/>
                    <a:pt x="26" y="25"/>
                    <a:pt x="26" y="25"/>
                  </a:cubicBezTo>
                  <a:cubicBezTo>
                    <a:pt x="24" y="27"/>
                    <a:pt x="22" y="28"/>
                    <a:pt x="20" y="29"/>
                  </a:cubicBezTo>
                  <a:cubicBezTo>
                    <a:pt x="19" y="30"/>
                    <a:pt x="16" y="30"/>
                    <a:pt x="14" y="30"/>
                  </a:cubicBezTo>
                  <a:cubicBezTo>
                    <a:pt x="10" y="30"/>
                    <a:pt x="7" y="29"/>
                    <a:pt x="4" y="26"/>
                  </a:cubicBezTo>
                  <a:cubicBezTo>
                    <a:pt x="1" y="23"/>
                    <a:pt x="0" y="19"/>
                    <a:pt x="0" y="15"/>
                  </a:cubicBezTo>
                  <a:cubicBezTo>
                    <a:pt x="0" y="11"/>
                    <a:pt x="1" y="8"/>
                    <a:pt x="4" y="5"/>
                  </a:cubicBezTo>
                  <a:cubicBezTo>
                    <a:pt x="7" y="2"/>
                    <a:pt x="10" y="0"/>
                    <a:pt x="14" y="0"/>
                  </a:cubicBezTo>
                  <a:cubicBezTo>
                    <a:pt x="17" y="0"/>
                    <a:pt x="19" y="1"/>
                    <a:pt x="21" y="2"/>
                  </a:cubicBezTo>
                  <a:cubicBezTo>
                    <a:pt x="23" y="3"/>
                    <a:pt x="24" y="4"/>
                    <a:pt x="26" y="6"/>
                  </a:cubicBezTo>
                  <a:cubicBezTo>
                    <a:pt x="26" y="1"/>
                    <a:pt x="26" y="1"/>
                    <a:pt x="26" y="1"/>
                  </a:cubicBezTo>
                  <a:lnTo>
                    <a:pt x="29" y="1"/>
                  </a:lnTo>
                  <a:close/>
                  <a:moveTo>
                    <a:pt x="15" y="4"/>
                  </a:moveTo>
                  <a:cubicBezTo>
                    <a:pt x="13" y="4"/>
                    <a:pt x="11" y="4"/>
                    <a:pt x="9" y="5"/>
                  </a:cubicBezTo>
                  <a:cubicBezTo>
                    <a:pt x="7" y="6"/>
                    <a:pt x="6" y="8"/>
                    <a:pt x="5" y="10"/>
                  </a:cubicBezTo>
                  <a:cubicBezTo>
                    <a:pt x="4" y="11"/>
                    <a:pt x="3" y="13"/>
                    <a:pt x="3" y="15"/>
                  </a:cubicBezTo>
                  <a:cubicBezTo>
                    <a:pt x="3" y="17"/>
                    <a:pt x="4" y="19"/>
                    <a:pt x="5" y="21"/>
                  </a:cubicBezTo>
                  <a:cubicBezTo>
                    <a:pt x="6" y="23"/>
                    <a:pt x="7" y="24"/>
                    <a:pt x="9" y="25"/>
                  </a:cubicBezTo>
                  <a:cubicBezTo>
                    <a:pt x="11" y="26"/>
                    <a:pt x="13" y="27"/>
                    <a:pt x="15" y="27"/>
                  </a:cubicBezTo>
                  <a:cubicBezTo>
                    <a:pt x="17" y="27"/>
                    <a:pt x="18" y="26"/>
                    <a:pt x="20" y="25"/>
                  </a:cubicBezTo>
                  <a:cubicBezTo>
                    <a:pt x="22" y="24"/>
                    <a:pt x="23" y="23"/>
                    <a:pt x="24" y="21"/>
                  </a:cubicBezTo>
                  <a:cubicBezTo>
                    <a:pt x="25" y="20"/>
                    <a:pt x="26" y="18"/>
                    <a:pt x="26" y="15"/>
                  </a:cubicBezTo>
                  <a:cubicBezTo>
                    <a:pt x="26" y="12"/>
                    <a:pt x="25" y="9"/>
                    <a:pt x="23" y="7"/>
                  </a:cubicBezTo>
                  <a:cubicBezTo>
                    <a:pt x="20" y="5"/>
                    <a:pt x="18" y="4"/>
                    <a:pt x="15" y="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579">
              <a:extLst>
                <a:ext uri="{FF2B5EF4-FFF2-40B4-BE49-F238E27FC236}">
                  <a16:creationId xmlns:a16="http://schemas.microsoft.com/office/drawing/2014/main" id="{C792681A-A195-4054-98CF-1BE8118D3A51}"/>
                </a:ext>
              </a:extLst>
            </p:cNvPr>
            <p:cNvSpPr>
              <a:spLocks/>
            </p:cNvSpPr>
            <p:nvPr userDrawn="1"/>
          </p:nvSpPr>
          <p:spPr bwMode="auto">
            <a:xfrm>
              <a:off x="11108193" y="890212"/>
              <a:ext cx="36679" cy="71763"/>
            </a:xfrm>
            <a:custGeom>
              <a:avLst/>
              <a:gdLst>
                <a:gd name="T0" fmla="*/ 0 w 15"/>
                <a:gd name="T1" fmla="*/ 1 h 30"/>
                <a:gd name="T2" fmla="*/ 4 w 15"/>
                <a:gd name="T3" fmla="*/ 1 h 30"/>
                <a:gd name="T4" fmla="*/ 4 w 15"/>
                <a:gd name="T5" fmla="*/ 5 h 30"/>
                <a:gd name="T6" fmla="*/ 8 w 15"/>
                <a:gd name="T7" fmla="*/ 2 h 30"/>
                <a:gd name="T8" fmla="*/ 11 w 15"/>
                <a:gd name="T9" fmla="*/ 0 h 30"/>
                <a:gd name="T10" fmla="*/ 15 w 15"/>
                <a:gd name="T11" fmla="*/ 1 h 30"/>
                <a:gd name="T12" fmla="*/ 13 w 15"/>
                <a:gd name="T13" fmla="*/ 4 h 30"/>
                <a:gd name="T14" fmla="*/ 11 w 15"/>
                <a:gd name="T15" fmla="*/ 4 h 30"/>
                <a:gd name="T16" fmla="*/ 7 w 15"/>
                <a:gd name="T17" fmla="*/ 5 h 30"/>
                <a:gd name="T18" fmla="*/ 5 w 15"/>
                <a:gd name="T19" fmla="*/ 10 h 30"/>
                <a:gd name="T20" fmla="*/ 4 w 15"/>
                <a:gd name="T21" fmla="*/ 20 h 30"/>
                <a:gd name="T22" fmla="*/ 4 w 15"/>
                <a:gd name="T23" fmla="*/ 30 h 30"/>
                <a:gd name="T24" fmla="*/ 0 w 15"/>
                <a:gd name="T25" fmla="*/ 30 h 30"/>
                <a:gd name="T26" fmla="*/ 0 w 15"/>
                <a:gd name="T27"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30">
                  <a:moveTo>
                    <a:pt x="0" y="1"/>
                  </a:moveTo>
                  <a:cubicBezTo>
                    <a:pt x="4" y="1"/>
                    <a:pt x="4" y="1"/>
                    <a:pt x="4" y="1"/>
                  </a:cubicBezTo>
                  <a:cubicBezTo>
                    <a:pt x="4" y="5"/>
                    <a:pt x="4" y="5"/>
                    <a:pt x="4" y="5"/>
                  </a:cubicBezTo>
                  <a:cubicBezTo>
                    <a:pt x="5" y="4"/>
                    <a:pt x="6" y="2"/>
                    <a:pt x="8" y="2"/>
                  </a:cubicBezTo>
                  <a:cubicBezTo>
                    <a:pt x="9" y="1"/>
                    <a:pt x="10" y="0"/>
                    <a:pt x="11" y="0"/>
                  </a:cubicBezTo>
                  <a:cubicBezTo>
                    <a:pt x="12" y="0"/>
                    <a:pt x="14" y="1"/>
                    <a:pt x="15" y="1"/>
                  </a:cubicBezTo>
                  <a:cubicBezTo>
                    <a:pt x="13" y="4"/>
                    <a:pt x="13" y="4"/>
                    <a:pt x="13" y="4"/>
                  </a:cubicBezTo>
                  <a:cubicBezTo>
                    <a:pt x="12" y="4"/>
                    <a:pt x="11" y="4"/>
                    <a:pt x="11" y="4"/>
                  </a:cubicBezTo>
                  <a:cubicBezTo>
                    <a:pt x="10" y="4"/>
                    <a:pt x="8" y="4"/>
                    <a:pt x="7" y="5"/>
                  </a:cubicBezTo>
                  <a:cubicBezTo>
                    <a:pt x="6" y="6"/>
                    <a:pt x="5" y="8"/>
                    <a:pt x="5" y="10"/>
                  </a:cubicBezTo>
                  <a:cubicBezTo>
                    <a:pt x="4" y="12"/>
                    <a:pt x="4" y="15"/>
                    <a:pt x="4" y="20"/>
                  </a:cubicBezTo>
                  <a:cubicBezTo>
                    <a:pt x="4" y="30"/>
                    <a:pt x="4" y="30"/>
                    <a:pt x="4" y="30"/>
                  </a:cubicBezTo>
                  <a:cubicBezTo>
                    <a:pt x="0" y="30"/>
                    <a:pt x="0" y="30"/>
                    <a:pt x="0" y="30"/>
                  </a:cubicBezTo>
                  <a:lnTo>
                    <a:pt x="0" y="1"/>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580">
              <a:extLst>
                <a:ext uri="{FF2B5EF4-FFF2-40B4-BE49-F238E27FC236}">
                  <a16:creationId xmlns:a16="http://schemas.microsoft.com/office/drawing/2014/main" id="{F860F466-4E9E-4FAB-9191-889E48281BF0}"/>
                </a:ext>
              </a:extLst>
            </p:cNvPr>
            <p:cNvSpPr>
              <a:spLocks noEditPoints="1"/>
            </p:cNvSpPr>
            <p:nvPr userDrawn="1"/>
          </p:nvSpPr>
          <p:spPr bwMode="auto">
            <a:xfrm>
              <a:off x="11159224" y="866291"/>
              <a:ext cx="68573" cy="95683"/>
            </a:xfrm>
            <a:custGeom>
              <a:avLst/>
              <a:gdLst>
                <a:gd name="T0" fmla="*/ 29 w 29"/>
                <a:gd name="T1" fmla="*/ 0 h 40"/>
                <a:gd name="T2" fmla="*/ 29 w 29"/>
                <a:gd name="T3" fmla="*/ 40 h 40"/>
                <a:gd name="T4" fmla="*/ 26 w 29"/>
                <a:gd name="T5" fmla="*/ 40 h 40"/>
                <a:gd name="T6" fmla="*/ 26 w 29"/>
                <a:gd name="T7" fmla="*/ 35 h 40"/>
                <a:gd name="T8" fmla="*/ 21 w 29"/>
                <a:gd name="T9" fmla="*/ 39 h 40"/>
                <a:gd name="T10" fmla="*/ 14 w 29"/>
                <a:gd name="T11" fmla="*/ 40 h 40"/>
                <a:gd name="T12" fmla="*/ 4 w 29"/>
                <a:gd name="T13" fmla="*/ 36 h 40"/>
                <a:gd name="T14" fmla="*/ 0 w 29"/>
                <a:gd name="T15" fmla="*/ 25 h 40"/>
                <a:gd name="T16" fmla="*/ 4 w 29"/>
                <a:gd name="T17" fmla="*/ 15 h 40"/>
                <a:gd name="T18" fmla="*/ 15 w 29"/>
                <a:gd name="T19" fmla="*/ 10 h 40"/>
                <a:gd name="T20" fmla="*/ 21 w 29"/>
                <a:gd name="T21" fmla="*/ 12 h 40"/>
                <a:gd name="T22" fmla="*/ 26 w 29"/>
                <a:gd name="T23" fmla="*/ 16 h 40"/>
                <a:gd name="T24" fmla="*/ 26 w 29"/>
                <a:gd name="T25" fmla="*/ 0 h 40"/>
                <a:gd name="T26" fmla="*/ 29 w 29"/>
                <a:gd name="T27" fmla="*/ 0 h 40"/>
                <a:gd name="T28" fmla="*/ 15 w 29"/>
                <a:gd name="T29" fmla="*/ 14 h 40"/>
                <a:gd name="T30" fmla="*/ 9 w 29"/>
                <a:gd name="T31" fmla="*/ 15 h 40"/>
                <a:gd name="T32" fmla="*/ 5 w 29"/>
                <a:gd name="T33" fmla="*/ 20 h 40"/>
                <a:gd name="T34" fmla="*/ 4 w 29"/>
                <a:gd name="T35" fmla="*/ 25 h 40"/>
                <a:gd name="T36" fmla="*/ 5 w 29"/>
                <a:gd name="T37" fmla="*/ 31 h 40"/>
                <a:gd name="T38" fmla="*/ 9 w 29"/>
                <a:gd name="T39" fmla="*/ 35 h 40"/>
                <a:gd name="T40" fmla="*/ 15 w 29"/>
                <a:gd name="T41" fmla="*/ 37 h 40"/>
                <a:gd name="T42" fmla="*/ 21 w 29"/>
                <a:gd name="T43" fmla="*/ 35 h 40"/>
                <a:gd name="T44" fmla="*/ 25 w 29"/>
                <a:gd name="T45" fmla="*/ 31 h 40"/>
                <a:gd name="T46" fmla="*/ 26 w 29"/>
                <a:gd name="T47" fmla="*/ 25 h 40"/>
                <a:gd name="T48" fmla="*/ 23 w 29"/>
                <a:gd name="T49" fmla="*/ 17 h 40"/>
                <a:gd name="T50" fmla="*/ 15 w 29"/>
                <a:gd name="T51"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40">
                  <a:moveTo>
                    <a:pt x="29" y="0"/>
                  </a:moveTo>
                  <a:cubicBezTo>
                    <a:pt x="29" y="40"/>
                    <a:pt x="29" y="40"/>
                    <a:pt x="29" y="40"/>
                  </a:cubicBezTo>
                  <a:cubicBezTo>
                    <a:pt x="26" y="40"/>
                    <a:pt x="26" y="40"/>
                    <a:pt x="26" y="40"/>
                  </a:cubicBezTo>
                  <a:cubicBezTo>
                    <a:pt x="26" y="35"/>
                    <a:pt x="26" y="35"/>
                    <a:pt x="26" y="35"/>
                  </a:cubicBezTo>
                  <a:cubicBezTo>
                    <a:pt x="24" y="37"/>
                    <a:pt x="23" y="38"/>
                    <a:pt x="21" y="39"/>
                  </a:cubicBezTo>
                  <a:cubicBezTo>
                    <a:pt x="19" y="40"/>
                    <a:pt x="17" y="40"/>
                    <a:pt x="14" y="40"/>
                  </a:cubicBezTo>
                  <a:cubicBezTo>
                    <a:pt x="10" y="40"/>
                    <a:pt x="7" y="39"/>
                    <a:pt x="4" y="36"/>
                  </a:cubicBezTo>
                  <a:cubicBezTo>
                    <a:pt x="1" y="33"/>
                    <a:pt x="0" y="29"/>
                    <a:pt x="0" y="25"/>
                  </a:cubicBezTo>
                  <a:cubicBezTo>
                    <a:pt x="0" y="21"/>
                    <a:pt x="1" y="18"/>
                    <a:pt x="4" y="15"/>
                  </a:cubicBezTo>
                  <a:cubicBezTo>
                    <a:pt x="7" y="12"/>
                    <a:pt x="11" y="10"/>
                    <a:pt x="15" y="10"/>
                  </a:cubicBezTo>
                  <a:cubicBezTo>
                    <a:pt x="17" y="10"/>
                    <a:pt x="19" y="11"/>
                    <a:pt x="21" y="12"/>
                  </a:cubicBezTo>
                  <a:cubicBezTo>
                    <a:pt x="23" y="13"/>
                    <a:pt x="24" y="14"/>
                    <a:pt x="26" y="16"/>
                  </a:cubicBezTo>
                  <a:cubicBezTo>
                    <a:pt x="26" y="0"/>
                    <a:pt x="26" y="0"/>
                    <a:pt x="26" y="0"/>
                  </a:cubicBezTo>
                  <a:lnTo>
                    <a:pt x="29" y="0"/>
                  </a:lnTo>
                  <a:close/>
                  <a:moveTo>
                    <a:pt x="15" y="14"/>
                  </a:moveTo>
                  <a:cubicBezTo>
                    <a:pt x="13" y="14"/>
                    <a:pt x="11" y="14"/>
                    <a:pt x="9" y="15"/>
                  </a:cubicBezTo>
                  <a:cubicBezTo>
                    <a:pt x="8" y="16"/>
                    <a:pt x="6" y="18"/>
                    <a:pt x="5" y="20"/>
                  </a:cubicBezTo>
                  <a:cubicBezTo>
                    <a:pt x="4" y="21"/>
                    <a:pt x="4" y="23"/>
                    <a:pt x="4" y="25"/>
                  </a:cubicBezTo>
                  <a:cubicBezTo>
                    <a:pt x="4" y="27"/>
                    <a:pt x="4" y="29"/>
                    <a:pt x="5" y="31"/>
                  </a:cubicBezTo>
                  <a:cubicBezTo>
                    <a:pt x="6" y="33"/>
                    <a:pt x="8" y="34"/>
                    <a:pt x="9" y="35"/>
                  </a:cubicBezTo>
                  <a:cubicBezTo>
                    <a:pt x="11" y="36"/>
                    <a:pt x="13" y="37"/>
                    <a:pt x="15" y="37"/>
                  </a:cubicBezTo>
                  <a:cubicBezTo>
                    <a:pt x="17" y="37"/>
                    <a:pt x="19" y="36"/>
                    <a:pt x="21" y="35"/>
                  </a:cubicBezTo>
                  <a:cubicBezTo>
                    <a:pt x="22" y="34"/>
                    <a:pt x="24" y="33"/>
                    <a:pt x="25" y="31"/>
                  </a:cubicBezTo>
                  <a:cubicBezTo>
                    <a:pt x="26" y="30"/>
                    <a:pt x="26" y="28"/>
                    <a:pt x="26" y="25"/>
                  </a:cubicBezTo>
                  <a:cubicBezTo>
                    <a:pt x="26" y="22"/>
                    <a:pt x="25" y="19"/>
                    <a:pt x="23" y="17"/>
                  </a:cubicBezTo>
                  <a:cubicBezTo>
                    <a:pt x="21" y="15"/>
                    <a:pt x="18" y="14"/>
                    <a:pt x="15" y="1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581">
              <a:extLst>
                <a:ext uri="{FF2B5EF4-FFF2-40B4-BE49-F238E27FC236}">
                  <a16:creationId xmlns:a16="http://schemas.microsoft.com/office/drawing/2014/main" id="{1C2FD782-88A5-4E4E-89F9-910CA5334C32}"/>
                </a:ext>
              </a:extLst>
            </p:cNvPr>
            <p:cNvSpPr>
              <a:spLocks/>
            </p:cNvSpPr>
            <p:nvPr userDrawn="1"/>
          </p:nvSpPr>
          <p:spPr bwMode="auto">
            <a:xfrm>
              <a:off x="11251717" y="890212"/>
              <a:ext cx="39868" cy="71763"/>
            </a:xfrm>
            <a:custGeom>
              <a:avLst/>
              <a:gdLst>
                <a:gd name="T0" fmla="*/ 17 w 17"/>
                <a:gd name="T1" fmla="*/ 4 h 30"/>
                <a:gd name="T2" fmla="*/ 15 w 17"/>
                <a:gd name="T3" fmla="*/ 7 h 30"/>
                <a:gd name="T4" fmla="*/ 9 w 17"/>
                <a:gd name="T5" fmla="*/ 4 h 30"/>
                <a:gd name="T6" fmla="*/ 6 w 17"/>
                <a:gd name="T7" fmla="*/ 5 h 30"/>
                <a:gd name="T8" fmla="*/ 5 w 17"/>
                <a:gd name="T9" fmla="*/ 8 h 30"/>
                <a:gd name="T10" fmla="*/ 6 w 17"/>
                <a:gd name="T11" fmla="*/ 10 h 30"/>
                <a:gd name="T12" fmla="*/ 10 w 17"/>
                <a:gd name="T13" fmla="*/ 13 h 30"/>
                <a:gd name="T14" fmla="*/ 16 w 17"/>
                <a:gd name="T15" fmla="*/ 17 h 30"/>
                <a:gd name="T16" fmla="*/ 17 w 17"/>
                <a:gd name="T17" fmla="*/ 22 h 30"/>
                <a:gd name="T18" fmla="*/ 15 w 17"/>
                <a:gd name="T19" fmla="*/ 28 h 30"/>
                <a:gd name="T20" fmla="*/ 9 w 17"/>
                <a:gd name="T21" fmla="*/ 30 h 30"/>
                <a:gd name="T22" fmla="*/ 4 w 17"/>
                <a:gd name="T23" fmla="*/ 29 h 30"/>
                <a:gd name="T24" fmla="*/ 0 w 17"/>
                <a:gd name="T25" fmla="*/ 26 h 30"/>
                <a:gd name="T26" fmla="*/ 3 w 17"/>
                <a:gd name="T27" fmla="*/ 24 h 30"/>
                <a:gd name="T28" fmla="*/ 9 w 17"/>
                <a:gd name="T29" fmla="*/ 27 h 30"/>
                <a:gd name="T30" fmla="*/ 12 w 17"/>
                <a:gd name="T31" fmla="*/ 25 h 30"/>
                <a:gd name="T32" fmla="*/ 14 w 17"/>
                <a:gd name="T33" fmla="*/ 22 h 30"/>
                <a:gd name="T34" fmla="*/ 13 w 17"/>
                <a:gd name="T35" fmla="*/ 19 h 30"/>
                <a:gd name="T36" fmla="*/ 8 w 17"/>
                <a:gd name="T37" fmla="*/ 16 h 30"/>
                <a:gd name="T38" fmla="*/ 3 w 17"/>
                <a:gd name="T39" fmla="*/ 12 h 30"/>
                <a:gd name="T40" fmla="*/ 2 w 17"/>
                <a:gd name="T41" fmla="*/ 8 h 30"/>
                <a:gd name="T42" fmla="*/ 4 w 17"/>
                <a:gd name="T43" fmla="*/ 3 h 30"/>
                <a:gd name="T44" fmla="*/ 9 w 17"/>
                <a:gd name="T45" fmla="*/ 0 h 30"/>
                <a:gd name="T46" fmla="*/ 17 w 17"/>
                <a:gd name="T47"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 h="30">
                  <a:moveTo>
                    <a:pt x="17" y="4"/>
                  </a:moveTo>
                  <a:cubicBezTo>
                    <a:pt x="15" y="7"/>
                    <a:pt x="15" y="7"/>
                    <a:pt x="15" y="7"/>
                  </a:cubicBezTo>
                  <a:cubicBezTo>
                    <a:pt x="13" y="5"/>
                    <a:pt x="11" y="4"/>
                    <a:pt x="9" y="4"/>
                  </a:cubicBezTo>
                  <a:cubicBezTo>
                    <a:pt x="8" y="4"/>
                    <a:pt x="7" y="4"/>
                    <a:pt x="6" y="5"/>
                  </a:cubicBezTo>
                  <a:cubicBezTo>
                    <a:pt x="5" y="6"/>
                    <a:pt x="5" y="7"/>
                    <a:pt x="5" y="8"/>
                  </a:cubicBezTo>
                  <a:cubicBezTo>
                    <a:pt x="5" y="9"/>
                    <a:pt x="5" y="10"/>
                    <a:pt x="6" y="10"/>
                  </a:cubicBezTo>
                  <a:cubicBezTo>
                    <a:pt x="7" y="11"/>
                    <a:pt x="8" y="12"/>
                    <a:pt x="10" y="13"/>
                  </a:cubicBezTo>
                  <a:cubicBezTo>
                    <a:pt x="13" y="15"/>
                    <a:pt x="15" y="16"/>
                    <a:pt x="16" y="17"/>
                  </a:cubicBezTo>
                  <a:cubicBezTo>
                    <a:pt x="17" y="19"/>
                    <a:pt x="17" y="20"/>
                    <a:pt x="17" y="22"/>
                  </a:cubicBezTo>
                  <a:cubicBezTo>
                    <a:pt x="17" y="24"/>
                    <a:pt x="17" y="26"/>
                    <a:pt x="15" y="28"/>
                  </a:cubicBezTo>
                  <a:cubicBezTo>
                    <a:pt x="13" y="29"/>
                    <a:pt x="11" y="30"/>
                    <a:pt x="9" y="30"/>
                  </a:cubicBezTo>
                  <a:cubicBezTo>
                    <a:pt x="7" y="30"/>
                    <a:pt x="6" y="30"/>
                    <a:pt x="4" y="29"/>
                  </a:cubicBezTo>
                  <a:cubicBezTo>
                    <a:pt x="3" y="28"/>
                    <a:pt x="1" y="27"/>
                    <a:pt x="0" y="26"/>
                  </a:cubicBezTo>
                  <a:cubicBezTo>
                    <a:pt x="3" y="24"/>
                    <a:pt x="3" y="24"/>
                    <a:pt x="3" y="24"/>
                  </a:cubicBezTo>
                  <a:cubicBezTo>
                    <a:pt x="5" y="26"/>
                    <a:pt x="6" y="27"/>
                    <a:pt x="9" y="27"/>
                  </a:cubicBezTo>
                  <a:cubicBezTo>
                    <a:pt x="10" y="27"/>
                    <a:pt x="11" y="26"/>
                    <a:pt x="12" y="25"/>
                  </a:cubicBezTo>
                  <a:cubicBezTo>
                    <a:pt x="13" y="24"/>
                    <a:pt x="14" y="23"/>
                    <a:pt x="14" y="22"/>
                  </a:cubicBezTo>
                  <a:cubicBezTo>
                    <a:pt x="14" y="21"/>
                    <a:pt x="14" y="20"/>
                    <a:pt x="13" y="19"/>
                  </a:cubicBezTo>
                  <a:cubicBezTo>
                    <a:pt x="12" y="18"/>
                    <a:pt x="11" y="17"/>
                    <a:pt x="8" y="16"/>
                  </a:cubicBezTo>
                  <a:cubicBezTo>
                    <a:pt x="6" y="15"/>
                    <a:pt x="4" y="14"/>
                    <a:pt x="3" y="12"/>
                  </a:cubicBezTo>
                  <a:cubicBezTo>
                    <a:pt x="2" y="11"/>
                    <a:pt x="2" y="10"/>
                    <a:pt x="2" y="8"/>
                  </a:cubicBezTo>
                  <a:cubicBezTo>
                    <a:pt x="2" y="6"/>
                    <a:pt x="2" y="4"/>
                    <a:pt x="4" y="3"/>
                  </a:cubicBezTo>
                  <a:cubicBezTo>
                    <a:pt x="5" y="1"/>
                    <a:pt x="7" y="0"/>
                    <a:pt x="9" y="0"/>
                  </a:cubicBezTo>
                  <a:cubicBezTo>
                    <a:pt x="12" y="0"/>
                    <a:pt x="15" y="2"/>
                    <a:pt x="17" y="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582">
              <a:extLst>
                <a:ext uri="{FF2B5EF4-FFF2-40B4-BE49-F238E27FC236}">
                  <a16:creationId xmlns:a16="http://schemas.microsoft.com/office/drawing/2014/main" id="{AA0304B4-16F1-4CD8-BB14-707B7F80430C}"/>
                </a:ext>
              </a:extLst>
            </p:cNvPr>
            <p:cNvSpPr>
              <a:spLocks noEditPoints="1"/>
            </p:cNvSpPr>
            <p:nvPr userDrawn="1"/>
          </p:nvSpPr>
          <p:spPr bwMode="auto">
            <a:xfrm>
              <a:off x="11366537" y="867886"/>
              <a:ext cx="55816" cy="94089"/>
            </a:xfrm>
            <a:custGeom>
              <a:avLst/>
              <a:gdLst>
                <a:gd name="T0" fmla="*/ 0 w 24"/>
                <a:gd name="T1" fmla="*/ 0 h 39"/>
                <a:gd name="T2" fmla="*/ 7 w 24"/>
                <a:gd name="T3" fmla="*/ 0 h 39"/>
                <a:gd name="T4" fmla="*/ 16 w 24"/>
                <a:gd name="T5" fmla="*/ 1 h 39"/>
                <a:gd name="T6" fmla="*/ 22 w 24"/>
                <a:gd name="T7" fmla="*/ 4 h 39"/>
                <a:gd name="T8" fmla="*/ 24 w 24"/>
                <a:gd name="T9" fmla="*/ 10 h 39"/>
                <a:gd name="T10" fmla="*/ 22 w 24"/>
                <a:gd name="T11" fmla="*/ 17 h 39"/>
                <a:gd name="T12" fmla="*/ 16 w 24"/>
                <a:gd name="T13" fmla="*/ 20 h 39"/>
                <a:gd name="T14" fmla="*/ 6 w 24"/>
                <a:gd name="T15" fmla="*/ 21 h 39"/>
                <a:gd name="T16" fmla="*/ 4 w 24"/>
                <a:gd name="T17" fmla="*/ 21 h 39"/>
                <a:gd name="T18" fmla="*/ 4 w 24"/>
                <a:gd name="T19" fmla="*/ 39 h 39"/>
                <a:gd name="T20" fmla="*/ 0 w 24"/>
                <a:gd name="T21" fmla="*/ 39 h 39"/>
                <a:gd name="T22" fmla="*/ 0 w 24"/>
                <a:gd name="T23" fmla="*/ 0 h 39"/>
                <a:gd name="T24" fmla="*/ 4 w 24"/>
                <a:gd name="T25" fmla="*/ 4 h 39"/>
                <a:gd name="T26" fmla="*/ 4 w 24"/>
                <a:gd name="T27" fmla="*/ 17 h 39"/>
                <a:gd name="T28" fmla="*/ 10 w 24"/>
                <a:gd name="T29" fmla="*/ 17 h 39"/>
                <a:gd name="T30" fmla="*/ 16 w 24"/>
                <a:gd name="T31" fmla="*/ 16 h 39"/>
                <a:gd name="T32" fmla="*/ 19 w 24"/>
                <a:gd name="T33" fmla="*/ 14 h 39"/>
                <a:gd name="T34" fmla="*/ 20 w 24"/>
                <a:gd name="T35" fmla="*/ 10 h 39"/>
                <a:gd name="T36" fmla="*/ 19 w 24"/>
                <a:gd name="T37" fmla="*/ 7 h 39"/>
                <a:gd name="T38" fmla="*/ 16 w 24"/>
                <a:gd name="T39" fmla="*/ 5 h 39"/>
                <a:gd name="T40" fmla="*/ 10 w 24"/>
                <a:gd name="T41" fmla="*/ 4 h 39"/>
                <a:gd name="T42" fmla="*/ 4 w 24"/>
                <a:gd name="T43"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39">
                  <a:moveTo>
                    <a:pt x="0" y="0"/>
                  </a:moveTo>
                  <a:cubicBezTo>
                    <a:pt x="7" y="0"/>
                    <a:pt x="7" y="0"/>
                    <a:pt x="7" y="0"/>
                  </a:cubicBezTo>
                  <a:cubicBezTo>
                    <a:pt x="12" y="0"/>
                    <a:pt x="15" y="0"/>
                    <a:pt x="16" y="1"/>
                  </a:cubicBezTo>
                  <a:cubicBezTo>
                    <a:pt x="18" y="1"/>
                    <a:pt x="20" y="2"/>
                    <a:pt x="22" y="4"/>
                  </a:cubicBezTo>
                  <a:cubicBezTo>
                    <a:pt x="23" y="6"/>
                    <a:pt x="24" y="8"/>
                    <a:pt x="24" y="10"/>
                  </a:cubicBezTo>
                  <a:cubicBezTo>
                    <a:pt x="24" y="13"/>
                    <a:pt x="23" y="15"/>
                    <a:pt x="22" y="17"/>
                  </a:cubicBezTo>
                  <a:cubicBezTo>
                    <a:pt x="20" y="18"/>
                    <a:pt x="18" y="19"/>
                    <a:pt x="16" y="20"/>
                  </a:cubicBezTo>
                  <a:cubicBezTo>
                    <a:pt x="14" y="20"/>
                    <a:pt x="11" y="21"/>
                    <a:pt x="6" y="21"/>
                  </a:cubicBezTo>
                  <a:cubicBezTo>
                    <a:pt x="4" y="21"/>
                    <a:pt x="4" y="21"/>
                    <a:pt x="4" y="21"/>
                  </a:cubicBezTo>
                  <a:cubicBezTo>
                    <a:pt x="4" y="39"/>
                    <a:pt x="4" y="39"/>
                    <a:pt x="4" y="39"/>
                  </a:cubicBezTo>
                  <a:cubicBezTo>
                    <a:pt x="0" y="39"/>
                    <a:pt x="0" y="39"/>
                    <a:pt x="0" y="39"/>
                  </a:cubicBezTo>
                  <a:lnTo>
                    <a:pt x="0" y="0"/>
                  </a:lnTo>
                  <a:close/>
                  <a:moveTo>
                    <a:pt x="4" y="4"/>
                  </a:moveTo>
                  <a:cubicBezTo>
                    <a:pt x="4" y="17"/>
                    <a:pt x="4" y="17"/>
                    <a:pt x="4" y="17"/>
                  </a:cubicBezTo>
                  <a:cubicBezTo>
                    <a:pt x="10" y="17"/>
                    <a:pt x="10" y="17"/>
                    <a:pt x="10" y="17"/>
                  </a:cubicBezTo>
                  <a:cubicBezTo>
                    <a:pt x="13" y="17"/>
                    <a:pt x="15" y="17"/>
                    <a:pt x="16" y="16"/>
                  </a:cubicBezTo>
                  <a:cubicBezTo>
                    <a:pt x="17" y="16"/>
                    <a:pt x="18" y="15"/>
                    <a:pt x="19" y="14"/>
                  </a:cubicBezTo>
                  <a:cubicBezTo>
                    <a:pt x="19" y="13"/>
                    <a:pt x="20" y="12"/>
                    <a:pt x="20" y="10"/>
                  </a:cubicBezTo>
                  <a:cubicBezTo>
                    <a:pt x="20" y="9"/>
                    <a:pt x="19" y="8"/>
                    <a:pt x="19" y="7"/>
                  </a:cubicBezTo>
                  <a:cubicBezTo>
                    <a:pt x="18" y="6"/>
                    <a:pt x="17" y="5"/>
                    <a:pt x="16" y="5"/>
                  </a:cubicBezTo>
                  <a:cubicBezTo>
                    <a:pt x="15" y="4"/>
                    <a:pt x="13" y="4"/>
                    <a:pt x="10" y="4"/>
                  </a:cubicBezTo>
                  <a:lnTo>
                    <a:pt x="4" y="4"/>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583">
              <a:extLst>
                <a:ext uri="{FF2B5EF4-FFF2-40B4-BE49-F238E27FC236}">
                  <a16:creationId xmlns:a16="http://schemas.microsoft.com/office/drawing/2014/main" id="{2DF743D5-A415-4BF6-B0A3-8AC5B673196E}"/>
                </a:ext>
              </a:extLst>
            </p:cNvPr>
            <p:cNvSpPr>
              <a:spLocks noEditPoints="1"/>
            </p:cNvSpPr>
            <p:nvPr userDrawn="1"/>
          </p:nvSpPr>
          <p:spPr bwMode="auto">
            <a:xfrm>
              <a:off x="11441488" y="890212"/>
              <a:ext cx="70168" cy="71763"/>
            </a:xfrm>
            <a:custGeom>
              <a:avLst/>
              <a:gdLst>
                <a:gd name="T0" fmla="*/ 25 w 29"/>
                <a:gd name="T1" fmla="*/ 20 h 30"/>
                <a:gd name="T2" fmla="*/ 28 w 29"/>
                <a:gd name="T3" fmla="*/ 22 h 30"/>
                <a:gd name="T4" fmla="*/ 24 w 29"/>
                <a:gd name="T5" fmla="*/ 27 h 30"/>
                <a:gd name="T6" fmla="*/ 20 w 29"/>
                <a:gd name="T7" fmla="*/ 29 h 30"/>
                <a:gd name="T8" fmla="*/ 14 w 29"/>
                <a:gd name="T9" fmla="*/ 30 h 30"/>
                <a:gd name="T10" fmla="*/ 3 w 29"/>
                <a:gd name="T11" fmla="*/ 26 h 30"/>
                <a:gd name="T12" fmla="*/ 0 w 29"/>
                <a:gd name="T13" fmla="*/ 15 h 30"/>
                <a:gd name="T14" fmla="*/ 3 w 29"/>
                <a:gd name="T15" fmla="*/ 6 h 30"/>
                <a:gd name="T16" fmla="*/ 14 w 29"/>
                <a:gd name="T17" fmla="*/ 0 h 30"/>
                <a:gd name="T18" fmla="*/ 26 w 29"/>
                <a:gd name="T19" fmla="*/ 6 h 30"/>
                <a:gd name="T20" fmla="*/ 29 w 29"/>
                <a:gd name="T21" fmla="*/ 16 h 30"/>
                <a:gd name="T22" fmla="*/ 3 w 29"/>
                <a:gd name="T23" fmla="*/ 16 h 30"/>
                <a:gd name="T24" fmla="*/ 7 w 29"/>
                <a:gd name="T25" fmla="*/ 24 h 30"/>
                <a:gd name="T26" fmla="*/ 14 w 29"/>
                <a:gd name="T27" fmla="*/ 27 h 30"/>
                <a:gd name="T28" fmla="*/ 18 w 29"/>
                <a:gd name="T29" fmla="*/ 26 h 30"/>
                <a:gd name="T30" fmla="*/ 22 w 29"/>
                <a:gd name="T31" fmla="*/ 24 h 30"/>
                <a:gd name="T32" fmla="*/ 25 w 29"/>
                <a:gd name="T33" fmla="*/ 20 h 30"/>
                <a:gd name="T34" fmla="*/ 25 w 29"/>
                <a:gd name="T35" fmla="*/ 12 h 30"/>
                <a:gd name="T36" fmla="*/ 23 w 29"/>
                <a:gd name="T37" fmla="*/ 8 h 30"/>
                <a:gd name="T38" fmla="*/ 19 w 29"/>
                <a:gd name="T39" fmla="*/ 5 h 30"/>
                <a:gd name="T40" fmla="*/ 14 w 29"/>
                <a:gd name="T41" fmla="*/ 4 h 30"/>
                <a:gd name="T42" fmla="*/ 7 w 29"/>
                <a:gd name="T43" fmla="*/ 7 h 30"/>
                <a:gd name="T44" fmla="*/ 4 w 29"/>
                <a:gd name="T45" fmla="*/ 12 h 30"/>
                <a:gd name="T46" fmla="*/ 25 w 29"/>
                <a:gd name="T47"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30">
                  <a:moveTo>
                    <a:pt x="25" y="20"/>
                  </a:moveTo>
                  <a:cubicBezTo>
                    <a:pt x="28" y="22"/>
                    <a:pt x="28" y="22"/>
                    <a:pt x="28" y="22"/>
                  </a:cubicBezTo>
                  <a:cubicBezTo>
                    <a:pt x="27" y="24"/>
                    <a:pt x="26" y="25"/>
                    <a:pt x="24" y="27"/>
                  </a:cubicBezTo>
                  <a:cubicBezTo>
                    <a:pt x="23" y="28"/>
                    <a:pt x="22" y="29"/>
                    <a:pt x="20" y="29"/>
                  </a:cubicBezTo>
                  <a:cubicBezTo>
                    <a:pt x="18" y="30"/>
                    <a:pt x="16" y="30"/>
                    <a:pt x="14" y="30"/>
                  </a:cubicBezTo>
                  <a:cubicBezTo>
                    <a:pt x="10" y="30"/>
                    <a:pt x="6" y="29"/>
                    <a:pt x="3" y="26"/>
                  </a:cubicBezTo>
                  <a:cubicBezTo>
                    <a:pt x="1" y="23"/>
                    <a:pt x="0" y="19"/>
                    <a:pt x="0" y="15"/>
                  </a:cubicBezTo>
                  <a:cubicBezTo>
                    <a:pt x="0" y="12"/>
                    <a:pt x="1" y="9"/>
                    <a:pt x="3" y="6"/>
                  </a:cubicBezTo>
                  <a:cubicBezTo>
                    <a:pt x="6" y="2"/>
                    <a:pt x="9" y="0"/>
                    <a:pt x="14" y="0"/>
                  </a:cubicBezTo>
                  <a:cubicBezTo>
                    <a:pt x="19" y="0"/>
                    <a:pt x="23" y="2"/>
                    <a:pt x="26" y="6"/>
                  </a:cubicBezTo>
                  <a:cubicBezTo>
                    <a:pt x="28" y="8"/>
                    <a:pt x="29" y="12"/>
                    <a:pt x="29" y="16"/>
                  </a:cubicBezTo>
                  <a:cubicBezTo>
                    <a:pt x="3" y="16"/>
                    <a:pt x="3" y="16"/>
                    <a:pt x="3" y="16"/>
                  </a:cubicBezTo>
                  <a:cubicBezTo>
                    <a:pt x="3" y="19"/>
                    <a:pt x="4" y="22"/>
                    <a:pt x="7" y="24"/>
                  </a:cubicBezTo>
                  <a:cubicBezTo>
                    <a:pt x="9" y="26"/>
                    <a:pt x="11" y="27"/>
                    <a:pt x="14" y="27"/>
                  </a:cubicBezTo>
                  <a:cubicBezTo>
                    <a:pt x="16" y="27"/>
                    <a:pt x="17" y="27"/>
                    <a:pt x="18" y="26"/>
                  </a:cubicBezTo>
                  <a:cubicBezTo>
                    <a:pt x="20" y="26"/>
                    <a:pt x="21" y="25"/>
                    <a:pt x="22" y="24"/>
                  </a:cubicBezTo>
                  <a:cubicBezTo>
                    <a:pt x="23" y="23"/>
                    <a:pt x="24" y="22"/>
                    <a:pt x="25" y="20"/>
                  </a:cubicBezTo>
                  <a:close/>
                  <a:moveTo>
                    <a:pt x="25" y="12"/>
                  </a:moveTo>
                  <a:cubicBezTo>
                    <a:pt x="24" y="10"/>
                    <a:pt x="24" y="9"/>
                    <a:pt x="23" y="8"/>
                  </a:cubicBezTo>
                  <a:cubicBezTo>
                    <a:pt x="22" y="7"/>
                    <a:pt x="21" y="6"/>
                    <a:pt x="19" y="5"/>
                  </a:cubicBezTo>
                  <a:cubicBezTo>
                    <a:pt x="18" y="4"/>
                    <a:pt x="16" y="4"/>
                    <a:pt x="14" y="4"/>
                  </a:cubicBezTo>
                  <a:cubicBezTo>
                    <a:pt x="11" y="4"/>
                    <a:pt x="9" y="5"/>
                    <a:pt x="7" y="7"/>
                  </a:cubicBezTo>
                  <a:cubicBezTo>
                    <a:pt x="6" y="8"/>
                    <a:pt x="4" y="10"/>
                    <a:pt x="4" y="12"/>
                  </a:cubicBezTo>
                  <a:lnTo>
                    <a:pt x="25" y="12"/>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584">
              <a:extLst>
                <a:ext uri="{FF2B5EF4-FFF2-40B4-BE49-F238E27FC236}">
                  <a16:creationId xmlns:a16="http://schemas.microsoft.com/office/drawing/2014/main" id="{3C727FF0-B644-4A2B-960F-B25EA00AE486}"/>
                </a:ext>
              </a:extLst>
            </p:cNvPr>
            <p:cNvSpPr>
              <a:spLocks noEditPoints="1"/>
            </p:cNvSpPr>
            <p:nvPr userDrawn="1"/>
          </p:nvSpPr>
          <p:spPr bwMode="auto">
            <a:xfrm>
              <a:off x="11535577" y="890212"/>
              <a:ext cx="68573" cy="71763"/>
            </a:xfrm>
            <a:custGeom>
              <a:avLst/>
              <a:gdLst>
                <a:gd name="T0" fmla="*/ 14 w 29"/>
                <a:gd name="T1" fmla="*/ 0 h 30"/>
                <a:gd name="T2" fmla="*/ 25 w 29"/>
                <a:gd name="T3" fmla="*/ 5 h 30"/>
                <a:gd name="T4" fmla="*/ 29 w 29"/>
                <a:gd name="T5" fmla="*/ 15 h 30"/>
                <a:gd name="T6" fmla="*/ 25 w 29"/>
                <a:gd name="T7" fmla="*/ 26 h 30"/>
                <a:gd name="T8" fmla="*/ 14 w 29"/>
                <a:gd name="T9" fmla="*/ 30 h 30"/>
                <a:gd name="T10" fmla="*/ 4 w 29"/>
                <a:gd name="T11" fmla="*/ 26 h 30"/>
                <a:gd name="T12" fmla="*/ 0 w 29"/>
                <a:gd name="T13" fmla="*/ 15 h 30"/>
                <a:gd name="T14" fmla="*/ 4 w 29"/>
                <a:gd name="T15" fmla="*/ 5 h 30"/>
                <a:gd name="T16" fmla="*/ 14 w 29"/>
                <a:gd name="T17" fmla="*/ 0 h 30"/>
                <a:gd name="T18" fmla="*/ 14 w 29"/>
                <a:gd name="T19" fmla="*/ 4 h 30"/>
                <a:gd name="T20" fmla="*/ 7 w 29"/>
                <a:gd name="T21" fmla="*/ 7 h 30"/>
                <a:gd name="T22" fmla="*/ 3 w 29"/>
                <a:gd name="T23" fmla="*/ 15 h 30"/>
                <a:gd name="T24" fmla="*/ 5 w 29"/>
                <a:gd name="T25" fmla="*/ 21 h 30"/>
                <a:gd name="T26" fmla="*/ 9 w 29"/>
                <a:gd name="T27" fmla="*/ 25 h 30"/>
                <a:gd name="T28" fmla="*/ 14 w 29"/>
                <a:gd name="T29" fmla="*/ 27 h 30"/>
                <a:gd name="T30" fmla="*/ 20 w 29"/>
                <a:gd name="T31" fmla="*/ 25 h 30"/>
                <a:gd name="T32" fmla="*/ 24 w 29"/>
                <a:gd name="T33" fmla="*/ 21 h 30"/>
                <a:gd name="T34" fmla="*/ 26 w 29"/>
                <a:gd name="T35" fmla="*/ 15 h 30"/>
                <a:gd name="T36" fmla="*/ 22 w 29"/>
                <a:gd name="T37" fmla="*/ 7 h 30"/>
                <a:gd name="T38" fmla="*/ 14 w 29"/>
                <a:gd name="T39"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 h="30">
                  <a:moveTo>
                    <a:pt x="14" y="0"/>
                  </a:moveTo>
                  <a:cubicBezTo>
                    <a:pt x="19" y="0"/>
                    <a:pt x="22" y="2"/>
                    <a:pt x="25" y="5"/>
                  </a:cubicBezTo>
                  <a:cubicBezTo>
                    <a:pt x="28" y="8"/>
                    <a:pt x="29" y="11"/>
                    <a:pt x="29" y="15"/>
                  </a:cubicBezTo>
                  <a:cubicBezTo>
                    <a:pt x="29" y="19"/>
                    <a:pt x="28" y="23"/>
                    <a:pt x="25" y="26"/>
                  </a:cubicBezTo>
                  <a:cubicBezTo>
                    <a:pt x="22" y="29"/>
                    <a:pt x="19" y="30"/>
                    <a:pt x="14" y="30"/>
                  </a:cubicBezTo>
                  <a:cubicBezTo>
                    <a:pt x="10" y="30"/>
                    <a:pt x="7" y="29"/>
                    <a:pt x="4" y="26"/>
                  </a:cubicBezTo>
                  <a:cubicBezTo>
                    <a:pt x="1" y="23"/>
                    <a:pt x="0" y="19"/>
                    <a:pt x="0" y="15"/>
                  </a:cubicBezTo>
                  <a:cubicBezTo>
                    <a:pt x="0" y="11"/>
                    <a:pt x="1" y="8"/>
                    <a:pt x="4" y="5"/>
                  </a:cubicBezTo>
                  <a:cubicBezTo>
                    <a:pt x="6" y="2"/>
                    <a:pt x="10" y="0"/>
                    <a:pt x="14" y="0"/>
                  </a:cubicBezTo>
                  <a:close/>
                  <a:moveTo>
                    <a:pt x="14" y="4"/>
                  </a:moveTo>
                  <a:cubicBezTo>
                    <a:pt x="11" y="4"/>
                    <a:pt x="9" y="5"/>
                    <a:pt x="7" y="7"/>
                  </a:cubicBezTo>
                  <a:cubicBezTo>
                    <a:pt x="4" y="10"/>
                    <a:pt x="3" y="12"/>
                    <a:pt x="3" y="15"/>
                  </a:cubicBezTo>
                  <a:cubicBezTo>
                    <a:pt x="3" y="18"/>
                    <a:pt x="4" y="19"/>
                    <a:pt x="5" y="21"/>
                  </a:cubicBezTo>
                  <a:cubicBezTo>
                    <a:pt x="6" y="23"/>
                    <a:pt x="7" y="24"/>
                    <a:pt x="9" y="25"/>
                  </a:cubicBezTo>
                  <a:cubicBezTo>
                    <a:pt x="11" y="26"/>
                    <a:pt x="12" y="27"/>
                    <a:pt x="14" y="27"/>
                  </a:cubicBezTo>
                  <a:cubicBezTo>
                    <a:pt x="16" y="27"/>
                    <a:pt x="18" y="26"/>
                    <a:pt x="20" y="25"/>
                  </a:cubicBezTo>
                  <a:cubicBezTo>
                    <a:pt x="22" y="24"/>
                    <a:pt x="23" y="23"/>
                    <a:pt x="24" y="21"/>
                  </a:cubicBezTo>
                  <a:cubicBezTo>
                    <a:pt x="25" y="19"/>
                    <a:pt x="26" y="18"/>
                    <a:pt x="26" y="15"/>
                  </a:cubicBezTo>
                  <a:cubicBezTo>
                    <a:pt x="26" y="12"/>
                    <a:pt x="24" y="10"/>
                    <a:pt x="22" y="7"/>
                  </a:cubicBezTo>
                  <a:cubicBezTo>
                    <a:pt x="20" y="5"/>
                    <a:pt x="17" y="4"/>
                    <a:pt x="14" y="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585">
              <a:extLst>
                <a:ext uri="{FF2B5EF4-FFF2-40B4-BE49-F238E27FC236}">
                  <a16:creationId xmlns:a16="http://schemas.microsoft.com/office/drawing/2014/main" id="{4A808CD2-18F3-449F-A991-CF96363A4560}"/>
                </a:ext>
              </a:extLst>
            </p:cNvPr>
            <p:cNvSpPr>
              <a:spLocks noEditPoints="1"/>
            </p:cNvSpPr>
            <p:nvPr userDrawn="1"/>
          </p:nvSpPr>
          <p:spPr bwMode="auto">
            <a:xfrm>
              <a:off x="11629665" y="890212"/>
              <a:ext cx="71763" cy="95683"/>
            </a:xfrm>
            <a:custGeom>
              <a:avLst/>
              <a:gdLst>
                <a:gd name="T0" fmla="*/ 0 w 30"/>
                <a:gd name="T1" fmla="*/ 1 h 40"/>
                <a:gd name="T2" fmla="*/ 4 w 30"/>
                <a:gd name="T3" fmla="*/ 1 h 40"/>
                <a:gd name="T4" fmla="*/ 4 w 30"/>
                <a:gd name="T5" fmla="*/ 6 h 40"/>
                <a:gd name="T6" fmla="*/ 9 w 30"/>
                <a:gd name="T7" fmla="*/ 2 h 40"/>
                <a:gd name="T8" fmla="*/ 15 w 30"/>
                <a:gd name="T9" fmla="*/ 0 h 40"/>
                <a:gd name="T10" fmla="*/ 26 w 30"/>
                <a:gd name="T11" fmla="*/ 5 h 40"/>
                <a:gd name="T12" fmla="*/ 30 w 30"/>
                <a:gd name="T13" fmla="*/ 15 h 40"/>
                <a:gd name="T14" fmla="*/ 26 w 30"/>
                <a:gd name="T15" fmla="*/ 26 h 40"/>
                <a:gd name="T16" fmla="*/ 15 w 30"/>
                <a:gd name="T17" fmla="*/ 30 h 40"/>
                <a:gd name="T18" fmla="*/ 9 w 30"/>
                <a:gd name="T19" fmla="*/ 29 h 40"/>
                <a:gd name="T20" fmla="*/ 4 w 30"/>
                <a:gd name="T21" fmla="*/ 25 h 40"/>
                <a:gd name="T22" fmla="*/ 4 w 30"/>
                <a:gd name="T23" fmla="*/ 40 h 40"/>
                <a:gd name="T24" fmla="*/ 0 w 30"/>
                <a:gd name="T25" fmla="*/ 40 h 40"/>
                <a:gd name="T26" fmla="*/ 0 w 30"/>
                <a:gd name="T27" fmla="*/ 1 h 40"/>
                <a:gd name="T28" fmla="*/ 15 w 30"/>
                <a:gd name="T29" fmla="*/ 4 h 40"/>
                <a:gd name="T30" fmla="*/ 7 w 30"/>
                <a:gd name="T31" fmla="*/ 7 h 40"/>
                <a:gd name="T32" fmla="*/ 4 w 30"/>
                <a:gd name="T33" fmla="*/ 15 h 40"/>
                <a:gd name="T34" fmla="*/ 5 w 30"/>
                <a:gd name="T35" fmla="*/ 21 h 40"/>
                <a:gd name="T36" fmla="*/ 9 w 30"/>
                <a:gd name="T37" fmla="*/ 25 h 40"/>
                <a:gd name="T38" fmla="*/ 15 w 30"/>
                <a:gd name="T39" fmla="*/ 27 h 40"/>
                <a:gd name="T40" fmla="*/ 21 w 30"/>
                <a:gd name="T41" fmla="*/ 25 h 40"/>
                <a:gd name="T42" fmla="*/ 25 w 30"/>
                <a:gd name="T43" fmla="*/ 21 h 40"/>
                <a:gd name="T44" fmla="*/ 26 w 30"/>
                <a:gd name="T45" fmla="*/ 15 h 40"/>
                <a:gd name="T46" fmla="*/ 25 w 30"/>
                <a:gd name="T47" fmla="*/ 10 h 40"/>
                <a:gd name="T48" fmla="*/ 21 w 30"/>
                <a:gd name="T49" fmla="*/ 5 h 40"/>
                <a:gd name="T50" fmla="*/ 15 w 30"/>
                <a:gd name="T51" fmla="*/ 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40">
                  <a:moveTo>
                    <a:pt x="0" y="1"/>
                  </a:moveTo>
                  <a:cubicBezTo>
                    <a:pt x="4" y="1"/>
                    <a:pt x="4" y="1"/>
                    <a:pt x="4" y="1"/>
                  </a:cubicBezTo>
                  <a:cubicBezTo>
                    <a:pt x="4" y="6"/>
                    <a:pt x="4" y="6"/>
                    <a:pt x="4" y="6"/>
                  </a:cubicBezTo>
                  <a:cubicBezTo>
                    <a:pt x="5" y="4"/>
                    <a:pt x="7" y="3"/>
                    <a:pt x="9" y="2"/>
                  </a:cubicBezTo>
                  <a:cubicBezTo>
                    <a:pt x="11" y="1"/>
                    <a:pt x="13" y="0"/>
                    <a:pt x="15" y="0"/>
                  </a:cubicBezTo>
                  <a:cubicBezTo>
                    <a:pt x="19" y="0"/>
                    <a:pt x="23" y="2"/>
                    <a:pt x="26" y="5"/>
                  </a:cubicBezTo>
                  <a:cubicBezTo>
                    <a:pt x="29" y="8"/>
                    <a:pt x="30" y="11"/>
                    <a:pt x="30" y="15"/>
                  </a:cubicBezTo>
                  <a:cubicBezTo>
                    <a:pt x="30" y="19"/>
                    <a:pt x="29" y="23"/>
                    <a:pt x="26" y="26"/>
                  </a:cubicBezTo>
                  <a:cubicBezTo>
                    <a:pt x="23" y="29"/>
                    <a:pt x="19" y="30"/>
                    <a:pt x="15" y="30"/>
                  </a:cubicBezTo>
                  <a:cubicBezTo>
                    <a:pt x="13" y="30"/>
                    <a:pt x="11" y="30"/>
                    <a:pt x="9" y="29"/>
                  </a:cubicBezTo>
                  <a:cubicBezTo>
                    <a:pt x="7" y="28"/>
                    <a:pt x="6" y="27"/>
                    <a:pt x="4" y="25"/>
                  </a:cubicBezTo>
                  <a:cubicBezTo>
                    <a:pt x="4" y="40"/>
                    <a:pt x="4" y="40"/>
                    <a:pt x="4" y="40"/>
                  </a:cubicBezTo>
                  <a:cubicBezTo>
                    <a:pt x="0" y="40"/>
                    <a:pt x="0" y="40"/>
                    <a:pt x="0" y="40"/>
                  </a:cubicBezTo>
                  <a:lnTo>
                    <a:pt x="0" y="1"/>
                  </a:lnTo>
                  <a:close/>
                  <a:moveTo>
                    <a:pt x="15" y="4"/>
                  </a:moveTo>
                  <a:cubicBezTo>
                    <a:pt x="12" y="4"/>
                    <a:pt x="9" y="5"/>
                    <a:pt x="7" y="7"/>
                  </a:cubicBezTo>
                  <a:cubicBezTo>
                    <a:pt x="5" y="9"/>
                    <a:pt x="4" y="12"/>
                    <a:pt x="4" y="15"/>
                  </a:cubicBezTo>
                  <a:cubicBezTo>
                    <a:pt x="4" y="18"/>
                    <a:pt x="4" y="20"/>
                    <a:pt x="5" y="21"/>
                  </a:cubicBezTo>
                  <a:cubicBezTo>
                    <a:pt x="6" y="23"/>
                    <a:pt x="8" y="24"/>
                    <a:pt x="9" y="25"/>
                  </a:cubicBezTo>
                  <a:cubicBezTo>
                    <a:pt x="11" y="26"/>
                    <a:pt x="13" y="27"/>
                    <a:pt x="15" y="27"/>
                  </a:cubicBezTo>
                  <a:cubicBezTo>
                    <a:pt x="17" y="27"/>
                    <a:pt x="19" y="26"/>
                    <a:pt x="21" y="25"/>
                  </a:cubicBezTo>
                  <a:cubicBezTo>
                    <a:pt x="22" y="24"/>
                    <a:pt x="24" y="23"/>
                    <a:pt x="25" y="21"/>
                  </a:cubicBezTo>
                  <a:cubicBezTo>
                    <a:pt x="26" y="19"/>
                    <a:pt x="26" y="17"/>
                    <a:pt x="26" y="15"/>
                  </a:cubicBezTo>
                  <a:cubicBezTo>
                    <a:pt x="26" y="13"/>
                    <a:pt x="26" y="11"/>
                    <a:pt x="25" y="10"/>
                  </a:cubicBezTo>
                  <a:cubicBezTo>
                    <a:pt x="24" y="8"/>
                    <a:pt x="22" y="6"/>
                    <a:pt x="21" y="5"/>
                  </a:cubicBezTo>
                  <a:cubicBezTo>
                    <a:pt x="19" y="4"/>
                    <a:pt x="17" y="4"/>
                    <a:pt x="15" y="4"/>
                  </a:cubicBez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Rectangle 586">
              <a:extLst>
                <a:ext uri="{FF2B5EF4-FFF2-40B4-BE49-F238E27FC236}">
                  <a16:creationId xmlns:a16="http://schemas.microsoft.com/office/drawing/2014/main" id="{3EC021A0-1E7F-47D7-914D-758B06AB4531}"/>
                </a:ext>
              </a:extLst>
            </p:cNvPr>
            <p:cNvSpPr>
              <a:spLocks noChangeArrowheads="1"/>
            </p:cNvSpPr>
            <p:nvPr userDrawn="1"/>
          </p:nvSpPr>
          <p:spPr bwMode="auto">
            <a:xfrm>
              <a:off x="11728537" y="866291"/>
              <a:ext cx="6379" cy="95683"/>
            </a:xfrm>
            <a:prstGeom prst="rect">
              <a:avLst/>
            </a:prstGeom>
            <a:solidFill>
              <a:srgbClr val="004A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587">
              <a:extLst>
                <a:ext uri="{FF2B5EF4-FFF2-40B4-BE49-F238E27FC236}">
                  <a16:creationId xmlns:a16="http://schemas.microsoft.com/office/drawing/2014/main" id="{167C89AE-02E0-4FE1-A187-477C3D2DE420}"/>
                </a:ext>
              </a:extLst>
            </p:cNvPr>
            <p:cNvSpPr>
              <a:spLocks noEditPoints="1"/>
            </p:cNvSpPr>
            <p:nvPr userDrawn="1"/>
          </p:nvSpPr>
          <p:spPr bwMode="auto">
            <a:xfrm>
              <a:off x="11760431" y="890212"/>
              <a:ext cx="70168" cy="71763"/>
            </a:xfrm>
            <a:custGeom>
              <a:avLst/>
              <a:gdLst>
                <a:gd name="T0" fmla="*/ 25 w 29"/>
                <a:gd name="T1" fmla="*/ 20 h 30"/>
                <a:gd name="T2" fmla="*/ 28 w 29"/>
                <a:gd name="T3" fmla="*/ 22 h 30"/>
                <a:gd name="T4" fmla="*/ 25 w 29"/>
                <a:gd name="T5" fmla="*/ 27 h 30"/>
                <a:gd name="T6" fmla="*/ 20 w 29"/>
                <a:gd name="T7" fmla="*/ 29 h 30"/>
                <a:gd name="T8" fmla="*/ 14 w 29"/>
                <a:gd name="T9" fmla="*/ 30 h 30"/>
                <a:gd name="T10" fmla="*/ 4 w 29"/>
                <a:gd name="T11" fmla="*/ 26 h 30"/>
                <a:gd name="T12" fmla="*/ 0 w 29"/>
                <a:gd name="T13" fmla="*/ 15 h 30"/>
                <a:gd name="T14" fmla="*/ 3 w 29"/>
                <a:gd name="T15" fmla="*/ 6 h 30"/>
                <a:gd name="T16" fmla="*/ 14 w 29"/>
                <a:gd name="T17" fmla="*/ 0 h 30"/>
                <a:gd name="T18" fmla="*/ 26 w 29"/>
                <a:gd name="T19" fmla="*/ 6 h 30"/>
                <a:gd name="T20" fmla="*/ 29 w 29"/>
                <a:gd name="T21" fmla="*/ 16 h 30"/>
                <a:gd name="T22" fmla="*/ 3 w 29"/>
                <a:gd name="T23" fmla="*/ 16 h 30"/>
                <a:gd name="T24" fmla="*/ 7 w 29"/>
                <a:gd name="T25" fmla="*/ 24 h 30"/>
                <a:gd name="T26" fmla="*/ 14 w 29"/>
                <a:gd name="T27" fmla="*/ 27 h 30"/>
                <a:gd name="T28" fmla="*/ 18 w 29"/>
                <a:gd name="T29" fmla="*/ 26 h 30"/>
                <a:gd name="T30" fmla="*/ 22 w 29"/>
                <a:gd name="T31" fmla="*/ 24 h 30"/>
                <a:gd name="T32" fmla="*/ 25 w 29"/>
                <a:gd name="T33" fmla="*/ 20 h 30"/>
                <a:gd name="T34" fmla="*/ 25 w 29"/>
                <a:gd name="T35" fmla="*/ 12 h 30"/>
                <a:gd name="T36" fmla="*/ 23 w 29"/>
                <a:gd name="T37" fmla="*/ 8 h 30"/>
                <a:gd name="T38" fmla="*/ 19 w 29"/>
                <a:gd name="T39" fmla="*/ 5 h 30"/>
                <a:gd name="T40" fmla="*/ 14 w 29"/>
                <a:gd name="T41" fmla="*/ 4 h 30"/>
                <a:gd name="T42" fmla="*/ 7 w 29"/>
                <a:gd name="T43" fmla="*/ 7 h 30"/>
                <a:gd name="T44" fmla="*/ 4 w 29"/>
                <a:gd name="T45" fmla="*/ 12 h 30"/>
                <a:gd name="T46" fmla="*/ 25 w 29"/>
                <a:gd name="T47"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30">
                  <a:moveTo>
                    <a:pt x="25" y="20"/>
                  </a:moveTo>
                  <a:cubicBezTo>
                    <a:pt x="28" y="22"/>
                    <a:pt x="28" y="22"/>
                    <a:pt x="28" y="22"/>
                  </a:cubicBezTo>
                  <a:cubicBezTo>
                    <a:pt x="27" y="24"/>
                    <a:pt x="26" y="25"/>
                    <a:pt x="25" y="27"/>
                  </a:cubicBezTo>
                  <a:cubicBezTo>
                    <a:pt x="23" y="28"/>
                    <a:pt x="22" y="29"/>
                    <a:pt x="20" y="29"/>
                  </a:cubicBezTo>
                  <a:cubicBezTo>
                    <a:pt x="18" y="30"/>
                    <a:pt x="17" y="30"/>
                    <a:pt x="14" y="30"/>
                  </a:cubicBezTo>
                  <a:cubicBezTo>
                    <a:pt x="10" y="30"/>
                    <a:pt x="6" y="29"/>
                    <a:pt x="4" y="26"/>
                  </a:cubicBezTo>
                  <a:cubicBezTo>
                    <a:pt x="1" y="23"/>
                    <a:pt x="0" y="19"/>
                    <a:pt x="0" y="15"/>
                  </a:cubicBezTo>
                  <a:cubicBezTo>
                    <a:pt x="0" y="12"/>
                    <a:pt x="1" y="9"/>
                    <a:pt x="3" y="6"/>
                  </a:cubicBezTo>
                  <a:cubicBezTo>
                    <a:pt x="6" y="2"/>
                    <a:pt x="10" y="0"/>
                    <a:pt x="14" y="0"/>
                  </a:cubicBezTo>
                  <a:cubicBezTo>
                    <a:pt x="19" y="0"/>
                    <a:pt x="23" y="2"/>
                    <a:pt x="26" y="6"/>
                  </a:cubicBezTo>
                  <a:cubicBezTo>
                    <a:pt x="28" y="8"/>
                    <a:pt x="29" y="12"/>
                    <a:pt x="29" y="16"/>
                  </a:cubicBezTo>
                  <a:cubicBezTo>
                    <a:pt x="3" y="16"/>
                    <a:pt x="3" y="16"/>
                    <a:pt x="3" y="16"/>
                  </a:cubicBezTo>
                  <a:cubicBezTo>
                    <a:pt x="4" y="19"/>
                    <a:pt x="5" y="22"/>
                    <a:pt x="7" y="24"/>
                  </a:cubicBezTo>
                  <a:cubicBezTo>
                    <a:pt x="9" y="26"/>
                    <a:pt x="11" y="27"/>
                    <a:pt x="14" y="27"/>
                  </a:cubicBezTo>
                  <a:cubicBezTo>
                    <a:pt x="16" y="27"/>
                    <a:pt x="17" y="27"/>
                    <a:pt x="18" y="26"/>
                  </a:cubicBezTo>
                  <a:cubicBezTo>
                    <a:pt x="20" y="26"/>
                    <a:pt x="21" y="25"/>
                    <a:pt x="22" y="24"/>
                  </a:cubicBezTo>
                  <a:cubicBezTo>
                    <a:pt x="23" y="23"/>
                    <a:pt x="24" y="22"/>
                    <a:pt x="25" y="20"/>
                  </a:cubicBezTo>
                  <a:close/>
                  <a:moveTo>
                    <a:pt x="25" y="12"/>
                  </a:moveTo>
                  <a:cubicBezTo>
                    <a:pt x="24" y="10"/>
                    <a:pt x="24" y="9"/>
                    <a:pt x="23" y="8"/>
                  </a:cubicBezTo>
                  <a:cubicBezTo>
                    <a:pt x="22" y="7"/>
                    <a:pt x="21" y="6"/>
                    <a:pt x="19" y="5"/>
                  </a:cubicBezTo>
                  <a:cubicBezTo>
                    <a:pt x="18" y="4"/>
                    <a:pt x="16" y="4"/>
                    <a:pt x="14" y="4"/>
                  </a:cubicBezTo>
                  <a:cubicBezTo>
                    <a:pt x="12" y="4"/>
                    <a:pt x="9" y="5"/>
                    <a:pt x="7" y="7"/>
                  </a:cubicBezTo>
                  <a:cubicBezTo>
                    <a:pt x="6" y="8"/>
                    <a:pt x="5" y="10"/>
                    <a:pt x="4" y="12"/>
                  </a:cubicBezTo>
                  <a:lnTo>
                    <a:pt x="25" y="12"/>
                  </a:lnTo>
                  <a:close/>
                </a:path>
              </a:pathLst>
            </a:custGeom>
            <a:solidFill>
              <a:srgbClr val="004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0621714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Tahoma" panose="020B0604030504040204" pitchFamily="34" charset="0"/>
      </a:defRPr>
    </a:lvl1pPr>
    <a:lvl2pPr marL="628650" indent="-171450" algn="l" defTabSz="914400" rtl="0" eaLnBrk="1" latinLnBrk="0" hangingPunct="1">
      <a:buFont typeface="Arial" panose="020B0604020202020204" pitchFamily="34" charset="0"/>
      <a:buChar char="•"/>
      <a:defRPr sz="1200" kern="1200">
        <a:solidFill>
          <a:schemeClr val="tx1"/>
        </a:solidFill>
        <a:latin typeface="+mn-lt"/>
        <a:ea typeface="+mn-ea"/>
        <a:cs typeface="Tahoma" panose="020B0604030504040204" pitchFamily="34" charset="0"/>
      </a:defRPr>
    </a:lvl2pPr>
    <a:lvl3pPr marL="1085850" indent="-171450" algn="l" defTabSz="914400" rtl="0" eaLnBrk="1" latinLnBrk="0" hangingPunct="1">
      <a:buFont typeface="Arial" panose="020B0604020202020204" pitchFamily="34" charset="0"/>
      <a:buChar char="•"/>
      <a:defRPr sz="1200" kern="1200">
        <a:solidFill>
          <a:schemeClr val="tx1"/>
        </a:solidFill>
        <a:latin typeface="+mn-lt"/>
        <a:ea typeface="+mn-ea"/>
        <a:cs typeface="Tahoma" panose="020B0604030504040204" pitchFamily="34" charset="0"/>
      </a:defRPr>
    </a:lvl3pPr>
    <a:lvl4pPr marL="1543050" indent="-171450" algn="l" defTabSz="914400" rtl="0" eaLnBrk="1" latinLnBrk="0" hangingPunct="1">
      <a:buFont typeface="Arial" panose="020B0604020202020204" pitchFamily="34" charset="0"/>
      <a:buChar char="•"/>
      <a:defRPr sz="1200" kern="1200">
        <a:solidFill>
          <a:schemeClr val="tx1"/>
        </a:solidFill>
        <a:latin typeface="+mn-lt"/>
        <a:ea typeface="+mn-ea"/>
        <a:cs typeface="Tahoma" panose="020B0604030504040204" pitchFamily="34" charset="0"/>
      </a:defRPr>
    </a:lvl4pPr>
    <a:lvl5pPr marL="2000250" indent="-171450" algn="l" defTabSz="914400" rtl="0" eaLnBrk="1" latinLnBrk="0" hangingPunct="1">
      <a:buFont typeface="Arial" panose="020B0604020202020204" pitchFamily="34" charset="0"/>
      <a:buChar char="•"/>
      <a:defRPr sz="1200" kern="1200">
        <a:solidFill>
          <a:schemeClr val="tx1"/>
        </a:solidFill>
        <a:latin typeface="+mn-lt"/>
        <a:ea typeface="+mn-ea"/>
        <a:cs typeface="Tahoma" panose="020B060403050404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4.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5.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6.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7.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8.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0.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1.jp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2.jp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3.jp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4.jp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Cover Slide">
    <p:bg>
      <p:bgPr>
        <a:solidFill>
          <a:schemeClr val="bg2"/>
        </a:solidFill>
        <a:effectLst/>
      </p:bgPr>
    </p:bg>
    <p:spTree>
      <p:nvGrpSpPr>
        <p:cNvPr id="1" name=""/>
        <p:cNvGrpSpPr/>
        <p:nvPr/>
      </p:nvGrpSpPr>
      <p:grpSpPr>
        <a:xfrm>
          <a:off x="0" y="0"/>
          <a:ext cx="0" cy="0"/>
          <a:chOff x="0" y="0"/>
          <a:chExt cx="0" cy="0"/>
        </a:xfrm>
      </p:grpSpPr>
      <p:pic>
        <p:nvPicPr>
          <p:cNvPr id="4" name="תמונה 3">
            <a:extLst>
              <a:ext uri="{FF2B5EF4-FFF2-40B4-BE49-F238E27FC236}">
                <a16:creationId xmlns:a16="http://schemas.microsoft.com/office/drawing/2014/main" id="{372A564D-06A5-4EFE-B38B-6D6BE06ECA5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642549"/>
            <a:ext cx="12192000" cy="1856941"/>
          </a:xfrm>
          <a:prstGeom prst="rect">
            <a:avLst/>
          </a:prstGeom>
        </p:spPr>
      </p:pic>
      <p:pic>
        <p:nvPicPr>
          <p:cNvPr id="3" name="תמונה 2" descr="תמונה שמכילה אובייקט&#10;&#10;תיאור שנוצר ברמת מהימנות גבוהה">
            <a:extLst>
              <a:ext uri="{FF2B5EF4-FFF2-40B4-BE49-F238E27FC236}">
                <a16:creationId xmlns:a16="http://schemas.microsoft.com/office/drawing/2014/main" id="{07CFF163-8B1C-47C8-BBE1-D23B5B2E5D65}"/>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609760" y="389002"/>
            <a:ext cx="7800815" cy="1025635"/>
          </a:xfrm>
          <a:prstGeom prst="rect">
            <a:avLst/>
          </a:prstGeom>
        </p:spPr>
      </p:pic>
      <p:sp>
        <p:nvSpPr>
          <p:cNvPr id="125" name="מציין מיקום טקסט 46">
            <a:extLst>
              <a:ext uri="{FF2B5EF4-FFF2-40B4-BE49-F238E27FC236}">
                <a16:creationId xmlns:a16="http://schemas.microsoft.com/office/drawing/2014/main" id="{5FD01500-B874-4ED1-BA77-137138AC7113}"/>
              </a:ext>
            </a:extLst>
          </p:cNvPr>
          <p:cNvSpPr>
            <a:spLocks noGrp="1"/>
          </p:cNvSpPr>
          <p:nvPr>
            <p:ph type="body" sz="quarter" idx="16" hasCustomPrompt="1"/>
          </p:nvPr>
        </p:nvSpPr>
        <p:spPr>
          <a:xfrm>
            <a:off x="5047315" y="5945551"/>
            <a:ext cx="2037913" cy="360000"/>
          </a:xfrm>
        </p:spPr>
        <p:txBody>
          <a:bodyPr>
            <a:noAutofit/>
          </a:bodyPr>
          <a:lstStyle>
            <a:lvl1pPr algn="ctr">
              <a:spcBef>
                <a:spcPts val="0"/>
              </a:spcBef>
              <a:defRPr sz="2000" b="0">
                <a:solidFill>
                  <a:schemeClr val="tx1"/>
                </a:solidFill>
                <a:latin typeface="+mn-lt"/>
              </a:defRPr>
            </a:lvl1pPr>
          </a:lstStyle>
          <a:p>
            <a:pPr lvl="0"/>
            <a:r>
              <a:rPr lang="en-US" dirty="0"/>
              <a:t>Date</a:t>
            </a:r>
          </a:p>
        </p:txBody>
      </p:sp>
      <p:sp>
        <p:nvSpPr>
          <p:cNvPr id="119" name="כותרת 1">
            <a:extLst>
              <a:ext uri="{FF2B5EF4-FFF2-40B4-BE49-F238E27FC236}">
                <a16:creationId xmlns:a16="http://schemas.microsoft.com/office/drawing/2014/main" id="{E40A6F19-AB55-4BB2-90A9-1D0AFF238E97}"/>
              </a:ext>
            </a:extLst>
          </p:cNvPr>
          <p:cNvSpPr>
            <a:spLocks noGrp="1"/>
          </p:cNvSpPr>
          <p:nvPr>
            <p:ph type="ctrTitle" hasCustomPrompt="1"/>
          </p:nvPr>
        </p:nvSpPr>
        <p:spPr>
          <a:xfrm>
            <a:off x="566884" y="2947395"/>
            <a:ext cx="10998774" cy="1330920"/>
          </a:xfrm>
        </p:spPr>
        <p:txBody>
          <a:bodyPr>
            <a:noAutofit/>
          </a:bodyPr>
          <a:lstStyle>
            <a:lvl1pPr algn="ctr">
              <a:lnSpc>
                <a:spcPts val="4400"/>
              </a:lnSpc>
              <a:defRPr sz="4800" baseline="0">
                <a:solidFill>
                  <a:schemeClr val="accent1"/>
                </a:solidFill>
                <a:latin typeface="+mj-lt"/>
              </a:defRPr>
            </a:lvl1pPr>
          </a:lstStyle>
          <a:p>
            <a:r>
              <a:rPr lang="en-US" dirty="0"/>
              <a:t>Presentation title</a:t>
            </a:r>
          </a:p>
        </p:txBody>
      </p:sp>
      <p:sp>
        <p:nvSpPr>
          <p:cNvPr id="38" name="מציין מיקום טקסט 46">
            <a:extLst>
              <a:ext uri="{FF2B5EF4-FFF2-40B4-BE49-F238E27FC236}">
                <a16:creationId xmlns:a16="http://schemas.microsoft.com/office/drawing/2014/main" id="{723708AD-1A8C-4C3F-BD80-D41BBAFFB041}"/>
              </a:ext>
            </a:extLst>
          </p:cNvPr>
          <p:cNvSpPr>
            <a:spLocks noGrp="1"/>
          </p:cNvSpPr>
          <p:nvPr>
            <p:ph type="body" sz="quarter" idx="13" hasCustomPrompt="1"/>
          </p:nvPr>
        </p:nvSpPr>
        <p:spPr>
          <a:xfrm>
            <a:off x="3688591" y="5071255"/>
            <a:ext cx="2880000" cy="325683"/>
          </a:xfrm>
        </p:spPr>
        <p:txBody>
          <a:bodyPr vert="horz" lIns="108878" tIns="54439" rIns="108878" bIns="54439" rtlCol="0">
            <a:noAutofit/>
          </a:bodyPr>
          <a:lstStyle>
            <a:lvl1pPr>
              <a:defRPr lang="en-US" sz="2000" b="1" dirty="0">
                <a:solidFill>
                  <a:schemeClr val="accent1"/>
                </a:solidFill>
                <a:latin typeface="+mn-lt"/>
              </a:defRPr>
            </a:lvl1pPr>
          </a:lstStyle>
          <a:p>
            <a:pPr lvl="0">
              <a:spcBef>
                <a:spcPts val="0"/>
              </a:spcBef>
            </a:pPr>
            <a:r>
              <a:rPr lang="en-US" dirty="0"/>
              <a:t>Name</a:t>
            </a:r>
          </a:p>
        </p:txBody>
      </p:sp>
      <p:sp>
        <p:nvSpPr>
          <p:cNvPr id="39" name="מציין מיקום טקסט 46">
            <a:extLst>
              <a:ext uri="{FF2B5EF4-FFF2-40B4-BE49-F238E27FC236}">
                <a16:creationId xmlns:a16="http://schemas.microsoft.com/office/drawing/2014/main" id="{0414D16D-A991-4A59-B46B-10A4B8FF1B4E}"/>
              </a:ext>
            </a:extLst>
          </p:cNvPr>
          <p:cNvSpPr>
            <a:spLocks noGrp="1"/>
          </p:cNvSpPr>
          <p:nvPr>
            <p:ph type="body" sz="quarter" idx="17" hasCustomPrompt="1"/>
          </p:nvPr>
        </p:nvSpPr>
        <p:spPr>
          <a:xfrm>
            <a:off x="7222942" y="5071255"/>
            <a:ext cx="2880000" cy="325683"/>
          </a:xfrm>
        </p:spPr>
        <p:txBody>
          <a:bodyPr vert="horz" lIns="108878" tIns="54439" rIns="108878" bIns="54439" rtlCol="0">
            <a:noAutofit/>
          </a:bodyPr>
          <a:lstStyle>
            <a:lvl1pPr rtl="0">
              <a:defRPr lang="en-US" sz="2000" b="1" dirty="0">
                <a:solidFill>
                  <a:schemeClr val="accent1"/>
                </a:solidFill>
                <a:latin typeface="+mn-lt"/>
              </a:defRPr>
            </a:lvl1pPr>
          </a:lstStyle>
          <a:p>
            <a:pPr lvl="0">
              <a:spcBef>
                <a:spcPts val="0"/>
              </a:spcBef>
            </a:pPr>
            <a:r>
              <a:rPr lang="en-US" dirty="0"/>
              <a:t>Text</a:t>
            </a:r>
          </a:p>
        </p:txBody>
      </p:sp>
      <p:sp>
        <p:nvSpPr>
          <p:cNvPr id="40" name="TextBox 39">
            <a:extLst>
              <a:ext uri="{FF2B5EF4-FFF2-40B4-BE49-F238E27FC236}">
                <a16:creationId xmlns:a16="http://schemas.microsoft.com/office/drawing/2014/main" id="{D7444CF9-36DD-4075-BEFB-C959185E6308}"/>
              </a:ext>
            </a:extLst>
          </p:cNvPr>
          <p:cNvSpPr txBox="1"/>
          <p:nvPr userDrawn="1"/>
        </p:nvSpPr>
        <p:spPr>
          <a:xfrm>
            <a:off x="2041970" y="5082995"/>
            <a:ext cx="1646622" cy="400110"/>
          </a:xfrm>
          <a:prstGeom prst="rect">
            <a:avLst/>
          </a:prstGeom>
          <a:noFill/>
        </p:spPr>
        <p:txBody>
          <a:bodyPr wrap="square" rtlCol="0">
            <a:spAutoFit/>
          </a:bodyPr>
          <a:lstStyle/>
          <a:p>
            <a:r>
              <a:rPr lang="en-US" sz="2000" b="0" kern="1200" baseline="0" dirty="0">
                <a:solidFill>
                  <a:schemeClr val="accent1"/>
                </a:solidFill>
                <a:latin typeface="+mn-lt"/>
                <a:ea typeface="+mn-ea"/>
                <a:cs typeface="Tahoma" panose="020B0604030504040204" pitchFamily="34" charset="0"/>
              </a:rPr>
              <a:t>Presented by:</a:t>
            </a:r>
          </a:p>
        </p:txBody>
      </p:sp>
      <p:sp>
        <p:nvSpPr>
          <p:cNvPr id="41" name="TextBox 40">
            <a:extLst>
              <a:ext uri="{FF2B5EF4-FFF2-40B4-BE49-F238E27FC236}">
                <a16:creationId xmlns:a16="http://schemas.microsoft.com/office/drawing/2014/main" id="{2BD26F86-6539-41EE-BEEC-1242BFE10597}"/>
              </a:ext>
            </a:extLst>
          </p:cNvPr>
          <p:cNvSpPr txBox="1"/>
          <p:nvPr userDrawn="1"/>
        </p:nvSpPr>
        <p:spPr>
          <a:xfrm>
            <a:off x="6591952" y="5082995"/>
            <a:ext cx="681397" cy="400110"/>
          </a:xfrm>
          <a:prstGeom prst="rect">
            <a:avLst/>
          </a:prstGeom>
          <a:noFill/>
        </p:spPr>
        <p:txBody>
          <a:bodyPr wrap="square" rtlCol="0">
            <a:spAutoFit/>
          </a:bodyPr>
          <a:lstStyle/>
          <a:p>
            <a:r>
              <a:rPr lang="en-US" sz="2000" b="0" kern="1200" baseline="0" dirty="0">
                <a:solidFill>
                  <a:schemeClr val="accent1"/>
                </a:solidFill>
                <a:latin typeface="+mn-lt"/>
                <a:ea typeface="+mn-ea"/>
                <a:cs typeface="Tahoma" panose="020B0604030504040204" pitchFamily="34" charset="0"/>
              </a:rPr>
              <a:t>For:</a:t>
            </a:r>
          </a:p>
        </p:txBody>
      </p:sp>
      <p:sp>
        <p:nvSpPr>
          <p:cNvPr id="12" name="TextBox 11">
            <a:extLst>
              <a:ext uri="{FF2B5EF4-FFF2-40B4-BE49-F238E27FC236}">
                <a16:creationId xmlns:a16="http://schemas.microsoft.com/office/drawing/2014/main" id="{13E566ED-C85F-4471-BBF7-A8D5741A95D3}"/>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Tree>
    <p:extLst>
      <p:ext uri="{BB962C8B-B14F-4D97-AF65-F5344CB8AC3E}">
        <p14:creationId xmlns:p14="http://schemas.microsoft.com/office/powerpoint/2010/main" val="2563828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ivider - General 3">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כותרת 1">
            <a:extLst>
              <a:ext uri="{FF2B5EF4-FFF2-40B4-BE49-F238E27FC236}">
                <a16:creationId xmlns:a16="http://schemas.microsoft.com/office/drawing/2014/main" id="{5301E480-981E-49AF-B552-C702B15BAE22}"/>
              </a:ext>
            </a:extLst>
          </p:cNvPr>
          <p:cNvSpPr>
            <a:spLocks noGrp="1"/>
          </p:cNvSpPr>
          <p:nvPr>
            <p:ph type="title" hasCustomPrompt="1"/>
          </p:nvPr>
        </p:nvSpPr>
        <p:spPr>
          <a:xfrm>
            <a:off x="8257890" y="3429000"/>
            <a:ext cx="3600000" cy="2678030"/>
          </a:xfrm>
        </p:spPr>
        <p:txBody>
          <a:bodyPr anchor="t">
            <a:noAutofit/>
          </a:bodyPr>
          <a:lstStyle>
            <a:lvl1pPr algn="ctr">
              <a:lnSpc>
                <a:spcPts val="4800"/>
              </a:lnSpc>
              <a:defRPr sz="4800" b="0" cap="none" baseline="0">
                <a:solidFill>
                  <a:schemeClr val="tx1"/>
                </a:solidFill>
                <a:latin typeface="+mj-lt"/>
              </a:defRPr>
            </a:lvl1pPr>
          </a:lstStyle>
          <a:p>
            <a:r>
              <a:rPr lang="en-US" dirty="0"/>
              <a:t>Divider headline</a:t>
            </a:r>
          </a:p>
        </p:txBody>
      </p:sp>
      <p:pic>
        <p:nvPicPr>
          <p:cNvPr id="34" name="תמונה 33">
            <a:extLst>
              <a:ext uri="{FF2B5EF4-FFF2-40B4-BE49-F238E27FC236}">
                <a16:creationId xmlns:a16="http://schemas.microsoft.com/office/drawing/2014/main" id="{6F7F4453-8800-4C06-BF90-006519AAEA58}"/>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6" name="TextBox 5">
            <a:extLst>
              <a:ext uri="{FF2B5EF4-FFF2-40B4-BE49-F238E27FC236}">
                <a16:creationId xmlns:a16="http://schemas.microsoft.com/office/drawing/2014/main" id="{58D1CA5A-67E0-445C-8ED9-1D97C8DEDCAC}"/>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tx1"/>
                </a:solidFill>
              </a:rPr>
              <a:t>© ETSI 2018</a:t>
            </a:r>
            <a:endParaRPr lang="he-IL" sz="1400" dirty="0">
              <a:solidFill>
                <a:schemeClr val="tx1"/>
              </a:solidFill>
            </a:endParaRPr>
          </a:p>
        </p:txBody>
      </p:sp>
    </p:spTree>
    <p:extLst>
      <p:ext uri="{BB962C8B-B14F-4D97-AF65-F5344CB8AC3E}">
        <p14:creationId xmlns:p14="http://schemas.microsoft.com/office/powerpoint/2010/main" val="4257641074"/>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lide - General Divider 3">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cxnSp>
        <p:nvCxnSpPr>
          <p:cNvPr id="80" name="מחבר ישר 79">
            <a:extLst>
              <a:ext uri="{FF2B5EF4-FFF2-40B4-BE49-F238E27FC236}">
                <a16:creationId xmlns:a16="http://schemas.microsoft.com/office/drawing/2014/main" id="{6D31CB01-F4A3-47B4-9C21-E340F9C27871}"/>
              </a:ext>
            </a:extLst>
          </p:cNvPr>
          <p:cNvCxnSpPr>
            <a:cxnSpLocks/>
          </p:cNvCxnSpPr>
          <p:nvPr userDrawn="1"/>
        </p:nvCxnSpPr>
        <p:spPr>
          <a:xfrm>
            <a:off x="609758" y="1140812"/>
            <a:ext cx="9000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userDrawn="1">
            <p:ph type="title" hasCustomPrompt="1"/>
          </p:nvPr>
        </p:nvSpPr>
        <p:spPr>
          <a:xfrm>
            <a:off x="609760" y="274702"/>
            <a:ext cx="9000000"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userDrawn="1">
            <p:ph sz="quarter" idx="10" hasCustomPrompt="1"/>
          </p:nvPr>
        </p:nvSpPr>
        <p:spPr>
          <a:xfrm>
            <a:off x="609758" y="1600571"/>
            <a:ext cx="9000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13" name="תמונה 12">
            <a:extLst>
              <a:ext uri="{FF2B5EF4-FFF2-40B4-BE49-F238E27FC236}">
                <a16:creationId xmlns:a16="http://schemas.microsoft.com/office/drawing/2014/main" id="{51374FC3-FDE5-46BE-9615-D545EFC9B39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11" name="TextBox 10">
            <a:extLst>
              <a:ext uri="{FF2B5EF4-FFF2-40B4-BE49-F238E27FC236}">
                <a16:creationId xmlns:a16="http://schemas.microsoft.com/office/drawing/2014/main" id="{BB1FBECD-340B-4FAB-BA12-88175B94A2C1}"/>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12" name="Footer Placeholder 3">
            <a:extLst>
              <a:ext uri="{FF2B5EF4-FFF2-40B4-BE49-F238E27FC236}">
                <a16:creationId xmlns:a16="http://schemas.microsoft.com/office/drawing/2014/main" id="{84EF2ADB-9A89-40BC-BC15-3C01C6088479}"/>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tx1"/>
                </a:solidFill>
                <a:latin typeface="Calibri" panose="020F0502020204030204" pitchFamily="34" charset="0"/>
                <a:cs typeface="Calibri" panose="020F0502020204030204" pitchFamily="34" charset="0"/>
              </a:rPr>
              <a:pPr algn="r"/>
              <a:t>‹#›</a:t>
            </a:fld>
            <a:endParaRPr lang="en-US" sz="1400" baseline="0" dirty="0">
              <a:solidFill>
                <a:schemeClr val="tx1"/>
              </a:solidFill>
              <a:latin typeface="Calibri" panose="020F0502020204030204" pitchFamily="34" charset="0"/>
              <a:cs typeface="Calibri" panose="020F0502020204030204" pitchFamily="34" charset="0"/>
            </a:endParaRPr>
          </a:p>
        </p:txBody>
      </p:sp>
      <p:sp>
        <p:nvSpPr>
          <p:cNvPr id="14" name="מציין מיקום של כותרת תחתונה 4">
            <a:extLst>
              <a:ext uri="{FF2B5EF4-FFF2-40B4-BE49-F238E27FC236}">
                <a16:creationId xmlns:a16="http://schemas.microsoft.com/office/drawing/2014/main" id="{7EFE5C21-EDE3-49A3-AB4C-201632488CE6}"/>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1717414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 General 4">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כותרת 1">
            <a:extLst>
              <a:ext uri="{FF2B5EF4-FFF2-40B4-BE49-F238E27FC236}">
                <a16:creationId xmlns:a16="http://schemas.microsoft.com/office/drawing/2014/main" id="{5301E480-981E-49AF-B552-C702B15BAE22}"/>
              </a:ext>
            </a:extLst>
          </p:cNvPr>
          <p:cNvSpPr>
            <a:spLocks noGrp="1"/>
          </p:cNvSpPr>
          <p:nvPr>
            <p:ph type="title" hasCustomPrompt="1"/>
          </p:nvPr>
        </p:nvSpPr>
        <p:spPr>
          <a:xfrm>
            <a:off x="8257890" y="3429000"/>
            <a:ext cx="3600000" cy="2678030"/>
          </a:xfrm>
        </p:spPr>
        <p:txBody>
          <a:bodyPr anchor="t">
            <a:noAutofit/>
          </a:bodyPr>
          <a:lstStyle>
            <a:lvl1pPr algn="ctr">
              <a:lnSpc>
                <a:spcPts val="4800"/>
              </a:lnSpc>
              <a:defRPr sz="4800" b="0" cap="none" baseline="0">
                <a:solidFill>
                  <a:schemeClr val="tx1"/>
                </a:solidFill>
                <a:latin typeface="+mj-lt"/>
              </a:defRPr>
            </a:lvl1pPr>
          </a:lstStyle>
          <a:p>
            <a:r>
              <a:rPr lang="en-US" dirty="0"/>
              <a:t>Divider headline</a:t>
            </a:r>
          </a:p>
        </p:txBody>
      </p:sp>
      <p:pic>
        <p:nvPicPr>
          <p:cNvPr id="34" name="תמונה 33">
            <a:extLst>
              <a:ext uri="{FF2B5EF4-FFF2-40B4-BE49-F238E27FC236}">
                <a16:creationId xmlns:a16="http://schemas.microsoft.com/office/drawing/2014/main" id="{6F7F4453-8800-4C06-BF90-006519AAEA58}"/>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6" name="TextBox 5">
            <a:extLst>
              <a:ext uri="{FF2B5EF4-FFF2-40B4-BE49-F238E27FC236}">
                <a16:creationId xmlns:a16="http://schemas.microsoft.com/office/drawing/2014/main" id="{59B6A789-9E81-499C-A423-9BF9017CA763}"/>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Tree>
    <p:extLst>
      <p:ext uri="{BB962C8B-B14F-4D97-AF65-F5344CB8AC3E}">
        <p14:creationId xmlns:p14="http://schemas.microsoft.com/office/powerpoint/2010/main" val="3237081059"/>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lide - General Divider 4">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cxnSp>
        <p:nvCxnSpPr>
          <p:cNvPr id="80" name="מחבר ישר 79">
            <a:extLst>
              <a:ext uri="{FF2B5EF4-FFF2-40B4-BE49-F238E27FC236}">
                <a16:creationId xmlns:a16="http://schemas.microsoft.com/office/drawing/2014/main" id="{6D31CB01-F4A3-47B4-9C21-E340F9C27871}"/>
              </a:ext>
            </a:extLst>
          </p:cNvPr>
          <p:cNvCxnSpPr>
            <a:cxnSpLocks/>
          </p:cNvCxnSpPr>
          <p:nvPr userDrawn="1"/>
        </p:nvCxnSpPr>
        <p:spPr>
          <a:xfrm>
            <a:off x="609758" y="1140812"/>
            <a:ext cx="9000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userDrawn="1">
            <p:ph type="title" hasCustomPrompt="1"/>
          </p:nvPr>
        </p:nvSpPr>
        <p:spPr>
          <a:xfrm>
            <a:off x="609760" y="274702"/>
            <a:ext cx="9000000"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userDrawn="1">
            <p:ph sz="quarter" idx="10" hasCustomPrompt="1"/>
          </p:nvPr>
        </p:nvSpPr>
        <p:spPr>
          <a:xfrm>
            <a:off x="609758" y="1600571"/>
            <a:ext cx="9000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13" name="תמונה 12">
            <a:extLst>
              <a:ext uri="{FF2B5EF4-FFF2-40B4-BE49-F238E27FC236}">
                <a16:creationId xmlns:a16="http://schemas.microsoft.com/office/drawing/2014/main" id="{51374FC3-FDE5-46BE-9615-D545EFC9B39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11" name="TextBox 10">
            <a:extLst>
              <a:ext uri="{FF2B5EF4-FFF2-40B4-BE49-F238E27FC236}">
                <a16:creationId xmlns:a16="http://schemas.microsoft.com/office/drawing/2014/main" id="{A6888615-4A21-4FA2-A689-8FB7634D6320}"/>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12" name="Footer Placeholder 3">
            <a:extLst>
              <a:ext uri="{FF2B5EF4-FFF2-40B4-BE49-F238E27FC236}">
                <a16:creationId xmlns:a16="http://schemas.microsoft.com/office/drawing/2014/main" id="{221EA363-98E5-455B-8A3E-B673A250ECE9}"/>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bg1"/>
                </a:solidFill>
                <a:latin typeface="Calibri" panose="020F0502020204030204" pitchFamily="34" charset="0"/>
                <a:cs typeface="Calibri" panose="020F0502020204030204" pitchFamily="34" charset="0"/>
              </a:rPr>
              <a:pPr algn="r"/>
              <a:t>‹#›</a:t>
            </a:fld>
            <a:endParaRPr lang="en-US" sz="1400" baseline="0" dirty="0">
              <a:solidFill>
                <a:schemeClr val="bg1"/>
              </a:solidFill>
              <a:latin typeface="Calibri" panose="020F0502020204030204" pitchFamily="34" charset="0"/>
              <a:cs typeface="Calibri" panose="020F0502020204030204" pitchFamily="34" charset="0"/>
            </a:endParaRPr>
          </a:p>
        </p:txBody>
      </p:sp>
      <p:sp>
        <p:nvSpPr>
          <p:cNvPr id="14" name="מציין מיקום של כותרת תחתונה 4">
            <a:extLst>
              <a:ext uri="{FF2B5EF4-FFF2-40B4-BE49-F238E27FC236}">
                <a16:creationId xmlns:a16="http://schemas.microsoft.com/office/drawing/2014/main" id="{009FC410-4D6C-41A2-AE5F-CD38EB72D427}"/>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467044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ivider - General 5">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כותרת 1">
            <a:extLst>
              <a:ext uri="{FF2B5EF4-FFF2-40B4-BE49-F238E27FC236}">
                <a16:creationId xmlns:a16="http://schemas.microsoft.com/office/drawing/2014/main" id="{5301E480-981E-49AF-B552-C702B15BAE22}"/>
              </a:ext>
            </a:extLst>
          </p:cNvPr>
          <p:cNvSpPr>
            <a:spLocks noGrp="1"/>
          </p:cNvSpPr>
          <p:nvPr>
            <p:ph type="title" hasCustomPrompt="1"/>
          </p:nvPr>
        </p:nvSpPr>
        <p:spPr>
          <a:xfrm>
            <a:off x="8257890" y="3429000"/>
            <a:ext cx="3600000" cy="2678030"/>
          </a:xfrm>
        </p:spPr>
        <p:txBody>
          <a:bodyPr anchor="t">
            <a:noAutofit/>
          </a:bodyPr>
          <a:lstStyle>
            <a:lvl1pPr algn="ctr">
              <a:lnSpc>
                <a:spcPts val="4800"/>
              </a:lnSpc>
              <a:defRPr sz="4800" b="0" cap="none" baseline="0">
                <a:solidFill>
                  <a:schemeClr val="tx1"/>
                </a:solidFill>
                <a:latin typeface="+mj-lt"/>
              </a:defRPr>
            </a:lvl1pPr>
          </a:lstStyle>
          <a:p>
            <a:r>
              <a:rPr lang="en-US" dirty="0"/>
              <a:t>Divider headline</a:t>
            </a:r>
          </a:p>
        </p:txBody>
      </p:sp>
      <p:pic>
        <p:nvPicPr>
          <p:cNvPr id="34" name="תמונה 33">
            <a:extLst>
              <a:ext uri="{FF2B5EF4-FFF2-40B4-BE49-F238E27FC236}">
                <a16:creationId xmlns:a16="http://schemas.microsoft.com/office/drawing/2014/main" id="{6F7F4453-8800-4C06-BF90-006519AAEA58}"/>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6" name="TextBox 5">
            <a:extLst>
              <a:ext uri="{FF2B5EF4-FFF2-40B4-BE49-F238E27FC236}">
                <a16:creationId xmlns:a16="http://schemas.microsoft.com/office/drawing/2014/main" id="{AAEF83C6-9764-4440-8BD6-C4073E91D316}"/>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Tree>
    <p:extLst>
      <p:ext uri="{BB962C8B-B14F-4D97-AF65-F5344CB8AC3E}">
        <p14:creationId xmlns:p14="http://schemas.microsoft.com/office/powerpoint/2010/main" val="2250487187"/>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lide - General Divider 5">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cxnSp>
        <p:nvCxnSpPr>
          <p:cNvPr id="80" name="מחבר ישר 79">
            <a:extLst>
              <a:ext uri="{FF2B5EF4-FFF2-40B4-BE49-F238E27FC236}">
                <a16:creationId xmlns:a16="http://schemas.microsoft.com/office/drawing/2014/main" id="{6D31CB01-F4A3-47B4-9C21-E340F9C27871}"/>
              </a:ext>
            </a:extLst>
          </p:cNvPr>
          <p:cNvCxnSpPr>
            <a:cxnSpLocks/>
          </p:cNvCxnSpPr>
          <p:nvPr userDrawn="1"/>
        </p:nvCxnSpPr>
        <p:spPr>
          <a:xfrm>
            <a:off x="609758" y="1140812"/>
            <a:ext cx="9000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userDrawn="1">
            <p:ph type="title" hasCustomPrompt="1"/>
          </p:nvPr>
        </p:nvSpPr>
        <p:spPr>
          <a:xfrm>
            <a:off x="609760" y="274702"/>
            <a:ext cx="9000000"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userDrawn="1">
            <p:ph sz="quarter" idx="10" hasCustomPrompt="1"/>
          </p:nvPr>
        </p:nvSpPr>
        <p:spPr>
          <a:xfrm>
            <a:off x="609758" y="1600571"/>
            <a:ext cx="9000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13" name="תמונה 12">
            <a:extLst>
              <a:ext uri="{FF2B5EF4-FFF2-40B4-BE49-F238E27FC236}">
                <a16:creationId xmlns:a16="http://schemas.microsoft.com/office/drawing/2014/main" id="{51374FC3-FDE5-46BE-9615-D545EFC9B39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11" name="TextBox 10">
            <a:extLst>
              <a:ext uri="{FF2B5EF4-FFF2-40B4-BE49-F238E27FC236}">
                <a16:creationId xmlns:a16="http://schemas.microsoft.com/office/drawing/2014/main" id="{9676EC95-DA8E-4E8D-AC58-BCC198B18C8A}"/>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12" name="Footer Placeholder 3">
            <a:extLst>
              <a:ext uri="{FF2B5EF4-FFF2-40B4-BE49-F238E27FC236}">
                <a16:creationId xmlns:a16="http://schemas.microsoft.com/office/drawing/2014/main" id="{D92B2546-3267-4D3A-95E9-94EEDE110FA2}"/>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tx1"/>
                </a:solidFill>
                <a:latin typeface="Calibri" panose="020F0502020204030204" pitchFamily="34" charset="0"/>
                <a:cs typeface="Calibri" panose="020F0502020204030204" pitchFamily="34" charset="0"/>
              </a:rPr>
              <a:pPr algn="r"/>
              <a:t>‹#›</a:t>
            </a:fld>
            <a:endParaRPr lang="en-US" sz="1400" baseline="0" dirty="0">
              <a:solidFill>
                <a:schemeClr val="tx1"/>
              </a:solidFill>
              <a:latin typeface="Calibri" panose="020F0502020204030204" pitchFamily="34" charset="0"/>
              <a:cs typeface="Calibri" panose="020F0502020204030204" pitchFamily="34" charset="0"/>
            </a:endParaRPr>
          </a:p>
        </p:txBody>
      </p:sp>
      <p:sp>
        <p:nvSpPr>
          <p:cNvPr id="14" name="מציין מיקום של כותרת תחתונה 4">
            <a:extLst>
              <a:ext uri="{FF2B5EF4-FFF2-40B4-BE49-F238E27FC236}">
                <a16:creationId xmlns:a16="http://schemas.microsoft.com/office/drawing/2014/main" id="{9DDB4D93-0915-4D24-8981-29B50DDF611E}"/>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36907012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Divider - Interoperability">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כותרת 1">
            <a:extLst>
              <a:ext uri="{FF2B5EF4-FFF2-40B4-BE49-F238E27FC236}">
                <a16:creationId xmlns:a16="http://schemas.microsoft.com/office/drawing/2014/main" id="{5301E480-981E-49AF-B552-C702B15BAE22}"/>
              </a:ext>
            </a:extLst>
          </p:cNvPr>
          <p:cNvSpPr>
            <a:spLocks noGrp="1"/>
          </p:cNvSpPr>
          <p:nvPr>
            <p:ph type="title" hasCustomPrompt="1"/>
          </p:nvPr>
        </p:nvSpPr>
        <p:spPr>
          <a:xfrm>
            <a:off x="8257890" y="3429000"/>
            <a:ext cx="3600000" cy="2678030"/>
          </a:xfrm>
        </p:spPr>
        <p:txBody>
          <a:bodyPr anchor="t">
            <a:noAutofit/>
          </a:bodyPr>
          <a:lstStyle>
            <a:lvl1pPr algn="ctr">
              <a:lnSpc>
                <a:spcPts val="4800"/>
              </a:lnSpc>
              <a:defRPr sz="4800" b="0" cap="none" baseline="0">
                <a:solidFill>
                  <a:schemeClr val="tx1"/>
                </a:solidFill>
                <a:latin typeface="+mj-lt"/>
              </a:defRPr>
            </a:lvl1pPr>
          </a:lstStyle>
          <a:p>
            <a:r>
              <a:rPr lang="en-US" dirty="0"/>
              <a:t>Divider headline</a:t>
            </a:r>
          </a:p>
        </p:txBody>
      </p:sp>
      <p:pic>
        <p:nvPicPr>
          <p:cNvPr id="34" name="תמונה 33">
            <a:extLst>
              <a:ext uri="{FF2B5EF4-FFF2-40B4-BE49-F238E27FC236}">
                <a16:creationId xmlns:a16="http://schemas.microsoft.com/office/drawing/2014/main" id="{6F7F4453-8800-4C06-BF90-006519AAEA58}"/>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49" name="TextBox 48">
            <a:extLst>
              <a:ext uri="{FF2B5EF4-FFF2-40B4-BE49-F238E27FC236}">
                <a16:creationId xmlns:a16="http://schemas.microsoft.com/office/drawing/2014/main" id="{978F9903-36C8-46DC-A63E-A1A6975B7D44}"/>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tx1"/>
                </a:solidFill>
              </a:rPr>
              <a:t>© ETSI 2018</a:t>
            </a:r>
            <a:endParaRPr lang="he-IL" sz="1400" dirty="0">
              <a:solidFill>
                <a:schemeClr val="tx1"/>
              </a:solidFill>
            </a:endParaRPr>
          </a:p>
        </p:txBody>
      </p:sp>
    </p:spTree>
    <p:extLst>
      <p:ext uri="{BB962C8B-B14F-4D97-AF65-F5344CB8AC3E}">
        <p14:creationId xmlns:p14="http://schemas.microsoft.com/office/powerpoint/2010/main" val="1772566535"/>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lide - Interoperabilit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80" name="מחבר ישר 79">
            <a:extLst>
              <a:ext uri="{FF2B5EF4-FFF2-40B4-BE49-F238E27FC236}">
                <a16:creationId xmlns:a16="http://schemas.microsoft.com/office/drawing/2014/main" id="{6D31CB01-F4A3-47B4-9C21-E340F9C27871}"/>
              </a:ext>
            </a:extLst>
          </p:cNvPr>
          <p:cNvCxnSpPr>
            <a:cxnSpLocks/>
          </p:cNvCxnSpPr>
          <p:nvPr userDrawn="1"/>
        </p:nvCxnSpPr>
        <p:spPr>
          <a:xfrm>
            <a:off x="609758" y="1140812"/>
            <a:ext cx="9000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userDrawn="1">
            <p:ph type="title" hasCustomPrompt="1"/>
          </p:nvPr>
        </p:nvSpPr>
        <p:spPr>
          <a:xfrm>
            <a:off x="609760" y="274702"/>
            <a:ext cx="9000000"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userDrawn="1">
            <p:ph sz="quarter" idx="10" hasCustomPrompt="1"/>
          </p:nvPr>
        </p:nvSpPr>
        <p:spPr>
          <a:xfrm>
            <a:off x="609758" y="1600571"/>
            <a:ext cx="9000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13" name="תמונה 12">
            <a:extLst>
              <a:ext uri="{FF2B5EF4-FFF2-40B4-BE49-F238E27FC236}">
                <a16:creationId xmlns:a16="http://schemas.microsoft.com/office/drawing/2014/main" id="{51374FC3-FDE5-46BE-9615-D545EFC9B39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25" name="TextBox 24">
            <a:extLst>
              <a:ext uri="{FF2B5EF4-FFF2-40B4-BE49-F238E27FC236}">
                <a16:creationId xmlns:a16="http://schemas.microsoft.com/office/drawing/2014/main" id="{2EDC8444-6C9E-45CA-BCD9-805408007ABD}"/>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26" name="Footer Placeholder 3">
            <a:extLst>
              <a:ext uri="{FF2B5EF4-FFF2-40B4-BE49-F238E27FC236}">
                <a16:creationId xmlns:a16="http://schemas.microsoft.com/office/drawing/2014/main" id="{45F2A82F-CD8F-4013-8CB9-06BFC6C56457}"/>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tx1"/>
                </a:solidFill>
                <a:latin typeface="Calibri" panose="020F0502020204030204" pitchFamily="34" charset="0"/>
                <a:cs typeface="Calibri" panose="020F0502020204030204" pitchFamily="34" charset="0"/>
              </a:rPr>
              <a:pPr algn="r"/>
              <a:t>‹#›</a:t>
            </a:fld>
            <a:endParaRPr lang="en-US" sz="1400" baseline="0" dirty="0">
              <a:solidFill>
                <a:schemeClr val="tx1"/>
              </a:solidFill>
              <a:latin typeface="Calibri" panose="020F0502020204030204" pitchFamily="34" charset="0"/>
              <a:cs typeface="Calibri" panose="020F0502020204030204" pitchFamily="34" charset="0"/>
            </a:endParaRPr>
          </a:p>
        </p:txBody>
      </p:sp>
      <p:sp>
        <p:nvSpPr>
          <p:cNvPr id="10" name="מציין מיקום של כותרת תחתונה 4">
            <a:extLst>
              <a:ext uri="{FF2B5EF4-FFF2-40B4-BE49-F238E27FC236}">
                <a16:creationId xmlns:a16="http://schemas.microsoft.com/office/drawing/2014/main" id="{E956F5EC-E948-4408-9F64-0657F22C8DCC}"/>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12393002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Divider - Connecting Things">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כותרת 1">
            <a:extLst>
              <a:ext uri="{FF2B5EF4-FFF2-40B4-BE49-F238E27FC236}">
                <a16:creationId xmlns:a16="http://schemas.microsoft.com/office/drawing/2014/main" id="{5301E480-981E-49AF-B552-C702B15BAE22}"/>
              </a:ext>
            </a:extLst>
          </p:cNvPr>
          <p:cNvSpPr>
            <a:spLocks noGrp="1"/>
          </p:cNvSpPr>
          <p:nvPr>
            <p:ph type="title" hasCustomPrompt="1"/>
          </p:nvPr>
        </p:nvSpPr>
        <p:spPr>
          <a:xfrm>
            <a:off x="8257890" y="3429000"/>
            <a:ext cx="3600000" cy="2678030"/>
          </a:xfrm>
        </p:spPr>
        <p:txBody>
          <a:bodyPr anchor="t">
            <a:noAutofit/>
          </a:bodyPr>
          <a:lstStyle>
            <a:lvl1pPr algn="ctr">
              <a:lnSpc>
                <a:spcPts val="4800"/>
              </a:lnSpc>
              <a:defRPr sz="4800" b="0" cap="none" baseline="0">
                <a:solidFill>
                  <a:schemeClr val="tx1"/>
                </a:solidFill>
                <a:latin typeface="+mj-lt"/>
              </a:defRPr>
            </a:lvl1pPr>
          </a:lstStyle>
          <a:p>
            <a:r>
              <a:rPr lang="en-US" dirty="0"/>
              <a:t>Divider headline</a:t>
            </a:r>
          </a:p>
        </p:txBody>
      </p:sp>
      <p:pic>
        <p:nvPicPr>
          <p:cNvPr id="34" name="תמונה 33">
            <a:extLst>
              <a:ext uri="{FF2B5EF4-FFF2-40B4-BE49-F238E27FC236}">
                <a16:creationId xmlns:a16="http://schemas.microsoft.com/office/drawing/2014/main" id="{6F7F4453-8800-4C06-BF90-006519AAEA58}"/>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46" name="TextBox 45">
            <a:extLst>
              <a:ext uri="{FF2B5EF4-FFF2-40B4-BE49-F238E27FC236}">
                <a16:creationId xmlns:a16="http://schemas.microsoft.com/office/drawing/2014/main" id="{0B0DD8D0-7699-4FEA-8339-A0B0FF8F4F0C}"/>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tx1"/>
                </a:solidFill>
              </a:rPr>
              <a:t>© ETSI 2018</a:t>
            </a:r>
            <a:endParaRPr lang="he-IL" sz="1400" dirty="0">
              <a:solidFill>
                <a:schemeClr val="tx1"/>
              </a:solidFill>
            </a:endParaRPr>
          </a:p>
        </p:txBody>
      </p:sp>
    </p:spTree>
    <p:extLst>
      <p:ext uri="{BB962C8B-B14F-4D97-AF65-F5344CB8AC3E}">
        <p14:creationId xmlns:p14="http://schemas.microsoft.com/office/powerpoint/2010/main" val="465705214"/>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lide - Connecting Things">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cxnSp>
        <p:nvCxnSpPr>
          <p:cNvPr id="80" name="מחבר ישר 79">
            <a:extLst>
              <a:ext uri="{FF2B5EF4-FFF2-40B4-BE49-F238E27FC236}">
                <a16:creationId xmlns:a16="http://schemas.microsoft.com/office/drawing/2014/main" id="{6D31CB01-F4A3-47B4-9C21-E340F9C27871}"/>
              </a:ext>
            </a:extLst>
          </p:cNvPr>
          <p:cNvCxnSpPr>
            <a:cxnSpLocks/>
          </p:cNvCxnSpPr>
          <p:nvPr userDrawn="1"/>
        </p:nvCxnSpPr>
        <p:spPr>
          <a:xfrm>
            <a:off x="609758" y="1140812"/>
            <a:ext cx="9000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609760" y="274702"/>
            <a:ext cx="9000000"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609758" y="1600571"/>
            <a:ext cx="9000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13" name="תמונה 12">
            <a:extLst>
              <a:ext uri="{FF2B5EF4-FFF2-40B4-BE49-F238E27FC236}">
                <a16:creationId xmlns:a16="http://schemas.microsoft.com/office/drawing/2014/main" id="{51374FC3-FDE5-46BE-9615-D545EFC9B39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22" name="TextBox 21">
            <a:extLst>
              <a:ext uri="{FF2B5EF4-FFF2-40B4-BE49-F238E27FC236}">
                <a16:creationId xmlns:a16="http://schemas.microsoft.com/office/drawing/2014/main" id="{1838E914-E5C2-4FDA-8DA8-03B57C055929}"/>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23" name="Footer Placeholder 3">
            <a:extLst>
              <a:ext uri="{FF2B5EF4-FFF2-40B4-BE49-F238E27FC236}">
                <a16:creationId xmlns:a16="http://schemas.microsoft.com/office/drawing/2014/main" id="{81E0E8EA-F309-45D9-8162-AF34B3A6D15B}"/>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tx1"/>
                </a:solidFill>
                <a:latin typeface="Calibri" panose="020F0502020204030204" pitchFamily="34" charset="0"/>
                <a:cs typeface="Calibri" panose="020F0502020204030204" pitchFamily="34" charset="0"/>
              </a:rPr>
              <a:pPr algn="r"/>
              <a:t>‹#›</a:t>
            </a:fld>
            <a:endParaRPr lang="en-US" sz="1400" baseline="0" dirty="0">
              <a:solidFill>
                <a:schemeClr val="tx1"/>
              </a:solidFill>
              <a:latin typeface="Calibri" panose="020F0502020204030204" pitchFamily="34" charset="0"/>
              <a:cs typeface="Calibri" panose="020F0502020204030204" pitchFamily="34" charset="0"/>
            </a:endParaRPr>
          </a:p>
        </p:txBody>
      </p:sp>
      <p:sp>
        <p:nvSpPr>
          <p:cNvPr id="10" name="מציין מיקום של כותרת תחתונה 4">
            <a:extLst>
              <a:ext uri="{FF2B5EF4-FFF2-40B4-BE49-F238E27FC236}">
                <a16:creationId xmlns:a16="http://schemas.microsoft.com/office/drawing/2014/main" id="{BAD6F975-1E67-4C33-9566-4D46D52FA26C}"/>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1525709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over Slide">
    <p:bg>
      <p:bgPr>
        <a:solidFill>
          <a:schemeClr val="bg2"/>
        </a:solidFill>
        <a:effectLst/>
      </p:bgPr>
    </p:bg>
    <p:spTree>
      <p:nvGrpSpPr>
        <p:cNvPr id="1" name=""/>
        <p:cNvGrpSpPr/>
        <p:nvPr/>
      </p:nvGrpSpPr>
      <p:grpSpPr>
        <a:xfrm>
          <a:off x="0" y="0"/>
          <a:ext cx="0" cy="0"/>
          <a:chOff x="0" y="0"/>
          <a:chExt cx="0" cy="0"/>
        </a:xfrm>
      </p:grpSpPr>
      <p:grpSp>
        <p:nvGrpSpPr>
          <p:cNvPr id="19" name="קבוצה 18">
            <a:extLst>
              <a:ext uri="{FF2B5EF4-FFF2-40B4-BE49-F238E27FC236}">
                <a16:creationId xmlns:a16="http://schemas.microsoft.com/office/drawing/2014/main" id="{630DADC7-25AE-4B73-A1DD-1C0132BB56CA}"/>
              </a:ext>
            </a:extLst>
          </p:cNvPr>
          <p:cNvGrpSpPr/>
          <p:nvPr userDrawn="1"/>
        </p:nvGrpSpPr>
        <p:grpSpPr>
          <a:xfrm>
            <a:off x="1953901" y="0"/>
            <a:ext cx="7667717" cy="6858001"/>
            <a:chOff x="2731193" y="0"/>
            <a:chExt cx="7667717" cy="6858001"/>
          </a:xfrm>
        </p:grpSpPr>
        <p:sp>
          <p:nvSpPr>
            <p:cNvPr id="20" name="צורה חופשית: צורה 19">
              <a:extLst>
                <a:ext uri="{FF2B5EF4-FFF2-40B4-BE49-F238E27FC236}">
                  <a16:creationId xmlns:a16="http://schemas.microsoft.com/office/drawing/2014/main" id="{17DF4961-DCED-4D2E-A58B-A63307BFE713}"/>
                </a:ext>
              </a:extLst>
            </p:cNvPr>
            <p:cNvSpPr/>
            <p:nvPr userDrawn="1"/>
          </p:nvSpPr>
          <p:spPr>
            <a:xfrm>
              <a:off x="4777558" y="0"/>
              <a:ext cx="4389250" cy="6858000"/>
            </a:xfrm>
            <a:custGeom>
              <a:avLst/>
              <a:gdLst>
                <a:gd name="connsiteX0" fmla="*/ 2039448 w 4389250"/>
                <a:gd name="connsiteY0" fmla="*/ 0 h 6858000"/>
                <a:gd name="connsiteX1" fmla="*/ 2783030 w 4389250"/>
                <a:gd name="connsiteY1" fmla="*/ 0 h 6858000"/>
                <a:gd name="connsiteX2" fmla="*/ 2854818 w 4389250"/>
                <a:gd name="connsiteY2" fmla="*/ 53222 h 6858000"/>
                <a:gd name="connsiteX3" fmla="*/ 4388762 w 4389250"/>
                <a:gd name="connsiteY3" fmla="*/ 2923229 h 6858000"/>
                <a:gd name="connsiteX4" fmla="*/ 692952 w 4389250"/>
                <a:gd name="connsiteY4" fmla="*/ 6796091 h 6858000"/>
                <a:gd name="connsiteX5" fmla="*/ 498457 w 4389250"/>
                <a:gd name="connsiteY5" fmla="*/ 6858000 h 6858000"/>
                <a:gd name="connsiteX6" fmla="*/ 0 w 4389250"/>
                <a:gd name="connsiteY6" fmla="*/ 6858000 h 6858000"/>
                <a:gd name="connsiteX7" fmla="*/ 163544 w 4389250"/>
                <a:gd name="connsiteY7" fmla="*/ 6793240 h 6858000"/>
                <a:gd name="connsiteX8" fmla="*/ 3648163 w 4389250"/>
                <a:gd name="connsiteY8" fmla="*/ 2892256 h 6858000"/>
                <a:gd name="connsiteX9" fmla="*/ 2055949 w 4389250"/>
                <a:gd name="connsiteY9" fmla="*/ 12634 h 6858000"/>
                <a:gd name="connsiteX10" fmla="*/ 2039448 w 4389250"/>
                <a:gd name="connsiteY10"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89250" h="6858000">
                  <a:moveTo>
                    <a:pt x="2039448" y="0"/>
                  </a:moveTo>
                  <a:lnTo>
                    <a:pt x="2783030" y="0"/>
                  </a:lnTo>
                  <a:lnTo>
                    <a:pt x="2854818" y="53222"/>
                  </a:lnTo>
                  <a:cubicBezTo>
                    <a:pt x="3715038" y="727088"/>
                    <a:pt x="4367479" y="1656240"/>
                    <a:pt x="4388762" y="2923229"/>
                  </a:cubicBezTo>
                  <a:cubicBezTo>
                    <a:pt x="4425645" y="5114604"/>
                    <a:pt x="2365114" y="6242376"/>
                    <a:pt x="692952" y="6796091"/>
                  </a:cubicBezTo>
                  <a:lnTo>
                    <a:pt x="498457" y="6858000"/>
                  </a:lnTo>
                  <a:lnTo>
                    <a:pt x="0" y="6858000"/>
                  </a:lnTo>
                  <a:lnTo>
                    <a:pt x="163544" y="6793240"/>
                  </a:lnTo>
                  <a:cubicBezTo>
                    <a:pt x="1669864" y="6179291"/>
                    <a:pt x="3711092" y="4949986"/>
                    <a:pt x="3648163" y="2892256"/>
                  </a:cubicBezTo>
                  <a:cubicBezTo>
                    <a:pt x="3610657" y="1644998"/>
                    <a:pt x="2917462" y="702965"/>
                    <a:pt x="2055949" y="12634"/>
                  </a:cubicBezTo>
                  <a:lnTo>
                    <a:pt x="2039448" y="0"/>
                  </a:lnTo>
                  <a:close/>
                </a:path>
              </a:pathLst>
            </a:custGeom>
            <a:solidFill>
              <a:srgbClr val="E1F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21" name="צורה חופשית: צורה 20">
              <a:extLst>
                <a:ext uri="{FF2B5EF4-FFF2-40B4-BE49-F238E27FC236}">
                  <a16:creationId xmlns:a16="http://schemas.microsoft.com/office/drawing/2014/main" id="{9F261F25-391E-4495-9F8C-317D9B8B7421}"/>
                </a:ext>
              </a:extLst>
            </p:cNvPr>
            <p:cNvSpPr>
              <a:spLocks/>
            </p:cNvSpPr>
            <p:nvPr userDrawn="1"/>
          </p:nvSpPr>
          <p:spPr bwMode="auto">
            <a:xfrm>
              <a:off x="2731193" y="2"/>
              <a:ext cx="4206981" cy="6857999"/>
            </a:xfrm>
            <a:custGeom>
              <a:avLst/>
              <a:gdLst>
                <a:gd name="connsiteX0" fmla="*/ 2134482 w 4206981"/>
                <a:gd name="connsiteY0" fmla="*/ 0 h 6857999"/>
                <a:gd name="connsiteX1" fmla="*/ 2565507 w 4206981"/>
                <a:gd name="connsiteY1" fmla="*/ 0 h 6857999"/>
                <a:gd name="connsiteX2" fmla="*/ 2607190 w 4206981"/>
                <a:gd name="connsiteY2" fmla="*/ 29852 h 6857999"/>
                <a:gd name="connsiteX3" fmla="*/ 4206859 w 4206981"/>
                <a:gd name="connsiteY3" fmla="*/ 2889873 h 6857999"/>
                <a:gd name="connsiteX4" fmla="*/ 364395 w 4206981"/>
                <a:gd name="connsiteY4" fmla="*/ 6830388 h 6857999"/>
                <a:gd name="connsiteX5" fmla="*/ 280110 w 4206981"/>
                <a:gd name="connsiteY5" fmla="*/ 6857999 h 6857999"/>
                <a:gd name="connsiteX6" fmla="*/ 0 w 4206981"/>
                <a:gd name="connsiteY6" fmla="*/ 6857999 h 6857999"/>
                <a:gd name="connsiteX7" fmla="*/ 67164 w 4206981"/>
                <a:gd name="connsiteY7" fmla="*/ 6831728 h 6857999"/>
                <a:gd name="connsiteX8" fmla="*/ 3516140 w 4206981"/>
                <a:gd name="connsiteY8" fmla="*/ 2908934 h 6857999"/>
                <a:gd name="connsiteX9" fmla="*/ 2319762 w 4206981"/>
                <a:gd name="connsiteY9" fmla="*/ 163793 h 6857999"/>
                <a:gd name="connsiteX10" fmla="*/ 2134482 w 4206981"/>
                <a:gd name="connsiteY10" fmla="*/ 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06981" h="6857999">
                  <a:moveTo>
                    <a:pt x="2134482" y="0"/>
                  </a:moveTo>
                  <a:lnTo>
                    <a:pt x="2565507" y="0"/>
                  </a:lnTo>
                  <a:lnTo>
                    <a:pt x="2607190" y="29852"/>
                  </a:lnTo>
                  <a:cubicBezTo>
                    <a:pt x="3525928" y="721020"/>
                    <a:pt x="4217577" y="1658697"/>
                    <a:pt x="4206859" y="2889873"/>
                  </a:cubicBezTo>
                  <a:cubicBezTo>
                    <a:pt x="4186902" y="5047419"/>
                    <a:pt x="2074272" y="6248861"/>
                    <a:pt x="364395" y="6830388"/>
                  </a:cubicBezTo>
                  <a:lnTo>
                    <a:pt x="280110" y="6857999"/>
                  </a:lnTo>
                  <a:lnTo>
                    <a:pt x="0" y="6857999"/>
                  </a:lnTo>
                  <a:lnTo>
                    <a:pt x="67164" y="6831728"/>
                  </a:lnTo>
                  <a:cubicBezTo>
                    <a:pt x="1611971" y="6205232"/>
                    <a:pt x="3504906" y="4917315"/>
                    <a:pt x="3516140" y="2908934"/>
                  </a:cubicBezTo>
                  <a:cubicBezTo>
                    <a:pt x="3522095" y="1708731"/>
                    <a:pt x="3017034" y="819374"/>
                    <a:pt x="2319762" y="163793"/>
                  </a:cubicBezTo>
                  <a:lnTo>
                    <a:pt x="2134482" y="0"/>
                  </a:lnTo>
                  <a:close/>
                </a:path>
              </a:pathLst>
            </a:custGeom>
            <a:solidFill>
              <a:srgbClr val="E1F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pPr rtl="0"/>
              <a:endParaRPr lang="en-US"/>
            </a:p>
          </p:txBody>
        </p:sp>
        <p:sp>
          <p:nvSpPr>
            <p:cNvPr id="22" name="צורה חופשית: צורה 21">
              <a:extLst>
                <a:ext uri="{FF2B5EF4-FFF2-40B4-BE49-F238E27FC236}">
                  <a16:creationId xmlns:a16="http://schemas.microsoft.com/office/drawing/2014/main" id="{703373F4-4545-463C-90D2-59838D91260E}"/>
                </a:ext>
              </a:extLst>
            </p:cNvPr>
            <p:cNvSpPr>
              <a:spLocks/>
            </p:cNvSpPr>
            <p:nvPr userDrawn="1"/>
          </p:nvSpPr>
          <p:spPr bwMode="auto">
            <a:xfrm>
              <a:off x="3885728" y="1"/>
              <a:ext cx="4093156" cy="6857999"/>
            </a:xfrm>
            <a:custGeom>
              <a:avLst/>
              <a:gdLst>
                <a:gd name="connsiteX0" fmla="*/ 1916065 w 4093156"/>
                <a:gd name="connsiteY0" fmla="*/ 0 h 6857999"/>
                <a:gd name="connsiteX1" fmla="*/ 2481932 w 4093156"/>
                <a:gd name="connsiteY1" fmla="*/ 0 h 6857999"/>
                <a:gd name="connsiteX2" fmla="*/ 2637513 w 4093156"/>
                <a:gd name="connsiteY2" fmla="*/ 119981 h 6857999"/>
                <a:gd name="connsiteX3" fmla="*/ 4093021 w 4093156"/>
                <a:gd name="connsiteY3" fmla="*/ 2889873 h 6857999"/>
                <a:gd name="connsiteX4" fmla="*/ 424957 w 4093156"/>
                <a:gd name="connsiteY4" fmla="*/ 6820408 h 6857999"/>
                <a:gd name="connsiteX5" fmla="*/ 312696 w 4093156"/>
                <a:gd name="connsiteY5" fmla="*/ 6857999 h 6857999"/>
                <a:gd name="connsiteX6" fmla="*/ 0 w 4093156"/>
                <a:gd name="connsiteY6" fmla="*/ 6857999 h 6857999"/>
                <a:gd name="connsiteX7" fmla="*/ 37473 w 4093156"/>
                <a:gd name="connsiteY7" fmla="*/ 6843451 h 6857999"/>
                <a:gd name="connsiteX8" fmla="*/ 3414182 w 4093156"/>
                <a:gd name="connsiteY8" fmla="*/ 2923229 h 6857999"/>
                <a:gd name="connsiteX9" fmla="*/ 1931972 w 4093156"/>
                <a:gd name="connsiteY9" fmla="*/ 12867 h 6857999"/>
                <a:gd name="connsiteX10" fmla="*/ 1916065 w 4093156"/>
                <a:gd name="connsiteY10" fmla="*/ 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93156" h="6857999">
                  <a:moveTo>
                    <a:pt x="1916065" y="0"/>
                  </a:moveTo>
                  <a:lnTo>
                    <a:pt x="2481932" y="0"/>
                  </a:lnTo>
                  <a:lnTo>
                    <a:pt x="2637513" y="119981"/>
                  </a:lnTo>
                  <a:cubicBezTo>
                    <a:pt x="3461823" y="790118"/>
                    <a:pt x="4082377" y="1693319"/>
                    <a:pt x="4093021" y="2889873"/>
                  </a:cubicBezTo>
                  <a:cubicBezTo>
                    <a:pt x="4112374" y="5087764"/>
                    <a:pt x="2050364" y="6254462"/>
                    <a:pt x="424957" y="6820408"/>
                  </a:cubicBezTo>
                  <a:lnTo>
                    <a:pt x="312696" y="6857999"/>
                  </a:lnTo>
                  <a:lnTo>
                    <a:pt x="0" y="6857999"/>
                  </a:lnTo>
                  <a:lnTo>
                    <a:pt x="37473" y="6843451"/>
                  </a:lnTo>
                  <a:cubicBezTo>
                    <a:pt x="1492772" y="6258553"/>
                    <a:pt x="3443881" y="5043389"/>
                    <a:pt x="3414182" y="2923229"/>
                  </a:cubicBezTo>
                  <a:cubicBezTo>
                    <a:pt x="3397211" y="1658102"/>
                    <a:pt x="2750863" y="707246"/>
                    <a:pt x="1931972" y="12867"/>
                  </a:cubicBezTo>
                  <a:lnTo>
                    <a:pt x="1916065" y="0"/>
                  </a:lnTo>
                  <a:close/>
                </a:path>
              </a:pathLst>
            </a:custGeom>
            <a:solidFill>
              <a:srgbClr val="E1F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pPr rtl="0"/>
              <a:endParaRPr lang="en-US"/>
            </a:p>
          </p:txBody>
        </p:sp>
        <p:sp>
          <p:nvSpPr>
            <p:cNvPr id="23" name="צורה חופשית: צורה 22">
              <a:extLst>
                <a:ext uri="{FF2B5EF4-FFF2-40B4-BE49-F238E27FC236}">
                  <a16:creationId xmlns:a16="http://schemas.microsoft.com/office/drawing/2014/main" id="{590407C2-26F7-45D5-BE31-B110BBC52073}"/>
                </a:ext>
              </a:extLst>
            </p:cNvPr>
            <p:cNvSpPr>
              <a:spLocks/>
            </p:cNvSpPr>
            <p:nvPr userDrawn="1"/>
          </p:nvSpPr>
          <p:spPr bwMode="auto">
            <a:xfrm>
              <a:off x="7973203" y="1"/>
              <a:ext cx="2425707" cy="2659585"/>
            </a:xfrm>
            <a:custGeom>
              <a:avLst/>
              <a:gdLst>
                <a:gd name="connsiteX0" fmla="*/ 0 w 2425707"/>
                <a:gd name="connsiteY0" fmla="*/ 0 h 2659585"/>
                <a:gd name="connsiteX1" fmla="*/ 544789 w 2425707"/>
                <a:gd name="connsiteY1" fmla="*/ 0 h 2659585"/>
                <a:gd name="connsiteX2" fmla="*/ 617562 w 2425707"/>
                <a:gd name="connsiteY2" fmla="*/ 48632 h 2659585"/>
                <a:gd name="connsiteX3" fmla="*/ 2425707 w 2425707"/>
                <a:gd name="connsiteY3" fmla="*/ 2659585 h 2659585"/>
                <a:gd name="connsiteX4" fmla="*/ 1558654 w 2425707"/>
                <a:gd name="connsiteY4" fmla="*/ 2659585 h 2659585"/>
                <a:gd name="connsiteX5" fmla="*/ 140026 w 2425707"/>
                <a:gd name="connsiteY5" fmla="*/ 105783 h 2659585"/>
                <a:gd name="connsiteX6" fmla="*/ 0 w 2425707"/>
                <a:gd name="connsiteY6" fmla="*/ 0 h 2659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25707" h="2659585">
                  <a:moveTo>
                    <a:pt x="0" y="0"/>
                  </a:moveTo>
                  <a:lnTo>
                    <a:pt x="544789" y="0"/>
                  </a:lnTo>
                  <a:lnTo>
                    <a:pt x="617562" y="48632"/>
                  </a:lnTo>
                  <a:cubicBezTo>
                    <a:pt x="1525571" y="684578"/>
                    <a:pt x="2263581" y="1537343"/>
                    <a:pt x="2425707" y="2659585"/>
                  </a:cubicBezTo>
                  <a:lnTo>
                    <a:pt x="1558654" y="2659585"/>
                  </a:lnTo>
                  <a:cubicBezTo>
                    <a:pt x="1555379" y="1581578"/>
                    <a:pt x="942724" y="742636"/>
                    <a:pt x="140026" y="105783"/>
                  </a:cubicBezTo>
                  <a:lnTo>
                    <a:pt x="0" y="0"/>
                  </a:lnTo>
                  <a:close/>
                </a:path>
              </a:pathLst>
            </a:custGeom>
            <a:solidFill>
              <a:srgbClr val="E1F0FF"/>
            </a:solidFill>
            <a:ln>
              <a:noFill/>
            </a:ln>
          </p:spPr>
          <p:txBody>
            <a:bodyPr vert="horz" wrap="square" lIns="91440" tIns="45720" rIns="91440" bIns="45720" numCol="1" anchor="t" anchorCtr="0" compatLnSpc="1">
              <a:prstTxWarp prst="textNoShape">
                <a:avLst/>
              </a:prstTxWarp>
              <a:noAutofit/>
            </a:bodyPr>
            <a:lstStyle/>
            <a:p>
              <a:pPr rtl="0"/>
              <a:endParaRPr lang="en-US"/>
            </a:p>
          </p:txBody>
        </p:sp>
      </p:grpSp>
      <p:pic>
        <p:nvPicPr>
          <p:cNvPr id="13" name="תמונה 12">
            <a:extLst>
              <a:ext uri="{FF2B5EF4-FFF2-40B4-BE49-F238E27FC236}">
                <a16:creationId xmlns:a16="http://schemas.microsoft.com/office/drawing/2014/main" id="{C889F92E-54E5-4148-B838-023E4ACC68FC}"/>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609762" y="389003"/>
            <a:ext cx="3414056" cy="1400739"/>
          </a:xfrm>
          <a:prstGeom prst="rect">
            <a:avLst/>
          </a:prstGeom>
        </p:spPr>
      </p:pic>
      <p:sp>
        <p:nvSpPr>
          <p:cNvPr id="26" name="מציין מיקום טקסט 46">
            <a:extLst>
              <a:ext uri="{FF2B5EF4-FFF2-40B4-BE49-F238E27FC236}">
                <a16:creationId xmlns:a16="http://schemas.microsoft.com/office/drawing/2014/main" id="{E8764290-FB38-42DB-A451-B6028A7F4AA2}"/>
              </a:ext>
            </a:extLst>
          </p:cNvPr>
          <p:cNvSpPr>
            <a:spLocks noGrp="1"/>
          </p:cNvSpPr>
          <p:nvPr>
            <p:ph type="body" sz="quarter" idx="16" hasCustomPrompt="1"/>
          </p:nvPr>
        </p:nvSpPr>
        <p:spPr>
          <a:xfrm>
            <a:off x="5047315" y="5945551"/>
            <a:ext cx="2037913" cy="360000"/>
          </a:xfrm>
        </p:spPr>
        <p:txBody>
          <a:bodyPr>
            <a:noAutofit/>
          </a:bodyPr>
          <a:lstStyle>
            <a:lvl1pPr algn="ctr">
              <a:spcBef>
                <a:spcPts val="0"/>
              </a:spcBef>
              <a:defRPr sz="2000" b="0">
                <a:solidFill>
                  <a:schemeClr val="tx1"/>
                </a:solidFill>
                <a:latin typeface="+mn-lt"/>
              </a:defRPr>
            </a:lvl1pPr>
          </a:lstStyle>
          <a:p>
            <a:pPr lvl="0"/>
            <a:r>
              <a:rPr lang="en-US" dirty="0"/>
              <a:t>Date</a:t>
            </a:r>
          </a:p>
        </p:txBody>
      </p:sp>
      <p:sp>
        <p:nvSpPr>
          <p:cNvPr id="30" name="כותרת 1">
            <a:extLst>
              <a:ext uri="{FF2B5EF4-FFF2-40B4-BE49-F238E27FC236}">
                <a16:creationId xmlns:a16="http://schemas.microsoft.com/office/drawing/2014/main" id="{9ABE937E-880A-485B-B24C-45CBD5961E90}"/>
              </a:ext>
            </a:extLst>
          </p:cNvPr>
          <p:cNvSpPr>
            <a:spLocks noGrp="1"/>
          </p:cNvSpPr>
          <p:nvPr>
            <p:ph type="ctrTitle" hasCustomPrompt="1"/>
          </p:nvPr>
        </p:nvSpPr>
        <p:spPr>
          <a:xfrm>
            <a:off x="566884" y="2947395"/>
            <a:ext cx="10998774" cy="1330920"/>
          </a:xfrm>
        </p:spPr>
        <p:txBody>
          <a:bodyPr>
            <a:noAutofit/>
          </a:bodyPr>
          <a:lstStyle>
            <a:lvl1pPr algn="ctr">
              <a:lnSpc>
                <a:spcPts val="4400"/>
              </a:lnSpc>
              <a:defRPr sz="4800" baseline="0">
                <a:solidFill>
                  <a:schemeClr val="accent1"/>
                </a:solidFill>
                <a:latin typeface="+mj-lt"/>
              </a:defRPr>
            </a:lvl1pPr>
          </a:lstStyle>
          <a:p>
            <a:r>
              <a:rPr lang="en-US" dirty="0"/>
              <a:t>Presentation title</a:t>
            </a:r>
          </a:p>
        </p:txBody>
      </p:sp>
      <p:sp>
        <p:nvSpPr>
          <p:cNvPr id="31" name="מציין מיקום טקסט 46">
            <a:extLst>
              <a:ext uri="{FF2B5EF4-FFF2-40B4-BE49-F238E27FC236}">
                <a16:creationId xmlns:a16="http://schemas.microsoft.com/office/drawing/2014/main" id="{DBBED7A2-FE66-4BAE-B1DF-AE0297E5DF36}"/>
              </a:ext>
            </a:extLst>
          </p:cNvPr>
          <p:cNvSpPr>
            <a:spLocks noGrp="1"/>
          </p:cNvSpPr>
          <p:nvPr>
            <p:ph type="body" sz="quarter" idx="13" hasCustomPrompt="1"/>
          </p:nvPr>
        </p:nvSpPr>
        <p:spPr>
          <a:xfrm>
            <a:off x="3688591" y="5071255"/>
            <a:ext cx="2880000" cy="325683"/>
          </a:xfrm>
        </p:spPr>
        <p:txBody>
          <a:bodyPr vert="horz" lIns="108878" tIns="54439" rIns="108878" bIns="54439" rtlCol="0">
            <a:noAutofit/>
          </a:bodyPr>
          <a:lstStyle>
            <a:lvl1pPr>
              <a:defRPr lang="en-US" sz="2000" b="1" dirty="0">
                <a:solidFill>
                  <a:schemeClr val="accent1"/>
                </a:solidFill>
                <a:latin typeface="+mn-lt"/>
              </a:defRPr>
            </a:lvl1pPr>
          </a:lstStyle>
          <a:p>
            <a:pPr lvl="0">
              <a:spcBef>
                <a:spcPts val="0"/>
              </a:spcBef>
            </a:pPr>
            <a:r>
              <a:rPr lang="en-US" dirty="0"/>
              <a:t>Name</a:t>
            </a:r>
          </a:p>
        </p:txBody>
      </p:sp>
      <p:sp>
        <p:nvSpPr>
          <p:cNvPr id="32" name="מציין מיקום טקסט 46">
            <a:extLst>
              <a:ext uri="{FF2B5EF4-FFF2-40B4-BE49-F238E27FC236}">
                <a16:creationId xmlns:a16="http://schemas.microsoft.com/office/drawing/2014/main" id="{04D61B56-6656-4B35-905A-D7A6DE36E9E8}"/>
              </a:ext>
            </a:extLst>
          </p:cNvPr>
          <p:cNvSpPr>
            <a:spLocks noGrp="1"/>
          </p:cNvSpPr>
          <p:nvPr>
            <p:ph type="body" sz="quarter" idx="17" hasCustomPrompt="1"/>
          </p:nvPr>
        </p:nvSpPr>
        <p:spPr>
          <a:xfrm>
            <a:off x="7222942" y="5071255"/>
            <a:ext cx="2880000" cy="325683"/>
          </a:xfrm>
        </p:spPr>
        <p:txBody>
          <a:bodyPr vert="horz" lIns="108878" tIns="54439" rIns="108878" bIns="54439" rtlCol="0">
            <a:noAutofit/>
          </a:bodyPr>
          <a:lstStyle>
            <a:lvl1pPr rtl="0">
              <a:defRPr lang="en-US" sz="2000" b="1" dirty="0">
                <a:solidFill>
                  <a:schemeClr val="accent1"/>
                </a:solidFill>
                <a:latin typeface="+mn-lt"/>
              </a:defRPr>
            </a:lvl1pPr>
          </a:lstStyle>
          <a:p>
            <a:pPr lvl="0">
              <a:spcBef>
                <a:spcPts val="0"/>
              </a:spcBef>
            </a:pPr>
            <a:r>
              <a:rPr lang="en-US" dirty="0"/>
              <a:t>Text</a:t>
            </a:r>
          </a:p>
        </p:txBody>
      </p:sp>
      <p:sp>
        <p:nvSpPr>
          <p:cNvPr id="33" name="TextBox 32">
            <a:extLst>
              <a:ext uri="{FF2B5EF4-FFF2-40B4-BE49-F238E27FC236}">
                <a16:creationId xmlns:a16="http://schemas.microsoft.com/office/drawing/2014/main" id="{23CA7211-2781-4CC7-A862-D01C14DA3256}"/>
              </a:ext>
            </a:extLst>
          </p:cNvPr>
          <p:cNvSpPr txBox="1"/>
          <p:nvPr userDrawn="1"/>
        </p:nvSpPr>
        <p:spPr>
          <a:xfrm>
            <a:off x="2041970" y="5082995"/>
            <a:ext cx="1646622" cy="400110"/>
          </a:xfrm>
          <a:prstGeom prst="rect">
            <a:avLst/>
          </a:prstGeom>
          <a:noFill/>
        </p:spPr>
        <p:txBody>
          <a:bodyPr wrap="square" rtlCol="0">
            <a:spAutoFit/>
          </a:bodyPr>
          <a:lstStyle/>
          <a:p>
            <a:r>
              <a:rPr lang="en-US" sz="2000" b="0" kern="1200" baseline="0" dirty="0">
                <a:solidFill>
                  <a:schemeClr val="accent1"/>
                </a:solidFill>
                <a:latin typeface="+mn-lt"/>
                <a:ea typeface="+mn-ea"/>
                <a:cs typeface="Tahoma" panose="020B0604030504040204" pitchFamily="34" charset="0"/>
              </a:rPr>
              <a:t>Presented by:</a:t>
            </a:r>
          </a:p>
        </p:txBody>
      </p:sp>
      <p:sp>
        <p:nvSpPr>
          <p:cNvPr id="34" name="TextBox 33">
            <a:extLst>
              <a:ext uri="{FF2B5EF4-FFF2-40B4-BE49-F238E27FC236}">
                <a16:creationId xmlns:a16="http://schemas.microsoft.com/office/drawing/2014/main" id="{8239F56A-2FC9-4842-8E82-805A8A15B5D4}"/>
              </a:ext>
            </a:extLst>
          </p:cNvPr>
          <p:cNvSpPr txBox="1"/>
          <p:nvPr userDrawn="1"/>
        </p:nvSpPr>
        <p:spPr>
          <a:xfrm>
            <a:off x="6591952" y="5082995"/>
            <a:ext cx="681397" cy="400110"/>
          </a:xfrm>
          <a:prstGeom prst="rect">
            <a:avLst/>
          </a:prstGeom>
          <a:noFill/>
        </p:spPr>
        <p:txBody>
          <a:bodyPr wrap="square" rtlCol="0">
            <a:spAutoFit/>
          </a:bodyPr>
          <a:lstStyle/>
          <a:p>
            <a:r>
              <a:rPr lang="en-US" sz="2000" b="0" kern="1200" baseline="0" dirty="0">
                <a:solidFill>
                  <a:schemeClr val="accent1"/>
                </a:solidFill>
                <a:latin typeface="+mn-lt"/>
                <a:ea typeface="+mn-ea"/>
                <a:cs typeface="Tahoma" panose="020B0604030504040204" pitchFamily="34" charset="0"/>
              </a:rPr>
              <a:t>For:</a:t>
            </a:r>
          </a:p>
        </p:txBody>
      </p:sp>
      <p:sp>
        <p:nvSpPr>
          <p:cNvPr id="16" name="TextBox 15">
            <a:extLst>
              <a:ext uri="{FF2B5EF4-FFF2-40B4-BE49-F238E27FC236}">
                <a16:creationId xmlns:a16="http://schemas.microsoft.com/office/drawing/2014/main" id="{0025BB3E-08E5-45D6-B257-2910811173C9}"/>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Tree>
    <p:extLst>
      <p:ext uri="{BB962C8B-B14F-4D97-AF65-F5344CB8AC3E}">
        <p14:creationId xmlns:p14="http://schemas.microsoft.com/office/powerpoint/2010/main" val="24817200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Divider - Public Safety">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כותרת 1">
            <a:extLst>
              <a:ext uri="{FF2B5EF4-FFF2-40B4-BE49-F238E27FC236}">
                <a16:creationId xmlns:a16="http://schemas.microsoft.com/office/drawing/2014/main" id="{5301E480-981E-49AF-B552-C702B15BAE22}"/>
              </a:ext>
            </a:extLst>
          </p:cNvPr>
          <p:cNvSpPr>
            <a:spLocks noGrp="1"/>
          </p:cNvSpPr>
          <p:nvPr>
            <p:ph type="title" hasCustomPrompt="1"/>
          </p:nvPr>
        </p:nvSpPr>
        <p:spPr>
          <a:xfrm>
            <a:off x="8257890" y="3429000"/>
            <a:ext cx="3600000" cy="2678030"/>
          </a:xfrm>
        </p:spPr>
        <p:txBody>
          <a:bodyPr anchor="t">
            <a:noAutofit/>
          </a:bodyPr>
          <a:lstStyle>
            <a:lvl1pPr algn="ctr">
              <a:lnSpc>
                <a:spcPts val="4800"/>
              </a:lnSpc>
              <a:defRPr sz="4800" b="0" cap="none" baseline="0">
                <a:solidFill>
                  <a:schemeClr val="tx1"/>
                </a:solidFill>
                <a:latin typeface="+mj-lt"/>
              </a:defRPr>
            </a:lvl1pPr>
          </a:lstStyle>
          <a:p>
            <a:r>
              <a:rPr lang="en-US" dirty="0"/>
              <a:t>Divider headline</a:t>
            </a:r>
          </a:p>
        </p:txBody>
      </p:sp>
      <p:pic>
        <p:nvPicPr>
          <p:cNvPr id="34" name="תמונה 33">
            <a:extLst>
              <a:ext uri="{FF2B5EF4-FFF2-40B4-BE49-F238E27FC236}">
                <a16:creationId xmlns:a16="http://schemas.microsoft.com/office/drawing/2014/main" id="{6F7F4453-8800-4C06-BF90-006519AAEA58}"/>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41" name="TextBox 40">
            <a:extLst>
              <a:ext uri="{FF2B5EF4-FFF2-40B4-BE49-F238E27FC236}">
                <a16:creationId xmlns:a16="http://schemas.microsoft.com/office/drawing/2014/main" id="{70D06280-CD97-4941-979E-AAF436D9088F}"/>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tx1"/>
                </a:solidFill>
              </a:rPr>
              <a:t>© ETSI 2018</a:t>
            </a:r>
            <a:endParaRPr lang="he-IL" sz="1400" dirty="0">
              <a:solidFill>
                <a:schemeClr val="tx1"/>
              </a:solidFill>
            </a:endParaRPr>
          </a:p>
        </p:txBody>
      </p:sp>
    </p:spTree>
    <p:extLst>
      <p:ext uri="{BB962C8B-B14F-4D97-AF65-F5344CB8AC3E}">
        <p14:creationId xmlns:p14="http://schemas.microsoft.com/office/powerpoint/2010/main" val="2718760832"/>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lide - Public Safety">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cxnSp>
        <p:nvCxnSpPr>
          <p:cNvPr id="80" name="מחבר ישר 79">
            <a:extLst>
              <a:ext uri="{FF2B5EF4-FFF2-40B4-BE49-F238E27FC236}">
                <a16:creationId xmlns:a16="http://schemas.microsoft.com/office/drawing/2014/main" id="{6D31CB01-F4A3-47B4-9C21-E340F9C27871}"/>
              </a:ext>
            </a:extLst>
          </p:cNvPr>
          <p:cNvCxnSpPr>
            <a:cxnSpLocks/>
          </p:cNvCxnSpPr>
          <p:nvPr userDrawn="1"/>
        </p:nvCxnSpPr>
        <p:spPr>
          <a:xfrm>
            <a:off x="609758" y="1140812"/>
            <a:ext cx="9000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609760" y="274702"/>
            <a:ext cx="9000000"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609758" y="1600571"/>
            <a:ext cx="9000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13" name="תמונה 12">
            <a:extLst>
              <a:ext uri="{FF2B5EF4-FFF2-40B4-BE49-F238E27FC236}">
                <a16:creationId xmlns:a16="http://schemas.microsoft.com/office/drawing/2014/main" id="{51374FC3-FDE5-46BE-9615-D545EFC9B39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21" name="TextBox 20">
            <a:extLst>
              <a:ext uri="{FF2B5EF4-FFF2-40B4-BE49-F238E27FC236}">
                <a16:creationId xmlns:a16="http://schemas.microsoft.com/office/drawing/2014/main" id="{17C5ACE5-66CC-4D67-A392-3EC19DA1F02D}"/>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22" name="Footer Placeholder 3">
            <a:extLst>
              <a:ext uri="{FF2B5EF4-FFF2-40B4-BE49-F238E27FC236}">
                <a16:creationId xmlns:a16="http://schemas.microsoft.com/office/drawing/2014/main" id="{5CA478FE-BAB1-4242-9DF7-8A8E6F2A7EAF}"/>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bg1"/>
                </a:solidFill>
                <a:latin typeface="Calibri" panose="020F0502020204030204" pitchFamily="34" charset="0"/>
                <a:cs typeface="Calibri" panose="020F0502020204030204" pitchFamily="34" charset="0"/>
              </a:rPr>
              <a:pPr algn="r"/>
              <a:t>‹#›</a:t>
            </a:fld>
            <a:endParaRPr lang="en-US" sz="1400" baseline="0" dirty="0">
              <a:solidFill>
                <a:schemeClr val="bg1"/>
              </a:solidFill>
              <a:latin typeface="Calibri" panose="020F0502020204030204" pitchFamily="34" charset="0"/>
              <a:cs typeface="Calibri" panose="020F0502020204030204" pitchFamily="34" charset="0"/>
            </a:endParaRPr>
          </a:p>
        </p:txBody>
      </p:sp>
      <p:sp>
        <p:nvSpPr>
          <p:cNvPr id="10" name="מציין מיקום של כותרת תחתונה 4">
            <a:extLst>
              <a:ext uri="{FF2B5EF4-FFF2-40B4-BE49-F238E27FC236}">
                <a16:creationId xmlns:a16="http://schemas.microsoft.com/office/drawing/2014/main" id="{77B3D064-0B08-4DEF-812C-55F4DC3FA3E3}"/>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38947172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Divider - Security">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כותרת 1">
            <a:extLst>
              <a:ext uri="{FF2B5EF4-FFF2-40B4-BE49-F238E27FC236}">
                <a16:creationId xmlns:a16="http://schemas.microsoft.com/office/drawing/2014/main" id="{5301E480-981E-49AF-B552-C702B15BAE22}"/>
              </a:ext>
            </a:extLst>
          </p:cNvPr>
          <p:cNvSpPr>
            <a:spLocks noGrp="1"/>
          </p:cNvSpPr>
          <p:nvPr>
            <p:ph type="title" hasCustomPrompt="1"/>
          </p:nvPr>
        </p:nvSpPr>
        <p:spPr>
          <a:xfrm>
            <a:off x="8257890" y="3429000"/>
            <a:ext cx="3600000" cy="2678030"/>
          </a:xfrm>
        </p:spPr>
        <p:txBody>
          <a:bodyPr anchor="t">
            <a:noAutofit/>
          </a:bodyPr>
          <a:lstStyle>
            <a:lvl1pPr algn="ctr">
              <a:lnSpc>
                <a:spcPts val="4800"/>
              </a:lnSpc>
              <a:defRPr sz="4800" b="0" cap="none" baseline="0">
                <a:solidFill>
                  <a:schemeClr val="tx1"/>
                </a:solidFill>
                <a:latin typeface="+mj-lt"/>
              </a:defRPr>
            </a:lvl1pPr>
          </a:lstStyle>
          <a:p>
            <a:r>
              <a:rPr lang="en-US" dirty="0"/>
              <a:t>Divider headline</a:t>
            </a:r>
          </a:p>
        </p:txBody>
      </p:sp>
      <p:pic>
        <p:nvPicPr>
          <p:cNvPr id="34" name="תמונה 33">
            <a:extLst>
              <a:ext uri="{FF2B5EF4-FFF2-40B4-BE49-F238E27FC236}">
                <a16:creationId xmlns:a16="http://schemas.microsoft.com/office/drawing/2014/main" id="{6F7F4453-8800-4C06-BF90-006519AAEA58}"/>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38" name="TextBox 37">
            <a:extLst>
              <a:ext uri="{FF2B5EF4-FFF2-40B4-BE49-F238E27FC236}">
                <a16:creationId xmlns:a16="http://schemas.microsoft.com/office/drawing/2014/main" id="{255ABCB7-C237-4670-9356-9FFC5D4DF85E}"/>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Tree>
    <p:extLst>
      <p:ext uri="{BB962C8B-B14F-4D97-AF65-F5344CB8AC3E}">
        <p14:creationId xmlns:p14="http://schemas.microsoft.com/office/powerpoint/2010/main" val="4283435188"/>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lide - Securit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80" name="מחבר ישר 79">
            <a:extLst>
              <a:ext uri="{FF2B5EF4-FFF2-40B4-BE49-F238E27FC236}">
                <a16:creationId xmlns:a16="http://schemas.microsoft.com/office/drawing/2014/main" id="{6D31CB01-F4A3-47B4-9C21-E340F9C27871}"/>
              </a:ext>
            </a:extLst>
          </p:cNvPr>
          <p:cNvCxnSpPr>
            <a:cxnSpLocks/>
          </p:cNvCxnSpPr>
          <p:nvPr userDrawn="1"/>
        </p:nvCxnSpPr>
        <p:spPr>
          <a:xfrm>
            <a:off x="609758" y="1140812"/>
            <a:ext cx="9000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609760" y="274702"/>
            <a:ext cx="9000000"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609758" y="1600571"/>
            <a:ext cx="9000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13" name="תמונה 12">
            <a:extLst>
              <a:ext uri="{FF2B5EF4-FFF2-40B4-BE49-F238E27FC236}">
                <a16:creationId xmlns:a16="http://schemas.microsoft.com/office/drawing/2014/main" id="{51374FC3-FDE5-46BE-9615-D545EFC9B39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23" name="TextBox 22">
            <a:extLst>
              <a:ext uri="{FF2B5EF4-FFF2-40B4-BE49-F238E27FC236}">
                <a16:creationId xmlns:a16="http://schemas.microsoft.com/office/drawing/2014/main" id="{37C45AA8-2DD0-41E2-BE70-2C7C2A145571}"/>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24" name="Footer Placeholder 3">
            <a:extLst>
              <a:ext uri="{FF2B5EF4-FFF2-40B4-BE49-F238E27FC236}">
                <a16:creationId xmlns:a16="http://schemas.microsoft.com/office/drawing/2014/main" id="{550B28D8-9AF2-47E9-A96A-1E52D940EB6C}"/>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tx1"/>
                </a:solidFill>
                <a:latin typeface="Calibri" panose="020F0502020204030204" pitchFamily="34" charset="0"/>
                <a:cs typeface="Calibri" panose="020F0502020204030204" pitchFamily="34" charset="0"/>
              </a:rPr>
              <a:pPr algn="r"/>
              <a:t>‹#›</a:t>
            </a:fld>
            <a:endParaRPr lang="en-US" sz="1400" baseline="0" dirty="0">
              <a:solidFill>
                <a:schemeClr val="tx1"/>
              </a:solidFill>
              <a:latin typeface="Calibri" panose="020F0502020204030204" pitchFamily="34" charset="0"/>
              <a:cs typeface="Calibri" panose="020F0502020204030204" pitchFamily="34" charset="0"/>
            </a:endParaRPr>
          </a:p>
        </p:txBody>
      </p:sp>
      <p:sp>
        <p:nvSpPr>
          <p:cNvPr id="10" name="מציין מיקום של כותרת תחתונה 4">
            <a:extLst>
              <a:ext uri="{FF2B5EF4-FFF2-40B4-BE49-F238E27FC236}">
                <a16:creationId xmlns:a16="http://schemas.microsoft.com/office/drawing/2014/main" id="{2071622C-6C1B-4FFB-B420-1523F3F5E807}"/>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15090079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Divider - Home &amp; Office">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כותרת 1">
            <a:extLst>
              <a:ext uri="{FF2B5EF4-FFF2-40B4-BE49-F238E27FC236}">
                <a16:creationId xmlns:a16="http://schemas.microsoft.com/office/drawing/2014/main" id="{5301E480-981E-49AF-B552-C702B15BAE22}"/>
              </a:ext>
            </a:extLst>
          </p:cNvPr>
          <p:cNvSpPr>
            <a:spLocks noGrp="1"/>
          </p:cNvSpPr>
          <p:nvPr>
            <p:ph type="title" hasCustomPrompt="1"/>
          </p:nvPr>
        </p:nvSpPr>
        <p:spPr>
          <a:xfrm>
            <a:off x="8257890" y="3429000"/>
            <a:ext cx="3600000" cy="2678030"/>
          </a:xfrm>
        </p:spPr>
        <p:txBody>
          <a:bodyPr anchor="t">
            <a:noAutofit/>
          </a:bodyPr>
          <a:lstStyle>
            <a:lvl1pPr algn="ctr">
              <a:lnSpc>
                <a:spcPts val="4800"/>
              </a:lnSpc>
              <a:defRPr sz="4800" b="0" cap="none" baseline="0">
                <a:solidFill>
                  <a:schemeClr val="tx1"/>
                </a:solidFill>
                <a:latin typeface="+mj-lt"/>
              </a:defRPr>
            </a:lvl1pPr>
          </a:lstStyle>
          <a:p>
            <a:r>
              <a:rPr lang="en-US" dirty="0"/>
              <a:t>Divider headline</a:t>
            </a:r>
          </a:p>
        </p:txBody>
      </p:sp>
      <p:pic>
        <p:nvPicPr>
          <p:cNvPr id="34" name="תמונה 33">
            <a:extLst>
              <a:ext uri="{FF2B5EF4-FFF2-40B4-BE49-F238E27FC236}">
                <a16:creationId xmlns:a16="http://schemas.microsoft.com/office/drawing/2014/main" id="{6F7F4453-8800-4C06-BF90-006519AAEA58}"/>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23" name="TextBox 22">
            <a:extLst>
              <a:ext uri="{FF2B5EF4-FFF2-40B4-BE49-F238E27FC236}">
                <a16:creationId xmlns:a16="http://schemas.microsoft.com/office/drawing/2014/main" id="{A18A155C-0803-45F2-A139-AC623E9A07C7}"/>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tx1"/>
                </a:solidFill>
              </a:rPr>
              <a:t>© ETSI 2018</a:t>
            </a:r>
            <a:endParaRPr lang="he-IL" sz="1400" dirty="0">
              <a:solidFill>
                <a:schemeClr val="tx1"/>
              </a:solidFill>
            </a:endParaRPr>
          </a:p>
        </p:txBody>
      </p:sp>
    </p:spTree>
    <p:extLst>
      <p:ext uri="{BB962C8B-B14F-4D97-AF65-F5344CB8AC3E}">
        <p14:creationId xmlns:p14="http://schemas.microsoft.com/office/powerpoint/2010/main" val="3352169190"/>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lide - Home &amp; Office">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cxnSp>
        <p:nvCxnSpPr>
          <p:cNvPr id="80" name="מחבר ישר 79">
            <a:extLst>
              <a:ext uri="{FF2B5EF4-FFF2-40B4-BE49-F238E27FC236}">
                <a16:creationId xmlns:a16="http://schemas.microsoft.com/office/drawing/2014/main" id="{6D31CB01-F4A3-47B4-9C21-E340F9C27871}"/>
              </a:ext>
            </a:extLst>
          </p:cNvPr>
          <p:cNvCxnSpPr>
            <a:cxnSpLocks/>
          </p:cNvCxnSpPr>
          <p:nvPr userDrawn="1"/>
        </p:nvCxnSpPr>
        <p:spPr>
          <a:xfrm>
            <a:off x="609758" y="1140812"/>
            <a:ext cx="9000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609760" y="274702"/>
            <a:ext cx="9000000"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609758" y="1600571"/>
            <a:ext cx="9000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13" name="תמונה 12">
            <a:extLst>
              <a:ext uri="{FF2B5EF4-FFF2-40B4-BE49-F238E27FC236}">
                <a16:creationId xmlns:a16="http://schemas.microsoft.com/office/drawing/2014/main" id="{51374FC3-FDE5-46BE-9615-D545EFC9B39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16" name="TextBox 15">
            <a:extLst>
              <a:ext uri="{FF2B5EF4-FFF2-40B4-BE49-F238E27FC236}">
                <a16:creationId xmlns:a16="http://schemas.microsoft.com/office/drawing/2014/main" id="{ED331313-3BBE-4A6D-9604-505212750757}"/>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17" name="Footer Placeholder 3">
            <a:extLst>
              <a:ext uri="{FF2B5EF4-FFF2-40B4-BE49-F238E27FC236}">
                <a16:creationId xmlns:a16="http://schemas.microsoft.com/office/drawing/2014/main" id="{0A27284A-8ECE-4A88-AFAF-5AF6A10A10D6}"/>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bg1"/>
                </a:solidFill>
                <a:latin typeface="Calibri" panose="020F0502020204030204" pitchFamily="34" charset="0"/>
                <a:cs typeface="Calibri" panose="020F0502020204030204" pitchFamily="34" charset="0"/>
              </a:rPr>
              <a:pPr algn="r"/>
              <a:t>‹#›</a:t>
            </a:fld>
            <a:endParaRPr lang="en-US" sz="1400" baseline="0" dirty="0">
              <a:solidFill>
                <a:schemeClr val="bg1"/>
              </a:solidFill>
              <a:latin typeface="Calibri" panose="020F0502020204030204" pitchFamily="34" charset="0"/>
              <a:cs typeface="Calibri" panose="020F0502020204030204" pitchFamily="34" charset="0"/>
            </a:endParaRPr>
          </a:p>
        </p:txBody>
      </p:sp>
      <p:sp>
        <p:nvSpPr>
          <p:cNvPr id="10" name="מציין מיקום של כותרת תחתונה 4">
            <a:extLst>
              <a:ext uri="{FF2B5EF4-FFF2-40B4-BE49-F238E27FC236}">
                <a16:creationId xmlns:a16="http://schemas.microsoft.com/office/drawing/2014/main" id="{80A87F92-419C-4F03-BFE5-7E413A4F597C}"/>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13151986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Divider - Transportation">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כותרת 1">
            <a:extLst>
              <a:ext uri="{FF2B5EF4-FFF2-40B4-BE49-F238E27FC236}">
                <a16:creationId xmlns:a16="http://schemas.microsoft.com/office/drawing/2014/main" id="{5301E480-981E-49AF-B552-C702B15BAE22}"/>
              </a:ext>
            </a:extLst>
          </p:cNvPr>
          <p:cNvSpPr>
            <a:spLocks noGrp="1"/>
          </p:cNvSpPr>
          <p:nvPr>
            <p:ph type="title" hasCustomPrompt="1"/>
          </p:nvPr>
        </p:nvSpPr>
        <p:spPr>
          <a:xfrm>
            <a:off x="8257890" y="3429000"/>
            <a:ext cx="3600000" cy="2678030"/>
          </a:xfrm>
        </p:spPr>
        <p:txBody>
          <a:bodyPr anchor="t">
            <a:noAutofit/>
          </a:bodyPr>
          <a:lstStyle>
            <a:lvl1pPr algn="ctr">
              <a:lnSpc>
                <a:spcPts val="4800"/>
              </a:lnSpc>
              <a:defRPr sz="4800" b="0" cap="none" baseline="0">
                <a:solidFill>
                  <a:schemeClr val="tx1"/>
                </a:solidFill>
                <a:latin typeface="+mj-lt"/>
              </a:defRPr>
            </a:lvl1pPr>
          </a:lstStyle>
          <a:p>
            <a:r>
              <a:rPr lang="en-US" dirty="0"/>
              <a:t>Divider headline</a:t>
            </a:r>
          </a:p>
        </p:txBody>
      </p:sp>
      <p:pic>
        <p:nvPicPr>
          <p:cNvPr id="34" name="תמונה 33">
            <a:extLst>
              <a:ext uri="{FF2B5EF4-FFF2-40B4-BE49-F238E27FC236}">
                <a16:creationId xmlns:a16="http://schemas.microsoft.com/office/drawing/2014/main" id="{6F7F4453-8800-4C06-BF90-006519AAEA58}"/>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29" name="TextBox 28">
            <a:extLst>
              <a:ext uri="{FF2B5EF4-FFF2-40B4-BE49-F238E27FC236}">
                <a16:creationId xmlns:a16="http://schemas.microsoft.com/office/drawing/2014/main" id="{8DA3B92E-BBDE-41E6-A2DE-8BABA4892C6E}"/>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tx1"/>
                </a:solidFill>
              </a:rPr>
              <a:t>© ETSI 2018</a:t>
            </a:r>
            <a:endParaRPr lang="he-IL" sz="1400" dirty="0">
              <a:solidFill>
                <a:schemeClr val="tx1"/>
              </a:solidFill>
            </a:endParaRPr>
          </a:p>
        </p:txBody>
      </p:sp>
    </p:spTree>
    <p:extLst>
      <p:ext uri="{BB962C8B-B14F-4D97-AF65-F5344CB8AC3E}">
        <p14:creationId xmlns:p14="http://schemas.microsoft.com/office/powerpoint/2010/main" val="2675634305"/>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lide - Transportation">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cxnSp>
        <p:nvCxnSpPr>
          <p:cNvPr id="80" name="מחבר ישר 79">
            <a:extLst>
              <a:ext uri="{FF2B5EF4-FFF2-40B4-BE49-F238E27FC236}">
                <a16:creationId xmlns:a16="http://schemas.microsoft.com/office/drawing/2014/main" id="{6D31CB01-F4A3-47B4-9C21-E340F9C27871}"/>
              </a:ext>
            </a:extLst>
          </p:cNvPr>
          <p:cNvCxnSpPr>
            <a:cxnSpLocks/>
          </p:cNvCxnSpPr>
          <p:nvPr userDrawn="1"/>
        </p:nvCxnSpPr>
        <p:spPr>
          <a:xfrm>
            <a:off x="609758" y="1140812"/>
            <a:ext cx="9000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userDrawn="1">
            <p:ph type="title" hasCustomPrompt="1"/>
          </p:nvPr>
        </p:nvSpPr>
        <p:spPr>
          <a:xfrm>
            <a:off x="609760" y="274702"/>
            <a:ext cx="9000000"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userDrawn="1">
            <p:ph sz="quarter" idx="10" hasCustomPrompt="1"/>
          </p:nvPr>
        </p:nvSpPr>
        <p:spPr>
          <a:xfrm>
            <a:off x="609758" y="1600571"/>
            <a:ext cx="9000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13" name="תמונה 12">
            <a:extLst>
              <a:ext uri="{FF2B5EF4-FFF2-40B4-BE49-F238E27FC236}">
                <a16:creationId xmlns:a16="http://schemas.microsoft.com/office/drawing/2014/main" id="{51374FC3-FDE5-46BE-9615-D545EFC9B39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19" name="TextBox 18">
            <a:extLst>
              <a:ext uri="{FF2B5EF4-FFF2-40B4-BE49-F238E27FC236}">
                <a16:creationId xmlns:a16="http://schemas.microsoft.com/office/drawing/2014/main" id="{F8C64C3E-A2F1-4A6F-A0E8-59D88562E442}"/>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20" name="Footer Placeholder 3">
            <a:extLst>
              <a:ext uri="{FF2B5EF4-FFF2-40B4-BE49-F238E27FC236}">
                <a16:creationId xmlns:a16="http://schemas.microsoft.com/office/drawing/2014/main" id="{E48E2555-4C5B-47A1-90CE-AC3F189C6114}"/>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tx1"/>
                </a:solidFill>
                <a:latin typeface="Calibri" panose="020F0502020204030204" pitchFamily="34" charset="0"/>
                <a:cs typeface="Calibri" panose="020F0502020204030204" pitchFamily="34" charset="0"/>
              </a:rPr>
              <a:pPr algn="r"/>
              <a:t>‹#›</a:t>
            </a:fld>
            <a:endParaRPr lang="en-US" sz="1400" baseline="0" dirty="0">
              <a:solidFill>
                <a:schemeClr val="tx1"/>
              </a:solidFill>
              <a:latin typeface="Calibri" panose="020F0502020204030204" pitchFamily="34" charset="0"/>
              <a:cs typeface="Calibri" panose="020F0502020204030204" pitchFamily="34" charset="0"/>
            </a:endParaRPr>
          </a:p>
        </p:txBody>
      </p:sp>
      <p:sp>
        <p:nvSpPr>
          <p:cNvPr id="10" name="מציין מיקום של כותרת תחתונה 4">
            <a:extLst>
              <a:ext uri="{FF2B5EF4-FFF2-40B4-BE49-F238E27FC236}">
                <a16:creationId xmlns:a16="http://schemas.microsoft.com/office/drawing/2014/main" id="{C6FC09E2-6FC2-4A1D-8DD8-65860AD989E3}"/>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38895072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Divider - Wireless Systems">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כותרת 1">
            <a:extLst>
              <a:ext uri="{FF2B5EF4-FFF2-40B4-BE49-F238E27FC236}">
                <a16:creationId xmlns:a16="http://schemas.microsoft.com/office/drawing/2014/main" id="{5301E480-981E-49AF-B552-C702B15BAE22}"/>
              </a:ext>
            </a:extLst>
          </p:cNvPr>
          <p:cNvSpPr>
            <a:spLocks noGrp="1"/>
          </p:cNvSpPr>
          <p:nvPr>
            <p:ph type="title" hasCustomPrompt="1"/>
          </p:nvPr>
        </p:nvSpPr>
        <p:spPr>
          <a:xfrm>
            <a:off x="8257890" y="3429000"/>
            <a:ext cx="3600000" cy="2678030"/>
          </a:xfrm>
        </p:spPr>
        <p:txBody>
          <a:bodyPr anchor="t">
            <a:noAutofit/>
          </a:bodyPr>
          <a:lstStyle>
            <a:lvl1pPr algn="ctr">
              <a:lnSpc>
                <a:spcPts val="4800"/>
              </a:lnSpc>
              <a:defRPr sz="4800" b="0" cap="none" baseline="0">
                <a:solidFill>
                  <a:schemeClr val="tx1"/>
                </a:solidFill>
                <a:latin typeface="+mj-lt"/>
              </a:defRPr>
            </a:lvl1pPr>
          </a:lstStyle>
          <a:p>
            <a:r>
              <a:rPr lang="en-US" dirty="0"/>
              <a:t>Divider headline</a:t>
            </a:r>
          </a:p>
        </p:txBody>
      </p:sp>
      <p:pic>
        <p:nvPicPr>
          <p:cNvPr id="34" name="תמונה 33">
            <a:extLst>
              <a:ext uri="{FF2B5EF4-FFF2-40B4-BE49-F238E27FC236}">
                <a16:creationId xmlns:a16="http://schemas.microsoft.com/office/drawing/2014/main" id="{6F7F4453-8800-4C06-BF90-006519AAEA58}"/>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31" name="TextBox 30">
            <a:extLst>
              <a:ext uri="{FF2B5EF4-FFF2-40B4-BE49-F238E27FC236}">
                <a16:creationId xmlns:a16="http://schemas.microsoft.com/office/drawing/2014/main" id="{19F14565-13C1-487B-AFFC-C2EB753F6140}"/>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Tree>
    <p:extLst>
      <p:ext uri="{BB962C8B-B14F-4D97-AF65-F5344CB8AC3E}">
        <p14:creationId xmlns:p14="http://schemas.microsoft.com/office/powerpoint/2010/main" val="2236821364"/>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lide - Wireless Systems">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cxnSp>
        <p:nvCxnSpPr>
          <p:cNvPr id="80" name="מחבר ישר 79">
            <a:extLst>
              <a:ext uri="{FF2B5EF4-FFF2-40B4-BE49-F238E27FC236}">
                <a16:creationId xmlns:a16="http://schemas.microsoft.com/office/drawing/2014/main" id="{6D31CB01-F4A3-47B4-9C21-E340F9C27871}"/>
              </a:ext>
            </a:extLst>
          </p:cNvPr>
          <p:cNvCxnSpPr>
            <a:cxnSpLocks/>
          </p:cNvCxnSpPr>
          <p:nvPr userDrawn="1"/>
        </p:nvCxnSpPr>
        <p:spPr>
          <a:xfrm>
            <a:off x="609758" y="1140812"/>
            <a:ext cx="9000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609760" y="274702"/>
            <a:ext cx="9000000"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609758" y="1600571"/>
            <a:ext cx="9000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13" name="תמונה 12">
            <a:extLst>
              <a:ext uri="{FF2B5EF4-FFF2-40B4-BE49-F238E27FC236}">
                <a16:creationId xmlns:a16="http://schemas.microsoft.com/office/drawing/2014/main" id="{51374FC3-FDE5-46BE-9615-D545EFC9B39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30" name="TextBox 29">
            <a:extLst>
              <a:ext uri="{FF2B5EF4-FFF2-40B4-BE49-F238E27FC236}">
                <a16:creationId xmlns:a16="http://schemas.microsoft.com/office/drawing/2014/main" id="{EFAB8074-D808-4A01-AA1E-A8C534E20F88}"/>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31" name="Footer Placeholder 3">
            <a:extLst>
              <a:ext uri="{FF2B5EF4-FFF2-40B4-BE49-F238E27FC236}">
                <a16:creationId xmlns:a16="http://schemas.microsoft.com/office/drawing/2014/main" id="{C23D0673-7BDC-432D-AD50-39FE9FFF343D}"/>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bg1"/>
                </a:solidFill>
                <a:latin typeface="Calibri" panose="020F0502020204030204" pitchFamily="34" charset="0"/>
                <a:cs typeface="Calibri" panose="020F0502020204030204" pitchFamily="34" charset="0"/>
              </a:rPr>
              <a:pPr algn="r"/>
              <a:t>‹#›</a:t>
            </a:fld>
            <a:endParaRPr lang="en-US" sz="1400" baseline="0" dirty="0">
              <a:solidFill>
                <a:schemeClr val="bg1"/>
              </a:solidFill>
              <a:latin typeface="Calibri" panose="020F0502020204030204" pitchFamily="34" charset="0"/>
              <a:cs typeface="Calibri" panose="020F0502020204030204" pitchFamily="34" charset="0"/>
            </a:endParaRPr>
          </a:p>
        </p:txBody>
      </p:sp>
      <p:sp>
        <p:nvSpPr>
          <p:cNvPr id="10" name="מציין מיקום של כותרת תחתונה 4">
            <a:extLst>
              <a:ext uri="{FF2B5EF4-FFF2-40B4-BE49-F238E27FC236}">
                <a16:creationId xmlns:a16="http://schemas.microsoft.com/office/drawing/2014/main" id="{BD2490F6-CDAD-4FAC-994D-AFDF6DFF3324}"/>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2737611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2"/>
        </a:solidFill>
        <a:effectLst/>
      </p:bgPr>
    </p:bg>
    <p:spTree>
      <p:nvGrpSpPr>
        <p:cNvPr id="1" name=""/>
        <p:cNvGrpSpPr/>
        <p:nvPr/>
      </p:nvGrpSpPr>
      <p:grpSpPr>
        <a:xfrm>
          <a:off x="0" y="0"/>
          <a:ext cx="0" cy="0"/>
          <a:chOff x="0" y="0"/>
          <a:chExt cx="0" cy="0"/>
        </a:xfrm>
      </p:grpSpPr>
      <p:pic>
        <p:nvPicPr>
          <p:cNvPr id="11" name="תמונה 10">
            <a:extLst>
              <a:ext uri="{FF2B5EF4-FFF2-40B4-BE49-F238E27FC236}">
                <a16:creationId xmlns:a16="http://schemas.microsoft.com/office/drawing/2014/main" id="{41ED0645-EEA7-4500-A273-D7D147FF9B7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4723632"/>
            <a:ext cx="12192000" cy="1856941"/>
          </a:xfrm>
          <a:prstGeom prst="rect">
            <a:avLst/>
          </a:prstGeom>
        </p:spPr>
      </p:pic>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609759" y="274702"/>
            <a:ext cx="8904188"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609758" y="1600570"/>
            <a:ext cx="8904190" cy="4040687"/>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45" name="תמונה 44">
            <a:extLst>
              <a:ext uri="{FF2B5EF4-FFF2-40B4-BE49-F238E27FC236}">
                <a16:creationId xmlns:a16="http://schemas.microsoft.com/office/drawing/2014/main" id="{4522AFBD-9A9E-4F45-B8FE-CE5FB2376C0B}"/>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10" name="TextBox 9">
            <a:extLst>
              <a:ext uri="{FF2B5EF4-FFF2-40B4-BE49-F238E27FC236}">
                <a16:creationId xmlns:a16="http://schemas.microsoft.com/office/drawing/2014/main" id="{C6B10DB2-7748-4164-B8A2-F994322A381A}"/>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13" name="Footer Placeholder 3">
            <a:extLst>
              <a:ext uri="{FF2B5EF4-FFF2-40B4-BE49-F238E27FC236}">
                <a16:creationId xmlns:a16="http://schemas.microsoft.com/office/drawing/2014/main" id="{26445544-3A41-40EE-90C9-7278D1A41F38}"/>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tx1"/>
                </a:solidFill>
                <a:latin typeface="Calibri" panose="020F0502020204030204" pitchFamily="34" charset="0"/>
                <a:cs typeface="Calibri" panose="020F0502020204030204" pitchFamily="34" charset="0"/>
              </a:rPr>
              <a:pPr algn="r"/>
              <a:t>‹#›</a:t>
            </a:fld>
            <a:endParaRPr lang="en-US" sz="1400" baseline="0" dirty="0">
              <a:solidFill>
                <a:schemeClr val="tx1"/>
              </a:solidFill>
              <a:latin typeface="Calibri" panose="020F0502020204030204" pitchFamily="34" charset="0"/>
              <a:cs typeface="Calibri" panose="020F0502020204030204" pitchFamily="34" charset="0"/>
            </a:endParaRPr>
          </a:p>
        </p:txBody>
      </p:sp>
      <p:sp>
        <p:nvSpPr>
          <p:cNvPr id="12" name="מציין מיקום של כותרת תחתונה 4">
            <a:extLst>
              <a:ext uri="{FF2B5EF4-FFF2-40B4-BE49-F238E27FC236}">
                <a16:creationId xmlns:a16="http://schemas.microsoft.com/office/drawing/2014/main" id="{FC31B947-751B-4A09-BE8E-F3985E927E30}"/>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30603975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Divider - Networks">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כותרת 1">
            <a:extLst>
              <a:ext uri="{FF2B5EF4-FFF2-40B4-BE49-F238E27FC236}">
                <a16:creationId xmlns:a16="http://schemas.microsoft.com/office/drawing/2014/main" id="{5301E480-981E-49AF-B552-C702B15BAE22}"/>
              </a:ext>
            </a:extLst>
          </p:cNvPr>
          <p:cNvSpPr>
            <a:spLocks noGrp="1"/>
          </p:cNvSpPr>
          <p:nvPr>
            <p:ph type="title" hasCustomPrompt="1"/>
          </p:nvPr>
        </p:nvSpPr>
        <p:spPr>
          <a:xfrm>
            <a:off x="8257890" y="3429000"/>
            <a:ext cx="3600000" cy="2678030"/>
          </a:xfrm>
        </p:spPr>
        <p:txBody>
          <a:bodyPr anchor="t">
            <a:noAutofit/>
          </a:bodyPr>
          <a:lstStyle>
            <a:lvl1pPr algn="ctr">
              <a:lnSpc>
                <a:spcPts val="4800"/>
              </a:lnSpc>
              <a:defRPr sz="4800" b="0" cap="none" baseline="0">
                <a:solidFill>
                  <a:schemeClr val="tx1"/>
                </a:solidFill>
                <a:latin typeface="+mj-lt"/>
              </a:defRPr>
            </a:lvl1pPr>
          </a:lstStyle>
          <a:p>
            <a:r>
              <a:rPr lang="en-US" dirty="0"/>
              <a:t>Divider headline</a:t>
            </a:r>
          </a:p>
        </p:txBody>
      </p:sp>
      <p:pic>
        <p:nvPicPr>
          <p:cNvPr id="34" name="תמונה 33">
            <a:extLst>
              <a:ext uri="{FF2B5EF4-FFF2-40B4-BE49-F238E27FC236}">
                <a16:creationId xmlns:a16="http://schemas.microsoft.com/office/drawing/2014/main" id="{6F7F4453-8800-4C06-BF90-006519AAEA58}"/>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24" name="TextBox 23">
            <a:extLst>
              <a:ext uri="{FF2B5EF4-FFF2-40B4-BE49-F238E27FC236}">
                <a16:creationId xmlns:a16="http://schemas.microsoft.com/office/drawing/2014/main" id="{DB4EC85E-377B-49E3-8581-98F4A5FBD684}"/>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Tree>
    <p:extLst>
      <p:ext uri="{BB962C8B-B14F-4D97-AF65-F5344CB8AC3E}">
        <p14:creationId xmlns:p14="http://schemas.microsoft.com/office/powerpoint/2010/main" val="3180352702"/>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lide - Networks">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cxnSp>
        <p:nvCxnSpPr>
          <p:cNvPr id="80" name="מחבר ישר 79">
            <a:extLst>
              <a:ext uri="{FF2B5EF4-FFF2-40B4-BE49-F238E27FC236}">
                <a16:creationId xmlns:a16="http://schemas.microsoft.com/office/drawing/2014/main" id="{6D31CB01-F4A3-47B4-9C21-E340F9C27871}"/>
              </a:ext>
            </a:extLst>
          </p:cNvPr>
          <p:cNvCxnSpPr>
            <a:cxnSpLocks/>
          </p:cNvCxnSpPr>
          <p:nvPr userDrawn="1"/>
        </p:nvCxnSpPr>
        <p:spPr>
          <a:xfrm>
            <a:off x="609758" y="1140812"/>
            <a:ext cx="9000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609760" y="274702"/>
            <a:ext cx="9000000"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609758" y="1600571"/>
            <a:ext cx="9000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13" name="תמונה 12">
            <a:extLst>
              <a:ext uri="{FF2B5EF4-FFF2-40B4-BE49-F238E27FC236}">
                <a16:creationId xmlns:a16="http://schemas.microsoft.com/office/drawing/2014/main" id="{51374FC3-FDE5-46BE-9615-D545EFC9B39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28" name="TextBox 27">
            <a:extLst>
              <a:ext uri="{FF2B5EF4-FFF2-40B4-BE49-F238E27FC236}">
                <a16:creationId xmlns:a16="http://schemas.microsoft.com/office/drawing/2014/main" id="{837112E6-CDF3-4B9F-8343-2D9B2244ABFA}"/>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29" name="Footer Placeholder 3">
            <a:extLst>
              <a:ext uri="{FF2B5EF4-FFF2-40B4-BE49-F238E27FC236}">
                <a16:creationId xmlns:a16="http://schemas.microsoft.com/office/drawing/2014/main" id="{11AB7998-3E65-42DE-8F1E-102D673380FB}"/>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bg1"/>
                </a:solidFill>
                <a:latin typeface="Calibri" panose="020F0502020204030204" pitchFamily="34" charset="0"/>
                <a:cs typeface="Calibri" panose="020F0502020204030204" pitchFamily="34" charset="0"/>
              </a:rPr>
              <a:pPr algn="r"/>
              <a:t>‹#›</a:t>
            </a:fld>
            <a:endParaRPr lang="en-US" sz="1400" baseline="0" dirty="0">
              <a:solidFill>
                <a:schemeClr val="bg1"/>
              </a:solidFill>
              <a:latin typeface="Calibri" panose="020F0502020204030204" pitchFamily="34" charset="0"/>
              <a:cs typeface="Calibri" panose="020F0502020204030204" pitchFamily="34" charset="0"/>
            </a:endParaRPr>
          </a:p>
        </p:txBody>
      </p:sp>
      <p:sp>
        <p:nvSpPr>
          <p:cNvPr id="10" name="מציין מיקום של כותרת תחתונה 4">
            <a:extLst>
              <a:ext uri="{FF2B5EF4-FFF2-40B4-BE49-F238E27FC236}">
                <a16:creationId xmlns:a16="http://schemas.microsoft.com/office/drawing/2014/main" id="{91FE33DA-C4E1-4139-A4EE-3CA5644C857E}"/>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13646066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Divider - Better Living with ICT">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כותרת 1">
            <a:extLst>
              <a:ext uri="{FF2B5EF4-FFF2-40B4-BE49-F238E27FC236}">
                <a16:creationId xmlns:a16="http://schemas.microsoft.com/office/drawing/2014/main" id="{5301E480-981E-49AF-B552-C702B15BAE22}"/>
              </a:ext>
            </a:extLst>
          </p:cNvPr>
          <p:cNvSpPr>
            <a:spLocks noGrp="1"/>
          </p:cNvSpPr>
          <p:nvPr>
            <p:ph type="title" hasCustomPrompt="1"/>
          </p:nvPr>
        </p:nvSpPr>
        <p:spPr>
          <a:xfrm>
            <a:off x="8257890" y="3429000"/>
            <a:ext cx="3600000" cy="2678030"/>
          </a:xfrm>
        </p:spPr>
        <p:txBody>
          <a:bodyPr anchor="t">
            <a:noAutofit/>
          </a:bodyPr>
          <a:lstStyle>
            <a:lvl1pPr algn="ctr">
              <a:lnSpc>
                <a:spcPts val="4800"/>
              </a:lnSpc>
              <a:defRPr sz="4800" b="0" cap="none" baseline="0">
                <a:solidFill>
                  <a:schemeClr val="tx1"/>
                </a:solidFill>
                <a:latin typeface="+mj-lt"/>
              </a:defRPr>
            </a:lvl1pPr>
          </a:lstStyle>
          <a:p>
            <a:r>
              <a:rPr lang="en-US" dirty="0"/>
              <a:t>Divider headline</a:t>
            </a:r>
          </a:p>
        </p:txBody>
      </p:sp>
      <p:pic>
        <p:nvPicPr>
          <p:cNvPr id="34" name="תמונה 33">
            <a:extLst>
              <a:ext uri="{FF2B5EF4-FFF2-40B4-BE49-F238E27FC236}">
                <a16:creationId xmlns:a16="http://schemas.microsoft.com/office/drawing/2014/main" id="{6F7F4453-8800-4C06-BF90-006519AAEA58}"/>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29" name="TextBox 28">
            <a:extLst>
              <a:ext uri="{FF2B5EF4-FFF2-40B4-BE49-F238E27FC236}">
                <a16:creationId xmlns:a16="http://schemas.microsoft.com/office/drawing/2014/main" id="{62198318-A83B-4CAA-AC54-944AE1ADE984}"/>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tx1"/>
                </a:solidFill>
              </a:rPr>
              <a:t>© ETSI 2018</a:t>
            </a:r>
            <a:endParaRPr lang="he-IL" sz="1400" dirty="0">
              <a:solidFill>
                <a:schemeClr val="tx1"/>
              </a:solidFill>
            </a:endParaRPr>
          </a:p>
        </p:txBody>
      </p:sp>
    </p:spTree>
    <p:extLst>
      <p:ext uri="{BB962C8B-B14F-4D97-AF65-F5344CB8AC3E}">
        <p14:creationId xmlns:p14="http://schemas.microsoft.com/office/powerpoint/2010/main" val="3568734755"/>
      </p:ext>
    </p:extLst>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lide - Better Living with ICT">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cxnSp>
        <p:nvCxnSpPr>
          <p:cNvPr id="80" name="מחבר ישר 79">
            <a:extLst>
              <a:ext uri="{FF2B5EF4-FFF2-40B4-BE49-F238E27FC236}">
                <a16:creationId xmlns:a16="http://schemas.microsoft.com/office/drawing/2014/main" id="{6D31CB01-F4A3-47B4-9C21-E340F9C27871}"/>
              </a:ext>
            </a:extLst>
          </p:cNvPr>
          <p:cNvCxnSpPr>
            <a:cxnSpLocks/>
          </p:cNvCxnSpPr>
          <p:nvPr userDrawn="1"/>
        </p:nvCxnSpPr>
        <p:spPr>
          <a:xfrm>
            <a:off x="609758" y="1140812"/>
            <a:ext cx="9000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609760" y="274702"/>
            <a:ext cx="9000000"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609758" y="1600571"/>
            <a:ext cx="9000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13" name="תמונה 12">
            <a:extLst>
              <a:ext uri="{FF2B5EF4-FFF2-40B4-BE49-F238E27FC236}">
                <a16:creationId xmlns:a16="http://schemas.microsoft.com/office/drawing/2014/main" id="{51374FC3-FDE5-46BE-9615-D545EFC9B39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15" name="TextBox 14">
            <a:extLst>
              <a:ext uri="{FF2B5EF4-FFF2-40B4-BE49-F238E27FC236}">
                <a16:creationId xmlns:a16="http://schemas.microsoft.com/office/drawing/2014/main" id="{84B2C10D-7CF2-4423-B418-DAECCC848056}"/>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16" name="Footer Placeholder 3">
            <a:extLst>
              <a:ext uri="{FF2B5EF4-FFF2-40B4-BE49-F238E27FC236}">
                <a16:creationId xmlns:a16="http://schemas.microsoft.com/office/drawing/2014/main" id="{FE4BE3E4-4019-417B-A87C-BA62D650FD51}"/>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tx1"/>
                </a:solidFill>
                <a:latin typeface="Calibri" panose="020F0502020204030204" pitchFamily="34" charset="0"/>
                <a:cs typeface="Calibri" panose="020F0502020204030204" pitchFamily="34" charset="0"/>
              </a:rPr>
              <a:pPr algn="r"/>
              <a:t>‹#›</a:t>
            </a:fld>
            <a:endParaRPr lang="en-US" sz="1400" baseline="0" dirty="0">
              <a:solidFill>
                <a:schemeClr val="tx1"/>
              </a:solidFill>
              <a:latin typeface="Calibri" panose="020F0502020204030204" pitchFamily="34" charset="0"/>
              <a:cs typeface="Calibri" panose="020F0502020204030204" pitchFamily="34" charset="0"/>
            </a:endParaRPr>
          </a:p>
        </p:txBody>
      </p:sp>
      <p:sp>
        <p:nvSpPr>
          <p:cNvPr id="10" name="מציין מיקום של כותרת תחתונה 4">
            <a:extLst>
              <a:ext uri="{FF2B5EF4-FFF2-40B4-BE49-F238E27FC236}">
                <a16:creationId xmlns:a16="http://schemas.microsoft.com/office/drawing/2014/main" id="{7555F6D8-8709-4E49-84D5-FCA164BFDA56}"/>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15716160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Divider - Content Delivery">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כותרת 1">
            <a:extLst>
              <a:ext uri="{FF2B5EF4-FFF2-40B4-BE49-F238E27FC236}">
                <a16:creationId xmlns:a16="http://schemas.microsoft.com/office/drawing/2014/main" id="{5301E480-981E-49AF-B552-C702B15BAE22}"/>
              </a:ext>
            </a:extLst>
          </p:cNvPr>
          <p:cNvSpPr>
            <a:spLocks noGrp="1"/>
          </p:cNvSpPr>
          <p:nvPr>
            <p:ph type="title" hasCustomPrompt="1"/>
          </p:nvPr>
        </p:nvSpPr>
        <p:spPr>
          <a:xfrm>
            <a:off x="8257890" y="3429000"/>
            <a:ext cx="3600000" cy="2678030"/>
          </a:xfrm>
        </p:spPr>
        <p:txBody>
          <a:bodyPr anchor="t">
            <a:noAutofit/>
          </a:bodyPr>
          <a:lstStyle>
            <a:lvl1pPr algn="ctr">
              <a:lnSpc>
                <a:spcPts val="4800"/>
              </a:lnSpc>
              <a:defRPr sz="4800" b="0" cap="none" baseline="0">
                <a:solidFill>
                  <a:schemeClr val="tx1"/>
                </a:solidFill>
                <a:latin typeface="+mj-lt"/>
              </a:defRPr>
            </a:lvl1pPr>
          </a:lstStyle>
          <a:p>
            <a:r>
              <a:rPr lang="en-US" dirty="0"/>
              <a:t>Divider headline</a:t>
            </a:r>
          </a:p>
        </p:txBody>
      </p:sp>
      <p:pic>
        <p:nvPicPr>
          <p:cNvPr id="34" name="תמונה 33">
            <a:extLst>
              <a:ext uri="{FF2B5EF4-FFF2-40B4-BE49-F238E27FC236}">
                <a16:creationId xmlns:a16="http://schemas.microsoft.com/office/drawing/2014/main" id="{6F7F4453-8800-4C06-BF90-006519AAEA58}"/>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62" name="TextBox 61">
            <a:extLst>
              <a:ext uri="{FF2B5EF4-FFF2-40B4-BE49-F238E27FC236}">
                <a16:creationId xmlns:a16="http://schemas.microsoft.com/office/drawing/2014/main" id="{EA376C41-18E2-4529-A444-948176B08AF6}"/>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Tree>
    <p:extLst>
      <p:ext uri="{BB962C8B-B14F-4D97-AF65-F5344CB8AC3E}">
        <p14:creationId xmlns:p14="http://schemas.microsoft.com/office/powerpoint/2010/main" val="1055880447"/>
      </p:ext>
    </p:extLst>
  </p:cSld>
  <p:clrMapOvr>
    <a:masterClrMapping/>
  </p:clrMapOvr>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lide - Content Delivery">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cxnSp>
        <p:nvCxnSpPr>
          <p:cNvPr id="80" name="מחבר ישר 79">
            <a:extLst>
              <a:ext uri="{FF2B5EF4-FFF2-40B4-BE49-F238E27FC236}">
                <a16:creationId xmlns:a16="http://schemas.microsoft.com/office/drawing/2014/main" id="{6D31CB01-F4A3-47B4-9C21-E340F9C27871}"/>
              </a:ext>
            </a:extLst>
          </p:cNvPr>
          <p:cNvCxnSpPr>
            <a:cxnSpLocks/>
          </p:cNvCxnSpPr>
          <p:nvPr userDrawn="1"/>
        </p:nvCxnSpPr>
        <p:spPr>
          <a:xfrm>
            <a:off x="609758" y="1140812"/>
            <a:ext cx="9000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609760" y="274702"/>
            <a:ext cx="9000000"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609758" y="1600571"/>
            <a:ext cx="9000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13" name="תמונה 12">
            <a:extLst>
              <a:ext uri="{FF2B5EF4-FFF2-40B4-BE49-F238E27FC236}">
                <a16:creationId xmlns:a16="http://schemas.microsoft.com/office/drawing/2014/main" id="{51374FC3-FDE5-46BE-9615-D545EFC9B39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43" name="TextBox 42">
            <a:extLst>
              <a:ext uri="{FF2B5EF4-FFF2-40B4-BE49-F238E27FC236}">
                <a16:creationId xmlns:a16="http://schemas.microsoft.com/office/drawing/2014/main" id="{C86D6A44-F00F-42F7-805C-8413C84C8E8E}"/>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44" name="Footer Placeholder 3">
            <a:extLst>
              <a:ext uri="{FF2B5EF4-FFF2-40B4-BE49-F238E27FC236}">
                <a16:creationId xmlns:a16="http://schemas.microsoft.com/office/drawing/2014/main" id="{6C050F15-2D83-433C-973C-99CEEFA96328}"/>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tx1"/>
                </a:solidFill>
                <a:latin typeface="Calibri" panose="020F0502020204030204" pitchFamily="34" charset="0"/>
                <a:cs typeface="Calibri" panose="020F0502020204030204" pitchFamily="34" charset="0"/>
              </a:rPr>
              <a:pPr algn="r"/>
              <a:t>‹#›</a:t>
            </a:fld>
            <a:endParaRPr lang="en-US" sz="1400" baseline="0" dirty="0">
              <a:solidFill>
                <a:schemeClr val="tx1"/>
              </a:solidFill>
              <a:latin typeface="Calibri" panose="020F0502020204030204" pitchFamily="34" charset="0"/>
              <a:cs typeface="Calibri" panose="020F0502020204030204" pitchFamily="34" charset="0"/>
            </a:endParaRPr>
          </a:p>
        </p:txBody>
      </p:sp>
      <p:sp>
        <p:nvSpPr>
          <p:cNvPr id="10" name="מציין מיקום של כותרת תחתונה 4">
            <a:extLst>
              <a:ext uri="{FF2B5EF4-FFF2-40B4-BE49-F238E27FC236}">
                <a16:creationId xmlns:a16="http://schemas.microsoft.com/office/drawing/2014/main" id="{D70FCC3C-D070-495E-A4E9-9CD63D09E776}"/>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3240451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Content">
    <p:spTree>
      <p:nvGrpSpPr>
        <p:cNvPr id="1" name=""/>
        <p:cNvGrpSpPr/>
        <p:nvPr/>
      </p:nvGrpSpPr>
      <p:grpSpPr>
        <a:xfrm>
          <a:off x="0" y="0"/>
          <a:ext cx="0" cy="0"/>
          <a:chOff x="0" y="0"/>
          <a:chExt cx="0" cy="0"/>
        </a:xfrm>
      </p:grpSpPr>
      <p:cxnSp>
        <p:nvCxnSpPr>
          <p:cNvPr id="10" name="מחבר ישר 9">
            <a:extLst>
              <a:ext uri="{FF2B5EF4-FFF2-40B4-BE49-F238E27FC236}">
                <a16:creationId xmlns:a16="http://schemas.microsoft.com/office/drawing/2014/main" id="{F2461A2C-52BF-4F6E-AC6D-0086E64568D6}"/>
              </a:ext>
            </a:extLst>
          </p:cNvPr>
          <p:cNvCxnSpPr/>
          <p:nvPr userDrawn="1"/>
        </p:nvCxnSpPr>
        <p:spPr>
          <a:xfrm>
            <a:off x="609758" y="1140812"/>
            <a:ext cx="1158224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609759" y="274702"/>
            <a:ext cx="9525657"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609758" y="1600571"/>
            <a:ext cx="11225625"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8" name="תמונה 7">
            <a:extLst>
              <a:ext uri="{FF2B5EF4-FFF2-40B4-BE49-F238E27FC236}">
                <a16:creationId xmlns:a16="http://schemas.microsoft.com/office/drawing/2014/main" id="{D9A40441-B7FA-4C56-A9F6-81667400FCC7}"/>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13" name="TextBox 12">
            <a:extLst>
              <a:ext uri="{FF2B5EF4-FFF2-40B4-BE49-F238E27FC236}">
                <a16:creationId xmlns:a16="http://schemas.microsoft.com/office/drawing/2014/main" id="{EAB85ED7-A3EC-4840-B6B7-F3AAEA6A7EC6}"/>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14" name="Footer Placeholder 3">
            <a:extLst>
              <a:ext uri="{FF2B5EF4-FFF2-40B4-BE49-F238E27FC236}">
                <a16:creationId xmlns:a16="http://schemas.microsoft.com/office/drawing/2014/main" id="{65198F5C-2171-4B1F-A434-2CDEB837F2F1}"/>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tx1"/>
                </a:solidFill>
                <a:latin typeface="Calibri" panose="020F0502020204030204" pitchFamily="34" charset="0"/>
                <a:cs typeface="Calibri" panose="020F0502020204030204" pitchFamily="34" charset="0"/>
              </a:rPr>
              <a:pPr algn="r"/>
              <a:t>‹#›</a:t>
            </a:fld>
            <a:endParaRPr lang="en-US" sz="140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8052D5F3-C0B9-4514-B7A2-549305CDD45E}"/>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3382413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2 Contents">
    <p:spTree>
      <p:nvGrpSpPr>
        <p:cNvPr id="1" name=""/>
        <p:cNvGrpSpPr/>
        <p:nvPr/>
      </p:nvGrpSpPr>
      <p:grpSpPr>
        <a:xfrm>
          <a:off x="0" y="0"/>
          <a:ext cx="0" cy="0"/>
          <a:chOff x="0" y="0"/>
          <a:chExt cx="0" cy="0"/>
        </a:xfrm>
      </p:grpSpPr>
      <p:sp>
        <p:nvSpPr>
          <p:cNvPr id="9" name="מציין מיקום של כותרת 1">
            <a:extLst>
              <a:ext uri="{FF2B5EF4-FFF2-40B4-BE49-F238E27FC236}">
                <a16:creationId xmlns:a16="http://schemas.microsoft.com/office/drawing/2014/main" id="{EA62C280-1267-4CDA-A4BE-BD0F68AECDA9}"/>
              </a:ext>
            </a:extLst>
          </p:cNvPr>
          <p:cNvSpPr>
            <a:spLocks noGrp="1"/>
          </p:cNvSpPr>
          <p:nvPr>
            <p:ph type="title" hasCustomPrompt="1"/>
          </p:nvPr>
        </p:nvSpPr>
        <p:spPr>
          <a:xfrm>
            <a:off x="609759" y="274702"/>
            <a:ext cx="9525657"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p:ph sz="quarter" idx="10" hasCustomPrompt="1"/>
          </p:nvPr>
        </p:nvSpPr>
        <p:spPr>
          <a:xfrm>
            <a:off x="609758" y="1600571"/>
            <a:ext cx="5508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sp>
        <p:nvSpPr>
          <p:cNvPr id="6" name="מציין מיקום תוכן 4">
            <a:extLst>
              <a:ext uri="{FF2B5EF4-FFF2-40B4-BE49-F238E27FC236}">
                <a16:creationId xmlns:a16="http://schemas.microsoft.com/office/drawing/2014/main" id="{C3D68647-40BB-4E40-9D12-4180680B3A93}"/>
              </a:ext>
            </a:extLst>
          </p:cNvPr>
          <p:cNvSpPr>
            <a:spLocks noGrp="1"/>
          </p:cNvSpPr>
          <p:nvPr>
            <p:ph sz="quarter" idx="11" hasCustomPrompt="1"/>
          </p:nvPr>
        </p:nvSpPr>
        <p:spPr>
          <a:xfrm>
            <a:off x="6327384" y="1600571"/>
            <a:ext cx="5508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cxnSp>
        <p:nvCxnSpPr>
          <p:cNvPr id="8" name="מחבר ישר 7">
            <a:extLst>
              <a:ext uri="{FF2B5EF4-FFF2-40B4-BE49-F238E27FC236}">
                <a16:creationId xmlns:a16="http://schemas.microsoft.com/office/drawing/2014/main" id="{19F36860-9811-4767-99D7-F50368208E0C}"/>
              </a:ext>
            </a:extLst>
          </p:cNvPr>
          <p:cNvCxnSpPr/>
          <p:nvPr userDrawn="1"/>
        </p:nvCxnSpPr>
        <p:spPr>
          <a:xfrm>
            <a:off x="609758" y="1140812"/>
            <a:ext cx="1158224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0" name="תמונה 9">
            <a:extLst>
              <a:ext uri="{FF2B5EF4-FFF2-40B4-BE49-F238E27FC236}">
                <a16:creationId xmlns:a16="http://schemas.microsoft.com/office/drawing/2014/main" id="{4AA17FF7-E86C-4838-AB9C-3F47BB9CABF0}"/>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13" name="TextBox 12">
            <a:extLst>
              <a:ext uri="{FF2B5EF4-FFF2-40B4-BE49-F238E27FC236}">
                <a16:creationId xmlns:a16="http://schemas.microsoft.com/office/drawing/2014/main" id="{38B0F238-C625-43A1-9C2B-130EAD00CCFA}"/>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14" name="Footer Placeholder 3">
            <a:extLst>
              <a:ext uri="{FF2B5EF4-FFF2-40B4-BE49-F238E27FC236}">
                <a16:creationId xmlns:a16="http://schemas.microsoft.com/office/drawing/2014/main" id="{34AFCAF6-F960-4857-B88B-801B85C0EDD4}"/>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tx1"/>
                </a:solidFill>
                <a:latin typeface="Calibri" panose="020F0502020204030204" pitchFamily="34" charset="0"/>
                <a:cs typeface="Calibri" panose="020F0502020204030204" pitchFamily="34" charset="0"/>
              </a:rPr>
              <a:pPr algn="r"/>
              <a:t>‹#›</a:t>
            </a:fld>
            <a:endParaRPr lang="en-US" sz="1400" baseline="0" dirty="0">
              <a:solidFill>
                <a:schemeClr val="tx1"/>
              </a:solidFill>
              <a:latin typeface="Calibri" panose="020F0502020204030204" pitchFamily="34" charset="0"/>
              <a:cs typeface="Calibri" panose="020F0502020204030204" pitchFamily="34" charset="0"/>
            </a:endParaRPr>
          </a:p>
        </p:txBody>
      </p:sp>
      <p:sp>
        <p:nvSpPr>
          <p:cNvPr id="11" name="מציין מיקום של כותרת תחתונה 4">
            <a:extLst>
              <a:ext uri="{FF2B5EF4-FFF2-40B4-BE49-F238E27FC236}">
                <a16:creationId xmlns:a16="http://schemas.microsoft.com/office/drawing/2014/main" id="{18FB610E-9806-493B-9C00-A8FB753631A5}"/>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3795344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 General 1">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כותרת 1">
            <a:extLst>
              <a:ext uri="{FF2B5EF4-FFF2-40B4-BE49-F238E27FC236}">
                <a16:creationId xmlns:a16="http://schemas.microsoft.com/office/drawing/2014/main" id="{5301E480-981E-49AF-B552-C702B15BAE22}"/>
              </a:ext>
            </a:extLst>
          </p:cNvPr>
          <p:cNvSpPr>
            <a:spLocks noGrp="1"/>
          </p:cNvSpPr>
          <p:nvPr>
            <p:ph type="title" hasCustomPrompt="1"/>
          </p:nvPr>
        </p:nvSpPr>
        <p:spPr>
          <a:xfrm>
            <a:off x="8257890" y="3429000"/>
            <a:ext cx="3600000" cy="2678030"/>
          </a:xfrm>
        </p:spPr>
        <p:txBody>
          <a:bodyPr anchor="t">
            <a:noAutofit/>
          </a:bodyPr>
          <a:lstStyle>
            <a:lvl1pPr algn="ctr">
              <a:lnSpc>
                <a:spcPts val="4800"/>
              </a:lnSpc>
              <a:defRPr sz="4800" b="0" cap="none" baseline="0">
                <a:solidFill>
                  <a:schemeClr val="tx1"/>
                </a:solidFill>
                <a:latin typeface="+mj-lt"/>
              </a:defRPr>
            </a:lvl1pPr>
          </a:lstStyle>
          <a:p>
            <a:r>
              <a:rPr lang="en-US" dirty="0"/>
              <a:t>Divider headline</a:t>
            </a:r>
          </a:p>
        </p:txBody>
      </p:sp>
      <p:pic>
        <p:nvPicPr>
          <p:cNvPr id="34" name="תמונה 33">
            <a:extLst>
              <a:ext uri="{FF2B5EF4-FFF2-40B4-BE49-F238E27FC236}">
                <a16:creationId xmlns:a16="http://schemas.microsoft.com/office/drawing/2014/main" id="{6F7F4453-8800-4C06-BF90-006519AAEA58}"/>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7" name="TextBox 6">
            <a:extLst>
              <a:ext uri="{FF2B5EF4-FFF2-40B4-BE49-F238E27FC236}">
                <a16:creationId xmlns:a16="http://schemas.microsoft.com/office/drawing/2014/main" id="{365FA8BA-D507-4143-9C90-4DEEE643B2ED}"/>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tx1"/>
                </a:solidFill>
              </a:rPr>
              <a:t>© ETSI 2018</a:t>
            </a:r>
            <a:endParaRPr lang="he-IL" sz="1400" dirty="0">
              <a:solidFill>
                <a:schemeClr val="tx1"/>
              </a:solidFill>
            </a:endParaRPr>
          </a:p>
        </p:txBody>
      </p:sp>
    </p:spTree>
    <p:extLst>
      <p:ext uri="{BB962C8B-B14F-4D97-AF65-F5344CB8AC3E}">
        <p14:creationId xmlns:p14="http://schemas.microsoft.com/office/powerpoint/2010/main" val="2584704800"/>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lide - General Divider 1">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cxnSp>
        <p:nvCxnSpPr>
          <p:cNvPr id="80" name="מחבר ישר 79">
            <a:extLst>
              <a:ext uri="{FF2B5EF4-FFF2-40B4-BE49-F238E27FC236}">
                <a16:creationId xmlns:a16="http://schemas.microsoft.com/office/drawing/2014/main" id="{6D31CB01-F4A3-47B4-9C21-E340F9C27871}"/>
              </a:ext>
            </a:extLst>
          </p:cNvPr>
          <p:cNvCxnSpPr>
            <a:cxnSpLocks/>
          </p:cNvCxnSpPr>
          <p:nvPr userDrawn="1"/>
        </p:nvCxnSpPr>
        <p:spPr>
          <a:xfrm>
            <a:off x="609758" y="1140812"/>
            <a:ext cx="9000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userDrawn="1">
            <p:ph type="title" hasCustomPrompt="1"/>
          </p:nvPr>
        </p:nvSpPr>
        <p:spPr>
          <a:xfrm>
            <a:off x="609760" y="274702"/>
            <a:ext cx="9000000"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userDrawn="1">
            <p:ph sz="quarter" idx="10" hasCustomPrompt="1"/>
          </p:nvPr>
        </p:nvSpPr>
        <p:spPr>
          <a:xfrm>
            <a:off x="609758" y="1600571"/>
            <a:ext cx="9000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13" name="תמונה 12">
            <a:extLst>
              <a:ext uri="{FF2B5EF4-FFF2-40B4-BE49-F238E27FC236}">
                <a16:creationId xmlns:a16="http://schemas.microsoft.com/office/drawing/2014/main" id="{51374FC3-FDE5-46BE-9615-D545EFC9B39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11" name="TextBox 10">
            <a:extLst>
              <a:ext uri="{FF2B5EF4-FFF2-40B4-BE49-F238E27FC236}">
                <a16:creationId xmlns:a16="http://schemas.microsoft.com/office/drawing/2014/main" id="{BA1F6496-27E9-440D-92D9-60D5EEE5B905}"/>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12" name="Footer Placeholder 3">
            <a:extLst>
              <a:ext uri="{FF2B5EF4-FFF2-40B4-BE49-F238E27FC236}">
                <a16:creationId xmlns:a16="http://schemas.microsoft.com/office/drawing/2014/main" id="{307B9D33-FEF9-4380-BD20-9D29DB9F42DA}"/>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tx1"/>
                </a:solidFill>
                <a:latin typeface="Calibri" panose="020F0502020204030204" pitchFamily="34" charset="0"/>
                <a:cs typeface="Calibri" panose="020F0502020204030204" pitchFamily="34" charset="0"/>
              </a:rPr>
              <a:pPr algn="r"/>
              <a:t>‹#›</a:t>
            </a:fld>
            <a:endParaRPr lang="en-US" sz="1400" baseline="0" dirty="0">
              <a:solidFill>
                <a:schemeClr val="tx1"/>
              </a:solidFill>
              <a:latin typeface="Calibri" panose="020F0502020204030204" pitchFamily="34" charset="0"/>
              <a:cs typeface="Calibri" panose="020F0502020204030204" pitchFamily="34" charset="0"/>
            </a:endParaRPr>
          </a:p>
        </p:txBody>
      </p:sp>
      <p:sp>
        <p:nvSpPr>
          <p:cNvPr id="14" name="מציין מיקום של כותרת תחתונה 4">
            <a:extLst>
              <a:ext uri="{FF2B5EF4-FFF2-40B4-BE49-F238E27FC236}">
                <a16:creationId xmlns:a16="http://schemas.microsoft.com/office/drawing/2014/main" id="{AD95CAA0-D765-4A48-BCDB-23B3F8E3B80F}"/>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2282913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ivider - General 2">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2" name="כותרת 1">
            <a:extLst>
              <a:ext uri="{FF2B5EF4-FFF2-40B4-BE49-F238E27FC236}">
                <a16:creationId xmlns:a16="http://schemas.microsoft.com/office/drawing/2014/main" id="{5301E480-981E-49AF-B552-C702B15BAE22}"/>
              </a:ext>
            </a:extLst>
          </p:cNvPr>
          <p:cNvSpPr>
            <a:spLocks noGrp="1"/>
          </p:cNvSpPr>
          <p:nvPr>
            <p:ph type="title" hasCustomPrompt="1"/>
          </p:nvPr>
        </p:nvSpPr>
        <p:spPr>
          <a:xfrm>
            <a:off x="8257890" y="3429000"/>
            <a:ext cx="3600000" cy="2678030"/>
          </a:xfrm>
        </p:spPr>
        <p:txBody>
          <a:bodyPr anchor="t">
            <a:noAutofit/>
          </a:bodyPr>
          <a:lstStyle>
            <a:lvl1pPr algn="ctr">
              <a:lnSpc>
                <a:spcPts val="4800"/>
              </a:lnSpc>
              <a:defRPr sz="4800" b="0" cap="none" baseline="0">
                <a:solidFill>
                  <a:schemeClr val="tx1"/>
                </a:solidFill>
                <a:latin typeface="+mj-lt"/>
              </a:defRPr>
            </a:lvl1pPr>
          </a:lstStyle>
          <a:p>
            <a:r>
              <a:rPr lang="en-US" dirty="0"/>
              <a:t>Divider headline</a:t>
            </a:r>
          </a:p>
        </p:txBody>
      </p:sp>
      <p:pic>
        <p:nvPicPr>
          <p:cNvPr id="34" name="תמונה 33">
            <a:extLst>
              <a:ext uri="{FF2B5EF4-FFF2-40B4-BE49-F238E27FC236}">
                <a16:creationId xmlns:a16="http://schemas.microsoft.com/office/drawing/2014/main" id="{6F7F4453-8800-4C06-BF90-006519AAEA58}"/>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7" name="TextBox 6">
            <a:extLst>
              <a:ext uri="{FF2B5EF4-FFF2-40B4-BE49-F238E27FC236}">
                <a16:creationId xmlns:a16="http://schemas.microsoft.com/office/drawing/2014/main" id="{75000C9C-5F4A-4137-B5D6-C7CBCBA749CF}"/>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tx1"/>
                </a:solidFill>
              </a:rPr>
              <a:t>© ETSI 2018</a:t>
            </a:r>
            <a:endParaRPr lang="he-IL" sz="1400" dirty="0">
              <a:solidFill>
                <a:schemeClr val="tx1"/>
              </a:solidFill>
            </a:endParaRPr>
          </a:p>
        </p:txBody>
      </p:sp>
    </p:spTree>
    <p:extLst>
      <p:ext uri="{BB962C8B-B14F-4D97-AF65-F5344CB8AC3E}">
        <p14:creationId xmlns:p14="http://schemas.microsoft.com/office/powerpoint/2010/main" val="183213676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lide - General Divider 2">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cxnSp>
        <p:nvCxnSpPr>
          <p:cNvPr id="80" name="מחבר ישר 79">
            <a:extLst>
              <a:ext uri="{FF2B5EF4-FFF2-40B4-BE49-F238E27FC236}">
                <a16:creationId xmlns:a16="http://schemas.microsoft.com/office/drawing/2014/main" id="{6D31CB01-F4A3-47B4-9C21-E340F9C27871}"/>
              </a:ext>
            </a:extLst>
          </p:cNvPr>
          <p:cNvCxnSpPr>
            <a:cxnSpLocks/>
          </p:cNvCxnSpPr>
          <p:nvPr userDrawn="1"/>
        </p:nvCxnSpPr>
        <p:spPr>
          <a:xfrm>
            <a:off x="609758" y="1140812"/>
            <a:ext cx="9000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מציין מיקום של כותרת 1">
            <a:extLst>
              <a:ext uri="{FF2B5EF4-FFF2-40B4-BE49-F238E27FC236}">
                <a16:creationId xmlns:a16="http://schemas.microsoft.com/office/drawing/2014/main" id="{EA62C280-1267-4CDA-A4BE-BD0F68AECDA9}"/>
              </a:ext>
            </a:extLst>
          </p:cNvPr>
          <p:cNvSpPr>
            <a:spLocks noGrp="1"/>
          </p:cNvSpPr>
          <p:nvPr userDrawn="1">
            <p:ph type="title" hasCustomPrompt="1"/>
          </p:nvPr>
        </p:nvSpPr>
        <p:spPr>
          <a:xfrm>
            <a:off x="609760" y="274702"/>
            <a:ext cx="9000000" cy="866110"/>
          </a:xfrm>
          <a:prstGeom prst="rect">
            <a:avLst/>
          </a:prstGeom>
        </p:spPr>
        <p:txBody>
          <a:bodyPr vert="horz" lIns="108878" tIns="54439" rIns="108878" bIns="54439" rtlCol="0" anchor="b">
            <a:noAutofit/>
          </a:bodyPr>
          <a:lstStyle>
            <a:lvl1pPr>
              <a:defRPr/>
            </a:lvl1pPr>
          </a:lstStyle>
          <a:p>
            <a:r>
              <a:rPr lang="en-US" dirty="0"/>
              <a:t>Click to add Title</a:t>
            </a:r>
          </a:p>
        </p:txBody>
      </p:sp>
      <p:sp>
        <p:nvSpPr>
          <p:cNvPr id="5" name="מציין מיקום תוכן 4">
            <a:extLst>
              <a:ext uri="{FF2B5EF4-FFF2-40B4-BE49-F238E27FC236}">
                <a16:creationId xmlns:a16="http://schemas.microsoft.com/office/drawing/2014/main" id="{7348B2B8-4808-4ED7-8666-99CDB2003C22}"/>
              </a:ext>
            </a:extLst>
          </p:cNvPr>
          <p:cNvSpPr>
            <a:spLocks noGrp="1"/>
          </p:cNvSpPr>
          <p:nvPr userDrawn="1">
            <p:ph sz="quarter" idx="10" hasCustomPrompt="1"/>
          </p:nvPr>
        </p:nvSpPr>
        <p:spPr>
          <a:xfrm>
            <a:off x="609758" y="1600571"/>
            <a:ext cx="9000000" cy="4680000"/>
          </a:xfrm>
        </p:spPr>
        <p:txBody>
          <a:bodyPr/>
          <a:lstStyle>
            <a:lvl1pPr>
              <a:defRPr/>
            </a:lvl1pPr>
            <a:lvl2pPr>
              <a:defRPr/>
            </a:lvl2pPr>
            <a:lvl3pPr>
              <a:defRPr/>
            </a:lvl3pPr>
            <a:lvl4pPr>
              <a:defRPr/>
            </a:lvl4pPr>
            <a:lvl5pPr>
              <a:defRPr/>
            </a:lvl5pPr>
            <a:lvl6pPr>
              <a:defRPr/>
            </a:lvl6pPr>
            <a:lvl7pPr>
              <a:defRPr/>
            </a:lvl7pPr>
            <a:lvl8pPr>
              <a:defRPr/>
            </a:lvl8pPr>
          </a:lstStyle>
          <a:p>
            <a:pPr lvl="0"/>
            <a:r>
              <a:rPr lang="en-US" dirty="0"/>
              <a:t>Click to add text</a:t>
            </a:r>
            <a:endParaRPr lang="he-IL" dirty="0"/>
          </a:p>
          <a:p>
            <a:pPr lvl="1"/>
            <a:r>
              <a:rPr lang="en-US" dirty="0"/>
              <a:t>2nd level</a:t>
            </a:r>
            <a:endParaRPr lang="he-IL" dirty="0"/>
          </a:p>
          <a:p>
            <a:pPr lvl="2"/>
            <a:r>
              <a:rPr lang="en-US" dirty="0"/>
              <a:t>3rd level</a:t>
            </a:r>
            <a:endParaRPr lang="he-IL" dirty="0"/>
          </a:p>
          <a:p>
            <a:pPr lvl="3"/>
            <a:r>
              <a:rPr lang="en-US" dirty="0"/>
              <a:t>4th level</a:t>
            </a:r>
            <a:endParaRPr lang="he-IL" dirty="0"/>
          </a:p>
          <a:p>
            <a:pPr lvl="4"/>
            <a:r>
              <a:rPr lang="en-US" dirty="0"/>
              <a:t>5th level</a:t>
            </a:r>
          </a:p>
          <a:p>
            <a:pPr lvl="5"/>
            <a:r>
              <a:rPr lang="en-US" dirty="0"/>
              <a:t>6th level</a:t>
            </a:r>
          </a:p>
          <a:p>
            <a:pPr lvl="6"/>
            <a:r>
              <a:rPr lang="en-US" dirty="0"/>
              <a:t>7th level</a:t>
            </a:r>
          </a:p>
          <a:p>
            <a:pPr lvl="7"/>
            <a:r>
              <a:rPr lang="en-US" dirty="0"/>
              <a:t>8th level</a:t>
            </a:r>
            <a:endParaRPr lang="he-IL" dirty="0"/>
          </a:p>
        </p:txBody>
      </p:sp>
      <p:pic>
        <p:nvPicPr>
          <p:cNvPr id="13" name="תמונה 12">
            <a:extLst>
              <a:ext uri="{FF2B5EF4-FFF2-40B4-BE49-F238E27FC236}">
                <a16:creationId xmlns:a16="http://schemas.microsoft.com/office/drawing/2014/main" id="{51374FC3-FDE5-46BE-9615-D545EFC9B39E}"/>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10345890" y="354365"/>
            <a:ext cx="1512000" cy="483835"/>
          </a:xfrm>
          <a:prstGeom prst="rect">
            <a:avLst/>
          </a:prstGeom>
        </p:spPr>
      </p:pic>
      <p:sp>
        <p:nvSpPr>
          <p:cNvPr id="11" name="TextBox 10">
            <a:extLst>
              <a:ext uri="{FF2B5EF4-FFF2-40B4-BE49-F238E27FC236}">
                <a16:creationId xmlns:a16="http://schemas.microsoft.com/office/drawing/2014/main" id="{CB15B2BD-39A7-4F11-A0F9-A8EBC07F4ED4}"/>
              </a:ext>
            </a:extLst>
          </p:cNvPr>
          <p:cNvSpPr txBox="1"/>
          <p:nvPr userDrawn="1"/>
        </p:nvSpPr>
        <p:spPr>
          <a:xfrm>
            <a:off x="622779" y="6418428"/>
            <a:ext cx="1228143" cy="307777"/>
          </a:xfrm>
          <a:prstGeom prst="rect">
            <a:avLst/>
          </a:prstGeom>
          <a:noFill/>
        </p:spPr>
        <p:txBody>
          <a:bodyPr wrap="square" rtlCol="0">
            <a:spAutoFit/>
          </a:bodyPr>
          <a:lstStyle/>
          <a:p>
            <a:pPr lvl="0"/>
            <a:r>
              <a:rPr lang="en-US" sz="1400" dirty="0">
                <a:solidFill>
                  <a:schemeClr val="bg1"/>
                </a:solidFill>
              </a:rPr>
              <a:t>© ETSI 2018</a:t>
            </a:r>
            <a:endParaRPr lang="he-IL" sz="1400" dirty="0">
              <a:solidFill>
                <a:schemeClr val="bg1"/>
              </a:solidFill>
            </a:endParaRPr>
          </a:p>
        </p:txBody>
      </p:sp>
      <p:sp>
        <p:nvSpPr>
          <p:cNvPr id="12" name="Footer Placeholder 3">
            <a:extLst>
              <a:ext uri="{FF2B5EF4-FFF2-40B4-BE49-F238E27FC236}">
                <a16:creationId xmlns:a16="http://schemas.microsoft.com/office/drawing/2014/main" id="{44E42D40-548C-4F03-B969-9E06A979BE34}"/>
              </a:ext>
            </a:extLst>
          </p:cNvPr>
          <p:cNvSpPr txBox="1">
            <a:spLocks/>
          </p:cNvSpPr>
          <p:nvPr userDrawn="1"/>
        </p:nvSpPr>
        <p:spPr>
          <a:xfrm>
            <a:off x="11205491" y="6387771"/>
            <a:ext cx="629893" cy="365125"/>
          </a:xfrm>
          <a:prstGeom prst="rect">
            <a:avLst/>
          </a:prstGeom>
        </p:spPr>
        <p:txBody>
          <a:bodyPr vert="horz" lIns="0" tIns="45720" rIns="91440" bIns="45720" rtlCol="0" anchor="ctr"/>
          <a:lstStyle>
            <a:defPPr>
              <a:defRPr lang="en-US"/>
            </a:defPPr>
            <a:lvl1pPr marL="0" algn="l" defTabSz="914400" rtl="0" eaLnBrk="1" latinLnBrk="0" hangingPunct="1">
              <a:defRPr lang="en-US" sz="700" kern="1200" smtClean="0">
                <a:solidFill>
                  <a:srgbClr val="A6AAC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8C81157-9992-4BD3-B8A9-14B1E5882052}" type="slidenum">
              <a:rPr lang="en-US" sz="1400" baseline="0" smtClean="0">
                <a:solidFill>
                  <a:schemeClr val="tx1"/>
                </a:solidFill>
                <a:latin typeface="Calibri" panose="020F0502020204030204" pitchFamily="34" charset="0"/>
                <a:cs typeface="Calibri" panose="020F0502020204030204" pitchFamily="34" charset="0"/>
              </a:rPr>
              <a:pPr algn="r"/>
              <a:t>‹#›</a:t>
            </a:fld>
            <a:endParaRPr lang="en-US" sz="1400" baseline="0" dirty="0">
              <a:solidFill>
                <a:schemeClr val="tx1"/>
              </a:solidFill>
              <a:latin typeface="Calibri" panose="020F0502020204030204" pitchFamily="34" charset="0"/>
              <a:cs typeface="Calibri" panose="020F0502020204030204" pitchFamily="34" charset="0"/>
            </a:endParaRPr>
          </a:p>
        </p:txBody>
      </p:sp>
      <p:sp>
        <p:nvSpPr>
          <p:cNvPr id="14" name="מציין מיקום של כותרת תחתונה 4">
            <a:extLst>
              <a:ext uri="{FF2B5EF4-FFF2-40B4-BE49-F238E27FC236}">
                <a16:creationId xmlns:a16="http://schemas.microsoft.com/office/drawing/2014/main" id="{44B39FA4-0625-40DB-9345-F9D4DCF46040}"/>
              </a:ext>
            </a:extLst>
          </p:cNvPr>
          <p:cNvSpPr>
            <a:spLocks noGrp="1"/>
          </p:cNvSpPr>
          <p:nvPr>
            <p:ph type="ftr" sz="quarter" idx="3"/>
          </p:nvPr>
        </p:nvSpPr>
        <p:spPr>
          <a:xfrm>
            <a:off x="4038600" y="6388995"/>
            <a:ext cx="4114800" cy="365125"/>
          </a:xfrm>
          <a:prstGeom prst="rect">
            <a:avLst/>
          </a:prstGeom>
        </p:spPr>
        <p:txBody>
          <a:bodyPr vert="horz" lIns="108878" tIns="54439" rIns="108878" bIns="54439" rtlCol="0" anchor="ctr">
            <a:noAutofit/>
          </a:bodyPr>
          <a:lstStyle>
            <a:lvl1pPr>
              <a:defRPr lang="en-US" sz="1400" baseline="0" smtClean="0">
                <a:solidFill>
                  <a:schemeClr val="bg1"/>
                </a:solidFill>
                <a:latin typeface="Calibri" panose="020F0502020204030204" pitchFamily="34" charset="0"/>
                <a:cs typeface="Calibri" panose="020F0502020204030204" pitchFamily="34" charset="0"/>
              </a:defRPr>
            </a:lvl1pPr>
          </a:lstStyle>
          <a:p>
            <a:pPr algn="ctr">
              <a:buFont typeface="Wingdings" panose="05000000000000000000" pitchFamily="2" charset="2"/>
              <a:buNone/>
            </a:pPr>
            <a:r>
              <a:rPr lang="en-US"/>
              <a:t>ADD SECTION NAME</a:t>
            </a:r>
            <a:endParaRPr lang="en-US" dirty="0"/>
          </a:p>
        </p:txBody>
      </p:sp>
    </p:spTree>
    <p:extLst>
      <p:ext uri="{BB962C8B-B14F-4D97-AF65-F5344CB8AC3E}">
        <p14:creationId xmlns:p14="http://schemas.microsoft.com/office/powerpoint/2010/main" val="232834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3" name="מציין מיקום של כותרת 1">
            <a:extLst>
              <a:ext uri="{FF2B5EF4-FFF2-40B4-BE49-F238E27FC236}">
                <a16:creationId xmlns:a16="http://schemas.microsoft.com/office/drawing/2014/main" id="{2CFED113-5DDD-4FFD-8CCB-BC6D24C55D09}"/>
              </a:ext>
            </a:extLst>
          </p:cNvPr>
          <p:cNvSpPr>
            <a:spLocks noGrp="1"/>
          </p:cNvSpPr>
          <p:nvPr>
            <p:ph type="title"/>
          </p:nvPr>
        </p:nvSpPr>
        <p:spPr>
          <a:xfrm>
            <a:off x="609759" y="274702"/>
            <a:ext cx="9525657" cy="866110"/>
          </a:xfrm>
          <a:prstGeom prst="rect">
            <a:avLst/>
          </a:prstGeom>
        </p:spPr>
        <p:txBody>
          <a:bodyPr vert="horz" lIns="108878" tIns="54439" rIns="108878" bIns="54439" rtlCol="0" anchor="b">
            <a:noAutofit/>
          </a:bodyPr>
          <a:lstStyle/>
          <a:p>
            <a:r>
              <a:rPr lang="en-US" dirty="0"/>
              <a:t>Click to edit headline style</a:t>
            </a:r>
          </a:p>
        </p:txBody>
      </p:sp>
      <p:sp>
        <p:nvSpPr>
          <p:cNvPr id="24" name="מציין מיקום טקסט 2">
            <a:extLst>
              <a:ext uri="{FF2B5EF4-FFF2-40B4-BE49-F238E27FC236}">
                <a16:creationId xmlns:a16="http://schemas.microsoft.com/office/drawing/2014/main" id="{C17FB1B4-EC1B-4F1E-A23B-7FB39219B1FF}"/>
              </a:ext>
            </a:extLst>
          </p:cNvPr>
          <p:cNvSpPr>
            <a:spLocks noGrp="1"/>
          </p:cNvSpPr>
          <p:nvPr>
            <p:ph type="body" idx="1"/>
          </p:nvPr>
        </p:nvSpPr>
        <p:spPr>
          <a:xfrm>
            <a:off x="609759" y="1600571"/>
            <a:ext cx="11225625" cy="4527011"/>
          </a:xfrm>
          <a:prstGeom prst="rect">
            <a:avLst/>
          </a:prstGeom>
        </p:spPr>
        <p:txBody>
          <a:bodyPr vert="horz" lIns="108878" tIns="54439" rIns="108878" bIns="54439" rtlCol="0">
            <a:noAutofit/>
          </a:bodyPr>
          <a:lstStyle/>
          <a:p>
            <a:pPr lvl="0"/>
            <a:r>
              <a:rPr lang="en-US" dirty="0"/>
              <a:t>First Level Text</a:t>
            </a:r>
            <a:endParaRPr lang="he-IL" dirty="0"/>
          </a:p>
          <a:p>
            <a:pPr lvl="1"/>
            <a:r>
              <a:rPr lang="en-US" dirty="0"/>
              <a:t>First Level Bullet</a:t>
            </a:r>
            <a:endParaRPr lang="he-IL" dirty="0"/>
          </a:p>
          <a:p>
            <a:pPr lvl="2"/>
            <a:r>
              <a:rPr lang="en-US" dirty="0"/>
              <a:t>Second Level Bullet</a:t>
            </a:r>
          </a:p>
          <a:p>
            <a:pPr lvl="3"/>
            <a:r>
              <a:rPr lang="en-US" dirty="0"/>
              <a:t>Third Level Number</a:t>
            </a:r>
            <a:endParaRPr lang="he-IL" dirty="0"/>
          </a:p>
          <a:p>
            <a:pPr lvl="4"/>
            <a:r>
              <a:rPr lang="en-US" dirty="0"/>
              <a:t>First Level Number</a:t>
            </a:r>
          </a:p>
          <a:p>
            <a:pPr lvl="5"/>
            <a:r>
              <a:rPr lang="en-US" dirty="0"/>
              <a:t>Second Level Number</a:t>
            </a:r>
          </a:p>
          <a:p>
            <a:pPr lvl="6"/>
            <a:r>
              <a:rPr lang="en-US" dirty="0"/>
              <a:t>Third Level Number</a:t>
            </a:r>
          </a:p>
          <a:p>
            <a:pPr lvl="7"/>
            <a:r>
              <a:rPr lang="en-US" dirty="0"/>
              <a:t>Note</a:t>
            </a:r>
          </a:p>
        </p:txBody>
      </p:sp>
    </p:spTree>
    <p:extLst>
      <p:ext uri="{BB962C8B-B14F-4D97-AF65-F5344CB8AC3E}">
        <p14:creationId xmlns:p14="http://schemas.microsoft.com/office/powerpoint/2010/main" val="853609190"/>
      </p:ext>
    </p:extLst>
  </p:cSld>
  <p:clrMap bg1="lt1" tx1="dk1" bg2="lt2" tx2="dk2" accent1="accent1" accent2="accent2" accent3="accent3" accent4="accent4" accent5="accent5" accent6="accent6" hlink="hlink" folHlink="folHlink"/>
  <p:sldLayoutIdLst>
    <p:sldLayoutId id="2147483803" r:id="rId1"/>
    <p:sldLayoutId id="2147483800" r:id="rId2"/>
    <p:sldLayoutId id="2147483801" r:id="rId3"/>
    <p:sldLayoutId id="2147483660" r:id="rId4"/>
    <p:sldLayoutId id="2147483779" r:id="rId5"/>
    <p:sldLayoutId id="2147483832" r:id="rId6"/>
    <p:sldLayoutId id="2147483833" r:id="rId7"/>
    <p:sldLayoutId id="2147483834" r:id="rId8"/>
    <p:sldLayoutId id="2147483835" r:id="rId9"/>
    <p:sldLayoutId id="2147483836" r:id="rId10"/>
    <p:sldLayoutId id="2147483837" r:id="rId11"/>
    <p:sldLayoutId id="2147483838" r:id="rId12"/>
    <p:sldLayoutId id="2147483839" r:id="rId13"/>
    <p:sldLayoutId id="2147483840" r:id="rId14"/>
    <p:sldLayoutId id="2147483841" r:id="rId15"/>
    <p:sldLayoutId id="2147483810" r:id="rId16"/>
    <p:sldLayoutId id="2147483811" r:id="rId17"/>
    <p:sldLayoutId id="2147483808" r:id="rId18"/>
    <p:sldLayoutId id="2147483809" r:id="rId19"/>
    <p:sldLayoutId id="2147483806" r:id="rId20"/>
    <p:sldLayoutId id="2147483807" r:id="rId21"/>
    <p:sldLayoutId id="2147483804" r:id="rId22"/>
    <p:sldLayoutId id="2147483805" r:id="rId23"/>
    <p:sldLayoutId id="2147483791" r:id="rId24"/>
    <p:sldLayoutId id="2147483799" r:id="rId25"/>
    <p:sldLayoutId id="2147483812" r:id="rId26"/>
    <p:sldLayoutId id="2147483813" r:id="rId27"/>
    <p:sldLayoutId id="2147483814" r:id="rId28"/>
    <p:sldLayoutId id="2147483815" r:id="rId29"/>
    <p:sldLayoutId id="2147483816" r:id="rId30"/>
    <p:sldLayoutId id="2147483817" r:id="rId31"/>
    <p:sldLayoutId id="2147483818" r:id="rId32"/>
    <p:sldLayoutId id="2147483819" r:id="rId33"/>
    <p:sldLayoutId id="2147483820" r:id="rId34"/>
    <p:sldLayoutId id="2147483821" r:id="rId35"/>
  </p:sldLayoutIdLst>
  <p:hf hdr="0" dt="0"/>
  <p:txStyles>
    <p:titleStyle>
      <a:lvl1pPr algn="l" defTabSz="914400" rtl="0" eaLnBrk="1" latinLnBrk="0" hangingPunct="1">
        <a:lnSpc>
          <a:spcPts val="3000"/>
        </a:lnSpc>
        <a:spcBef>
          <a:spcPct val="0"/>
        </a:spcBef>
        <a:buNone/>
        <a:defRPr sz="3000" b="0" kern="1200" baseline="0">
          <a:solidFill>
            <a:schemeClr val="accent1"/>
          </a:solidFill>
          <a:latin typeface="+mn-lt"/>
          <a:ea typeface="+mj-ea"/>
          <a:cs typeface="Tahoma" panose="020B0604030504040204" pitchFamily="34" charset="0"/>
        </a:defRPr>
      </a:lvl1pPr>
    </p:titleStyle>
    <p:bodyStyle>
      <a:lvl1pPr marL="0" indent="0" algn="l" defTabSz="914400" rtl="0" eaLnBrk="1" latinLnBrk="0" hangingPunct="1">
        <a:lnSpc>
          <a:spcPct val="100000"/>
        </a:lnSpc>
        <a:spcBef>
          <a:spcPts val="1800"/>
        </a:spcBef>
        <a:buFont typeface="Wingdings" panose="05000000000000000000" pitchFamily="2" charset="2"/>
        <a:buNone/>
        <a:defRPr sz="2400" kern="1200" baseline="0">
          <a:solidFill>
            <a:schemeClr val="tx1"/>
          </a:solidFill>
          <a:latin typeface="+mn-lt"/>
          <a:ea typeface="+mn-ea"/>
          <a:cs typeface="Tahoma" panose="020B0604030504040204" pitchFamily="34" charset="0"/>
        </a:defRPr>
      </a:lvl1pPr>
      <a:lvl2pPr marL="360000" indent="-360000" algn="l" defTabSz="914400" rtl="0" eaLnBrk="1" latinLnBrk="0" hangingPunct="1">
        <a:lnSpc>
          <a:spcPct val="100000"/>
        </a:lnSpc>
        <a:spcBef>
          <a:spcPts val="1200"/>
        </a:spcBef>
        <a:buClr>
          <a:schemeClr val="accent3"/>
        </a:buClr>
        <a:buSzPct val="93000"/>
        <a:buFontTx/>
        <a:buBlip>
          <a:blip r:embed="rId37"/>
        </a:buBlip>
        <a:defRPr sz="2400" kern="1200" baseline="0">
          <a:solidFill>
            <a:schemeClr val="tx1"/>
          </a:solidFill>
          <a:latin typeface="+mj-lt"/>
          <a:ea typeface="+mn-ea"/>
          <a:cs typeface="Tahoma" panose="020B0604030504040204" pitchFamily="34" charset="0"/>
        </a:defRPr>
      </a:lvl2pPr>
      <a:lvl3pPr marL="720000" indent="-360000" algn="l" defTabSz="914400" rtl="0" eaLnBrk="1" latinLnBrk="0" hangingPunct="1">
        <a:lnSpc>
          <a:spcPct val="100000"/>
        </a:lnSpc>
        <a:spcBef>
          <a:spcPts val="600"/>
        </a:spcBef>
        <a:buClr>
          <a:schemeClr val="accent2"/>
        </a:buClr>
        <a:buSzPct val="93000"/>
        <a:buFontTx/>
        <a:buBlip>
          <a:blip r:embed="rId37"/>
        </a:buBlip>
        <a:defRPr sz="2000" kern="1200" baseline="0">
          <a:solidFill>
            <a:schemeClr val="tx1"/>
          </a:solidFill>
          <a:latin typeface="+mj-lt"/>
          <a:ea typeface="+mn-ea"/>
          <a:cs typeface="Tahoma" panose="020B0604030504040204" pitchFamily="34" charset="0"/>
        </a:defRPr>
      </a:lvl3pPr>
      <a:lvl4pPr marL="1008000" indent="-288000" algn="l" defTabSz="914400" rtl="0" eaLnBrk="1" latinLnBrk="0" hangingPunct="1">
        <a:lnSpc>
          <a:spcPct val="100000"/>
        </a:lnSpc>
        <a:spcBef>
          <a:spcPts val="400"/>
        </a:spcBef>
        <a:buClr>
          <a:schemeClr val="accent2"/>
        </a:buClr>
        <a:buSzPct val="93000"/>
        <a:buFontTx/>
        <a:buBlip>
          <a:blip r:embed="rId37"/>
        </a:buBlip>
        <a:defRPr sz="1800" kern="1200" baseline="0">
          <a:solidFill>
            <a:schemeClr val="tx1"/>
          </a:solidFill>
          <a:latin typeface="+mj-lt"/>
          <a:ea typeface="+mn-ea"/>
          <a:cs typeface="Tahoma" panose="020B0604030504040204" pitchFamily="34" charset="0"/>
        </a:defRPr>
      </a:lvl4pPr>
      <a:lvl5pPr marL="360000" indent="-360000" algn="l" defTabSz="914400" rtl="0" eaLnBrk="1" latinLnBrk="0" hangingPunct="1">
        <a:lnSpc>
          <a:spcPct val="100000"/>
        </a:lnSpc>
        <a:spcBef>
          <a:spcPts val="1200"/>
        </a:spcBef>
        <a:buClr>
          <a:schemeClr val="accent2"/>
        </a:buClr>
        <a:buFont typeface="+mj-lt"/>
        <a:buAutoNum type="arabicPeriod"/>
        <a:defRPr sz="2400" kern="1200" baseline="0">
          <a:solidFill>
            <a:schemeClr val="tx1"/>
          </a:solidFill>
          <a:latin typeface="+mj-lt"/>
          <a:ea typeface="+mn-ea"/>
          <a:cs typeface="Tahoma" panose="020B0604030504040204" pitchFamily="34" charset="0"/>
        </a:defRPr>
      </a:lvl5pPr>
      <a:lvl6pPr marL="720000" indent="-360000" algn="l" defTabSz="914400" rtl="0" eaLnBrk="1" latinLnBrk="0" hangingPunct="1">
        <a:lnSpc>
          <a:spcPct val="100000"/>
        </a:lnSpc>
        <a:spcBef>
          <a:spcPts val="600"/>
        </a:spcBef>
        <a:buClr>
          <a:schemeClr val="accent2"/>
        </a:buClr>
        <a:buFont typeface="+mj-lt"/>
        <a:buAutoNum type="arabicParenR"/>
        <a:defRPr sz="2000" kern="1200" baseline="0">
          <a:solidFill>
            <a:schemeClr val="tx1"/>
          </a:solidFill>
          <a:latin typeface="+mj-lt"/>
          <a:ea typeface="+mn-ea"/>
          <a:cs typeface="Tahoma" panose="020B0604030504040204" pitchFamily="34" charset="0"/>
        </a:defRPr>
      </a:lvl6pPr>
      <a:lvl7pPr marL="1008000" indent="-288000" algn="l" defTabSz="914400" rtl="0" eaLnBrk="1" latinLnBrk="0" hangingPunct="1">
        <a:lnSpc>
          <a:spcPct val="100000"/>
        </a:lnSpc>
        <a:spcBef>
          <a:spcPts val="400"/>
        </a:spcBef>
        <a:buClr>
          <a:schemeClr val="accent2"/>
        </a:buClr>
        <a:buFont typeface="+mj-lt"/>
        <a:buAutoNum type="alphaLcParenR"/>
        <a:defRPr sz="1800" kern="1200" baseline="0">
          <a:solidFill>
            <a:schemeClr val="tx1"/>
          </a:solidFill>
          <a:latin typeface="+mj-lt"/>
          <a:ea typeface="+mn-ea"/>
          <a:cs typeface="Tahoma" panose="020B0604030504040204" pitchFamily="34" charset="0"/>
        </a:defRPr>
      </a:lvl7pPr>
      <a:lvl8pPr marL="0" indent="0" algn="l" defTabSz="914400" rtl="0" eaLnBrk="1" latinLnBrk="0" hangingPunct="1">
        <a:lnSpc>
          <a:spcPct val="100000"/>
        </a:lnSpc>
        <a:spcBef>
          <a:spcPts val="600"/>
        </a:spcBef>
        <a:buFont typeface="Arial" panose="020B0604020202020204" pitchFamily="34" charset="0"/>
        <a:buNone/>
        <a:defRPr sz="1600" kern="1200" baseline="0">
          <a:solidFill>
            <a:schemeClr val="tx1"/>
          </a:solidFill>
          <a:latin typeface="+mj-lt"/>
          <a:ea typeface="+mn-ea"/>
          <a:cs typeface="Tahoma" panose="020B0604030504040204" pitchFamily="34" charset="0"/>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A4A3A4"/>
          </p15:clr>
        </p15:guide>
        <p15:guide id="2" orient="horz" pos="3960" userDrawn="1">
          <p15:clr>
            <a:srgbClr val="F26B43"/>
          </p15:clr>
        </p15:guide>
        <p15:guide id="3" orient="horz" pos="345" userDrawn="1">
          <p15:clr>
            <a:srgbClr val="F26B43"/>
          </p15:clr>
        </p15:guide>
        <p15:guide id="4" pos="336" userDrawn="1">
          <p15:clr>
            <a:srgbClr val="F26B43"/>
          </p15:clr>
        </p15:guide>
        <p15:guide id="5" pos="7334" userDrawn="1">
          <p15:clr>
            <a:srgbClr val="F26B43"/>
          </p15:clr>
        </p15:guide>
        <p15:guide id="6" orient="horz" pos="1192" userDrawn="1">
          <p15:clr>
            <a:srgbClr val="A4A3A4"/>
          </p15:clr>
        </p15:guide>
        <p15:guide id="7" orient="horz" pos="960" userDrawn="1">
          <p15:clr>
            <a:srgbClr val="A4A3A4"/>
          </p15:clr>
        </p15:guide>
        <p15:guide id="9" orient="horz" pos="1420" userDrawn="1">
          <p15:clr>
            <a:srgbClr val="A4A3A4"/>
          </p15:clr>
        </p15:guide>
        <p15:guide id="12" orient="horz" pos="2160" userDrawn="1">
          <p15:clr>
            <a:srgbClr val="A4A3A4"/>
          </p15:clr>
        </p15:guide>
        <p15:guide id="13" orient="horz" pos="632"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hyperlink" Target="https://docbox.etsi.org/ITS/Open" TargetMode="Externa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hyperlink" Target="https://forge.etsi.org/rep/ITS/asn1" TargetMode="Externa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מציין מיקום טקסט 4">
            <a:extLst>
              <a:ext uri="{FF2B5EF4-FFF2-40B4-BE49-F238E27FC236}">
                <a16:creationId xmlns:a16="http://schemas.microsoft.com/office/drawing/2014/main" id="{70EFC105-4126-4095-9808-AAFCC9AA83CD}"/>
              </a:ext>
            </a:extLst>
          </p:cNvPr>
          <p:cNvSpPr>
            <a:spLocks noGrp="1"/>
          </p:cNvSpPr>
          <p:nvPr>
            <p:ph type="body" sz="quarter" idx="16"/>
          </p:nvPr>
        </p:nvSpPr>
        <p:spPr/>
        <p:txBody>
          <a:bodyPr/>
          <a:lstStyle/>
          <a:p>
            <a:r>
              <a:rPr lang="en-GB" noProof="0"/>
              <a:t>11.05.2023</a:t>
            </a:r>
            <a:endParaRPr lang="en-GB" noProof="0" dirty="0"/>
          </a:p>
        </p:txBody>
      </p:sp>
      <p:sp>
        <p:nvSpPr>
          <p:cNvPr id="2" name="כותרת 1">
            <a:extLst>
              <a:ext uri="{FF2B5EF4-FFF2-40B4-BE49-F238E27FC236}">
                <a16:creationId xmlns:a16="http://schemas.microsoft.com/office/drawing/2014/main" id="{4A59707F-057E-4A2B-8139-5C96DDFC9F5E}"/>
              </a:ext>
            </a:extLst>
          </p:cNvPr>
          <p:cNvSpPr>
            <a:spLocks noGrp="1"/>
          </p:cNvSpPr>
          <p:nvPr>
            <p:ph type="ctrTitle"/>
          </p:nvPr>
        </p:nvSpPr>
        <p:spPr/>
        <p:txBody>
          <a:bodyPr/>
          <a:lstStyle/>
          <a:p>
            <a:r>
              <a:rPr lang="en-GB" noProof="0" dirty="0"/>
              <a:t>Status on C-ITS </a:t>
            </a:r>
            <a:r>
              <a:rPr lang="en-GB" dirty="0"/>
              <a:t>work within ETSI</a:t>
            </a:r>
            <a:br>
              <a:rPr lang="en-GB" noProof="0" dirty="0"/>
            </a:br>
            <a:endParaRPr lang="en-GB" noProof="0" dirty="0"/>
          </a:p>
        </p:txBody>
      </p:sp>
      <p:sp>
        <p:nvSpPr>
          <p:cNvPr id="3" name="מציין מיקום טקסט 2">
            <a:extLst>
              <a:ext uri="{FF2B5EF4-FFF2-40B4-BE49-F238E27FC236}">
                <a16:creationId xmlns:a16="http://schemas.microsoft.com/office/drawing/2014/main" id="{383F8D3C-4FCC-45C2-A491-65EFF4E00AA8}"/>
              </a:ext>
            </a:extLst>
          </p:cNvPr>
          <p:cNvSpPr>
            <a:spLocks noGrp="1"/>
          </p:cNvSpPr>
          <p:nvPr>
            <p:ph type="body" sz="quarter" idx="13"/>
          </p:nvPr>
        </p:nvSpPr>
        <p:spPr>
          <a:xfrm>
            <a:off x="3688590" y="5071255"/>
            <a:ext cx="3010383" cy="325683"/>
          </a:xfrm>
        </p:spPr>
        <p:txBody>
          <a:bodyPr/>
          <a:lstStyle/>
          <a:p>
            <a:r>
              <a:rPr lang="en-GB" noProof="0" dirty="0"/>
              <a:t>Niels Peter Skov Andersen</a:t>
            </a:r>
            <a:br>
              <a:rPr lang="en-GB" noProof="0" dirty="0"/>
            </a:br>
            <a:r>
              <a:rPr lang="en-GB" noProof="0" dirty="0"/>
              <a:t>Chair ETSI TC ITS</a:t>
            </a:r>
          </a:p>
        </p:txBody>
      </p:sp>
      <p:sp>
        <p:nvSpPr>
          <p:cNvPr id="4" name="מציין מיקום טקסט 3">
            <a:extLst>
              <a:ext uri="{FF2B5EF4-FFF2-40B4-BE49-F238E27FC236}">
                <a16:creationId xmlns:a16="http://schemas.microsoft.com/office/drawing/2014/main" id="{8156C221-E8FE-4FCC-B9EC-0C922B7AB2C1}"/>
              </a:ext>
            </a:extLst>
          </p:cNvPr>
          <p:cNvSpPr>
            <a:spLocks noGrp="1"/>
          </p:cNvSpPr>
          <p:nvPr>
            <p:ph type="body" sz="quarter" idx="17"/>
          </p:nvPr>
        </p:nvSpPr>
        <p:spPr>
          <a:xfrm>
            <a:off x="7222942" y="5071255"/>
            <a:ext cx="3819432" cy="325683"/>
          </a:xfrm>
        </p:spPr>
        <p:txBody>
          <a:bodyPr/>
          <a:lstStyle/>
          <a:p>
            <a:r>
              <a:rPr lang="en-US" dirty="0"/>
              <a:t>UNECE- Task Force on </a:t>
            </a:r>
            <a:r>
              <a:rPr lang="en-US" dirty="0" err="1"/>
              <a:t>Vehiclular</a:t>
            </a:r>
            <a:r>
              <a:rPr lang="en-US" dirty="0"/>
              <a:t> Communication</a:t>
            </a:r>
            <a:endParaRPr lang="en-GB" noProof="0" dirty="0"/>
          </a:p>
        </p:txBody>
      </p:sp>
      <p:sp>
        <p:nvSpPr>
          <p:cNvPr id="6" name="TextBox 5">
            <a:extLst>
              <a:ext uri="{FF2B5EF4-FFF2-40B4-BE49-F238E27FC236}">
                <a16:creationId xmlns:a16="http://schemas.microsoft.com/office/drawing/2014/main" id="{91BE3229-C749-9491-FB49-B5B860666554}"/>
              </a:ext>
            </a:extLst>
          </p:cNvPr>
          <p:cNvSpPr txBox="1"/>
          <p:nvPr/>
        </p:nvSpPr>
        <p:spPr>
          <a:xfrm>
            <a:off x="9591676" y="161925"/>
            <a:ext cx="2189480" cy="769441"/>
          </a:xfrm>
          <a:prstGeom prst="rect">
            <a:avLst/>
          </a:prstGeom>
          <a:noFill/>
        </p:spPr>
        <p:txBody>
          <a:bodyPr wrap="square" rtlCol="0">
            <a:spAutoFit/>
          </a:bodyPr>
          <a:lstStyle/>
          <a:p>
            <a:r>
              <a:rPr lang="en-US" sz="1100" u="sng" dirty="0">
                <a:latin typeface="Calibri" panose="020F0502020204030204" pitchFamily="34" charset="0"/>
                <a:cs typeface="Calibri" panose="020F0502020204030204" pitchFamily="34" charset="0"/>
              </a:rPr>
              <a:t>Working paper </a:t>
            </a:r>
            <a:r>
              <a:rPr lang="en-US" sz="1100" b="1" dirty="0">
                <a:latin typeface="Calibri" panose="020F0502020204030204" pitchFamily="34" charset="0"/>
                <a:cs typeface="Calibri" panose="020F0502020204030204" pitchFamily="34" charset="0"/>
              </a:rPr>
              <a:t>VCTF-01-07</a:t>
            </a:r>
          </a:p>
          <a:p>
            <a:r>
              <a:rPr lang="en-US" sz="1100" dirty="0">
                <a:latin typeface="Calibri" panose="020F0502020204030204" pitchFamily="34" charset="0"/>
                <a:cs typeface="Calibri" panose="020F0502020204030204" pitchFamily="34" charset="0"/>
              </a:rPr>
              <a:t>1st Task Force on Vehicular Communication, 11 May 2023</a:t>
            </a:r>
          </a:p>
          <a:p>
            <a:r>
              <a:rPr lang="en-US" sz="1100" dirty="0">
                <a:latin typeface="Calibri" panose="020F0502020204030204" pitchFamily="34" charset="0"/>
                <a:cs typeface="Calibri" panose="020F0502020204030204" pitchFamily="34" charset="0"/>
              </a:rPr>
              <a:t>Provisional agenda </a:t>
            </a:r>
            <a:r>
              <a:rPr lang="en-US" sz="1100">
                <a:latin typeface="Calibri" panose="020F0502020204030204" pitchFamily="34" charset="0"/>
                <a:cs typeface="Calibri" panose="020F0502020204030204" pitchFamily="34" charset="0"/>
              </a:rPr>
              <a:t>item 4</a:t>
            </a:r>
            <a:endParaRPr lang="en-GB" sz="11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577944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כותרת 4">
            <a:extLst>
              <a:ext uri="{FF2B5EF4-FFF2-40B4-BE49-F238E27FC236}">
                <a16:creationId xmlns:a16="http://schemas.microsoft.com/office/drawing/2014/main" id="{565293EF-4FFE-416A-AEE9-2B98FAFEC07D}"/>
              </a:ext>
            </a:extLst>
          </p:cNvPr>
          <p:cNvSpPr>
            <a:spLocks noGrp="1"/>
          </p:cNvSpPr>
          <p:nvPr>
            <p:ph type="title"/>
          </p:nvPr>
        </p:nvSpPr>
        <p:spPr/>
        <p:txBody>
          <a:bodyPr/>
          <a:lstStyle/>
          <a:p>
            <a:r>
              <a:rPr lang="en-GB" noProof="0" dirty="0"/>
              <a:t>Status of standards</a:t>
            </a:r>
          </a:p>
        </p:txBody>
      </p:sp>
      <p:sp>
        <p:nvSpPr>
          <p:cNvPr id="6" name="מציין מיקום תוכן 5">
            <a:extLst>
              <a:ext uri="{FF2B5EF4-FFF2-40B4-BE49-F238E27FC236}">
                <a16:creationId xmlns:a16="http://schemas.microsoft.com/office/drawing/2014/main" id="{621C501A-2958-408C-AE36-437033BB4A62}"/>
              </a:ext>
            </a:extLst>
          </p:cNvPr>
          <p:cNvSpPr>
            <a:spLocks noGrp="1"/>
          </p:cNvSpPr>
          <p:nvPr>
            <p:ph sz="quarter" idx="10"/>
          </p:nvPr>
        </p:nvSpPr>
        <p:spPr/>
        <p:txBody>
          <a:bodyPr/>
          <a:lstStyle/>
          <a:p>
            <a:pPr lvl="1"/>
            <a:r>
              <a:rPr lang="en-GB" noProof="0" dirty="0"/>
              <a:t>TR 101 607 </a:t>
            </a:r>
            <a:r>
              <a:rPr lang="en-GB" noProof="0" dirty="0" err="1"/>
              <a:t>ver</a:t>
            </a:r>
            <a:r>
              <a:rPr lang="en-GB" noProof="0" dirty="0"/>
              <a:t> 1.2.1 provides and overview of relevant ETSI standards</a:t>
            </a:r>
          </a:p>
          <a:p>
            <a:pPr lvl="1"/>
            <a:r>
              <a:rPr lang="en-GB" noProof="0" dirty="0"/>
              <a:t>The specifications separate access layer dependent parts and access layer agnostic parts</a:t>
            </a:r>
          </a:p>
          <a:p>
            <a:pPr lvl="1"/>
            <a:r>
              <a:rPr lang="en-GB" noProof="0" dirty="0"/>
              <a:t>Specifications available for support of </a:t>
            </a:r>
            <a:r>
              <a:rPr lang="en-GB" dirty="0"/>
              <a:t>ITS G5 and LTE-V2X PC5 as access layer for short range communication</a:t>
            </a:r>
            <a:endParaRPr lang="en-GB" noProof="0" dirty="0"/>
          </a:p>
        </p:txBody>
      </p:sp>
    </p:spTree>
    <p:extLst>
      <p:ext uri="{BB962C8B-B14F-4D97-AF65-F5344CB8AC3E}">
        <p14:creationId xmlns:p14="http://schemas.microsoft.com/office/powerpoint/2010/main" val="3695331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כותרת 4">
            <a:extLst>
              <a:ext uri="{FF2B5EF4-FFF2-40B4-BE49-F238E27FC236}">
                <a16:creationId xmlns:a16="http://schemas.microsoft.com/office/drawing/2014/main" id="{565293EF-4FFE-416A-AEE9-2B98FAFEC07D}"/>
              </a:ext>
            </a:extLst>
          </p:cNvPr>
          <p:cNvSpPr>
            <a:spLocks noGrp="1"/>
          </p:cNvSpPr>
          <p:nvPr>
            <p:ph type="title"/>
          </p:nvPr>
        </p:nvSpPr>
        <p:spPr/>
        <p:txBody>
          <a:bodyPr/>
          <a:lstStyle/>
          <a:p>
            <a:r>
              <a:rPr lang="en-GB" noProof="0" dirty="0"/>
              <a:t>Spectrum related work</a:t>
            </a:r>
          </a:p>
        </p:txBody>
      </p:sp>
      <p:sp>
        <p:nvSpPr>
          <p:cNvPr id="6" name="מציין מיקום תוכן 5">
            <a:extLst>
              <a:ext uri="{FF2B5EF4-FFF2-40B4-BE49-F238E27FC236}">
                <a16:creationId xmlns:a16="http://schemas.microsoft.com/office/drawing/2014/main" id="{621C501A-2958-408C-AE36-437033BB4A62}"/>
              </a:ext>
            </a:extLst>
          </p:cNvPr>
          <p:cNvSpPr>
            <a:spLocks noGrp="1"/>
          </p:cNvSpPr>
          <p:nvPr>
            <p:ph sz="quarter" idx="10"/>
          </p:nvPr>
        </p:nvSpPr>
        <p:spPr/>
        <p:txBody>
          <a:bodyPr/>
          <a:lstStyle/>
          <a:p>
            <a:pPr lvl="1"/>
            <a:r>
              <a:rPr lang="en-GB" noProof="0" dirty="0"/>
              <a:t>Standard for Mitigation to protect </a:t>
            </a:r>
            <a:r>
              <a:rPr lang="en-GB" noProof="0" dirty="0" err="1"/>
              <a:t>tollin</a:t>
            </a:r>
            <a:r>
              <a:rPr lang="en-GB" dirty="0"/>
              <a:t>g is available (for ITS-G5 -  work ongoing to cover other access layer technologies)</a:t>
            </a:r>
          </a:p>
          <a:p>
            <a:pPr lvl="1"/>
            <a:r>
              <a:rPr lang="en-GB" noProof="0" dirty="0"/>
              <a:t>Work ongoing on co-existence of Urban Rail and C-ITS </a:t>
            </a:r>
          </a:p>
          <a:p>
            <a:pPr lvl="1"/>
            <a:r>
              <a:rPr lang="en-GB" dirty="0"/>
              <a:t>Work on co-existence of ITS-G5 and LTE-V2X PC5 did not lead to a solution</a:t>
            </a:r>
          </a:p>
          <a:p>
            <a:pPr lvl="2"/>
            <a:r>
              <a:rPr lang="en-GB" noProof="0" dirty="0"/>
              <a:t>Study of </a:t>
            </a:r>
            <a:r>
              <a:rPr lang="en-GB" dirty="0"/>
              <a:t>co-channel co-existence between ITS-G5 and LTE V2X PC5</a:t>
            </a:r>
          </a:p>
          <a:p>
            <a:pPr lvl="2"/>
            <a:r>
              <a:rPr lang="en-GB" noProof="0" dirty="0"/>
              <a:t>Study of Feasibility  and performance of solutions for shared use of 5.9 GHz spectrum by ITS-G5 and LTE-V2X PC5 </a:t>
            </a:r>
          </a:p>
          <a:p>
            <a:pPr lvl="1"/>
            <a:r>
              <a:rPr lang="en-GB" dirty="0"/>
              <a:t>Harmonised standard for 5.9 GHz</a:t>
            </a:r>
          </a:p>
          <a:p>
            <a:pPr lvl="1"/>
            <a:r>
              <a:rPr lang="en-GB" noProof="0" dirty="0"/>
              <a:t>Harmonised standard for ITS in 60 GHz band</a:t>
            </a:r>
          </a:p>
          <a:p>
            <a:pPr lvl="1"/>
            <a:r>
              <a:rPr lang="en-GB" dirty="0"/>
              <a:t>Harmonised standards for road tolling (OBU, RSU)</a:t>
            </a:r>
            <a:endParaRPr lang="en-GB" noProof="0" dirty="0"/>
          </a:p>
        </p:txBody>
      </p:sp>
    </p:spTree>
    <p:extLst>
      <p:ext uri="{BB962C8B-B14F-4D97-AF65-F5344CB8AC3E}">
        <p14:creationId xmlns:p14="http://schemas.microsoft.com/office/powerpoint/2010/main" val="30849103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ABAB1BDC-64CC-41CC-86E2-D2AF6E8BAA98}"/>
              </a:ext>
            </a:extLst>
          </p:cNvPr>
          <p:cNvSpPr>
            <a:spLocks noGrp="1"/>
          </p:cNvSpPr>
          <p:nvPr>
            <p:ph type="title"/>
          </p:nvPr>
        </p:nvSpPr>
        <p:spPr/>
        <p:txBody>
          <a:bodyPr/>
          <a:lstStyle/>
          <a:p>
            <a:r>
              <a:rPr lang="en-GB" noProof="0" dirty="0"/>
              <a:t>Status</a:t>
            </a:r>
          </a:p>
        </p:txBody>
      </p:sp>
    </p:spTree>
    <p:extLst>
      <p:ext uri="{BB962C8B-B14F-4D97-AF65-F5344CB8AC3E}">
        <p14:creationId xmlns:p14="http://schemas.microsoft.com/office/powerpoint/2010/main" val="29580515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כותרת 4">
            <a:extLst>
              <a:ext uri="{FF2B5EF4-FFF2-40B4-BE49-F238E27FC236}">
                <a16:creationId xmlns:a16="http://schemas.microsoft.com/office/drawing/2014/main" id="{565293EF-4FFE-416A-AEE9-2B98FAFEC07D}"/>
              </a:ext>
            </a:extLst>
          </p:cNvPr>
          <p:cNvSpPr>
            <a:spLocks noGrp="1"/>
          </p:cNvSpPr>
          <p:nvPr>
            <p:ph type="title"/>
          </p:nvPr>
        </p:nvSpPr>
        <p:spPr/>
        <p:txBody>
          <a:bodyPr/>
          <a:lstStyle/>
          <a:p>
            <a:r>
              <a:rPr lang="en-GB" noProof="0" dirty="0"/>
              <a:t>Status of the </a:t>
            </a:r>
            <a:r>
              <a:rPr lang="en-GB" dirty="0"/>
              <a:t>work on C-ITS</a:t>
            </a:r>
            <a:endParaRPr lang="en-GB" noProof="0" dirty="0"/>
          </a:p>
        </p:txBody>
      </p:sp>
      <p:sp>
        <p:nvSpPr>
          <p:cNvPr id="6" name="מציין מיקום תוכן 5">
            <a:extLst>
              <a:ext uri="{FF2B5EF4-FFF2-40B4-BE49-F238E27FC236}">
                <a16:creationId xmlns:a16="http://schemas.microsoft.com/office/drawing/2014/main" id="{621C501A-2958-408C-AE36-437033BB4A62}"/>
              </a:ext>
            </a:extLst>
          </p:cNvPr>
          <p:cNvSpPr>
            <a:spLocks noGrp="1"/>
          </p:cNvSpPr>
          <p:nvPr>
            <p:ph sz="quarter" idx="10"/>
          </p:nvPr>
        </p:nvSpPr>
        <p:spPr/>
        <p:txBody>
          <a:bodyPr/>
          <a:lstStyle/>
          <a:p>
            <a:pPr lvl="1"/>
            <a:r>
              <a:rPr lang="en-GB" noProof="0" dirty="0"/>
              <a:t>Release 1 is completed and entering maintenance mode</a:t>
            </a:r>
          </a:p>
          <a:p>
            <a:pPr lvl="1"/>
            <a:r>
              <a:rPr lang="en-GB" dirty="0"/>
              <a:t>Release 1 of Standard has be reworked to allow for supporting multiple access layer technologies</a:t>
            </a:r>
          </a:p>
          <a:p>
            <a:pPr lvl="2"/>
            <a:r>
              <a:rPr lang="en-GB" noProof="0" dirty="0"/>
              <a:t>ETSI ITS-G5 (IEEE 802.11p based)</a:t>
            </a:r>
          </a:p>
          <a:p>
            <a:pPr lvl="2"/>
            <a:r>
              <a:rPr lang="en-GB" dirty="0"/>
              <a:t>LTE-V2X (3GPP Based)</a:t>
            </a:r>
            <a:endParaRPr lang="en-GB" noProof="0" dirty="0"/>
          </a:p>
          <a:p>
            <a:pPr lvl="1"/>
            <a:r>
              <a:rPr lang="en-GB" dirty="0"/>
              <a:t>Release 1 is aligned with European Security and Certificate polici</a:t>
            </a:r>
            <a:r>
              <a:rPr lang="en-GB" b="1" i="1" dirty="0"/>
              <a:t>es</a:t>
            </a:r>
          </a:p>
          <a:p>
            <a:pPr lvl="1"/>
            <a:r>
              <a:rPr lang="en-GB" b="1" i="1" noProof="0" dirty="0"/>
              <a:t>TR 10</a:t>
            </a:r>
            <a:r>
              <a:rPr lang="en-GB" b="1" i="1" dirty="0"/>
              <a:t>1 607 v 1.2.1 has been updated to reflect current set of Release 1 specifications. The TR will be updated periodically to reflect updates of the Release 1</a:t>
            </a:r>
          </a:p>
          <a:p>
            <a:pPr lvl="1"/>
            <a:r>
              <a:rPr lang="en-GB" noProof="0" dirty="0"/>
              <a:t>Open area on ETSI server to show c</a:t>
            </a:r>
            <a:r>
              <a:rPr lang="en-GB" dirty="0" err="1"/>
              <a:t>ritical</a:t>
            </a:r>
            <a:r>
              <a:rPr lang="en-GB" dirty="0"/>
              <a:t> corrections </a:t>
            </a:r>
            <a:r>
              <a:rPr lang="da-DK" dirty="0">
                <a:hlinkClick r:id="rId2"/>
              </a:rPr>
              <a:t>https://docbox.etsi.org/ITS/Open</a:t>
            </a:r>
            <a:endParaRPr lang="en-GB" b="1" i="1" noProof="0" dirty="0"/>
          </a:p>
        </p:txBody>
      </p:sp>
    </p:spTree>
    <p:extLst>
      <p:ext uri="{BB962C8B-B14F-4D97-AF65-F5344CB8AC3E}">
        <p14:creationId xmlns:p14="http://schemas.microsoft.com/office/powerpoint/2010/main" val="38616180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כותרת 4">
            <a:extLst>
              <a:ext uri="{FF2B5EF4-FFF2-40B4-BE49-F238E27FC236}">
                <a16:creationId xmlns:a16="http://schemas.microsoft.com/office/drawing/2014/main" id="{565293EF-4FFE-416A-AEE9-2B98FAFEC07D}"/>
              </a:ext>
            </a:extLst>
          </p:cNvPr>
          <p:cNvSpPr>
            <a:spLocks noGrp="1"/>
          </p:cNvSpPr>
          <p:nvPr>
            <p:ph type="title"/>
          </p:nvPr>
        </p:nvSpPr>
        <p:spPr/>
        <p:txBody>
          <a:bodyPr/>
          <a:lstStyle/>
          <a:p>
            <a:r>
              <a:rPr lang="en-GB" noProof="0" dirty="0"/>
              <a:t>Status of the </a:t>
            </a:r>
            <a:r>
              <a:rPr lang="en-GB" dirty="0"/>
              <a:t>work on C-ITS</a:t>
            </a:r>
            <a:endParaRPr lang="en-GB" noProof="0" dirty="0"/>
          </a:p>
        </p:txBody>
      </p:sp>
      <p:sp>
        <p:nvSpPr>
          <p:cNvPr id="6" name="מציין מיקום תוכן 5">
            <a:extLst>
              <a:ext uri="{FF2B5EF4-FFF2-40B4-BE49-F238E27FC236}">
                <a16:creationId xmlns:a16="http://schemas.microsoft.com/office/drawing/2014/main" id="{621C501A-2958-408C-AE36-437033BB4A62}"/>
              </a:ext>
            </a:extLst>
          </p:cNvPr>
          <p:cNvSpPr>
            <a:spLocks noGrp="1"/>
          </p:cNvSpPr>
          <p:nvPr>
            <p:ph sz="quarter" idx="10"/>
          </p:nvPr>
        </p:nvSpPr>
        <p:spPr/>
        <p:txBody>
          <a:bodyPr/>
          <a:lstStyle/>
          <a:p>
            <a:pPr lvl="1"/>
            <a:r>
              <a:rPr lang="en-GB" noProof="0" dirty="0"/>
              <a:t>Work on a backwards compatible Release 2 is ongoing</a:t>
            </a:r>
          </a:p>
          <a:p>
            <a:pPr lvl="2"/>
            <a:r>
              <a:rPr lang="en-GB" dirty="0"/>
              <a:t>Will add additional features and functions, while maintaining interoperability and functionality implemented based on Release 1</a:t>
            </a:r>
          </a:p>
          <a:p>
            <a:pPr lvl="2"/>
            <a:r>
              <a:rPr lang="en-GB" noProof="0" dirty="0"/>
              <a:t>Work typically based on a pre-standardisation study leading to the standardisation</a:t>
            </a:r>
          </a:p>
          <a:p>
            <a:pPr lvl="1"/>
            <a:r>
              <a:rPr lang="en-GB" dirty="0"/>
              <a:t>Release 2 will be a superset of the new release to functionality and Release 1 functionality. In parallel maintenance of Release 1 specifications will be continued, but only ‘essential’ error correction</a:t>
            </a:r>
            <a:endParaRPr lang="en-GB" noProof="0" dirty="0"/>
          </a:p>
        </p:txBody>
      </p:sp>
    </p:spTree>
    <p:extLst>
      <p:ext uri="{BB962C8B-B14F-4D97-AF65-F5344CB8AC3E}">
        <p14:creationId xmlns:p14="http://schemas.microsoft.com/office/powerpoint/2010/main" val="18308742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כותרת 4">
            <a:extLst>
              <a:ext uri="{FF2B5EF4-FFF2-40B4-BE49-F238E27FC236}">
                <a16:creationId xmlns:a16="http://schemas.microsoft.com/office/drawing/2014/main" id="{773B3EBD-D41B-4506-8E69-B617083813ED}"/>
              </a:ext>
            </a:extLst>
          </p:cNvPr>
          <p:cNvSpPr>
            <a:spLocks noGrp="1"/>
          </p:cNvSpPr>
          <p:nvPr>
            <p:ph type="title"/>
          </p:nvPr>
        </p:nvSpPr>
        <p:spPr/>
        <p:txBody>
          <a:bodyPr/>
          <a:lstStyle/>
          <a:p>
            <a:r>
              <a:rPr lang="en-US" dirty="0"/>
              <a:t>ASN.1 publishing </a:t>
            </a:r>
          </a:p>
        </p:txBody>
      </p:sp>
      <p:sp>
        <p:nvSpPr>
          <p:cNvPr id="6" name="מציין מיקום תוכן 5">
            <a:extLst>
              <a:ext uri="{FF2B5EF4-FFF2-40B4-BE49-F238E27FC236}">
                <a16:creationId xmlns:a16="http://schemas.microsoft.com/office/drawing/2014/main" id="{BB1DD55E-A9D4-4896-AFC4-2AAF5FBD14F2}"/>
              </a:ext>
            </a:extLst>
          </p:cNvPr>
          <p:cNvSpPr>
            <a:spLocks noGrp="1"/>
          </p:cNvSpPr>
          <p:nvPr>
            <p:ph sz="quarter" idx="10"/>
          </p:nvPr>
        </p:nvSpPr>
        <p:spPr>
          <a:xfrm>
            <a:off x="609760" y="1146875"/>
            <a:ext cx="10062417" cy="5018698"/>
          </a:xfrm>
        </p:spPr>
        <p:txBody>
          <a:bodyPr/>
          <a:lstStyle/>
          <a:p>
            <a:r>
              <a:rPr lang="en-US" dirty="0"/>
              <a:t>ETSI TC ITS have found the approach of copying ASN.1 code into the specifications in the WORD/PDF files is not optimal neither for the standardization process nor for the implementations of the standard.</a:t>
            </a:r>
          </a:p>
          <a:p>
            <a:r>
              <a:rPr lang="en-US" dirty="0"/>
              <a:t>Further ETSI TC ITS had been made aware that some groups of implementers planned to publish/Share common ASN.1 based on conversion from PDF back to compliable ASN.1 – To avoid the risk that this could create multiple potential ‘reference’ ASN.1 implementations, ETSI have made all ASN.1 code for the ITS deliverables available at ETSI Forge</a:t>
            </a:r>
          </a:p>
          <a:p>
            <a:r>
              <a:rPr lang="en-US" dirty="0"/>
              <a:t>The publishing repository is publicly available.</a:t>
            </a:r>
          </a:p>
          <a:p>
            <a:r>
              <a:rPr lang="en-US" dirty="0"/>
              <a:t>The technical specification can reference the specific revision of the code  within the repository instead of including the software code in the text of the document. It has been decided for future deliverables to only include the ASN.1 by reference to the ETSI Forge</a:t>
            </a:r>
          </a:p>
          <a:p>
            <a:endParaRPr lang="en-US" dirty="0"/>
          </a:p>
        </p:txBody>
      </p:sp>
    </p:spTree>
    <p:extLst>
      <p:ext uri="{BB962C8B-B14F-4D97-AF65-F5344CB8AC3E}">
        <p14:creationId xmlns:p14="http://schemas.microsoft.com/office/powerpoint/2010/main" val="30097864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כותרת 4">
            <a:extLst>
              <a:ext uri="{FF2B5EF4-FFF2-40B4-BE49-F238E27FC236}">
                <a16:creationId xmlns:a16="http://schemas.microsoft.com/office/drawing/2014/main" id="{773B3EBD-D41B-4506-8E69-B617083813ED}"/>
              </a:ext>
            </a:extLst>
          </p:cNvPr>
          <p:cNvSpPr>
            <a:spLocks noGrp="1"/>
          </p:cNvSpPr>
          <p:nvPr>
            <p:ph type="title"/>
          </p:nvPr>
        </p:nvSpPr>
        <p:spPr/>
        <p:txBody>
          <a:bodyPr/>
          <a:lstStyle/>
          <a:p>
            <a:r>
              <a:rPr lang="en-US" dirty="0"/>
              <a:t>The ETSI ITS ASN.1 publishing repositories</a:t>
            </a:r>
          </a:p>
        </p:txBody>
      </p:sp>
      <p:sp>
        <p:nvSpPr>
          <p:cNvPr id="6" name="מציין מיקום תוכן 5">
            <a:extLst>
              <a:ext uri="{FF2B5EF4-FFF2-40B4-BE49-F238E27FC236}">
                <a16:creationId xmlns:a16="http://schemas.microsoft.com/office/drawing/2014/main" id="{BB1DD55E-A9D4-4896-AFC4-2AAF5FBD14F2}"/>
              </a:ext>
            </a:extLst>
          </p:cNvPr>
          <p:cNvSpPr>
            <a:spLocks noGrp="1"/>
          </p:cNvSpPr>
          <p:nvPr>
            <p:ph sz="quarter" idx="10"/>
          </p:nvPr>
        </p:nvSpPr>
        <p:spPr>
          <a:xfrm>
            <a:off x="609760" y="1316486"/>
            <a:ext cx="8756182" cy="4374100"/>
          </a:xfrm>
        </p:spPr>
        <p:txBody>
          <a:bodyPr/>
          <a:lstStyle/>
          <a:p>
            <a:r>
              <a:rPr lang="fr-FR" dirty="0">
                <a:hlinkClick r:id="rId2"/>
              </a:rPr>
              <a:t>https://forge.etsi.org/rep/ITS/asn1</a:t>
            </a:r>
            <a:endParaRPr lang="fr-FR" dirty="0"/>
          </a:p>
          <a:p>
            <a:endParaRPr lang="en-US" dirty="0"/>
          </a:p>
        </p:txBody>
      </p:sp>
      <p:pic>
        <p:nvPicPr>
          <p:cNvPr id="4" name="Picture 3">
            <a:extLst>
              <a:ext uri="{FF2B5EF4-FFF2-40B4-BE49-F238E27FC236}">
                <a16:creationId xmlns:a16="http://schemas.microsoft.com/office/drawing/2014/main" id="{FD5814C1-3508-4519-B4B4-3653B6FEEF05}"/>
              </a:ext>
            </a:extLst>
          </p:cNvPr>
          <p:cNvPicPr>
            <a:picLocks noChangeAspect="1"/>
          </p:cNvPicPr>
          <p:nvPr/>
        </p:nvPicPr>
        <p:blipFill>
          <a:blip r:embed="rId3"/>
          <a:stretch>
            <a:fillRect/>
          </a:stretch>
        </p:blipFill>
        <p:spPr>
          <a:xfrm>
            <a:off x="609760" y="1837676"/>
            <a:ext cx="7832904" cy="4842769"/>
          </a:xfrm>
          <a:prstGeom prst="rect">
            <a:avLst/>
          </a:prstGeom>
        </p:spPr>
      </p:pic>
    </p:spTree>
    <p:extLst>
      <p:ext uri="{BB962C8B-B14F-4D97-AF65-F5344CB8AC3E}">
        <p14:creationId xmlns:p14="http://schemas.microsoft.com/office/powerpoint/2010/main" val="5311699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כותרת 4">
            <a:extLst>
              <a:ext uri="{FF2B5EF4-FFF2-40B4-BE49-F238E27FC236}">
                <a16:creationId xmlns:a16="http://schemas.microsoft.com/office/drawing/2014/main" id="{773B3EBD-D41B-4506-8E69-B617083813ED}"/>
              </a:ext>
            </a:extLst>
          </p:cNvPr>
          <p:cNvSpPr>
            <a:spLocks noGrp="1"/>
          </p:cNvSpPr>
          <p:nvPr>
            <p:ph type="title"/>
          </p:nvPr>
        </p:nvSpPr>
        <p:spPr/>
        <p:txBody>
          <a:bodyPr/>
          <a:lstStyle/>
          <a:p>
            <a:r>
              <a:rPr lang="en-US" dirty="0"/>
              <a:t>The ASN.1 publishing repository content</a:t>
            </a:r>
          </a:p>
        </p:txBody>
      </p:sp>
      <p:sp>
        <p:nvSpPr>
          <p:cNvPr id="6" name="מציין מיקום תוכן 5">
            <a:extLst>
              <a:ext uri="{FF2B5EF4-FFF2-40B4-BE49-F238E27FC236}">
                <a16:creationId xmlns:a16="http://schemas.microsoft.com/office/drawing/2014/main" id="{BB1DD55E-A9D4-4896-AFC4-2AAF5FBD14F2}"/>
              </a:ext>
            </a:extLst>
          </p:cNvPr>
          <p:cNvSpPr>
            <a:spLocks noGrp="1"/>
          </p:cNvSpPr>
          <p:nvPr>
            <p:ph sz="quarter" idx="10"/>
          </p:nvPr>
        </p:nvSpPr>
        <p:spPr>
          <a:xfrm>
            <a:off x="609760" y="1268848"/>
            <a:ext cx="10062417" cy="5018698"/>
          </a:xfrm>
        </p:spPr>
        <p:txBody>
          <a:bodyPr/>
          <a:lstStyle/>
          <a:p>
            <a:pPr>
              <a:spcBef>
                <a:spcPts val="2400"/>
              </a:spcBef>
            </a:pPr>
            <a:r>
              <a:rPr lang="en-US" dirty="0"/>
              <a:t>The repository contains:</a:t>
            </a:r>
          </a:p>
          <a:p>
            <a:pPr marL="702900" lvl="1" indent="-342900">
              <a:spcBef>
                <a:spcPts val="0"/>
              </a:spcBef>
              <a:buFont typeface="Arial" panose="020B0604020202020204" pitchFamily="34" charset="0"/>
              <a:buChar char="•"/>
            </a:pPr>
            <a:r>
              <a:rPr lang="en-US" dirty="0"/>
              <a:t>ASN.1 module(s)</a:t>
            </a:r>
          </a:p>
          <a:p>
            <a:pPr marL="702900" lvl="1" indent="-342900">
              <a:spcBef>
                <a:spcPts val="0"/>
              </a:spcBef>
              <a:buFont typeface="Arial" panose="020B0604020202020204" pitchFamily="34" charset="0"/>
              <a:buChar char="•"/>
            </a:pPr>
            <a:r>
              <a:rPr lang="en-US" dirty="0"/>
              <a:t>The brief README file</a:t>
            </a:r>
          </a:p>
          <a:p>
            <a:pPr marL="702900" lvl="1" indent="-342900">
              <a:spcBef>
                <a:spcPts val="0"/>
              </a:spcBef>
              <a:buFont typeface="Arial" panose="020B0604020202020204" pitchFamily="34" charset="0"/>
              <a:buChar char="•"/>
            </a:pPr>
            <a:r>
              <a:rPr lang="en-US" dirty="0"/>
              <a:t>Module dependencies</a:t>
            </a:r>
          </a:p>
          <a:p>
            <a:pPr marL="28620">
              <a:spcBef>
                <a:spcPts val="2400"/>
              </a:spcBef>
            </a:pPr>
            <a:r>
              <a:rPr lang="en-US" dirty="0"/>
              <a:t>The repository contains tags for published versions of the specification:</a:t>
            </a:r>
          </a:p>
          <a:p>
            <a:pPr marL="731520" lvl="1" indent="-342900">
              <a:spcBef>
                <a:spcPts val="0"/>
              </a:spcBef>
              <a:buFont typeface="Arial" panose="020B0604020202020204" pitchFamily="34" charset="0"/>
              <a:buChar char="•"/>
            </a:pPr>
            <a:r>
              <a:rPr lang="en-US" dirty="0"/>
              <a:t>v1.2.1</a:t>
            </a:r>
          </a:p>
          <a:p>
            <a:pPr marL="731520" lvl="1" indent="-342900">
              <a:spcBef>
                <a:spcPts val="0"/>
              </a:spcBef>
              <a:buFont typeface="Arial" panose="020B0604020202020204" pitchFamily="34" charset="0"/>
              <a:buChar char="•"/>
            </a:pPr>
            <a:r>
              <a:rPr lang="en-US" dirty="0"/>
              <a:t>v1.3.1</a:t>
            </a:r>
          </a:p>
          <a:p>
            <a:pPr marL="28620">
              <a:spcBef>
                <a:spcPts val="2400"/>
              </a:spcBef>
            </a:pPr>
            <a:r>
              <a:rPr lang="en-US" dirty="0"/>
              <a:t>The HEAD of each release branch contains the currently actual version </a:t>
            </a:r>
            <a:br>
              <a:rPr lang="en-US" dirty="0"/>
            </a:br>
            <a:r>
              <a:rPr lang="en-US" dirty="0"/>
              <a:t>of modules. This version can be different with the published one if some corrections were proposed, approved by the TC ITS and included in the ERRATA.</a:t>
            </a:r>
          </a:p>
          <a:p>
            <a:pPr marL="28620">
              <a:spcBef>
                <a:spcPts val="2400"/>
              </a:spcBef>
            </a:pPr>
            <a:endParaRPr lang="en-US" dirty="0"/>
          </a:p>
        </p:txBody>
      </p:sp>
      <p:sp>
        <p:nvSpPr>
          <p:cNvPr id="2" name="TextBox 1">
            <a:extLst>
              <a:ext uri="{FF2B5EF4-FFF2-40B4-BE49-F238E27FC236}">
                <a16:creationId xmlns:a16="http://schemas.microsoft.com/office/drawing/2014/main" id="{214366A7-32E9-43DC-84BE-3A75E6A5CEB5}"/>
              </a:ext>
            </a:extLst>
          </p:cNvPr>
          <p:cNvSpPr txBox="1"/>
          <p:nvPr/>
        </p:nvSpPr>
        <p:spPr>
          <a:xfrm>
            <a:off x="4896696" y="1268848"/>
            <a:ext cx="4788842" cy="1938992"/>
          </a:xfrm>
          <a:prstGeom prst="rect">
            <a:avLst/>
          </a:prstGeom>
          <a:noFill/>
        </p:spPr>
        <p:txBody>
          <a:bodyPr wrap="square" rtlCol="0">
            <a:spAutoFit/>
          </a:bodyPr>
          <a:lstStyle/>
          <a:p>
            <a:r>
              <a:rPr lang="en-US" sz="2400" dirty="0">
                <a:cs typeface="Tahoma" panose="020B0604030504040204" pitchFamily="34" charset="0"/>
              </a:rPr>
              <a:t>The repository can contain branches for different releases (if any):</a:t>
            </a:r>
          </a:p>
          <a:p>
            <a:pPr marL="731520" lvl="1" indent="-342900">
              <a:spcBef>
                <a:spcPts val="0"/>
              </a:spcBef>
              <a:buFont typeface="Arial" panose="020B0604020202020204" pitchFamily="34" charset="0"/>
              <a:buChar char="•"/>
            </a:pPr>
            <a:r>
              <a:rPr lang="en-US" sz="2400" dirty="0">
                <a:latin typeface="+mj-lt"/>
                <a:cs typeface="Tahoma" panose="020B0604030504040204" pitchFamily="34" charset="0"/>
              </a:rPr>
              <a:t>release 1</a:t>
            </a:r>
          </a:p>
          <a:p>
            <a:pPr marL="731520" lvl="1" indent="-342900">
              <a:spcBef>
                <a:spcPts val="0"/>
              </a:spcBef>
              <a:buFont typeface="Arial" panose="020B0604020202020204" pitchFamily="34" charset="0"/>
              <a:buChar char="•"/>
            </a:pPr>
            <a:r>
              <a:rPr lang="en-US" sz="2400" dirty="0">
                <a:latin typeface="+mj-lt"/>
                <a:cs typeface="Tahoma" panose="020B0604030504040204" pitchFamily="34" charset="0"/>
              </a:rPr>
              <a:t>release 2</a:t>
            </a:r>
          </a:p>
          <a:p>
            <a:r>
              <a:rPr lang="en-US" sz="2400" dirty="0">
                <a:latin typeface="+mj-lt"/>
                <a:cs typeface="Tahoma" panose="020B0604030504040204" pitchFamily="34" charset="0"/>
              </a:rPr>
              <a:t>  </a:t>
            </a:r>
            <a:endParaRPr lang="x-none" sz="2400" dirty="0" err="1">
              <a:latin typeface="+mj-lt"/>
              <a:cs typeface="Tahoma" panose="020B0604030504040204" pitchFamily="34" charset="0"/>
            </a:endParaRPr>
          </a:p>
        </p:txBody>
      </p:sp>
    </p:spTree>
    <p:extLst>
      <p:ext uri="{BB962C8B-B14F-4D97-AF65-F5344CB8AC3E}">
        <p14:creationId xmlns:p14="http://schemas.microsoft.com/office/powerpoint/2010/main" val="26363120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5DFE3C1B-C7B0-4FC2-AE35-852DE0CB786A}"/>
              </a:ext>
            </a:extLst>
          </p:cNvPr>
          <p:cNvSpPr>
            <a:spLocks noGrp="1"/>
          </p:cNvSpPr>
          <p:nvPr>
            <p:ph type="title"/>
          </p:nvPr>
        </p:nvSpPr>
        <p:spPr/>
        <p:txBody>
          <a:bodyPr/>
          <a:lstStyle/>
          <a:p>
            <a:r>
              <a:rPr lang="en-GB" noProof="0" dirty="0"/>
              <a:t>Key features for Release 2</a:t>
            </a:r>
          </a:p>
        </p:txBody>
      </p:sp>
    </p:spTree>
    <p:extLst>
      <p:ext uri="{BB962C8B-B14F-4D97-AF65-F5344CB8AC3E}">
        <p14:creationId xmlns:p14="http://schemas.microsoft.com/office/powerpoint/2010/main" val="25904353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כותרת 4">
            <a:extLst>
              <a:ext uri="{FF2B5EF4-FFF2-40B4-BE49-F238E27FC236}">
                <a16:creationId xmlns:a16="http://schemas.microsoft.com/office/drawing/2014/main" id="{7B82EDA3-AD88-4CD6-85D6-E84BA1B7B9A2}"/>
              </a:ext>
            </a:extLst>
          </p:cNvPr>
          <p:cNvSpPr>
            <a:spLocks noGrp="1"/>
          </p:cNvSpPr>
          <p:nvPr>
            <p:ph type="title"/>
          </p:nvPr>
        </p:nvSpPr>
        <p:spPr/>
        <p:txBody>
          <a:bodyPr/>
          <a:lstStyle/>
          <a:p>
            <a:r>
              <a:rPr lang="en-GB" noProof="0" dirty="0"/>
              <a:t>Key features for Release 2</a:t>
            </a:r>
          </a:p>
        </p:txBody>
      </p:sp>
      <p:sp>
        <p:nvSpPr>
          <p:cNvPr id="6" name="מציין מיקום תוכן 5">
            <a:extLst>
              <a:ext uri="{FF2B5EF4-FFF2-40B4-BE49-F238E27FC236}">
                <a16:creationId xmlns:a16="http://schemas.microsoft.com/office/drawing/2014/main" id="{24D34A0D-19B6-4045-8062-6468615F2F0B}"/>
              </a:ext>
            </a:extLst>
          </p:cNvPr>
          <p:cNvSpPr>
            <a:spLocks noGrp="1"/>
          </p:cNvSpPr>
          <p:nvPr>
            <p:ph sz="quarter" idx="10"/>
          </p:nvPr>
        </p:nvSpPr>
        <p:spPr>
          <a:xfrm>
            <a:off x="609758" y="1600571"/>
            <a:ext cx="9000000" cy="4923174"/>
          </a:xfrm>
        </p:spPr>
        <p:txBody>
          <a:bodyPr/>
          <a:lstStyle/>
          <a:p>
            <a:pPr marL="0" lvl="1" indent="0">
              <a:buNone/>
            </a:pPr>
            <a:r>
              <a:rPr lang="en-US" sz="2200" b="1" dirty="0"/>
              <a:t>Collective Perception Service</a:t>
            </a:r>
          </a:p>
          <a:p>
            <a:pPr lvl="1"/>
            <a:r>
              <a:rPr lang="en-US" sz="2200" dirty="0"/>
              <a:t>Sharing of observations – this is both a vehicle and infrastructure feature</a:t>
            </a:r>
          </a:p>
          <a:p>
            <a:pPr lvl="1"/>
            <a:r>
              <a:rPr lang="en-US" sz="2200" dirty="0"/>
              <a:t>ETSI will </a:t>
            </a:r>
            <a:r>
              <a:rPr lang="en-US" sz="2200" dirty="0" err="1"/>
              <a:t>standardise</a:t>
            </a:r>
            <a:r>
              <a:rPr lang="en-US" sz="2200" dirty="0"/>
              <a:t> the protocol</a:t>
            </a:r>
          </a:p>
          <a:p>
            <a:pPr lvl="1"/>
            <a:r>
              <a:rPr lang="en-US" sz="2200" dirty="0"/>
              <a:t>Looking into objects not sharing raw data !!!!!</a:t>
            </a:r>
          </a:p>
          <a:p>
            <a:pPr lvl="1"/>
            <a:r>
              <a:rPr lang="en-US" sz="2200" dirty="0"/>
              <a:t>Work progressing from study to standardization</a:t>
            </a:r>
          </a:p>
        </p:txBody>
      </p:sp>
    </p:spTree>
    <p:extLst>
      <p:ext uri="{BB962C8B-B14F-4D97-AF65-F5344CB8AC3E}">
        <p14:creationId xmlns:p14="http://schemas.microsoft.com/office/powerpoint/2010/main" val="8186017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3A2EB890-44BB-4440-A1E7-5922D047D7A3}"/>
              </a:ext>
            </a:extLst>
          </p:cNvPr>
          <p:cNvSpPr>
            <a:spLocks noGrp="1"/>
          </p:cNvSpPr>
          <p:nvPr>
            <p:ph type="title"/>
          </p:nvPr>
        </p:nvSpPr>
        <p:spPr/>
        <p:txBody>
          <a:bodyPr/>
          <a:lstStyle/>
          <a:p>
            <a:r>
              <a:rPr lang="en-GB" noProof="0" dirty="0"/>
              <a:t>Agenda</a:t>
            </a:r>
          </a:p>
        </p:txBody>
      </p:sp>
      <p:sp>
        <p:nvSpPr>
          <p:cNvPr id="3" name="מציין מיקום תוכן 2">
            <a:extLst>
              <a:ext uri="{FF2B5EF4-FFF2-40B4-BE49-F238E27FC236}">
                <a16:creationId xmlns:a16="http://schemas.microsoft.com/office/drawing/2014/main" id="{C9C713A6-B41C-47F2-986B-33941B0B4537}"/>
              </a:ext>
            </a:extLst>
          </p:cNvPr>
          <p:cNvSpPr>
            <a:spLocks noGrp="1"/>
          </p:cNvSpPr>
          <p:nvPr>
            <p:ph sz="quarter" idx="10"/>
          </p:nvPr>
        </p:nvSpPr>
        <p:spPr/>
        <p:txBody>
          <a:bodyPr/>
          <a:lstStyle/>
          <a:p>
            <a:pPr lvl="1"/>
            <a:r>
              <a:rPr lang="en-GB" noProof="0" dirty="0"/>
              <a:t>Background</a:t>
            </a:r>
          </a:p>
          <a:p>
            <a:pPr lvl="1"/>
            <a:r>
              <a:rPr lang="en-GB" noProof="0" dirty="0"/>
              <a:t>Status</a:t>
            </a:r>
          </a:p>
          <a:p>
            <a:pPr lvl="1"/>
            <a:r>
              <a:rPr lang="en-GB" dirty="0"/>
              <a:t>Key features for Release 2</a:t>
            </a:r>
          </a:p>
          <a:p>
            <a:pPr lvl="1"/>
            <a:r>
              <a:rPr lang="en-GB" dirty="0"/>
              <a:t>Ongoing work</a:t>
            </a:r>
          </a:p>
          <a:p>
            <a:pPr lvl="1"/>
            <a:r>
              <a:rPr lang="en-GB" dirty="0"/>
              <a:t>Questions</a:t>
            </a:r>
          </a:p>
          <a:p>
            <a:pPr lvl="1"/>
            <a:endParaRPr lang="en-GB" noProof="0" dirty="0"/>
          </a:p>
        </p:txBody>
      </p:sp>
      <p:sp>
        <p:nvSpPr>
          <p:cNvPr id="4" name="מציין מיקום של כותרת תחתונה 3">
            <a:extLst>
              <a:ext uri="{FF2B5EF4-FFF2-40B4-BE49-F238E27FC236}">
                <a16:creationId xmlns:a16="http://schemas.microsoft.com/office/drawing/2014/main" id="{74C0643A-AAB2-4657-BC65-F1A3838627C3}"/>
              </a:ext>
            </a:extLst>
          </p:cNvPr>
          <p:cNvSpPr>
            <a:spLocks noGrp="1"/>
          </p:cNvSpPr>
          <p:nvPr>
            <p:ph type="ftr" sz="quarter" idx="3"/>
          </p:nvPr>
        </p:nvSpPr>
        <p:spPr/>
        <p:txBody>
          <a:bodyPr/>
          <a:lstStyle/>
          <a:p>
            <a:pPr algn="ctr">
              <a:buFont typeface="Wingdings" panose="05000000000000000000" pitchFamily="2" charset="2"/>
              <a:buNone/>
            </a:pPr>
            <a:r>
              <a:rPr lang="en-US"/>
              <a:t>Agenda</a:t>
            </a:r>
            <a:endParaRPr lang="en-US" dirty="0"/>
          </a:p>
        </p:txBody>
      </p:sp>
    </p:spTree>
    <p:extLst>
      <p:ext uri="{BB962C8B-B14F-4D97-AF65-F5344CB8AC3E}">
        <p14:creationId xmlns:p14="http://schemas.microsoft.com/office/powerpoint/2010/main" val="6414561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כותרת 4">
            <a:extLst>
              <a:ext uri="{FF2B5EF4-FFF2-40B4-BE49-F238E27FC236}">
                <a16:creationId xmlns:a16="http://schemas.microsoft.com/office/drawing/2014/main" id="{7B82EDA3-AD88-4CD6-85D6-E84BA1B7B9A2}"/>
              </a:ext>
            </a:extLst>
          </p:cNvPr>
          <p:cNvSpPr>
            <a:spLocks noGrp="1"/>
          </p:cNvSpPr>
          <p:nvPr>
            <p:ph type="title"/>
          </p:nvPr>
        </p:nvSpPr>
        <p:spPr/>
        <p:txBody>
          <a:bodyPr/>
          <a:lstStyle/>
          <a:p>
            <a:r>
              <a:rPr lang="en-GB" noProof="0" dirty="0"/>
              <a:t>Key features for Release 2</a:t>
            </a:r>
          </a:p>
        </p:txBody>
      </p:sp>
      <p:sp>
        <p:nvSpPr>
          <p:cNvPr id="6" name="מציין מיקום תוכן 5">
            <a:extLst>
              <a:ext uri="{FF2B5EF4-FFF2-40B4-BE49-F238E27FC236}">
                <a16:creationId xmlns:a16="http://schemas.microsoft.com/office/drawing/2014/main" id="{24D34A0D-19B6-4045-8062-6468615F2F0B}"/>
              </a:ext>
            </a:extLst>
          </p:cNvPr>
          <p:cNvSpPr>
            <a:spLocks noGrp="1"/>
          </p:cNvSpPr>
          <p:nvPr>
            <p:ph sz="quarter" idx="10"/>
          </p:nvPr>
        </p:nvSpPr>
        <p:spPr>
          <a:xfrm>
            <a:off x="609758" y="1600571"/>
            <a:ext cx="9000000" cy="4923174"/>
          </a:xfrm>
        </p:spPr>
        <p:txBody>
          <a:bodyPr/>
          <a:lstStyle/>
          <a:p>
            <a:pPr marL="0" lvl="1" indent="0">
              <a:buNone/>
            </a:pPr>
            <a:r>
              <a:rPr lang="en-US" sz="2200" b="1" dirty="0"/>
              <a:t>Misbehavior Detection</a:t>
            </a:r>
          </a:p>
          <a:p>
            <a:pPr lvl="1"/>
            <a:r>
              <a:rPr lang="en-US" sz="2200" dirty="0"/>
              <a:t>Architecture for Misbehavior Detection and Reporting are discussed</a:t>
            </a:r>
          </a:p>
          <a:p>
            <a:pPr lvl="1"/>
            <a:r>
              <a:rPr lang="en-US" sz="2200" dirty="0"/>
              <a:t>Sharing of observations – this is both a vehicle and infrastructure feature – potential benefit from the Collective Perception to verify CAM</a:t>
            </a:r>
          </a:p>
          <a:p>
            <a:pPr lvl="1"/>
            <a:r>
              <a:rPr lang="en-US" sz="2200" dirty="0"/>
              <a:t>Challenge to separate operational errors (lack of precision due to bad conditions) from permanent issues that should be reported</a:t>
            </a:r>
          </a:p>
          <a:p>
            <a:pPr lvl="1"/>
            <a:r>
              <a:rPr lang="en-US" sz="2200" dirty="0"/>
              <a:t>Plausibility checks is an important component that goes beyond security expertise</a:t>
            </a:r>
          </a:p>
        </p:txBody>
      </p:sp>
    </p:spTree>
    <p:extLst>
      <p:ext uri="{BB962C8B-B14F-4D97-AF65-F5344CB8AC3E}">
        <p14:creationId xmlns:p14="http://schemas.microsoft.com/office/powerpoint/2010/main" val="39499058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כותרת 4">
            <a:extLst>
              <a:ext uri="{FF2B5EF4-FFF2-40B4-BE49-F238E27FC236}">
                <a16:creationId xmlns:a16="http://schemas.microsoft.com/office/drawing/2014/main" id="{7B82EDA3-AD88-4CD6-85D6-E84BA1B7B9A2}"/>
              </a:ext>
            </a:extLst>
          </p:cNvPr>
          <p:cNvSpPr>
            <a:spLocks noGrp="1"/>
          </p:cNvSpPr>
          <p:nvPr>
            <p:ph type="title"/>
          </p:nvPr>
        </p:nvSpPr>
        <p:spPr/>
        <p:txBody>
          <a:bodyPr/>
          <a:lstStyle/>
          <a:p>
            <a:r>
              <a:rPr lang="en-GB" noProof="0" dirty="0"/>
              <a:t>Key features for Release 2</a:t>
            </a:r>
          </a:p>
        </p:txBody>
      </p:sp>
      <p:sp>
        <p:nvSpPr>
          <p:cNvPr id="6" name="מציין מיקום תוכן 5">
            <a:extLst>
              <a:ext uri="{FF2B5EF4-FFF2-40B4-BE49-F238E27FC236}">
                <a16:creationId xmlns:a16="http://schemas.microsoft.com/office/drawing/2014/main" id="{24D34A0D-19B6-4045-8062-6468615F2F0B}"/>
              </a:ext>
            </a:extLst>
          </p:cNvPr>
          <p:cNvSpPr>
            <a:spLocks noGrp="1"/>
          </p:cNvSpPr>
          <p:nvPr>
            <p:ph sz="quarter" idx="10"/>
          </p:nvPr>
        </p:nvSpPr>
        <p:spPr/>
        <p:txBody>
          <a:bodyPr/>
          <a:lstStyle/>
          <a:p>
            <a:pPr marL="0" lvl="1" indent="0">
              <a:buNone/>
            </a:pPr>
            <a:r>
              <a:rPr lang="en-US" b="1" dirty="0"/>
              <a:t>Multi Channel Operation (MCO)</a:t>
            </a:r>
          </a:p>
          <a:p>
            <a:pPr lvl="1"/>
            <a:r>
              <a:rPr lang="en-US" dirty="0"/>
              <a:t>Already today infrastructure installations have capability to support multiple channels</a:t>
            </a:r>
          </a:p>
          <a:p>
            <a:pPr lvl="1"/>
            <a:r>
              <a:rPr lang="en-US" dirty="0"/>
              <a:t>Service Announcement Messages supports distribution of traffic over multiple channels</a:t>
            </a:r>
          </a:p>
          <a:p>
            <a:pPr lvl="1"/>
            <a:r>
              <a:rPr lang="en-US" dirty="0"/>
              <a:t>The objective of this work is to provide a sustainable concept for MCO</a:t>
            </a:r>
          </a:p>
        </p:txBody>
      </p:sp>
    </p:spTree>
    <p:extLst>
      <p:ext uri="{BB962C8B-B14F-4D97-AF65-F5344CB8AC3E}">
        <p14:creationId xmlns:p14="http://schemas.microsoft.com/office/powerpoint/2010/main" val="35937720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3A2EB890-44BB-4440-A1E7-5922D047D7A3}"/>
              </a:ext>
            </a:extLst>
          </p:cNvPr>
          <p:cNvSpPr>
            <a:spLocks noGrp="1"/>
          </p:cNvSpPr>
          <p:nvPr>
            <p:ph type="title"/>
          </p:nvPr>
        </p:nvSpPr>
        <p:spPr/>
        <p:txBody>
          <a:bodyPr/>
          <a:lstStyle/>
          <a:p>
            <a:r>
              <a:rPr lang="en-GB" noProof="0" dirty="0"/>
              <a:t>Key features for Release 2 - </a:t>
            </a:r>
            <a:r>
              <a:rPr lang="en-US" altLang="en-US" dirty="0"/>
              <a:t>Objective MCO</a:t>
            </a:r>
            <a:endParaRPr lang="en-US" dirty="0"/>
          </a:p>
        </p:txBody>
      </p:sp>
      <p:sp>
        <p:nvSpPr>
          <p:cNvPr id="3" name="מציין מיקום תוכן 2">
            <a:extLst>
              <a:ext uri="{FF2B5EF4-FFF2-40B4-BE49-F238E27FC236}">
                <a16:creationId xmlns:a16="http://schemas.microsoft.com/office/drawing/2014/main" id="{C9C713A6-B41C-47F2-986B-33941B0B4537}"/>
              </a:ext>
            </a:extLst>
          </p:cNvPr>
          <p:cNvSpPr>
            <a:spLocks noGrp="1"/>
          </p:cNvSpPr>
          <p:nvPr>
            <p:ph sz="quarter" idx="10"/>
          </p:nvPr>
        </p:nvSpPr>
        <p:spPr>
          <a:xfrm>
            <a:off x="609759" y="1747712"/>
            <a:ext cx="9796113" cy="3729543"/>
          </a:xfrm>
        </p:spPr>
        <p:txBody>
          <a:bodyPr/>
          <a:lstStyle/>
          <a:p>
            <a:pPr lvl="1">
              <a:spcBef>
                <a:spcPts val="0"/>
              </a:spcBef>
            </a:pPr>
            <a:r>
              <a:rPr lang="en-GB" dirty="0"/>
              <a:t>The objective of this action is to extend the ETSI ITS Release-1 set of C-ITS specifications with a consistent set of interoperable Multi-Channel Operation (MCO) specifications, forming the bases of a Release-2 set of norms and standards to facilitate the growing amount of C-ITS and Automation requirements and increase of information exchange between C-ITS stations as required for handling the Day-2 and beyond road traffic services.</a:t>
            </a:r>
          </a:p>
          <a:p>
            <a:pPr lvl="1">
              <a:spcBef>
                <a:spcPts val="0"/>
              </a:spcBef>
            </a:pPr>
            <a:endParaRPr lang="en-GB" dirty="0"/>
          </a:p>
          <a:p>
            <a:pPr lvl="2">
              <a:spcBef>
                <a:spcPts val="0"/>
              </a:spcBef>
            </a:pPr>
            <a:endParaRPr lang="en-GB" dirty="0"/>
          </a:p>
          <a:p>
            <a:pPr marL="0" lvl="1" indent="0">
              <a:spcBef>
                <a:spcPts val="0"/>
              </a:spcBef>
              <a:buNone/>
            </a:pPr>
            <a:endParaRPr lang="en-GB" dirty="0"/>
          </a:p>
        </p:txBody>
      </p:sp>
      <p:sp>
        <p:nvSpPr>
          <p:cNvPr id="6" name="Segnaposto piè di pagina 3">
            <a:extLst>
              <a:ext uri="{FF2B5EF4-FFF2-40B4-BE49-F238E27FC236}">
                <a16:creationId xmlns:a16="http://schemas.microsoft.com/office/drawing/2014/main" id="{D0165D21-F3E6-C449-AE69-F2873E788831}"/>
              </a:ext>
            </a:extLst>
          </p:cNvPr>
          <p:cNvSpPr>
            <a:spLocks noGrp="1"/>
          </p:cNvSpPr>
          <p:nvPr>
            <p:ph type="ftr" sz="quarter" idx="3"/>
          </p:nvPr>
        </p:nvSpPr>
        <p:spPr>
          <a:xfrm>
            <a:off x="4038600" y="6388995"/>
            <a:ext cx="4114800" cy="365125"/>
          </a:xfrm>
        </p:spPr>
        <p:txBody>
          <a:bodyPr/>
          <a:lstStyle/>
          <a:p>
            <a:pPr algn="ctr">
              <a:buFont typeface="Wingdings" panose="05000000000000000000" pitchFamily="2" charset="2"/>
              <a:buNone/>
            </a:pPr>
            <a:r>
              <a:rPr lang="fi-FI" dirty="0"/>
              <a:t>ETSI STF585</a:t>
            </a:r>
            <a:endParaRPr lang="en-US" dirty="0"/>
          </a:p>
        </p:txBody>
      </p:sp>
    </p:spTree>
    <p:extLst>
      <p:ext uri="{BB962C8B-B14F-4D97-AF65-F5344CB8AC3E}">
        <p14:creationId xmlns:p14="http://schemas.microsoft.com/office/powerpoint/2010/main" val="21175067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1317632A-F323-405F-96AE-666DCACFA505}"/>
              </a:ext>
            </a:extLst>
          </p:cNvPr>
          <p:cNvSpPr>
            <a:spLocks noGrp="1"/>
          </p:cNvSpPr>
          <p:nvPr>
            <p:ph type="title"/>
          </p:nvPr>
        </p:nvSpPr>
        <p:spPr/>
        <p:txBody>
          <a:bodyPr/>
          <a:lstStyle/>
          <a:p>
            <a:r>
              <a:rPr lang="en-GB" noProof="0" dirty="0"/>
              <a:t>Ongoing work</a:t>
            </a:r>
          </a:p>
        </p:txBody>
      </p:sp>
    </p:spTree>
    <p:extLst>
      <p:ext uri="{BB962C8B-B14F-4D97-AF65-F5344CB8AC3E}">
        <p14:creationId xmlns:p14="http://schemas.microsoft.com/office/powerpoint/2010/main" val="38087708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F67EEE01-8777-47E1-9150-777D0710D720}"/>
              </a:ext>
            </a:extLst>
          </p:cNvPr>
          <p:cNvSpPr>
            <a:spLocks noGrp="1"/>
          </p:cNvSpPr>
          <p:nvPr>
            <p:ph type="title"/>
          </p:nvPr>
        </p:nvSpPr>
        <p:spPr/>
        <p:txBody>
          <a:bodyPr/>
          <a:lstStyle/>
          <a:p>
            <a:r>
              <a:rPr lang="en-GB" noProof="0" dirty="0"/>
              <a:t>Ongoing work items 1/4</a:t>
            </a:r>
          </a:p>
        </p:txBody>
      </p:sp>
      <p:graphicFrame>
        <p:nvGraphicFramePr>
          <p:cNvPr id="4" name="Tabel 3">
            <a:extLst>
              <a:ext uri="{FF2B5EF4-FFF2-40B4-BE49-F238E27FC236}">
                <a16:creationId xmlns:a16="http://schemas.microsoft.com/office/drawing/2014/main" id="{8E875E06-F524-D025-D144-5FEED04D9C65}"/>
              </a:ext>
            </a:extLst>
          </p:cNvPr>
          <p:cNvGraphicFramePr>
            <a:graphicFrameLocks noGrp="1"/>
          </p:cNvGraphicFramePr>
          <p:nvPr>
            <p:extLst>
              <p:ext uri="{D42A27DB-BD31-4B8C-83A1-F6EECF244321}">
                <p14:modId xmlns:p14="http://schemas.microsoft.com/office/powerpoint/2010/main" val="2407144464"/>
              </p:ext>
            </p:extLst>
          </p:nvPr>
        </p:nvGraphicFramePr>
        <p:xfrm>
          <a:off x="609760" y="1577340"/>
          <a:ext cx="8613262" cy="4134847"/>
        </p:xfrm>
        <a:graphic>
          <a:graphicData uri="http://schemas.openxmlformats.org/drawingml/2006/table">
            <a:tbl>
              <a:tblPr>
                <a:tableStyleId>{5C22544A-7EE6-4342-B048-85BDC9FD1C3A}</a:tableStyleId>
              </a:tblPr>
              <a:tblGrid>
                <a:gridCol w="8613262">
                  <a:extLst>
                    <a:ext uri="{9D8B030D-6E8A-4147-A177-3AD203B41FA5}">
                      <a16:colId xmlns:a16="http://schemas.microsoft.com/office/drawing/2014/main" val="871302543"/>
                    </a:ext>
                  </a:extLst>
                </a:gridCol>
              </a:tblGrid>
              <a:tr h="204190">
                <a:tc>
                  <a:txBody>
                    <a:bodyPr/>
                    <a:lstStyle/>
                    <a:p>
                      <a:pPr algn="l" fontAlgn="ctr"/>
                      <a:r>
                        <a:rPr lang="en-GB" sz="1100" u="none" strike="noStrike">
                          <a:effectLst/>
                        </a:rPr>
                        <a:t>On-Board Weighing (OBW) equipment; protocol and data elements specification; Release 2</a:t>
                      </a:r>
                      <a:endParaRPr lang="en-GB"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977742279"/>
                  </a:ext>
                </a:extLst>
              </a:tr>
              <a:tr h="204190">
                <a:tc>
                  <a:txBody>
                    <a:bodyPr/>
                    <a:lstStyle/>
                    <a:p>
                      <a:pPr algn="l" fontAlgn="ctr"/>
                      <a:r>
                        <a:rPr lang="en-GB" sz="1100" u="none" strike="noStrike">
                          <a:effectLst/>
                        </a:rPr>
                        <a:t>On-Board Weighing (OBW) equipment; pre-standardisation study; Release 2</a:t>
                      </a:r>
                      <a:endParaRPr lang="en-GB"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240941177"/>
                  </a:ext>
                </a:extLst>
              </a:tr>
              <a:tr h="204190">
                <a:tc>
                  <a:txBody>
                    <a:bodyPr/>
                    <a:lstStyle/>
                    <a:p>
                      <a:pPr algn="l" fontAlgn="ctr"/>
                      <a:r>
                        <a:rPr lang="en-GB" sz="1100" u="none" strike="noStrike">
                          <a:effectLst/>
                        </a:rPr>
                        <a:t>Cooperative ITS (C-ITS); Release 2</a:t>
                      </a:r>
                      <a:endParaRPr lang="en-GB"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973435655"/>
                  </a:ext>
                </a:extLst>
              </a:tr>
              <a:tr h="255237">
                <a:tc>
                  <a:txBody>
                    <a:bodyPr/>
                    <a:lstStyle/>
                    <a:p>
                      <a:pPr algn="l" fontAlgn="b"/>
                      <a:r>
                        <a:rPr lang="en-GB" sz="1400" u="none" strike="noStrike">
                          <a:effectLst/>
                        </a:rPr>
                        <a:t> </a:t>
                      </a:r>
                      <a:endParaRPr lang="en-GB" sz="1400" b="1"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621824203"/>
                  </a:ext>
                </a:extLst>
              </a:tr>
              <a:tr h="204190">
                <a:tc>
                  <a:txBody>
                    <a:bodyPr/>
                    <a:lstStyle/>
                    <a:p>
                      <a:pPr algn="l" fontAlgn="b"/>
                      <a:r>
                        <a:rPr lang="en-GB" sz="1100" u="none" strike="noStrike">
                          <a:effectLst/>
                        </a:rPr>
                        <a:t>Collective Perception Service</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010838559"/>
                  </a:ext>
                </a:extLst>
              </a:tr>
              <a:tr h="204190">
                <a:tc>
                  <a:txBody>
                    <a:bodyPr/>
                    <a:lstStyle/>
                    <a:p>
                      <a:pPr algn="l" fontAlgn="b"/>
                      <a:r>
                        <a:rPr lang="en-GB" sz="1100" u="none" strike="noStrike">
                          <a:effectLst/>
                        </a:rPr>
                        <a:t>Platooning; Pre-standardization study</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295157855"/>
                  </a:ext>
                </a:extLst>
              </a:tr>
              <a:tr h="204190">
                <a:tc>
                  <a:txBody>
                    <a:bodyPr/>
                    <a:lstStyle/>
                    <a:p>
                      <a:pPr algn="l" fontAlgn="ctr"/>
                      <a:r>
                        <a:rPr lang="en-GB" sz="1100" u="none" strike="noStrike">
                          <a:effectLst/>
                        </a:rPr>
                        <a:t>Vehicular communication; Basic Set of Applications; Release 2</a:t>
                      </a:r>
                      <a:endParaRPr lang="en-GB"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752443452"/>
                  </a:ext>
                </a:extLst>
              </a:tr>
              <a:tr h="204190">
                <a:tc>
                  <a:txBody>
                    <a:bodyPr/>
                    <a:lstStyle/>
                    <a:p>
                      <a:pPr algn="l" fontAlgn="ctr"/>
                      <a:r>
                        <a:rPr lang="en-GB" sz="1100" u="none" strike="noStrike">
                          <a:effectLst/>
                        </a:rPr>
                        <a:t>Vehicular Communications; Basic Set of Applications;Maneuver Coordination Service</a:t>
                      </a:r>
                      <a:endParaRPr lang="en-GB"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452027552"/>
                  </a:ext>
                </a:extLst>
              </a:tr>
              <a:tr h="204190">
                <a:tc>
                  <a:txBody>
                    <a:bodyPr/>
                    <a:lstStyle/>
                    <a:p>
                      <a:pPr algn="l" fontAlgn="ctr"/>
                      <a:r>
                        <a:rPr lang="en-GB" sz="1100" u="none" strike="noStrike">
                          <a:effectLst/>
                        </a:rPr>
                        <a:t>Vehicular Communications; Informative report for the Maneuver Coordination Service</a:t>
                      </a:r>
                      <a:endParaRPr lang="en-GB"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624199480"/>
                  </a:ext>
                </a:extLst>
              </a:tr>
              <a:tr h="204190">
                <a:tc>
                  <a:txBody>
                    <a:bodyPr/>
                    <a:lstStyle/>
                    <a:p>
                      <a:pPr algn="l" fontAlgn="ctr"/>
                      <a:r>
                        <a:rPr lang="en-GB" sz="1100" u="none" strike="noStrike">
                          <a:effectLst/>
                        </a:rPr>
                        <a:t>Parking Availability Service Specification; Release 2</a:t>
                      </a:r>
                      <a:endParaRPr lang="en-GB"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303051292"/>
                  </a:ext>
                </a:extLst>
              </a:tr>
              <a:tr h="204190">
                <a:tc>
                  <a:txBody>
                    <a:bodyPr/>
                    <a:lstStyle/>
                    <a:p>
                      <a:pPr algn="l" fontAlgn="ctr"/>
                      <a:r>
                        <a:rPr lang="en-GB" sz="1100" u="none" strike="noStrike">
                          <a:effectLst/>
                        </a:rPr>
                        <a:t>Functional Safety; Pre-Standardization study; Release 2</a:t>
                      </a:r>
                      <a:endParaRPr lang="en-GB"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794834398"/>
                  </a:ext>
                </a:extLst>
              </a:tr>
              <a:tr h="204190">
                <a:tc>
                  <a:txBody>
                    <a:bodyPr/>
                    <a:lstStyle/>
                    <a:p>
                      <a:pPr algn="l" fontAlgn="ctr"/>
                      <a:r>
                        <a:rPr lang="en-GB" sz="1100" u="none" strike="noStrike">
                          <a:effectLst/>
                        </a:rPr>
                        <a:t>Vehicular Communications; Basic Set of Applications; Diagnosis, Logging and Status Service</a:t>
                      </a:r>
                      <a:endParaRPr lang="en-GB"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866717358"/>
                  </a:ext>
                </a:extLst>
              </a:tr>
              <a:tr h="204190">
                <a:tc>
                  <a:txBody>
                    <a:bodyPr/>
                    <a:lstStyle/>
                    <a:p>
                      <a:pPr algn="l" fontAlgn="ctr"/>
                      <a:r>
                        <a:rPr lang="en-GB" sz="1100" u="none" strike="noStrike">
                          <a:effectLst/>
                        </a:rPr>
                        <a:t>Vehicular Communications; Basic Set of Applications; Study on ITS Support for Pre-Crash based  Applications;  Release 2</a:t>
                      </a:r>
                      <a:endParaRPr lang="en-GB"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352596277"/>
                  </a:ext>
                </a:extLst>
              </a:tr>
              <a:tr h="204190">
                <a:tc>
                  <a:txBody>
                    <a:bodyPr/>
                    <a:lstStyle/>
                    <a:p>
                      <a:pPr algn="l" fontAlgn="ctr"/>
                      <a:r>
                        <a:rPr lang="en-GB" sz="1100" u="none" strike="noStrike">
                          <a:effectLst/>
                        </a:rPr>
                        <a:t>Vehicular Communications; Basic Set of Applications; Decentralized Environmental Notification Service; Release 2</a:t>
                      </a:r>
                      <a:endParaRPr lang="en-GB"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4252949048"/>
                  </a:ext>
                </a:extLst>
              </a:tr>
              <a:tr h="204190">
                <a:tc>
                  <a:txBody>
                    <a:bodyPr/>
                    <a:lstStyle/>
                    <a:p>
                      <a:pPr algn="l" fontAlgn="ctr"/>
                      <a:r>
                        <a:rPr lang="en-GB" sz="1100" u="none" strike="noStrike">
                          <a:effectLst/>
                        </a:rPr>
                        <a:t> Vulnerable Road Users (VRU) awareness;  Interoperability tests specification</a:t>
                      </a:r>
                      <a:endParaRPr lang="en-GB"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4183377294"/>
                  </a:ext>
                </a:extLst>
              </a:tr>
              <a:tr h="204190">
                <a:tc>
                  <a:txBody>
                    <a:bodyPr/>
                    <a:lstStyle/>
                    <a:p>
                      <a:pPr algn="l" fontAlgn="ctr"/>
                      <a:r>
                        <a:rPr lang="en-GB" sz="1100" u="none" strike="noStrike">
                          <a:effectLst/>
                        </a:rPr>
                        <a:t>Cooperative Perception Services;  Interoperability tests specification</a:t>
                      </a:r>
                      <a:endParaRPr lang="en-GB"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853599118"/>
                  </a:ext>
                </a:extLst>
              </a:tr>
              <a:tr h="204190">
                <a:tc>
                  <a:txBody>
                    <a:bodyPr/>
                    <a:lstStyle/>
                    <a:p>
                      <a:pPr algn="l" fontAlgn="ctr"/>
                      <a:r>
                        <a:rPr lang="en-GB" sz="1100" u="none" strike="noStrike">
                          <a:effectLst/>
                        </a:rPr>
                        <a:t>Vehicular Communications; Basic Set of Applications;  Cooperative Awareness Service; Release 2</a:t>
                      </a:r>
                      <a:endParaRPr lang="en-GB"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852999730"/>
                  </a:ext>
                </a:extLst>
              </a:tr>
              <a:tr h="204190">
                <a:tc>
                  <a:txBody>
                    <a:bodyPr/>
                    <a:lstStyle/>
                    <a:p>
                      <a:pPr algn="l" fontAlgn="ctr"/>
                      <a:r>
                        <a:rPr lang="en-GB" sz="1100" u="none" strike="noStrike">
                          <a:effectLst/>
                        </a:rPr>
                        <a:t>Automated Valet Parking Service; Release 2</a:t>
                      </a:r>
                      <a:endParaRPr lang="en-GB"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806315141"/>
                  </a:ext>
                </a:extLst>
              </a:tr>
              <a:tr h="204190">
                <a:tc>
                  <a:txBody>
                    <a:bodyPr/>
                    <a:lstStyle/>
                    <a:p>
                      <a:pPr algn="l" fontAlgn="ctr"/>
                      <a:r>
                        <a:rPr lang="en-GB" sz="1100" u="none" strike="noStrike">
                          <a:effectLst/>
                        </a:rPr>
                        <a:t>Users and applications requirements; Part 2: Applications and facilities layer common data dictionary; Release 2</a:t>
                      </a:r>
                      <a:endParaRPr lang="en-GB" sz="11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199703160"/>
                  </a:ext>
                </a:extLst>
              </a:tr>
              <a:tr h="204190">
                <a:tc>
                  <a:txBody>
                    <a:bodyPr/>
                    <a:lstStyle/>
                    <a:p>
                      <a:pPr algn="l" fontAlgn="ctr"/>
                      <a:r>
                        <a:rPr lang="en-GB" sz="1100" u="none" strike="noStrike" dirty="0">
                          <a:effectLst/>
                        </a:rPr>
                        <a:t>Vulnerable Road Users (VRU) awareness; Part 3: Specification of VRU awareness basic service; Release 2</a:t>
                      </a:r>
                      <a:endParaRPr lang="en-GB" sz="11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4281936254"/>
                  </a:ext>
                </a:extLst>
              </a:tr>
            </a:tbl>
          </a:graphicData>
        </a:graphic>
      </p:graphicFrame>
    </p:spTree>
    <p:extLst>
      <p:ext uri="{BB962C8B-B14F-4D97-AF65-F5344CB8AC3E}">
        <p14:creationId xmlns:p14="http://schemas.microsoft.com/office/powerpoint/2010/main" val="7752141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F67EEE01-8777-47E1-9150-777D0710D720}"/>
              </a:ext>
            </a:extLst>
          </p:cNvPr>
          <p:cNvSpPr>
            <a:spLocks noGrp="1"/>
          </p:cNvSpPr>
          <p:nvPr>
            <p:ph type="title"/>
          </p:nvPr>
        </p:nvSpPr>
        <p:spPr/>
        <p:txBody>
          <a:bodyPr/>
          <a:lstStyle/>
          <a:p>
            <a:r>
              <a:rPr lang="en-GB" noProof="0" dirty="0"/>
              <a:t>Ongoing work items 2/4 </a:t>
            </a:r>
          </a:p>
        </p:txBody>
      </p:sp>
      <p:graphicFrame>
        <p:nvGraphicFramePr>
          <p:cNvPr id="2" name="Tabel 1">
            <a:extLst>
              <a:ext uri="{FF2B5EF4-FFF2-40B4-BE49-F238E27FC236}">
                <a16:creationId xmlns:a16="http://schemas.microsoft.com/office/drawing/2014/main" id="{14FA2619-3E52-C6A7-521D-4A6FE9C2BB84}"/>
              </a:ext>
            </a:extLst>
          </p:cNvPr>
          <p:cNvGraphicFramePr>
            <a:graphicFrameLocks noGrp="1"/>
          </p:cNvGraphicFramePr>
          <p:nvPr>
            <p:extLst>
              <p:ext uri="{D42A27DB-BD31-4B8C-83A1-F6EECF244321}">
                <p14:modId xmlns:p14="http://schemas.microsoft.com/office/powerpoint/2010/main" val="3907656721"/>
              </p:ext>
            </p:extLst>
          </p:nvPr>
        </p:nvGraphicFramePr>
        <p:xfrm>
          <a:off x="609759" y="1475529"/>
          <a:ext cx="8897097" cy="3560928"/>
        </p:xfrm>
        <a:graphic>
          <a:graphicData uri="http://schemas.openxmlformats.org/drawingml/2006/table">
            <a:tbl>
              <a:tblPr>
                <a:tableStyleId>{5C22544A-7EE6-4342-B048-85BDC9FD1C3A}</a:tableStyleId>
              </a:tblPr>
              <a:tblGrid>
                <a:gridCol w="8897097">
                  <a:extLst>
                    <a:ext uri="{9D8B030D-6E8A-4147-A177-3AD203B41FA5}">
                      <a16:colId xmlns:a16="http://schemas.microsoft.com/office/drawing/2014/main" val="2342498997"/>
                    </a:ext>
                  </a:extLst>
                </a:gridCol>
              </a:tblGrid>
              <a:tr h="451411">
                <a:tc>
                  <a:txBody>
                    <a:bodyPr/>
                    <a:lstStyle/>
                    <a:p>
                      <a:pPr algn="l" fontAlgn="ctr"/>
                      <a:r>
                        <a:rPr lang="en-GB" sz="1200" u="none" strike="noStrike">
                          <a:effectLst/>
                        </a:rPr>
                        <a:t>Pre-standardization study on ITS architecture; Part 1: Architecture for communications among ITS stations with multiple access layer technologies;</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789003061"/>
                  </a:ext>
                </a:extLst>
              </a:tr>
              <a:tr h="227222">
                <a:tc>
                  <a:txBody>
                    <a:bodyPr/>
                    <a:lstStyle/>
                    <a:p>
                      <a:pPr algn="l" fontAlgn="ctr"/>
                      <a:r>
                        <a:rPr lang="en-GB" sz="1200" u="none" strike="noStrike">
                          <a:effectLst/>
                        </a:rPr>
                        <a:t>Framework for Public Mobile Networks in Cooperative ITS (C-ITS)</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847945192"/>
                  </a:ext>
                </a:extLst>
              </a:tr>
              <a:tr h="282132">
                <a:tc>
                  <a:txBody>
                    <a:bodyPr/>
                    <a:lstStyle/>
                    <a:p>
                      <a:pPr algn="l" fontAlgn="ctr"/>
                      <a:r>
                        <a:rPr lang="en-GB" sz="1200" u="none" strike="noStrike">
                          <a:effectLst/>
                        </a:rPr>
                        <a:t> </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4235281259"/>
                  </a:ext>
                </a:extLst>
              </a:tr>
              <a:tr h="282132">
                <a:tc>
                  <a:txBody>
                    <a:bodyPr/>
                    <a:lstStyle/>
                    <a:p>
                      <a:pPr algn="l" fontAlgn="ctr"/>
                      <a:r>
                        <a:rPr lang="en-GB" sz="1200" u="none" strike="noStrike">
                          <a:effectLst/>
                        </a:rPr>
                        <a:t> </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308493933"/>
                  </a:ext>
                </a:extLst>
              </a:tr>
              <a:tr h="282132">
                <a:tc>
                  <a:txBody>
                    <a:bodyPr/>
                    <a:lstStyle/>
                    <a:p>
                      <a:pPr algn="l" fontAlgn="ctr"/>
                      <a:r>
                        <a:rPr lang="en-GB" sz="1200" u="none" strike="noStrike">
                          <a:effectLst/>
                        </a:rPr>
                        <a:t> </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619132522"/>
                  </a:ext>
                </a:extLst>
              </a:tr>
              <a:tr h="227222">
                <a:tc>
                  <a:txBody>
                    <a:bodyPr/>
                    <a:lstStyle/>
                    <a:p>
                      <a:pPr algn="l" fontAlgn="ctr"/>
                      <a:r>
                        <a:rPr lang="en-GB" sz="1200" u="none" strike="noStrike">
                          <a:effectLst/>
                        </a:rPr>
                        <a:t>Vehicular Communications; GeoNetworking; Part 1: Requirements; Release 2</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836695845"/>
                  </a:ext>
                </a:extLst>
              </a:tr>
              <a:tr h="227222">
                <a:tc>
                  <a:txBody>
                    <a:bodyPr/>
                    <a:lstStyle/>
                    <a:p>
                      <a:pPr algn="l" fontAlgn="ctr"/>
                      <a:r>
                        <a:rPr lang="en-GB" sz="1200" u="none" strike="noStrike">
                          <a:effectLst/>
                        </a:rPr>
                        <a:t>Vehicular Communications; GeoNetworking; Part 2: Scenarios; Release 2</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985501505"/>
                  </a:ext>
                </a:extLst>
              </a:tr>
              <a:tr h="227222">
                <a:tc>
                  <a:txBody>
                    <a:bodyPr/>
                    <a:lstStyle/>
                    <a:p>
                      <a:pPr algn="l" fontAlgn="ctr"/>
                      <a:r>
                        <a:rPr lang="en-GB" sz="1200" u="none" strike="noStrike">
                          <a:effectLst/>
                        </a:rPr>
                        <a:t>Vehicular Communications; GeoNetworking; Part 3: Network Architecture; Release 2</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991988283"/>
                  </a:ext>
                </a:extLst>
              </a:tr>
              <a:tr h="451411">
                <a:tc>
                  <a:txBody>
                    <a:bodyPr/>
                    <a:lstStyle/>
                    <a:p>
                      <a:pPr algn="l" fontAlgn="ctr"/>
                      <a:r>
                        <a:rPr lang="en-GB" sz="1200" u="none" strike="noStrike">
                          <a:effectLst/>
                        </a:rPr>
                        <a:t>Vehicular Communications; GeoNetworking; Part 4: Geographical addressing and forwarding for point-to-point and point-to-multipoint communications; Sub-part 1: Media independent functionalitites; Release 2</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5356877"/>
                  </a:ext>
                </a:extLst>
              </a:tr>
              <a:tr h="451411">
                <a:tc>
                  <a:txBody>
                    <a:bodyPr/>
                    <a:lstStyle/>
                    <a:p>
                      <a:pPr algn="l" fontAlgn="ctr"/>
                      <a:r>
                        <a:rPr lang="en-GB" sz="1200" u="none" strike="noStrike">
                          <a:effectLst/>
                        </a:rPr>
                        <a:t>Vehicular Communications; GeoNetworking; Part 4: Geographical addressing and forwarding for point-to-point and point-to-multipoint communications; Sub-part 2: Media-dependent functionalities for ITS-G5; Release 2</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770135864"/>
                  </a:ext>
                </a:extLst>
              </a:tr>
              <a:tr h="451411">
                <a:tc>
                  <a:txBody>
                    <a:bodyPr/>
                    <a:lstStyle/>
                    <a:p>
                      <a:pPr algn="l" fontAlgn="ctr"/>
                      <a:r>
                        <a:rPr lang="en-GB" sz="1200" u="none" strike="noStrike" dirty="0">
                          <a:effectLst/>
                        </a:rPr>
                        <a:t>Vehicular Communications; </a:t>
                      </a:r>
                      <a:r>
                        <a:rPr lang="en-GB" sz="1200" u="none" strike="noStrike" dirty="0" err="1">
                          <a:effectLst/>
                        </a:rPr>
                        <a:t>GeoNetworking</a:t>
                      </a:r>
                      <a:r>
                        <a:rPr lang="en-GB" sz="1200" u="none" strike="noStrike" dirty="0">
                          <a:effectLst/>
                        </a:rPr>
                        <a:t>; Part 4: Geographical addressing and forwarding for point-to-point and point-to-multipoint communications; Sub-part 4: Media-dependent functionalities for NR-V2X PC5; Release 2</a:t>
                      </a:r>
                      <a:endParaRPr lang="en-GB" sz="12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726377168"/>
                  </a:ext>
                </a:extLst>
              </a:tr>
            </a:tbl>
          </a:graphicData>
        </a:graphic>
      </p:graphicFrame>
    </p:spTree>
    <p:extLst>
      <p:ext uri="{BB962C8B-B14F-4D97-AF65-F5344CB8AC3E}">
        <p14:creationId xmlns:p14="http://schemas.microsoft.com/office/powerpoint/2010/main" val="5214399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F67EEE01-8777-47E1-9150-777D0710D720}"/>
              </a:ext>
            </a:extLst>
          </p:cNvPr>
          <p:cNvSpPr>
            <a:spLocks noGrp="1"/>
          </p:cNvSpPr>
          <p:nvPr>
            <p:ph type="title"/>
          </p:nvPr>
        </p:nvSpPr>
        <p:spPr/>
        <p:txBody>
          <a:bodyPr/>
          <a:lstStyle/>
          <a:p>
            <a:r>
              <a:rPr lang="en-GB" noProof="0" dirty="0"/>
              <a:t>Ongoing work items 3/4</a:t>
            </a:r>
          </a:p>
        </p:txBody>
      </p:sp>
      <p:graphicFrame>
        <p:nvGraphicFramePr>
          <p:cNvPr id="5" name="Tabel 4">
            <a:extLst>
              <a:ext uri="{FF2B5EF4-FFF2-40B4-BE49-F238E27FC236}">
                <a16:creationId xmlns:a16="http://schemas.microsoft.com/office/drawing/2014/main" id="{8E5F0B55-AB0E-89AD-C058-9AFA2A326634}"/>
              </a:ext>
            </a:extLst>
          </p:cNvPr>
          <p:cNvGraphicFramePr>
            <a:graphicFrameLocks noGrp="1"/>
          </p:cNvGraphicFramePr>
          <p:nvPr>
            <p:extLst>
              <p:ext uri="{D42A27DB-BD31-4B8C-83A1-F6EECF244321}">
                <p14:modId xmlns:p14="http://schemas.microsoft.com/office/powerpoint/2010/main" val="3581948421"/>
              </p:ext>
            </p:extLst>
          </p:nvPr>
        </p:nvGraphicFramePr>
        <p:xfrm>
          <a:off x="609759" y="1715417"/>
          <a:ext cx="8810011" cy="3524288"/>
        </p:xfrm>
        <a:graphic>
          <a:graphicData uri="http://schemas.openxmlformats.org/drawingml/2006/table">
            <a:tbl>
              <a:tblPr>
                <a:tableStyleId>{5C22544A-7EE6-4342-B048-85BDC9FD1C3A}</a:tableStyleId>
              </a:tblPr>
              <a:tblGrid>
                <a:gridCol w="8810011">
                  <a:extLst>
                    <a:ext uri="{9D8B030D-6E8A-4147-A177-3AD203B41FA5}">
                      <a16:colId xmlns:a16="http://schemas.microsoft.com/office/drawing/2014/main" val="1149887041"/>
                    </a:ext>
                  </a:extLst>
                </a:gridCol>
              </a:tblGrid>
              <a:tr h="514434">
                <a:tc>
                  <a:txBody>
                    <a:bodyPr/>
                    <a:lstStyle/>
                    <a:p>
                      <a:pPr algn="l" fontAlgn="ctr"/>
                      <a:r>
                        <a:rPr lang="en-GB" sz="1200" u="none" strike="noStrike">
                          <a:effectLst/>
                        </a:rPr>
                        <a:t>Testing; Coexistence of Cooperative ITS G5 with TTT DSRC;</a:t>
                      </a:r>
                      <a:br>
                        <a:rPr lang="en-GB" sz="1200" u="none" strike="noStrike">
                          <a:effectLst/>
                        </a:rPr>
                      </a:br>
                      <a:r>
                        <a:rPr lang="en-GB" sz="1200" u="none" strike="noStrike">
                          <a:effectLst/>
                        </a:rPr>
                        <a:t>Part 1: Protocol Implementation Conformance Statement (PICS) </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720869861"/>
                  </a:ext>
                </a:extLst>
              </a:tr>
              <a:tr h="514434">
                <a:tc>
                  <a:txBody>
                    <a:bodyPr/>
                    <a:lstStyle/>
                    <a:p>
                      <a:pPr algn="l" fontAlgn="ctr"/>
                      <a:r>
                        <a:rPr lang="en-GB" sz="1200" u="none" strike="noStrike">
                          <a:effectLst/>
                        </a:rPr>
                        <a:t>Testing; Coexistence of Cooperative ITS G5 with TTT DSRC;</a:t>
                      </a:r>
                      <a:br>
                        <a:rPr lang="en-GB" sz="1200" u="none" strike="noStrike">
                          <a:effectLst/>
                        </a:rPr>
                      </a:br>
                      <a:r>
                        <a:rPr lang="en-GB" sz="1200" u="none" strike="noStrike">
                          <a:effectLst/>
                        </a:rPr>
                        <a:t>Part 2: Test Suite Structure and Test Purposes (TSS &amp; TP) </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092802338"/>
                  </a:ext>
                </a:extLst>
              </a:tr>
              <a:tr h="514434">
                <a:tc>
                  <a:txBody>
                    <a:bodyPr/>
                    <a:lstStyle/>
                    <a:p>
                      <a:pPr algn="l" fontAlgn="ctr"/>
                      <a:r>
                        <a:rPr lang="en-GB" sz="1200" u="none" strike="noStrike" dirty="0">
                          <a:effectLst/>
                        </a:rPr>
                        <a:t>Testing; Coexistence of Cooperative ITS G5 with TTT DSRC;</a:t>
                      </a:r>
                      <a:br>
                        <a:rPr lang="en-GB" sz="1200" u="none" strike="noStrike" dirty="0">
                          <a:effectLst/>
                        </a:rPr>
                      </a:br>
                      <a:r>
                        <a:rPr lang="en-GB" sz="1200" u="none" strike="noStrike" dirty="0">
                          <a:effectLst/>
                        </a:rPr>
                        <a:t>Part 3: Abstract Test Suite (ATS) and partial Protocol Implementation </a:t>
                      </a:r>
                      <a:r>
                        <a:rPr lang="en-GB" sz="1200" u="none" strike="noStrike" dirty="0" err="1">
                          <a:effectLst/>
                        </a:rPr>
                        <a:t>eXtra</a:t>
                      </a:r>
                      <a:r>
                        <a:rPr lang="en-GB" sz="1200" u="none" strike="noStrike" dirty="0">
                          <a:effectLst/>
                        </a:rPr>
                        <a:t> Information for Testing (PIXIT) </a:t>
                      </a:r>
                      <a:endParaRPr lang="en-GB" sz="12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536130969"/>
                  </a:ext>
                </a:extLst>
              </a:tr>
              <a:tr h="257217">
                <a:tc>
                  <a:txBody>
                    <a:bodyPr/>
                    <a:lstStyle/>
                    <a:p>
                      <a:pPr algn="l" fontAlgn="ctr"/>
                      <a:r>
                        <a:rPr lang="en-GB" sz="1200" u="none" strike="noStrike">
                          <a:effectLst/>
                        </a:rPr>
                        <a:t>ITS-G5 Access layer specification for Intelligent Transport Systems operating in the 5 GHz frequency band; Release 2</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260786466"/>
                  </a:ext>
                </a:extLst>
              </a:tr>
              <a:tr h="257217">
                <a:tc>
                  <a:txBody>
                    <a:bodyPr/>
                    <a:lstStyle/>
                    <a:p>
                      <a:pPr algn="l" fontAlgn="ctr"/>
                      <a:r>
                        <a:rPr lang="en-GB" sz="1200" u="none" strike="noStrike">
                          <a:effectLst/>
                        </a:rPr>
                        <a:t> LTE-V2X and NR-V2X Access layer specification for Intelligent Transport Systems operating in the 5 GHz frequency band; Release 2</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502085384"/>
                  </a:ext>
                </a:extLst>
              </a:tr>
              <a:tr h="514434">
                <a:tc>
                  <a:txBody>
                    <a:bodyPr/>
                    <a:lstStyle/>
                    <a:p>
                      <a:pPr algn="l" fontAlgn="ctr"/>
                      <a:r>
                        <a:rPr lang="en-GB" sz="1200" u="none" strike="noStrike">
                          <a:effectLst/>
                        </a:rPr>
                        <a:t>Mitigation techniques to avoid interference between European CEN Dedicated Short Range Communication (CEN DSRC) equipment and Intelligent Transport Systems (ITS) operating in the 5 GHz frequency range</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968348210"/>
                  </a:ext>
                </a:extLst>
              </a:tr>
              <a:tr h="321521">
                <a:tc>
                  <a:txBody>
                    <a:bodyPr/>
                    <a:lstStyle/>
                    <a:p>
                      <a:pPr algn="l" fontAlgn="ctr"/>
                      <a:r>
                        <a:rPr lang="en-GB" sz="1200" u="none" strike="noStrike">
                          <a:effectLst/>
                        </a:rPr>
                        <a:t> </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667254304"/>
                  </a:ext>
                </a:extLst>
              </a:tr>
              <a:tr h="257217">
                <a:tc>
                  <a:txBody>
                    <a:bodyPr/>
                    <a:lstStyle/>
                    <a:p>
                      <a:pPr algn="l" fontAlgn="ctr"/>
                      <a:r>
                        <a:rPr lang="en-GB" sz="1200" u="none" strike="noStrike">
                          <a:effectLst/>
                        </a:rPr>
                        <a:t>Radiocommunications equipment operating in the 5 855 MHz to 5 925 MHz frequency band; Harmonised Standard for access to radio spectrum</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10721843"/>
                  </a:ext>
                </a:extLst>
              </a:tr>
              <a:tr h="257217">
                <a:tc>
                  <a:txBody>
                    <a:bodyPr/>
                    <a:lstStyle/>
                    <a:p>
                      <a:pPr algn="l" fontAlgn="ctr"/>
                      <a:r>
                        <a:rPr lang="en-GB" sz="1200" u="none" strike="noStrike" dirty="0">
                          <a:effectLst/>
                        </a:rPr>
                        <a:t>Radiocommunications equipment operating in the 63,72 GHz to 65,88 GHz frequency band</a:t>
                      </a:r>
                      <a:endParaRPr lang="en-GB" sz="12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255510369"/>
                  </a:ext>
                </a:extLst>
              </a:tr>
            </a:tbl>
          </a:graphicData>
        </a:graphic>
      </p:graphicFrame>
    </p:spTree>
    <p:extLst>
      <p:ext uri="{BB962C8B-B14F-4D97-AF65-F5344CB8AC3E}">
        <p14:creationId xmlns:p14="http://schemas.microsoft.com/office/powerpoint/2010/main" val="34676625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F67EEE01-8777-47E1-9150-777D0710D720}"/>
              </a:ext>
            </a:extLst>
          </p:cNvPr>
          <p:cNvSpPr>
            <a:spLocks noGrp="1"/>
          </p:cNvSpPr>
          <p:nvPr>
            <p:ph type="title"/>
          </p:nvPr>
        </p:nvSpPr>
        <p:spPr/>
        <p:txBody>
          <a:bodyPr/>
          <a:lstStyle/>
          <a:p>
            <a:r>
              <a:rPr lang="en-GB" noProof="0" dirty="0"/>
              <a:t>Ongoing work items 4/4 </a:t>
            </a:r>
          </a:p>
        </p:txBody>
      </p:sp>
      <p:graphicFrame>
        <p:nvGraphicFramePr>
          <p:cNvPr id="2" name="Tabel 1">
            <a:extLst>
              <a:ext uri="{FF2B5EF4-FFF2-40B4-BE49-F238E27FC236}">
                <a16:creationId xmlns:a16="http://schemas.microsoft.com/office/drawing/2014/main" id="{9E2BFE47-DDFC-6F8F-76EC-5DA9BABD47A3}"/>
              </a:ext>
            </a:extLst>
          </p:cNvPr>
          <p:cNvGraphicFramePr>
            <a:graphicFrameLocks noGrp="1"/>
          </p:cNvGraphicFramePr>
          <p:nvPr>
            <p:extLst>
              <p:ext uri="{D42A27DB-BD31-4B8C-83A1-F6EECF244321}">
                <p14:modId xmlns:p14="http://schemas.microsoft.com/office/powerpoint/2010/main" val="1458297633"/>
              </p:ext>
            </p:extLst>
          </p:nvPr>
        </p:nvGraphicFramePr>
        <p:xfrm>
          <a:off x="609760" y="1546366"/>
          <a:ext cx="9098684" cy="4083720"/>
        </p:xfrm>
        <a:graphic>
          <a:graphicData uri="http://schemas.openxmlformats.org/drawingml/2006/table">
            <a:tbl>
              <a:tblPr>
                <a:tableStyleId>{5C22544A-7EE6-4342-B048-85BDC9FD1C3A}</a:tableStyleId>
              </a:tblPr>
              <a:tblGrid>
                <a:gridCol w="9098684">
                  <a:extLst>
                    <a:ext uri="{9D8B030D-6E8A-4147-A177-3AD203B41FA5}">
                      <a16:colId xmlns:a16="http://schemas.microsoft.com/office/drawing/2014/main" val="2755934851"/>
                    </a:ext>
                  </a:extLst>
                </a:gridCol>
              </a:tblGrid>
              <a:tr h="248372">
                <a:tc>
                  <a:txBody>
                    <a:bodyPr/>
                    <a:lstStyle/>
                    <a:p>
                      <a:pPr algn="l" fontAlgn="ctr"/>
                      <a:r>
                        <a:rPr lang="en-GB" sz="1200" u="none" strike="noStrike">
                          <a:effectLst/>
                        </a:rPr>
                        <a:t>Security; TVRA</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565335962"/>
                  </a:ext>
                </a:extLst>
              </a:tr>
              <a:tr h="248372">
                <a:tc>
                  <a:txBody>
                    <a:bodyPr/>
                    <a:lstStyle/>
                    <a:p>
                      <a:pPr algn="l" fontAlgn="ctr"/>
                      <a:r>
                        <a:rPr lang="en-GB" sz="1200" u="none" strike="noStrike">
                          <a:effectLst/>
                        </a:rPr>
                        <a:t>Conformance test specifications for ITS Misbehaviour Reporting; Part 1: Protocol Implementation Conformance Statement (PICS)</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816465074"/>
                  </a:ext>
                </a:extLst>
              </a:tr>
              <a:tr h="248372">
                <a:tc>
                  <a:txBody>
                    <a:bodyPr/>
                    <a:lstStyle/>
                    <a:p>
                      <a:pPr algn="l" fontAlgn="ctr"/>
                      <a:r>
                        <a:rPr lang="en-GB" sz="1200" u="none" strike="noStrike">
                          <a:effectLst/>
                        </a:rPr>
                        <a:t>Conformance test specifications for ITS Misbehaviour Reporting; Part 2: Test Suite Structure and Test Purposes (TSS &amp; TP)</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858328685"/>
                  </a:ext>
                </a:extLst>
              </a:tr>
              <a:tr h="248372">
                <a:tc>
                  <a:txBody>
                    <a:bodyPr/>
                    <a:lstStyle/>
                    <a:p>
                      <a:pPr algn="l" fontAlgn="ctr"/>
                      <a:r>
                        <a:rPr lang="en-GB" sz="1200" u="none" strike="noStrike">
                          <a:effectLst/>
                        </a:rPr>
                        <a:t> Conformance test specifications for ITS Misbehaviour Reporting; Part 3: Abstract Test Suite (ATS) and Protocol Implementation eXtra </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856705835"/>
                  </a:ext>
                </a:extLst>
              </a:tr>
              <a:tr h="248372">
                <a:tc>
                  <a:txBody>
                    <a:bodyPr/>
                    <a:lstStyle/>
                    <a:p>
                      <a:pPr algn="l" fontAlgn="ctr"/>
                      <a:r>
                        <a:rPr lang="en-GB" sz="1200" u="none" strike="noStrike" dirty="0">
                          <a:effectLst/>
                        </a:rPr>
                        <a:t>Conformance test specifications for ITS PKI </a:t>
                      </a:r>
                      <a:r>
                        <a:rPr lang="en-GB" sz="1200" u="none" strike="noStrike" dirty="0" err="1">
                          <a:effectLst/>
                        </a:rPr>
                        <a:t>management;Part</a:t>
                      </a:r>
                      <a:r>
                        <a:rPr lang="en-GB" sz="1200" u="none" strike="noStrike" dirty="0">
                          <a:effectLst/>
                        </a:rPr>
                        <a:t> 1: Protocol Implementation Conformance Statement (PICS);</a:t>
                      </a:r>
                      <a:endParaRPr lang="en-GB" sz="12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011769845"/>
                  </a:ext>
                </a:extLst>
              </a:tr>
              <a:tr h="248372">
                <a:tc>
                  <a:txBody>
                    <a:bodyPr/>
                    <a:lstStyle/>
                    <a:p>
                      <a:pPr algn="l" fontAlgn="ctr"/>
                      <a:r>
                        <a:rPr lang="en-GB" sz="1200" u="none" strike="noStrike">
                          <a:effectLst/>
                        </a:rPr>
                        <a:t>Conformance test specifications for ITS PKI management; Part 2: Test Suite Structure and Test Purposes (TSS &amp; TP);</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931312957"/>
                  </a:ext>
                </a:extLst>
              </a:tr>
              <a:tr h="496744">
                <a:tc>
                  <a:txBody>
                    <a:bodyPr/>
                    <a:lstStyle/>
                    <a:p>
                      <a:pPr algn="l" fontAlgn="ctr"/>
                      <a:r>
                        <a:rPr lang="en-GB" sz="1200" u="none" strike="noStrike">
                          <a:effectLst/>
                        </a:rPr>
                        <a:t>Conformance test specifications for ITS PKI management; Part 3: Abstract Test Suite (ATS) and Protocol Implementation eXtra Information for Testing (PIXIT)</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093892185"/>
                  </a:ext>
                </a:extLst>
              </a:tr>
              <a:tr h="248372">
                <a:tc>
                  <a:txBody>
                    <a:bodyPr/>
                    <a:lstStyle/>
                    <a:p>
                      <a:pPr algn="l" fontAlgn="ctr"/>
                      <a:r>
                        <a:rPr lang="en-GB" sz="1200" u="none" strike="noStrike">
                          <a:effectLst/>
                        </a:rPr>
                        <a:t>Misbehaviour Reporting service; Release 2</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840016014"/>
                  </a:ext>
                </a:extLst>
              </a:tr>
              <a:tr h="248372">
                <a:tc>
                  <a:txBody>
                    <a:bodyPr/>
                    <a:lstStyle/>
                    <a:p>
                      <a:pPr algn="l" fontAlgn="ctr"/>
                      <a:r>
                        <a:rPr lang="en-GB" sz="1200" u="none" strike="noStrike">
                          <a:effectLst/>
                        </a:rPr>
                        <a:t>Test mode (TM) for operational devices in the field; Release 2</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955298584"/>
                  </a:ext>
                </a:extLst>
              </a:tr>
              <a:tr h="248372">
                <a:tc>
                  <a:txBody>
                    <a:bodyPr/>
                    <a:lstStyle/>
                    <a:p>
                      <a:pPr algn="l" fontAlgn="ctr"/>
                      <a:r>
                        <a:rPr lang="en-GB" sz="1200" u="none" strike="noStrike">
                          <a:effectLst/>
                        </a:rPr>
                        <a:t>On-Board Weighing (OBW) equipment; Threat, Vulnerability and Risk Assessment (TVRA); Release 2</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501936951"/>
                  </a:ext>
                </a:extLst>
              </a:tr>
              <a:tr h="248372">
                <a:tc>
                  <a:txBody>
                    <a:bodyPr/>
                    <a:lstStyle/>
                    <a:p>
                      <a:pPr algn="l" fontAlgn="ctr"/>
                      <a:r>
                        <a:rPr lang="en-GB" sz="1200" u="none" strike="noStrike">
                          <a:effectLst/>
                        </a:rPr>
                        <a:t>On-Board Weighing (OBW) equipment;  Security and Privacy; Release 2</a:t>
                      </a:r>
                      <a:endParaRPr lang="en-GB" sz="12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999116387"/>
                  </a:ext>
                </a:extLst>
              </a:tr>
              <a:tr h="248372">
                <a:tc>
                  <a:txBody>
                    <a:bodyPr/>
                    <a:lstStyle/>
                    <a:p>
                      <a:pPr algn="l" fontAlgn="ctr"/>
                      <a:r>
                        <a:rPr lang="en-GB" sz="1200" u="none" strike="noStrike" dirty="0">
                          <a:effectLst/>
                        </a:rPr>
                        <a:t>On-Board Weighing (OBW) equipment; Security and Privacy study ; Release 2</a:t>
                      </a:r>
                      <a:endParaRPr lang="en-GB" sz="12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151500259"/>
                  </a:ext>
                </a:extLst>
              </a:tr>
              <a:tr h="248372">
                <a:tc>
                  <a:txBody>
                    <a:bodyPr/>
                    <a:lstStyle/>
                    <a:p>
                      <a:pPr algn="l" fontAlgn="ctr"/>
                      <a:endParaRPr lang="en-GB" sz="12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815687770"/>
                  </a:ext>
                </a:extLst>
              </a:tr>
              <a:tr h="248372">
                <a:tc>
                  <a:txBody>
                    <a:bodyPr/>
                    <a:lstStyle/>
                    <a:p>
                      <a:pPr algn="l" fontAlgn="ctr"/>
                      <a:endParaRPr lang="en-GB" sz="12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528472827"/>
                  </a:ext>
                </a:extLst>
              </a:tr>
              <a:tr h="248372">
                <a:tc>
                  <a:txBody>
                    <a:bodyPr/>
                    <a:lstStyle/>
                    <a:p>
                      <a:pPr marL="0" marR="0" lvl="0" indent="0" algn="l" defTabSz="914400" rtl="1" eaLnBrk="1" fontAlgn="ctr" latinLnBrk="0" hangingPunct="1">
                        <a:lnSpc>
                          <a:spcPct val="100000"/>
                        </a:lnSpc>
                        <a:spcBef>
                          <a:spcPts val="0"/>
                        </a:spcBef>
                        <a:spcAft>
                          <a:spcPts val="0"/>
                        </a:spcAft>
                        <a:buClrTx/>
                        <a:buSzTx/>
                        <a:buFontTx/>
                        <a:buNone/>
                        <a:tabLst/>
                        <a:defRPr/>
                      </a:pPr>
                      <a:r>
                        <a:rPr lang="en-GB" sz="1100" b="0" kern="1200" dirty="0">
                          <a:solidFill>
                            <a:schemeClr val="dk1"/>
                          </a:solidFill>
                          <a:effectLst/>
                          <a:latin typeface="+mn-lt"/>
                          <a:ea typeface="+mn-ea"/>
                          <a:cs typeface="+mn-cs"/>
                        </a:rPr>
                        <a:t>ITS migration to QSC report</a:t>
                      </a:r>
                      <a:endParaRPr lang="en-GB" sz="1100" b="0" dirty="0">
                        <a:effectLst/>
                      </a:endParaRPr>
                    </a:p>
                    <a:p>
                      <a:pPr algn="l" fontAlgn="ctr"/>
                      <a:endParaRPr lang="en-GB" sz="12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405499488"/>
                  </a:ext>
                </a:extLst>
              </a:tr>
            </a:tbl>
          </a:graphicData>
        </a:graphic>
      </p:graphicFrame>
    </p:spTree>
    <p:extLst>
      <p:ext uri="{BB962C8B-B14F-4D97-AF65-F5344CB8AC3E}">
        <p14:creationId xmlns:p14="http://schemas.microsoft.com/office/powerpoint/2010/main" val="21711522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3">
            <a:extLst>
              <a:ext uri="{FF2B5EF4-FFF2-40B4-BE49-F238E27FC236}">
                <a16:creationId xmlns:a16="http://schemas.microsoft.com/office/drawing/2014/main" id="{3EEF5802-39D5-419F-A260-8B28112B60C6}"/>
              </a:ext>
            </a:extLst>
          </p:cNvPr>
          <p:cNvSpPr>
            <a:spLocks noGrp="1"/>
          </p:cNvSpPr>
          <p:nvPr>
            <p:ph type="title"/>
          </p:nvPr>
        </p:nvSpPr>
        <p:spPr/>
        <p:txBody>
          <a:bodyPr/>
          <a:lstStyle/>
          <a:p>
            <a:r>
              <a:rPr lang="en-GB" noProof="0" dirty="0"/>
              <a:t>Questions ?</a:t>
            </a:r>
          </a:p>
        </p:txBody>
      </p:sp>
    </p:spTree>
    <p:extLst>
      <p:ext uri="{BB962C8B-B14F-4D97-AF65-F5344CB8AC3E}">
        <p14:creationId xmlns:p14="http://schemas.microsoft.com/office/powerpoint/2010/main" val="1456485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06F1800E-6E20-4CAE-924E-2F1340D1FC0A}"/>
              </a:ext>
            </a:extLst>
          </p:cNvPr>
          <p:cNvSpPr>
            <a:spLocks noGrp="1"/>
          </p:cNvSpPr>
          <p:nvPr>
            <p:ph type="title"/>
          </p:nvPr>
        </p:nvSpPr>
        <p:spPr/>
        <p:txBody>
          <a:bodyPr/>
          <a:lstStyle/>
          <a:p>
            <a:r>
              <a:rPr lang="en-GB" noProof="0" dirty="0"/>
              <a:t>Background</a:t>
            </a:r>
          </a:p>
        </p:txBody>
      </p:sp>
    </p:spTree>
    <p:extLst>
      <p:ext uri="{BB962C8B-B14F-4D97-AF65-F5344CB8AC3E}">
        <p14:creationId xmlns:p14="http://schemas.microsoft.com/office/powerpoint/2010/main" val="29391746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כותרת 4">
            <a:extLst>
              <a:ext uri="{FF2B5EF4-FFF2-40B4-BE49-F238E27FC236}">
                <a16:creationId xmlns:a16="http://schemas.microsoft.com/office/drawing/2014/main" id="{773B3EBD-D41B-4506-8E69-B617083813ED}"/>
              </a:ext>
            </a:extLst>
          </p:cNvPr>
          <p:cNvSpPr>
            <a:spLocks noGrp="1"/>
          </p:cNvSpPr>
          <p:nvPr>
            <p:ph type="title"/>
          </p:nvPr>
        </p:nvSpPr>
        <p:spPr/>
        <p:txBody>
          <a:bodyPr/>
          <a:lstStyle/>
          <a:p>
            <a:r>
              <a:rPr lang="en-GB" noProof="0" dirty="0"/>
              <a:t>Background – ETSI TC ITS</a:t>
            </a:r>
          </a:p>
        </p:txBody>
      </p:sp>
      <p:sp>
        <p:nvSpPr>
          <p:cNvPr id="6" name="מציין מיקום תוכן 5">
            <a:extLst>
              <a:ext uri="{FF2B5EF4-FFF2-40B4-BE49-F238E27FC236}">
                <a16:creationId xmlns:a16="http://schemas.microsoft.com/office/drawing/2014/main" id="{BB1DD55E-A9D4-4896-AFC4-2AAF5FBD14F2}"/>
              </a:ext>
            </a:extLst>
          </p:cNvPr>
          <p:cNvSpPr>
            <a:spLocks noGrp="1"/>
          </p:cNvSpPr>
          <p:nvPr>
            <p:ph sz="quarter" idx="10"/>
          </p:nvPr>
        </p:nvSpPr>
        <p:spPr/>
        <p:txBody>
          <a:bodyPr/>
          <a:lstStyle/>
          <a:p>
            <a:r>
              <a:rPr lang="en-GB" noProof="0" dirty="0" err="1"/>
              <a:t>Responsibilty</a:t>
            </a:r>
            <a:endParaRPr lang="en-GB" noProof="0" dirty="0"/>
          </a:p>
          <a:p>
            <a:pPr lvl="1"/>
            <a:r>
              <a:rPr lang="en-US" dirty="0"/>
              <a:t>Development and maintenance of Standards, Specifications and other deliverables to support the development and implementation of ITS Service provision across the network, for transport networks, vehicles and transport users, including interface aspects and multiple modes of transport and interoperability between systems, but not including ITS application standards, radio matters, and EMC</a:t>
            </a:r>
          </a:p>
          <a:p>
            <a:pPr lvl="1"/>
            <a:r>
              <a:rPr lang="en-US" dirty="0"/>
              <a:t>Scope includes communication media, and associated physical layer, transport layer, network layer, security, lawful intercept and the provision of generic web services</a:t>
            </a:r>
            <a:endParaRPr lang="en-GB" noProof="0" dirty="0"/>
          </a:p>
          <a:p>
            <a:endParaRPr lang="en-GB" noProof="0" dirty="0"/>
          </a:p>
        </p:txBody>
      </p:sp>
    </p:spTree>
    <p:extLst>
      <p:ext uri="{BB962C8B-B14F-4D97-AF65-F5344CB8AC3E}">
        <p14:creationId xmlns:p14="http://schemas.microsoft.com/office/powerpoint/2010/main" val="24540106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כותרת 4">
            <a:extLst>
              <a:ext uri="{FF2B5EF4-FFF2-40B4-BE49-F238E27FC236}">
                <a16:creationId xmlns:a16="http://schemas.microsoft.com/office/drawing/2014/main" id="{773B3EBD-D41B-4506-8E69-B617083813ED}"/>
              </a:ext>
            </a:extLst>
          </p:cNvPr>
          <p:cNvSpPr>
            <a:spLocks noGrp="1"/>
          </p:cNvSpPr>
          <p:nvPr>
            <p:ph type="title"/>
          </p:nvPr>
        </p:nvSpPr>
        <p:spPr/>
        <p:txBody>
          <a:bodyPr/>
          <a:lstStyle/>
          <a:p>
            <a:r>
              <a:rPr lang="en-GB" noProof="0" dirty="0"/>
              <a:t>Background – ETSI TC ITS</a:t>
            </a:r>
          </a:p>
        </p:txBody>
      </p:sp>
      <p:sp>
        <p:nvSpPr>
          <p:cNvPr id="6" name="מציין מיקום תוכן 5">
            <a:extLst>
              <a:ext uri="{FF2B5EF4-FFF2-40B4-BE49-F238E27FC236}">
                <a16:creationId xmlns:a16="http://schemas.microsoft.com/office/drawing/2014/main" id="{BB1DD55E-A9D4-4896-AFC4-2AAF5FBD14F2}"/>
              </a:ext>
            </a:extLst>
          </p:cNvPr>
          <p:cNvSpPr>
            <a:spLocks noGrp="1"/>
          </p:cNvSpPr>
          <p:nvPr>
            <p:ph sz="quarter" idx="10"/>
          </p:nvPr>
        </p:nvSpPr>
        <p:spPr/>
        <p:txBody>
          <a:bodyPr/>
          <a:lstStyle/>
          <a:p>
            <a:r>
              <a:rPr lang="en-GB" noProof="0" dirty="0"/>
              <a:t>Main areas of work</a:t>
            </a:r>
          </a:p>
          <a:p>
            <a:pPr lvl="1"/>
            <a:r>
              <a:rPr lang="en-GB" dirty="0"/>
              <a:t>Cooperative Intelligent Transport Systems this includes</a:t>
            </a:r>
          </a:p>
          <a:p>
            <a:pPr lvl="2"/>
            <a:r>
              <a:rPr lang="en-GB" noProof="0" dirty="0"/>
              <a:t>Maintenance of existing standards</a:t>
            </a:r>
          </a:p>
          <a:p>
            <a:pPr lvl="2"/>
            <a:r>
              <a:rPr lang="en-GB" noProof="0" dirty="0"/>
              <a:t>Further elaboration of standards</a:t>
            </a:r>
          </a:p>
          <a:p>
            <a:pPr lvl="2"/>
            <a:r>
              <a:rPr lang="en-GB" dirty="0"/>
              <a:t>Test specifications for the developed standards</a:t>
            </a:r>
          </a:p>
          <a:p>
            <a:pPr lvl="2"/>
            <a:r>
              <a:rPr lang="en-GB" dirty="0"/>
              <a:t>Test specification from European Fee Collection</a:t>
            </a:r>
          </a:p>
          <a:p>
            <a:pPr lvl="1"/>
            <a:r>
              <a:rPr lang="en-GB" noProof="0" dirty="0"/>
              <a:t>MirrorLink in collaboration with Connected Car Consortium </a:t>
            </a:r>
          </a:p>
          <a:p>
            <a:endParaRPr lang="en-GB" noProof="0" dirty="0"/>
          </a:p>
        </p:txBody>
      </p:sp>
    </p:spTree>
    <p:extLst>
      <p:ext uri="{BB962C8B-B14F-4D97-AF65-F5344CB8AC3E}">
        <p14:creationId xmlns:p14="http://schemas.microsoft.com/office/powerpoint/2010/main" val="9934082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כותרת 4">
            <a:extLst>
              <a:ext uri="{FF2B5EF4-FFF2-40B4-BE49-F238E27FC236}">
                <a16:creationId xmlns:a16="http://schemas.microsoft.com/office/drawing/2014/main" id="{773B3EBD-D41B-4506-8E69-B617083813ED}"/>
              </a:ext>
            </a:extLst>
          </p:cNvPr>
          <p:cNvSpPr>
            <a:spLocks noGrp="1"/>
          </p:cNvSpPr>
          <p:nvPr>
            <p:ph type="title"/>
          </p:nvPr>
        </p:nvSpPr>
        <p:spPr/>
        <p:txBody>
          <a:bodyPr/>
          <a:lstStyle/>
          <a:p>
            <a:r>
              <a:rPr lang="en-GB" noProof="0" dirty="0"/>
              <a:t>Cooperative ITS – Wide Area Communication</a:t>
            </a:r>
          </a:p>
        </p:txBody>
      </p:sp>
      <p:sp>
        <p:nvSpPr>
          <p:cNvPr id="6" name="מציין מיקום תוכן 5">
            <a:extLst>
              <a:ext uri="{FF2B5EF4-FFF2-40B4-BE49-F238E27FC236}">
                <a16:creationId xmlns:a16="http://schemas.microsoft.com/office/drawing/2014/main" id="{BB1DD55E-A9D4-4896-AFC4-2AAF5FBD14F2}"/>
              </a:ext>
            </a:extLst>
          </p:cNvPr>
          <p:cNvSpPr>
            <a:spLocks noGrp="1"/>
          </p:cNvSpPr>
          <p:nvPr>
            <p:ph sz="quarter" idx="10"/>
          </p:nvPr>
        </p:nvSpPr>
        <p:spPr>
          <a:xfrm>
            <a:off x="609758" y="1247887"/>
            <a:ext cx="9000000" cy="5032684"/>
          </a:xfrm>
        </p:spPr>
        <p:txBody>
          <a:bodyPr/>
          <a:lstStyle/>
          <a:p>
            <a:r>
              <a:rPr lang="en-GB" noProof="0" dirty="0"/>
              <a:t>Generic Broadcast</a:t>
            </a:r>
          </a:p>
          <a:p>
            <a:pPr lvl="1"/>
            <a:r>
              <a:rPr lang="en-GB" noProof="0" dirty="0"/>
              <a:t>TMC as part of the RDS channel of FM Broadcast</a:t>
            </a:r>
          </a:p>
          <a:p>
            <a:pPr lvl="1"/>
            <a:r>
              <a:rPr lang="en-GB" noProof="0" dirty="0"/>
              <a:t>Information shared over DAB+</a:t>
            </a:r>
          </a:p>
          <a:p>
            <a:r>
              <a:rPr lang="en-GB" noProof="0" dirty="0"/>
              <a:t>Target Broadcast</a:t>
            </a:r>
          </a:p>
          <a:p>
            <a:pPr lvl="1"/>
            <a:r>
              <a:rPr lang="en-GB" noProof="0" dirty="0"/>
              <a:t>Use </a:t>
            </a:r>
            <a:r>
              <a:rPr lang="en-GB" dirty="0"/>
              <a:t>of cellular systems such as (e)MBMS/ cell broadcast to share information, allowing distribution on a cellular cell network level.</a:t>
            </a:r>
            <a:endParaRPr lang="en-GB" noProof="0" dirty="0"/>
          </a:p>
          <a:p>
            <a:r>
              <a:rPr lang="en-GB" dirty="0"/>
              <a:t>Dedicated Connections</a:t>
            </a:r>
          </a:p>
          <a:p>
            <a:pPr lvl="1"/>
            <a:r>
              <a:rPr lang="en-GB" dirty="0"/>
              <a:t>Based using Cellular Connectivity and knowledge of location – relevant information in provided – Scope of content of information is dependent on end to end latency of end to end delay of enacting entities</a:t>
            </a:r>
          </a:p>
        </p:txBody>
      </p:sp>
    </p:spTree>
    <p:extLst>
      <p:ext uri="{BB962C8B-B14F-4D97-AF65-F5344CB8AC3E}">
        <p14:creationId xmlns:p14="http://schemas.microsoft.com/office/powerpoint/2010/main" val="791624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כותרת 4">
            <a:extLst>
              <a:ext uri="{FF2B5EF4-FFF2-40B4-BE49-F238E27FC236}">
                <a16:creationId xmlns:a16="http://schemas.microsoft.com/office/drawing/2014/main" id="{773B3EBD-D41B-4506-8E69-B617083813ED}"/>
              </a:ext>
            </a:extLst>
          </p:cNvPr>
          <p:cNvSpPr>
            <a:spLocks noGrp="1"/>
          </p:cNvSpPr>
          <p:nvPr>
            <p:ph type="title"/>
          </p:nvPr>
        </p:nvSpPr>
        <p:spPr/>
        <p:txBody>
          <a:bodyPr/>
          <a:lstStyle/>
          <a:p>
            <a:r>
              <a:rPr lang="en-GB" noProof="0" dirty="0"/>
              <a:t>Key characteristics of C-ITS short range communication</a:t>
            </a:r>
          </a:p>
        </p:txBody>
      </p:sp>
      <p:sp>
        <p:nvSpPr>
          <p:cNvPr id="6" name="מציין מיקום תוכן 5">
            <a:extLst>
              <a:ext uri="{FF2B5EF4-FFF2-40B4-BE49-F238E27FC236}">
                <a16:creationId xmlns:a16="http://schemas.microsoft.com/office/drawing/2014/main" id="{BB1DD55E-A9D4-4896-AFC4-2AAF5FBD14F2}"/>
              </a:ext>
            </a:extLst>
          </p:cNvPr>
          <p:cNvSpPr>
            <a:spLocks noGrp="1"/>
          </p:cNvSpPr>
          <p:nvPr>
            <p:ph sz="quarter" idx="10"/>
          </p:nvPr>
        </p:nvSpPr>
        <p:spPr/>
        <p:txBody>
          <a:bodyPr/>
          <a:lstStyle/>
          <a:p>
            <a:pPr lvl="1"/>
            <a:r>
              <a:rPr lang="en-GB" noProof="0" dirty="0"/>
              <a:t>Dedicated Short-Range Communication for exchanging messages between vehicles, and between vehicles and road-side units</a:t>
            </a:r>
          </a:p>
          <a:p>
            <a:pPr lvl="1"/>
            <a:r>
              <a:rPr lang="en-GB" noProof="0" dirty="0"/>
              <a:t>Short range: specifically tailored for cooperative safety -Only local communication – range 300-400 m</a:t>
            </a:r>
          </a:p>
          <a:p>
            <a:pPr lvl="1"/>
            <a:r>
              <a:rPr lang="en-GB" noProof="0" dirty="0"/>
              <a:t>Communication latency &lt; 5 </a:t>
            </a:r>
            <a:r>
              <a:rPr lang="en-GB" noProof="0" dirty="0" err="1"/>
              <a:t>ms</a:t>
            </a:r>
            <a:endParaRPr lang="en-GB" noProof="0" dirty="0"/>
          </a:p>
          <a:p>
            <a:pPr lvl="1"/>
            <a:r>
              <a:rPr lang="en-GB" noProof="0" dirty="0"/>
              <a:t>Connection less many to many</a:t>
            </a:r>
            <a:br>
              <a:rPr lang="en-GB" noProof="0" dirty="0"/>
            </a:br>
            <a:r>
              <a:rPr lang="en-GB" noProof="0" dirty="0"/>
              <a:t>communication</a:t>
            </a:r>
          </a:p>
          <a:p>
            <a:pPr lvl="1"/>
            <a:r>
              <a:rPr lang="en-GB" noProof="0" dirty="0"/>
              <a:t>Information dissemination rates </a:t>
            </a:r>
            <a:br>
              <a:rPr lang="en-GB" noProof="0" dirty="0"/>
            </a:br>
            <a:r>
              <a:rPr lang="en-GB" noProof="0" dirty="0"/>
              <a:t>up to 10 times-per-second (10 Hz), but prepared</a:t>
            </a:r>
            <a:br>
              <a:rPr lang="en-GB" noProof="0" dirty="0"/>
            </a:br>
            <a:r>
              <a:rPr lang="en-GB" noProof="0" dirty="0"/>
              <a:t>for rates of &gt;50Hz, e.g. for platooning</a:t>
            </a:r>
          </a:p>
          <a:p>
            <a:pPr lvl="1"/>
            <a:r>
              <a:rPr lang="en-GB" noProof="0" dirty="0"/>
              <a:t>Ad-hoc Sensor network</a:t>
            </a:r>
          </a:p>
          <a:p>
            <a:endParaRPr lang="en-GB" noProof="0" dirty="0"/>
          </a:p>
        </p:txBody>
      </p:sp>
      <p:grpSp>
        <p:nvGrpSpPr>
          <p:cNvPr id="4" name="Gruppieren 1">
            <a:extLst>
              <a:ext uri="{FF2B5EF4-FFF2-40B4-BE49-F238E27FC236}">
                <a16:creationId xmlns:a16="http://schemas.microsoft.com/office/drawing/2014/main" id="{D2F0BAF3-0112-4BD0-BDA0-BCC8330E72CA}"/>
              </a:ext>
            </a:extLst>
          </p:cNvPr>
          <p:cNvGrpSpPr/>
          <p:nvPr/>
        </p:nvGrpSpPr>
        <p:grpSpPr>
          <a:xfrm>
            <a:off x="5754571" y="2921568"/>
            <a:ext cx="4028412" cy="2395234"/>
            <a:chOff x="5349044" y="2997218"/>
            <a:chExt cx="4028412" cy="2700034"/>
          </a:xfrm>
        </p:grpSpPr>
        <p:pic>
          <p:nvPicPr>
            <p:cNvPr id="7" name="Picture 74">
              <a:extLst>
                <a:ext uri="{FF2B5EF4-FFF2-40B4-BE49-F238E27FC236}">
                  <a16:creationId xmlns:a16="http://schemas.microsoft.com/office/drawing/2014/main" id="{02319BC5-E554-481C-9A4A-04223E7F1E2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49044" y="2997218"/>
              <a:ext cx="4028412" cy="27000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feld 8">
              <a:extLst>
                <a:ext uri="{FF2B5EF4-FFF2-40B4-BE49-F238E27FC236}">
                  <a16:creationId xmlns:a16="http://schemas.microsoft.com/office/drawing/2014/main" id="{5AA11825-367D-47CE-AEDA-C9D2F9F0EAD1}"/>
                </a:ext>
              </a:extLst>
            </p:cNvPr>
            <p:cNvSpPr txBox="1"/>
            <p:nvPr/>
          </p:nvSpPr>
          <p:spPr>
            <a:xfrm>
              <a:off x="7235334" y="3548498"/>
              <a:ext cx="521297" cy="242860"/>
            </a:xfrm>
            <a:prstGeom prst="rect">
              <a:avLst/>
            </a:prstGeom>
            <a:noFill/>
          </p:spPr>
          <p:txBody>
            <a:bodyPr wrap="none" rtlCol="0">
              <a:spAutoFit/>
            </a:bodyPr>
            <a:lstStyle/>
            <a:p>
              <a:r>
                <a:rPr lang="de-DE" sz="800" b="1" dirty="0">
                  <a:latin typeface="Arial Black" pitchFamily="34" charset="0"/>
                </a:rPr>
                <a:t>WLAN</a:t>
              </a:r>
            </a:p>
          </p:txBody>
        </p:sp>
        <p:sp>
          <p:nvSpPr>
            <p:cNvPr id="9" name="Textfeld 9">
              <a:extLst>
                <a:ext uri="{FF2B5EF4-FFF2-40B4-BE49-F238E27FC236}">
                  <a16:creationId xmlns:a16="http://schemas.microsoft.com/office/drawing/2014/main" id="{D858CCCF-FB37-410E-82B9-83F646CCA772}"/>
                </a:ext>
              </a:extLst>
            </p:cNvPr>
            <p:cNvSpPr txBox="1"/>
            <p:nvPr/>
          </p:nvSpPr>
          <p:spPr>
            <a:xfrm>
              <a:off x="6733491" y="4562220"/>
              <a:ext cx="526106" cy="242860"/>
            </a:xfrm>
            <a:prstGeom prst="rect">
              <a:avLst/>
            </a:prstGeom>
            <a:noFill/>
          </p:spPr>
          <p:txBody>
            <a:bodyPr wrap="none" rtlCol="0">
              <a:spAutoFit/>
            </a:bodyPr>
            <a:lstStyle/>
            <a:p>
              <a:r>
                <a:rPr lang="de-DE" sz="800" b="1" dirty="0" err="1">
                  <a:latin typeface="Arial Black" pitchFamily="34" charset="0"/>
                </a:rPr>
                <a:t>Direct</a:t>
              </a:r>
              <a:endParaRPr lang="de-DE" sz="800" b="1" dirty="0">
                <a:latin typeface="Arial Black" pitchFamily="34" charset="0"/>
              </a:endParaRPr>
            </a:p>
          </p:txBody>
        </p:sp>
        <p:sp>
          <p:nvSpPr>
            <p:cNvPr id="10" name="Textfeld 10">
              <a:extLst>
                <a:ext uri="{FF2B5EF4-FFF2-40B4-BE49-F238E27FC236}">
                  <a16:creationId xmlns:a16="http://schemas.microsoft.com/office/drawing/2014/main" id="{B2206AC4-9BB8-4385-B10B-2C7FF90FAB6B}"/>
                </a:ext>
              </a:extLst>
            </p:cNvPr>
            <p:cNvSpPr txBox="1"/>
            <p:nvPr/>
          </p:nvSpPr>
          <p:spPr>
            <a:xfrm>
              <a:off x="7483176" y="4751721"/>
              <a:ext cx="526106" cy="242860"/>
            </a:xfrm>
            <a:prstGeom prst="rect">
              <a:avLst/>
            </a:prstGeom>
            <a:noFill/>
          </p:spPr>
          <p:txBody>
            <a:bodyPr wrap="none" rtlCol="0">
              <a:spAutoFit/>
            </a:bodyPr>
            <a:lstStyle/>
            <a:p>
              <a:r>
                <a:rPr lang="de-DE" sz="800" b="1" dirty="0" err="1">
                  <a:latin typeface="Arial Black" pitchFamily="34" charset="0"/>
                </a:rPr>
                <a:t>Direct</a:t>
              </a:r>
              <a:endParaRPr lang="de-DE" sz="800" b="1" dirty="0">
                <a:latin typeface="Arial Black" pitchFamily="34" charset="0"/>
              </a:endParaRPr>
            </a:p>
          </p:txBody>
        </p:sp>
        <p:sp>
          <p:nvSpPr>
            <p:cNvPr id="11" name="Textfeld 11">
              <a:extLst>
                <a:ext uri="{FF2B5EF4-FFF2-40B4-BE49-F238E27FC236}">
                  <a16:creationId xmlns:a16="http://schemas.microsoft.com/office/drawing/2014/main" id="{5C07F457-5840-4310-9302-522E2FCB59C5}"/>
                </a:ext>
              </a:extLst>
            </p:cNvPr>
            <p:cNvSpPr txBox="1"/>
            <p:nvPr/>
          </p:nvSpPr>
          <p:spPr>
            <a:xfrm>
              <a:off x="7957627" y="3919758"/>
              <a:ext cx="526106" cy="242860"/>
            </a:xfrm>
            <a:prstGeom prst="rect">
              <a:avLst/>
            </a:prstGeom>
            <a:noFill/>
          </p:spPr>
          <p:txBody>
            <a:bodyPr wrap="none" rtlCol="0">
              <a:spAutoFit/>
            </a:bodyPr>
            <a:lstStyle/>
            <a:p>
              <a:r>
                <a:rPr lang="de-DE" sz="800" b="1" dirty="0" err="1">
                  <a:latin typeface="Arial Black" pitchFamily="34" charset="0"/>
                </a:rPr>
                <a:t>Direct</a:t>
              </a:r>
              <a:endParaRPr lang="de-DE" sz="800" b="1" dirty="0">
                <a:latin typeface="Arial Black" pitchFamily="34" charset="0"/>
              </a:endParaRPr>
            </a:p>
          </p:txBody>
        </p:sp>
        <p:sp>
          <p:nvSpPr>
            <p:cNvPr id="12" name="Textfeld 12">
              <a:extLst>
                <a:ext uri="{FF2B5EF4-FFF2-40B4-BE49-F238E27FC236}">
                  <a16:creationId xmlns:a16="http://schemas.microsoft.com/office/drawing/2014/main" id="{150AC02B-409F-4DB7-8B95-6308BBD53A46}"/>
                </a:ext>
              </a:extLst>
            </p:cNvPr>
            <p:cNvSpPr txBox="1"/>
            <p:nvPr/>
          </p:nvSpPr>
          <p:spPr>
            <a:xfrm>
              <a:off x="6002191" y="4423814"/>
              <a:ext cx="526106" cy="242860"/>
            </a:xfrm>
            <a:prstGeom prst="rect">
              <a:avLst/>
            </a:prstGeom>
            <a:noFill/>
          </p:spPr>
          <p:txBody>
            <a:bodyPr wrap="none" rtlCol="0">
              <a:spAutoFit/>
            </a:bodyPr>
            <a:lstStyle/>
            <a:p>
              <a:r>
                <a:rPr lang="de-DE" sz="800" b="1" dirty="0" err="1">
                  <a:latin typeface="Arial Black" pitchFamily="34" charset="0"/>
                </a:rPr>
                <a:t>Direct</a:t>
              </a:r>
              <a:endParaRPr lang="de-DE" sz="800" b="1" dirty="0">
                <a:latin typeface="Arial Black" pitchFamily="34" charset="0"/>
              </a:endParaRPr>
            </a:p>
          </p:txBody>
        </p:sp>
        <p:sp>
          <p:nvSpPr>
            <p:cNvPr id="13" name="Textfeld 13">
              <a:extLst>
                <a:ext uri="{FF2B5EF4-FFF2-40B4-BE49-F238E27FC236}">
                  <a16:creationId xmlns:a16="http://schemas.microsoft.com/office/drawing/2014/main" id="{7EF720D8-EA4E-425A-86C4-988E1382F079}"/>
                </a:ext>
              </a:extLst>
            </p:cNvPr>
            <p:cNvSpPr txBox="1"/>
            <p:nvPr/>
          </p:nvSpPr>
          <p:spPr>
            <a:xfrm>
              <a:off x="5423456" y="3858970"/>
              <a:ext cx="635110" cy="242860"/>
            </a:xfrm>
            <a:prstGeom prst="rect">
              <a:avLst/>
            </a:prstGeom>
            <a:noFill/>
          </p:spPr>
          <p:txBody>
            <a:bodyPr wrap="none" rtlCol="0">
              <a:spAutoFit/>
            </a:bodyPr>
            <a:lstStyle/>
            <a:p>
              <a:r>
                <a:rPr lang="de-DE" sz="800" b="1" dirty="0">
                  <a:latin typeface="Arial Black" pitchFamily="34" charset="0"/>
                </a:rPr>
                <a:t>Internet</a:t>
              </a:r>
            </a:p>
          </p:txBody>
        </p:sp>
      </p:grpSp>
    </p:spTree>
    <p:extLst>
      <p:ext uri="{BB962C8B-B14F-4D97-AF65-F5344CB8AC3E}">
        <p14:creationId xmlns:p14="http://schemas.microsoft.com/office/powerpoint/2010/main" val="9539526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כותרת 4">
            <a:extLst>
              <a:ext uri="{FF2B5EF4-FFF2-40B4-BE49-F238E27FC236}">
                <a16:creationId xmlns:a16="http://schemas.microsoft.com/office/drawing/2014/main" id="{565293EF-4FFE-416A-AEE9-2B98FAFEC07D}"/>
              </a:ext>
            </a:extLst>
          </p:cNvPr>
          <p:cNvSpPr>
            <a:spLocks noGrp="1"/>
          </p:cNvSpPr>
          <p:nvPr>
            <p:ph type="title"/>
          </p:nvPr>
        </p:nvSpPr>
        <p:spPr/>
        <p:txBody>
          <a:bodyPr/>
          <a:lstStyle/>
          <a:p>
            <a:r>
              <a:rPr lang="en-GB" noProof="0" dirty="0"/>
              <a:t>The Security Challenge</a:t>
            </a:r>
          </a:p>
        </p:txBody>
      </p:sp>
      <p:sp>
        <p:nvSpPr>
          <p:cNvPr id="6" name="מציין מיקום תוכן 5">
            <a:extLst>
              <a:ext uri="{FF2B5EF4-FFF2-40B4-BE49-F238E27FC236}">
                <a16:creationId xmlns:a16="http://schemas.microsoft.com/office/drawing/2014/main" id="{621C501A-2958-408C-AE36-437033BB4A62}"/>
              </a:ext>
            </a:extLst>
          </p:cNvPr>
          <p:cNvSpPr>
            <a:spLocks noGrp="1"/>
          </p:cNvSpPr>
          <p:nvPr>
            <p:ph sz="quarter" idx="10"/>
          </p:nvPr>
        </p:nvSpPr>
        <p:spPr/>
        <p:txBody>
          <a:bodyPr/>
          <a:lstStyle/>
          <a:p>
            <a:pPr lvl="1"/>
            <a:r>
              <a:rPr lang="en-GB" noProof="0" dirty="0"/>
              <a:t>No main secondary relation !</a:t>
            </a:r>
            <a:br>
              <a:rPr lang="en-GB" noProof="0" dirty="0"/>
            </a:br>
            <a:r>
              <a:rPr lang="en-GB" noProof="0" dirty="0"/>
              <a:t>It is an ad-hoc network everyone broadcast their information to everyone that might be around and shall work without infrastructure</a:t>
            </a:r>
          </a:p>
          <a:p>
            <a:pPr lvl="1"/>
            <a:r>
              <a:rPr lang="en-GB" noProof="0" dirty="0"/>
              <a:t>Sender do not know the receiver – Receiver is just those in geographical scope</a:t>
            </a:r>
          </a:p>
          <a:p>
            <a:pPr lvl="1"/>
            <a:r>
              <a:rPr lang="en-GB" noProof="0" dirty="0"/>
              <a:t>Connection less service and a need to be able to decode first received messages within milliseconds</a:t>
            </a:r>
            <a:br>
              <a:rPr lang="en-GB" noProof="0" dirty="0"/>
            </a:br>
            <a:r>
              <a:rPr lang="en-GB" noProof="0" dirty="0"/>
              <a:t>No time to establish connection through other means to a backend</a:t>
            </a:r>
          </a:p>
          <a:p>
            <a:pPr lvl="1"/>
            <a:r>
              <a:rPr lang="en-GB" noProof="0" dirty="0"/>
              <a:t>Encryption will be a false security as everyone needs to know the keys to be able to decrypt – only a question of time before keys are leaked </a:t>
            </a:r>
          </a:p>
        </p:txBody>
      </p:sp>
    </p:spTree>
    <p:extLst>
      <p:ext uri="{BB962C8B-B14F-4D97-AF65-F5344CB8AC3E}">
        <p14:creationId xmlns:p14="http://schemas.microsoft.com/office/powerpoint/2010/main" val="39070552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כותרת 4">
            <a:extLst>
              <a:ext uri="{FF2B5EF4-FFF2-40B4-BE49-F238E27FC236}">
                <a16:creationId xmlns:a16="http://schemas.microsoft.com/office/drawing/2014/main" id="{565293EF-4FFE-416A-AEE9-2B98FAFEC07D}"/>
              </a:ext>
            </a:extLst>
          </p:cNvPr>
          <p:cNvSpPr>
            <a:spLocks noGrp="1"/>
          </p:cNvSpPr>
          <p:nvPr>
            <p:ph type="title"/>
          </p:nvPr>
        </p:nvSpPr>
        <p:spPr/>
        <p:txBody>
          <a:bodyPr/>
          <a:lstStyle/>
          <a:p>
            <a:r>
              <a:rPr lang="en-GB" noProof="0" dirty="0"/>
              <a:t>Security</a:t>
            </a:r>
          </a:p>
        </p:txBody>
      </p:sp>
      <p:sp>
        <p:nvSpPr>
          <p:cNvPr id="6" name="מציין מיקום תוכן 5">
            <a:extLst>
              <a:ext uri="{FF2B5EF4-FFF2-40B4-BE49-F238E27FC236}">
                <a16:creationId xmlns:a16="http://schemas.microsoft.com/office/drawing/2014/main" id="{621C501A-2958-408C-AE36-437033BB4A62}"/>
              </a:ext>
            </a:extLst>
          </p:cNvPr>
          <p:cNvSpPr>
            <a:spLocks noGrp="1"/>
          </p:cNvSpPr>
          <p:nvPr>
            <p:ph sz="quarter" idx="10"/>
          </p:nvPr>
        </p:nvSpPr>
        <p:spPr/>
        <p:txBody>
          <a:bodyPr/>
          <a:lstStyle/>
          <a:p>
            <a:pPr lvl="1"/>
            <a:r>
              <a:rPr lang="en-GB" noProof="0" dirty="0"/>
              <a:t>The Security is based on authenticating the sender, </a:t>
            </a:r>
            <a:r>
              <a:rPr lang="en-GB" noProof="0" dirty="0" err="1"/>
              <a:t>ie</a:t>
            </a:r>
            <a:r>
              <a:rPr lang="en-GB" noProof="0" dirty="0"/>
              <a:t>. establishing trust.</a:t>
            </a:r>
          </a:p>
          <a:p>
            <a:pPr lvl="1"/>
            <a:r>
              <a:rPr lang="en-GB" noProof="0" dirty="0"/>
              <a:t>Traditional trust model based on signing the messages – Authorizations Tickets (AT) is used – Also often called pseudonyms</a:t>
            </a:r>
          </a:p>
          <a:p>
            <a:pPr lvl="1"/>
            <a:r>
              <a:rPr lang="en-GB" noProof="0" dirty="0"/>
              <a:t>PKI infrastructure provides a limited number of ATs with a limited validity time based on the C-ITS stations Long Term certificate</a:t>
            </a:r>
          </a:p>
          <a:p>
            <a:pPr lvl="1"/>
            <a:r>
              <a:rPr lang="en-GB" noProof="0" dirty="0"/>
              <a:t>Number of simultaneous valid ATs for one C-ITS station should be kept low to minimize risk of Sybil Attacks</a:t>
            </a:r>
          </a:p>
          <a:p>
            <a:pPr lvl="1"/>
            <a:r>
              <a:rPr lang="en-GB" noProof="0" dirty="0"/>
              <a:t>Revocation of ATs is in </a:t>
            </a:r>
            <a:r>
              <a:rPr lang="en-GB" dirty="0"/>
              <a:t>first release </a:t>
            </a:r>
            <a:r>
              <a:rPr lang="en-GB" noProof="0" dirty="0"/>
              <a:t>based on expiry, </a:t>
            </a:r>
            <a:r>
              <a:rPr lang="en-GB" noProof="0" dirty="0" err="1"/>
              <a:t>ie</a:t>
            </a:r>
            <a:r>
              <a:rPr lang="en-GB" noProof="0" dirty="0"/>
              <a:t>. revocation of trust will be based on stopping issuing ATs </a:t>
            </a:r>
          </a:p>
        </p:txBody>
      </p:sp>
    </p:spTree>
    <p:extLst>
      <p:ext uri="{BB962C8B-B14F-4D97-AF65-F5344CB8AC3E}">
        <p14:creationId xmlns:p14="http://schemas.microsoft.com/office/powerpoint/2010/main" val="2766063199"/>
      </p:ext>
    </p:extLst>
  </p:cSld>
  <p:clrMapOvr>
    <a:masterClrMapping/>
  </p:clrMapOvr>
</p:sld>
</file>

<file path=ppt/theme/theme1.xml><?xml version="1.0" encoding="utf-8"?>
<a:theme xmlns:a="http://schemas.openxmlformats.org/drawingml/2006/main" name="ETSI Corporate 2018">
  <a:themeElements>
    <a:clrScheme name="ETSI 2018">
      <a:dk1>
        <a:srgbClr val="3E484F"/>
      </a:dk1>
      <a:lt1>
        <a:srgbClr val="A0CBED"/>
      </a:lt1>
      <a:dk2>
        <a:srgbClr val="000000"/>
      </a:dk2>
      <a:lt2>
        <a:srgbClr val="FFFFFF"/>
      </a:lt2>
      <a:accent1>
        <a:srgbClr val="004A8D"/>
      </a:accent1>
      <a:accent2>
        <a:srgbClr val="007DC3"/>
      </a:accent2>
      <a:accent3>
        <a:srgbClr val="69747A"/>
      </a:accent3>
      <a:accent4>
        <a:srgbClr val="E8E196"/>
      </a:accent4>
      <a:accent5>
        <a:srgbClr val="FFC20E"/>
      </a:accent5>
      <a:accent6>
        <a:srgbClr val="8DC640"/>
      </a:accent6>
      <a:hlink>
        <a:srgbClr val="007DC3"/>
      </a:hlink>
      <a:folHlink>
        <a:srgbClr val="8C56A3"/>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2400" dirty="0" err="1" smtClean="0">
            <a:solidFill>
              <a:schemeClr val="tx2"/>
            </a:solidFill>
          </a:defRPr>
        </a:defPPr>
      </a:lstStyle>
    </a:txDef>
  </a:objectDefaults>
  <a:extraClrSchemeLst/>
  <a:extLst>
    <a:ext uri="{05A4C25C-085E-4340-85A3-A5531E510DB2}">
      <thm15:themeFamily xmlns:thm15="http://schemas.microsoft.com/office/thememl/2012/main" name="ETSI Corporate Presentation Template V11 - Full Template.potx [Read-Only]" id="{6BEAD7CD-EA02-432E-B2A6-A3A3BA60F284}" vid="{C0656852-9D95-4DC0-A69C-48BD760D5A0D}"/>
    </a:ext>
  </a:extLst>
</a:theme>
</file>

<file path=ppt/theme/theme2.xml><?xml version="1.0" encoding="utf-8"?>
<a:theme xmlns:a="http://schemas.openxmlformats.org/drawingml/2006/main" name="Office Theme">
  <a:themeElements>
    <a:clrScheme name="ETSI 2018">
      <a:dk1>
        <a:srgbClr val="3E484F"/>
      </a:dk1>
      <a:lt1>
        <a:srgbClr val="A0CBED"/>
      </a:lt1>
      <a:dk2>
        <a:srgbClr val="000000"/>
      </a:dk2>
      <a:lt2>
        <a:srgbClr val="FFFFFF"/>
      </a:lt2>
      <a:accent1>
        <a:srgbClr val="004A8D"/>
      </a:accent1>
      <a:accent2>
        <a:srgbClr val="007DC3"/>
      </a:accent2>
      <a:accent3>
        <a:srgbClr val="69747A"/>
      </a:accent3>
      <a:accent4>
        <a:srgbClr val="E8E196"/>
      </a:accent4>
      <a:accent5>
        <a:srgbClr val="FFC20E"/>
      </a:accent5>
      <a:accent6>
        <a:srgbClr val="8DC640"/>
      </a:accent6>
      <a:hlink>
        <a:srgbClr val="007DC3"/>
      </a:hlink>
      <a:folHlink>
        <a:srgbClr val="8C56A3"/>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ETSI 2018">
      <a:dk1>
        <a:srgbClr val="3E484F"/>
      </a:dk1>
      <a:lt1>
        <a:srgbClr val="A0CBED"/>
      </a:lt1>
      <a:dk2>
        <a:srgbClr val="000000"/>
      </a:dk2>
      <a:lt2>
        <a:srgbClr val="FFFFFF"/>
      </a:lt2>
      <a:accent1>
        <a:srgbClr val="004A8D"/>
      </a:accent1>
      <a:accent2>
        <a:srgbClr val="007DC3"/>
      </a:accent2>
      <a:accent3>
        <a:srgbClr val="69747A"/>
      </a:accent3>
      <a:accent4>
        <a:srgbClr val="E8E196"/>
      </a:accent4>
      <a:accent5>
        <a:srgbClr val="FFC20E"/>
      </a:accent5>
      <a:accent6>
        <a:srgbClr val="8DC640"/>
      </a:accent6>
      <a:hlink>
        <a:srgbClr val="007DC3"/>
      </a:hlink>
      <a:folHlink>
        <a:srgbClr val="8C56A3"/>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B2FE5DF7E4F1D4ABEF6D9BF0222E8B9" ma:contentTypeVersion="5" ma:contentTypeDescription="Create a new document." ma:contentTypeScope="" ma:versionID="995cf7df579856419e0a4e2f936c26d5">
  <xsd:schema xmlns:xsd="http://www.w3.org/2001/XMLSchema" xmlns:xs="http://www.w3.org/2001/XMLSchema" xmlns:p="http://schemas.microsoft.com/office/2006/metadata/properties" xmlns:ns1="http://schemas.microsoft.com/sharepoint/v3" xmlns:ns2="12c98d68-ac85-44e7-bf24-1eee02f47aef" xmlns:ns3="07f874d8-1985-4211-bd75-0b16975e87a8" targetNamespace="http://schemas.microsoft.com/office/2006/metadata/properties" ma:root="true" ma:fieldsID="cb7f3290b1e07536974a9c1c03cd9fcc" ns1:_="" ns2:_="" ns3:_="">
    <xsd:import namespace="http://schemas.microsoft.com/sharepoint/v3"/>
    <xsd:import namespace="12c98d68-ac85-44e7-bf24-1eee02f47aef"/>
    <xsd:import namespace="07f874d8-1985-4211-bd75-0b16975e87a8"/>
    <xsd:element name="properties">
      <xsd:complexType>
        <xsd:sequence>
          <xsd:element name="documentManagement">
            <xsd:complexType>
              <xsd:all>
                <xsd:element ref="ns1:PublishingStartDate" minOccurs="0"/>
                <xsd:element ref="ns1:PublishingExpirationDate" minOccurs="0"/>
                <xsd:element ref="ns2:Source" minOccurs="0"/>
                <xsd:element ref="ns2:_x0077_t03" minOccurs="0"/>
                <xsd:element ref="ns2:u39c" minOccurs="0"/>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2c98d68-ac85-44e7-bf24-1eee02f47aef" elementFormDefault="qualified">
    <xsd:import namespace="http://schemas.microsoft.com/office/2006/documentManagement/types"/>
    <xsd:import namespace="http://schemas.microsoft.com/office/infopath/2007/PartnerControls"/>
    <xsd:element name="Source" ma:index="10" nillable="true" ma:displayName="Source" ma:internalName="Source">
      <xsd:simpleType>
        <xsd:restriction base="dms:Text">
          <xsd:maxLength value="255"/>
        </xsd:restriction>
      </xsd:simpleType>
    </xsd:element>
    <xsd:element name="_x0077_t03" ma:index="11" nillable="true" ma:displayName="Title" ma:internalName="_x0077_t03">
      <xsd:simpleType>
        <xsd:restriction base="dms:Text"/>
      </xsd:simpleType>
    </xsd:element>
    <xsd:element name="u39c" ma:index="12" nillable="true" ma:displayName="Source" ma:internalName="u39c">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7f874d8-1985-4211-bd75-0b16975e87a8" elementFormDefault="qualified">
    <xsd:import namespace="http://schemas.microsoft.com/office/2006/documentManagement/types"/>
    <xsd:import namespace="http://schemas.microsoft.com/office/infopath/2007/PartnerControls"/>
    <xsd:element name="SharedWithUsers" ma:index="13"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x0077_t03 xmlns="12c98d68-ac85-44e7-bf24-1eee02f47aef" xsi:nil="true"/>
    <u39c xmlns="12c98d68-ac85-44e7-bf24-1eee02f47aef" xsi:nil="true"/>
    <PublishingExpirationDate xmlns="http://schemas.microsoft.com/sharepoint/v3" xsi:nil="true"/>
    <PublishingStartDate xmlns="http://schemas.microsoft.com/sharepoint/v3" xsi:nil="true"/>
    <Source xmlns="12c98d68-ac85-44e7-bf24-1eee02f47aef" xsi:nil="true"/>
  </documentManagement>
</p:properties>
</file>

<file path=customXml/itemProps1.xml><?xml version="1.0" encoding="utf-8"?>
<ds:datastoreItem xmlns:ds="http://schemas.openxmlformats.org/officeDocument/2006/customXml" ds:itemID="{4BCBB183-B9E4-43A4-8222-8A70FC8EDD3C}">
  <ds:schemaRefs>
    <ds:schemaRef ds:uri="http://schemas.microsoft.com/sharepoint/v3/contenttype/forms"/>
  </ds:schemaRefs>
</ds:datastoreItem>
</file>

<file path=customXml/itemProps2.xml><?xml version="1.0" encoding="utf-8"?>
<ds:datastoreItem xmlns:ds="http://schemas.openxmlformats.org/officeDocument/2006/customXml" ds:itemID="{E9982AC1-AFF7-4D24-AD71-8A32B90B2D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2c98d68-ac85-44e7-bf24-1eee02f47aef"/>
    <ds:schemaRef ds:uri="07f874d8-1985-4211-bd75-0b16975e87a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EBE1665-31FA-4D7E-A571-723AD1DE0938}">
  <ds:schemaRefs>
    <ds:schemaRef ds:uri="12c98d68-ac85-44e7-bf24-1eee02f47aef"/>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07f874d8-1985-4211-bd75-0b16975e87a8"/>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ETSI_CORPORATE_PRESENTATION_template_2018_Full_Version</Template>
  <TotalTime>2442</TotalTime>
  <Words>2174</Words>
  <Application>Microsoft Office PowerPoint</Application>
  <PresentationFormat>Widescreen</PresentationFormat>
  <Paragraphs>187</Paragraphs>
  <Slides>28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Arial Black</vt:lpstr>
      <vt:lpstr>Calibri</vt:lpstr>
      <vt:lpstr>Calibri Light</vt:lpstr>
      <vt:lpstr>Wingdings</vt:lpstr>
      <vt:lpstr>ETSI Corporate 2018</vt:lpstr>
      <vt:lpstr>Status on C-ITS work within ETSI </vt:lpstr>
      <vt:lpstr>Agenda</vt:lpstr>
      <vt:lpstr>Background</vt:lpstr>
      <vt:lpstr>Background – ETSI TC ITS</vt:lpstr>
      <vt:lpstr>Background – ETSI TC ITS</vt:lpstr>
      <vt:lpstr>Cooperative ITS – Wide Area Communication</vt:lpstr>
      <vt:lpstr>Key characteristics of C-ITS short range communication</vt:lpstr>
      <vt:lpstr>The Security Challenge</vt:lpstr>
      <vt:lpstr>Security</vt:lpstr>
      <vt:lpstr>Status of standards</vt:lpstr>
      <vt:lpstr>Spectrum related work</vt:lpstr>
      <vt:lpstr>Status</vt:lpstr>
      <vt:lpstr>Status of the work on C-ITS</vt:lpstr>
      <vt:lpstr>Status of the work on C-ITS</vt:lpstr>
      <vt:lpstr>ASN.1 publishing </vt:lpstr>
      <vt:lpstr>The ETSI ITS ASN.1 publishing repositories</vt:lpstr>
      <vt:lpstr>The ASN.1 publishing repository content</vt:lpstr>
      <vt:lpstr>Key features for Release 2</vt:lpstr>
      <vt:lpstr>Key features for Release 2</vt:lpstr>
      <vt:lpstr>Key features for Release 2</vt:lpstr>
      <vt:lpstr>Key features for Release 2</vt:lpstr>
      <vt:lpstr>Key features for Release 2 - Objective MCO</vt:lpstr>
      <vt:lpstr>Ongoing work</vt:lpstr>
      <vt:lpstr>Ongoing work items 1/4</vt:lpstr>
      <vt:lpstr>Ongoing work items 2/4 </vt:lpstr>
      <vt:lpstr>Ongoing work items 3/4</vt:lpstr>
      <vt:lpstr>Ongoing work items 4/4 </vt:lpstr>
      <vt:lpstr>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short guide to using the ETSI PowerPoint Template</dc:title>
  <dc:subject>&lt;Speech title here&gt;</dc:subject>
  <dc:creator>Niels Peter Skov Andersen</dc:creator>
  <cp:keywords>Amdocs</cp:keywords>
  <cp:lastModifiedBy>Melissa Archer</cp:lastModifiedBy>
  <cp:revision>59</cp:revision>
  <dcterms:created xsi:type="dcterms:W3CDTF">2018-10-12T16:31:08Z</dcterms:created>
  <dcterms:modified xsi:type="dcterms:W3CDTF">2023-05-11T10:36:09Z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ecurityLevel">
    <vt:lpwstr>Level 2 – Sensitive</vt:lpwstr>
  </property>
  <property fmtid="{D5CDD505-2E9C-101B-9397-08002B2CF9AE}" pid="3" name="Updated">
    <vt:bool>true</vt:bool>
  </property>
  <property fmtid="{D5CDD505-2E9C-101B-9397-08002B2CF9AE}" pid="4" name="ContentTypeId">
    <vt:lpwstr>0x0101000B2FE5DF7E4F1D4ABEF6D9BF0222E8B9</vt:lpwstr>
  </property>
</Properties>
</file>