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7" r:id="rId4"/>
    <p:sldId id="261" r:id="rId5"/>
    <p:sldId id="263" r:id="rId6"/>
    <p:sldId id="262" r:id="rId7"/>
    <p:sldId id="264" r:id="rId8"/>
    <p:sldId id="260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3A51D-4E85-4F17-BABB-7330A483BD44}" v="35" dt="2023-06-02T06:16:16.5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uhaus, Klaus (ETB4)" userId="97e59007-50c3-440a-8700-76ce7d8e0367" providerId="ADAL" clId="{64B3A51D-4E85-4F17-BABB-7330A483BD44}"/>
    <pc:docChg chg="custSel addSld modSld sldOrd modMainMaster replTag">
      <pc:chgData name="Neuhaus, Klaus (ETB4)" userId="97e59007-50c3-440a-8700-76ce7d8e0367" providerId="ADAL" clId="{64B3A51D-4E85-4F17-BABB-7330A483BD44}" dt="2023-06-02T06:49:15.376" v="814" actId="20577"/>
      <pc:docMkLst>
        <pc:docMk/>
      </pc:docMkLst>
      <pc:sldChg chg="addSp delSp modSp new add mod ord">
        <pc:chgData name="Neuhaus, Klaus (ETB4)" userId="97e59007-50c3-440a-8700-76ce7d8e0367" providerId="ADAL" clId="{64B3A51D-4E85-4F17-BABB-7330A483BD44}" dt="2023-06-02T06:46:57.296" v="638" actId="20577"/>
        <pc:sldMkLst>
          <pc:docMk/>
          <pc:sldMk cId="316634512" sldId="261"/>
        </pc:sldMkLst>
        <pc:spChg chg="mod">
          <ac:chgData name="Neuhaus, Klaus (ETB4)" userId="97e59007-50c3-440a-8700-76ce7d8e0367" providerId="ADAL" clId="{64B3A51D-4E85-4F17-BABB-7330A483BD44}" dt="2023-06-02T06:09:33.686" v="129" actId="948"/>
          <ac:spMkLst>
            <pc:docMk/>
            <pc:sldMk cId="316634512" sldId="261"/>
            <ac:spMk id="2" creationId="{A3F843E2-469C-3097-C119-AD5224BB7CF8}"/>
          </ac:spMkLst>
        </pc:spChg>
        <pc:spChg chg="mod">
          <ac:chgData name="Neuhaus, Klaus (ETB4)" userId="97e59007-50c3-440a-8700-76ce7d8e0367" providerId="ADAL" clId="{64B3A51D-4E85-4F17-BABB-7330A483BD44}" dt="2023-06-02T06:46:57.296" v="638" actId="20577"/>
          <ac:spMkLst>
            <pc:docMk/>
            <pc:sldMk cId="316634512" sldId="261"/>
            <ac:spMk id="3" creationId="{B4D530D0-75FE-077F-9E22-004CB5CDE335}"/>
          </ac:spMkLst>
        </pc:spChg>
        <pc:spChg chg="mod">
          <ac:chgData name="Neuhaus, Klaus (ETB4)" userId="97e59007-50c3-440a-8700-76ce7d8e0367" providerId="ADAL" clId="{64B3A51D-4E85-4F17-BABB-7330A483BD44}" dt="2023-06-02T06:19:51.733" v="585" actId="20577"/>
          <ac:spMkLst>
            <pc:docMk/>
            <pc:sldMk cId="316634512" sldId="261"/>
            <ac:spMk id="4" creationId="{8B66F9DE-87CF-5D24-FEC4-5C10405182B6}"/>
          </ac:spMkLst>
        </pc:spChg>
        <pc:spChg chg="add del mod modVis">
          <ac:chgData name="Neuhaus, Klaus (ETB4)" userId="97e59007-50c3-440a-8700-76ce7d8e0367" providerId="ADAL" clId="{64B3A51D-4E85-4F17-BABB-7330A483BD44}" dt="2023-06-02T06:09:30.408" v="89"/>
          <ac:spMkLst>
            <pc:docMk/>
            <pc:sldMk cId="316634512" sldId="261"/>
            <ac:spMk id="8" creationId="{9059AC42-CAF7-30A5-BB74-A73CCE7BA500}"/>
          </ac:spMkLst>
        </pc:spChg>
        <pc:spChg chg="add del mod modVis">
          <ac:chgData name="Neuhaus, Klaus (ETB4)" userId="97e59007-50c3-440a-8700-76ce7d8e0367" providerId="ADAL" clId="{64B3A51D-4E85-4F17-BABB-7330A483BD44}" dt="2023-06-02T06:09:32.629" v="122"/>
          <ac:spMkLst>
            <pc:docMk/>
            <pc:sldMk cId="316634512" sldId="261"/>
            <ac:spMk id="9" creationId="{A2BC1833-557B-23B7-CF05-965C0BD06E04}"/>
          </ac:spMkLst>
        </pc:spChg>
        <pc:spChg chg="add del mod modVis">
          <ac:chgData name="Neuhaus, Klaus (ETB4)" userId="97e59007-50c3-440a-8700-76ce7d8e0367" providerId="ADAL" clId="{64B3A51D-4E85-4F17-BABB-7330A483BD44}" dt="2023-06-02T06:09:33.702" v="152"/>
          <ac:spMkLst>
            <pc:docMk/>
            <pc:sldMk cId="316634512" sldId="261"/>
            <ac:spMk id="10" creationId="{C9BAA56D-2E3F-9174-A8A3-D8F3DB80ADB0}"/>
          </ac:spMkLst>
        </pc:spChg>
        <pc:graphicFrameChg chg="add mod ord modVis replST">
          <ac:chgData name="Neuhaus, Klaus (ETB4)" userId="97e59007-50c3-440a-8700-76ce7d8e0367" providerId="ADAL" clId="{64B3A51D-4E85-4F17-BABB-7330A483BD44}" dt="2023-06-02T06:09:33.702" v="154"/>
          <ac:graphicFrameMkLst>
            <pc:docMk/>
            <pc:sldMk cId="316634512" sldId="261"/>
            <ac:graphicFrameMk id="7" creationId="{9D437F8B-8D32-C6F1-3F3C-6097918CDB05}"/>
          </ac:graphicFrameMkLst>
        </pc:graphicFrameChg>
      </pc:sldChg>
      <pc:sldChg chg="modSp add mod">
        <pc:chgData name="Neuhaus, Klaus (ETB4)" userId="97e59007-50c3-440a-8700-76ce7d8e0367" providerId="ADAL" clId="{64B3A51D-4E85-4F17-BABB-7330A483BD44}" dt="2023-06-02T06:49:15.376" v="814" actId="20577"/>
        <pc:sldMkLst>
          <pc:docMk/>
          <pc:sldMk cId="2625936896" sldId="262"/>
        </pc:sldMkLst>
        <pc:spChg chg="mod">
          <ac:chgData name="Neuhaus, Klaus (ETB4)" userId="97e59007-50c3-440a-8700-76ce7d8e0367" providerId="ADAL" clId="{64B3A51D-4E85-4F17-BABB-7330A483BD44}" dt="2023-06-02T06:16:16.591" v="460" actId="948"/>
          <ac:spMkLst>
            <pc:docMk/>
            <pc:sldMk cId="2625936896" sldId="262"/>
            <ac:spMk id="2" creationId="{A3F843E2-469C-3097-C119-AD5224BB7CF8}"/>
          </ac:spMkLst>
        </pc:spChg>
        <pc:spChg chg="mod">
          <ac:chgData name="Neuhaus, Klaus (ETB4)" userId="97e59007-50c3-440a-8700-76ce7d8e0367" providerId="ADAL" clId="{64B3A51D-4E85-4F17-BABB-7330A483BD44}" dt="2023-06-02T06:49:15.376" v="814" actId="20577"/>
          <ac:spMkLst>
            <pc:docMk/>
            <pc:sldMk cId="2625936896" sldId="262"/>
            <ac:spMk id="3" creationId="{B4D530D0-75FE-077F-9E22-004CB5CDE335}"/>
          </ac:spMkLst>
        </pc:spChg>
        <pc:spChg chg="mod">
          <ac:chgData name="Neuhaus, Klaus (ETB4)" userId="97e59007-50c3-440a-8700-76ce7d8e0367" providerId="ADAL" clId="{64B3A51D-4E85-4F17-BABB-7330A483BD44}" dt="2023-06-02T06:20:30.493" v="627" actId="20577"/>
          <ac:spMkLst>
            <pc:docMk/>
            <pc:sldMk cId="2625936896" sldId="262"/>
            <ac:spMk id="4" creationId="{8B66F9DE-87CF-5D24-FEC4-5C10405182B6}"/>
          </ac:spMkLst>
        </pc:spChg>
        <pc:graphicFrameChg chg="mod">
          <ac:chgData name="Neuhaus, Klaus (ETB4)" userId="97e59007-50c3-440a-8700-76ce7d8e0367" providerId="ADAL" clId="{64B3A51D-4E85-4F17-BABB-7330A483BD44}" dt="2023-06-02T06:16:16.591" v="464"/>
          <ac:graphicFrameMkLst>
            <pc:docMk/>
            <pc:sldMk cId="2625936896" sldId="262"/>
            <ac:graphicFrameMk id="7" creationId="{9D437F8B-8D32-C6F1-3F3C-6097918CDB05}"/>
          </ac:graphicFrameMkLst>
        </pc:graphicFrameChg>
      </pc:sldChg>
      <pc:sldMasterChg chg="addSp delSp modSp mod">
        <pc:chgData name="Neuhaus, Klaus (ETB4)" userId="97e59007-50c3-440a-8700-76ce7d8e0367" providerId="ADAL" clId="{64B3A51D-4E85-4F17-BABB-7330A483BD44}" dt="2023-06-02T06:09:28.295" v="42"/>
        <pc:sldMasterMkLst>
          <pc:docMk/>
          <pc:sldMasterMk cId="3005774707" sldId="2147483648"/>
        </pc:sldMasterMkLst>
        <pc:spChg chg="mod">
          <ac:chgData name="Neuhaus, Klaus (ETB4)" userId="97e59007-50c3-440a-8700-76ce7d8e0367" providerId="ADAL" clId="{64B3A51D-4E85-4F17-BABB-7330A483BD44}" dt="2023-06-02T06:09:28.231" v="3" actId="948"/>
          <ac:spMkLst>
            <pc:docMk/>
            <pc:sldMasterMk cId="3005774707" sldId="2147483648"/>
            <ac:spMk id="2" creationId="{00000000-0000-0000-0000-000000000000}"/>
          </ac:spMkLst>
        </pc:spChg>
        <pc:spChg chg="add del mod modVis">
          <ac:chgData name="Neuhaus, Klaus (ETB4)" userId="97e59007-50c3-440a-8700-76ce7d8e0367" providerId="ADAL" clId="{64B3A51D-4E85-4F17-BABB-7330A483BD44}" dt="2023-06-02T06:09:28.254" v="27"/>
          <ac:spMkLst>
            <pc:docMk/>
            <pc:sldMasterMk cId="3005774707" sldId="2147483648"/>
            <ac:spMk id="7" creationId="{60FF3B3F-5119-E2B9-103A-CE73694747C7}"/>
          </ac:spMkLst>
        </pc:spChg>
        <pc:graphicFrameChg chg="add mod ord modVis replST">
          <ac:chgData name="Neuhaus, Klaus (ETB4)" userId="97e59007-50c3-440a-8700-76ce7d8e0367" providerId="ADAL" clId="{64B3A51D-4E85-4F17-BABB-7330A483BD44}" dt="2023-06-02T06:09:28.295" v="42"/>
          <ac:graphicFrameMkLst>
            <pc:docMk/>
            <pc:sldMasterMk cId="3005774707" sldId="2147483648"/>
            <ac:graphicFrameMk id="8" creationId="{FEA8BC35-273B-350E-69AA-7C1ECA130A89}"/>
          </ac:graphicFrameMkLst>
        </pc:graphicFrame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07A62-538D-4F73-A1F3-D9EFAE242133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E1EBB-F167-45B2-9558-26119018E8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93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368D-EE8E-42AA-9BD8-0C0777941D97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2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E86D-064B-4E27-8F4A-E5E6AC3F3634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60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B80-4BA2-4960-BF47-52ADAA50815A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7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9192-9A70-4045-AE94-1B94AD9B4DF7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5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4D6B-1B00-495F-826F-DF97676E7D52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978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24CD-302A-4286-B485-908AC6580152}" type="datetime1">
              <a:rPr lang="en-GB" smtClean="0"/>
              <a:t>02/06/2023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35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0378-B38F-416E-A323-953A9B1B63C0}" type="datetime1">
              <a:rPr lang="en-GB" smtClean="0"/>
              <a:t>02/06/2023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98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74B45-DFC6-4C15-B1A6-2D31101A48B1}" type="datetime1">
              <a:rPr lang="en-GB" smtClean="0"/>
              <a:t>02/06/2023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0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A3BE-1A15-436D-9F44-69CB3BB2DC82}" type="datetime1">
              <a:rPr lang="en-GB" smtClean="0"/>
              <a:t>02/06/2023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9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B582-4D7F-4F0F-A144-6D83E439015C}" type="datetime1">
              <a:rPr lang="en-GB" smtClean="0"/>
              <a:t>02/06/2023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760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34062-2C62-4E4A-A438-907A0CCF2AE3}" type="datetime1">
              <a:rPr lang="en-GB" smtClean="0"/>
              <a:t>02/06/2023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62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FEA8BC35-273B-350E-69AA-7C1ECA130A8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694636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think-cell Folie" r:id="rId15" imgW="400" imgH="396" progId="TCLayout.ActiveDocument.1">
                  <p:embed/>
                </p:oleObj>
              </mc:Choice>
              <mc:Fallback>
                <p:oleObj name="think-cell Folie" r:id="rId15" imgW="400" imgH="396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EA8BC35-273B-350E-69AA-7C1ECA130A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03ED-CB13-48CE-BBBE-1B5166B899F9}" type="datetime1">
              <a:rPr lang="en-GB" smtClean="0"/>
              <a:t>02/06/2023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SIG-AVRS_03-02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1E58-F7E3-4F4B-85C4-AE726A730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77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Approach to adapt regulations for AVs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SIG-AVRS_03</a:t>
            </a:r>
          </a:p>
          <a:p>
            <a:r>
              <a:rPr lang="en-GB" dirty="0"/>
              <a:t>2023 June 02</a:t>
            </a:r>
          </a:p>
          <a:p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1</a:t>
            </a:fld>
            <a:endParaRPr lang="en-GB"/>
          </a:p>
        </p:txBody>
      </p:sp>
      <p:sp>
        <p:nvSpPr>
          <p:cNvPr id="6" name="Tekstvak 5"/>
          <p:cNvSpPr txBox="1"/>
          <p:nvPr/>
        </p:nvSpPr>
        <p:spPr>
          <a:xfrm>
            <a:off x="9528048" y="388422"/>
            <a:ext cx="242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SIG-AVRS_03-02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570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 for next meetings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Objective 1</a:t>
            </a:r>
            <a:r>
              <a:rPr lang="en-GB" dirty="0" smtClean="0"/>
              <a:t>: Text proposals for categories of regulations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Objective 2: </a:t>
            </a:r>
            <a:r>
              <a:rPr lang="en-GB" dirty="0"/>
              <a:t>A </a:t>
            </a:r>
            <a:r>
              <a:rPr lang="en-GB" dirty="0" smtClean="0"/>
              <a:t>procedure </a:t>
            </a:r>
            <a:r>
              <a:rPr lang="en-GB" dirty="0"/>
              <a:t>to follow as a support to IWG’s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The first objective is to set a first step in updating GRBP-regulations for the use of AV’s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The second </a:t>
            </a:r>
            <a:r>
              <a:rPr lang="en-GB" sz="1800" dirty="0" smtClean="0"/>
              <a:t>objective </a:t>
            </a:r>
            <a:r>
              <a:rPr lang="en-GB" sz="1800" dirty="0" smtClean="0"/>
              <a:t>is intended </a:t>
            </a:r>
            <a:r>
              <a:rPr lang="en-GB" sz="1800" dirty="0"/>
              <a:t>to give guidance with an uniform procedure </a:t>
            </a:r>
            <a:r>
              <a:rPr lang="en-GB" sz="1800" dirty="0" smtClean="0"/>
              <a:t>that helps to detail requirements where needed. </a:t>
            </a:r>
            <a:r>
              <a:rPr lang="en-GB" sz="1800" dirty="0"/>
              <a:t>Practical experience will likely lead to further optimization by IWG’s. </a:t>
            </a:r>
            <a:r>
              <a:rPr lang="en-GB" sz="1800" dirty="0" smtClean="0"/>
              <a:t>This </a:t>
            </a:r>
            <a:r>
              <a:rPr lang="en-GB" sz="1800" dirty="0" smtClean="0"/>
              <a:t>optimization will be based </a:t>
            </a:r>
            <a:r>
              <a:rPr lang="en-GB" sz="1800" dirty="0" smtClean="0"/>
              <a:t>on the work of IWG’s </a:t>
            </a:r>
            <a:r>
              <a:rPr lang="en-GB" sz="1800" dirty="0"/>
              <a:t>for each regulation individually.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8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Procedure to follow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General idea : Deliver </a:t>
            </a:r>
            <a:r>
              <a:rPr lang="en-GB" dirty="0" smtClean="0"/>
              <a:t>text proposals for regulations</a:t>
            </a:r>
          </a:p>
          <a:p>
            <a:r>
              <a:rPr lang="en-GB" dirty="0" smtClean="0"/>
              <a:t>Step </a:t>
            </a:r>
            <a:r>
              <a:rPr lang="en-GB" dirty="0"/>
              <a:t>1: </a:t>
            </a:r>
            <a:r>
              <a:rPr lang="en-GB" dirty="0" smtClean="0"/>
              <a:t>Categorize regulations (clusters)</a:t>
            </a:r>
            <a:endParaRPr lang="en-GB" dirty="0"/>
          </a:p>
          <a:p>
            <a:r>
              <a:rPr lang="en-GB" dirty="0"/>
              <a:t>Step 2: Assess items to be adapted</a:t>
            </a:r>
          </a:p>
          <a:p>
            <a:pPr lvl="1"/>
            <a:r>
              <a:rPr lang="en-GB" dirty="0"/>
              <a:t>Definitions</a:t>
            </a:r>
          </a:p>
          <a:p>
            <a:pPr lvl="1"/>
            <a:r>
              <a:rPr lang="en-GB" dirty="0" smtClean="0"/>
              <a:t>Scope</a:t>
            </a:r>
            <a:endParaRPr lang="en-GB" dirty="0"/>
          </a:p>
          <a:p>
            <a:pPr lvl="1"/>
            <a:r>
              <a:rPr lang="en-GB" dirty="0" smtClean="0"/>
              <a:t>Text </a:t>
            </a:r>
            <a:r>
              <a:rPr lang="en-GB" dirty="0"/>
              <a:t>in specifications to align AVs to the requirements</a:t>
            </a:r>
          </a:p>
          <a:p>
            <a:pPr lvl="1"/>
            <a:r>
              <a:rPr lang="en-GB" dirty="0"/>
              <a:t>Possible exemptions for requirements AVs</a:t>
            </a:r>
          </a:p>
          <a:p>
            <a:pPr lvl="1"/>
            <a:r>
              <a:rPr lang="en-GB" dirty="0" smtClean="0"/>
              <a:t>Text in the test procedures</a:t>
            </a:r>
            <a:endParaRPr lang="en-GB" dirty="0"/>
          </a:p>
          <a:p>
            <a:r>
              <a:rPr lang="en-GB" dirty="0"/>
              <a:t>Step 3: </a:t>
            </a:r>
            <a:r>
              <a:rPr lang="en-GB" dirty="0" smtClean="0"/>
              <a:t>Suggest texts for regulations</a:t>
            </a:r>
            <a:endParaRPr lang="en-GB" dirty="0"/>
          </a:p>
          <a:p>
            <a:r>
              <a:rPr lang="en-GB" dirty="0"/>
              <a:t>Step 4: A stepwise approach (</a:t>
            </a:r>
            <a:r>
              <a:rPr lang="en-GB" dirty="0" err="1"/>
              <a:t>ToR</a:t>
            </a:r>
            <a:r>
              <a:rPr lang="en-GB" dirty="0"/>
              <a:t> procedure) for </a:t>
            </a:r>
            <a:r>
              <a:rPr lang="en-GB" dirty="0" smtClean="0"/>
              <a:t>IWGs </a:t>
            </a:r>
            <a:r>
              <a:rPr lang="en-GB" dirty="0"/>
              <a:t>to </a:t>
            </a:r>
            <a:r>
              <a:rPr lang="en-GB" dirty="0" smtClean="0"/>
              <a:t>use for further optimization of the regulations</a:t>
            </a:r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91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9D437F8B-8D32-C6F1-3F3C-6097918CDB0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394199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D437F8B-8D32-C6F1-3F3C-6097918CD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3F843E2-469C-3097-C119-AD5224BB7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06424"/>
            <a:ext cx="3932237" cy="832104"/>
          </a:xfrm>
        </p:spPr>
        <p:txBody>
          <a:bodyPr vert="horz"/>
          <a:lstStyle/>
          <a:p>
            <a:r>
              <a:rPr lang="de-DE" dirty="0" err="1" smtClean="0"/>
              <a:t>Categorize</a:t>
            </a:r>
            <a:r>
              <a:rPr lang="de-DE" dirty="0" smtClean="0"/>
              <a:t> </a:t>
            </a:r>
            <a:r>
              <a:rPr lang="de-DE" dirty="0" err="1"/>
              <a:t>Regulations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D530D0-75FE-077F-9E22-004CB5CDE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90472"/>
            <a:ext cx="6172200" cy="4370578"/>
          </a:xfrm>
        </p:spPr>
        <p:txBody>
          <a:bodyPr>
            <a:normAutofit fontScale="92500"/>
          </a:bodyPr>
          <a:lstStyle/>
          <a:p>
            <a:r>
              <a:rPr lang="de-DE" dirty="0"/>
              <a:t>13 </a:t>
            </a:r>
            <a:r>
              <a:rPr lang="de-DE" dirty="0" err="1"/>
              <a:t>regulations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identified</a:t>
            </a:r>
            <a:endParaRPr lang="de-DE" dirty="0"/>
          </a:p>
          <a:p>
            <a:r>
              <a:rPr lang="de-DE" dirty="0"/>
              <a:t>8 </a:t>
            </a:r>
            <a:r>
              <a:rPr lang="de-DE" dirty="0" err="1"/>
              <a:t>need</a:t>
            </a:r>
            <a:r>
              <a:rPr lang="de-DE" dirty="0"/>
              <a:t> a </a:t>
            </a:r>
            <a:r>
              <a:rPr lang="de-DE" dirty="0" err="1"/>
              <a:t>change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procedure</a:t>
            </a:r>
            <a:endParaRPr lang="de-DE" dirty="0"/>
          </a:p>
          <a:p>
            <a:r>
              <a:rPr lang="de-DE" dirty="0"/>
              <a:t>4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/>
              <a:t>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warning</a:t>
            </a:r>
            <a:r>
              <a:rPr lang="de-DE" dirty="0"/>
              <a:t> </a:t>
            </a:r>
            <a:r>
              <a:rPr lang="de-DE" dirty="0" err="1"/>
              <a:t>sounds</a:t>
            </a:r>
            <a:r>
              <a:rPr lang="de-DE" dirty="0"/>
              <a:t> and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2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topics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tyres</a:t>
            </a:r>
          </a:p>
          <a:p>
            <a:endParaRPr lang="de-DE" dirty="0"/>
          </a:p>
          <a:p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regulation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clusters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B66F9DE-87CF-5D24-FEC4-5C1040518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? YES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2F68A6-62AD-8541-CA88-3B3CB120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929CD7-2541-9A28-677A-3A512DBB2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3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SIG-AVRS_03-02</a:t>
            </a:r>
            <a:endParaRPr lang="en-GB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5</a:t>
            </a:fld>
            <a:endParaRPr lang="en-GB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92" y="-4212"/>
            <a:ext cx="9764616" cy="686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31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9D437F8B-8D32-C6F1-3F3C-6097918CDB0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16617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D437F8B-8D32-C6F1-3F3C-6097918CD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3F843E2-469C-3097-C119-AD5224BB7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Approach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D530D0-75FE-077F-9E22-004CB5CDE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clusters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8 and 4 </a:t>
            </a:r>
            <a:r>
              <a:rPr lang="de-DE" dirty="0" err="1"/>
              <a:t>regulations</a:t>
            </a:r>
            <a:r>
              <a:rPr lang="de-DE" dirty="0"/>
              <a:t> uniform </a:t>
            </a:r>
            <a:r>
              <a:rPr lang="de-DE" dirty="0" err="1"/>
              <a:t>paragraphs</a:t>
            </a:r>
            <a:endParaRPr lang="de-DE" dirty="0"/>
          </a:p>
          <a:p>
            <a:r>
              <a:rPr lang="de-DE" dirty="0"/>
              <a:t>Handle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in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-&gt; </a:t>
            </a:r>
            <a:r>
              <a:rPr lang="de-DE" dirty="0" smtClean="0"/>
              <a:t>ETRTO (?)</a:t>
            </a:r>
            <a:endParaRPr lang="de-DE" dirty="0"/>
          </a:p>
          <a:p>
            <a:r>
              <a:rPr lang="de-DE" dirty="0"/>
              <a:t>2nd </a:t>
            </a:r>
            <a:r>
              <a:rPr lang="de-DE" dirty="0" err="1"/>
              <a:t>step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procedure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regulation</a:t>
            </a:r>
            <a:r>
              <a:rPr lang="de-DE" dirty="0"/>
              <a:t> (</a:t>
            </a:r>
            <a:r>
              <a:rPr lang="de-DE" dirty="0" err="1"/>
              <a:t>hopefully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experience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)</a:t>
            </a: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B66F9DE-87CF-5D24-FEC4-5C1040518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/>
              <a:t>Uniform Treatment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?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2F68A6-62AD-8541-CA88-3B3CB120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929CD7-2541-9A28-677A-3A512DBB2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3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considerations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Experience for further optimization</a:t>
            </a:r>
          </a:p>
          <a:p>
            <a:r>
              <a:rPr lang="en-GB" dirty="0" smtClean="0"/>
              <a:t>Use-case vs generic application of requirements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SIG-AVRS_03-02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39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2941"/>
          </a:xfrm>
        </p:spPr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SIG-AVRS_03-02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1E58-F7E3-4F4B-85C4-AE726A730738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229282"/>
              </p:ext>
            </p:extLst>
          </p:nvPr>
        </p:nvGraphicFramePr>
        <p:xfrm>
          <a:off x="960450" y="1640645"/>
          <a:ext cx="9021750" cy="41503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986762">
                  <a:extLst>
                    <a:ext uri="{9D8B030D-6E8A-4147-A177-3AD203B41FA5}">
                      <a16:colId xmlns:a16="http://schemas.microsoft.com/office/drawing/2014/main" val="381110073"/>
                    </a:ext>
                  </a:extLst>
                </a:gridCol>
                <a:gridCol w="5027738">
                  <a:extLst>
                    <a:ext uri="{9D8B030D-6E8A-4147-A177-3AD203B41FA5}">
                      <a16:colId xmlns:a16="http://schemas.microsoft.com/office/drawing/2014/main" val="1281638914"/>
                    </a:ext>
                  </a:extLst>
                </a:gridCol>
                <a:gridCol w="3007250">
                  <a:extLst>
                    <a:ext uri="{9D8B030D-6E8A-4147-A177-3AD203B41FA5}">
                      <a16:colId xmlns:a16="http://schemas.microsoft.com/office/drawing/2014/main" val="1329973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Month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Meeting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092715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dirty="0"/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 and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8553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Items to adapt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85759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Proposal for text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321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Suggested </a:t>
                      </a:r>
                      <a:r>
                        <a:rPr lang="en-GB" dirty="0" smtClean="0"/>
                        <a:t>text (informal)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(</a:t>
                      </a:r>
                      <a:r>
                        <a:rPr lang="en-GB" dirty="0" err="1"/>
                        <a:t>evt</a:t>
                      </a:r>
                      <a:r>
                        <a:rPr lang="en-GB" dirty="0"/>
                        <a:t> 6 for confirmation of report)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7527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Status report</a:t>
                      </a:r>
                      <a:r>
                        <a:rPr lang="en-GB" baseline="0" dirty="0"/>
                        <a:t> GRBP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6655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60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GRBP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903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Suggested</a:t>
                      </a:r>
                      <a:r>
                        <a:rPr lang="en-GB" baseline="0" dirty="0"/>
                        <a:t> text </a:t>
                      </a:r>
                      <a:r>
                        <a:rPr lang="en-GB" baseline="0" dirty="0" smtClean="0"/>
                        <a:t>continuation</a:t>
                      </a:r>
                    </a:p>
                    <a:p>
                      <a:r>
                        <a:rPr lang="en-GB" baseline="0" dirty="0" smtClean="0"/>
                        <a:t>Working documents for GRBP February</a:t>
                      </a:r>
                    </a:p>
                    <a:p>
                      <a:r>
                        <a:rPr lang="en-GB" baseline="0" dirty="0" smtClean="0"/>
                        <a:t>Procedure for IWGs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946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1598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348</Words>
  <Application>Microsoft Office PowerPoint</Application>
  <PresentationFormat>Breedbeeld</PresentationFormat>
  <Paragraphs>77</Paragraphs>
  <Slides>8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think-cell Folie</vt:lpstr>
      <vt:lpstr>Approach to adapt regulations for AVs</vt:lpstr>
      <vt:lpstr>Objective for next meetings</vt:lpstr>
      <vt:lpstr>Procedure to follow</vt:lpstr>
      <vt:lpstr>Categorize Regulations</vt:lpstr>
      <vt:lpstr>PowerPoint-presentatie</vt:lpstr>
      <vt:lpstr>Approach</vt:lpstr>
      <vt:lpstr>Additional considerations</vt:lpstr>
      <vt:lpstr>Timeline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 to adapt regulations for AVs</dc:title>
  <dc:creator>Boersma, Jan Sybren</dc:creator>
  <cp:lastModifiedBy>Boersma, Jan Sybren</cp:lastModifiedBy>
  <cp:revision>10</cp:revision>
  <dcterms:created xsi:type="dcterms:W3CDTF">2023-05-31T08:24:19Z</dcterms:created>
  <dcterms:modified xsi:type="dcterms:W3CDTF">2023-06-02T07:53:14Z</dcterms:modified>
</cp:coreProperties>
</file>