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2" r:id="rId4"/>
  </p:sldMasterIdLst>
  <p:notesMasterIdLst>
    <p:notesMasterId r:id="rId30"/>
  </p:notesMasterIdLst>
  <p:sldIdLst>
    <p:sldId id="257" r:id="rId5"/>
    <p:sldId id="756" r:id="rId6"/>
    <p:sldId id="783" r:id="rId7"/>
    <p:sldId id="800" r:id="rId8"/>
    <p:sldId id="802" r:id="rId9"/>
    <p:sldId id="801" r:id="rId10"/>
    <p:sldId id="803" r:id="rId11"/>
    <p:sldId id="804" r:id="rId12"/>
    <p:sldId id="806" r:id="rId13"/>
    <p:sldId id="807" r:id="rId14"/>
    <p:sldId id="889" r:id="rId15"/>
    <p:sldId id="809" r:id="rId16"/>
    <p:sldId id="810" r:id="rId17"/>
    <p:sldId id="887" r:id="rId18"/>
    <p:sldId id="888" r:id="rId19"/>
    <p:sldId id="811" r:id="rId20"/>
    <p:sldId id="865" r:id="rId21"/>
    <p:sldId id="866" r:id="rId22"/>
    <p:sldId id="863" r:id="rId23"/>
    <p:sldId id="884" r:id="rId24"/>
    <p:sldId id="881" r:id="rId25"/>
    <p:sldId id="880" r:id="rId26"/>
    <p:sldId id="886" r:id="rId27"/>
    <p:sldId id="787" r:id="rId28"/>
    <p:sldId id="540" r:id="rId29"/>
  </p:sldIdLst>
  <p:sldSz cx="12192000" cy="6858000"/>
  <p:notesSz cx="6858000" cy="9144000"/>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ain Knight" initials="IK" lastIdx="6" clrIdx="0">
    <p:extLst>
      <p:ext uri="{19B8F6BF-5375-455C-9EA6-DF929625EA0E}">
        <p15:presenceInfo xmlns:p15="http://schemas.microsoft.com/office/powerpoint/2012/main" userId="Iain Knight" providerId="None"/>
      </p:ext>
    </p:extLst>
  </p:cmAuthor>
  <p:cmAuthor id="2" name="Johan Broeders" initials="JB" lastIdx="11" clrIdx="1">
    <p:extLst>
      <p:ext uri="{19B8F6BF-5375-455C-9EA6-DF929625EA0E}">
        <p15:presenceInfo xmlns:p15="http://schemas.microsoft.com/office/powerpoint/2012/main" userId="S-1-5-21-1332221160-1415407890-2118856591-5157" providerId="AD"/>
      </p:ext>
    </p:extLst>
  </p:cmAuthor>
  <p:cmAuthor id="3" name="Johannes Peter BAUER" initials="JPB" lastIdx="3" clrIdx="2">
    <p:extLst>
      <p:ext uri="{19B8F6BF-5375-455C-9EA6-DF929625EA0E}">
        <p15:presenceInfo xmlns:p15="http://schemas.microsoft.com/office/powerpoint/2012/main" userId="S::jpb@acea.be::7122d12b-2013-4221-a27f-20b6afcba400" providerId="AD"/>
      </p:ext>
    </p:extLst>
  </p:cmAuthor>
  <p:cmAuthor id="4" name="Tomas Vive Larsen" initials="TVL" lastIdx="3" clrIdx="3">
    <p:extLst>
      <p:ext uri="{19B8F6BF-5375-455C-9EA6-DF929625EA0E}">
        <p15:presenceInfo xmlns:p15="http://schemas.microsoft.com/office/powerpoint/2012/main" userId="S::tovl@trafikstyrelsen.dk::9f668816-0ae9-4bb8-922e-e2a5b4f821b2" providerId="AD"/>
      </p:ext>
    </p:extLst>
  </p:cmAuthor>
  <p:cmAuthor id="5" name="Steve Summerskill" initials="SS" lastIdx="21" clrIdx="4">
    <p:extLst>
      <p:ext uri="{19B8F6BF-5375-455C-9EA6-DF929625EA0E}">
        <p15:presenceInfo xmlns:p15="http://schemas.microsoft.com/office/powerpoint/2012/main" userId="S::cdsjs2@lunet.lboro.ac.uk::d7e6bcc4-3357-4cef-ba48-7ca2313f5db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9B02"/>
    <a:srgbClr val="D8ECDB"/>
    <a:srgbClr val="BCE6F6"/>
    <a:srgbClr val="FBD0B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C012AD-20E1-4BCC-8913-26E2FB4E7618}" v="20" dt="2023-06-19T07:11:32.163"/>
    <p1510:client id="{94F7DA4D-594C-4348-8AE5-AF99149BCB58}" v="1" dt="2023-06-19T08:53:07.3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19" autoAdjust="0"/>
  </p:normalViewPr>
  <p:slideViewPr>
    <p:cSldViewPr snapToGrid="0">
      <p:cViewPr varScale="1">
        <p:scale>
          <a:sx n="106" d="100"/>
          <a:sy n="106" d="100"/>
        </p:scale>
        <p:origin x="53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 Broeders" userId="b75809dd-f2de-4da2-9aff-d3bdf67db9af" providerId="ADAL" clId="{94F7DA4D-594C-4348-8AE5-AF99149BCB58}"/>
    <pc:docChg chg="modSld">
      <pc:chgData name="Johan Broeders" userId="b75809dd-f2de-4da2-9aff-d3bdf67db9af" providerId="ADAL" clId="{94F7DA4D-594C-4348-8AE5-AF99149BCB58}" dt="2023-06-19T08:53:16.072" v="16" actId="1076"/>
      <pc:docMkLst>
        <pc:docMk/>
      </pc:docMkLst>
      <pc:sldChg chg="addSp modSp mod">
        <pc:chgData name="Johan Broeders" userId="b75809dd-f2de-4da2-9aff-d3bdf67db9af" providerId="ADAL" clId="{94F7DA4D-594C-4348-8AE5-AF99149BCB58}" dt="2023-06-19T08:53:16.072" v="16" actId="1076"/>
        <pc:sldMkLst>
          <pc:docMk/>
          <pc:sldMk cId="2475805559" sldId="257"/>
        </pc:sldMkLst>
        <pc:spChg chg="add mod">
          <ac:chgData name="Johan Broeders" userId="b75809dd-f2de-4da2-9aff-d3bdf67db9af" providerId="ADAL" clId="{94F7DA4D-594C-4348-8AE5-AF99149BCB58}" dt="2023-06-19T08:53:16.072" v="16" actId="1076"/>
          <ac:spMkLst>
            <pc:docMk/>
            <pc:sldMk cId="2475805559" sldId="257"/>
            <ac:spMk id="4" creationId="{0FE693D9-697E-6CD6-1EDB-40691D6F9954}"/>
          </ac:spMkLst>
        </pc:spChg>
      </pc:sldChg>
    </pc:docChg>
  </pc:docChgLst>
  <pc:docChgLst>
    <pc:chgData name="Steve Summerskill" userId="d7e6bcc4-3357-4cef-ba48-7ca2313f5db8" providerId="ADAL" clId="{0DC012AD-20E1-4BCC-8913-26E2FB4E7618}"/>
    <pc:docChg chg="undo custSel addSld delSld modSld sldOrd">
      <pc:chgData name="Steve Summerskill" userId="d7e6bcc4-3357-4cef-ba48-7ca2313f5db8" providerId="ADAL" clId="{0DC012AD-20E1-4BCC-8913-26E2FB4E7618}" dt="2023-06-19T07:26:56.601" v="7140" actId="20577"/>
      <pc:docMkLst>
        <pc:docMk/>
      </pc:docMkLst>
      <pc:sldChg chg="modSp mod">
        <pc:chgData name="Steve Summerskill" userId="d7e6bcc4-3357-4cef-ba48-7ca2313f5db8" providerId="ADAL" clId="{0DC012AD-20E1-4BCC-8913-26E2FB4E7618}" dt="2023-06-18T09:55:46.667" v="152" actId="20577"/>
        <pc:sldMkLst>
          <pc:docMk/>
          <pc:sldMk cId="2475805559" sldId="257"/>
        </pc:sldMkLst>
        <pc:spChg chg="mod">
          <ac:chgData name="Steve Summerskill" userId="d7e6bcc4-3357-4cef-ba48-7ca2313f5db8" providerId="ADAL" clId="{0DC012AD-20E1-4BCC-8913-26E2FB4E7618}" dt="2023-06-18T09:55:46.667" v="152" actId="20577"/>
          <ac:spMkLst>
            <pc:docMk/>
            <pc:sldMk cId="2475805559" sldId="257"/>
            <ac:spMk id="2" creationId="{1C21E816-31F5-48BB-BD02-D15F2F18B48A}"/>
          </ac:spMkLst>
        </pc:spChg>
      </pc:sldChg>
      <pc:sldChg chg="del">
        <pc:chgData name="Steve Summerskill" userId="d7e6bcc4-3357-4cef-ba48-7ca2313f5db8" providerId="ADAL" clId="{0DC012AD-20E1-4BCC-8913-26E2FB4E7618}" dt="2023-06-18T11:42:01.550" v="4894" actId="2696"/>
        <pc:sldMkLst>
          <pc:docMk/>
          <pc:sldMk cId="2772314592" sldId="259"/>
        </pc:sldMkLst>
      </pc:sldChg>
      <pc:sldChg chg="del">
        <pc:chgData name="Steve Summerskill" userId="d7e6bcc4-3357-4cef-ba48-7ca2313f5db8" providerId="ADAL" clId="{0DC012AD-20E1-4BCC-8913-26E2FB4E7618}" dt="2023-06-18T11:42:01.550" v="4894" actId="2696"/>
        <pc:sldMkLst>
          <pc:docMk/>
          <pc:sldMk cId="1282408125" sldId="276"/>
        </pc:sldMkLst>
      </pc:sldChg>
      <pc:sldChg chg="del">
        <pc:chgData name="Steve Summerskill" userId="d7e6bcc4-3357-4cef-ba48-7ca2313f5db8" providerId="ADAL" clId="{0DC012AD-20E1-4BCC-8913-26E2FB4E7618}" dt="2023-06-18T11:42:01.550" v="4894" actId="2696"/>
        <pc:sldMkLst>
          <pc:docMk/>
          <pc:sldMk cId="1282988175" sldId="277"/>
        </pc:sldMkLst>
      </pc:sldChg>
      <pc:sldChg chg="del">
        <pc:chgData name="Steve Summerskill" userId="d7e6bcc4-3357-4cef-ba48-7ca2313f5db8" providerId="ADAL" clId="{0DC012AD-20E1-4BCC-8913-26E2FB4E7618}" dt="2023-06-18T11:42:01.550" v="4894" actId="2696"/>
        <pc:sldMkLst>
          <pc:docMk/>
          <pc:sldMk cId="4137678065" sldId="289"/>
        </pc:sldMkLst>
      </pc:sldChg>
      <pc:sldChg chg="del">
        <pc:chgData name="Steve Summerskill" userId="d7e6bcc4-3357-4cef-ba48-7ca2313f5db8" providerId="ADAL" clId="{0DC012AD-20E1-4BCC-8913-26E2FB4E7618}" dt="2023-06-18T11:42:01.550" v="4894" actId="2696"/>
        <pc:sldMkLst>
          <pc:docMk/>
          <pc:sldMk cId="3287838577" sldId="292"/>
        </pc:sldMkLst>
      </pc:sldChg>
      <pc:sldChg chg="del">
        <pc:chgData name="Steve Summerskill" userId="d7e6bcc4-3357-4cef-ba48-7ca2313f5db8" providerId="ADAL" clId="{0DC012AD-20E1-4BCC-8913-26E2FB4E7618}" dt="2023-06-18T11:42:01.550" v="4894" actId="2696"/>
        <pc:sldMkLst>
          <pc:docMk/>
          <pc:sldMk cId="665680653" sldId="294"/>
        </pc:sldMkLst>
      </pc:sldChg>
      <pc:sldChg chg="del">
        <pc:chgData name="Steve Summerskill" userId="d7e6bcc4-3357-4cef-ba48-7ca2313f5db8" providerId="ADAL" clId="{0DC012AD-20E1-4BCC-8913-26E2FB4E7618}" dt="2023-06-18T11:42:01.550" v="4894" actId="2696"/>
        <pc:sldMkLst>
          <pc:docMk/>
          <pc:sldMk cId="1070478125" sldId="574"/>
        </pc:sldMkLst>
      </pc:sldChg>
      <pc:sldChg chg="del">
        <pc:chgData name="Steve Summerskill" userId="d7e6bcc4-3357-4cef-ba48-7ca2313f5db8" providerId="ADAL" clId="{0DC012AD-20E1-4BCC-8913-26E2FB4E7618}" dt="2023-06-18T11:42:01.550" v="4894" actId="2696"/>
        <pc:sldMkLst>
          <pc:docMk/>
          <pc:sldMk cId="1849138308" sldId="581"/>
        </pc:sldMkLst>
      </pc:sldChg>
      <pc:sldChg chg="del">
        <pc:chgData name="Steve Summerskill" userId="d7e6bcc4-3357-4cef-ba48-7ca2313f5db8" providerId="ADAL" clId="{0DC012AD-20E1-4BCC-8913-26E2FB4E7618}" dt="2023-06-18T11:42:01.550" v="4894" actId="2696"/>
        <pc:sldMkLst>
          <pc:docMk/>
          <pc:sldMk cId="810357989" sldId="624"/>
        </pc:sldMkLst>
      </pc:sldChg>
      <pc:sldChg chg="del">
        <pc:chgData name="Steve Summerskill" userId="d7e6bcc4-3357-4cef-ba48-7ca2313f5db8" providerId="ADAL" clId="{0DC012AD-20E1-4BCC-8913-26E2FB4E7618}" dt="2023-06-18T11:42:01.550" v="4894" actId="2696"/>
        <pc:sldMkLst>
          <pc:docMk/>
          <pc:sldMk cId="2347999454" sldId="655"/>
        </pc:sldMkLst>
      </pc:sldChg>
      <pc:sldChg chg="del">
        <pc:chgData name="Steve Summerskill" userId="d7e6bcc4-3357-4cef-ba48-7ca2313f5db8" providerId="ADAL" clId="{0DC012AD-20E1-4BCC-8913-26E2FB4E7618}" dt="2023-06-18T11:42:01.550" v="4894" actId="2696"/>
        <pc:sldMkLst>
          <pc:docMk/>
          <pc:sldMk cId="277554970" sldId="660"/>
        </pc:sldMkLst>
      </pc:sldChg>
      <pc:sldChg chg="del">
        <pc:chgData name="Steve Summerskill" userId="d7e6bcc4-3357-4cef-ba48-7ca2313f5db8" providerId="ADAL" clId="{0DC012AD-20E1-4BCC-8913-26E2FB4E7618}" dt="2023-06-18T11:42:01.550" v="4894" actId="2696"/>
        <pc:sldMkLst>
          <pc:docMk/>
          <pc:sldMk cId="2736322689" sldId="709"/>
        </pc:sldMkLst>
      </pc:sldChg>
      <pc:sldChg chg="del">
        <pc:chgData name="Steve Summerskill" userId="d7e6bcc4-3357-4cef-ba48-7ca2313f5db8" providerId="ADAL" clId="{0DC012AD-20E1-4BCC-8913-26E2FB4E7618}" dt="2023-06-18T11:42:01.550" v="4894" actId="2696"/>
        <pc:sldMkLst>
          <pc:docMk/>
          <pc:sldMk cId="375229947" sldId="711"/>
        </pc:sldMkLst>
      </pc:sldChg>
      <pc:sldChg chg="del">
        <pc:chgData name="Steve Summerskill" userId="d7e6bcc4-3357-4cef-ba48-7ca2313f5db8" providerId="ADAL" clId="{0DC012AD-20E1-4BCC-8913-26E2FB4E7618}" dt="2023-06-18T11:42:01.550" v="4894" actId="2696"/>
        <pc:sldMkLst>
          <pc:docMk/>
          <pc:sldMk cId="4035412206" sldId="712"/>
        </pc:sldMkLst>
      </pc:sldChg>
      <pc:sldChg chg="del">
        <pc:chgData name="Steve Summerskill" userId="d7e6bcc4-3357-4cef-ba48-7ca2313f5db8" providerId="ADAL" clId="{0DC012AD-20E1-4BCC-8913-26E2FB4E7618}" dt="2023-06-18T11:42:01.550" v="4894" actId="2696"/>
        <pc:sldMkLst>
          <pc:docMk/>
          <pc:sldMk cId="221369278" sldId="713"/>
        </pc:sldMkLst>
      </pc:sldChg>
      <pc:sldChg chg="del">
        <pc:chgData name="Steve Summerskill" userId="d7e6bcc4-3357-4cef-ba48-7ca2313f5db8" providerId="ADAL" clId="{0DC012AD-20E1-4BCC-8913-26E2FB4E7618}" dt="2023-06-18T11:42:01.550" v="4894" actId="2696"/>
        <pc:sldMkLst>
          <pc:docMk/>
          <pc:sldMk cId="1226925347" sldId="714"/>
        </pc:sldMkLst>
      </pc:sldChg>
      <pc:sldChg chg="del">
        <pc:chgData name="Steve Summerskill" userId="d7e6bcc4-3357-4cef-ba48-7ca2313f5db8" providerId="ADAL" clId="{0DC012AD-20E1-4BCC-8913-26E2FB4E7618}" dt="2023-06-18T11:42:01.550" v="4894" actId="2696"/>
        <pc:sldMkLst>
          <pc:docMk/>
          <pc:sldMk cId="4018923892" sldId="717"/>
        </pc:sldMkLst>
      </pc:sldChg>
      <pc:sldChg chg="del">
        <pc:chgData name="Steve Summerskill" userId="d7e6bcc4-3357-4cef-ba48-7ca2313f5db8" providerId="ADAL" clId="{0DC012AD-20E1-4BCC-8913-26E2FB4E7618}" dt="2023-06-18T11:42:01.550" v="4894" actId="2696"/>
        <pc:sldMkLst>
          <pc:docMk/>
          <pc:sldMk cId="545805699" sldId="726"/>
        </pc:sldMkLst>
      </pc:sldChg>
      <pc:sldChg chg="del">
        <pc:chgData name="Steve Summerskill" userId="d7e6bcc4-3357-4cef-ba48-7ca2313f5db8" providerId="ADAL" clId="{0DC012AD-20E1-4BCC-8913-26E2FB4E7618}" dt="2023-06-18T11:42:01.550" v="4894" actId="2696"/>
        <pc:sldMkLst>
          <pc:docMk/>
          <pc:sldMk cId="1164369416" sldId="727"/>
        </pc:sldMkLst>
      </pc:sldChg>
      <pc:sldChg chg="del">
        <pc:chgData name="Steve Summerskill" userId="d7e6bcc4-3357-4cef-ba48-7ca2313f5db8" providerId="ADAL" clId="{0DC012AD-20E1-4BCC-8913-26E2FB4E7618}" dt="2023-06-18T11:42:01.550" v="4894" actId="2696"/>
        <pc:sldMkLst>
          <pc:docMk/>
          <pc:sldMk cId="2656276178" sldId="729"/>
        </pc:sldMkLst>
      </pc:sldChg>
      <pc:sldChg chg="del">
        <pc:chgData name="Steve Summerskill" userId="d7e6bcc4-3357-4cef-ba48-7ca2313f5db8" providerId="ADAL" clId="{0DC012AD-20E1-4BCC-8913-26E2FB4E7618}" dt="2023-06-18T11:42:01.550" v="4894" actId="2696"/>
        <pc:sldMkLst>
          <pc:docMk/>
          <pc:sldMk cId="2739417056" sldId="730"/>
        </pc:sldMkLst>
      </pc:sldChg>
      <pc:sldChg chg="del">
        <pc:chgData name="Steve Summerskill" userId="d7e6bcc4-3357-4cef-ba48-7ca2313f5db8" providerId="ADAL" clId="{0DC012AD-20E1-4BCC-8913-26E2FB4E7618}" dt="2023-06-18T11:42:01.550" v="4894" actId="2696"/>
        <pc:sldMkLst>
          <pc:docMk/>
          <pc:sldMk cId="122935849" sldId="731"/>
        </pc:sldMkLst>
      </pc:sldChg>
      <pc:sldChg chg="del">
        <pc:chgData name="Steve Summerskill" userId="d7e6bcc4-3357-4cef-ba48-7ca2313f5db8" providerId="ADAL" clId="{0DC012AD-20E1-4BCC-8913-26E2FB4E7618}" dt="2023-06-18T11:42:01.550" v="4894" actId="2696"/>
        <pc:sldMkLst>
          <pc:docMk/>
          <pc:sldMk cId="4030178009" sldId="732"/>
        </pc:sldMkLst>
      </pc:sldChg>
      <pc:sldChg chg="del">
        <pc:chgData name="Steve Summerskill" userId="d7e6bcc4-3357-4cef-ba48-7ca2313f5db8" providerId="ADAL" clId="{0DC012AD-20E1-4BCC-8913-26E2FB4E7618}" dt="2023-06-18T11:42:01.550" v="4894" actId="2696"/>
        <pc:sldMkLst>
          <pc:docMk/>
          <pc:sldMk cId="2096843815" sldId="734"/>
        </pc:sldMkLst>
      </pc:sldChg>
      <pc:sldChg chg="del">
        <pc:chgData name="Steve Summerskill" userId="d7e6bcc4-3357-4cef-ba48-7ca2313f5db8" providerId="ADAL" clId="{0DC012AD-20E1-4BCC-8913-26E2FB4E7618}" dt="2023-06-18T11:42:01.550" v="4894" actId="2696"/>
        <pc:sldMkLst>
          <pc:docMk/>
          <pc:sldMk cId="485609526" sldId="737"/>
        </pc:sldMkLst>
      </pc:sldChg>
      <pc:sldChg chg="del">
        <pc:chgData name="Steve Summerskill" userId="d7e6bcc4-3357-4cef-ba48-7ca2313f5db8" providerId="ADAL" clId="{0DC012AD-20E1-4BCC-8913-26E2FB4E7618}" dt="2023-06-18T11:42:01.550" v="4894" actId="2696"/>
        <pc:sldMkLst>
          <pc:docMk/>
          <pc:sldMk cId="586050351" sldId="738"/>
        </pc:sldMkLst>
      </pc:sldChg>
      <pc:sldChg chg="del">
        <pc:chgData name="Steve Summerskill" userId="d7e6bcc4-3357-4cef-ba48-7ca2313f5db8" providerId="ADAL" clId="{0DC012AD-20E1-4BCC-8913-26E2FB4E7618}" dt="2023-06-18T11:42:01.550" v="4894" actId="2696"/>
        <pc:sldMkLst>
          <pc:docMk/>
          <pc:sldMk cId="3829741115" sldId="740"/>
        </pc:sldMkLst>
      </pc:sldChg>
      <pc:sldChg chg="modSp mod">
        <pc:chgData name="Steve Summerskill" userId="d7e6bcc4-3357-4cef-ba48-7ca2313f5db8" providerId="ADAL" clId="{0DC012AD-20E1-4BCC-8913-26E2FB4E7618}" dt="2023-06-18T10:01:05.880" v="502" actId="12"/>
        <pc:sldMkLst>
          <pc:docMk/>
          <pc:sldMk cId="1912481340" sldId="756"/>
        </pc:sldMkLst>
        <pc:spChg chg="mod">
          <ac:chgData name="Steve Summerskill" userId="d7e6bcc4-3357-4cef-ba48-7ca2313f5db8" providerId="ADAL" clId="{0DC012AD-20E1-4BCC-8913-26E2FB4E7618}" dt="2023-06-18T09:55:52.711" v="159" actId="20577"/>
          <ac:spMkLst>
            <pc:docMk/>
            <pc:sldMk cId="1912481340" sldId="756"/>
            <ac:spMk id="2" creationId="{DD409C6D-650F-4690-B996-F1C4C1D8B43E}"/>
          </ac:spMkLst>
        </pc:spChg>
        <pc:spChg chg="mod">
          <ac:chgData name="Steve Summerskill" userId="d7e6bcc4-3357-4cef-ba48-7ca2313f5db8" providerId="ADAL" clId="{0DC012AD-20E1-4BCC-8913-26E2FB4E7618}" dt="2023-06-18T10:01:05.880" v="502" actId="12"/>
          <ac:spMkLst>
            <pc:docMk/>
            <pc:sldMk cId="1912481340" sldId="756"/>
            <ac:spMk id="3" creationId="{B1C3ED1E-1BF5-451B-8E2A-2403E76C13D5}"/>
          </ac:spMkLst>
        </pc:spChg>
      </pc:sldChg>
      <pc:sldChg chg="del">
        <pc:chgData name="Steve Summerskill" userId="d7e6bcc4-3357-4cef-ba48-7ca2313f5db8" providerId="ADAL" clId="{0DC012AD-20E1-4BCC-8913-26E2FB4E7618}" dt="2023-06-18T11:42:01.550" v="4894" actId="2696"/>
        <pc:sldMkLst>
          <pc:docMk/>
          <pc:sldMk cId="1314484082" sldId="768"/>
        </pc:sldMkLst>
      </pc:sldChg>
      <pc:sldChg chg="del">
        <pc:chgData name="Steve Summerskill" userId="d7e6bcc4-3357-4cef-ba48-7ca2313f5db8" providerId="ADAL" clId="{0DC012AD-20E1-4BCC-8913-26E2FB4E7618}" dt="2023-06-18T11:42:01.550" v="4894" actId="2696"/>
        <pc:sldMkLst>
          <pc:docMk/>
          <pc:sldMk cId="0" sldId="769"/>
        </pc:sldMkLst>
      </pc:sldChg>
      <pc:sldChg chg="del">
        <pc:chgData name="Steve Summerskill" userId="d7e6bcc4-3357-4cef-ba48-7ca2313f5db8" providerId="ADAL" clId="{0DC012AD-20E1-4BCC-8913-26E2FB4E7618}" dt="2023-06-18T11:42:01.550" v="4894" actId="2696"/>
        <pc:sldMkLst>
          <pc:docMk/>
          <pc:sldMk cId="2534741147" sldId="770"/>
        </pc:sldMkLst>
      </pc:sldChg>
      <pc:sldChg chg="del">
        <pc:chgData name="Steve Summerskill" userId="d7e6bcc4-3357-4cef-ba48-7ca2313f5db8" providerId="ADAL" clId="{0DC012AD-20E1-4BCC-8913-26E2FB4E7618}" dt="2023-06-18T11:42:01.550" v="4894" actId="2696"/>
        <pc:sldMkLst>
          <pc:docMk/>
          <pc:sldMk cId="1613410341" sldId="771"/>
        </pc:sldMkLst>
      </pc:sldChg>
      <pc:sldChg chg="del">
        <pc:chgData name="Steve Summerskill" userId="d7e6bcc4-3357-4cef-ba48-7ca2313f5db8" providerId="ADAL" clId="{0DC012AD-20E1-4BCC-8913-26E2FB4E7618}" dt="2023-06-18T11:42:01.550" v="4894" actId="2696"/>
        <pc:sldMkLst>
          <pc:docMk/>
          <pc:sldMk cId="2993183657" sldId="772"/>
        </pc:sldMkLst>
      </pc:sldChg>
      <pc:sldChg chg="del">
        <pc:chgData name="Steve Summerskill" userId="d7e6bcc4-3357-4cef-ba48-7ca2313f5db8" providerId="ADAL" clId="{0DC012AD-20E1-4BCC-8913-26E2FB4E7618}" dt="2023-06-18T11:42:01.550" v="4894" actId="2696"/>
        <pc:sldMkLst>
          <pc:docMk/>
          <pc:sldMk cId="2060255206" sldId="773"/>
        </pc:sldMkLst>
      </pc:sldChg>
      <pc:sldChg chg="del">
        <pc:chgData name="Steve Summerskill" userId="d7e6bcc4-3357-4cef-ba48-7ca2313f5db8" providerId="ADAL" clId="{0DC012AD-20E1-4BCC-8913-26E2FB4E7618}" dt="2023-06-18T11:42:01.550" v="4894" actId="2696"/>
        <pc:sldMkLst>
          <pc:docMk/>
          <pc:sldMk cId="3362390734" sldId="774"/>
        </pc:sldMkLst>
      </pc:sldChg>
      <pc:sldChg chg="del">
        <pc:chgData name="Steve Summerskill" userId="d7e6bcc4-3357-4cef-ba48-7ca2313f5db8" providerId="ADAL" clId="{0DC012AD-20E1-4BCC-8913-26E2FB4E7618}" dt="2023-06-18T11:42:01.550" v="4894" actId="2696"/>
        <pc:sldMkLst>
          <pc:docMk/>
          <pc:sldMk cId="294953940" sldId="775"/>
        </pc:sldMkLst>
      </pc:sldChg>
      <pc:sldChg chg="del">
        <pc:chgData name="Steve Summerskill" userId="d7e6bcc4-3357-4cef-ba48-7ca2313f5db8" providerId="ADAL" clId="{0DC012AD-20E1-4BCC-8913-26E2FB4E7618}" dt="2023-06-18T11:42:01.550" v="4894" actId="2696"/>
        <pc:sldMkLst>
          <pc:docMk/>
          <pc:sldMk cId="1883596535" sldId="776"/>
        </pc:sldMkLst>
      </pc:sldChg>
      <pc:sldChg chg="del">
        <pc:chgData name="Steve Summerskill" userId="d7e6bcc4-3357-4cef-ba48-7ca2313f5db8" providerId="ADAL" clId="{0DC012AD-20E1-4BCC-8913-26E2FB4E7618}" dt="2023-06-18T11:42:01.550" v="4894" actId="2696"/>
        <pc:sldMkLst>
          <pc:docMk/>
          <pc:sldMk cId="813753321" sldId="777"/>
        </pc:sldMkLst>
      </pc:sldChg>
      <pc:sldChg chg="del">
        <pc:chgData name="Steve Summerskill" userId="d7e6bcc4-3357-4cef-ba48-7ca2313f5db8" providerId="ADAL" clId="{0DC012AD-20E1-4BCC-8913-26E2FB4E7618}" dt="2023-06-18T11:42:01.550" v="4894" actId="2696"/>
        <pc:sldMkLst>
          <pc:docMk/>
          <pc:sldMk cId="3898458719" sldId="778"/>
        </pc:sldMkLst>
      </pc:sldChg>
      <pc:sldChg chg="del">
        <pc:chgData name="Steve Summerskill" userId="d7e6bcc4-3357-4cef-ba48-7ca2313f5db8" providerId="ADAL" clId="{0DC012AD-20E1-4BCC-8913-26E2FB4E7618}" dt="2023-06-18T11:42:01.550" v="4894" actId="2696"/>
        <pc:sldMkLst>
          <pc:docMk/>
          <pc:sldMk cId="250141423" sldId="779"/>
        </pc:sldMkLst>
      </pc:sldChg>
      <pc:sldChg chg="del">
        <pc:chgData name="Steve Summerskill" userId="d7e6bcc4-3357-4cef-ba48-7ca2313f5db8" providerId="ADAL" clId="{0DC012AD-20E1-4BCC-8913-26E2FB4E7618}" dt="2023-06-18T11:42:01.550" v="4894" actId="2696"/>
        <pc:sldMkLst>
          <pc:docMk/>
          <pc:sldMk cId="876060479" sldId="780"/>
        </pc:sldMkLst>
      </pc:sldChg>
      <pc:sldChg chg="del">
        <pc:chgData name="Steve Summerskill" userId="d7e6bcc4-3357-4cef-ba48-7ca2313f5db8" providerId="ADAL" clId="{0DC012AD-20E1-4BCC-8913-26E2FB4E7618}" dt="2023-06-18T11:42:01.550" v="4894" actId="2696"/>
        <pc:sldMkLst>
          <pc:docMk/>
          <pc:sldMk cId="3497315020" sldId="781"/>
        </pc:sldMkLst>
      </pc:sldChg>
      <pc:sldChg chg="del">
        <pc:chgData name="Steve Summerskill" userId="d7e6bcc4-3357-4cef-ba48-7ca2313f5db8" providerId="ADAL" clId="{0DC012AD-20E1-4BCC-8913-26E2FB4E7618}" dt="2023-06-18T11:42:01.550" v="4894" actId="2696"/>
        <pc:sldMkLst>
          <pc:docMk/>
          <pc:sldMk cId="3725909967" sldId="782"/>
        </pc:sldMkLst>
      </pc:sldChg>
      <pc:sldChg chg="addSp delSp modSp mod">
        <pc:chgData name="Steve Summerskill" userId="d7e6bcc4-3357-4cef-ba48-7ca2313f5db8" providerId="ADAL" clId="{0DC012AD-20E1-4BCC-8913-26E2FB4E7618}" dt="2023-06-19T07:05:36.340" v="6084" actId="27636"/>
        <pc:sldMkLst>
          <pc:docMk/>
          <pc:sldMk cId="1332101284" sldId="783"/>
        </pc:sldMkLst>
        <pc:spChg chg="del mod">
          <ac:chgData name="Steve Summerskill" userId="d7e6bcc4-3357-4cef-ba48-7ca2313f5db8" providerId="ADAL" clId="{0DC012AD-20E1-4BCC-8913-26E2FB4E7618}" dt="2023-06-18T10:01:44.369" v="511" actId="478"/>
          <ac:spMkLst>
            <pc:docMk/>
            <pc:sldMk cId="1332101284" sldId="783"/>
            <ac:spMk id="2" creationId="{DD409C6D-650F-4690-B996-F1C4C1D8B43E}"/>
          </ac:spMkLst>
        </pc:spChg>
        <pc:spChg chg="mod">
          <ac:chgData name="Steve Summerskill" userId="d7e6bcc4-3357-4cef-ba48-7ca2313f5db8" providerId="ADAL" clId="{0DC012AD-20E1-4BCC-8913-26E2FB4E7618}" dt="2023-06-19T07:05:36.340" v="6084" actId="27636"/>
          <ac:spMkLst>
            <pc:docMk/>
            <pc:sldMk cId="1332101284" sldId="783"/>
            <ac:spMk id="3" creationId="{B1C3ED1E-1BF5-451B-8E2A-2403E76C13D5}"/>
          </ac:spMkLst>
        </pc:spChg>
        <pc:spChg chg="add mod">
          <ac:chgData name="Steve Summerskill" userId="d7e6bcc4-3357-4cef-ba48-7ca2313f5db8" providerId="ADAL" clId="{0DC012AD-20E1-4BCC-8913-26E2FB4E7618}" dt="2023-06-18T10:01:42.574" v="510" actId="20577"/>
          <ac:spMkLst>
            <pc:docMk/>
            <pc:sldMk cId="1332101284" sldId="783"/>
            <ac:spMk id="4" creationId="{355C4E57-02F6-BAAE-3159-90C1F18DB941}"/>
          </ac:spMkLst>
        </pc:spChg>
      </pc:sldChg>
      <pc:sldChg chg="del">
        <pc:chgData name="Steve Summerskill" userId="d7e6bcc4-3357-4cef-ba48-7ca2313f5db8" providerId="ADAL" clId="{0DC012AD-20E1-4BCC-8913-26E2FB4E7618}" dt="2023-06-18T11:42:01.550" v="4894" actId="2696"/>
        <pc:sldMkLst>
          <pc:docMk/>
          <pc:sldMk cId="2703622805" sldId="784"/>
        </pc:sldMkLst>
      </pc:sldChg>
      <pc:sldChg chg="modSp del mod">
        <pc:chgData name="Steve Summerskill" userId="d7e6bcc4-3357-4cef-ba48-7ca2313f5db8" providerId="ADAL" clId="{0DC012AD-20E1-4BCC-8913-26E2FB4E7618}" dt="2023-06-19T07:00:53.664" v="5939" actId="2696"/>
        <pc:sldMkLst>
          <pc:docMk/>
          <pc:sldMk cId="1141378113" sldId="785"/>
        </pc:sldMkLst>
        <pc:spChg chg="mod">
          <ac:chgData name="Steve Summerskill" userId="d7e6bcc4-3357-4cef-ba48-7ca2313f5db8" providerId="ADAL" clId="{0DC012AD-20E1-4BCC-8913-26E2FB4E7618}" dt="2023-06-19T06:49:08.012" v="5051" actId="20577"/>
          <ac:spMkLst>
            <pc:docMk/>
            <pc:sldMk cId="1141378113" sldId="785"/>
            <ac:spMk id="6" creationId="{9E29CDAE-98AE-0263-DFDB-58CC956B7B69}"/>
          </ac:spMkLst>
        </pc:spChg>
      </pc:sldChg>
      <pc:sldChg chg="del">
        <pc:chgData name="Steve Summerskill" userId="d7e6bcc4-3357-4cef-ba48-7ca2313f5db8" providerId="ADAL" clId="{0DC012AD-20E1-4BCC-8913-26E2FB4E7618}" dt="2023-06-19T07:00:53.664" v="5939" actId="2696"/>
        <pc:sldMkLst>
          <pc:docMk/>
          <pc:sldMk cId="2534321153" sldId="786"/>
        </pc:sldMkLst>
      </pc:sldChg>
      <pc:sldChg chg="modSp del mod">
        <pc:chgData name="Steve Summerskill" userId="d7e6bcc4-3357-4cef-ba48-7ca2313f5db8" providerId="ADAL" clId="{0DC012AD-20E1-4BCC-8913-26E2FB4E7618}" dt="2023-06-19T07:26:56.601" v="7140" actId="20577"/>
        <pc:sldMkLst>
          <pc:docMk/>
          <pc:sldMk cId="492179695" sldId="787"/>
        </pc:sldMkLst>
        <pc:spChg chg="mod">
          <ac:chgData name="Steve Summerskill" userId="d7e6bcc4-3357-4cef-ba48-7ca2313f5db8" providerId="ADAL" clId="{0DC012AD-20E1-4BCC-8913-26E2FB4E7618}" dt="2023-06-19T07:26:56.601" v="7140" actId="20577"/>
          <ac:spMkLst>
            <pc:docMk/>
            <pc:sldMk cId="492179695" sldId="787"/>
            <ac:spMk id="4" creationId="{B10BA8EC-CB76-AD3C-FCA9-D7B0C3ED774D}"/>
          </ac:spMkLst>
        </pc:spChg>
      </pc:sldChg>
      <pc:sldChg chg="del">
        <pc:chgData name="Steve Summerskill" userId="d7e6bcc4-3357-4cef-ba48-7ca2313f5db8" providerId="ADAL" clId="{0DC012AD-20E1-4BCC-8913-26E2FB4E7618}" dt="2023-06-18T11:42:01.550" v="4894" actId="2696"/>
        <pc:sldMkLst>
          <pc:docMk/>
          <pc:sldMk cId="3886166758" sldId="788"/>
        </pc:sldMkLst>
      </pc:sldChg>
      <pc:sldChg chg="del">
        <pc:chgData name="Steve Summerskill" userId="d7e6bcc4-3357-4cef-ba48-7ca2313f5db8" providerId="ADAL" clId="{0DC012AD-20E1-4BCC-8913-26E2FB4E7618}" dt="2023-06-18T11:42:01.550" v="4894" actId="2696"/>
        <pc:sldMkLst>
          <pc:docMk/>
          <pc:sldMk cId="2211029307" sldId="789"/>
        </pc:sldMkLst>
      </pc:sldChg>
      <pc:sldChg chg="del">
        <pc:chgData name="Steve Summerskill" userId="d7e6bcc4-3357-4cef-ba48-7ca2313f5db8" providerId="ADAL" clId="{0DC012AD-20E1-4BCC-8913-26E2FB4E7618}" dt="2023-06-18T11:42:01.550" v="4894" actId="2696"/>
        <pc:sldMkLst>
          <pc:docMk/>
          <pc:sldMk cId="2371338179" sldId="790"/>
        </pc:sldMkLst>
      </pc:sldChg>
      <pc:sldChg chg="del">
        <pc:chgData name="Steve Summerskill" userId="d7e6bcc4-3357-4cef-ba48-7ca2313f5db8" providerId="ADAL" clId="{0DC012AD-20E1-4BCC-8913-26E2FB4E7618}" dt="2023-06-18T11:42:01.550" v="4894" actId="2696"/>
        <pc:sldMkLst>
          <pc:docMk/>
          <pc:sldMk cId="1518055468" sldId="791"/>
        </pc:sldMkLst>
      </pc:sldChg>
      <pc:sldChg chg="del">
        <pc:chgData name="Steve Summerskill" userId="d7e6bcc4-3357-4cef-ba48-7ca2313f5db8" providerId="ADAL" clId="{0DC012AD-20E1-4BCC-8913-26E2FB4E7618}" dt="2023-06-18T11:42:01.550" v="4894" actId="2696"/>
        <pc:sldMkLst>
          <pc:docMk/>
          <pc:sldMk cId="2899648407" sldId="792"/>
        </pc:sldMkLst>
      </pc:sldChg>
      <pc:sldChg chg="del">
        <pc:chgData name="Steve Summerskill" userId="d7e6bcc4-3357-4cef-ba48-7ca2313f5db8" providerId="ADAL" clId="{0DC012AD-20E1-4BCC-8913-26E2FB4E7618}" dt="2023-06-18T11:42:01.550" v="4894" actId="2696"/>
        <pc:sldMkLst>
          <pc:docMk/>
          <pc:sldMk cId="2258591530" sldId="793"/>
        </pc:sldMkLst>
      </pc:sldChg>
      <pc:sldChg chg="del">
        <pc:chgData name="Steve Summerskill" userId="d7e6bcc4-3357-4cef-ba48-7ca2313f5db8" providerId="ADAL" clId="{0DC012AD-20E1-4BCC-8913-26E2FB4E7618}" dt="2023-06-18T11:42:01.550" v="4894" actId="2696"/>
        <pc:sldMkLst>
          <pc:docMk/>
          <pc:sldMk cId="3394480417" sldId="794"/>
        </pc:sldMkLst>
      </pc:sldChg>
      <pc:sldChg chg="del">
        <pc:chgData name="Steve Summerskill" userId="d7e6bcc4-3357-4cef-ba48-7ca2313f5db8" providerId="ADAL" clId="{0DC012AD-20E1-4BCC-8913-26E2FB4E7618}" dt="2023-06-18T11:42:01.550" v="4894" actId="2696"/>
        <pc:sldMkLst>
          <pc:docMk/>
          <pc:sldMk cId="779714874" sldId="795"/>
        </pc:sldMkLst>
      </pc:sldChg>
      <pc:sldChg chg="del">
        <pc:chgData name="Steve Summerskill" userId="d7e6bcc4-3357-4cef-ba48-7ca2313f5db8" providerId="ADAL" clId="{0DC012AD-20E1-4BCC-8913-26E2FB4E7618}" dt="2023-06-18T11:42:01.550" v="4894" actId="2696"/>
        <pc:sldMkLst>
          <pc:docMk/>
          <pc:sldMk cId="1257859984" sldId="796"/>
        </pc:sldMkLst>
      </pc:sldChg>
      <pc:sldChg chg="del">
        <pc:chgData name="Steve Summerskill" userId="d7e6bcc4-3357-4cef-ba48-7ca2313f5db8" providerId="ADAL" clId="{0DC012AD-20E1-4BCC-8913-26E2FB4E7618}" dt="2023-06-18T11:42:01.550" v="4894" actId="2696"/>
        <pc:sldMkLst>
          <pc:docMk/>
          <pc:sldMk cId="891082133" sldId="797"/>
        </pc:sldMkLst>
      </pc:sldChg>
      <pc:sldChg chg="del">
        <pc:chgData name="Steve Summerskill" userId="d7e6bcc4-3357-4cef-ba48-7ca2313f5db8" providerId="ADAL" clId="{0DC012AD-20E1-4BCC-8913-26E2FB4E7618}" dt="2023-06-18T11:42:01.550" v="4894" actId="2696"/>
        <pc:sldMkLst>
          <pc:docMk/>
          <pc:sldMk cId="3667662119" sldId="798"/>
        </pc:sldMkLst>
      </pc:sldChg>
      <pc:sldChg chg="del">
        <pc:chgData name="Steve Summerskill" userId="d7e6bcc4-3357-4cef-ba48-7ca2313f5db8" providerId="ADAL" clId="{0DC012AD-20E1-4BCC-8913-26E2FB4E7618}" dt="2023-06-18T11:42:01.550" v="4894" actId="2696"/>
        <pc:sldMkLst>
          <pc:docMk/>
          <pc:sldMk cId="3215014796" sldId="799"/>
        </pc:sldMkLst>
      </pc:sldChg>
      <pc:sldChg chg="addSp modSp add mod">
        <pc:chgData name="Steve Summerskill" userId="d7e6bcc4-3357-4cef-ba48-7ca2313f5db8" providerId="ADAL" clId="{0DC012AD-20E1-4BCC-8913-26E2FB4E7618}" dt="2023-06-18T10:55:46.722" v="2147" actId="1076"/>
        <pc:sldMkLst>
          <pc:docMk/>
          <pc:sldMk cId="1145682882" sldId="800"/>
        </pc:sldMkLst>
        <pc:spChg chg="mod">
          <ac:chgData name="Steve Summerskill" userId="d7e6bcc4-3357-4cef-ba48-7ca2313f5db8" providerId="ADAL" clId="{0DC012AD-20E1-4BCC-8913-26E2FB4E7618}" dt="2023-06-18T10:55:34.597" v="2141" actId="1076"/>
          <ac:spMkLst>
            <pc:docMk/>
            <pc:sldMk cId="1145682882" sldId="800"/>
            <ac:spMk id="3" creationId="{B1C3ED1E-1BF5-451B-8E2A-2403E76C13D5}"/>
          </ac:spMkLst>
        </pc:spChg>
        <pc:spChg chg="mod">
          <ac:chgData name="Steve Summerskill" userId="d7e6bcc4-3357-4cef-ba48-7ca2313f5db8" providerId="ADAL" clId="{0DC012AD-20E1-4BCC-8913-26E2FB4E7618}" dt="2023-06-18T10:09:14.504" v="1357" actId="20577"/>
          <ac:spMkLst>
            <pc:docMk/>
            <pc:sldMk cId="1145682882" sldId="800"/>
            <ac:spMk id="4" creationId="{355C4E57-02F6-BAAE-3159-90C1F18DB941}"/>
          </ac:spMkLst>
        </pc:spChg>
        <pc:picChg chg="add mod">
          <ac:chgData name="Steve Summerskill" userId="d7e6bcc4-3357-4cef-ba48-7ca2313f5db8" providerId="ADAL" clId="{0DC012AD-20E1-4BCC-8913-26E2FB4E7618}" dt="2023-06-18T10:55:46.722" v="2147" actId="1076"/>
          <ac:picMkLst>
            <pc:docMk/>
            <pc:sldMk cId="1145682882" sldId="800"/>
            <ac:picMk id="5" creationId="{E30AF635-A33D-3579-6753-9B9A5B1C9FC4}"/>
          </ac:picMkLst>
        </pc:picChg>
      </pc:sldChg>
      <pc:sldChg chg="addSp delSp modSp add mod">
        <pc:chgData name="Steve Summerskill" userId="d7e6bcc4-3357-4cef-ba48-7ca2313f5db8" providerId="ADAL" clId="{0DC012AD-20E1-4BCC-8913-26E2FB4E7618}" dt="2023-06-18T11:22:13.788" v="2597" actId="14100"/>
        <pc:sldMkLst>
          <pc:docMk/>
          <pc:sldMk cId="3466054586" sldId="801"/>
        </pc:sldMkLst>
        <pc:spChg chg="mod">
          <ac:chgData name="Steve Summerskill" userId="d7e6bcc4-3357-4cef-ba48-7ca2313f5db8" providerId="ADAL" clId="{0DC012AD-20E1-4BCC-8913-26E2FB4E7618}" dt="2023-06-18T11:22:13.788" v="2597" actId="14100"/>
          <ac:spMkLst>
            <pc:docMk/>
            <pc:sldMk cId="3466054586" sldId="801"/>
            <ac:spMk id="3" creationId="{B1C3ED1E-1BF5-451B-8E2A-2403E76C13D5}"/>
          </ac:spMkLst>
        </pc:spChg>
        <pc:spChg chg="mod">
          <ac:chgData name="Steve Summerskill" userId="d7e6bcc4-3357-4cef-ba48-7ca2313f5db8" providerId="ADAL" clId="{0DC012AD-20E1-4BCC-8913-26E2FB4E7618}" dt="2023-06-18T10:37:09.539" v="1828"/>
          <ac:spMkLst>
            <pc:docMk/>
            <pc:sldMk cId="3466054586" sldId="801"/>
            <ac:spMk id="4" creationId="{355C4E57-02F6-BAAE-3159-90C1F18DB941}"/>
          </ac:spMkLst>
        </pc:spChg>
        <pc:spChg chg="add del mod">
          <ac:chgData name="Steve Summerskill" userId="d7e6bcc4-3357-4cef-ba48-7ca2313f5db8" providerId="ADAL" clId="{0DC012AD-20E1-4BCC-8913-26E2FB4E7618}" dt="2023-06-18T11:02:02.543" v="2168" actId="21"/>
          <ac:spMkLst>
            <pc:docMk/>
            <pc:sldMk cId="3466054586" sldId="801"/>
            <ac:spMk id="5" creationId="{029872AB-DE9F-4192-E21B-53603E05A600}"/>
          </ac:spMkLst>
        </pc:spChg>
        <pc:spChg chg="add del mod">
          <ac:chgData name="Steve Summerskill" userId="d7e6bcc4-3357-4cef-ba48-7ca2313f5db8" providerId="ADAL" clId="{0DC012AD-20E1-4BCC-8913-26E2FB4E7618}" dt="2023-06-18T11:02:02.543" v="2168" actId="21"/>
          <ac:spMkLst>
            <pc:docMk/>
            <pc:sldMk cId="3466054586" sldId="801"/>
            <ac:spMk id="6" creationId="{987562F1-2D05-B79C-8D0B-BB58A4AF6CA5}"/>
          </ac:spMkLst>
        </pc:spChg>
        <pc:spChg chg="add del mod">
          <ac:chgData name="Steve Summerskill" userId="d7e6bcc4-3357-4cef-ba48-7ca2313f5db8" providerId="ADAL" clId="{0DC012AD-20E1-4BCC-8913-26E2FB4E7618}" dt="2023-06-18T11:02:02.543" v="2168" actId="21"/>
          <ac:spMkLst>
            <pc:docMk/>
            <pc:sldMk cId="3466054586" sldId="801"/>
            <ac:spMk id="7" creationId="{1A9EE080-73A7-E0B3-138E-88C32F6E1B65}"/>
          </ac:spMkLst>
        </pc:spChg>
        <pc:spChg chg="add del mod">
          <ac:chgData name="Steve Summerskill" userId="d7e6bcc4-3357-4cef-ba48-7ca2313f5db8" providerId="ADAL" clId="{0DC012AD-20E1-4BCC-8913-26E2FB4E7618}" dt="2023-06-18T11:02:02.543" v="2168" actId="21"/>
          <ac:spMkLst>
            <pc:docMk/>
            <pc:sldMk cId="3466054586" sldId="801"/>
            <ac:spMk id="14" creationId="{2EE1A60A-16B9-23FD-3C8B-27F7AD705D88}"/>
          </ac:spMkLst>
        </pc:spChg>
        <pc:spChg chg="add del mod">
          <ac:chgData name="Steve Summerskill" userId="d7e6bcc4-3357-4cef-ba48-7ca2313f5db8" providerId="ADAL" clId="{0DC012AD-20E1-4BCC-8913-26E2FB4E7618}" dt="2023-06-18T11:02:02.543" v="2168" actId="21"/>
          <ac:spMkLst>
            <pc:docMk/>
            <pc:sldMk cId="3466054586" sldId="801"/>
            <ac:spMk id="15" creationId="{CD41F600-65AD-CFAA-7344-4E1A109E48FB}"/>
          </ac:spMkLst>
        </pc:spChg>
        <pc:spChg chg="add del mod">
          <ac:chgData name="Steve Summerskill" userId="d7e6bcc4-3357-4cef-ba48-7ca2313f5db8" providerId="ADAL" clId="{0DC012AD-20E1-4BCC-8913-26E2FB4E7618}" dt="2023-06-18T11:02:02.543" v="2168" actId="21"/>
          <ac:spMkLst>
            <pc:docMk/>
            <pc:sldMk cId="3466054586" sldId="801"/>
            <ac:spMk id="16" creationId="{41900601-F573-67DB-C964-F4208DAA0FAF}"/>
          </ac:spMkLst>
        </pc:spChg>
        <pc:picChg chg="add del mod">
          <ac:chgData name="Steve Summerskill" userId="d7e6bcc4-3357-4cef-ba48-7ca2313f5db8" providerId="ADAL" clId="{0DC012AD-20E1-4BCC-8913-26E2FB4E7618}" dt="2023-06-18T11:02:02.543" v="2168" actId="21"/>
          <ac:picMkLst>
            <pc:docMk/>
            <pc:sldMk cId="3466054586" sldId="801"/>
            <ac:picMk id="2" creationId="{4646AF9E-C914-F01A-C64A-94D4BB38E520}"/>
          </ac:picMkLst>
        </pc:picChg>
        <pc:picChg chg="add del mod">
          <ac:chgData name="Steve Summerskill" userId="d7e6bcc4-3357-4cef-ba48-7ca2313f5db8" providerId="ADAL" clId="{0DC012AD-20E1-4BCC-8913-26E2FB4E7618}" dt="2023-06-18T11:02:02.543" v="2168" actId="21"/>
          <ac:picMkLst>
            <pc:docMk/>
            <pc:sldMk cId="3466054586" sldId="801"/>
            <ac:picMk id="13" creationId="{6347CF0C-6EE4-A4D0-A516-937B77DD8BA2}"/>
          </ac:picMkLst>
        </pc:picChg>
        <pc:cxnChg chg="add del mod">
          <ac:chgData name="Steve Summerskill" userId="d7e6bcc4-3357-4cef-ba48-7ca2313f5db8" providerId="ADAL" clId="{0DC012AD-20E1-4BCC-8913-26E2FB4E7618}" dt="2023-06-18T11:02:02.543" v="2168" actId="21"/>
          <ac:cxnSpMkLst>
            <pc:docMk/>
            <pc:sldMk cId="3466054586" sldId="801"/>
            <ac:cxnSpMk id="9" creationId="{3B9947FF-7848-132C-B786-736A0183A54F}"/>
          </ac:cxnSpMkLst>
        </pc:cxnChg>
        <pc:cxnChg chg="add del mod">
          <ac:chgData name="Steve Summerskill" userId="d7e6bcc4-3357-4cef-ba48-7ca2313f5db8" providerId="ADAL" clId="{0DC012AD-20E1-4BCC-8913-26E2FB4E7618}" dt="2023-06-18T11:02:02.543" v="2168" actId="21"/>
          <ac:cxnSpMkLst>
            <pc:docMk/>
            <pc:sldMk cId="3466054586" sldId="801"/>
            <ac:cxnSpMk id="12" creationId="{C1F52F41-210F-56FD-00E0-2F7B43D9BBD4}"/>
          </ac:cxnSpMkLst>
        </pc:cxnChg>
        <pc:cxnChg chg="add del mod">
          <ac:chgData name="Steve Summerskill" userId="d7e6bcc4-3357-4cef-ba48-7ca2313f5db8" providerId="ADAL" clId="{0DC012AD-20E1-4BCC-8913-26E2FB4E7618}" dt="2023-06-18T11:02:02.543" v="2168" actId="21"/>
          <ac:cxnSpMkLst>
            <pc:docMk/>
            <pc:sldMk cId="3466054586" sldId="801"/>
            <ac:cxnSpMk id="17" creationId="{DD4D4B00-1DEB-78EA-06B3-56BC37E82855}"/>
          </ac:cxnSpMkLst>
        </pc:cxnChg>
        <pc:cxnChg chg="add del mod">
          <ac:chgData name="Steve Summerskill" userId="d7e6bcc4-3357-4cef-ba48-7ca2313f5db8" providerId="ADAL" clId="{0DC012AD-20E1-4BCC-8913-26E2FB4E7618}" dt="2023-06-18T11:02:02.543" v="2168" actId="21"/>
          <ac:cxnSpMkLst>
            <pc:docMk/>
            <pc:sldMk cId="3466054586" sldId="801"/>
            <ac:cxnSpMk id="18" creationId="{9B5AC941-902C-B86B-AAA6-70CD822EAF70}"/>
          </ac:cxnSpMkLst>
        </pc:cxnChg>
      </pc:sldChg>
      <pc:sldChg chg="addSp modSp add mod ord">
        <pc:chgData name="Steve Summerskill" userId="d7e6bcc4-3357-4cef-ba48-7ca2313f5db8" providerId="ADAL" clId="{0DC012AD-20E1-4BCC-8913-26E2FB4E7618}" dt="2023-06-18T11:21:53.627" v="2584" actId="1076"/>
        <pc:sldMkLst>
          <pc:docMk/>
          <pc:sldMk cId="701509119" sldId="802"/>
        </pc:sldMkLst>
        <pc:spChg chg="add mod">
          <ac:chgData name="Steve Summerskill" userId="d7e6bcc4-3357-4cef-ba48-7ca2313f5db8" providerId="ADAL" clId="{0DC012AD-20E1-4BCC-8913-26E2FB4E7618}" dt="2023-06-18T11:02:22.149" v="2171" actId="1076"/>
          <ac:spMkLst>
            <pc:docMk/>
            <pc:sldMk cId="701509119" sldId="802"/>
            <ac:spMk id="5" creationId="{69EF3736-9F65-FF8D-8E5E-D86DDD112886}"/>
          </ac:spMkLst>
        </pc:spChg>
        <pc:spChg chg="add mod">
          <ac:chgData name="Steve Summerskill" userId="d7e6bcc4-3357-4cef-ba48-7ca2313f5db8" providerId="ADAL" clId="{0DC012AD-20E1-4BCC-8913-26E2FB4E7618}" dt="2023-06-18T11:02:22.149" v="2171" actId="1076"/>
          <ac:spMkLst>
            <pc:docMk/>
            <pc:sldMk cId="701509119" sldId="802"/>
            <ac:spMk id="6" creationId="{69AE7A21-F36B-5962-0428-C0E6BA24928B}"/>
          </ac:spMkLst>
        </pc:spChg>
        <pc:spChg chg="add mod">
          <ac:chgData name="Steve Summerskill" userId="d7e6bcc4-3357-4cef-ba48-7ca2313f5db8" providerId="ADAL" clId="{0DC012AD-20E1-4BCC-8913-26E2FB4E7618}" dt="2023-06-18T11:02:22.149" v="2171" actId="1076"/>
          <ac:spMkLst>
            <pc:docMk/>
            <pc:sldMk cId="701509119" sldId="802"/>
            <ac:spMk id="7" creationId="{8AB6C9DD-4775-C18A-1A94-9283B6D2FDE9}"/>
          </ac:spMkLst>
        </pc:spChg>
        <pc:spChg chg="add mod">
          <ac:chgData name="Steve Summerskill" userId="d7e6bcc4-3357-4cef-ba48-7ca2313f5db8" providerId="ADAL" clId="{0DC012AD-20E1-4BCC-8913-26E2FB4E7618}" dt="2023-06-18T11:02:13.165" v="2170" actId="1076"/>
          <ac:spMkLst>
            <pc:docMk/>
            <pc:sldMk cId="701509119" sldId="802"/>
            <ac:spMk id="11" creationId="{8E043CCC-18F5-267F-9517-38EA2668D8FB}"/>
          </ac:spMkLst>
        </pc:spChg>
        <pc:spChg chg="add mod">
          <ac:chgData name="Steve Summerskill" userId="d7e6bcc4-3357-4cef-ba48-7ca2313f5db8" providerId="ADAL" clId="{0DC012AD-20E1-4BCC-8913-26E2FB4E7618}" dt="2023-06-18T11:02:13.165" v="2170" actId="1076"/>
          <ac:spMkLst>
            <pc:docMk/>
            <pc:sldMk cId="701509119" sldId="802"/>
            <ac:spMk id="12" creationId="{9255C331-D39D-5599-CA9B-476E65AC2298}"/>
          </ac:spMkLst>
        </pc:spChg>
        <pc:spChg chg="add mod">
          <ac:chgData name="Steve Summerskill" userId="d7e6bcc4-3357-4cef-ba48-7ca2313f5db8" providerId="ADAL" clId="{0DC012AD-20E1-4BCC-8913-26E2FB4E7618}" dt="2023-06-18T11:02:13.165" v="2170" actId="1076"/>
          <ac:spMkLst>
            <pc:docMk/>
            <pc:sldMk cId="701509119" sldId="802"/>
            <ac:spMk id="13" creationId="{A72E87B0-AA3C-CDFE-3348-2973785113F8}"/>
          </ac:spMkLst>
        </pc:spChg>
        <pc:spChg chg="add mod">
          <ac:chgData name="Steve Summerskill" userId="d7e6bcc4-3357-4cef-ba48-7ca2313f5db8" providerId="ADAL" clId="{0DC012AD-20E1-4BCC-8913-26E2FB4E7618}" dt="2023-06-18T11:21:29.861" v="2548" actId="1076"/>
          <ac:spMkLst>
            <pc:docMk/>
            <pc:sldMk cId="701509119" sldId="802"/>
            <ac:spMk id="20" creationId="{A868A795-C028-75C0-DCB8-368A9B151B0B}"/>
          </ac:spMkLst>
        </pc:spChg>
        <pc:spChg chg="add mod">
          <ac:chgData name="Steve Summerskill" userId="d7e6bcc4-3357-4cef-ba48-7ca2313f5db8" providerId="ADAL" clId="{0DC012AD-20E1-4BCC-8913-26E2FB4E7618}" dt="2023-06-18T11:21:53.627" v="2584" actId="1076"/>
          <ac:spMkLst>
            <pc:docMk/>
            <pc:sldMk cId="701509119" sldId="802"/>
            <ac:spMk id="21" creationId="{639149E8-B121-5FF3-E21E-25A4A1AFF23A}"/>
          </ac:spMkLst>
        </pc:spChg>
        <pc:picChg chg="add mod">
          <ac:chgData name="Steve Summerskill" userId="d7e6bcc4-3357-4cef-ba48-7ca2313f5db8" providerId="ADAL" clId="{0DC012AD-20E1-4BCC-8913-26E2FB4E7618}" dt="2023-06-18T11:02:22.149" v="2171" actId="1076"/>
          <ac:picMkLst>
            <pc:docMk/>
            <pc:sldMk cId="701509119" sldId="802"/>
            <ac:picMk id="2" creationId="{F9AE0C93-52A8-4395-EF13-76A8525E32F4}"/>
          </ac:picMkLst>
        </pc:picChg>
        <pc:picChg chg="add mod">
          <ac:chgData name="Steve Summerskill" userId="d7e6bcc4-3357-4cef-ba48-7ca2313f5db8" providerId="ADAL" clId="{0DC012AD-20E1-4BCC-8913-26E2FB4E7618}" dt="2023-06-18T11:02:13.165" v="2170" actId="1076"/>
          <ac:picMkLst>
            <pc:docMk/>
            <pc:sldMk cId="701509119" sldId="802"/>
            <ac:picMk id="10" creationId="{C4121393-4416-C9FE-5F97-B3A8FA0460F1}"/>
          </ac:picMkLst>
        </pc:picChg>
        <pc:picChg chg="add mod">
          <ac:chgData name="Steve Summerskill" userId="d7e6bcc4-3357-4cef-ba48-7ca2313f5db8" providerId="ADAL" clId="{0DC012AD-20E1-4BCC-8913-26E2FB4E7618}" dt="2023-06-18T11:02:45.782" v="2175" actId="1076"/>
          <ac:picMkLst>
            <pc:docMk/>
            <pc:sldMk cId="701509119" sldId="802"/>
            <ac:picMk id="17" creationId="{2D3CCEBC-E519-2B61-F038-3E8520101CFE}"/>
          </ac:picMkLst>
        </pc:picChg>
        <pc:picChg chg="add mod modCrop">
          <ac:chgData name="Steve Summerskill" userId="d7e6bcc4-3357-4cef-ba48-7ca2313f5db8" providerId="ADAL" clId="{0DC012AD-20E1-4BCC-8913-26E2FB4E7618}" dt="2023-06-18T11:03:26.222" v="2181" actId="732"/>
          <ac:picMkLst>
            <pc:docMk/>
            <pc:sldMk cId="701509119" sldId="802"/>
            <ac:picMk id="19" creationId="{8858DA17-FCF0-1227-EA6C-295B24C8B75B}"/>
          </ac:picMkLst>
        </pc:picChg>
        <pc:cxnChg chg="add mod">
          <ac:chgData name="Steve Summerskill" userId="d7e6bcc4-3357-4cef-ba48-7ca2313f5db8" providerId="ADAL" clId="{0DC012AD-20E1-4BCC-8913-26E2FB4E7618}" dt="2023-06-18T11:02:22.149" v="2171" actId="1076"/>
          <ac:cxnSpMkLst>
            <pc:docMk/>
            <pc:sldMk cId="701509119" sldId="802"/>
            <ac:cxnSpMk id="8" creationId="{7011BC08-74D5-EDF6-00CB-16D08715CAD1}"/>
          </ac:cxnSpMkLst>
        </pc:cxnChg>
        <pc:cxnChg chg="add mod">
          <ac:chgData name="Steve Summerskill" userId="d7e6bcc4-3357-4cef-ba48-7ca2313f5db8" providerId="ADAL" clId="{0DC012AD-20E1-4BCC-8913-26E2FB4E7618}" dt="2023-06-18T11:02:22.149" v="2171" actId="1076"/>
          <ac:cxnSpMkLst>
            <pc:docMk/>
            <pc:sldMk cId="701509119" sldId="802"/>
            <ac:cxnSpMk id="9" creationId="{22F11895-5F00-6B69-E694-2FCFC0455840}"/>
          </ac:cxnSpMkLst>
        </pc:cxnChg>
        <pc:cxnChg chg="add mod">
          <ac:chgData name="Steve Summerskill" userId="d7e6bcc4-3357-4cef-ba48-7ca2313f5db8" providerId="ADAL" clId="{0DC012AD-20E1-4BCC-8913-26E2FB4E7618}" dt="2023-06-18T11:02:13.165" v="2170" actId="1076"/>
          <ac:cxnSpMkLst>
            <pc:docMk/>
            <pc:sldMk cId="701509119" sldId="802"/>
            <ac:cxnSpMk id="14" creationId="{0D0E8685-99FA-75F8-DD49-784F7D838660}"/>
          </ac:cxnSpMkLst>
        </pc:cxnChg>
        <pc:cxnChg chg="add mod">
          <ac:chgData name="Steve Summerskill" userId="d7e6bcc4-3357-4cef-ba48-7ca2313f5db8" providerId="ADAL" clId="{0DC012AD-20E1-4BCC-8913-26E2FB4E7618}" dt="2023-06-18T11:02:13.165" v="2170" actId="1076"/>
          <ac:cxnSpMkLst>
            <pc:docMk/>
            <pc:sldMk cId="701509119" sldId="802"/>
            <ac:cxnSpMk id="15" creationId="{A81D22E0-D41D-CF72-8B78-A1C6D0F391AF}"/>
          </ac:cxnSpMkLst>
        </pc:cxnChg>
      </pc:sldChg>
      <pc:sldChg chg="addSp delSp modSp add mod ord">
        <pc:chgData name="Steve Summerskill" userId="d7e6bcc4-3357-4cef-ba48-7ca2313f5db8" providerId="ADAL" clId="{0DC012AD-20E1-4BCC-8913-26E2FB4E7618}" dt="2023-06-18T11:23:32.865" v="2737" actId="27636"/>
        <pc:sldMkLst>
          <pc:docMk/>
          <pc:sldMk cId="2611847358" sldId="803"/>
        </pc:sldMkLst>
        <pc:spChg chg="mod">
          <ac:chgData name="Steve Summerskill" userId="d7e6bcc4-3357-4cef-ba48-7ca2313f5db8" providerId="ADAL" clId="{0DC012AD-20E1-4BCC-8913-26E2FB4E7618}" dt="2023-06-18T11:23:32.865" v="2737" actId="27636"/>
          <ac:spMkLst>
            <pc:docMk/>
            <pc:sldMk cId="2611847358" sldId="803"/>
            <ac:spMk id="3" creationId="{B1C3ED1E-1BF5-451B-8E2A-2403E76C13D5}"/>
          </ac:spMkLst>
        </pc:spChg>
        <pc:spChg chg="del">
          <ac:chgData name="Steve Summerskill" userId="d7e6bcc4-3357-4cef-ba48-7ca2313f5db8" providerId="ADAL" clId="{0DC012AD-20E1-4BCC-8913-26E2FB4E7618}" dt="2023-06-18T11:13:16.917" v="2196" actId="478"/>
          <ac:spMkLst>
            <pc:docMk/>
            <pc:sldMk cId="2611847358" sldId="803"/>
            <ac:spMk id="5" creationId="{69EF3736-9F65-FF8D-8E5E-D86DDD112886}"/>
          </ac:spMkLst>
        </pc:spChg>
        <pc:spChg chg="del">
          <ac:chgData name="Steve Summerskill" userId="d7e6bcc4-3357-4cef-ba48-7ca2313f5db8" providerId="ADAL" clId="{0DC012AD-20E1-4BCC-8913-26E2FB4E7618}" dt="2023-06-18T11:13:16.917" v="2196" actId="478"/>
          <ac:spMkLst>
            <pc:docMk/>
            <pc:sldMk cId="2611847358" sldId="803"/>
            <ac:spMk id="6" creationId="{69AE7A21-F36B-5962-0428-C0E6BA24928B}"/>
          </ac:spMkLst>
        </pc:spChg>
        <pc:spChg chg="del">
          <ac:chgData name="Steve Summerskill" userId="d7e6bcc4-3357-4cef-ba48-7ca2313f5db8" providerId="ADAL" clId="{0DC012AD-20E1-4BCC-8913-26E2FB4E7618}" dt="2023-06-18T11:13:15.709" v="2195" actId="478"/>
          <ac:spMkLst>
            <pc:docMk/>
            <pc:sldMk cId="2611847358" sldId="803"/>
            <ac:spMk id="7" creationId="{8AB6C9DD-4775-C18A-1A94-9283B6D2FDE9}"/>
          </ac:spMkLst>
        </pc:spChg>
        <pc:spChg chg="del">
          <ac:chgData name="Steve Summerskill" userId="d7e6bcc4-3357-4cef-ba48-7ca2313f5db8" providerId="ADAL" clId="{0DC012AD-20E1-4BCC-8913-26E2FB4E7618}" dt="2023-06-18T11:13:12.891" v="2191" actId="478"/>
          <ac:spMkLst>
            <pc:docMk/>
            <pc:sldMk cId="2611847358" sldId="803"/>
            <ac:spMk id="11" creationId="{8E043CCC-18F5-267F-9517-38EA2668D8FB}"/>
          </ac:spMkLst>
        </pc:spChg>
        <pc:spChg chg="del">
          <ac:chgData name="Steve Summerskill" userId="d7e6bcc4-3357-4cef-ba48-7ca2313f5db8" providerId="ADAL" clId="{0DC012AD-20E1-4BCC-8913-26E2FB4E7618}" dt="2023-06-18T11:13:14.948" v="2194" actId="478"/>
          <ac:spMkLst>
            <pc:docMk/>
            <pc:sldMk cId="2611847358" sldId="803"/>
            <ac:spMk id="12" creationId="{9255C331-D39D-5599-CA9B-476E65AC2298}"/>
          </ac:spMkLst>
        </pc:spChg>
        <pc:spChg chg="del">
          <ac:chgData name="Steve Summerskill" userId="d7e6bcc4-3357-4cef-ba48-7ca2313f5db8" providerId="ADAL" clId="{0DC012AD-20E1-4BCC-8913-26E2FB4E7618}" dt="2023-06-18T11:13:12.034" v="2190" actId="478"/>
          <ac:spMkLst>
            <pc:docMk/>
            <pc:sldMk cId="2611847358" sldId="803"/>
            <ac:spMk id="13" creationId="{A72E87B0-AA3C-CDFE-3348-2973785113F8}"/>
          </ac:spMkLst>
        </pc:spChg>
        <pc:picChg chg="del">
          <ac:chgData name="Steve Summerskill" userId="d7e6bcc4-3357-4cef-ba48-7ca2313f5db8" providerId="ADAL" clId="{0DC012AD-20E1-4BCC-8913-26E2FB4E7618}" dt="2023-06-18T11:13:16.917" v="2196" actId="478"/>
          <ac:picMkLst>
            <pc:docMk/>
            <pc:sldMk cId="2611847358" sldId="803"/>
            <ac:picMk id="2" creationId="{F9AE0C93-52A8-4395-EF13-76A8525E32F4}"/>
          </ac:picMkLst>
        </pc:picChg>
        <pc:picChg chg="del">
          <ac:chgData name="Steve Summerskill" userId="d7e6bcc4-3357-4cef-ba48-7ca2313f5db8" providerId="ADAL" clId="{0DC012AD-20E1-4BCC-8913-26E2FB4E7618}" dt="2023-06-18T11:13:11.435" v="2189" actId="478"/>
          <ac:picMkLst>
            <pc:docMk/>
            <pc:sldMk cId="2611847358" sldId="803"/>
            <ac:picMk id="10" creationId="{C4121393-4416-C9FE-5F97-B3A8FA0460F1}"/>
          </ac:picMkLst>
        </pc:picChg>
        <pc:picChg chg="del">
          <ac:chgData name="Steve Summerskill" userId="d7e6bcc4-3357-4cef-ba48-7ca2313f5db8" providerId="ADAL" clId="{0DC012AD-20E1-4BCC-8913-26E2FB4E7618}" dt="2023-06-18T11:13:10.068" v="2187" actId="478"/>
          <ac:picMkLst>
            <pc:docMk/>
            <pc:sldMk cId="2611847358" sldId="803"/>
            <ac:picMk id="17" creationId="{2D3CCEBC-E519-2B61-F038-3E8520101CFE}"/>
          </ac:picMkLst>
        </pc:picChg>
        <pc:picChg chg="add mod">
          <ac:chgData name="Steve Summerskill" userId="d7e6bcc4-3357-4cef-ba48-7ca2313f5db8" providerId="ADAL" clId="{0DC012AD-20E1-4BCC-8913-26E2FB4E7618}" dt="2023-06-18T11:13:29.203" v="2202" actId="14100"/>
          <ac:picMkLst>
            <pc:docMk/>
            <pc:sldMk cId="2611847358" sldId="803"/>
            <ac:picMk id="18" creationId="{88335E24-0C70-9AAA-4F9A-43AF98292B1C}"/>
          </ac:picMkLst>
        </pc:picChg>
        <pc:picChg chg="del">
          <ac:chgData name="Steve Summerskill" userId="d7e6bcc4-3357-4cef-ba48-7ca2313f5db8" providerId="ADAL" clId="{0DC012AD-20E1-4BCC-8913-26E2FB4E7618}" dt="2023-06-18T11:13:10.611" v="2188" actId="478"/>
          <ac:picMkLst>
            <pc:docMk/>
            <pc:sldMk cId="2611847358" sldId="803"/>
            <ac:picMk id="19" creationId="{8858DA17-FCF0-1227-EA6C-295B24C8B75B}"/>
          </ac:picMkLst>
        </pc:picChg>
        <pc:picChg chg="add mod">
          <ac:chgData name="Steve Summerskill" userId="d7e6bcc4-3357-4cef-ba48-7ca2313f5db8" providerId="ADAL" clId="{0DC012AD-20E1-4BCC-8913-26E2FB4E7618}" dt="2023-06-18T11:17:43.712" v="2206" actId="14100"/>
          <ac:picMkLst>
            <pc:docMk/>
            <pc:sldMk cId="2611847358" sldId="803"/>
            <ac:picMk id="21" creationId="{4C8A52C7-E791-BAB4-89E9-9262424176A2}"/>
          </ac:picMkLst>
        </pc:picChg>
        <pc:cxnChg chg="del">
          <ac:chgData name="Steve Summerskill" userId="d7e6bcc4-3357-4cef-ba48-7ca2313f5db8" providerId="ADAL" clId="{0DC012AD-20E1-4BCC-8913-26E2FB4E7618}" dt="2023-06-18T11:13:16.917" v="2196" actId="478"/>
          <ac:cxnSpMkLst>
            <pc:docMk/>
            <pc:sldMk cId="2611847358" sldId="803"/>
            <ac:cxnSpMk id="8" creationId="{7011BC08-74D5-EDF6-00CB-16D08715CAD1}"/>
          </ac:cxnSpMkLst>
        </pc:cxnChg>
        <pc:cxnChg chg="del">
          <ac:chgData name="Steve Summerskill" userId="d7e6bcc4-3357-4cef-ba48-7ca2313f5db8" providerId="ADAL" clId="{0DC012AD-20E1-4BCC-8913-26E2FB4E7618}" dt="2023-06-18T11:13:16.917" v="2196" actId="478"/>
          <ac:cxnSpMkLst>
            <pc:docMk/>
            <pc:sldMk cId="2611847358" sldId="803"/>
            <ac:cxnSpMk id="9" creationId="{22F11895-5F00-6B69-E694-2FCFC0455840}"/>
          </ac:cxnSpMkLst>
        </pc:cxnChg>
        <pc:cxnChg chg="del">
          <ac:chgData name="Steve Summerskill" userId="d7e6bcc4-3357-4cef-ba48-7ca2313f5db8" providerId="ADAL" clId="{0DC012AD-20E1-4BCC-8913-26E2FB4E7618}" dt="2023-06-18T11:13:14.103" v="2193" actId="478"/>
          <ac:cxnSpMkLst>
            <pc:docMk/>
            <pc:sldMk cId="2611847358" sldId="803"/>
            <ac:cxnSpMk id="14" creationId="{0D0E8685-99FA-75F8-DD49-784F7D838660}"/>
          </ac:cxnSpMkLst>
        </pc:cxnChg>
        <pc:cxnChg chg="del mod">
          <ac:chgData name="Steve Summerskill" userId="d7e6bcc4-3357-4cef-ba48-7ca2313f5db8" providerId="ADAL" clId="{0DC012AD-20E1-4BCC-8913-26E2FB4E7618}" dt="2023-06-18T11:13:13.538" v="2192" actId="478"/>
          <ac:cxnSpMkLst>
            <pc:docMk/>
            <pc:sldMk cId="2611847358" sldId="803"/>
            <ac:cxnSpMk id="15" creationId="{A81D22E0-D41D-CF72-8B78-A1C6D0F391AF}"/>
          </ac:cxnSpMkLst>
        </pc:cxnChg>
      </pc:sldChg>
      <pc:sldChg chg="modSp add mod ord">
        <pc:chgData name="Steve Summerskill" userId="d7e6bcc4-3357-4cef-ba48-7ca2313f5db8" providerId="ADAL" clId="{0DC012AD-20E1-4BCC-8913-26E2FB4E7618}" dt="2023-06-18T11:24:24.163" v="2750"/>
        <pc:sldMkLst>
          <pc:docMk/>
          <pc:sldMk cId="28183577" sldId="804"/>
        </pc:sldMkLst>
        <pc:spChg chg="mod">
          <ac:chgData name="Steve Summerskill" userId="d7e6bcc4-3357-4cef-ba48-7ca2313f5db8" providerId="ADAL" clId="{0DC012AD-20E1-4BCC-8913-26E2FB4E7618}" dt="2023-06-18T11:24:12.210" v="2746" actId="20577"/>
          <ac:spMkLst>
            <pc:docMk/>
            <pc:sldMk cId="28183577" sldId="804"/>
            <ac:spMk id="3" creationId="{B1C3ED1E-1BF5-451B-8E2A-2403E76C13D5}"/>
          </ac:spMkLst>
        </pc:spChg>
        <pc:spChg chg="mod">
          <ac:chgData name="Steve Summerskill" userId="d7e6bcc4-3357-4cef-ba48-7ca2313f5db8" providerId="ADAL" clId="{0DC012AD-20E1-4BCC-8913-26E2FB4E7618}" dt="2023-06-18T11:24:24.163" v="2750"/>
          <ac:spMkLst>
            <pc:docMk/>
            <pc:sldMk cId="28183577" sldId="804"/>
            <ac:spMk id="4" creationId="{355C4E57-02F6-BAAE-3159-90C1F18DB941}"/>
          </ac:spMkLst>
        </pc:spChg>
      </pc:sldChg>
      <pc:sldChg chg="modSp add del mod">
        <pc:chgData name="Steve Summerskill" userId="d7e6bcc4-3357-4cef-ba48-7ca2313f5db8" providerId="ADAL" clId="{0DC012AD-20E1-4BCC-8913-26E2FB4E7618}" dt="2023-06-19T06:48:12.648" v="5045" actId="2696"/>
        <pc:sldMkLst>
          <pc:docMk/>
          <pc:sldMk cId="3609881355" sldId="805"/>
        </pc:sldMkLst>
        <pc:spChg chg="mod">
          <ac:chgData name="Steve Summerskill" userId="d7e6bcc4-3357-4cef-ba48-7ca2313f5db8" providerId="ADAL" clId="{0DC012AD-20E1-4BCC-8913-26E2FB4E7618}" dt="2023-06-18T11:41:43.359" v="4893" actId="20577"/>
          <ac:spMkLst>
            <pc:docMk/>
            <pc:sldMk cId="3609881355" sldId="805"/>
            <ac:spMk id="4" creationId="{355C4E57-02F6-BAAE-3159-90C1F18DB941}"/>
          </ac:spMkLst>
        </pc:spChg>
      </pc:sldChg>
      <pc:sldChg chg="addSp delSp modSp mod">
        <pc:chgData name="Steve Summerskill" userId="d7e6bcc4-3357-4cef-ba48-7ca2313f5db8" providerId="ADAL" clId="{0DC012AD-20E1-4BCC-8913-26E2FB4E7618}" dt="2023-06-19T07:06:44.528" v="6092" actId="403"/>
        <pc:sldMkLst>
          <pc:docMk/>
          <pc:sldMk cId="3991210890" sldId="806"/>
        </pc:sldMkLst>
        <pc:spChg chg="mod">
          <ac:chgData name="Steve Summerskill" userId="d7e6bcc4-3357-4cef-ba48-7ca2313f5db8" providerId="ADAL" clId="{0DC012AD-20E1-4BCC-8913-26E2FB4E7618}" dt="2023-06-19T07:06:44.528" v="6092" actId="403"/>
          <ac:spMkLst>
            <pc:docMk/>
            <pc:sldMk cId="3991210890" sldId="806"/>
            <ac:spMk id="3" creationId="{B1C3ED1E-1BF5-451B-8E2A-2403E76C13D5}"/>
          </ac:spMkLst>
        </pc:spChg>
        <pc:spChg chg="mod">
          <ac:chgData name="Steve Summerskill" userId="d7e6bcc4-3357-4cef-ba48-7ca2313f5db8" providerId="ADAL" clId="{0DC012AD-20E1-4BCC-8913-26E2FB4E7618}" dt="2023-06-18T11:25:13.225" v="2752"/>
          <ac:spMkLst>
            <pc:docMk/>
            <pc:sldMk cId="3991210890" sldId="806"/>
            <ac:spMk id="4" creationId="{355C4E57-02F6-BAAE-3159-90C1F18DB941}"/>
          </ac:spMkLst>
        </pc:spChg>
        <pc:picChg chg="add mod">
          <ac:chgData name="Steve Summerskill" userId="d7e6bcc4-3357-4cef-ba48-7ca2313f5db8" providerId="ADAL" clId="{0DC012AD-20E1-4BCC-8913-26E2FB4E7618}" dt="2023-06-18T11:30:48.651" v="3449" actId="1076"/>
          <ac:picMkLst>
            <pc:docMk/>
            <pc:sldMk cId="3991210890" sldId="806"/>
            <ac:picMk id="5" creationId="{025DA54A-CCB0-F819-FF50-7320440551B6}"/>
          </ac:picMkLst>
        </pc:picChg>
        <pc:picChg chg="add mod">
          <ac:chgData name="Steve Summerskill" userId="d7e6bcc4-3357-4cef-ba48-7ca2313f5db8" providerId="ADAL" clId="{0DC012AD-20E1-4BCC-8913-26E2FB4E7618}" dt="2023-06-18T11:31:17.083" v="3453" actId="14100"/>
          <ac:picMkLst>
            <pc:docMk/>
            <pc:sldMk cId="3991210890" sldId="806"/>
            <ac:picMk id="7" creationId="{24D720BA-AD31-94AE-048E-EDDCD6D00207}"/>
          </ac:picMkLst>
        </pc:picChg>
        <pc:picChg chg="del">
          <ac:chgData name="Steve Summerskill" userId="d7e6bcc4-3357-4cef-ba48-7ca2313f5db8" providerId="ADAL" clId="{0DC012AD-20E1-4BCC-8913-26E2FB4E7618}" dt="2023-06-18T11:25:14.700" v="2753" actId="478"/>
          <ac:picMkLst>
            <pc:docMk/>
            <pc:sldMk cId="3991210890" sldId="806"/>
            <ac:picMk id="18" creationId="{88335E24-0C70-9AAA-4F9A-43AF98292B1C}"/>
          </ac:picMkLst>
        </pc:picChg>
        <pc:picChg chg="del">
          <ac:chgData name="Steve Summerskill" userId="d7e6bcc4-3357-4cef-ba48-7ca2313f5db8" providerId="ADAL" clId="{0DC012AD-20E1-4BCC-8913-26E2FB4E7618}" dt="2023-06-18T11:25:15.149" v="2754" actId="478"/>
          <ac:picMkLst>
            <pc:docMk/>
            <pc:sldMk cId="3991210890" sldId="806"/>
            <ac:picMk id="21" creationId="{4C8A52C7-E791-BAB4-89E9-9262424176A2}"/>
          </ac:picMkLst>
        </pc:picChg>
      </pc:sldChg>
      <pc:sldChg chg="addSp delSp modSp add mod">
        <pc:chgData name="Steve Summerskill" userId="d7e6bcc4-3357-4cef-ba48-7ca2313f5db8" providerId="ADAL" clId="{0DC012AD-20E1-4BCC-8913-26E2FB4E7618}" dt="2023-06-19T07:08:33.642" v="6203" actId="20577"/>
        <pc:sldMkLst>
          <pc:docMk/>
          <pc:sldMk cId="1223842302" sldId="807"/>
        </pc:sldMkLst>
        <pc:spChg chg="mod">
          <ac:chgData name="Steve Summerskill" userId="d7e6bcc4-3357-4cef-ba48-7ca2313f5db8" providerId="ADAL" clId="{0DC012AD-20E1-4BCC-8913-26E2FB4E7618}" dt="2023-06-19T07:08:33.642" v="6203" actId="20577"/>
          <ac:spMkLst>
            <pc:docMk/>
            <pc:sldMk cId="1223842302" sldId="807"/>
            <ac:spMk id="3" creationId="{B1C3ED1E-1BF5-451B-8E2A-2403E76C13D5}"/>
          </ac:spMkLst>
        </pc:spChg>
        <pc:graphicFrameChg chg="add mod modGraphic">
          <ac:chgData name="Steve Summerskill" userId="d7e6bcc4-3357-4cef-ba48-7ca2313f5db8" providerId="ADAL" clId="{0DC012AD-20E1-4BCC-8913-26E2FB4E7618}" dt="2023-06-18T11:45:49.748" v="4939" actId="1076"/>
          <ac:graphicFrameMkLst>
            <pc:docMk/>
            <pc:sldMk cId="1223842302" sldId="807"/>
            <ac:graphicFrameMk id="8" creationId="{F0B23CE4-2239-23D1-1065-AFBC975DB977}"/>
          </ac:graphicFrameMkLst>
        </pc:graphicFrameChg>
        <pc:graphicFrameChg chg="add del mod modGraphic">
          <ac:chgData name="Steve Summerskill" userId="d7e6bcc4-3357-4cef-ba48-7ca2313f5db8" providerId="ADAL" clId="{0DC012AD-20E1-4BCC-8913-26E2FB4E7618}" dt="2023-06-18T11:45:29.152" v="4937" actId="478"/>
          <ac:graphicFrameMkLst>
            <pc:docMk/>
            <pc:sldMk cId="1223842302" sldId="807"/>
            <ac:graphicFrameMk id="9" creationId="{0EDA7216-3B22-2A16-CDE9-D49DD574DB80}"/>
          </ac:graphicFrameMkLst>
        </pc:graphicFrameChg>
        <pc:graphicFrameChg chg="add mod modGraphic">
          <ac:chgData name="Steve Summerskill" userId="d7e6bcc4-3357-4cef-ba48-7ca2313f5db8" providerId="ADAL" clId="{0DC012AD-20E1-4BCC-8913-26E2FB4E7618}" dt="2023-06-18T11:45:49.748" v="4939" actId="1076"/>
          <ac:graphicFrameMkLst>
            <pc:docMk/>
            <pc:sldMk cId="1223842302" sldId="807"/>
            <ac:graphicFrameMk id="10" creationId="{63ED523F-B7B5-C858-71DE-2C715DDDB33A}"/>
          </ac:graphicFrameMkLst>
        </pc:graphicFrameChg>
        <pc:picChg chg="del">
          <ac:chgData name="Steve Summerskill" userId="d7e6bcc4-3357-4cef-ba48-7ca2313f5db8" providerId="ADAL" clId="{0DC012AD-20E1-4BCC-8913-26E2FB4E7618}" dt="2023-06-18T11:36:50.874" v="4713" actId="478"/>
          <ac:picMkLst>
            <pc:docMk/>
            <pc:sldMk cId="1223842302" sldId="807"/>
            <ac:picMk id="5" creationId="{025DA54A-CCB0-F819-FF50-7320440551B6}"/>
          </ac:picMkLst>
        </pc:picChg>
        <pc:picChg chg="add mod">
          <ac:chgData name="Steve Summerskill" userId="d7e6bcc4-3357-4cef-ba48-7ca2313f5db8" providerId="ADAL" clId="{0DC012AD-20E1-4BCC-8913-26E2FB4E7618}" dt="2023-06-18T11:37:11.953" v="4717" actId="1076"/>
          <ac:picMkLst>
            <pc:docMk/>
            <pc:sldMk cId="1223842302" sldId="807"/>
            <ac:picMk id="6" creationId="{66D0B690-8E56-07E0-ACEE-F97EAF8FC6C9}"/>
          </ac:picMkLst>
        </pc:picChg>
        <pc:picChg chg="del">
          <ac:chgData name="Steve Summerskill" userId="d7e6bcc4-3357-4cef-ba48-7ca2313f5db8" providerId="ADAL" clId="{0DC012AD-20E1-4BCC-8913-26E2FB4E7618}" dt="2023-06-18T11:36:51.234" v="4714" actId="478"/>
          <ac:picMkLst>
            <pc:docMk/>
            <pc:sldMk cId="1223842302" sldId="807"/>
            <ac:picMk id="7" creationId="{24D720BA-AD31-94AE-048E-EDDCD6D00207}"/>
          </ac:picMkLst>
        </pc:picChg>
      </pc:sldChg>
      <pc:sldChg chg="del delDesignElem">
        <pc:chgData name="Steve Summerskill" userId="d7e6bcc4-3357-4cef-ba48-7ca2313f5db8" providerId="ADAL" clId="{0DC012AD-20E1-4BCC-8913-26E2FB4E7618}" dt="2023-06-18T11:41:12.017" v="4800" actId="2696"/>
        <pc:sldMkLst>
          <pc:docMk/>
          <pc:sldMk cId="1605466415" sldId="808"/>
        </pc:sldMkLst>
      </pc:sldChg>
      <pc:sldChg chg="modSp mod">
        <pc:chgData name="Steve Summerskill" userId="d7e6bcc4-3357-4cef-ba48-7ca2313f5db8" providerId="ADAL" clId="{0DC012AD-20E1-4BCC-8913-26E2FB4E7618}" dt="2023-06-18T11:41:36.833" v="4883" actId="20577"/>
        <pc:sldMkLst>
          <pc:docMk/>
          <pc:sldMk cId="3114658183" sldId="809"/>
        </pc:sldMkLst>
        <pc:spChg chg="mod">
          <ac:chgData name="Steve Summerskill" userId="d7e6bcc4-3357-4cef-ba48-7ca2313f5db8" providerId="ADAL" clId="{0DC012AD-20E1-4BCC-8913-26E2FB4E7618}" dt="2023-06-18T11:41:36.833" v="4883" actId="20577"/>
          <ac:spMkLst>
            <pc:docMk/>
            <pc:sldMk cId="3114658183" sldId="809"/>
            <ac:spMk id="2" creationId="{1C21E816-31F5-48BB-BD02-D15F2F18B48A}"/>
          </ac:spMkLst>
        </pc:spChg>
      </pc:sldChg>
      <pc:sldChg chg="modSp mod">
        <pc:chgData name="Steve Summerskill" userId="d7e6bcc4-3357-4cef-ba48-7ca2313f5db8" providerId="ADAL" clId="{0DC012AD-20E1-4BCC-8913-26E2FB4E7618}" dt="2023-06-19T06:52:32.792" v="5172" actId="20577"/>
        <pc:sldMkLst>
          <pc:docMk/>
          <pc:sldMk cId="777432650" sldId="810"/>
        </pc:sldMkLst>
        <pc:spChg chg="mod">
          <ac:chgData name="Steve Summerskill" userId="d7e6bcc4-3357-4cef-ba48-7ca2313f5db8" providerId="ADAL" clId="{0DC012AD-20E1-4BCC-8913-26E2FB4E7618}" dt="2023-06-19T06:52:32.792" v="5172" actId="20577"/>
          <ac:spMkLst>
            <pc:docMk/>
            <pc:sldMk cId="777432650" sldId="810"/>
            <ac:spMk id="3" creationId="{B1C3ED1E-1BF5-451B-8E2A-2403E76C13D5}"/>
          </ac:spMkLst>
        </pc:spChg>
      </pc:sldChg>
      <pc:sldChg chg="modSp mod">
        <pc:chgData name="Steve Summerskill" userId="d7e6bcc4-3357-4cef-ba48-7ca2313f5db8" providerId="ADAL" clId="{0DC012AD-20E1-4BCC-8913-26E2FB4E7618}" dt="2023-06-19T07:15:34" v="6998" actId="113"/>
        <pc:sldMkLst>
          <pc:docMk/>
          <pc:sldMk cId="1439822956" sldId="811"/>
        </pc:sldMkLst>
        <pc:spChg chg="mod">
          <ac:chgData name="Steve Summerskill" userId="d7e6bcc4-3357-4cef-ba48-7ca2313f5db8" providerId="ADAL" clId="{0DC012AD-20E1-4BCC-8913-26E2FB4E7618}" dt="2023-06-19T07:15:34" v="6998" actId="113"/>
          <ac:spMkLst>
            <pc:docMk/>
            <pc:sldMk cId="1439822956" sldId="811"/>
            <ac:spMk id="3" creationId="{B1C3ED1E-1BF5-451B-8E2A-2403E76C13D5}"/>
          </ac:spMkLst>
        </pc:spChg>
        <pc:spChg chg="mod">
          <ac:chgData name="Steve Summerskill" userId="d7e6bcc4-3357-4cef-ba48-7ca2313f5db8" providerId="ADAL" clId="{0DC012AD-20E1-4BCC-8913-26E2FB4E7618}" dt="2023-06-19T06:54:52.268" v="5408" actId="20577"/>
          <ac:spMkLst>
            <pc:docMk/>
            <pc:sldMk cId="1439822956" sldId="811"/>
            <ac:spMk id="4" creationId="{1E4D05CD-6EEC-89C5-D1F4-D0F3098D506A}"/>
          </ac:spMkLst>
        </pc:spChg>
        <pc:spChg chg="mod">
          <ac:chgData name="Steve Summerskill" userId="d7e6bcc4-3357-4cef-ba48-7ca2313f5db8" providerId="ADAL" clId="{0DC012AD-20E1-4BCC-8913-26E2FB4E7618}" dt="2023-06-19T06:54:55.330" v="5409" actId="20577"/>
          <ac:spMkLst>
            <pc:docMk/>
            <pc:sldMk cId="1439822956" sldId="811"/>
            <ac:spMk id="5" creationId="{3507E416-2D03-DAF6-32A9-D2CACBE4F023}"/>
          </ac:spMkLst>
        </pc:spChg>
        <pc:spChg chg="mod">
          <ac:chgData name="Steve Summerskill" userId="d7e6bcc4-3357-4cef-ba48-7ca2313f5db8" providerId="ADAL" clId="{0DC012AD-20E1-4BCC-8913-26E2FB4E7618}" dt="2023-06-19T06:55:06.421" v="5413" actId="1076"/>
          <ac:spMkLst>
            <pc:docMk/>
            <pc:sldMk cId="1439822956" sldId="811"/>
            <ac:spMk id="6" creationId="{1C03E598-BFA6-93FF-5B98-647A5424DA9D}"/>
          </ac:spMkLst>
        </pc:spChg>
      </pc:sldChg>
      <pc:sldChg chg="del">
        <pc:chgData name="Steve Summerskill" userId="d7e6bcc4-3357-4cef-ba48-7ca2313f5db8" providerId="ADAL" clId="{0DC012AD-20E1-4BCC-8913-26E2FB4E7618}" dt="2023-06-18T12:48:21.463" v="4940" actId="2696"/>
        <pc:sldMkLst>
          <pc:docMk/>
          <pc:sldMk cId="2751151599" sldId="864"/>
        </pc:sldMkLst>
      </pc:sldChg>
      <pc:sldChg chg="modSp mod">
        <pc:chgData name="Steve Summerskill" userId="d7e6bcc4-3357-4cef-ba48-7ca2313f5db8" providerId="ADAL" clId="{0DC012AD-20E1-4BCC-8913-26E2FB4E7618}" dt="2023-06-19T07:15:49.147" v="7002" actId="20577"/>
        <pc:sldMkLst>
          <pc:docMk/>
          <pc:sldMk cId="3048220566" sldId="865"/>
        </pc:sldMkLst>
        <pc:spChg chg="mod">
          <ac:chgData name="Steve Summerskill" userId="d7e6bcc4-3357-4cef-ba48-7ca2313f5db8" providerId="ADAL" clId="{0DC012AD-20E1-4BCC-8913-26E2FB4E7618}" dt="2023-06-19T07:15:49.147" v="7002" actId="20577"/>
          <ac:spMkLst>
            <pc:docMk/>
            <pc:sldMk cId="3048220566" sldId="865"/>
            <ac:spMk id="10" creationId="{C9801056-44BF-EDB7-AA9D-8F1FF49AB4EB}"/>
          </ac:spMkLst>
        </pc:spChg>
      </pc:sldChg>
      <pc:sldChg chg="modSp mod">
        <pc:chgData name="Steve Summerskill" userId="d7e6bcc4-3357-4cef-ba48-7ca2313f5db8" providerId="ADAL" clId="{0DC012AD-20E1-4BCC-8913-26E2FB4E7618}" dt="2023-06-19T07:17:20.677" v="7012" actId="20577"/>
        <pc:sldMkLst>
          <pc:docMk/>
          <pc:sldMk cId="3755369641" sldId="866"/>
        </pc:sldMkLst>
        <pc:spChg chg="mod">
          <ac:chgData name="Steve Summerskill" userId="d7e6bcc4-3357-4cef-ba48-7ca2313f5db8" providerId="ADAL" clId="{0DC012AD-20E1-4BCC-8913-26E2FB4E7618}" dt="2023-06-19T07:17:20.677" v="7012" actId="20577"/>
          <ac:spMkLst>
            <pc:docMk/>
            <pc:sldMk cId="3755369641" sldId="866"/>
            <ac:spMk id="10" creationId="{C9801056-44BF-EDB7-AA9D-8F1FF49AB4EB}"/>
          </ac:spMkLst>
        </pc:spChg>
      </pc:sldChg>
      <pc:sldChg chg="modSp add del mod">
        <pc:chgData name="Steve Summerskill" userId="d7e6bcc4-3357-4cef-ba48-7ca2313f5db8" providerId="ADAL" clId="{0DC012AD-20E1-4BCC-8913-26E2FB4E7618}" dt="2023-06-19T07:00:32.932" v="5938" actId="47"/>
        <pc:sldMkLst>
          <pc:docMk/>
          <pc:sldMk cId="2128898845" sldId="880"/>
        </pc:sldMkLst>
        <pc:spChg chg="mod">
          <ac:chgData name="Steve Summerskill" userId="d7e6bcc4-3357-4cef-ba48-7ca2313f5db8" providerId="ADAL" clId="{0DC012AD-20E1-4BCC-8913-26E2FB4E7618}" dt="2023-06-19T06:46:29.898" v="5036" actId="20577"/>
          <ac:spMkLst>
            <pc:docMk/>
            <pc:sldMk cId="2128898845" sldId="880"/>
            <ac:spMk id="3" creationId="{B1C3ED1E-1BF5-451B-8E2A-2403E76C13D5}"/>
          </ac:spMkLst>
        </pc:spChg>
      </pc:sldChg>
      <pc:sldChg chg="modSp mod">
        <pc:chgData name="Steve Summerskill" userId="d7e6bcc4-3357-4cef-ba48-7ca2313f5db8" providerId="ADAL" clId="{0DC012AD-20E1-4BCC-8913-26E2FB4E7618}" dt="2023-06-19T07:04:26.593" v="6081" actId="113"/>
        <pc:sldMkLst>
          <pc:docMk/>
          <pc:sldMk cId="1525659640" sldId="881"/>
        </pc:sldMkLst>
        <pc:spChg chg="mod">
          <ac:chgData name="Steve Summerskill" userId="d7e6bcc4-3357-4cef-ba48-7ca2313f5db8" providerId="ADAL" clId="{0DC012AD-20E1-4BCC-8913-26E2FB4E7618}" dt="2023-06-19T07:04:26.593" v="6081" actId="113"/>
          <ac:spMkLst>
            <pc:docMk/>
            <pc:sldMk cId="1525659640" sldId="881"/>
            <ac:spMk id="3" creationId="{B1C3ED1E-1BF5-451B-8E2A-2403E76C13D5}"/>
          </ac:spMkLst>
        </pc:spChg>
      </pc:sldChg>
      <pc:sldChg chg="modSp del mod">
        <pc:chgData name="Steve Summerskill" userId="d7e6bcc4-3357-4cef-ba48-7ca2313f5db8" providerId="ADAL" clId="{0DC012AD-20E1-4BCC-8913-26E2FB4E7618}" dt="2023-06-19T07:04:37.957" v="6082" actId="2696"/>
        <pc:sldMkLst>
          <pc:docMk/>
          <pc:sldMk cId="3649612953" sldId="882"/>
        </pc:sldMkLst>
        <pc:spChg chg="mod">
          <ac:chgData name="Steve Summerskill" userId="d7e6bcc4-3357-4cef-ba48-7ca2313f5db8" providerId="ADAL" clId="{0DC012AD-20E1-4BCC-8913-26E2FB4E7618}" dt="2023-06-19T06:46:12.379" v="5035" actId="20577"/>
          <ac:spMkLst>
            <pc:docMk/>
            <pc:sldMk cId="3649612953" sldId="882"/>
            <ac:spMk id="3" creationId="{B1C3ED1E-1BF5-451B-8E2A-2403E76C13D5}"/>
          </ac:spMkLst>
        </pc:spChg>
      </pc:sldChg>
      <pc:sldChg chg="modSp mod">
        <pc:chgData name="Steve Summerskill" userId="d7e6bcc4-3357-4cef-ba48-7ca2313f5db8" providerId="ADAL" clId="{0DC012AD-20E1-4BCC-8913-26E2FB4E7618}" dt="2023-06-19T07:01:29.336" v="6047" actId="20577"/>
        <pc:sldMkLst>
          <pc:docMk/>
          <pc:sldMk cId="12244787" sldId="886"/>
        </pc:sldMkLst>
        <pc:spChg chg="mod">
          <ac:chgData name="Steve Summerskill" userId="d7e6bcc4-3357-4cef-ba48-7ca2313f5db8" providerId="ADAL" clId="{0DC012AD-20E1-4BCC-8913-26E2FB4E7618}" dt="2023-06-19T07:01:29.336" v="6047" actId="20577"/>
          <ac:spMkLst>
            <pc:docMk/>
            <pc:sldMk cId="12244787" sldId="886"/>
            <ac:spMk id="6" creationId="{9E29CDAE-98AE-0263-DFDB-58CC956B7B69}"/>
          </ac:spMkLst>
        </pc:spChg>
      </pc:sldChg>
      <pc:sldChg chg="modSp add mod">
        <pc:chgData name="Steve Summerskill" userId="d7e6bcc4-3357-4cef-ba48-7ca2313f5db8" providerId="ADAL" clId="{0DC012AD-20E1-4BCC-8913-26E2FB4E7618}" dt="2023-06-19T06:54:16.801" v="5407" actId="255"/>
        <pc:sldMkLst>
          <pc:docMk/>
          <pc:sldMk cId="4189793799" sldId="887"/>
        </pc:sldMkLst>
        <pc:spChg chg="mod">
          <ac:chgData name="Steve Summerskill" userId="d7e6bcc4-3357-4cef-ba48-7ca2313f5db8" providerId="ADAL" clId="{0DC012AD-20E1-4BCC-8913-26E2FB4E7618}" dt="2023-06-19T06:54:16.801" v="5407" actId="255"/>
          <ac:spMkLst>
            <pc:docMk/>
            <pc:sldMk cId="4189793799" sldId="887"/>
            <ac:spMk id="6" creationId="{9E29CDAE-98AE-0263-DFDB-58CC956B7B69}"/>
          </ac:spMkLst>
        </pc:spChg>
      </pc:sldChg>
      <pc:sldChg chg="modSp add mod">
        <pc:chgData name="Steve Summerskill" userId="d7e6bcc4-3357-4cef-ba48-7ca2313f5db8" providerId="ADAL" clId="{0DC012AD-20E1-4BCC-8913-26E2FB4E7618}" dt="2023-06-19T07:03:28.363" v="6075" actId="113"/>
        <pc:sldMkLst>
          <pc:docMk/>
          <pc:sldMk cId="3834367512" sldId="888"/>
        </pc:sldMkLst>
        <pc:spChg chg="mod">
          <ac:chgData name="Steve Summerskill" userId="d7e6bcc4-3357-4cef-ba48-7ca2313f5db8" providerId="ADAL" clId="{0DC012AD-20E1-4BCC-8913-26E2FB4E7618}" dt="2023-06-19T07:03:28.363" v="6075" actId="113"/>
          <ac:spMkLst>
            <pc:docMk/>
            <pc:sldMk cId="3834367512" sldId="888"/>
            <ac:spMk id="23" creationId="{69E8EEE7-2CFD-C306-8C2C-87EA1C77D8C4}"/>
          </ac:spMkLst>
        </pc:spChg>
      </pc:sldChg>
      <pc:sldChg chg="addSp modSp add mod ord">
        <pc:chgData name="Steve Summerskill" userId="d7e6bcc4-3357-4cef-ba48-7ca2313f5db8" providerId="ADAL" clId="{0DC012AD-20E1-4BCC-8913-26E2FB4E7618}" dt="2023-06-19T07:12:06.504" v="6800" actId="20577"/>
        <pc:sldMkLst>
          <pc:docMk/>
          <pc:sldMk cId="2930440516" sldId="889"/>
        </pc:sldMkLst>
        <pc:spChg chg="mod">
          <ac:chgData name="Steve Summerskill" userId="d7e6bcc4-3357-4cef-ba48-7ca2313f5db8" providerId="ADAL" clId="{0DC012AD-20E1-4BCC-8913-26E2FB4E7618}" dt="2023-06-19T07:12:06.504" v="6800" actId="20577"/>
          <ac:spMkLst>
            <pc:docMk/>
            <pc:sldMk cId="2930440516" sldId="889"/>
            <ac:spMk id="4" creationId="{B10BA8EC-CB76-AD3C-FCA9-D7B0C3ED774D}"/>
          </ac:spMkLst>
        </pc:spChg>
        <pc:graphicFrameChg chg="add mod">
          <ac:chgData name="Steve Summerskill" userId="d7e6bcc4-3357-4cef-ba48-7ca2313f5db8" providerId="ADAL" clId="{0DC012AD-20E1-4BCC-8913-26E2FB4E7618}" dt="2023-06-19T07:11:35.740" v="6697" actId="1076"/>
          <ac:graphicFrameMkLst>
            <pc:docMk/>
            <pc:sldMk cId="2930440516" sldId="889"/>
            <ac:graphicFrameMk id="3" creationId="{BFB00296-60D4-053B-105A-4E52BC05A91D}"/>
          </ac:graphicFrameMkLst>
        </pc:graphicFrameChg>
        <pc:graphicFrameChg chg="add mod">
          <ac:chgData name="Steve Summerskill" userId="d7e6bcc4-3357-4cef-ba48-7ca2313f5db8" providerId="ADAL" clId="{0DC012AD-20E1-4BCC-8913-26E2FB4E7618}" dt="2023-06-19T07:11:35.740" v="6697" actId="1076"/>
          <ac:graphicFrameMkLst>
            <pc:docMk/>
            <pc:sldMk cId="2930440516" sldId="889"/>
            <ac:graphicFrameMk id="5" creationId="{73554AAA-883C-611E-6206-4711E1F2A25D}"/>
          </ac:graphicFrameMkLst>
        </pc:graphicFrameChg>
      </pc:sldChg>
      <pc:sldMasterChg chg="delSldLayout">
        <pc:chgData name="Steve Summerskill" userId="d7e6bcc4-3357-4cef-ba48-7ca2313f5db8" providerId="ADAL" clId="{0DC012AD-20E1-4BCC-8913-26E2FB4E7618}" dt="2023-06-18T11:42:01.550" v="4894" actId="2696"/>
        <pc:sldMasterMkLst>
          <pc:docMk/>
          <pc:sldMasterMk cId="3000897896" sldId="2147483712"/>
        </pc:sldMasterMkLst>
        <pc:sldLayoutChg chg="del">
          <pc:chgData name="Steve Summerskill" userId="d7e6bcc4-3357-4cef-ba48-7ca2313f5db8" providerId="ADAL" clId="{0DC012AD-20E1-4BCC-8913-26E2FB4E7618}" dt="2023-06-18T11:42:01.550" v="4894" actId="2696"/>
          <pc:sldLayoutMkLst>
            <pc:docMk/>
            <pc:sldMasterMk cId="3000897896" sldId="2147483712"/>
            <pc:sldLayoutMk cId="3530573128" sldId="214748376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B76E30-414E-42CA-930E-5000753397C7}" type="datetimeFigureOut">
              <a:rPr lang="en-GB" smtClean="0"/>
              <a:t>19/06/2023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2C049E-DBC8-48D7-854A-BA2B9840CE02}" type="slidenum">
              <a:rPr lang="en-GB" smtClean="0"/>
              <a:t>‹nr.›</a:t>
            </a:fld>
            <a:endParaRPr lang="en-GB"/>
          </a:p>
        </p:txBody>
      </p:sp>
    </p:spTree>
    <p:extLst>
      <p:ext uri="{BB962C8B-B14F-4D97-AF65-F5344CB8AC3E}">
        <p14:creationId xmlns:p14="http://schemas.microsoft.com/office/powerpoint/2010/main" val="35320452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6/19/2023</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490017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6/19/2023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283591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6/19/2023</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3888496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ock text">
    <p:spTree>
      <p:nvGrpSpPr>
        <p:cNvPr id="1" name=""/>
        <p:cNvGrpSpPr/>
        <p:nvPr/>
      </p:nvGrpSpPr>
      <p:grpSpPr>
        <a:xfrm>
          <a:off x="0" y="0"/>
          <a:ext cx="0" cy="0"/>
          <a:chOff x="0" y="0"/>
          <a:chExt cx="0" cy="0"/>
        </a:xfrm>
      </p:grpSpPr>
      <p:cxnSp>
        <p:nvCxnSpPr>
          <p:cNvPr id="5" name="Straight Connector 4"/>
          <p:cNvCxnSpPr/>
          <p:nvPr userDrawn="1"/>
        </p:nvCxnSpPr>
        <p:spPr>
          <a:xfrm flipH="1">
            <a:off x="681567" y="920750"/>
            <a:ext cx="10668000" cy="0"/>
          </a:xfrm>
          <a:prstGeom prst="line">
            <a:avLst/>
          </a:prstGeom>
          <a:ln w="12700" cmpd="sng">
            <a:solidFill>
              <a:schemeClr val="bg1">
                <a:lumMod val="75000"/>
              </a:schemeClr>
            </a:solidFill>
            <a:prstDash val="dot"/>
          </a:ln>
          <a:effectLst>
            <a:outerShdw blurRad="40000" dist="20000" dir="5400000" sx="0" sy="0" rotWithShape="0">
              <a:srgbClr val="000000">
                <a:alpha val="60000"/>
              </a:srgbClr>
            </a:outerShdw>
          </a:effectLst>
        </p:spPr>
        <p:style>
          <a:lnRef idx="2">
            <a:schemeClr val="accent1"/>
          </a:lnRef>
          <a:fillRef idx="0">
            <a:schemeClr val="accent1"/>
          </a:fillRef>
          <a:effectRef idx="1">
            <a:schemeClr val="accent1"/>
          </a:effectRef>
          <a:fontRef idx="minor">
            <a:schemeClr val="tx1"/>
          </a:fontRef>
        </p:style>
      </p:cxnSp>
      <p:sp>
        <p:nvSpPr>
          <p:cNvPr id="36" name="Text Placeholder 11"/>
          <p:cNvSpPr>
            <a:spLocks noGrp="1"/>
          </p:cNvSpPr>
          <p:nvPr>
            <p:ph type="body" sz="quarter" idx="10"/>
          </p:nvPr>
        </p:nvSpPr>
        <p:spPr>
          <a:xfrm>
            <a:off x="623392" y="332657"/>
            <a:ext cx="7584016" cy="792163"/>
          </a:xfrm>
          <a:prstGeom prst="rect">
            <a:avLst/>
          </a:prstGeom>
        </p:spPr>
        <p:txBody>
          <a:bodyPr/>
          <a:lstStyle>
            <a:lvl1pPr algn="l" defTabSz="914400" rtl="0" eaLnBrk="1" latinLnBrk="0" hangingPunct="1">
              <a:spcBef>
                <a:spcPct val="0"/>
              </a:spcBef>
              <a:buNone/>
              <a:defRPr lang="en-US" sz="2200" kern="1200" baseline="0" dirty="0" smtClean="0">
                <a:solidFill>
                  <a:srgbClr val="009FE3"/>
                </a:solidFill>
                <a:latin typeface="+mj-lt"/>
                <a:ea typeface="+mj-ea"/>
                <a:cs typeface="Neo Sans Medium"/>
              </a:defRPr>
            </a:lvl1pPr>
            <a:lvl2pPr>
              <a:buNone/>
              <a:defRPr/>
            </a:lvl2pPr>
          </a:lstStyle>
          <a:p>
            <a:pPr lvl="0"/>
            <a:r>
              <a:rPr lang="en-US"/>
              <a:t>Click to edit Master text styles</a:t>
            </a:r>
          </a:p>
        </p:txBody>
      </p:sp>
      <p:sp>
        <p:nvSpPr>
          <p:cNvPr id="39" name="Text Placeholder 38"/>
          <p:cNvSpPr>
            <a:spLocks noGrp="1"/>
          </p:cNvSpPr>
          <p:nvPr>
            <p:ph type="body" sz="quarter" idx="11"/>
          </p:nvPr>
        </p:nvSpPr>
        <p:spPr>
          <a:xfrm>
            <a:off x="624418" y="1557338"/>
            <a:ext cx="10079567" cy="1295598"/>
          </a:xfrm>
          <a:prstGeom prst="rect">
            <a:avLst/>
          </a:prstGeom>
        </p:spPr>
        <p:txBody>
          <a:bodyPr/>
          <a:lstStyle>
            <a:lvl1pPr>
              <a:buNone/>
              <a:defRPr lang="en-US" sz="2000" kern="1200" baseline="0" dirty="0" smtClean="0">
                <a:solidFill>
                  <a:srgbClr val="009FE3"/>
                </a:solidFill>
                <a:latin typeface="+mn-lt"/>
                <a:ea typeface="+mj-ea"/>
                <a:cs typeface="Neo Sans Medium"/>
              </a:defRPr>
            </a:lvl1pPr>
            <a:lvl3pPr>
              <a:buNone/>
              <a:defRPr/>
            </a:lvl3pPr>
            <a:lvl4pPr>
              <a:buNone/>
              <a:defRPr/>
            </a:lvl4pPr>
          </a:lstStyle>
          <a:p>
            <a:pPr lvl="0"/>
            <a:r>
              <a:rPr lang="en-US"/>
              <a:t>Click to edit Master text styles</a:t>
            </a:r>
          </a:p>
        </p:txBody>
      </p:sp>
      <p:sp>
        <p:nvSpPr>
          <p:cNvPr id="41" name="Text Placeholder 40"/>
          <p:cNvSpPr>
            <a:spLocks noGrp="1"/>
          </p:cNvSpPr>
          <p:nvPr>
            <p:ph type="body" sz="quarter" idx="12"/>
          </p:nvPr>
        </p:nvSpPr>
        <p:spPr>
          <a:xfrm>
            <a:off x="624418" y="3141663"/>
            <a:ext cx="10079567" cy="1871662"/>
          </a:xfrm>
          <a:prstGeom prst="rect">
            <a:avLst/>
          </a:prstGeom>
        </p:spPr>
        <p:txBody>
          <a:bodyPr/>
          <a:lstStyle>
            <a:lvl1pPr>
              <a:buNone/>
              <a:defRPr lang="en-US" sz="2000" kern="1200" baseline="0" dirty="0" smtClean="0">
                <a:solidFill>
                  <a:schemeClr val="tx1">
                    <a:lumMod val="50000"/>
                    <a:lumOff val="50000"/>
                  </a:schemeClr>
                </a:solidFill>
                <a:latin typeface="+mn-lt"/>
                <a:ea typeface="+mj-ea"/>
                <a:cs typeface="Neo Sans Medium"/>
              </a:defRPr>
            </a:lvl1pPr>
          </a:lstStyle>
          <a:p>
            <a:pPr lvl="0"/>
            <a:r>
              <a:rPr lang="en-US"/>
              <a:t>Click to edit Master text styles</a:t>
            </a:r>
          </a:p>
        </p:txBody>
      </p:sp>
      <p:sp>
        <p:nvSpPr>
          <p:cNvPr id="2" name="Rectangle 1"/>
          <p:cNvSpPr/>
          <p:nvPr userDrawn="1"/>
        </p:nvSpPr>
        <p:spPr>
          <a:xfrm>
            <a:off x="551384" y="5805264"/>
            <a:ext cx="720080"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userDrawn="1"/>
        </p:nvSpPr>
        <p:spPr>
          <a:xfrm>
            <a:off x="8760296" y="5832276"/>
            <a:ext cx="2808312"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18869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6/19/2023</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852443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6/19/2023</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6668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6/19/2023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483323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6/19/2023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748046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6/19/2023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12936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6/19/2023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12949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6/19/2023</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‹nr.›</a:t>
            </a:fld>
            <a:endParaRPr lang="en-US" dirty="0"/>
          </a:p>
        </p:txBody>
      </p:sp>
    </p:spTree>
    <p:extLst>
      <p:ext uri="{BB962C8B-B14F-4D97-AF65-F5344CB8AC3E}">
        <p14:creationId xmlns:p14="http://schemas.microsoft.com/office/powerpoint/2010/main" val="1261766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6/19/2023</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573289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6/19/2023</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‹nr.›</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0008978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11" r:id="rId5"/>
    <p:sldLayoutId id="2147483760" r:id="rId6"/>
    <p:sldLayoutId id="2147483762" r:id="rId7"/>
    <p:sldLayoutId id="2147483706" r:id="rId8"/>
    <p:sldLayoutId id="2147483709" r:id="rId9"/>
    <p:sldLayoutId id="2147483707" r:id="rId10"/>
    <p:sldLayoutId id="2147483708" r:id="rId11"/>
    <p:sldLayoutId id="2147483763" r:id="rId12"/>
  </p:sldLayoutIdLst>
  <p:hf sldNum="0" hdr="0" ftr="0" dt="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6D7A0BC-0046-4CAA-8E7F-DCAFE511EA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C21E816-31F5-48BB-BD02-D15F2F18B48A}"/>
              </a:ext>
            </a:extLst>
          </p:cNvPr>
          <p:cNvSpPr>
            <a:spLocks noGrp="1"/>
          </p:cNvSpPr>
          <p:nvPr>
            <p:ph type="ctrTitle"/>
          </p:nvPr>
        </p:nvSpPr>
        <p:spPr>
          <a:xfrm>
            <a:off x="599225" y="2422511"/>
            <a:ext cx="10993549" cy="1475013"/>
          </a:xfrm>
        </p:spPr>
        <p:txBody>
          <a:bodyPr>
            <a:normAutofit fontScale="90000"/>
          </a:bodyPr>
          <a:lstStyle/>
          <a:p>
            <a:r>
              <a:rPr lang="en-GB" dirty="0"/>
              <a:t>30</a:t>
            </a:r>
            <a:r>
              <a:rPr lang="en-GB" baseline="30000" dirty="0"/>
              <a:t>th</a:t>
            </a:r>
            <a:r>
              <a:rPr lang="en-GB" dirty="0"/>
              <a:t> </a:t>
            </a:r>
            <a:r>
              <a:rPr lang="en-GB" dirty="0" err="1"/>
              <a:t>Unece</a:t>
            </a:r>
            <a:r>
              <a:rPr lang="en-GB" dirty="0"/>
              <a:t> VRU </a:t>
            </a:r>
            <a:r>
              <a:rPr lang="en-GB" dirty="0" err="1"/>
              <a:t>proxi</a:t>
            </a:r>
            <a:r>
              <a:rPr lang="en-GB" dirty="0"/>
              <a:t> group: </a:t>
            </a:r>
            <a:br>
              <a:rPr lang="en-GB" dirty="0"/>
            </a:br>
            <a:r>
              <a:rPr lang="en-GB" dirty="0"/>
              <a:t>A- pillar distance measurement and reduction in volume by A-pillar distance</a:t>
            </a:r>
            <a:endParaRPr lang="en-US" dirty="0"/>
          </a:p>
        </p:txBody>
      </p:sp>
      <p:sp>
        <p:nvSpPr>
          <p:cNvPr id="3" name="Subtitle 2">
            <a:extLst>
              <a:ext uri="{FF2B5EF4-FFF2-40B4-BE49-F238E27FC236}">
                <a16:creationId xmlns:a16="http://schemas.microsoft.com/office/drawing/2014/main" id="{835D6E6B-3353-491C-A3C6-F278D6CED8B3}"/>
              </a:ext>
            </a:extLst>
          </p:cNvPr>
          <p:cNvSpPr>
            <a:spLocks noGrp="1"/>
          </p:cNvSpPr>
          <p:nvPr>
            <p:ph type="subTitle" idx="1"/>
          </p:nvPr>
        </p:nvSpPr>
        <p:spPr>
          <a:xfrm>
            <a:off x="599228" y="3897525"/>
            <a:ext cx="10993546" cy="468233"/>
          </a:xfrm>
        </p:spPr>
        <p:txBody>
          <a:bodyPr>
            <a:normAutofit/>
          </a:bodyPr>
          <a:lstStyle/>
          <a:p>
            <a:r>
              <a:rPr lang="en-US" dirty="0"/>
              <a:t>Dr Steve Summerskill</a:t>
            </a:r>
          </a:p>
        </p:txBody>
      </p:sp>
      <p:sp>
        <p:nvSpPr>
          <p:cNvPr id="20" name="Rectangle 19">
            <a:extLst>
              <a:ext uri="{FF2B5EF4-FFF2-40B4-BE49-F238E27FC236}">
                <a16:creationId xmlns:a16="http://schemas.microsoft.com/office/drawing/2014/main" id="{E7C6334F-6411-41EC-AD7D-179EDD8B5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1">
            <a:extLst>
              <a:ext uri="{FF2B5EF4-FFF2-40B4-BE49-F238E27FC236}">
                <a16:creationId xmlns:a16="http://schemas.microsoft.com/office/drawing/2014/main" id="{E6B02CEE-3AF8-4349-9B3E-8970E6DF62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3">
            <a:extLst>
              <a:ext uri="{FF2B5EF4-FFF2-40B4-BE49-F238E27FC236}">
                <a16:creationId xmlns:a16="http://schemas.microsoft.com/office/drawing/2014/main" id="{AAA01CF0-3FB5-44EB-B7DE-F2E86374C2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4" name="Tekstvak 3">
            <a:extLst>
              <a:ext uri="{FF2B5EF4-FFF2-40B4-BE49-F238E27FC236}">
                <a16:creationId xmlns:a16="http://schemas.microsoft.com/office/drawing/2014/main" id="{0FE693D9-697E-6CD6-1EDB-40691D6F9954}"/>
              </a:ext>
            </a:extLst>
          </p:cNvPr>
          <p:cNvSpPr txBox="1"/>
          <p:nvPr/>
        </p:nvSpPr>
        <p:spPr>
          <a:xfrm>
            <a:off x="10425041" y="6404357"/>
            <a:ext cx="1766959" cy="369332"/>
          </a:xfrm>
          <a:prstGeom prst="rect">
            <a:avLst/>
          </a:prstGeom>
          <a:noFill/>
        </p:spPr>
        <p:txBody>
          <a:bodyPr wrap="none" rtlCol="0">
            <a:spAutoFit/>
          </a:bodyPr>
          <a:lstStyle/>
          <a:p>
            <a:r>
              <a:rPr lang="nl-NL" dirty="0"/>
              <a:t>VRU-Proxi-30-05</a:t>
            </a:r>
          </a:p>
        </p:txBody>
      </p:sp>
    </p:spTree>
    <p:extLst>
      <p:ext uri="{BB962C8B-B14F-4D97-AF65-F5344CB8AC3E}">
        <p14:creationId xmlns:p14="http://schemas.microsoft.com/office/powerpoint/2010/main" val="2475805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256072" y="2294235"/>
            <a:ext cx="4844248" cy="3903182"/>
          </a:xfrm>
        </p:spPr>
        <p:txBody>
          <a:bodyPr>
            <a:normAutofit fontScale="62500" lnSpcReduction="20000"/>
          </a:bodyPr>
          <a:lstStyle/>
          <a:p>
            <a:pPr algn="just">
              <a:lnSpc>
                <a:spcPct val="150000"/>
              </a:lnSpc>
              <a:spcAft>
                <a:spcPts val="800"/>
              </a:spcAft>
            </a:pPr>
            <a:r>
              <a:rPr lang="en-GB" sz="1800" dirty="0">
                <a:latin typeface="Calibri" panose="020F0502020204030204" pitchFamily="34" charset="0"/>
                <a:cs typeface="Times New Roman" panose="02020603050405020304" pitchFamily="18" charset="0"/>
              </a:rPr>
              <a:t>It was proposed at the last meeting that we could average the values for all vehicles at certain A-pillar distances</a:t>
            </a:r>
          </a:p>
          <a:p>
            <a:pPr algn="just">
              <a:lnSpc>
                <a:spcPct val="150000"/>
              </a:lnSpc>
              <a:spcAft>
                <a:spcPts val="800"/>
              </a:spcAft>
            </a:pPr>
            <a:r>
              <a:rPr lang="en-GB" sz="1800" dirty="0">
                <a:latin typeface="Calibri" panose="020F0502020204030204" pitchFamily="34" charset="0"/>
                <a:cs typeface="Times New Roman" panose="02020603050405020304" pitchFamily="18" charset="0"/>
              </a:rPr>
              <a:t>To enable this we have captured the equations of the curves so that we can use these to find equivalent values at certain inter- A-pillar distance </a:t>
            </a:r>
          </a:p>
          <a:p>
            <a:pPr algn="just">
              <a:lnSpc>
                <a:spcPct val="150000"/>
              </a:lnSpc>
              <a:spcAft>
                <a:spcPts val="800"/>
              </a:spcAft>
            </a:pPr>
            <a:r>
              <a:rPr lang="en-GB" sz="1800" dirty="0">
                <a:latin typeface="Calibri" panose="020F0502020204030204" pitchFamily="34" charset="0"/>
                <a:cs typeface="Times New Roman" panose="02020603050405020304" pitchFamily="18" charset="0"/>
              </a:rPr>
              <a:t>These data are then used to produce the Average curves shown in the graph where orange is for Level 1 Vehicles and Blue is for level 2 and 3 vehicles</a:t>
            </a:r>
          </a:p>
          <a:p>
            <a:pPr algn="just">
              <a:lnSpc>
                <a:spcPct val="150000"/>
              </a:lnSpc>
              <a:spcAft>
                <a:spcPts val="800"/>
              </a:spcAft>
            </a:pPr>
            <a:r>
              <a:rPr lang="en-GB" sz="1800" dirty="0">
                <a:latin typeface="Calibri" panose="020F0502020204030204" pitchFamily="34" charset="0"/>
                <a:cs typeface="Times New Roman" panose="02020603050405020304" pitchFamily="18" charset="0"/>
              </a:rPr>
              <a:t>The equation of the red line for 1m</a:t>
            </a:r>
            <a:r>
              <a:rPr lang="en-GB" sz="1800" baseline="30000" dirty="0">
                <a:latin typeface="Calibri" panose="020F0502020204030204" pitchFamily="34" charset="0"/>
                <a:cs typeface="Times New Roman" panose="02020603050405020304" pitchFamily="18" charset="0"/>
              </a:rPr>
              <a:t>3</a:t>
            </a:r>
            <a:r>
              <a:rPr lang="en-GB" sz="1800" dirty="0">
                <a:latin typeface="Calibri" panose="020F0502020204030204" pitchFamily="34" charset="0"/>
                <a:cs typeface="Times New Roman" panose="02020603050405020304" pitchFamily="18" charset="0"/>
              </a:rPr>
              <a:t> and 1.8m</a:t>
            </a:r>
            <a:r>
              <a:rPr lang="en-GB" sz="1800" baseline="30000" dirty="0">
                <a:latin typeface="Calibri" panose="020F0502020204030204" pitchFamily="34" charset="0"/>
                <a:cs typeface="Times New Roman" panose="02020603050405020304" pitchFamily="18" charset="0"/>
              </a:rPr>
              <a:t>3</a:t>
            </a:r>
            <a:r>
              <a:rPr lang="en-GB" sz="1800" dirty="0">
                <a:latin typeface="Calibri" panose="020F0502020204030204" pitchFamily="34" charset="0"/>
                <a:cs typeface="Times New Roman" panose="02020603050405020304" pitchFamily="18" charset="0"/>
              </a:rPr>
              <a:t> could be used in the standard to derive volume requirements values for any inter A-pillar distance</a:t>
            </a:r>
          </a:p>
          <a:p>
            <a:pPr algn="just">
              <a:lnSpc>
                <a:spcPct val="150000"/>
              </a:lnSpc>
              <a:spcAft>
                <a:spcPts val="800"/>
              </a:spcAft>
            </a:pPr>
            <a:r>
              <a:rPr lang="en-GB" sz="1800" dirty="0">
                <a:latin typeface="Calibri" panose="020F0502020204030204" pitchFamily="34" charset="0"/>
                <a:cs typeface="Times New Roman" panose="02020603050405020304" pitchFamily="18" charset="0"/>
              </a:rPr>
              <a:t>We then used the new equation of line to extrapolate the curves to cover a wide range of values as the graph on the right</a:t>
            </a:r>
          </a:p>
          <a:p>
            <a:pPr algn="just">
              <a:lnSpc>
                <a:spcPct val="150000"/>
              </a:lnSpc>
              <a:spcAft>
                <a:spcPts val="800"/>
              </a:spcAft>
            </a:pPr>
            <a:endParaRPr lang="en-GB" sz="1800" dirty="0">
              <a:latin typeface="Calibri" panose="020F0502020204030204" pitchFamily="34" charset="0"/>
              <a:cs typeface="Times New Roman" panose="02020603050405020304" pitchFamily="18" charset="0"/>
            </a:endParaRPr>
          </a:p>
          <a:p>
            <a:pPr algn="just">
              <a:lnSpc>
                <a:spcPct val="150000"/>
              </a:lnSpc>
              <a:spcAft>
                <a:spcPts val="800"/>
              </a:spcAft>
            </a:pPr>
            <a:endParaRPr lang="en-GB" sz="1500" dirty="0">
              <a:latin typeface="Calibri" panose="020F0502020204030204" pitchFamily="34" charset="0"/>
              <a:cs typeface="Times New Roman" panose="02020603050405020304" pitchFamily="18" charset="0"/>
            </a:endParaRPr>
          </a:p>
          <a:p>
            <a:pPr algn="just">
              <a:lnSpc>
                <a:spcPct val="150000"/>
              </a:lnSpc>
              <a:spcAft>
                <a:spcPts val="800"/>
              </a:spcAft>
            </a:pPr>
            <a:endParaRPr lang="en-GB" sz="1800" dirty="0">
              <a:latin typeface="Calibri" panose="020F0502020204030204" pitchFamily="34" charset="0"/>
              <a:cs typeface="Times New Roman" panose="02020603050405020304" pitchFamily="18" charset="0"/>
            </a:endParaRPr>
          </a:p>
          <a:p>
            <a:pPr algn="just">
              <a:lnSpc>
                <a:spcPct val="150000"/>
              </a:lnSpc>
              <a:spcAft>
                <a:spcPts val="800"/>
              </a:spcAft>
            </a:pPr>
            <a:endParaRPr lang="en-GB" dirty="0"/>
          </a:p>
        </p:txBody>
      </p:sp>
      <p:sp>
        <p:nvSpPr>
          <p:cNvPr id="4" name="Title 1">
            <a:extLst>
              <a:ext uri="{FF2B5EF4-FFF2-40B4-BE49-F238E27FC236}">
                <a16:creationId xmlns:a16="http://schemas.microsoft.com/office/drawing/2014/main" id="{355C4E57-02F6-BAAE-3159-90C1F18DB941}"/>
              </a:ext>
            </a:extLst>
          </p:cNvPr>
          <p:cNvSpPr txBox="1">
            <a:spLocks/>
          </p:cNvSpPr>
          <p:nvPr/>
        </p:nvSpPr>
        <p:spPr>
          <a:xfrm>
            <a:off x="348581" y="0"/>
            <a:ext cx="11029616" cy="484960"/>
          </a:xfrm>
          <a:prstGeom prst="rect">
            <a:avLst/>
          </a:prstGeom>
        </p:spPr>
        <p:txBody>
          <a:bodyPr vert="horz" lIns="91440" tIns="45720" rIns="91440" bIns="45720" rtlCol="0" anchor="b">
            <a:normAutofit fontScale="97500" lnSpcReduction="10000"/>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Testing volume required for reduced inter A-pillar distance. </a:t>
            </a:r>
          </a:p>
        </p:txBody>
      </p:sp>
      <p:pic>
        <p:nvPicPr>
          <p:cNvPr id="6" name="Picture 5">
            <a:extLst>
              <a:ext uri="{FF2B5EF4-FFF2-40B4-BE49-F238E27FC236}">
                <a16:creationId xmlns:a16="http://schemas.microsoft.com/office/drawing/2014/main" id="{66D0B690-8E56-07E0-ACEE-F97EAF8FC6C9}"/>
              </a:ext>
            </a:extLst>
          </p:cNvPr>
          <p:cNvPicPr>
            <a:picLocks noChangeAspect="1"/>
          </p:cNvPicPr>
          <p:nvPr/>
        </p:nvPicPr>
        <p:blipFill>
          <a:blip r:embed="rId2"/>
          <a:stretch>
            <a:fillRect/>
          </a:stretch>
        </p:blipFill>
        <p:spPr>
          <a:xfrm>
            <a:off x="5221210" y="1874520"/>
            <a:ext cx="6919989" cy="3540998"/>
          </a:xfrm>
          <a:prstGeom prst="rect">
            <a:avLst/>
          </a:prstGeom>
        </p:spPr>
      </p:pic>
      <p:graphicFrame>
        <p:nvGraphicFramePr>
          <p:cNvPr id="8" name="Table 7">
            <a:extLst>
              <a:ext uri="{FF2B5EF4-FFF2-40B4-BE49-F238E27FC236}">
                <a16:creationId xmlns:a16="http://schemas.microsoft.com/office/drawing/2014/main" id="{F0B23CE4-2239-23D1-1065-AFBC975DB977}"/>
              </a:ext>
            </a:extLst>
          </p:cNvPr>
          <p:cNvGraphicFramePr>
            <a:graphicFrameLocks noGrp="1"/>
          </p:cNvGraphicFramePr>
          <p:nvPr>
            <p:extLst>
              <p:ext uri="{D42A27DB-BD31-4B8C-83A1-F6EECF244321}">
                <p14:modId xmlns:p14="http://schemas.microsoft.com/office/powerpoint/2010/main" val="2849369747"/>
              </p:ext>
            </p:extLst>
          </p:nvPr>
        </p:nvGraphicFramePr>
        <p:xfrm>
          <a:off x="6891220" y="5660824"/>
          <a:ext cx="4897120" cy="220980"/>
        </p:xfrm>
        <a:graphic>
          <a:graphicData uri="http://schemas.openxmlformats.org/drawingml/2006/table">
            <a:tbl>
              <a:tblPr/>
              <a:tblGrid>
                <a:gridCol w="4897120">
                  <a:extLst>
                    <a:ext uri="{9D8B030D-6E8A-4147-A177-3AD203B41FA5}">
                      <a16:colId xmlns:a16="http://schemas.microsoft.com/office/drawing/2014/main" val="1017803841"/>
                    </a:ext>
                  </a:extLst>
                </a:gridCol>
              </a:tblGrid>
              <a:tr h="180975">
                <a:tc>
                  <a:txBody>
                    <a:bodyPr/>
                    <a:lstStyle/>
                    <a:p>
                      <a:pPr algn="l" fontAlgn="b"/>
                      <a:r>
                        <a:rPr lang="en-GB" sz="1100" b="0" i="0" u="none" strike="noStrike" dirty="0">
                          <a:solidFill>
                            <a:srgbClr val="000000"/>
                          </a:solidFill>
                          <a:effectLst/>
                          <a:latin typeface="Calibri" panose="020F0502020204030204" pitchFamily="34" charset="0"/>
                        </a:rPr>
                        <a:t>1.8m</a:t>
                      </a:r>
                      <a:r>
                        <a:rPr lang="en-GB" sz="1100" b="0" i="0" u="none" strike="noStrike" baseline="30000" dirty="0">
                          <a:solidFill>
                            <a:srgbClr val="000000"/>
                          </a:solidFill>
                          <a:effectLst/>
                          <a:latin typeface="Calibri" panose="020F0502020204030204" pitchFamily="34" charset="0"/>
                        </a:rPr>
                        <a:t>3</a:t>
                      </a:r>
                      <a:r>
                        <a:rPr lang="en-GB" sz="1100" b="0" i="0" u="none" strike="noStrike" dirty="0">
                          <a:solidFill>
                            <a:srgbClr val="000000"/>
                          </a:solidFill>
                          <a:effectLst/>
                          <a:latin typeface="Calibri" panose="020F0502020204030204" pitchFamily="34" charset="0"/>
                        </a:rPr>
                        <a:t> Y=392.13379x2 - 275,907.57455x + 573,475,207.82932</a:t>
                      </a:r>
                    </a:p>
                  </a:txBody>
                  <a:tcPr marL="7620" marR="7620" marT="7620" anchor="b">
                    <a:lnL>
                      <a:noFill/>
                    </a:lnL>
                    <a:lnR>
                      <a:noFill/>
                    </a:lnR>
                    <a:lnT>
                      <a:noFill/>
                    </a:lnT>
                    <a:lnB>
                      <a:noFill/>
                    </a:lnB>
                  </a:tcPr>
                </a:tc>
                <a:extLst>
                  <a:ext uri="{0D108BD9-81ED-4DB2-BD59-A6C34878D82A}">
                    <a16:rowId xmlns:a16="http://schemas.microsoft.com/office/drawing/2014/main" val="2405494368"/>
                  </a:ext>
                </a:extLst>
              </a:tr>
            </a:tbl>
          </a:graphicData>
        </a:graphic>
      </p:graphicFrame>
      <p:graphicFrame>
        <p:nvGraphicFramePr>
          <p:cNvPr id="10" name="Table 9">
            <a:extLst>
              <a:ext uri="{FF2B5EF4-FFF2-40B4-BE49-F238E27FC236}">
                <a16:creationId xmlns:a16="http://schemas.microsoft.com/office/drawing/2014/main" id="{63ED523F-B7B5-C858-71DE-2C715DDDB33A}"/>
              </a:ext>
            </a:extLst>
          </p:cNvPr>
          <p:cNvGraphicFramePr>
            <a:graphicFrameLocks noGrp="1"/>
          </p:cNvGraphicFramePr>
          <p:nvPr>
            <p:extLst>
              <p:ext uri="{D42A27DB-BD31-4B8C-83A1-F6EECF244321}">
                <p14:modId xmlns:p14="http://schemas.microsoft.com/office/powerpoint/2010/main" val="1700947844"/>
              </p:ext>
            </p:extLst>
          </p:nvPr>
        </p:nvGraphicFramePr>
        <p:xfrm>
          <a:off x="6891220" y="6086927"/>
          <a:ext cx="4897120" cy="220980"/>
        </p:xfrm>
        <a:graphic>
          <a:graphicData uri="http://schemas.openxmlformats.org/drawingml/2006/table">
            <a:tbl>
              <a:tblPr/>
              <a:tblGrid>
                <a:gridCol w="4897120">
                  <a:extLst>
                    <a:ext uri="{9D8B030D-6E8A-4147-A177-3AD203B41FA5}">
                      <a16:colId xmlns:a16="http://schemas.microsoft.com/office/drawing/2014/main" val="1017803841"/>
                    </a:ext>
                  </a:extLst>
                </a:gridCol>
              </a:tblGrid>
              <a:tr h="180975">
                <a:tc>
                  <a:txBody>
                    <a:bodyPr/>
                    <a:lstStyle/>
                    <a:p>
                      <a:pPr algn="l" fontAlgn="b"/>
                      <a:r>
                        <a:rPr lang="en-GB" sz="1100" b="0" i="0" u="none" strike="noStrike" dirty="0">
                          <a:solidFill>
                            <a:srgbClr val="000000"/>
                          </a:solidFill>
                          <a:effectLst/>
                          <a:latin typeface="Calibri" panose="020F0502020204030204" pitchFamily="34" charset="0"/>
                        </a:rPr>
                        <a:t>1.0m</a:t>
                      </a:r>
                      <a:r>
                        <a:rPr lang="en-GB" sz="1100" b="0" i="0" u="none" strike="noStrike" baseline="30000" dirty="0">
                          <a:solidFill>
                            <a:srgbClr val="000000"/>
                          </a:solidFill>
                          <a:effectLst/>
                          <a:latin typeface="Calibri" panose="020F0502020204030204" pitchFamily="34" charset="0"/>
                        </a:rPr>
                        <a:t>3</a:t>
                      </a:r>
                      <a:r>
                        <a:rPr lang="en-GB" sz="1100" b="0" i="0" u="none" strike="noStrike" dirty="0">
                          <a:solidFill>
                            <a:srgbClr val="000000"/>
                          </a:solidFill>
                          <a:effectLst/>
                          <a:latin typeface="Calibri" panose="020F0502020204030204" pitchFamily="34" charset="0"/>
                        </a:rPr>
                        <a:t> Y=329.82551x2 - 480,212.23549x + 504,819,967.89481</a:t>
                      </a:r>
                    </a:p>
                  </a:txBody>
                  <a:tcPr marL="7620" marR="7620" marT="7620" anchor="b">
                    <a:lnL>
                      <a:noFill/>
                    </a:lnL>
                    <a:lnR>
                      <a:noFill/>
                    </a:lnR>
                    <a:lnT>
                      <a:noFill/>
                    </a:lnT>
                    <a:lnB>
                      <a:noFill/>
                    </a:lnB>
                  </a:tcPr>
                </a:tc>
                <a:extLst>
                  <a:ext uri="{0D108BD9-81ED-4DB2-BD59-A6C34878D82A}">
                    <a16:rowId xmlns:a16="http://schemas.microsoft.com/office/drawing/2014/main" val="2405494368"/>
                  </a:ext>
                </a:extLst>
              </a:tr>
            </a:tbl>
          </a:graphicData>
        </a:graphic>
      </p:graphicFrame>
    </p:spTree>
    <p:extLst>
      <p:ext uri="{BB962C8B-B14F-4D97-AF65-F5344CB8AC3E}">
        <p14:creationId xmlns:p14="http://schemas.microsoft.com/office/powerpoint/2010/main" val="12238423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a:xfrm>
            <a:off x="360614" y="0"/>
            <a:ext cx="11029616" cy="484960"/>
          </a:xfrm>
        </p:spPr>
        <p:txBody>
          <a:bodyPr>
            <a:normAutofit fontScale="90000"/>
          </a:bodyPr>
          <a:lstStyle/>
          <a:p>
            <a:r>
              <a:rPr lang="en-GB" dirty="0" err="1"/>
              <a:t>SUmmary</a:t>
            </a:r>
            <a:endParaRPr lang="en-GB" dirty="0"/>
          </a:p>
        </p:txBody>
      </p:sp>
      <p:sp>
        <p:nvSpPr>
          <p:cNvPr id="4" name="TextBox 3">
            <a:extLst>
              <a:ext uri="{FF2B5EF4-FFF2-40B4-BE49-F238E27FC236}">
                <a16:creationId xmlns:a16="http://schemas.microsoft.com/office/drawing/2014/main" id="{B10BA8EC-CB76-AD3C-FCA9-D7B0C3ED774D}"/>
              </a:ext>
            </a:extLst>
          </p:cNvPr>
          <p:cNvSpPr txBox="1"/>
          <p:nvPr/>
        </p:nvSpPr>
        <p:spPr>
          <a:xfrm>
            <a:off x="596901" y="1072659"/>
            <a:ext cx="10519945" cy="3886320"/>
          </a:xfrm>
          <a:prstGeom prst="rect">
            <a:avLst/>
          </a:prstGeom>
          <a:noFill/>
        </p:spPr>
        <p:txBody>
          <a:bodyPr wrap="square">
            <a:spAutoFit/>
          </a:bodyPr>
          <a:lstStyle/>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We are happy with the simpler method of measuring inter A-pillar distance </a:t>
            </a:r>
          </a:p>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lang="en-GB" dirty="0">
                <a:solidFill>
                  <a:prstClr val="black"/>
                </a:solidFill>
                <a:latin typeface="Calibri" panose="020F0502020204030204" pitchFamily="34" charset="0"/>
                <a:ea typeface="Calibri" panose="020F0502020204030204" pitchFamily="34" charset="0"/>
                <a:cs typeface="Times New Roman" panose="02020603050405020304" pitchFamily="18" charset="0"/>
              </a:rPr>
              <a:t>The process followed for the definition of the volume required for reducing inter A-pillar width has gone well and with issues </a:t>
            </a:r>
          </a:p>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This led to the proposal that the following equations can be included in the standard to allow a manufacturer to find the exact volume requirement for the exact inter A-pillar distance</a:t>
            </a:r>
          </a:p>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endParaRPr lang="en-GB"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lang="en-GB" dirty="0">
                <a:solidFill>
                  <a:prstClr val="black"/>
                </a:solidFill>
                <a:latin typeface="Calibri" panose="020F0502020204030204" pitchFamily="34" charset="0"/>
                <a:ea typeface="Calibri" panose="020F0502020204030204" pitchFamily="34" charset="0"/>
                <a:cs typeface="Times New Roman" panose="02020603050405020304" pitchFamily="18" charset="0"/>
              </a:rPr>
              <a:t>This process did highlight a further issue as defined in the following presentation</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Table 2">
            <a:extLst>
              <a:ext uri="{FF2B5EF4-FFF2-40B4-BE49-F238E27FC236}">
                <a16:creationId xmlns:a16="http://schemas.microsoft.com/office/drawing/2014/main" id="{BFB00296-60D4-053B-105A-4E52BC05A91D}"/>
              </a:ext>
            </a:extLst>
          </p:cNvPr>
          <p:cNvGraphicFramePr>
            <a:graphicFrameLocks noGrp="1"/>
          </p:cNvGraphicFramePr>
          <p:nvPr>
            <p:extLst>
              <p:ext uri="{D42A27DB-BD31-4B8C-83A1-F6EECF244321}">
                <p14:modId xmlns:p14="http://schemas.microsoft.com/office/powerpoint/2010/main" val="1359213126"/>
              </p:ext>
            </p:extLst>
          </p:nvPr>
        </p:nvGraphicFramePr>
        <p:xfrm>
          <a:off x="991736" y="3771427"/>
          <a:ext cx="4897120" cy="220980"/>
        </p:xfrm>
        <a:graphic>
          <a:graphicData uri="http://schemas.openxmlformats.org/drawingml/2006/table">
            <a:tbl>
              <a:tblPr/>
              <a:tblGrid>
                <a:gridCol w="4897120">
                  <a:extLst>
                    <a:ext uri="{9D8B030D-6E8A-4147-A177-3AD203B41FA5}">
                      <a16:colId xmlns:a16="http://schemas.microsoft.com/office/drawing/2014/main" val="1017803841"/>
                    </a:ext>
                  </a:extLst>
                </a:gridCol>
              </a:tblGrid>
              <a:tr h="180975">
                <a:tc>
                  <a:txBody>
                    <a:bodyPr/>
                    <a:lstStyle/>
                    <a:p>
                      <a:pPr algn="l" fontAlgn="b"/>
                      <a:r>
                        <a:rPr lang="en-GB" sz="1100" b="0" i="0" u="none" strike="noStrike" dirty="0">
                          <a:solidFill>
                            <a:srgbClr val="000000"/>
                          </a:solidFill>
                          <a:effectLst/>
                          <a:latin typeface="Calibri" panose="020F0502020204030204" pitchFamily="34" charset="0"/>
                        </a:rPr>
                        <a:t>1.8m</a:t>
                      </a:r>
                      <a:r>
                        <a:rPr lang="en-GB" sz="1100" b="0" i="0" u="none" strike="noStrike" baseline="30000" dirty="0">
                          <a:solidFill>
                            <a:srgbClr val="000000"/>
                          </a:solidFill>
                          <a:effectLst/>
                          <a:latin typeface="Calibri" panose="020F0502020204030204" pitchFamily="34" charset="0"/>
                        </a:rPr>
                        <a:t>3</a:t>
                      </a:r>
                      <a:r>
                        <a:rPr lang="en-GB" sz="1100" b="0" i="0" u="none" strike="noStrike" dirty="0">
                          <a:solidFill>
                            <a:srgbClr val="000000"/>
                          </a:solidFill>
                          <a:effectLst/>
                          <a:latin typeface="Calibri" panose="020F0502020204030204" pitchFamily="34" charset="0"/>
                        </a:rPr>
                        <a:t> Y=392.13379x2 - 275,907.57455x + 573,475,207.82932</a:t>
                      </a:r>
                    </a:p>
                  </a:txBody>
                  <a:tcPr marL="7620" marR="7620" marT="7620" anchor="b">
                    <a:lnL>
                      <a:noFill/>
                    </a:lnL>
                    <a:lnR>
                      <a:noFill/>
                    </a:lnR>
                    <a:lnT>
                      <a:noFill/>
                    </a:lnT>
                    <a:lnB>
                      <a:noFill/>
                    </a:lnB>
                  </a:tcPr>
                </a:tc>
                <a:extLst>
                  <a:ext uri="{0D108BD9-81ED-4DB2-BD59-A6C34878D82A}">
                    <a16:rowId xmlns:a16="http://schemas.microsoft.com/office/drawing/2014/main" val="2405494368"/>
                  </a:ext>
                </a:extLst>
              </a:tr>
            </a:tbl>
          </a:graphicData>
        </a:graphic>
      </p:graphicFrame>
      <p:graphicFrame>
        <p:nvGraphicFramePr>
          <p:cNvPr id="5" name="Table 4">
            <a:extLst>
              <a:ext uri="{FF2B5EF4-FFF2-40B4-BE49-F238E27FC236}">
                <a16:creationId xmlns:a16="http://schemas.microsoft.com/office/drawing/2014/main" id="{73554AAA-883C-611E-6206-4711E1F2A25D}"/>
              </a:ext>
            </a:extLst>
          </p:cNvPr>
          <p:cNvGraphicFramePr>
            <a:graphicFrameLocks noGrp="1"/>
          </p:cNvGraphicFramePr>
          <p:nvPr>
            <p:extLst>
              <p:ext uri="{D42A27DB-BD31-4B8C-83A1-F6EECF244321}">
                <p14:modId xmlns:p14="http://schemas.microsoft.com/office/powerpoint/2010/main" val="4239466034"/>
              </p:ext>
            </p:extLst>
          </p:nvPr>
        </p:nvGraphicFramePr>
        <p:xfrm>
          <a:off x="991736" y="4197530"/>
          <a:ext cx="4897120" cy="220980"/>
        </p:xfrm>
        <a:graphic>
          <a:graphicData uri="http://schemas.openxmlformats.org/drawingml/2006/table">
            <a:tbl>
              <a:tblPr/>
              <a:tblGrid>
                <a:gridCol w="4897120">
                  <a:extLst>
                    <a:ext uri="{9D8B030D-6E8A-4147-A177-3AD203B41FA5}">
                      <a16:colId xmlns:a16="http://schemas.microsoft.com/office/drawing/2014/main" val="1017803841"/>
                    </a:ext>
                  </a:extLst>
                </a:gridCol>
              </a:tblGrid>
              <a:tr h="180975">
                <a:tc>
                  <a:txBody>
                    <a:bodyPr/>
                    <a:lstStyle/>
                    <a:p>
                      <a:pPr algn="l" fontAlgn="b"/>
                      <a:r>
                        <a:rPr lang="en-GB" sz="1100" b="0" i="0" u="none" strike="noStrike" dirty="0">
                          <a:solidFill>
                            <a:srgbClr val="000000"/>
                          </a:solidFill>
                          <a:effectLst/>
                          <a:latin typeface="Calibri" panose="020F0502020204030204" pitchFamily="34" charset="0"/>
                        </a:rPr>
                        <a:t>1.0m</a:t>
                      </a:r>
                      <a:r>
                        <a:rPr lang="en-GB" sz="1100" b="0" i="0" u="none" strike="noStrike" baseline="30000" dirty="0">
                          <a:solidFill>
                            <a:srgbClr val="000000"/>
                          </a:solidFill>
                          <a:effectLst/>
                          <a:latin typeface="Calibri" panose="020F0502020204030204" pitchFamily="34" charset="0"/>
                        </a:rPr>
                        <a:t>3</a:t>
                      </a:r>
                      <a:r>
                        <a:rPr lang="en-GB" sz="1100" b="0" i="0" u="none" strike="noStrike" dirty="0">
                          <a:solidFill>
                            <a:srgbClr val="000000"/>
                          </a:solidFill>
                          <a:effectLst/>
                          <a:latin typeface="Calibri" panose="020F0502020204030204" pitchFamily="34" charset="0"/>
                        </a:rPr>
                        <a:t> Y=329.82551x2 - 480,212.23549x + 504,819,967.89481</a:t>
                      </a:r>
                    </a:p>
                  </a:txBody>
                  <a:tcPr marL="7620" marR="7620" marT="7620" anchor="b">
                    <a:lnL>
                      <a:noFill/>
                    </a:lnL>
                    <a:lnR>
                      <a:noFill/>
                    </a:lnR>
                    <a:lnT>
                      <a:noFill/>
                    </a:lnT>
                    <a:lnB>
                      <a:noFill/>
                    </a:lnB>
                  </a:tcPr>
                </a:tc>
                <a:extLst>
                  <a:ext uri="{0D108BD9-81ED-4DB2-BD59-A6C34878D82A}">
                    <a16:rowId xmlns:a16="http://schemas.microsoft.com/office/drawing/2014/main" val="2405494368"/>
                  </a:ext>
                </a:extLst>
              </a:tr>
            </a:tbl>
          </a:graphicData>
        </a:graphic>
      </p:graphicFrame>
    </p:spTree>
    <p:extLst>
      <p:ext uri="{BB962C8B-B14F-4D97-AF65-F5344CB8AC3E}">
        <p14:creationId xmlns:p14="http://schemas.microsoft.com/office/powerpoint/2010/main" val="2930440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6D7A0BC-0046-4CAA-8E7F-DCAFE511EA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sp>
        <p:nvSpPr>
          <p:cNvPr id="2" name="Title 1">
            <a:extLst>
              <a:ext uri="{FF2B5EF4-FFF2-40B4-BE49-F238E27FC236}">
                <a16:creationId xmlns:a16="http://schemas.microsoft.com/office/drawing/2014/main" id="{1C21E816-31F5-48BB-BD02-D15F2F18B48A}"/>
              </a:ext>
            </a:extLst>
          </p:cNvPr>
          <p:cNvSpPr>
            <a:spLocks noGrp="1"/>
          </p:cNvSpPr>
          <p:nvPr>
            <p:ph type="ctrTitle"/>
          </p:nvPr>
        </p:nvSpPr>
        <p:spPr>
          <a:xfrm>
            <a:off x="599225" y="2422511"/>
            <a:ext cx="10993549" cy="1475013"/>
          </a:xfrm>
        </p:spPr>
        <p:txBody>
          <a:bodyPr>
            <a:normAutofit fontScale="90000"/>
          </a:bodyPr>
          <a:lstStyle/>
          <a:p>
            <a:r>
              <a:rPr lang="en-GB" dirty="0"/>
              <a:t>30</a:t>
            </a:r>
            <a:r>
              <a:rPr lang="en-GB" baseline="30000" dirty="0"/>
              <a:t>th</a:t>
            </a:r>
            <a:r>
              <a:rPr lang="en-GB" dirty="0"/>
              <a:t> </a:t>
            </a:r>
            <a:r>
              <a:rPr lang="en-GB" dirty="0" err="1"/>
              <a:t>Unece</a:t>
            </a:r>
            <a:r>
              <a:rPr lang="en-GB" dirty="0"/>
              <a:t> VRU </a:t>
            </a:r>
            <a:r>
              <a:rPr lang="en-GB" dirty="0" err="1"/>
              <a:t>proxi</a:t>
            </a:r>
            <a:r>
              <a:rPr lang="en-GB" dirty="0"/>
              <a:t> group: </a:t>
            </a:r>
            <a:br>
              <a:rPr lang="en-GB" dirty="0"/>
            </a:br>
            <a:r>
              <a:rPr lang="en-GB" dirty="0"/>
              <a:t>Potential amendment to ensure frontal direct vision requirements</a:t>
            </a:r>
            <a:endParaRPr lang="en-US" dirty="0"/>
          </a:p>
        </p:txBody>
      </p:sp>
      <p:sp>
        <p:nvSpPr>
          <p:cNvPr id="3" name="Subtitle 2">
            <a:extLst>
              <a:ext uri="{FF2B5EF4-FFF2-40B4-BE49-F238E27FC236}">
                <a16:creationId xmlns:a16="http://schemas.microsoft.com/office/drawing/2014/main" id="{835D6E6B-3353-491C-A3C6-F278D6CED8B3}"/>
              </a:ext>
            </a:extLst>
          </p:cNvPr>
          <p:cNvSpPr>
            <a:spLocks noGrp="1"/>
          </p:cNvSpPr>
          <p:nvPr>
            <p:ph type="subTitle" idx="1"/>
          </p:nvPr>
        </p:nvSpPr>
        <p:spPr>
          <a:xfrm>
            <a:off x="599228" y="3897525"/>
            <a:ext cx="10993546" cy="468233"/>
          </a:xfrm>
        </p:spPr>
        <p:txBody>
          <a:bodyPr>
            <a:normAutofit/>
          </a:bodyPr>
          <a:lstStyle/>
          <a:p>
            <a:r>
              <a:rPr lang="en-US" dirty="0"/>
              <a:t>Dr Steve Summerskill</a:t>
            </a:r>
          </a:p>
        </p:txBody>
      </p:sp>
      <p:sp>
        <p:nvSpPr>
          <p:cNvPr id="20" name="Rectangle 19">
            <a:extLst>
              <a:ext uri="{FF2B5EF4-FFF2-40B4-BE49-F238E27FC236}">
                <a16:creationId xmlns:a16="http://schemas.microsoft.com/office/drawing/2014/main" id="{E7C6334F-6411-41EC-AD7D-179EDD8B5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1">
            <a:extLst>
              <a:ext uri="{FF2B5EF4-FFF2-40B4-BE49-F238E27FC236}">
                <a16:creationId xmlns:a16="http://schemas.microsoft.com/office/drawing/2014/main" id="{E6B02CEE-3AF8-4349-9B3E-8970E6DF62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3">
            <a:extLst>
              <a:ext uri="{FF2B5EF4-FFF2-40B4-BE49-F238E27FC236}">
                <a16:creationId xmlns:a16="http://schemas.microsoft.com/office/drawing/2014/main" id="{AAA01CF0-3FB5-44EB-B7DE-F2E86374C2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1146581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a:xfrm>
            <a:off x="581192" y="702156"/>
            <a:ext cx="11029616" cy="484960"/>
          </a:xfrm>
        </p:spPr>
        <p:txBody>
          <a:bodyPr>
            <a:normAutofit fontScale="90000"/>
          </a:bodyPr>
          <a:lstStyle/>
          <a:p>
            <a:r>
              <a:rPr lang="en-GB" dirty="0"/>
              <a:t>Contents </a:t>
            </a:r>
          </a:p>
        </p:txBody>
      </p:sp>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581192" y="1857355"/>
            <a:ext cx="11029615" cy="3903182"/>
          </a:xfrm>
        </p:spPr>
        <p:txBody>
          <a:bodyPr>
            <a:normAutofit/>
          </a:bodyPr>
          <a:lstStyle/>
          <a:p>
            <a:pPr algn="just">
              <a:lnSpc>
                <a:spcPct val="150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A new issue which has been identified by the new work recently performed</a:t>
            </a:r>
          </a:p>
          <a:p>
            <a:pPr algn="just">
              <a:lnSpc>
                <a:spcPct val="150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Reminder of the premise that established the method used for UNECE regulation  167</a:t>
            </a:r>
          </a:p>
          <a:p>
            <a:pPr algn="just">
              <a:lnSpc>
                <a:spcPct val="150000"/>
              </a:lnSpc>
              <a:spcAft>
                <a:spcPts val="800"/>
              </a:spcAft>
            </a:pPr>
            <a:r>
              <a:rPr lang="en-GB" sz="1800" dirty="0">
                <a:latin typeface="Calibri" panose="020F0502020204030204" pitchFamily="34" charset="0"/>
                <a:ea typeface="Calibri" panose="020F0502020204030204" pitchFamily="34" charset="0"/>
                <a:cs typeface="Times New Roman" panose="02020603050405020304" pitchFamily="18" charset="0"/>
              </a:rPr>
              <a:t>Highlighting a concern that has arisen which means that designs can be produced which do not meet the ‘spirit’ of the regulation </a:t>
            </a:r>
          </a:p>
          <a:p>
            <a:pPr algn="just">
              <a:lnSpc>
                <a:spcPct val="150000"/>
              </a:lnSpc>
              <a:spcAft>
                <a:spcPts val="800"/>
              </a:spcAft>
            </a:pPr>
            <a:r>
              <a:rPr lang="en-GB" sz="1800" dirty="0">
                <a:latin typeface="Calibri" panose="020F0502020204030204" pitchFamily="34" charset="0"/>
                <a:ea typeface="Calibri" panose="020F0502020204030204" pitchFamily="34" charset="0"/>
                <a:cs typeface="Times New Roman" panose="02020603050405020304" pitchFamily="18" charset="0"/>
              </a:rPr>
              <a:t>Ways forward</a:t>
            </a:r>
          </a:p>
          <a:p>
            <a:endParaRPr lang="en-GB" dirty="0"/>
          </a:p>
        </p:txBody>
      </p:sp>
    </p:spTree>
    <p:extLst>
      <p:ext uri="{BB962C8B-B14F-4D97-AF65-F5344CB8AC3E}">
        <p14:creationId xmlns:p14="http://schemas.microsoft.com/office/powerpoint/2010/main" val="777432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9E29CDAE-98AE-0263-DFDB-58CC956B7B69}"/>
              </a:ext>
            </a:extLst>
          </p:cNvPr>
          <p:cNvSpPr>
            <a:spLocks noGrp="1"/>
          </p:cNvSpPr>
          <p:nvPr>
            <p:ph idx="1"/>
          </p:nvPr>
        </p:nvSpPr>
        <p:spPr>
          <a:xfrm>
            <a:off x="822303" y="1007829"/>
            <a:ext cx="11029615" cy="384243"/>
          </a:xfrm>
        </p:spPr>
        <p:txBody>
          <a:bodyPr>
            <a:noAutofit/>
          </a:bodyPr>
          <a:lstStyle/>
          <a:p>
            <a:r>
              <a:rPr lang="en-GB" sz="1600" dirty="0"/>
              <a:t>The content above explores the issue of new designs where A-pillar distance is reduced when compared to vehicle sample that was used to defined DVS system </a:t>
            </a:r>
          </a:p>
        </p:txBody>
      </p:sp>
      <p:pic>
        <p:nvPicPr>
          <p:cNvPr id="4" name="Picture 3">
            <a:extLst>
              <a:ext uri="{FF2B5EF4-FFF2-40B4-BE49-F238E27FC236}">
                <a16:creationId xmlns:a16="http://schemas.microsoft.com/office/drawing/2014/main" id="{82B9D92B-6319-0DE6-7B4F-6CBED8B6AB07}"/>
              </a:ext>
            </a:extLst>
          </p:cNvPr>
          <p:cNvPicPr>
            <a:picLocks noChangeAspect="1"/>
          </p:cNvPicPr>
          <p:nvPr/>
        </p:nvPicPr>
        <p:blipFill>
          <a:blip r:embed="rId2"/>
          <a:stretch>
            <a:fillRect/>
          </a:stretch>
        </p:blipFill>
        <p:spPr>
          <a:xfrm rot="5400000">
            <a:off x="2182006" y="4179802"/>
            <a:ext cx="1625431" cy="1715308"/>
          </a:xfrm>
          <a:prstGeom prst="rect">
            <a:avLst/>
          </a:prstGeom>
        </p:spPr>
      </p:pic>
      <p:sp>
        <p:nvSpPr>
          <p:cNvPr id="5" name="Title 1">
            <a:extLst>
              <a:ext uri="{FF2B5EF4-FFF2-40B4-BE49-F238E27FC236}">
                <a16:creationId xmlns:a16="http://schemas.microsoft.com/office/drawing/2014/main" id="{0C38FDCC-BA9F-CAC2-0F8D-9B4FF26F24A4}"/>
              </a:ext>
            </a:extLst>
          </p:cNvPr>
          <p:cNvSpPr txBox="1">
            <a:spLocks/>
          </p:cNvSpPr>
          <p:nvPr/>
        </p:nvSpPr>
        <p:spPr>
          <a:xfrm>
            <a:off x="333258" y="14783"/>
            <a:ext cx="11029616" cy="484960"/>
          </a:xfrm>
          <a:prstGeom prst="rect">
            <a:avLst/>
          </a:prstGeom>
        </p:spPr>
        <p:txBody>
          <a:bodyPr vert="horz" lIns="91440" tIns="45720" rIns="91440" bIns="45720" rtlCol="0" anchor="b">
            <a:normAutofit fontScale="97500" lnSpcReduction="10000"/>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all" spc="0" normalizeH="0" baseline="0" noProof="0">
                <a:ln>
                  <a:noFill/>
                </a:ln>
                <a:solidFill>
                  <a:prstClr val="black">
                    <a:lumMod val="75000"/>
                    <a:lumOff val="25000"/>
                  </a:prstClr>
                </a:solidFill>
                <a:effectLst/>
                <a:uLnTx/>
                <a:uFillTx/>
                <a:latin typeface="Franklin Gothic Demi" panose="020B0502020104020203"/>
                <a:ea typeface="+mj-ea"/>
                <a:cs typeface="+mj-cs"/>
              </a:rPr>
              <a:t>Proportional front volume by A-pillar width</a:t>
            </a:r>
            <a:endParaRPr kumimoji="0" lang="en-GB" sz="28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endParaRPr>
          </a:p>
        </p:txBody>
      </p:sp>
      <p:sp>
        <p:nvSpPr>
          <p:cNvPr id="7" name="Oval 6">
            <a:extLst>
              <a:ext uri="{FF2B5EF4-FFF2-40B4-BE49-F238E27FC236}">
                <a16:creationId xmlns:a16="http://schemas.microsoft.com/office/drawing/2014/main" id="{6104ED34-CDDA-5319-0908-E4067DECAAFE}"/>
              </a:ext>
            </a:extLst>
          </p:cNvPr>
          <p:cNvSpPr/>
          <p:nvPr/>
        </p:nvSpPr>
        <p:spPr>
          <a:xfrm>
            <a:off x="2336161" y="448712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8" name="Oval 7">
            <a:extLst>
              <a:ext uri="{FF2B5EF4-FFF2-40B4-BE49-F238E27FC236}">
                <a16:creationId xmlns:a16="http://schemas.microsoft.com/office/drawing/2014/main" id="{3E9B76ED-6E85-6C2D-1117-77409B4372F4}"/>
              </a:ext>
            </a:extLst>
          </p:cNvPr>
          <p:cNvSpPr/>
          <p:nvPr/>
        </p:nvSpPr>
        <p:spPr>
          <a:xfrm>
            <a:off x="3539319" y="448712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9" name="Freeform: Shape 8">
            <a:extLst>
              <a:ext uri="{FF2B5EF4-FFF2-40B4-BE49-F238E27FC236}">
                <a16:creationId xmlns:a16="http://schemas.microsoft.com/office/drawing/2014/main" id="{52FF1694-3D6D-84E7-6DF5-096E8DCF5984}"/>
              </a:ext>
            </a:extLst>
          </p:cNvPr>
          <p:cNvSpPr/>
          <p:nvPr/>
        </p:nvSpPr>
        <p:spPr>
          <a:xfrm>
            <a:off x="429125" y="3232485"/>
            <a:ext cx="3473116" cy="1808748"/>
          </a:xfrm>
          <a:custGeom>
            <a:avLst/>
            <a:gdLst>
              <a:gd name="connsiteX0" fmla="*/ 2751221 w 3260558"/>
              <a:gd name="connsiteY0" fmla="*/ 1836821 h 1836821"/>
              <a:gd name="connsiteX1" fmla="*/ 3260558 w 3260558"/>
              <a:gd name="connsiteY1" fmla="*/ 28073 h 1836821"/>
              <a:gd name="connsiteX2" fmla="*/ 0 w 3260558"/>
              <a:gd name="connsiteY2" fmla="*/ 0 h 1836821"/>
              <a:gd name="connsiteX3" fmla="*/ 2751221 w 3260558"/>
              <a:gd name="connsiteY3" fmla="*/ 1836821 h 1836821"/>
              <a:gd name="connsiteX0" fmla="*/ 2943726 w 3453063"/>
              <a:gd name="connsiteY0" fmla="*/ 1808748 h 1808748"/>
              <a:gd name="connsiteX1" fmla="*/ 3453063 w 3453063"/>
              <a:gd name="connsiteY1" fmla="*/ 0 h 1808748"/>
              <a:gd name="connsiteX2" fmla="*/ 0 w 3453063"/>
              <a:gd name="connsiteY2" fmla="*/ 92243 h 1808748"/>
              <a:gd name="connsiteX3" fmla="*/ 2943726 w 3453063"/>
              <a:gd name="connsiteY3" fmla="*/ 1808748 h 1808748"/>
              <a:gd name="connsiteX0" fmla="*/ 2963779 w 3473116"/>
              <a:gd name="connsiteY0" fmla="*/ 1808748 h 1808748"/>
              <a:gd name="connsiteX1" fmla="*/ 3473116 w 3473116"/>
              <a:gd name="connsiteY1" fmla="*/ 0 h 1808748"/>
              <a:gd name="connsiteX2" fmla="*/ 0 w 3473116"/>
              <a:gd name="connsiteY2" fmla="*/ 20054 h 1808748"/>
              <a:gd name="connsiteX3" fmla="*/ 2963779 w 3473116"/>
              <a:gd name="connsiteY3" fmla="*/ 1808748 h 1808748"/>
            </a:gdLst>
            <a:ahLst/>
            <a:cxnLst>
              <a:cxn ang="0">
                <a:pos x="connsiteX0" y="connsiteY0"/>
              </a:cxn>
              <a:cxn ang="0">
                <a:pos x="connsiteX1" y="connsiteY1"/>
              </a:cxn>
              <a:cxn ang="0">
                <a:pos x="connsiteX2" y="connsiteY2"/>
              </a:cxn>
              <a:cxn ang="0">
                <a:pos x="connsiteX3" y="connsiteY3"/>
              </a:cxn>
            </a:cxnLst>
            <a:rect l="l" t="t" r="r" b="b"/>
            <a:pathLst>
              <a:path w="3473116" h="1808748">
                <a:moveTo>
                  <a:pt x="2963779" y="1808748"/>
                </a:moveTo>
                <a:lnTo>
                  <a:pt x="3473116" y="0"/>
                </a:lnTo>
                <a:lnTo>
                  <a:pt x="0" y="20054"/>
                </a:lnTo>
                <a:lnTo>
                  <a:pt x="2963779" y="1808748"/>
                </a:lnTo>
                <a:close/>
              </a:path>
            </a:pathLst>
          </a:custGeom>
          <a:solidFill>
            <a:srgbClr val="1CADE4">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pic>
        <p:nvPicPr>
          <p:cNvPr id="10" name="Picture 9">
            <a:extLst>
              <a:ext uri="{FF2B5EF4-FFF2-40B4-BE49-F238E27FC236}">
                <a16:creationId xmlns:a16="http://schemas.microsoft.com/office/drawing/2014/main" id="{CFDB99DE-3670-84F5-5E30-5B78788F3E8F}"/>
              </a:ext>
            </a:extLst>
          </p:cNvPr>
          <p:cNvPicPr>
            <a:picLocks noChangeAspect="1"/>
          </p:cNvPicPr>
          <p:nvPr/>
        </p:nvPicPr>
        <p:blipFill>
          <a:blip r:embed="rId2"/>
          <a:stretch>
            <a:fillRect/>
          </a:stretch>
        </p:blipFill>
        <p:spPr>
          <a:xfrm rot="5400000">
            <a:off x="5854216" y="4147485"/>
            <a:ext cx="1625431" cy="1715308"/>
          </a:xfrm>
          <a:prstGeom prst="rect">
            <a:avLst/>
          </a:prstGeom>
        </p:spPr>
      </p:pic>
      <p:sp>
        <p:nvSpPr>
          <p:cNvPr id="11" name="Oval 10">
            <a:extLst>
              <a:ext uri="{FF2B5EF4-FFF2-40B4-BE49-F238E27FC236}">
                <a16:creationId xmlns:a16="http://schemas.microsoft.com/office/drawing/2014/main" id="{804C4B57-700F-BDF6-6EFE-FFFC5C3B9B17}"/>
              </a:ext>
            </a:extLst>
          </p:cNvPr>
          <p:cNvSpPr/>
          <p:nvPr/>
        </p:nvSpPr>
        <p:spPr>
          <a:xfrm>
            <a:off x="6215362" y="4454803"/>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sp>
        <p:nvSpPr>
          <p:cNvPr id="12" name="Oval 11">
            <a:extLst>
              <a:ext uri="{FF2B5EF4-FFF2-40B4-BE49-F238E27FC236}">
                <a16:creationId xmlns:a16="http://schemas.microsoft.com/office/drawing/2014/main" id="{7A8420EE-C6FC-E9D0-88D1-5DF8622A1487}"/>
              </a:ext>
            </a:extLst>
          </p:cNvPr>
          <p:cNvSpPr/>
          <p:nvPr/>
        </p:nvSpPr>
        <p:spPr>
          <a:xfrm>
            <a:off x="7211529" y="4454803"/>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13" name="Freeform: Shape 12">
            <a:extLst>
              <a:ext uri="{FF2B5EF4-FFF2-40B4-BE49-F238E27FC236}">
                <a16:creationId xmlns:a16="http://schemas.microsoft.com/office/drawing/2014/main" id="{4C2FA077-9AE5-BFBD-196B-0D898A92D5DA}"/>
              </a:ext>
            </a:extLst>
          </p:cNvPr>
          <p:cNvSpPr/>
          <p:nvPr/>
        </p:nvSpPr>
        <p:spPr>
          <a:xfrm>
            <a:off x="4739009" y="3200168"/>
            <a:ext cx="2835442" cy="1808748"/>
          </a:xfrm>
          <a:custGeom>
            <a:avLst/>
            <a:gdLst>
              <a:gd name="connsiteX0" fmla="*/ 2751221 w 3260558"/>
              <a:gd name="connsiteY0" fmla="*/ 1836821 h 1836821"/>
              <a:gd name="connsiteX1" fmla="*/ 3260558 w 3260558"/>
              <a:gd name="connsiteY1" fmla="*/ 28073 h 1836821"/>
              <a:gd name="connsiteX2" fmla="*/ 0 w 3260558"/>
              <a:gd name="connsiteY2" fmla="*/ 0 h 1836821"/>
              <a:gd name="connsiteX3" fmla="*/ 2751221 w 3260558"/>
              <a:gd name="connsiteY3" fmla="*/ 1836821 h 1836821"/>
              <a:gd name="connsiteX0" fmla="*/ 2943726 w 3453063"/>
              <a:gd name="connsiteY0" fmla="*/ 1808748 h 1808748"/>
              <a:gd name="connsiteX1" fmla="*/ 3453063 w 3453063"/>
              <a:gd name="connsiteY1" fmla="*/ 0 h 1808748"/>
              <a:gd name="connsiteX2" fmla="*/ 0 w 3453063"/>
              <a:gd name="connsiteY2" fmla="*/ 92243 h 1808748"/>
              <a:gd name="connsiteX3" fmla="*/ 2943726 w 3453063"/>
              <a:gd name="connsiteY3" fmla="*/ 1808748 h 1808748"/>
              <a:gd name="connsiteX0" fmla="*/ 2963779 w 3473116"/>
              <a:gd name="connsiteY0" fmla="*/ 1808748 h 1808748"/>
              <a:gd name="connsiteX1" fmla="*/ 3473116 w 3473116"/>
              <a:gd name="connsiteY1" fmla="*/ 0 h 1808748"/>
              <a:gd name="connsiteX2" fmla="*/ 0 w 3473116"/>
              <a:gd name="connsiteY2" fmla="*/ 20054 h 1808748"/>
              <a:gd name="connsiteX3" fmla="*/ 2963779 w 3473116"/>
              <a:gd name="connsiteY3" fmla="*/ 1808748 h 1808748"/>
              <a:gd name="connsiteX0" fmla="*/ 2129590 w 2638927"/>
              <a:gd name="connsiteY0" fmla="*/ 1808748 h 1808748"/>
              <a:gd name="connsiteX1" fmla="*/ 2638927 w 2638927"/>
              <a:gd name="connsiteY1" fmla="*/ 0 h 1808748"/>
              <a:gd name="connsiteX2" fmla="*/ 0 w 2638927"/>
              <a:gd name="connsiteY2" fmla="*/ 56149 h 1808748"/>
              <a:gd name="connsiteX3" fmla="*/ 2129590 w 2638927"/>
              <a:gd name="connsiteY3" fmla="*/ 1808748 h 1808748"/>
              <a:gd name="connsiteX0" fmla="*/ 2173705 w 2683042"/>
              <a:gd name="connsiteY0" fmla="*/ 1808748 h 1808748"/>
              <a:gd name="connsiteX1" fmla="*/ 2683042 w 2683042"/>
              <a:gd name="connsiteY1" fmla="*/ 0 h 1808748"/>
              <a:gd name="connsiteX2" fmla="*/ 0 w 2683042"/>
              <a:gd name="connsiteY2" fmla="*/ 8022 h 1808748"/>
              <a:gd name="connsiteX3" fmla="*/ 2173705 w 2683042"/>
              <a:gd name="connsiteY3" fmla="*/ 1808748 h 1808748"/>
              <a:gd name="connsiteX0" fmla="*/ 2326105 w 2835442"/>
              <a:gd name="connsiteY0" fmla="*/ 1808748 h 1808748"/>
              <a:gd name="connsiteX1" fmla="*/ 2835442 w 2835442"/>
              <a:gd name="connsiteY1" fmla="*/ 0 h 1808748"/>
              <a:gd name="connsiteX2" fmla="*/ 0 w 2835442"/>
              <a:gd name="connsiteY2" fmla="*/ 20054 h 1808748"/>
              <a:gd name="connsiteX3" fmla="*/ 2326105 w 2835442"/>
              <a:gd name="connsiteY3" fmla="*/ 1808748 h 1808748"/>
            </a:gdLst>
            <a:ahLst/>
            <a:cxnLst>
              <a:cxn ang="0">
                <a:pos x="connsiteX0" y="connsiteY0"/>
              </a:cxn>
              <a:cxn ang="0">
                <a:pos x="connsiteX1" y="connsiteY1"/>
              </a:cxn>
              <a:cxn ang="0">
                <a:pos x="connsiteX2" y="connsiteY2"/>
              </a:cxn>
              <a:cxn ang="0">
                <a:pos x="connsiteX3" y="connsiteY3"/>
              </a:cxn>
            </a:cxnLst>
            <a:rect l="l" t="t" r="r" b="b"/>
            <a:pathLst>
              <a:path w="2835442" h="1808748">
                <a:moveTo>
                  <a:pt x="2326105" y="1808748"/>
                </a:moveTo>
                <a:lnTo>
                  <a:pt x="2835442" y="0"/>
                </a:lnTo>
                <a:lnTo>
                  <a:pt x="0" y="20054"/>
                </a:lnTo>
                <a:lnTo>
                  <a:pt x="2326105" y="1808748"/>
                </a:lnTo>
                <a:close/>
              </a:path>
            </a:pathLst>
          </a:custGeom>
          <a:solidFill>
            <a:srgbClr val="1CADE4">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pic>
        <p:nvPicPr>
          <p:cNvPr id="14" name="Picture 13">
            <a:extLst>
              <a:ext uri="{FF2B5EF4-FFF2-40B4-BE49-F238E27FC236}">
                <a16:creationId xmlns:a16="http://schemas.microsoft.com/office/drawing/2014/main" id="{C0D55816-21C4-CED4-FAF0-A4854854D597}"/>
              </a:ext>
            </a:extLst>
          </p:cNvPr>
          <p:cNvPicPr>
            <a:picLocks noChangeAspect="1"/>
          </p:cNvPicPr>
          <p:nvPr/>
        </p:nvPicPr>
        <p:blipFill>
          <a:blip r:embed="rId2"/>
          <a:stretch>
            <a:fillRect/>
          </a:stretch>
        </p:blipFill>
        <p:spPr>
          <a:xfrm rot="5400000">
            <a:off x="9426934" y="4147485"/>
            <a:ext cx="1625431" cy="1715308"/>
          </a:xfrm>
          <a:prstGeom prst="rect">
            <a:avLst/>
          </a:prstGeom>
        </p:spPr>
      </p:pic>
      <p:sp>
        <p:nvSpPr>
          <p:cNvPr id="15" name="Oval 14">
            <a:extLst>
              <a:ext uri="{FF2B5EF4-FFF2-40B4-BE49-F238E27FC236}">
                <a16:creationId xmlns:a16="http://schemas.microsoft.com/office/drawing/2014/main" id="{A1C58D86-1DD4-0441-6680-7F7523EF66B0}"/>
              </a:ext>
            </a:extLst>
          </p:cNvPr>
          <p:cNvSpPr/>
          <p:nvPr/>
        </p:nvSpPr>
        <p:spPr>
          <a:xfrm>
            <a:off x="9961373" y="4454803"/>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16" name="Oval 15">
            <a:extLst>
              <a:ext uri="{FF2B5EF4-FFF2-40B4-BE49-F238E27FC236}">
                <a16:creationId xmlns:a16="http://schemas.microsoft.com/office/drawing/2014/main" id="{8E8C5A16-6DE6-534C-C31D-239CF686F81A}"/>
              </a:ext>
            </a:extLst>
          </p:cNvPr>
          <p:cNvSpPr/>
          <p:nvPr/>
        </p:nvSpPr>
        <p:spPr>
          <a:xfrm>
            <a:off x="10784247" y="4454803"/>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17" name="Freeform: Shape 16">
            <a:extLst>
              <a:ext uri="{FF2B5EF4-FFF2-40B4-BE49-F238E27FC236}">
                <a16:creationId xmlns:a16="http://schemas.microsoft.com/office/drawing/2014/main" id="{BE458407-6DF3-A037-4BCF-12426FADEA27}"/>
              </a:ext>
            </a:extLst>
          </p:cNvPr>
          <p:cNvSpPr/>
          <p:nvPr/>
        </p:nvSpPr>
        <p:spPr>
          <a:xfrm>
            <a:off x="8929348" y="3200168"/>
            <a:ext cx="2217821" cy="1808748"/>
          </a:xfrm>
          <a:custGeom>
            <a:avLst/>
            <a:gdLst>
              <a:gd name="connsiteX0" fmla="*/ 2751221 w 3260558"/>
              <a:gd name="connsiteY0" fmla="*/ 1836821 h 1836821"/>
              <a:gd name="connsiteX1" fmla="*/ 3260558 w 3260558"/>
              <a:gd name="connsiteY1" fmla="*/ 28073 h 1836821"/>
              <a:gd name="connsiteX2" fmla="*/ 0 w 3260558"/>
              <a:gd name="connsiteY2" fmla="*/ 0 h 1836821"/>
              <a:gd name="connsiteX3" fmla="*/ 2751221 w 3260558"/>
              <a:gd name="connsiteY3" fmla="*/ 1836821 h 1836821"/>
              <a:gd name="connsiteX0" fmla="*/ 2943726 w 3453063"/>
              <a:gd name="connsiteY0" fmla="*/ 1808748 h 1808748"/>
              <a:gd name="connsiteX1" fmla="*/ 3453063 w 3453063"/>
              <a:gd name="connsiteY1" fmla="*/ 0 h 1808748"/>
              <a:gd name="connsiteX2" fmla="*/ 0 w 3453063"/>
              <a:gd name="connsiteY2" fmla="*/ 92243 h 1808748"/>
              <a:gd name="connsiteX3" fmla="*/ 2943726 w 3453063"/>
              <a:gd name="connsiteY3" fmla="*/ 1808748 h 1808748"/>
              <a:gd name="connsiteX0" fmla="*/ 2963779 w 3473116"/>
              <a:gd name="connsiteY0" fmla="*/ 1808748 h 1808748"/>
              <a:gd name="connsiteX1" fmla="*/ 3473116 w 3473116"/>
              <a:gd name="connsiteY1" fmla="*/ 0 h 1808748"/>
              <a:gd name="connsiteX2" fmla="*/ 0 w 3473116"/>
              <a:gd name="connsiteY2" fmla="*/ 20054 h 1808748"/>
              <a:gd name="connsiteX3" fmla="*/ 2963779 w 3473116"/>
              <a:gd name="connsiteY3" fmla="*/ 1808748 h 1808748"/>
              <a:gd name="connsiteX0" fmla="*/ 2129590 w 2638927"/>
              <a:gd name="connsiteY0" fmla="*/ 1808748 h 1808748"/>
              <a:gd name="connsiteX1" fmla="*/ 2638927 w 2638927"/>
              <a:gd name="connsiteY1" fmla="*/ 0 h 1808748"/>
              <a:gd name="connsiteX2" fmla="*/ 0 w 2638927"/>
              <a:gd name="connsiteY2" fmla="*/ 56149 h 1808748"/>
              <a:gd name="connsiteX3" fmla="*/ 2129590 w 2638927"/>
              <a:gd name="connsiteY3" fmla="*/ 1808748 h 1808748"/>
              <a:gd name="connsiteX0" fmla="*/ 2173705 w 2683042"/>
              <a:gd name="connsiteY0" fmla="*/ 1808748 h 1808748"/>
              <a:gd name="connsiteX1" fmla="*/ 2683042 w 2683042"/>
              <a:gd name="connsiteY1" fmla="*/ 0 h 1808748"/>
              <a:gd name="connsiteX2" fmla="*/ 0 w 2683042"/>
              <a:gd name="connsiteY2" fmla="*/ 8022 h 1808748"/>
              <a:gd name="connsiteX3" fmla="*/ 2173705 w 2683042"/>
              <a:gd name="connsiteY3" fmla="*/ 1808748 h 1808748"/>
              <a:gd name="connsiteX0" fmla="*/ 2326105 w 2835442"/>
              <a:gd name="connsiteY0" fmla="*/ 1808748 h 1808748"/>
              <a:gd name="connsiteX1" fmla="*/ 2835442 w 2835442"/>
              <a:gd name="connsiteY1" fmla="*/ 0 h 1808748"/>
              <a:gd name="connsiteX2" fmla="*/ 0 w 2835442"/>
              <a:gd name="connsiteY2" fmla="*/ 20054 h 1808748"/>
              <a:gd name="connsiteX3" fmla="*/ 2326105 w 2835442"/>
              <a:gd name="connsiteY3" fmla="*/ 1808748 h 1808748"/>
              <a:gd name="connsiteX0" fmla="*/ 1708484 w 2217821"/>
              <a:gd name="connsiteY0" fmla="*/ 1808748 h 1808748"/>
              <a:gd name="connsiteX1" fmla="*/ 2217821 w 2217821"/>
              <a:gd name="connsiteY1" fmla="*/ 0 h 1808748"/>
              <a:gd name="connsiteX2" fmla="*/ 0 w 2217821"/>
              <a:gd name="connsiteY2" fmla="*/ 36096 h 1808748"/>
              <a:gd name="connsiteX3" fmla="*/ 1708484 w 2217821"/>
              <a:gd name="connsiteY3" fmla="*/ 1808748 h 1808748"/>
            </a:gdLst>
            <a:ahLst/>
            <a:cxnLst>
              <a:cxn ang="0">
                <a:pos x="connsiteX0" y="connsiteY0"/>
              </a:cxn>
              <a:cxn ang="0">
                <a:pos x="connsiteX1" y="connsiteY1"/>
              </a:cxn>
              <a:cxn ang="0">
                <a:pos x="connsiteX2" y="connsiteY2"/>
              </a:cxn>
              <a:cxn ang="0">
                <a:pos x="connsiteX3" y="connsiteY3"/>
              </a:cxn>
            </a:cxnLst>
            <a:rect l="l" t="t" r="r" b="b"/>
            <a:pathLst>
              <a:path w="2217821" h="1808748">
                <a:moveTo>
                  <a:pt x="1708484" y="1808748"/>
                </a:moveTo>
                <a:lnTo>
                  <a:pt x="2217821" y="0"/>
                </a:lnTo>
                <a:lnTo>
                  <a:pt x="0" y="36096"/>
                </a:lnTo>
                <a:lnTo>
                  <a:pt x="1708484" y="1808748"/>
                </a:lnTo>
                <a:close/>
              </a:path>
            </a:pathLst>
          </a:custGeom>
          <a:solidFill>
            <a:srgbClr val="1CADE4">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sp>
        <p:nvSpPr>
          <p:cNvPr id="18" name="Arrow: Right 17">
            <a:extLst>
              <a:ext uri="{FF2B5EF4-FFF2-40B4-BE49-F238E27FC236}">
                <a16:creationId xmlns:a16="http://schemas.microsoft.com/office/drawing/2014/main" id="{93C33F5F-9B6D-802A-331A-DC723E40CE1A}"/>
              </a:ext>
            </a:extLst>
          </p:cNvPr>
          <p:cNvSpPr/>
          <p:nvPr/>
        </p:nvSpPr>
        <p:spPr>
          <a:xfrm>
            <a:off x="3461084" y="2001673"/>
            <a:ext cx="4439653" cy="721895"/>
          </a:xfrm>
          <a:prstGeom prst="rightArrow">
            <a:avLst/>
          </a:prstGeom>
          <a:solidFill>
            <a:srgbClr val="E89B02"/>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rPr>
              <a:t>Decreasing inter A-pillar distance</a:t>
            </a:r>
          </a:p>
        </p:txBody>
      </p:sp>
    </p:spTree>
    <p:extLst>
      <p:ext uri="{BB962C8B-B14F-4D97-AF65-F5344CB8AC3E}">
        <p14:creationId xmlns:p14="http://schemas.microsoft.com/office/powerpoint/2010/main" val="41897937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9E29CDAE-98AE-0263-DFDB-58CC956B7B69}"/>
              </a:ext>
            </a:extLst>
          </p:cNvPr>
          <p:cNvSpPr>
            <a:spLocks noGrp="1"/>
          </p:cNvSpPr>
          <p:nvPr>
            <p:ph idx="1"/>
          </p:nvPr>
        </p:nvSpPr>
        <p:spPr>
          <a:xfrm>
            <a:off x="801770" y="634850"/>
            <a:ext cx="11029615" cy="1226034"/>
          </a:xfrm>
        </p:spPr>
        <p:txBody>
          <a:bodyPr>
            <a:normAutofit/>
          </a:bodyPr>
          <a:lstStyle/>
          <a:p>
            <a:r>
              <a:rPr lang="en-GB" dirty="0"/>
              <a:t>However, if manufacturers choose to move the A-pillars rearwards towards the driver compared to the original sample they will able to gain volume without improving the view of the area of greatest risk</a:t>
            </a:r>
          </a:p>
        </p:txBody>
      </p:sp>
      <p:pic>
        <p:nvPicPr>
          <p:cNvPr id="4" name="Picture 3">
            <a:extLst>
              <a:ext uri="{FF2B5EF4-FFF2-40B4-BE49-F238E27FC236}">
                <a16:creationId xmlns:a16="http://schemas.microsoft.com/office/drawing/2014/main" id="{82B9D92B-6319-0DE6-7B4F-6CBED8B6AB07}"/>
              </a:ext>
            </a:extLst>
          </p:cNvPr>
          <p:cNvPicPr>
            <a:picLocks noChangeAspect="1"/>
          </p:cNvPicPr>
          <p:nvPr/>
        </p:nvPicPr>
        <p:blipFill>
          <a:blip r:embed="rId2"/>
          <a:stretch>
            <a:fillRect/>
          </a:stretch>
        </p:blipFill>
        <p:spPr>
          <a:xfrm rot="5400000">
            <a:off x="8069459" y="3349624"/>
            <a:ext cx="1625431" cy="1715308"/>
          </a:xfrm>
          <a:prstGeom prst="rect">
            <a:avLst/>
          </a:prstGeom>
        </p:spPr>
      </p:pic>
      <p:sp>
        <p:nvSpPr>
          <p:cNvPr id="5" name="Title 1">
            <a:extLst>
              <a:ext uri="{FF2B5EF4-FFF2-40B4-BE49-F238E27FC236}">
                <a16:creationId xmlns:a16="http://schemas.microsoft.com/office/drawing/2014/main" id="{0C38FDCC-BA9F-CAC2-0F8D-9B4FF26F24A4}"/>
              </a:ext>
            </a:extLst>
          </p:cNvPr>
          <p:cNvSpPr txBox="1">
            <a:spLocks/>
          </p:cNvSpPr>
          <p:nvPr/>
        </p:nvSpPr>
        <p:spPr>
          <a:xfrm>
            <a:off x="333258" y="14783"/>
            <a:ext cx="11029616" cy="484960"/>
          </a:xfrm>
          <a:prstGeom prst="rect">
            <a:avLst/>
          </a:prstGeom>
        </p:spPr>
        <p:txBody>
          <a:bodyPr vert="horz" lIns="91440" tIns="45720" rIns="91440" bIns="45720" rtlCol="0" anchor="b">
            <a:normAutofit fontScale="97500" lnSpcReduction="10000"/>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rPr>
              <a:t>Addressing the concerns </a:t>
            </a:r>
          </a:p>
        </p:txBody>
      </p:sp>
      <p:sp>
        <p:nvSpPr>
          <p:cNvPr id="7" name="Oval 6">
            <a:extLst>
              <a:ext uri="{FF2B5EF4-FFF2-40B4-BE49-F238E27FC236}">
                <a16:creationId xmlns:a16="http://schemas.microsoft.com/office/drawing/2014/main" id="{6104ED34-CDDA-5319-0908-E4067DECAAFE}"/>
              </a:ext>
            </a:extLst>
          </p:cNvPr>
          <p:cNvSpPr/>
          <p:nvPr/>
        </p:nvSpPr>
        <p:spPr>
          <a:xfrm>
            <a:off x="8096180" y="369138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8" name="Oval 7">
            <a:extLst>
              <a:ext uri="{FF2B5EF4-FFF2-40B4-BE49-F238E27FC236}">
                <a16:creationId xmlns:a16="http://schemas.microsoft.com/office/drawing/2014/main" id="{3E9B76ED-6E85-6C2D-1117-77409B4372F4}"/>
              </a:ext>
            </a:extLst>
          </p:cNvPr>
          <p:cNvSpPr/>
          <p:nvPr/>
        </p:nvSpPr>
        <p:spPr>
          <a:xfrm>
            <a:off x="9582140" y="3711451"/>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9" name="Freeform: Shape 8">
            <a:extLst>
              <a:ext uri="{FF2B5EF4-FFF2-40B4-BE49-F238E27FC236}">
                <a16:creationId xmlns:a16="http://schemas.microsoft.com/office/drawing/2014/main" id="{52FF1694-3D6D-84E7-6DF5-096E8DCF5984}"/>
              </a:ext>
            </a:extLst>
          </p:cNvPr>
          <p:cNvSpPr/>
          <p:nvPr/>
        </p:nvSpPr>
        <p:spPr>
          <a:xfrm>
            <a:off x="6316578" y="2402307"/>
            <a:ext cx="3473116" cy="1808748"/>
          </a:xfrm>
          <a:custGeom>
            <a:avLst/>
            <a:gdLst>
              <a:gd name="connsiteX0" fmla="*/ 2751221 w 3260558"/>
              <a:gd name="connsiteY0" fmla="*/ 1836821 h 1836821"/>
              <a:gd name="connsiteX1" fmla="*/ 3260558 w 3260558"/>
              <a:gd name="connsiteY1" fmla="*/ 28073 h 1836821"/>
              <a:gd name="connsiteX2" fmla="*/ 0 w 3260558"/>
              <a:gd name="connsiteY2" fmla="*/ 0 h 1836821"/>
              <a:gd name="connsiteX3" fmla="*/ 2751221 w 3260558"/>
              <a:gd name="connsiteY3" fmla="*/ 1836821 h 1836821"/>
              <a:gd name="connsiteX0" fmla="*/ 2943726 w 3453063"/>
              <a:gd name="connsiteY0" fmla="*/ 1808748 h 1808748"/>
              <a:gd name="connsiteX1" fmla="*/ 3453063 w 3453063"/>
              <a:gd name="connsiteY1" fmla="*/ 0 h 1808748"/>
              <a:gd name="connsiteX2" fmla="*/ 0 w 3453063"/>
              <a:gd name="connsiteY2" fmla="*/ 92243 h 1808748"/>
              <a:gd name="connsiteX3" fmla="*/ 2943726 w 3453063"/>
              <a:gd name="connsiteY3" fmla="*/ 1808748 h 1808748"/>
              <a:gd name="connsiteX0" fmla="*/ 2963779 w 3473116"/>
              <a:gd name="connsiteY0" fmla="*/ 1808748 h 1808748"/>
              <a:gd name="connsiteX1" fmla="*/ 3473116 w 3473116"/>
              <a:gd name="connsiteY1" fmla="*/ 0 h 1808748"/>
              <a:gd name="connsiteX2" fmla="*/ 0 w 3473116"/>
              <a:gd name="connsiteY2" fmla="*/ 20054 h 1808748"/>
              <a:gd name="connsiteX3" fmla="*/ 2963779 w 3473116"/>
              <a:gd name="connsiteY3" fmla="*/ 1808748 h 1808748"/>
            </a:gdLst>
            <a:ahLst/>
            <a:cxnLst>
              <a:cxn ang="0">
                <a:pos x="connsiteX0" y="connsiteY0"/>
              </a:cxn>
              <a:cxn ang="0">
                <a:pos x="connsiteX1" y="connsiteY1"/>
              </a:cxn>
              <a:cxn ang="0">
                <a:pos x="connsiteX2" y="connsiteY2"/>
              </a:cxn>
              <a:cxn ang="0">
                <a:pos x="connsiteX3" y="connsiteY3"/>
              </a:cxn>
            </a:cxnLst>
            <a:rect l="l" t="t" r="r" b="b"/>
            <a:pathLst>
              <a:path w="3473116" h="1808748">
                <a:moveTo>
                  <a:pt x="2963779" y="1808748"/>
                </a:moveTo>
                <a:lnTo>
                  <a:pt x="3473116" y="0"/>
                </a:lnTo>
                <a:lnTo>
                  <a:pt x="0" y="20054"/>
                </a:lnTo>
                <a:lnTo>
                  <a:pt x="2963779" y="1808748"/>
                </a:lnTo>
                <a:close/>
              </a:path>
            </a:pathLst>
          </a:custGeom>
          <a:solidFill>
            <a:srgbClr val="1CADE4">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sp>
        <p:nvSpPr>
          <p:cNvPr id="2" name="Freeform: Shape 1">
            <a:extLst>
              <a:ext uri="{FF2B5EF4-FFF2-40B4-BE49-F238E27FC236}">
                <a16:creationId xmlns:a16="http://schemas.microsoft.com/office/drawing/2014/main" id="{59D112E2-41E5-27EF-6A38-E83638E8B75C}"/>
              </a:ext>
            </a:extLst>
          </p:cNvPr>
          <p:cNvSpPr/>
          <p:nvPr/>
        </p:nvSpPr>
        <p:spPr>
          <a:xfrm>
            <a:off x="5791200" y="2414338"/>
            <a:ext cx="3477127" cy="1796716"/>
          </a:xfrm>
          <a:custGeom>
            <a:avLst/>
            <a:gdLst>
              <a:gd name="connsiteX0" fmla="*/ 3477127 w 3477127"/>
              <a:gd name="connsiteY0" fmla="*/ 1796716 h 1796716"/>
              <a:gd name="connsiteX1" fmla="*/ 0 w 3477127"/>
              <a:gd name="connsiteY1" fmla="*/ 0 h 1796716"/>
              <a:gd name="connsiteX2" fmla="*/ 525379 w 3477127"/>
              <a:gd name="connsiteY2" fmla="*/ 4010 h 1796716"/>
              <a:gd name="connsiteX3" fmla="*/ 3477127 w 3477127"/>
              <a:gd name="connsiteY3" fmla="*/ 1796716 h 1796716"/>
            </a:gdLst>
            <a:ahLst/>
            <a:cxnLst>
              <a:cxn ang="0">
                <a:pos x="connsiteX0" y="connsiteY0"/>
              </a:cxn>
              <a:cxn ang="0">
                <a:pos x="connsiteX1" y="connsiteY1"/>
              </a:cxn>
              <a:cxn ang="0">
                <a:pos x="connsiteX2" y="connsiteY2"/>
              </a:cxn>
              <a:cxn ang="0">
                <a:pos x="connsiteX3" y="connsiteY3"/>
              </a:cxn>
            </a:cxnLst>
            <a:rect l="l" t="t" r="r" b="b"/>
            <a:pathLst>
              <a:path w="3477127" h="1796716">
                <a:moveTo>
                  <a:pt x="3477127" y="1796716"/>
                </a:moveTo>
                <a:lnTo>
                  <a:pt x="0" y="0"/>
                </a:lnTo>
                <a:lnTo>
                  <a:pt x="525379" y="4010"/>
                </a:lnTo>
                <a:lnTo>
                  <a:pt x="3477127" y="1796716"/>
                </a:lnTo>
                <a:close/>
              </a:path>
            </a:pathLst>
          </a:cu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3" name="Freeform: Shape 2">
            <a:extLst>
              <a:ext uri="{FF2B5EF4-FFF2-40B4-BE49-F238E27FC236}">
                <a16:creationId xmlns:a16="http://schemas.microsoft.com/office/drawing/2014/main" id="{6CC0F1F7-C4A6-F328-2CD5-5344B0E18B5D}"/>
              </a:ext>
            </a:extLst>
          </p:cNvPr>
          <p:cNvSpPr/>
          <p:nvPr/>
        </p:nvSpPr>
        <p:spPr>
          <a:xfrm>
            <a:off x="9272337" y="2402306"/>
            <a:ext cx="1090864" cy="1816769"/>
          </a:xfrm>
          <a:custGeom>
            <a:avLst/>
            <a:gdLst>
              <a:gd name="connsiteX0" fmla="*/ 0 w 1231232"/>
              <a:gd name="connsiteY0" fmla="*/ 1816769 h 1816769"/>
              <a:gd name="connsiteX1" fmla="*/ 1231232 w 1231232"/>
              <a:gd name="connsiteY1" fmla="*/ 0 h 1816769"/>
              <a:gd name="connsiteX2" fmla="*/ 529390 w 1231232"/>
              <a:gd name="connsiteY2" fmla="*/ 0 h 1816769"/>
              <a:gd name="connsiteX3" fmla="*/ 0 w 1231232"/>
              <a:gd name="connsiteY3" fmla="*/ 1816769 h 1816769"/>
              <a:gd name="connsiteX0" fmla="*/ 0 w 1090864"/>
              <a:gd name="connsiteY0" fmla="*/ 1816769 h 1816769"/>
              <a:gd name="connsiteX1" fmla="*/ 1090864 w 1090864"/>
              <a:gd name="connsiteY1" fmla="*/ 4010 h 1816769"/>
              <a:gd name="connsiteX2" fmla="*/ 529390 w 1090864"/>
              <a:gd name="connsiteY2" fmla="*/ 0 h 1816769"/>
              <a:gd name="connsiteX3" fmla="*/ 0 w 1090864"/>
              <a:gd name="connsiteY3" fmla="*/ 1816769 h 1816769"/>
            </a:gdLst>
            <a:ahLst/>
            <a:cxnLst>
              <a:cxn ang="0">
                <a:pos x="connsiteX0" y="connsiteY0"/>
              </a:cxn>
              <a:cxn ang="0">
                <a:pos x="connsiteX1" y="connsiteY1"/>
              </a:cxn>
              <a:cxn ang="0">
                <a:pos x="connsiteX2" y="connsiteY2"/>
              </a:cxn>
              <a:cxn ang="0">
                <a:pos x="connsiteX3" y="connsiteY3"/>
              </a:cxn>
            </a:cxnLst>
            <a:rect l="l" t="t" r="r" b="b"/>
            <a:pathLst>
              <a:path w="1090864" h="1816769">
                <a:moveTo>
                  <a:pt x="0" y="1816769"/>
                </a:moveTo>
                <a:lnTo>
                  <a:pt x="1090864" y="4010"/>
                </a:lnTo>
                <a:lnTo>
                  <a:pt x="529390" y="0"/>
                </a:lnTo>
                <a:lnTo>
                  <a:pt x="0" y="1816769"/>
                </a:lnTo>
                <a:close/>
              </a:path>
            </a:pathLst>
          </a:cu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pic>
        <p:nvPicPr>
          <p:cNvPr id="18" name="Picture 17">
            <a:extLst>
              <a:ext uri="{FF2B5EF4-FFF2-40B4-BE49-F238E27FC236}">
                <a16:creationId xmlns:a16="http://schemas.microsoft.com/office/drawing/2014/main" id="{F2B45DD3-FEFC-D8E1-F79B-78BA211706CA}"/>
              </a:ext>
            </a:extLst>
          </p:cNvPr>
          <p:cNvPicPr>
            <a:picLocks noChangeAspect="1"/>
          </p:cNvPicPr>
          <p:nvPr/>
        </p:nvPicPr>
        <p:blipFill>
          <a:blip r:embed="rId2"/>
          <a:stretch>
            <a:fillRect/>
          </a:stretch>
        </p:blipFill>
        <p:spPr>
          <a:xfrm rot="5400000">
            <a:off x="2278977" y="3384062"/>
            <a:ext cx="1625431" cy="1715308"/>
          </a:xfrm>
          <a:prstGeom prst="rect">
            <a:avLst/>
          </a:prstGeom>
        </p:spPr>
      </p:pic>
      <p:sp>
        <p:nvSpPr>
          <p:cNvPr id="19" name="Oval 18">
            <a:extLst>
              <a:ext uri="{FF2B5EF4-FFF2-40B4-BE49-F238E27FC236}">
                <a16:creationId xmlns:a16="http://schemas.microsoft.com/office/drawing/2014/main" id="{66383383-4AC4-2C3C-5A7A-F019EE962AEB}"/>
              </a:ext>
            </a:extLst>
          </p:cNvPr>
          <p:cNvSpPr/>
          <p:nvPr/>
        </p:nvSpPr>
        <p:spPr>
          <a:xfrm>
            <a:off x="2433132" y="369138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20" name="Oval 19">
            <a:extLst>
              <a:ext uri="{FF2B5EF4-FFF2-40B4-BE49-F238E27FC236}">
                <a16:creationId xmlns:a16="http://schemas.microsoft.com/office/drawing/2014/main" id="{D749434D-5482-E4B0-0FF0-78AA31B701E8}"/>
              </a:ext>
            </a:extLst>
          </p:cNvPr>
          <p:cNvSpPr/>
          <p:nvPr/>
        </p:nvSpPr>
        <p:spPr>
          <a:xfrm>
            <a:off x="3692740" y="369138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21" name="Freeform: Shape 20">
            <a:extLst>
              <a:ext uri="{FF2B5EF4-FFF2-40B4-BE49-F238E27FC236}">
                <a16:creationId xmlns:a16="http://schemas.microsoft.com/office/drawing/2014/main" id="{6BA58C37-5EBE-45DA-1030-86900C77A1A2}"/>
              </a:ext>
            </a:extLst>
          </p:cNvPr>
          <p:cNvSpPr/>
          <p:nvPr/>
        </p:nvSpPr>
        <p:spPr>
          <a:xfrm>
            <a:off x="526096" y="2444766"/>
            <a:ext cx="3681663" cy="1800727"/>
          </a:xfrm>
          <a:custGeom>
            <a:avLst/>
            <a:gdLst>
              <a:gd name="connsiteX0" fmla="*/ 2751221 w 3260558"/>
              <a:gd name="connsiteY0" fmla="*/ 1836821 h 1836821"/>
              <a:gd name="connsiteX1" fmla="*/ 3260558 w 3260558"/>
              <a:gd name="connsiteY1" fmla="*/ 28073 h 1836821"/>
              <a:gd name="connsiteX2" fmla="*/ 0 w 3260558"/>
              <a:gd name="connsiteY2" fmla="*/ 0 h 1836821"/>
              <a:gd name="connsiteX3" fmla="*/ 2751221 w 3260558"/>
              <a:gd name="connsiteY3" fmla="*/ 1836821 h 1836821"/>
              <a:gd name="connsiteX0" fmla="*/ 2943726 w 3453063"/>
              <a:gd name="connsiteY0" fmla="*/ 1808748 h 1808748"/>
              <a:gd name="connsiteX1" fmla="*/ 3453063 w 3453063"/>
              <a:gd name="connsiteY1" fmla="*/ 0 h 1808748"/>
              <a:gd name="connsiteX2" fmla="*/ 0 w 3453063"/>
              <a:gd name="connsiteY2" fmla="*/ 92243 h 1808748"/>
              <a:gd name="connsiteX3" fmla="*/ 2943726 w 3453063"/>
              <a:gd name="connsiteY3" fmla="*/ 1808748 h 1808748"/>
              <a:gd name="connsiteX0" fmla="*/ 2963779 w 3473116"/>
              <a:gd name="connsiteY0" fmla="*/ 1808748 h 1808748"/>
              <a:gd name="connsiteX1" fmla="*/ 3473116 w 3473116"/>
              <a:gd name="connsiteY1" fmla="*/ 0 h 1808748"/>
              <a:gd name="connsiteX2" fmla="*/ 0 w 3473116"/>
              <a:gd name="connsiteY2" fmla="*/ 20054 h 1808748"/>
              <a:gd name="connsiteX3" fmla="*/ 2963779 w 3473116"/>
              <a:gd name="connsiteY3" fmla="*/ 1808748 h 1808748"/>
              <a:gd name="connsiteX0" fmla="*/ 2963779 w 3681663"/>
              <a:gd name="connsiteY0" fmla="*/ 1800727 h 1800727"/>
              <a:gd name="connsiteX1" fmla="*/ 3681663 w 3681663"/>
              <a:gd name="connsiteY1" fmla="*/ 0 h 1800727"/>
              <a:gd name="connsiteX2" fmla="*/ 0 w 3681663"/>
              <a:gd name="connsiteY2" fmla="*/ 12033 h 1800727"/>
              <a:gd name="connsiteX3" fmla="*/ 2963779 w 3681663"/>
              <a:gd name="connsiteY3" fmla="*/ 1800727 h 1800727"/>
            </a:gdLst>
            <a:ahLst/>
            <a:cxnLst>
              <a:cxn ang="0">
                <a:pos x="connsiteX0" y="connsiteY0"/>
              </a:cxn>
              <a:cxn ang="0">
                <a:pos x="connsiteX1" y="connsiteY1"/>
              </a:cxn>
              <a:cxn ang="0">
                <a:pos x="connsiteX2" y="connsiteY2"/>
              </a:cxn>
              <a:cxn ang="0">
                <a:pos x="connsiteX3" y="connsiteY3"/>
              </a:cxn>
            </a:cxnLst>
            <a:rect l="l" t="t" r="r" b="b"/>
            <a:pathLst>
              <a:path w="3681663" h="1800727">
                <a:moveTo>
                  <a:pt x="2963779" y="1800727"/>
                </a:moveTo>
                <a:lnTo>
                  <a:pt x="3681663" y="0"/>
                </a:lnTo>
                <a:lnTo>
                  <a:pt x="0" y="12033"/>
                </a:lnTo>
                <a:lnTo>
                  <a:pt x="2963779" y="1800727"/>
                </a:lnTo>
                <a:close/>
              </a:path>
            </a:pathLst>
          </a:custGeom>
          <a:solidFill>
            <a:srgbClr val="1CADE4">
              <a:alpha val="49020"/>
            </a:srgbClr>
          </a:solidFill>
          <a:ln>
            <a:solidFill>
              <a:srgbClr val="117EA7">
                <a:alpha val="54118"/>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sp>
        <p:nvSpPr>
          <p:cNvPr id="22" name="Content Placeholder 2">
            <a:extLst>
              <a:ext uri="{FF2B5EF4-FFF2-40B4-BE49-F238E27FC236}">
                <a16:creationId xmlns:a16="http://schemas.microsoft.com/office/drawing/2014/main" id="{71E476C0-633B-FE44-97B1-537D37A67529}"/>
              </a:ext>
            </a:extLst>
          </p:cNvPr>
          <p:cNvSpPr txBox="1">
            <a:spLocks/>
          </p:cNvSpPr>
          <p:nvPr/>
        </p:nvSpPr>
        <p:spPr>
          <a:xfrm>
            <a:off x="1950530" y="5116286"/>
            <a:ext cx="2282323" cy="401052"/>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marR="0" lvl="0" indent="0" algn="l"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Original vehicle design</a:t>
            </a:r>
          </a:p>
        </p:txBody>
      </p:sp>
      <p:sp>
        <p:nvSpPr>
          <p:cNvPr id="23" name="Content Placeholder 2">
            <a:extLst>
              <a:ext uri="{FF2B5EF4-FFF2-40B4-BE49-F238E27FC236}">
                <a16:creationId xmlns:a16="http://schemas.microsoft.com/office/drawing/2014/main" id="{69E8EEE7-2CFD-C306-8C2C-87EA1C77D8C4}"/>
              </a:ext>
            </a:extLst>
          </p:cNvPr>
          <p:cNvSpPr txBox="1">
            <a:spLocks/>
          </p:cNvSpPr>
          <p:nvPr/>
        </p:nvSpPr>
        <p:spPr>
          <a:xfrm>
            <a:off x="6466666" y="5113765"/>
            <a:ext cx="4663419" cy="1537217"/>
          </a:xfrm>
          <a:prstGeom prst="rect">
            <a:avLst/>
          </a:prstGeom>
        </p:spPr>
        <p:txBody>
          <a:bodyPr vert="horz" lIns="91440" tIns="45720" rIns="91440" bIns="45720" rtlCol="0" anchor="ctr">
            <a:normAutofit fontScale="92500" lnSpcReduction="20000"/>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Redesign moves A-pillars rearwards</a:t>
            </a:r>
          </a:p>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Red areas show volume gained outside of area of greatest risk for frontal collisions, </a:t>
            </a:r>
            <a:r>
              <a:rPr kumimoji="0" lang="en-GB" sz="1700" b="1" i="0" u="none" strike="noStrike" kern="1200" cap="none" spc="0" normalizeH="0" baseline="0" noProof="0" dirty="0">
                <a:ln>
                  <a:noFill/>
                </a:ln>
                <a:solidFill>
                  <a:srgbClr val="E89B02"/>
                </a:solidFill>
                <a:effectLst/>
                <a:uLnTx/>
                <a:uFillTx/>
                <a:latin typeface="Franklin Gothic Book" panose="020B0502020104020203"/>
                <a:ea typeface="+mn-ea"/>
                <a:cs typeface="+mn-cs"/>
              </a:rPr>
              <a:t>potentially allowing a vehicle to pass the minimum requirements without improving direct vision directly in front of the vehicle. </a:t>
            </a:r>
          </a:p>
        </p:txBody>
      </p:sp>
      <p:sp>
        <p:nvSpPr>
          <p:cNvPr id="24" name="Rectangle 23">
            <a:extLst>
              <a:ext uri="{FF2B5EF4-FFF2-40B4-BE49-F238E27FC236}">
                <a16:creationId xmlns:a16="http://schemas.microsoft.com/office/drawing/2014/main" id="{A6322B52-DADA-82A4-E4F2-F3F5FC76D276}"/>
              </a:ext>
            </a:extLst>
          </p:cNvPr>
          <p:cNvSpPr/>
          <p:nvPr/>
        </p:nvSpPr>
        <p:spPr>
          <a:xfrm>
            <a:off x="8089768" y="2414336"/>
            <a:ext cx="1524000" cy="1014663"/>
          </a:xfrm>
          <a:prstGeom prst="rect">
            <a:avLst/>
          </a:prstGeom>
          <a:noFill/>
          <a:ln>
            <a:solidFill>
              <a:srgbClr val="FF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cxnSp>
        <p:nvCxnSpPr>
          <p:cNvPr id="26" name="Straight Arrow Connector 25">
            <a:extLst>
              <a:ext uri="{FF2B5EF4-FFF2-40B4-BE49-F238E27FC236}">
                <a16:creationId xmlns:a16="http://schemas.microsoft.com/office/drawing/2014/main" id="{CF100D6B-FFE9-78FA-4880-21CFF8CF0E82}"/>
              </a:ext>
            </a:extLst>
          </p:cNvPr>
          <p:cNvCxnSpPr>
            <a:cxnSpLocks/>
          </p:cNvCxnSpPr>
          <p:nvPr/>
        </p:nvCxnSpPr>
        <p:spPr>
          <a:xfrm flipV="1">
            <a:off x="7028775" y="2996636"/>
            <a:ext cx="1067405" cy="714815"/>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2" name="Content Placeholder 2">
            <a:extLst>
              <a:ext uri="{FF2B5EF4-FFF2-40B4-BE49-F238E27FC236}">
                <a16:creationId xmlns:a16="http://schemas.microsoft.com/office/drawing/2014/main" id="{2F064EEF-63A4-5EEE-34D9-8678F312F9F5}"/>
              </a:ext>
            </a:extLst>
          </p:cNvPr>
          <p:cNvSpPr txBox="1">
            <a:spLocks/>
          </p:cNvSpPr>
          <p:nvPr/>
        </p:nvSpPr>
        <p:spPr>
          <a:xfrm>
            <a:off x="5812513" y="3649546"/>
            <a:ext cx="1308306" cy="811309"/>
          </a:xfrm>
          <a:prstGeom prst="rect">
            <a:avLst/>
          </a:prstGeom>
        </p:spPr>
        <p:txBody>
          <a:bodyPr vert="horz" lIns="91440" tIns="45720" rIns="91440" bIns="45720" rtlCol="0" anchor="ctr">
            <a:normAutofit fontScale="77500" lnSpcReduction="20000"/>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Area of greatest risk directly in front of the vehicle</a:t>
            </a:r>
          </a:p>
        </p:txBody>
      </p:sp>
    </p:spTree>
    <p:extLst>
      <p:ext uri="{BB962C8B-B14F-4D97-AF65-F5344CB8AC3E}">
        <p14:creationId xmlns:p14="http://schemas.microsoft.com/office/powerpoint/2010/main" val="38343675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a:xfrm>
            <a:off x="387746" y="0"/>
            <a:ext cx="11029616" cy="484960"/>
          </a:xfrm>
        </p:spPr>
        <p:txBody>
          <a:bodyPr>
            <a:normAutofit fontScale="90000"/>
          </a:bodyPr>
          <a:lstStyle/>
          <a:p>
            <a:r>
              <a:rPr lang="en-GB" sz="2800" dirty="0">
                <a:effectLst/>
                <a:latin typeface="Calibri" panose="020F0502020204030204" pitchFamily="34" charset="0"/>
                <a:ea typeface="Calibri" panose="020F0502020204030204" pitchFamily="34" charset="0"/>
                <a:cs typeface="Times New Roman" panose="02020603050405020304" pitchFamily="18" charset="0"/>
              </a:rPr>
              <a:t>the premise that established the method used for UNECE regulation  167</a:t>
            </a:r>
            <a:endParaRPr lang="en-GB" dirty="0"/>
          </a:p>
        </p:txBody>
      </p:sp>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569160" y="1230140"/>
            <a:ext cx="6485355" cy="3903182"/>
          </a:xfrm>
        </p:spPr>
        <p:txBody>
          <a:bodyPr>
            <a:normAutofit fontScale="70000" lnSpcReduction="20000"/>
          </a:bodyPr>
          <a:lstStyle/>
          <a:p>
            <a:pPr algn="just">
              <a:lnSpc>
                <a:spcPct val="150000"/>
              </a:lnSpc>
              <a:spcAft>
                <a:spcPts val="800"/>
              </a:spcAft>
            </a:pPr>
            <a:r>
              <a:rPr lang="en-GB" sz="1800" dirty="0">
                <a:latin typeface="Calibri" panose="020F0502020204030204" pitchFamily="34" charset="0"/>
                <a:ea typeface="Calibri" panose="020F0502020204030204" pitchFamily="34" charset="0"/>
                <a:cs typeface="Times New Roman" panose="02020603050405020304" pitchFamily="18" charset="0"/>
              </a:rPr>
              <a:t>As discussed in numerous VRU </a:t>
            </a:r>
            <a:r>
              <a:rPr lang="en-GB" sz="1800" dirty="0" err="1">
                <a:latin typeface="Calibri" panose="020F0502020204030204" pitchFamily="34" charset="0"/>
                <a:ea typeface="Calibri" panose="020F0502020204030204" pitchFamily="34" charset="0"/>
                <a:cs typeface="Times New Roman" panose="02020603050405020304" pitchFamily="18" charset="0"/>
              </a:rPr>
              <a:t>Proxi</a:t>
            </a:r>
            <a:r>
              <a:rPr lang="en-GB" sz="1800" dirty="0">
                <a:latin typeface="Calibri" panose="020F0502020204030204" pitchFamily="34" charset="0"/>
                <a:ea typeface="Calibri" panose="020F0502020204030204" pitchFamily="34" charset="0"/>
                <a:cs typeface="Times New Roman" panose="02020603050405020304" pitchFamily="18" charset="0"/>
              </a:rPr>
              <a:t> Group meetings, the basic premise of Regulation 167 is that the volumetric approach is given real world context using VRU simulations and the distance from the side and front of the vehicle at which the head of the VRUs can be seen. </a:t>
            </a:r>
          </a:p>
          <a:p>
            <a:pPr algn="just">
              <a:lnSpc>
                <a:spcPct val="150000"/>
              </a:lnSpc>
              <a:spcAft>
                <a:spcPts val="800"/>
              </a:spcAft>
            </a:pPr>
            <a:endParaRPr lang="en-GB" sz="18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n-GB" sz="1800" dirty="0">
                <a:latin typeface="Calibri" panose="020F0502020204030204" pitchFamily="34" charset="0"/>
                <a:ea typeface="Calibri" panose="020F0502020204030204" pitchFamily="34" charset="0"/>
                <a:cs typeface="Times New Roman" panose="02020603050405020304" pitchFamily="18" charset="0"/>
              </a:rPr>
              <a:t>For the front of the vehicle this involves the use of the three VRUs that placed directly in front of the vehicle to highlight the area of greatest risk established in the accident data analysis which supported the DVS design.</a:t>
            </a:r>
          </a:p>
          <a:p>
            <a:pPr lvl="1" algn="just">
              <a:lnSpc>
                <a:spcPct val="150000"/>
              </a:lnSpc>
              <a:spcAft>
                <a:spcPts val="800"/>
              </a:spcAft>
            </a:pPr>
            <a:r>
              <a:rPr lang="en-GB" sz="1700" b="1" dirty="0">
                <a:solidFill>
                  <a:schemeClr val="tx1"/>
                </a:solidFill>
                <a:ea typeface="Calibri" panose="020F0502020204030204" pitchFamily="34" charset="0"/>
                <a:cs typeface="Times New Roman" panose="02020603050405020304" pitchFamily="18" charset="0"/>
              </a:rPr>
              <a:t>The driver should be able to see the VRU approaching the vehicle, and allow the VRU to be seen they are walking directly in front of the cab where possible. </a:t>
            </a:r>
          </a:p>
          <a:p>
            <a:pPr lvl="1" algn="just">
              <a:lnSpc>
                <a:spcPct val="150000"/>
              </a:lnSpc>
              <a:spcAft>
                <a:spcPts val="800"/>
              </a:spcAft>
            </a:pPr>
            <a:r>
              <a:rPr lang="en-GB" sz="1700" b="1" dirty="0">
                <a:solidFill>
                  <a:schemeClr val="tx1"/>
                </a:solidFill>
                <a:ea typeface="Calibri" panose="020F0502020204030204" pitchFamily="34" charset="0"/>
                <a:cs typeface="Times New Roman" panose="02020603050405020304" pitchFamily="18" charset="0"/>
              </a:rPr>
              <a:t>The Series 00 method defined average frontal VRU distances of </a:t>
            </a:r>
            <a:r>
              <a:rPr lang="en-GB" sz="1700" b="1" dirty="0">
                <a:solidFill>
                  <a:srgbClr val="E89B02"/>
                </a:solidFill>
                <a:ea typeface="Calibri" panose="020F0502020204030204" pitchFamily="34" charset="0"/>
                <a:cs typeface="Times New Roman" panose="02020603050405020304" pitchFamily="18" charset="0"/>
              </a:rPr>
              <a:t>1653mm</a:t>
            </a:r>
            <a:r>
              <a:rPr lang="en-GB" sz="1700" b="1" dirty="0">
                <a:solidFill>
                  <a:schemeClr val="tx1"/>
                </a:solidFill>
                <a:ea typeface="Calibri" panose="020F0502020204030204" pitchFamily="34" charset="0"/>
                <a:cs typeface="Times New Roman" panose="02020603050405020304" pitchFamily="18" charset="0"/>
              </a:rPr>
              <a:t> for Level 1 and </a:t>
            </a:r>
            <a:r>
              <a:rPr lang="en-GB" sz="1700" b="1" dirty="0">
                <a:solidFill>
                  <a:srgbClr val="E89B02"/>
                </a:solidFill>
              </a:rPr>
              <a:t>1958mm</a:t>
            </a:r>
            <a:r>
              <a:rPr lang="en-GB" sz="1700" dirty="0">
                <a:solidFill>
                  <a:schemeClr val="tx1"/>
                </a:solidFill>
              </a:rPr>
              <a:t> for levels 2 and 3</a:t>
            </a:r>
            <a:endParaRPr lang="en-GB" sz="1700" b="1" dirty="0">
              <a:solidFill>
                <a:schemeClr val="tx1"/>
              </a:solidFill>
              <a:ea typeface="Calibri" panose="020F0502020204030204" pitchFamily="34" charset="0"/>
              <a:cs typeface="Times New Roman" panose="02020603050405020304" pitchFamily="18" charset="0"/>
            </a:endParaRPr>
          </a:p>
          <a:p>
            <a:endParaRPr lang="en-GB" dirty="0"/>
          </a:p>
        </p:txBody>
      </p:sp>
      <p:sp>
        <p:nvSpPr>
          <p:cNvPr id="4" name="TextBox 3">
            <a:extLst>
              <a:ext uri="{FF2B5EF4-FFF2-40B4-BE49-F238E27FC236}">
                <a16:creationId xmlns:a16="http://schemas.microsoft.com/office/drawing/2014/main" id="{1E4D05CD-6EEC-89C5-D1F4-D0F3098D506A}"/>
              </a:ext>
            </a:extLst>
          </p:cNvPr>
          <p:cNvSpPr txBox="1"/>
          <p:nvPr/>
        </p:nvSpPr>
        <p:spPr>
          <a:xfrm>
            <a:off x="7192899" y="506311"/>
            <a:ext cx="111254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Franklin Gothic Book" panose="020B0502020104020203"/>
                <a:ea typeface="+mn-ea"/>
                <a:cs typeface="+mn-cs"/>
              </a:rPr>
              <a:t>Excellent </a:t>
            </a:r>
          </a:p>
        </p:txBody>
      </p:sp>
      <p:sp>
        <p:nvSpPr>
          <p:cNvPr id="6" name="TextBox 5">
            <a:extLst>
              <a:ext uri="{FF2B5EF4-FFF2-40B4-BE49-F238E27FC236}">
                <a16:creationId xmlns:a16="http://schemas.microsoft.com/office/drawing/2014/main" id="{1C03E598-BFA6-93FF-5B98-647A5424DA9D}"/>
              </a:ext>
            </a:extLst>
          </p:cNvPr>
          <p:cNvSpPr txBox="1"/>
          <p:nvPr/>
        </p:nvSpPr>
        <p:spPr>
          <a:xfrm>
            <a:off x="8236540" y="2758319"/>
            <a:ext cx="6499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prstClr val="black"/>
                </a:solidFill>
                <a:latin typeface="Franklin Gothic Book" panose="020B0502020104020203"/>
              </a:rPr>
              <a:t>P</a:t>
            </a:r>
            <a:r>
              <a:rPr kumimoji="0" lang="en-GB" sz="1800" b="0" i="0" u="none" strike="noStrike" kern="1200" cap="none" spc="0" normalizeH="0" baseline="0" noProof="0" dirty="0">
                <a:ln>
                  <a:noFill/>
                </a:ln>
                <a:solidFill>
                  <a:prstClr val="black"/>
                </a:solidFill>
                <a:effectLst/>
                <a:uLnTx/>
                <a:uFillTx/>
                <a:latin typeface="Franklin Gothic Book" panose="020B0502020104020203"/>
                <a:ea typeface="+mn-ea"/>
                <a:cs typeface="+mn-cs"/>
              </a:rPr>
              <a:t>ass</a:t>
            </a:r>
          </a:p>
        </p:txBody>
      </p:sp>
      <p:pic>
        <p:nvPicPr>
          <p:cNvPr id="7" name="Picture 6">
            <a:extLst>
              <a:ext uri="{FF2B5EF4-FFF2-40B4-BE49-F238E27FC236}">
                <a16:creationId xmlns:a16="http://schemas.microsoft.com/office/drawing/2014/main" id="{C35185A8-641C-2A0B-9B41-B1B9E34D3611}"/>
              </a:ext>
            </a:extLst>
          </p:cNvPr>
          <p:cNvPicPr>
            <a:picLocks noChangeAspect="1"/>
          </p:cNvPicPr>
          <p:nvPr/>
        </p:nvPicPr>
        <p:blipFill>
          <a:blip r:embed="rId2"/>
          <a:stretch>
            <a:fillRect/>
          </a:stretch>
        </p:blipFill>
        <p:spPr>
          <a:xfrm>
            <a:off x="7300258" y="786910"/>
            <a:ext cx="2184637" cy="1818204"/>
          </a:xfrm>
          <a:prstGeom prst="rect">
            <a:avLst/>
          </a:prstGeom>
        </p:spPr>
      </p:pic>
      <p:pic>
        <p:nvPicPr>
          <p:cNvPr id="9" name="Picture 8">
            <a:extLst>
              <a:ext uri="{FF2B5EF4-FFF2-40B4-BE49-F238E27FC236}">
                <a16:creationId xmlns:a16="http://schemas.microsoft.com/office/drawing/2014/main" id="{CFB7C6B9-DA1B-812C-BF5C-7CB2C70AAC14}"/>
              </a:ext>
            </a:extLst>
          </p:cNvPr>
          <p:cNvPicPr>
            <a:picLocks noChangeAspect="1"/>
          </p:cNvPicPr>
          <p:nvPr/>
        </p:nvPicPr>
        <p:blipFill>
          <a:blip r:embed="rId3"/>
          <a:stretch>
            <a:fillRect/>
          </a:stretch>
        </p:blipFill>
        <p:spPr>
          <a:xfrm>
            <a:off x="8340828" y="3054458"/>
            <a:ext cx="2385039" cy="2168218"/>
          </a:xfrm>
          <a:prstGeom prst="rect">
            <a:avLst/>
          </a:prstGeom>
        </p:spPr>
      </p:pic>
      <p:grpSp>
        <p:nvGrpSpPr>
          <p:cNvPr id="10" name="Group 9">
            <a:extLst>
              <a:ext uri="{FF2B5EF4-FFF2-40B4-BE49-F238E27FC236}">
                <a16:creationId xmlns:a16="http://schemas.microsoft.com/office/drawing/2014/main" id="{D1B2BD6B-35F4-3469-D856-B3209CB9C9C2}"/>
              </a:ext>
            </a:extLst>
          </p:cNvPr>
          <p:cNvGrpSpPr/>
          <p:nvPr/>
        </p:nvGrpSpPr>
        <p:grpSpPr>
          <a:xfrm>
            <a:off x="9640707" y="525226"/>
            <a:ext cx="1938577" cy="2079889"/>
            <a:chOff x="8908874" y="3116161"/>
            <a:chExt cx="1941300" cy="2082809"/>
          </a:xfrm>
        </p:grpSpPr>
        <p:sp>
          <p:nvSpPr>
            <p:cNvPr id="5" name="TextBox 4">
              <a:extLst>
                <a:ext uri="{FF2B5EF4-FFF2-40B4-BE49-F238E27FC236}">
                  <a16:creationId xmlns:a16="http://schemas.microsoft.com/office/drawing/2014/main" id="{3507E416-2D03-DAF6-32A9-D2CACBE4F023}"/>
                </a:ext>
              </a:extLst>
            </p:cNvPr>
            <p:cNvSpPr txBox="1"/>
            <p:nvPr/>
          </p:nvSpPr>
          <p:spPr>
            <a:xfrm>
              <a:off x="8908874" y="3116161"/>
              <a:ext cx="700212" cy="36985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Franklin Gothic Book" panose="020B0502020104020203"/>
                  <a:ea typeface="+mn-ea"/>
                  <a:cs typeface="+mn-cs"/>
                </a:rPr>
                <a:t>Good</a:t>
              </a:r>
            </a:p>
          </p:txBody>
        </p:sp>
        <p:pic>
          <p:nvPicPr>
            <p:cNvPr id="8" name="Picture 7">
              <a:extLst>
                <a:ext uri="{FF2B5EF4-FFF2-40B4-BE49-F238E27FC236}">
                  <a16:creationId xmlns:a16="http://schemas.microsoft.com/office/drawing/2014/main" id="{DE98245B-F5BF-0314-0BE2-F53C6090D281}"/>
                </a:ext>
              </a:extLst>
            </p:cNvPr>
            <p:cNvPicPr>
              <a:picLocks noChangeAspect="1"/>
            </p:cNvPicPr>
            <p:nvPr/>
          </p:nvPicPr>
          <p:blipFill>
            <a:blip r:embed="rId4"/>
            <a:stretch>
              <a:fillRect/>
            </a:stretch>
          </p:blipFill>
          <p:spPr>
            <a:xfrm>
              <a:off x="8948163" y="3388945"/>
              <a:ext cx="1902011" cy="1810025"/>
            </a:xfrm>
            <a:prstGeom prst="rect">
              <a:avLst/>
            </a:prstGeom>
          </p:spPr>
        </p:pic>
      </p:grpSp>
    </p:spTree>
    <p:extLst>
      <p:ext uri="{BB962C8B-B14F-4D97-AF65-F5344CB8AC3E}">
        <p14:creationId xmlns:p14="http://schemas.microsoft.com/office/powerpoint/2010/main" val="14398229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F00E8B7-655F-3838-6A75-197AF66979F9}"/>
              </a:ext>
            </a:extLst>
          </p:cNvPr>
          <p:cNvSpPr txBox="1">
            <a:spLocks/>
          </p:cNvSpPr>
          <p:nvPr/>
        </p:nvSpPr>
        <p:spPr>
          <a:xfrm>
            <a:off x="377315" y="595486"/>
            <a:ext cx="11029616" cy="495273"/>
          </a:xfrm>
          <a:prstGeom prst="rect">
            <a:avLst/>
          </a:prstGeom>
        </p:spPr>
        <p:txBody>
          <a:bodyPr>
            <a:noAutofit/>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4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rPr>
              <a:t>Defining the separated approach</a:t>
            </a:r>
          </a:p>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GB" sz="24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endParaRPr>
          </a:p>
        </p:txBody>
      </p:sp>
      <p:sp>
        <p:nvSpPr>
          <p:cNvPr id="10" name="Content Placeholder 2">
            <a:extLst>
              <a:ext uri="{FF2B5EF4-FFF2-40B4-BE49-F238E27FC236}">
                <a16:creationId xmlns:a16="http://schemas.microsoft.com/office/drawing/2014/main" id="{C9801056-44BF-EDB7-AA9D-8F1FF49AB4EB}"/>
              </a:ext>
            </a:extLst>
          </p:cNvPr>
          <p:cNvSpPr>
            <a:spLocks noGrp="1"/>
          </p:cNvSpPr>
          <p:nvPr>
            <p:ph idx="1"/>
          </p:nvPr>
        </p:nvSpPr>
        <p:spPr>
          <a:xfrm>
            <a:off x="238035" y="1243030"/>
            <a:ext cx="6117522" cy="4762472"/>
          </a:xfrm>
        </p:spPr>
        <p:txBody>
          <a:bodyPr>
            <a:normAutofit/>
          </a:bodyPr>
          <a:lstStyle/>
          <a:p>
            <a:r>
              <a:rPr lang="en-GB" dirty="0">
                <a:solidFill>
                  <a:schemeClr val="tx1"/>
                </a:solidFill>
              </a:rPr>
              <a:t>The LDS spent much time in the VRU </a:t>
            </a:r>
            <a:r>
              <a:rPr lang="en-GB" dirty="0" err="1">
                <a:solidFill>
                  <a:schemeClr val="tx1"/>
                </a:solidFill>
              </a:rPr>
              <a:t>Proxi</a:t>
            </a:r>
            <a:r>
              <a:rPr lang="en-GB" dirty="0">
                <a:solidFill>
                  <a:schemeClr val="tx1"/>
                </a:solidFill>
              </a:rPr>
              <a:t> meetings exploring how manufacturers could make design changes to meet the DVS minimum requirements </a:t>
            </a:r>
          </a:p>
          <a:p>
            <a:r>
              <a:rPr lang="en-GB" dirty="0">
                <a:solidFill>
                  <a:schemeClr val="tx1"/>
                </a:solidFill>
              </a:rPr>
              <a:t>It was established that manufacturers could meet the minimum requirements by improving older designs to the sides only, resulting in no improvement of direct vision to the front (32% of accidents occur to the front, mostly involving VRUs over the age of 65). </a:t>
            </a:r>
          </a:p>
          <a:p>
            <a:r>
              <a:rPr lang="en-GB" b="1" dirty="0">
                <a:solidFill>
                  <a:srgbClr val="E89B02"/>
                </a:solidFill>
              </a:rPr>
              <a:t>The separated approach </a:t>
            </a:r>
            <a:r>
              <a:rPr lang="en-GB" dirty="0">
                <a:solidFill>
                  <a:schemeClr val="tx1"/>
                </a:solidFill>
              </a:rPr>
              <a:t>was defined to avoid this situation by requiring a volume in front of the vehicle.</a:t>
            </a:r>
          </a:p>
        </p:txBody>
      </p:sp>
      <p:sp>
        <p:nvSpPr>
          <p:cNvPr id="2" name="Title 1">
            <a:extLst>
              <a:ext uri="{FF2B5EF4-FFF2-40B4-BE49-F238E27FC236}">
                <a16:creationId xmlns:a16="http://schemas.microsoft.com/office/drawing/2014/main" id="{E633055D-6D96-6179-299C-E31C54059DCC}"/>
              </a:ext>
            </a:extLst>
          </p:cNvPr>
          <p:cNvSpPr>
            <a:spLocks noGrp="1"/>
          </p:cNvSpPr>
          <p:nvPr>
            <p:ph type="title"/>
          </p:nvPr>
        </p:nvSpPr>
        <p:spPr>
          <a:xfrm>
            <a:off x="387746" y="0"/>
            <a:ext cx="11029616" cy="484960"/>
          </a:xfrm>
        </p:spPr>
        <p:txBody>
          <a:bodyPr>
            <a:normAutofit fontScale="90000"/>
          </a:bodyPr>
          <a:lstStyle/>
          <a:p>
            <a:r>
              <a:rPr lang="en-GB" sz="2800" dirty="0">
                <a:effectLst/>
                <a:latin typeface="Calibri" panose="020F0502020204030204" pitchFamily="34" charset="0"/>
                <a:ea typeface="Calibri" panose="020F0502020204030204" pitchFamily="34" charset="0"/>
                <a:cs typeface="Times New Roman" panose="02020603050405020304" pitchFamily="18" charset="0"/>
              </a:rPr>
              <a:t>the premise that established the method used for UNECE regulation  167</a:t>
            </a:r>
            <a:endParaRPr lang="en-GB" dirty="0"/>
          </a:p>
        </p:txBody>
      </p:sp>
      <p:pic>
        <p:nvPicPr>
          <p:cNvPr id="4" name="Picture 3">
            <a:extLst>
              <a:ext uri="{FF2B5EF4-FFF2-40B4-BE49-F238E27FC236}">
                <a16:creationId xmlns:a16="http://schemas.microsoft.com/office/drawing/2014/main" id="{627827C3-1DB5-80A3-B8D8-41FEE5316BD4}"/>
              </a:ext>
            </a:extLst>
          </p:cNvPr>
          <p:cNvPicPr>
            <a:picLocks noChangeAspect="1"/>
          </p:cNvPicPr>
          <p:nvPr/>
        </p:nvPicPr>
        <p:blipFill>
          <a:blip r:embed="rId2"/>
          <a:stretch>
            <a:fillRect/>
          </a:stretch>
        </p:blipFill>
        <p:spPr>
          <a:xfrm>
            <a:off x="6261659" y="2257926"/>
            <a:ext cx="5865843" cy="2473205"/>
          </a:xfrm>
          <a:prstGeom prst="rect">
            <a:avLst/>
          </a:prstGeom>
        </p:spPr>
      </p:pic>
    </p:spTree>
    <p:extLst>
      <p:ext uri="{BB962C8B-B14F-4D97-AF65-F5344CB8AC3E}">
        <p14:creationId xmlns:p14="http://schemas.microsoft.com/office/powerpoint/2010/main" val="30482205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F00E8B7-655F-3838-6A75-197AF66979F9}"/>
              </a:ext>
            </a:extLst>
          </p:cNvPr>
          <p:cNvSpPr txBox="1">
            <a:spLocks/>
          </p:cNvSpPr>
          <p:nvPr/>
        </p:nvSpPr>
        <p:spPr>
          <a:xfrm>
            <a:off x="377315" y="595486"/>
            <a:ext cx="11029616" cy="495273"/>
          </a:xfrm>
          <a:prstGeom prst="rect">
            <a:avLst/>
          </a:prstGeom>
        </p:spPr>
        <p:txBody>
          <a:bodyPr>
            <a:noAutofit/>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4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rPr>
              <a:t>Tech Neutrality </a:t>
            </a:r>
          </a:p>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GB" sz="24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endParaRPr>
          </a:p>
        </p:txBody>
      </p:sp>
      <p:sp>
        <p:nvSpPr>
          <p:cNvPr id="10" name="Content Placeholder 2">
            <a:extLst>
              <a:ext uri="{FF2B5EF4-FFF2-40B4-BE49-F238E27FC236}">
                <a16:creationId xmlns:a16="http://schemas.microsoft.com/office/drawing/2014/main" id="{C9801056-44BF-EDB7-AA9D-8F1FF49AB4EB}"/>
              </a:ext>
            </a:extLst>
          </p:cNvPr>
          <p:cNvSpPr>
            <a:spLocks noGrp="1"/>
          </p:cNvSpPr>
          <p:nvPr>
            <p:ph idx="1"/>
          </p:nvPr>
        </p:nvSpPr>
        <p:spPr>
          <a:xfrm>
            <a:off x="238034" y="1243030"/>
            <a:ext cx="10857596" cy="4762472"/>
          </a:xfrm>
        </p:spPr>
        <p:txBody>
          <a:bodyPr>
            <a:normAutofit/>
          </a:bodyPr>
          <a:lstStyle/>
          <a:p>
            <a:r>
              <a:rPr lang="en-GB" dirty="0">
                <a:solidFill>
                  <a:schemeClr val="tx1"/>
                </a:solidFill>
              </a:rPr>
              <a:t>It was noted by manufacturers that the DVS method was not tech neutral in that it is tied to A-pillar position</a:t>
            </a:r>
          </a:p>
          <a:p>
            <a:r>
              <a:rPr lang="en-GB" dirty="0">
                <a:solidFill>
                  <a:schemeClr val="tx1"/>
                </a:solidFill>
              </a:rPr>
              <a:t>The LDS  team designed a new version of the standard with ACEA which used a subdivided assessment volume to define the requirements, but also repeatedly stated that new method should be equivalent to the Series 00 method shown in Regulation 167</a:t>
            </a:r>
          </a:p>
          <a:p>
            <a:r>
              <a:rPr lang="en-GB" dirty="0">
                <a:solidFill>
                  <a:schemeClr val="tx1"/>
                </a:solidFill>
              </a:rPr>
              <a:t>The LDS team highlighted again that the new method (known as option 3) could allow lateral improvements to once again replace the need to see the volume as per the description on the following slide</a:t>
            </a:r>
          </a:p>
        </p:txBody>
      </p:sp>
      <p:sp>
        <p:nvSpPr>
          <p:cNvPr id="2" name="Title 1">
            <a:extLst>
              <a:ext uri="{FF2B5EF4-FFF2-40B4-BE49-F238E27FC236}">
                <a16:creationId xmlns:a16="http://schemas.microsoft.com/office/drawing/2014/main" id="{E633055D-6D96-6179-299C-E31C54059DCC}"/>
              </a:ext>
            </a:extLst>
          </p:cNvPr>
          <p:cNvSpPr>
            <a:spLocks noGrp="1"/>
          </p:cNvSpPr>
          <p:nvPr>
            <p:ph type="title"/>
          </p:nvPr>
        </p:nvSpPr>
        <p:spPr>
          <a:xfrm>
            <a:off x="387746" y="0"/>
            <a:ext cx="11029616" cy="484960"/>
          </a:xfrm>
        </p:spPr>
        <p:txBody>
          <a:bodyPr>
            <a:normAutofit fontScale="90000"/>
          </a:bodyPr>
          <a:lstStyle/>
          <a:p>
            <a:r>
              <a:rPr lang="en-GB" sz="2800" dirty="0">
                <a:effectLst/>
                <a:latin typeface="Calibri" panose="020F0502020204030204" pitchFamily="34" charset="0"/>
                <a:ea typeface="Calibri" panose="020F0502020204030204" pitchFamily="34" charset="0"/>
                <a:cs typeface="Times New Roman" panose="02020603050405020304" pitchFamily="18" charset="0"/>
              </a:rPr>
              <a:t>the premise that established the method used for UNECE regulation  167</a:t>
            </a:r>
            <a:endParaRPr lang="en-GB" dirty="0"/>
          </a:p>
        </p:txBody>
      </p:sp>
    </p:spTree>
    <p:extLst>
      <p:ext uri="{BB962C8B-B14F-4D97-AF65-F5344CB8AC3E}">
        <p14:creationId xmlns:p14="http://schemas.microsoft.com/office/powerpoint/2010/main" val="37553696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A18107F-0EA7-D495-031A-4485E2D61239}"/>
              </a:ext>
            </a:extLst>
          </p:cNvPr>
          <p:cNvSpPr>
            <a:spLocks noGrp="1"/>
          </p:cNvSpPr>
          <p:nvPr>
            <p:ph idx="1"/>
          </p:nvPr>
        </p:nvSpPr>
        <p:spPr>
          <a:xfrm>
            <a:off x="420771" y="1141529"/>
            <a:ext cx="11029615" cy="1164568"/>
          </a:xfrm>
        </p:spPr>
        <p:txBody>
          <a:bodyPr>
            <a:normAutofit fontScale="85000" lnSpcReduction="10000"/>
          </a:bodyPr>
          <a:lstStyle/>
          <a:p>
            <a:r>
              <a:rPr lang="en-GB" dirty="0"/>
              <a:t>The new version (option 3 or option 4) once again allowed manufacturers to gain volume by making changes to the </a:t>
            </a:r>
            <a:r>
              <a:rPr lang="en-GB" b="1" dirty="0">
                <a:solidFill>
                  <a:srgbClr val="FF0000"/>
                </a:solidFill>
              </a:rPr>
              <a:t>side of the vehicle</a:t>
            </a:r>
            <a:r>
              <a:rPr lang="en-GB" dirty="0"/>
              <a:t> and this means that the original method in the current standard and the amendment version are not equivalent</a:t>
            </a:r>
          </a:p>
          <a:p>
            <a:r>
              <a:rPr lang="en-GB" dirty="0"/>
              <a:t>This can be demonstrated in the example below, in both cases the 3 VRUs directly in front of the cab are in a blind spot between direct vision and indirect vision  </a:t>
            </a:r>
          </a:p>
          <a:p>
            <a:pPr marL="0" indent="0">
              <a:buNone/>
            </a:pPr>
            <a:endParaRPr lang="en-GB" dirty="0"/>
          </a:p>
          <a:p>
            <a:endParaRPr lang="en-GB" dirty="0"/>
          </a:p>
        </p:txBody>
      </p:sp>
      <p:sp>
        <p:nvSpPr>
          <p:cNvPr id="21" name="Title 1">
            <a:extLst>
              <a:ext uri="{FF2B5EF4-FFF2-40B4-BE49-F238E27FC236}">
                <a16:creationId xmlns:a16="http://schemas.microsoft.com/office/drawing/2014/main" id="{E2509EB7-155C-CDB9-A5AD-D1E50BA12A3A}"/>
              </a:ext>
            </a:extLst>
          </p:cNvPr>
          <p:cNvSpPr txBox="1">
            <a:spLocks/>
          </p:cNvSpPr>
          <p:nvPr/>
        </p:nvSpPr>
        <p:spPr>
          <a:xfrm>
            <a:off x="420771" y="489598"/>
            <a:ext cx="11029616" cy="440844"/>
          </a:xfrm>
          <a:prstGeom prst="rect">
            <a:avLst/>
          </a:prstGeom>
        </p:spPr>
        <p:txBody>
          <a:bodyPr vert="horz" lIns="91440" tIns="45720" rIns="91440" bIns="45720" rtlCol="0" anchor="b">
            <a:normAutofit fontScale="90000" lnSpcReduction="10000"/>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rPr>
              <a:t>Problems with the new version to address tech neutrality </a:t>
            </a:r>
          </a:p>
        </p:txBody>
      </p:sp>
      <p:pic>
        <p:nvPicPr>
          <p:cNvPr id="6" name="Picture 5">
            <a:extLst>
              <a:ext uri="{FF2B5EF4-FFF2-40B4-BE49-F238E27FC236}">
                <a16:creationId xmlns:a16="http://schemas.microsoft.com/office/drawing/2014/main" id="{99ADB48E-3671-E1DF-C9D7-B9090A27E9B3}"/>
              </a:ext>
            </a:extLst>
          </p:cNvPr>
          <p:cNvPicPr>
            <a:picLocks noChangeAspect="1"/>
          </p:cNvPicPr>
          <p:nvPr/>
        </p:nvPicPr>
        <p:blipFill>
          <a:blip r:embed="rId2"/>
          <a:stretch>
            <a:fillRect/>
          </a:stretch>
        </p:blipFill>
        <p:spPr>
          <a:xfrm>
            <a:off x="5904124" y="2375141"/>
            <a:ext cx="4309636" cy="3029615"/>
          </a:xfrm>
          <a:prstGeom prst="rect">
            <a:avLst/>
          </a:prstGeom>
        </p:spPr>
      </p:pic>
      <p:pic>
        <p:nvPicPr>
          <p:cNvPr id="8" name="Picture 7">
            <a:extLst>
              <a:ext uri="{FF2B5EF4-FFF2-40B4-BE49-F238E27FC236}">
                <a16:creationId xmlns:a16="http://schemas.microsoft.com/office/drawing/2014/main" id="{CA67E230-FD4F-1538-6B8A-C437F6F515DF}"/>
              </a:ext>
            </a:extLst>
          </p:cNvPr>
          <p:cNvPicPr>
            <a:picLocks noChangeAspect="1"/>
          </p:cNvPicPr>
          <p:nvPr/>
        </p:nvPicPr>
        <p:blipFill>
          <a:blip r:embed="rId3"/>
          <a:stretch>
            <a:fillRect/>
          </a:stretch>
        </p:blipFill>
        <p:spPr>
          <a:xfrm>
            <a:off x="1100833" y="2375141"/>
            <a:ext cx="4385568" cy="3032460"/>
          </a:xfrm>
          <a:prstGeom prst="rect">
            <a:avLst/>
          </a:prstGeom>
        </p:spPr>
      </p:pic>
      <p:sp>
        <p:nvSpPr>
          <p:cNvPr id="9" name="TextBox 8">
            <a:extLst>
              <a:ext uri="{FF2B5EF4-FFF2-40B4-BE49-F238E27FC236}">
                <a16:creationId xmlns:a16="http://schemas.microsoft.com/office/drawing/2014/main" id="{A0C43395-B227-7AC3-9D78-30941AEAD9AC}"/>
              </a:ext>
            </a:extLst>
          </p:cNvPr>
          <p:cNvSpPr txBox="1"/>
          <p:nvPr/>
        </p:nvSpPr>
        <p:spPr>
          <a:xfrm>
            <a:off x="1100832" y="2005809"/>
            <a:ext cx="406597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0000"/>
                </a:solidFill>
                <a:effectLst/>
                <a:uLnTx/>
                <a:uFillTx/>
                <a:latin typeface="Franklin Gothic Book" panose="020B0502020104020203"/>
                <a:ea typeface="+mn-ea"/>
                <a:cs typeface="+mn-cs"/>
              </a:rPr>
              <a:t>167 series 00 - Front </a:t>
            </a:r>
          </a:p>
        </p:txBody>
      </p:sp>
      <p:sp>
        <p:nvSpPr>
          <p:cNvPr id="10" name="TextBox 9">
            <a:extLst>
              <a:ext uri="{FF2B5EF4-FFF2-40B4-BE49-F238E27FC236}">
                <a16:creationId xmlns:a16="http://schemas.microsoft.com/office/drawing/2014/main" id="{16E29DB5-2849-6BFA-E072-C893C2688A3E}"/>
              </a:ext>
            </a:extLst>
          </p:cNvPr>
          <p:cNvSpPr txBox="1"/>
          <p:nvPr/>
        </p:nvSpPr>
        <p:spPr>
          <a:xfrm>
            <a:off x="5846864" y="2020061"/>
            <a:ext cx="464841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0000"/>
                </a:solidFill>
                <a:effectLst/>
                <a:uLnTx/>
                <a:uFillTx/>
                <a:latin typeface="Franklin Gothic Book" panose="020B0502020104020203"/>
                <a:ea typeface="+mn-ea"/>
                <a:cs typeface="+mn-cs"/>
              </a:rPr>
              <a:t>Amendment version - Option 3 method - Front</a:t>
            </a:r>
          </a:p>
        </p:txBody>
      </p:sp>
      <p:sp>
        <p:nvSpPr>
          <p:cNvPr id="11" name="TextBox 10">
            <a:extLst>
              <a:ext uri="{FF2B5EF4-FFF2-40B4-BE49-F238E27FC236}">
                <a16:creationId xmlns:a16="http://schemas.microsoft.com/office/drawing/2014/main" id="{6C508B45-CCE7-360D-4AF6-788E1942F73B}"/>
              </a:ext>
            </a:extLst>
          </p:cNvPr>
          <p:cNvSpPr txBox="1"/>
          <p:nvPr/>
        </p:nvSpPr>
        <p:spPr>
          <a:xfrm>
            <a:off x="1009096" y="5476645"/>
            <a:ext cx="4065971"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Franklin Gothic Book" panose="020B0502020104020203"/>
                <a:ea typeface="+mn-ea"/>
                <a:cs typeface="+mn-cs"/>
              </a:rPr>
              <a:t>The vehicle </a:t>
            </a:r>
            <a:r>
              <a:rPr kumimoji="0" lang="en-GB" sz="1800" b="0" i="0" u="none" strike="noStrike" kern="1200" cap="none" spc="0" normalizeH="0" baseline="0" noProof="0" dirty="0">
                <a:ln>
                  <a:noFill/>
                </a:ln>
                <a:solidFill>
                  <a:srgbClr val="FF0000"/>
                </a:solidFill>
                <a:effectLst/>
                <a:uLnTx/>
                <a:uFillTx/>
                <a:latin typeface="Franklin Gothic Book" panose="020B0502020104020203"/>
                <a:ea typeface="+mn-ea"/>
                <a:cs typeface="+mn-cs"/>
              </a:rPr>
              <a:t>fails</a:t>
            </a:r>
            <a:r>
              <a:rPr kumimoji="0" lang="en-GB" sz="1800" b="0" i="0" u="none" strike="noStrike" kern="1200" cap="none" spc="0" normalizeH="0" baseline="0" noProof="0" dirty="0">
                <a:ln>
                  <a:noFill/>
                </a:ln>
                <a:solidFill>
                  <a:prstClr val="black"/>
                </a:solidFill>
                <a:effectLst/>
                <a:uLnTx/>
                <a:uFillTx/>
                <a:latin typeface="Franklin Gothic Book" panose="020B0502020104020203"/>
                <a:ea typeface="+mn-ea"/>
                <a:cs typeface="+mn-cs"/>
              </a:rPr>
              <a:t> the minimum requirement to the front and must be improved – e.g. lowered overall – lower windscreen and dashboard </a:t>
            </a:r>
          </a:p>
        </p:txBody>
      </p:sp>
      <p:sp>
        <p:nvSpPr>
          <p:cNvPr id="12" name="TextBox 11">
            <a:extLst>
              <a:ext uri="{FF2B5EF4-FFF2-40B4-BE49-F238E27FC236}">
                <a16:creationId xmlns:a16="http://schemas.microsoft.com/office/drawing/2014/main" id="{C187AD8E-931B-315E-62CA-9C5F65BB4ABF}"/>
              </a:ext>
            </a:extLst>
          </p:cNvPr>
          <p:cNvSpPr txBox="1"/>
          <p:nvPr/>
        </p:nvSpPr>
        <p:spPr>
          <a:xfrm>
            <a:off x="5846862" y="5476645"/>
            <a:ext cx="4978617"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Franklin Gothic Book" panose="020B0502020104020203"/>
                <a:ea typeface="+mn-ea"/>
                <a:cs typeface="+mn-cs"/>
              </a:rPr>
              <a:t>This vehicle fails the minimum requirement to the front and must be improved – manufacturers can gain volume by removing mirrors, lowering window edges  and can then pass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FF0000"/>
                </a:solidFill>
                <a:effectLst/>
                <a:uLnTx/>
                <a:uFillTx/>
                <a:latin typeface="Franklin Gothic Book" panose="020B0502020104020203"/>
                <a:ea typeface="+mn-ea"/>
                <a:cs typeface="+mn-cs"/>
              </a:rPr>
              <a:t>NO improvement to frontal direct vision blind spots</a:t>
            </a:r>
          </a:p>
        </p:txBody>
      </p:sp>
      <p:sp>
        <p:nvSpPr>
          <p:cNvPr id="13" name="TextBox 12">
            <a:extLst>
              <a:ext uri="{FF2B5EF4-FFF2-40B4-BE49-F238E27FC236}">
                <a16:creationId xmlns:a16="http://schemas.microsoft.com/office/drawing/2014/main" id="{01B7F10B-0F1D-30CD-BAB7-51160D8C8CB3}"/>
              </a:ext>
            </a:extLst>
          </p:cNvPr>
          <p:cNvSpPr txBox="1"/>
          <p:nvPr/>
        </p:nvSpPr>
        <p:spPr>
          <a:xfrm>
            <a:off x="3825241" y="2471854"/>
            <a:ext cx="1661160"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Franklin Gothic Book" panose="020B0502020104020203"/>
                <a:ea typeface="+mn-ea"/>
                <a:cs typeface="+mn-cs"/>
              </a:rPr>
              <a:t>Outside of the mirror coverage zone</a:t>
            </a:r>
          </a:p>
        </p:txBody>
      </p:sp>
      <p:sp>
        <p:nvSpPr>
          <p:cNvPr id="14" name="TextBox 13">
            <a:extLst>
              <a:ext uri="{FF2B5EF4-FFF2-40B4-BE49-F238E27FC236}">
                <a16:creationId xmlns:a16="http://schemas.microsoft.com/office/drawing/2014/main" id="{688D272E-620C-1010-2FB0-7217CE62B702}"/>
              </a:ext>
            </a:extLst>
          </p:cNvPr>
          <p:cNvSpPr txBox="1"/>
          <p:nvPr/>
        </p:nvSpPr>
        <p:spPr>
          <a:xfrm>
            <a:off x="8693360" y="2474044"/>
            <a:ext cx="1661160"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Franklin Gothic Book" panose="020B0502020104020203"/>
                <a:ea typeface="+mn-ea"/>
                <a:cs typeface="+mn-cs"/>
              </a:rPr>
              <a:t>Outside of the mirror coverage zone</a:t>
            </a:r>
          </a:p>
        </p:txBody>
      </p:sp>
      <p:cxnSp>
        <p:nvCxnSpPr>
          <p:cNvPr id="16" name="Straight Arrow Connector 15">
            <a:extLst>
              <a:ext uri="{FF2B5EF4-FFF2-40B4-BE49-F238E27FC236}">
                <a16:creationId xmlns:a16="http://schemas.microsoft.com/office/drawing/2014/main" id="{D156A777-3AD5-8D25-E130-C7CA2CCCB2CE}"/>
              </a:ext>
            </a:extLst>
          </p:cNvPr>
          <p:cNvCxnSpPr>
            <a:cxnSpLocks/>
          </p:cNvCxnSpPr>
          <p:nvPr/>
        </p:nvCxnSpPr>
        <p:spPr>
          <a:xfrm flipH="1">
            <a:off x="2392072" y="3302851"/>
            <a:ext cx="1509368" cy="639229"/>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C6412EA8-CE44-1428-E079-BF8654EC5CBA}"/>
              </a:ext>
            </a:extLst>
          </p:cNvPr>
          <p:cNvSpPr/>
          <p:nvPr/>
        </p:nvSpPr>
        <p:spPr>
          <a:xfrm>
            <a:off x="1137682" y="3707142"/>
            <a:ext cx="1379910" cy="137991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cxnSp>
        <p:nvCxnSpPr>
          <p:cNvPr id="20" name="Straight Arrow Connector 19">
            <a:extLst>
              <a:ext uri="{FF2B5EF4-FFF2-40B4-BE49-F238E27FC236}">
                <a16:creationId xmlns:a16="http://schemas.microsoft.com/office/drawing/2014/main" id="{19D4C995-9A72-2C1B-E2B5-C8DACB44E789}"/>
              </a:ext>
            </a:extLst>
          </p:cNvPr>
          <p:cNvCxnSpPr>
            <a:cxnSpLocks/>
          </p:cNvCxnSpPr>
          <p:nvPr/>
        </p:nvCxnSpPr>
        <p:spPr>
          <a:xfrm flipH="1">
            <a:off x="7299352" y="3276323"/>
            <a:ext cx="1509368" cy="639229"/>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688264B9-2BE1-2755-D8D4-6972BA066031}"/>
              </a:ext>
            </a:extLst>
          </p:cNvPr>
          <p:cNvSpPr/>
          <p:nvPr/>
        </p:nvSpPr>
        <p:spPr>
          <a:xfrm>
            <a:off x="6044962" y="3680614"/>
            <a:ext cx="1379910" cy="137991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Tree>
    <p:extLst>
      <p:ext uri="{BB962C8B-B14F-4D97-AF65-F5344CB8AC3E}">
        <p14:creationId xmlns:p14="http://schemas.microsoft.com/office/powerpoint/2010/main" val="3673191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a:xfrm>
            <a:off x="581192" y="702156"/>
            <a:ext cx="11029616" cy="484960"/>
          </a:xfrm>
        </p:spPr>
        <p:txBody>
          <a:bodyPr>
            <a:normAutofit fontScale="90000"/>
          </a:bodyPr>
          <a:lstStyle/>
          <a:p>
            <a:r>
              <a:rPr lang="en-GB" dirty="0"/>
              <a:t>Content</a:t>
            </a:r>
          </a:p>
        </p:txBody>
      </p:sp>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581192" y="1857355"/>
            <a:ext cx="11029615" cy="3903182"/>
          </a:xfrm>
        </p:spPr>
        <p:txBody>
          <a:bodyPr>
            <a:normAutofit/>
          </a:bodyPr>
          <a:lstStyle/>
          <a:p>
            <a:pPr algn="just">
              <a:lnSpc>
                <a:spcPct val="150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Reminder of discussion in last VRU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proxi</a:t>
            </a:r>
            <a:r>
              <a:rPr lang="en-GB" sz="1800" dirty="0">
                <a:effectLst/>
                <a:latin typeface="Calibri" panose="020F0502020204030204" pitchFamily="34" charset="0"/>
                <a:ea typeface="Calibri" panose="020F0502020204030204" pitchFamily="34" charset="0"/>
                <a:cs typeface="Times New Roman" panose="02020603050405020304" pitchFamily="18" charset="0"/>
              </a:rPr>
              <a:t> Meeting </a:t>
            </a:r>
          </a:p>
          <a:p>
            <a:pPr algn="just">
              <a:lnSpc>
                <a:spcPct val="150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Task force meeting requirements </a:t>
            </a:r>
          </a:p>
          <a:p>
            <a:pPr algn="just">
              <a:lnSpc>
                <a:spcPct val="150000"/>
              </a:lnSpc>
              <a:spcAft>
                <a:spcPts val="800"/>
              </a:spcAft>
            </a:pPr>
            <a:r>
              <a:rPr lang="en-GB" sz="1800" dirty="0">
                <a:latin typeface="Calibri" panose="020F0502020204030204" pitchFamily="34" charset="0"/>
                <a:ea typeface="Calibri" panose="020F0502020204030204" pitchFamily="34" charset="0"/>
                <a:cs typeface="Times New Roman" panose="02020603050405020304" pitchFamily="18" charset="0"/>
              </a:rPr>
              <a:t>Options for measuring A-pillar distance </a:t>
            </a:r>
          </a:p>
          <a:p>
            <a:pPr algn="just">
              <a:lnSpc>
                <a:spcPct val="150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Re</a:t>
            </a:r>
            <a:r>
              <a:rPr lang="en-GB" sz="1800" dirty="0">
                <a:latin typeface="Calibri" panose="020F0502020204030204" pitchFamily="34" charset="0"/>
                <a:ea typeface="Calibri" panose="020F0502020204030204" pitchFamily="34" charset="0"/>
                <a:cs typeface="Times New Roman" panose="02020603050405020304" pitchFamily="18" charset="0"/>
              </a:rPr>
              <a:t>sults from testing volume required for reduced inter A-pillar distance.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9124813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F00E8B7-655F-3838-6A75-197AF66979F9}"/>
              </a:ext>
            </a:extLst>
          </p:cNvPr>
          <p:cNvSpPr txBox="1">
            <a:spLocks/>
          </p:cNvSpPr>
          <p:nvPr/>
        </p:nvSpPr>
        <p:spPr>
          <a:xfrm>
            <a:off x="377315" y="595486"/>
            <a:ext cx="11029616" cy="495273"/>
          </a:xfrm>
          <a:prstGeom prst="rect">
            <a:avLst/>
          </a:prstGeom>
        </p:spPr>
        <p:txBody>
          <a:bodyPr>
            <a:noAutofit/>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4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rPr>
              <a:t>Tech Neutrality </a:t>
            </a:r>
          </a:p>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GB" sz="24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endParaRPr>
          </a:p>
        </p:txBody>
      </p:sp>
      <p:sp>
        <p:nvSpPr>
          <p:cNvPr id="10" name="Content Placeholder 2">
            <a:extLst>
              <a:ext uri="{FF2B5EF4-FFF2-40B4-BE49-F238E27FC236}">
                <a16:creationId xmlns:a16="http://schemas.microsoft.com/office/drawing/2014/main" id="{C9801056-44BF-EDB7-AA9D-8F1FF49AB4EB}"/>
              </a:ext>
            </a:extLst>
          </p:cNvPr>
          <p:cNvSpPr>
            <a:spLocks noGrp="1"/>
          </p:cNvSpPr>
          <p:nvPr>
            <p:ph idx="1"/>
          </p:nvPr>
        </p:nvSpPr>
        <p:spPr>
          <a:xfrm>
            <a:off x="238034" y="1243030"/>
            <a:ext cx="11344365" cy="4762472"/>
          </a:xfrm>
        </p:spPr>
        <p:txBody>
          <a:bodyPr>
            <a:normAutofit/>
          </a:bodyPr>
          <a:lstStyle/>
          <a:p>
            <a:r>
              <a:rPr lang="en-GB" dirty="0">
                <a:solidFill>
                  <a:schemeClr val="tx1"/>
                </a:solidFill>
              </a:rPr>
              <a:t>We therefore designed a new method to ensure that the intent of the standard (to allow the VRUs in front of the vehicle to be seen) as per the content in the next three sides. </a:t>
            </a:r>
          </a:p>
        </p:txBody>
      </p:sp>
      <p:sp>
        <p:nvSpPr>
          <p:cNvPr id="2" name="Title 1">
            <a:extLst>
              <a:ext uri="{FF2B5EF4-FFF2-40B4-BE49-F238E27FC236}">
                <a16:creationId xmlns:a16="http://schemas.microsoft.com/office/drawing/2014/main" id="{E633055D-6D96-6179-299C-E31C54059DCC}"/>
              </a:ext>
            </a:extLst>
          </p:cNvPr>
          <p:cNvSpPr>
            <a:spLocks noGrp="1"/>
          </p:cNvSpPr>
          <p:nvPr>
            <p:ph type="title"/>
          </p:nvPr>
        </p:nvSpPr>
        <p:spPr>
          <a:xfrm>
            <a:off x="387746" y="0"/>
            <a:ext cx="11029616" cy="484960"/>
          </a:xfrm>
        </p:spPr>
        <p:txBody>
          <a:bodyPr>
            <a:normAutofit fontScale="90000"/>
          </a:bodyPr>
          <a:lstStyle/>
          <a:p>
            <a:r>
              <a:rPr lang="en-GB" sz="2800" dirty="0">
                <a:effectLst/>
                <a:latin typeface="Calibri" panose="020F0502020204030204" pitchFamily="34" charset="0"/>
                <a:ea typeface="Calibri" panose="020F0502020204030204" pitchFamily="34" charset="0"/>
                <a:cs typeface="Times New Roman" panose="02020603050405020304" pitchFamily="18" charset="0"/>
              </a:rPr>
              <a:t>the premise that established the method used for UNECE regulation  167</a:t>
            </a:r>
            <a:endParaRPr lang="en-GB" dirty="0"/>
          </a:p>
        </p:txBody>
      </p:sp>
    </p:spTree>
    <p:extLst>
      <p:ext uri="{BB962C8B-B14F-4D97-AF65-F5344CB8AC3E}">
        <p14:creationId xmlns:p14="http://schemas.microsoft.com/office/powerpoint/2010/main" val="29292309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a:xfrm>
            <a:off x="420771" y="489598"/>
            <a:ext cx="11029616" cy="440844"/>
          </a:xfrm>
        </p:spPr>
        <p:txBody>
          <a:bodyPr>
            <a:normAutofit fontScale="90000"/>
          </a:bodyPr>
          <a:lstStyle/>
          <a:p>
            <a:r>
              <a:rPr lang="en-GB" dirty="0"/>
              <a:t>How can we ensure equivalence between the two methods?</a:t>
            </a:r>
          </a:p>
        </p:txBody>
      </p:sp>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491300" y="879469"/>
            <a:ext cx="10564021" cy="3903182"/>
          </a:xfrm>
        </p:spPr>
        <p:txBody>
          <a:bodyPr>
            <a:normAutofit/>
          </a:bodyPr>
          <a:lstStyle/>
          <a:p>
            <a:pPr marL="0" indent="0">
              <a:buNone/>
            </a:pPr>
            <a:r>
              <a:rPr lang="en-GB" dirty="0"/>
              <a:t>The premise is as follows;</a:t>
            </a:r>
          </a:p>
          <a:p>
            <a:pPr marL="629435" lvl="1" indent="-305435"/>
            <a:r>
              <a:rPr lang="en-GB" dirty="0"/>
              <a:t>What volume is equivalent to the need to see three VRUs directly in front of the vehicle?</a:t>
            </a:r>
          </a:p>
          <a:p>
            <a:pPr marL="629435" lvl="1" indent="-305435"/>
            <a:r>
              <a:rPr lang="en-GB" dirty="0"/>
              <a:t>We needed a way to define a frontal volume</a:t>
            </a:r>
          </a:p>
          <a:p>
            <a:pPr marL="629435" lvl="1" indent="-305435"/>
            <a:r>
              <a:rPr lang="en-GB" dirty="0"/>
              <a:t>We have taken </a:t>
            </a:r>
            <a:r>
              <a:rPr lang="en-GB" b="1" dirty="0">
                <a:solidFill>
                  <a:srgbClr val="E89B02"/>
                </a:solidFill>
              </a:rPr>
              <a:t>the lateral extents </a:t>
            </a:r>
            <a:r>
              <a:rPr lang="en-GB" dirty="0"/>
              <a:t>of the vehicle to define the volume directly in front of the vehicle as this is the area that contains the three VRUs for the Series 00 method. </a:t>
            </a:r>
            <a:r>
              <a:rPr lang="en-GB" b="1" dirty="0">
                <a:solidFill>
                  <a:srgbClr val="E89B02"/>
                </a:solidFill>
              </a:rPr>
              <a:t>Frontal Extents Volume (FEV). </a:t>
            </a:r>
          </a:p>
          <a:p>
            <a:pPr marL="629435" lvl="1" indent="-305435"/>
            <a:r>
              <a:rPr lang="en-GB" dirty="0"/>
              <a:t>Therefore plotting the VRU distance against the Volume gives a trend line that can be used to calculate the volume that should be seen at a certain VRU distance in the same way as the method used to define the volume requirement for the series 00 version</a:t>
            </a:r>
          </a:p>
          <a:p>
            <a:pPr marL="305435" indent="-305435"/>
            <a:endParaRPr lang="en-GB" dirty="0"/>
          </a:p>
          <a:p>
            <a:pPr marL="0" indent="0">
              <a:buNone/>
            </a:pPr>
            <a:endParaRPr lang="en-GB" dirty="0"/>
          </a:p>
          <a:p>
            <a:pPr marL="629920" lvl="1" indent="-305435"/>
            <a:endParaRPr lang="en-GB" dirty="0"/>
          </a:p>
          <a:p>
            <a:pPr marL="629920" lvl="1" indent="-305435"/>
            <a:endParaRPr lang="en-GB" dirty="0"/>
          </a:p>
        </p:txBody>
      </p:sp>
      <p:pic>
        <p:nvPicPr>
          <p:cNvPr id="5" name="Picture 4">
            <a:extLst>
              <a:ext uri="{FF2B5EF4-FFF2-40B4-BE49-F238E27FC236}">
                <a16:creationId xmlns:a16="http://schemas.microsoft.com/office/drawing/2014/main" id="{DC66F47D-D8A6-5BA2-86DB-0CBB7A431800}"/>
              </a:ext>
            </a:extLst>
          </p:cNvPr>
          <p:cNvPicPr>
            <a:picLocks noChangeAspect="1"/>
          </p:cNvPicPr>
          <p:nvPr/>
        </p:nvPicPr>
        <p:blipFill>
          <a:blip r:embed="rId2"/>
          <a:stretch>
            <a:fillRect/>
          </a:stretch>
        </p:blipFill>
        <p:spPr>
          <a:xfrm>
            <a:off x="6984080" y="3300589"/>
            <a:ext cx="4017168" cy="3037442"/>
          </a:xfrm>
          <a:prstGeom prst="rect">
            <a:avLst/>
          </a:prstGeom>
        </p:spPr>
      </p:pic>
      <p:pic>
        <p:nvPicPr>
          <p:cNvPr id="7" name="Picture 6">
            <a:extLst>
              <a:ext uri="{FF2B5EF4-FFF2-40B4-BE49-F238E27FC236}">
                <a16:creationId xmlns:a16="http://schemas.microsoft.com/office/drawing/2014/main" id="{28C902C9-7D4C-3EC0-157F-792570F51BFD}"/>
              </a:ext>
            </a:extLst>
          </p:cNvPr>
          <p:cNvPicPr>
            <a:picLocks noChangeAspect="1"/>
          </p:cNvPicPr>
          <p:nvPr/>
        </p:nvPicPr>
        <p:blipFill>
          <a:blip r:embed="rId3"/>
          <a:stretch>
            <a:fillRect/>
          </a:stretch>
        </p:blipFill>
        <p:spPr>
          <a:xfrm rot="5400000">
            <a:off x="3947495" y="2305180"/>
            <a:ext cx="1878129" cy="3868947"/>
          </a:xfrm>
          <a:prstGeom prst="rect">
            <a:avLst/>
          </a:prstGeom>
        </p:spPr>
      </p:pic>
      <p:sp>
        <p:nvSpPr>
          <p:cNvPr id="8" name="Rectangle 7">
            <a:extLst>
              <a:ext uri="{FF2B5EF4-FFF2-40B4-BE49-F238E27FC236}">
                <a16:creationId xmlns:a16="http://schemas.microsoft.com/office/drawing/2014/main" id="{0F752354-9D7F-70BC-B0DD-9B7E3591C5AF}"/>
              </a:ext>
            </a:extLst>
          </p:cNvPr>
          <p:cNvSpPr/>
          <p:nvPr/>
        </p:nvSpPr>
        <p:spPr>
          <a:xfrm>
            <a:off x="4848129" y="3338137"/>
            <a:ext cx="1105408" cy="84144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pic>
        <p:nvPicPr>
          <p:cNvPr id="10" name="Picture 9">
            <a:extLst>
              <a:ext uri="{FF2B5EF4-FFF2-40B4-BE49-F238E27FC236}">
                <a16:creationId xmlns:a16="http://schemas.microsoft.com/office/drawing/2014/main" id="{AC835D6A-0F3F-A1C5-22A1-926EA4598947}"/>
              </a:ext>
            </a:extLst>
          </p:cNvPr>
          <p:cNvPicPr>
            <a:picLocks noChangeAspect="1"/>
          </p:cNvPicPr>
          <p:nvPr/>
        </p:nvPicPr>
        <p:blipFill>
          <a:blip r:embed="rId4"/>
          <a:stretch>
            <a:fillRect/>
          </a:stretch>
        </p:blipFill>
        <p:spPr>
          <a:xfrm>
            <a:off x="420771" y="3300589"/>
            <a:ext cx="2153336" cy="1872715"/>
          </a:xfrm>
          <a:prstGeom prst="rect">
            <a:avLst/>
          </a:prstGeom>
        </p:spPr>
      </p:pic>
      <p:sp>
        <p:nvSpPr>
          <p:cNvPr id="4" name="TextBox 3">
            <a:extLst>
              <a:ext uri="{FF2B5EF4-FFF2-40B4-BE49-F238E27FC236}">
                <a16:creationId xmlns:a16="http://schemas.microsoft.com/office/drawing/2014/main" id="{6ABAA58D-5648-DEFB-11DE-13C731ADB7D1}"/>
              </a:ext>
            </a:extLst>
          </p:cNvPr>
          <p:cNvSpPr txBox="1"/>
          <p:nvPr/>
        </p:nvSpPr>
        <p:spPr>
          <a:xfrm>
            <a:off x="420771" y="5340096"/>
            <a:ext cx="215333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Franklin Gothic Book" panose="020B0502020104020203"/>
                <a:ea typeface="+mn-ea"/>
                <a:cs typeface="+mn-cs"/>
              </a:rPr>
              <a:t>Three VRUs in front of the cab as defined in Series 00</a:t>
            </a:r>
          </a:p>
        </p:txBody>
      </p:sp>
      <p:sp>
        <p:nvSpPr>
          <p:cNvPr id="6" name="TextBox 5">
            <a:extLst>
              <a:ext uri="{FF2B5EF4-FFF2-40B4-BE49-F238E27FC236}">
                <a16:creationId xmlns:a16="http://schemas.microsoft.com/office/drawing/2014/main" id="{E2EEF974-4E09-985D-16F0-2E4184DFAA36}"/>
              </a:ext>
            </a:extLst>
          </p:cNvPr>
          <p:cNvSpPr txBox="1"/>
          <p:nvPr/>
        </p:nvSpPr>
        <p:spPr>
          <a:xfrm>
            <a:off x="2861203" y="5287665"/>
            <a:ext cx="395983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Franklin Gothic Book" panose="020B0502020104020203"/>
                <a:ea typeface="+mn-ea"/>
                <a:cs typeface="+mn-cs"/>
              </a:rPr>
              <a:t>Plan view of the area within which the VRUs are contained, therefore VRU distance should corelate well with volume as per the previous uses of this method</a:t>
            </a:r>
          </a:p>
        </p:txBody>
      </p:sp>
      <p:sp>
        <p:nvSpPr>
          <p:cNvPr id="9" name="TextBox 8">
            <a:extLst>
              <a:ext uri="{FF2B5EF4-FFF2-40B4-BE49-F238E27FC236}">
                <a16:creationId xmlns:a16="http://schemas.microsoft.com/office/drawing/2014/main" id="{C76A0A48-6B51-AD57-1802-550F28067031}"/>
              </a:ext>
            </a:extLst>
          </p:cNvPr>
          <p:cNvSpPr txBox="1"/>
          <p:nvPr/>
        </p:nvSpPr>
        <p:spPr>
          <a:xfrm>
            <a:off x="6878467" y="6277249"/>
            <a:ext cx="395983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Franklin Gothic Book" panose="020B0502020104020203"/>
                <a:ea typeface="+mn-ea"/>
                <a:cs typeface="+mn-cs"/>
              </a:rPr>
              <a:t>Volume that is visible between the lateral extents of the vehicle</a:t>
            </a:r>
          </a:p>
        </p:txBody>
      </p:sp>
    </p:spTree>
    <p:extLst>
      <p:ext uri="{BB962C8B-B14F-4D97-AF65-F5344CB8AC3E}">
        <p14:creationId xmlns:p14="http://schemas.microsoft.com/office/powerpoint/2010/main" val="15256596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a:xfrm>
            <a:off x="420771" y="489598"/>
            <a:ext cx="11029616" cy="440844"/>
          </a:xfrm>
        </p:spPr>
        <p:txBody>
          <a:bodyPr>
            <a:normAutofit fontScale="90000"/>
          </a:bodyPr>
          <a:lstStyle/>
          <a:p>
            <a:r>
              <a:rPr lang="en-GB" dirty="0"/>
              <a:t>How can we ensure equivalence between the two methods?</a:t>
            </a:r>
          </a:p>
        </p:txBody>
      </p:sp>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491300" y="879469"/>
            <a:ext cx="10564021" cy="3903182"/>
          </a:xfrm>
        </p:spPr>
        <p:txBody>
          <a:bodyPr>
            <a:normAutofit/>
          </a:bodyPr>
          <a:lstStyle/>
          <a:p>
            <a:r>
              <a:rPr lang="en-GB" dirty="0"/>
              <a:t>So far we have performed this process for 15 vehicles across the sample of 50+</a:t>
            </a:r>
          </a:p>
          <a:p>
            <a:pPr marL="629435" lvl="1" indent="-305435"/>
            <a:r>
              <a:rPr lang="en-GB" dirty="0"/>
              <a:t>Therefore the suggested figures for the volume requirement are PROVISIONAL</a:t>
            </a:r>
          </a:p>
          <a:p>
            <a:pPr marL="629435" lvl="1" indent="-305435"/>
            <a:r>
              <a:rPr lang="en-GB" dirty="0"/>
              <a:t>As an indicative value for review by manufactures based upon the VRU distances agreed in the Series 00 version table</a:t>
            </a:r>
          </a:p>
          <a:p>
            <a:pPr marL="899435" lvl="2" indent="-305435"/>
            <a:r>
              <a:rPr lang="en-GB" dirty="0"/>
              <a:t>Level 1 vehicles (urban) would need to be able to see </a:t>
            </a:r>
            <a:r>
              <a:rPr lang="en-GB" b="1" dirty="0">
                <a:solidFill>
                  <a:srgbClr val="E89B02"/>
                </a:solidFill>
              </a:rPr>
              <a:t>0.441m</a:t>
            </a:r>
            <a:r>
              <a:rPr lang="en-GB" b="1" baseline="30000" dirty="0">
                <a:solidFill>
                  <a:srgbClr val="E89B02"/>
                </a:solidFill>
              </a:rPr>
              <a:t>3</a:t>
            </a:r>
            <a:r>
              <a:rPr lang="en-GB" dirty="0"/>
              <a:t> in the FEV area (average VRU distance 1653mm)</a:t>
            </a:r>
          </a:p>
          <a:p>
            <a:pPr marL="899435" lvl="2" indent="-305435"/>
            <a:r>
              <a:rPr lang="en-GB" dirty="0"/>
              <a:t>Level 2 (construction) and 3 (long haul) vehicles would need to be able to see </a:t>
            </a:r>
            <a:r>
              <a:rPr lang="en-GB" b="1" dirty="0">
                <a:solidFill>
                  <a:srgbClr val="E89B02"/>
                </a:solidFill>
              </a:rPr>
              <a:t>0.114m</a:t>
            </a:r>
            <a:r>
              <a:rPr lang="en-GB" b="1" baseline="30000" dirty="0">
                <a:solidFill>
                  <a:srgbClr val="E89B02"/>
                </a:solidFill>
              </a:rPr>
              <a:t>3</a:t>
            </a:r>
            <a:r>
              <a:rPr lang="en-GB" dirty="0"/>
              <a:t> in the FEV area (average VRU distance 1958mm)</a:t>
            </a:r>
          </a:p>
          <a:p>
            <a:pPr marL="899435" lvl="2" indent="-305435"/>
            <a:endParaRPr lang="en-GB" dirty="0"/>
          </a:p>
          <a:p>
            <a:pPr marL="305435" indent="-305435"/>
            <a:endParaRPr lang="en-GB" dirty="0"/>
          </a:p>
          <a:p>
            <a:pPr marL="0" indent="0">
              <a:buNone/>
            </a:pPr>
            <a:endParaRPr lang="en-GB" dirty="0"/>
          </a:p>
          <a:p>
            <a:pPr marL="629920" lvl="1" indent="-305435"/>
            <a:endParaRPr lang="en-GB" dirty="0"/>
          </a:p>
          <a:p>
            <a:pPr marL="629920" lvl="1" indent="-305435"/>
            <a:endParaRPr lang="en-GB" dirty="0"/>
          </a:p>
        </p:txBody>
      </p:sp>
      <p:pic>
        <p:nvPicPr>
          <p:cNvPr id="14" name="Picture 13">
            <a:extLst>
              <a:ext uri="{FF2B5EF4-FFF2-40B4-BE49-F238E27FC236}">
                <a16:creationId xmlns:a16="http://schemas.microsoft.com/office/drawing/2014/main" id="{C9E9E658-60EE-5E10-CE0C-71B05AAE948C}"/>
              </a:ext>
            </a:extLst>
          </p:cNvPr>
          <p:cNvPicPr>
            <a:picLocks noChangeAspect="1"/>
          </p:cNvPicPr>
          <p:nvPr/>
        </p:nvPicPr>
        <p:blipFill>
          <a:blip r:embed="rId2"/>
          <a:stretch>
            <a:fillRect/>
          </a:stretch>
        </p:blipFill>
        <p:spPr>
          <a:xfrm>
            <a:off x="587175" y="3124982"/>
            <a:ext cx="5186135" cy="3315337"/>
          </a:xfrm>
          <a:prstGeom prst="rect">
            <a:avLst/>
          </a:prstGeom>
        </p:spPr>
      </p:pic>
      <p:pic>
        <p:nvPicPr>
          <p:cNvPr id="16" name="Picture 15">
            <a:extLst>
              <a:ext uri="{FF2B5EF4-FFF2-40B4-BE49-F238E27FC236}">
                <a16:creationId xmlns:a16="http://schemas.microsoft.com/office/drawing/2014/main" id="{5AAFFB13-911D-0FCB-F87E-6B5DB2C4A1BA}"/>
              </a:ext>
            </a:extLst>
          </p:cNvPr>
          <p:cNvPicPr>
            <a:picLocks noChangeAspect="1"/>
          </p:cNvPicPr>
          <p:nvPr/>
        </p:nvPicPr>
        <p:blipFill>
          <a:blip r:embed="rId3"/>
          <a:stretch>
            <a:fillRect/>
          </a:stretch>
        </p:blipFill>
        <p:spPr>
          <a:xfrm>
            <a:off x="6162165" y="3124982"/>
            <a:ext cx="5252662" cy="3343147"/>
          </a:xfrm>
          <a:prstGeom prst="rect">
            <a:avLst/>
          </a:prstGeom>
        </p:spPr>
      </p:pic>
    </p:spTree>
    <p:extLst>
      <p:ext uri="{BB962C8B-B14F-4D97-AF65-F5344CB8AC3E}">
        <p14:creationId xmlns:p14="http://schemas.microsoft.com/office/powerpoint/2010/main" val="21288988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9E29CDAE-98AE-0263-DFDB-58CC956B7B69}"/>
              </a:ext>
            </a:extLst>
          </p:cNvPr>
          <p:cNvSpPr>
            <a:spLocks noGrp="1"/>
          </p:cNvSpPr>
          <p:nvPr>
            <p:ph idx="1"/>
          </p:nvPr>
        </p:nvSpPr>
        <p:spPr>
          <a:xfrm>
            <a:off x="801770" y="634850"/>
            <a:ext cx="11029615" cy="1226034"/>
          </a:xfrm>
        </p:spPr>
        <p:txBody>
          <a:bodyPr>
            <a:normAutofit/>
          </a:bodyPr>
          <a:lstStyle/>
          <a:p>
            <a:r>
              <a:rPr lang="en-GB" dirty="0"/>
              <a:t>By requiring a design to allow visibility of the FEV area we can avoid the issue shown below. </a:t>
            </a:r>
          </a:p>
        </p:txBody>
      </p:sp>
      <p:pic>
        <p:nvPicPr>
          <p:cNvPr id="4" name="Picture 3">
            <a:extLst>
              <a:ext uri="{FF2B5EF4-FFF2-40B4-BE49-F238E27FC236}">
                <a16:creationId xmlns:a16="http://schemas.microsoft.com/office/drawing/2014/main" id="{82B9D92B-6319-0DE6-7B4F-6CBED8B6AB07}"/>
              </a:ext>
            </a:extLst>
          </p:cNvPr>
          <p:cNvPicPr>
            <a:picLocks noChangeAspect="1"/>
          </p:cNvPicPr>
          <p:nvPr/>
        </p:nvPicPr>
        <p:blipFill>
          <a:blip r:embed="rId2"/>
          <a:stretch>
            <a:fillRect/>
          </a:stretch>
        </p:blipFill>
        <p:spPr>
          <a:xfrm rot="5400000">
            <a:off x="8069459" y="3349624"/>
            <a:ext cx="1625431" cy="1715308"/>
          </a:xfrm>
          <a:prstGeom prst="rect">
            <a:avLst/>
          </a:prstGeom>
        </p:spPr>
      </p:pic>
      <p:sp>
        <p:nvSpPr>
          <p:cNvPr id="5" name="Title 1">
            <a:extLst>
              <a:ext uri="{FF2B5EF4-FFF2-40B4-BE49-F238E27FC236}">
                <a16:creationId xmlns:a16="http://schemas.microsoft.com/office/drawing/2014/main" id="{0C38FDCC-BA9F-CAC2-0F8D-9B4FF26F24A4}"/>
              </a:ext>
            </a:extLst>
          </p:cNvPr>
          <p:cNvSpPr txBox="1">
            <a:spLocks/>
          </p:cNvSpPr>
          <p:nvPr/>
        </p:nvSpPr>
        <p:spPr>
          <a:xfrm>
            <a:off x="333258" y="14783"/>
            <a:ext cx="11029616" cy="484960"/>
          </a:xfrm>
          <a:prstGeom prst="rect">
            <a:avLst/>
          </a:prstGeom>
        </p:spPr>
        <p:txBody>
          <a:bodyPr vert="horz" lIns="91440" tIns="45720" rIns="91440" bIns="45720" rtlCol="0" anchor="b">
            <a:normAutofit fontScale="97500" lnSpcReduction="10000"/>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rPr>
              <a:t>Addressing the concerns </a:t>
            </a:r>
          </a:p>
        </p:txBody>
      </p:sp>
      <p:sp>
        <p:nvSpPr>
          <p:cNvPr id="7" name="Oval 6">
            <a:extLst>
              <a:ext uri="{FF2B5EF4-FFF2-40B4-BE49-F238E27FC236}">
                <a16:creationId xmlns:a16="http://schemas.microsoft.com/office/drawing/2014/main" id="{6104ED34-CDDA-5319-0908-E4067DECAAFE}"/>
              </a:ext>
            </a:extLst>
          </p:cNvPr>
          <p:cNvSpPr/>
          <p:nvPr/>
        </p:nvSpPr>
        <p:spPr>
          <a:xfrm>
            <a:off x="8096180" y="369138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8" name="Oval 7">
            <a:extLst>
              <a:ext uri="{FF2B5EF4-FFF2-40B4-BE49-F238E27FC236}">
                <a16:creationId xmlns:a16="http://schemas.microsoft.com/office/drawing/2014/main" id="{3E9B76ED-6E85-6C2D-1117-77409B4372F4}"/>
              </a:ext>
            </a:extLst>
          </p:cNvPr>
          <p:cNvSpPr/>
          <p:nvPr/>
        </p:nvSpPr>
        <p:spPr>
          <a:xfrm>
            <a:off x="9582140" y="3711451"/>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9" name="Freeform: Shape 8">
            <a:extLst>
              <a:ext uri="{FF2B5EF4-FFF2-40B4-BE49-F238E27FC236}">
                <a16:creationId xmlns:a16="http://schemas.microsoft.com/office/drawing/2014/main" id="{52FF1694-3D6D-84E7-6DF5-096E8DCF5984}"/>
              </a:ext>
            </a:extLst>
          </p:cNvPr>
          <p:cNvSpPr/>
          <p:nvPr/>
        </p:nvSpPr>
        <p:spPr>
          <a:xfrm>
            <a:off x="6316578" y="2402307"/>
            <a:ext cx="3473116" cy="1808748"/>
          </a:xfrm>
          <a:custGeom>
            <a:avLst/>
            <a:gdLst>
              <a:gd name="connsiteX0" fmla="*/ 2751221 w 3260558"/>
              <a:gd name="connsiteY0" fmla="*/ 1836821 h 1836821"/>
              <a:gd name="connsiteX1" fmla="*/ 3260558 w 3260558"/>
              <a:gd name="connsiteY1" fmla="*/ 28073 h 1836821"/>
              <a:gd name="connsiteX2" fmla="*/ 0 w 3260558"/>
              <a:gd name="connsiteY2" fmla="*/ 0 h 1836821"/>
              <a:gd name="connsiteX3" fmla="*/ 2751221 w 3260558"/>
              <a:gd name="connsiteY3" fmla="*/ 1836821 h 1836821"/>
              <a:gd name="connsiteX0" fmla="*/ 2943726 w 3453063"/>
              <a:gd name="connsiteY0" fmla="*/ 1808748 h 1808748"/>
              <a:gd name="connsiteX1" fmla="*/ 3453063 w 3453063"/>
              <a:gd name="connsiteY1" fmla="*/ 0 h 1808748"/>
              <a:gd name="connsiteX2" fmla="*/ 0 w 3453063"/>
              <a:gd name="connsiteY2" fmla="*/ 92243 h 1808748"/>
              <a:gd name="connsiteX3" fmla="*/ 2943726 w 3453063"/>
              <a:gd name="connsiteY3" fmla="*/ 1808748 h 1808748"/>
              <a:gd name="connsiteX0" fmla="*/ 2963779 w 3473116"/>
              <a:gd name="connsiteY0" fmla="*/ 1808748 h 1808748"/>
              <a:gd name="connsiteX1" fmla="*/ 3473116 w 3473116"/>
              <a:gd name="connsiteY1" fmla="*/ 0 h 1808748"/>
              <a:gd name="connsiteX2" fmla="*/ 0 w 3473116"/>
              <a:gd name="connsiteY2" fmla="*/ 20054 h 1808748"/>
              <a:gd name="connsiteX3" fmla="*/ 2963779 w 3473116"/>
              <a:gd name="connsiteY3" fmla="*/ 1808748 h 1808748"/>
            </a:gdLst>
            <a:ahLst/>
            <a:cxnLst>
              <a:cxn ang="0">
                <a:pos x="connsiteX0" y="connsiteY0"/>
              </a:cxn>
              <a:cxn ang="0">
                <a:pos x="connsiteX1" y="connsiteY1"/>
              </a:cxn>
              <a:cxn ang="0">
                <a:pos x="connsiteX2" y="connsiteY2"/>
              </a:cxn>
              <a:cxn ang="0">
                <a:pos x="connsiteX3" y="connsiteY3"/>
              </a:cxn>
            </a:cxnLst>
            <a:rect l="l" t="t" r="r" b="b"/>
            <a:pathLst>
              <a:path w="3473116" h="1808748">
                <a:moveTo>
                  <a:pt x="2963779" y="1808748"/>
                </a:moveTo>
                <a:lnTo>
                  <a:pt x="3473116" y="0"/>
                </a:lnTo>
                <a:lnTo>
                  <a:pt x="0" y="20054"/>
                </a:lnTo>
                <a:lnTo>
                  <a:pt x="2963779" y="1808748"/>
                </a:lnTo>
                <a:close/>
              </a:path>
            </a:pathLst>
          </a:custGeom>
          <a:solidFill>
            <a:srgbClr val="1CADE4">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sp>
        <p:nvSpPr>
          <p:cNvPr id="2" name="Freeform: Shape 1">
            <a:extLst>
              <a:ext uri="{FF2B5EF4-FFF2-40B4-BE49-F238E27FC236}">
                <a16:creationId xmlns:a16="http://schemas.microsoft.com/office/drawing/2014/main" id="{59D112E2-41E5-27EF-6A38-E83638E8B75C}"/>
              </a:ext>
            </a:extLst>
          </p:cNvPr>
          <p:cNvSpPr/>
          <p:nvPr/>
        </p:nvSpPr>
        <p:spPr>
          <a:xfrm>
            <a:off x="5791200" y="2414338"/>
            <a:ext cx="3477127" cy="1796716"/>
          </a:xfrm>
          <a:custGeom>
            <a:avLst/>
            <a:gdLst>
              <a:gd name="connsiteX0" fmla="*/ 3477127 w 3477127"/>
              <a:gd name="connsiteY0" fmla="*/ 1796716 h 1796716"/>
              <a:gd name="connsiteX1" fmla="*/ 0 w 3477127"/>
              <a:gd name="connsiteY1" fmla="*/ 0 h 1796716"/>
              <a:gd name="connsiteX2" fmla="*/ 525379 w 3477127"/>
              <a:gd name="connsiteY2" fmla="*/ 4010 h 1796716"/>
              <a:gd name="connsiteX3" fmla="*/ 3477127 w 3477127"/>
              <a:gd name="connsiteY3" fmla="*/ 1796716 h 1796716"/>
            </a:gdLst>
            <a:ahLst/>
            <a:cxnLst>
              <a:cxn ang="0">
                <a:pos x="connsiteX0" y="connsiteY0"/>
              </a:cxn>
              <a:cxn ang="0">
                <a:pos x="connsiteX1" y="connsiteY1"/>
              </a:cxn>
              <a:cxn ang="0">
                <a:pos x="connsiteX2" y="connsiteY2"/>
              </a:cxn>
              <a:cxn ang="0">
                <a:pos x="connsiteX3" y="connsiteY3"/>
              </a:cxn>
            </a:cxnLst>
            <a:rect l="l" t="t" r="r" b="b"/>
            <a:pathLst>
              <a:path w="3477127" h="1796716">
                <a:moveTo>
                  <a:pt x="3477127" y="1796716"/>
                </a:moveTo>
                <a:lnTo>
                  <a:pt x="0" y="0"/>
                </a:lnTo>
                <a:lnTo>
                  <a:pt x="525379" y="4010"/>
                </a:lnTo>
                <a:lnTo>
                  <a:pt x="3477127" y="1796716"/>
                </a:lnTo>
                <a:close/>
              </a:path>
            </a:pathLst>
          </a:cu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3" name="Freeform: Shape 2">
            <a:extLst>
              <a:ext uri="{FF2B5EF4-FFF2-40B4-BE49-F238E27FC236}">
                <a16:creationId xmlns:a16="http://schemas.microsoft.com/office/drawing/2014/main" id="{6CC0F1F7-C4A6-F328-2CD5-5344B0E18B5D}"/>
              </a:ext>
            </a:extLst>
          </p:cNvPr>
          <p:cNvSpPr/>
          <p:nvPr/>
        </p:nvSpPr>
        <p:spPr>
          <a:xfrm>
            <a:off x="9272337" y="2402306"/>
            <a:ext cx="1090864" cy="1816769"/>
          </a:xfrm>
          <a:custGeom>
            <a:avLst/>
            <a:gdLst>
              <a:gd name="connsiteX0" fmla="*/ 0 w 1231232"/>
              <a:gd name="connsiteY0" fmla="*/ 1816769 h 1816769"/>
              <a:gd name="connsiteX1" fmla="*/ 1231232 w 1231232"/>
              <a:gd name="connsiteY1" fmla="*/ 0 h 1816769"/>
              <a:gd name="connsiteX2" fmla="*/ 529390 w 1231232"/>
              <a:gd name="connsiteY2" fmla="*/ 0 h 1816769"/>
              <a:gd name="connsiteX3" fmla="*/ 0 w 1231232"/>
              <a:gd name="connsiteY3" fmla="*/ 1816769 h 1816769"/>
              <a:gd name="connsiteX0" fmla="*/ 0 w 1090864"/>
              <a:gd name="connsiteY0" fmla="*/ 1816769 h 1816769"/>
              <a:gd name="connsiteX1" fmla="*/ 1090864 w 1090864"/>
              <a:gd name="connsiteY1" fmla="*/ 4010 h 1816769"/>
              <a:gd name="connsiteX2" fmla="*/ 529390 w 1090864"/>
              <a:gd name="connsiteY2" fmla="*/ 0 h 1816769"/>
              <a:gd name="connsiteX3" fmla="*/ 0 w 1090864"/>
              <a:gd name="connsiteY3" fmla="*/ 1816769 h 1816769"/>
            </a:gdLst>
            <a:ahLst/>
            <a:cxnLst>
              <a:cxn ang="0">
                <a:pos x="connsiteX0" y="connsiteY0"/>
              </a:cxn>
              <a:cxn ang="0">
                <a:pos x="connsiteX1" y="connsiteY1"/>
              </a:cxn>
              <a:cxn ang="0">
                <a:pos x="connsiteX2" y="connsiteY2"/>
              </a:cxn>
              <a:cxn ang="0">
                <a:pos x="connsiteX3" y="connsiteY3"/>
              </a:cxn>
            </a:cxnLst>
            <a:rect l="l" t="t" r="r" b="b"/>
            <a:pathLst>
              <a:path w="1090864" h="1816769">
                <a:moveTo>
                  <a:pt x="0" y="1816769"/>
                </a:moveTo>
                <a:lnTo>
                  <a:pt x="1090864" y="4010"/>
                </a:lnTo>
                <a:lnTo>
                  <a:pt x="529390" y="0"/>
                </a:lnTo>
                <a:lnTo>
                  <a:pt x="0" y="1816769"/>
                </a:lnTo>
                <a:close/>
              </a:path>
            </a:pathLst>
          </a:cu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pic>
        <p:nvPicPr>
          <p:cNvPr id="18" name="Picture 17">
            <a:extLst>
              <a:ext uri="{FF2B5EF4-FFF2-40B4-BE49-F238E27FC236}">
                <a16:creationId xmlns:a16="http://schemas.microsoft.com/office/drawing/2014/main" id="{F2B45DD3-FEFC-D8E1-F79B-78BA211706CA}"/>
              </a:ext>
            </a:extLst>
          </p:cNvPr>
          <p:cNvPicPr>
            <a:picLocks noChangeAspect="1"/>
          </p:cNvPicPr>
          <p:nvPr/>
        </p:nvPicPr>
        <p:blipFill>
          <a:blip r:embed="rId2"/>
          <a:stretch>
            <a:fillRect/>
          </a:stretch>
        </p:blipFill>
        <p:spPr>
          <a:xfrm rot="5400000">
            <a:off x="2278977" y="3384062"/>
            <a:ext cx="1625431" cy="1715308"/>
          </a:xfrm>
          <a:prstGeom prst="rect">
            <a:avLst/>
          </a:prstGeom>
        </p:spPr>
      </p:pic>
      <p:sp>
        <p:nvSpPr>
          <p:cNvPr id="19" name="Oval 18">
            <a:extLst>
              <a:ext uri="{FF2B5EF4-FFF2-40B4-BE49-F238E27FC236}">
                <a16:creationId xmlns:a16="http://schemas.microsoft.com/office/drawing/2014/main" id="{66383383-4AC4-2C3C-5A7A-F019EE962AEB}"/>
              </a:ext>
            </a:extLst>
          </p:cNvPr>
          <p:cNvSpPr/>
          <p:nvPr/>
        </p:nvSpPr>
        <p:spPr>
          <a:xfrm>
            <a:off x="2433132" y="369138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20" name="Oval 19">
            <a:extLst>
              <a:ext uri="{FF2B5EF4-FFF2-40B4-BE49-F238E27FC236}">
                <a16:creationId xmlns:a16="http://schemas.microsoft.com/office/drawing/2014/main" id="{D749434D-5482-E4B0-0FF0-78AA31B701E8}"/>
              </a:ext>
            </a:extLst>
          </p:cNvPr>
          <p:cNvSpPr/>
          <p:nvPr/>
        </p:nvSpPr>
        <p:spPr>
          <a:xfrm>
            <a:off x="3692740" y="369138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21" name="Freeform: Shape 20">
            <a:extLst>
              <a:ext uri="{FF2B5EF4-FFF2-40B4-BE49-F238E27FC236}">
                <a16:creationId xmlns:a16="http://schemas.microsoft.com/office/drawing/2014/main" id="{6BA58C37-5EBE-45DA-1030-86900C77A1A2}"/>
              </a:ext>
            </a:extLst>
          </p:cNvPr>
          <p:cNvSpPr/>
          <p:nvPr/>
        </p:nvSpPr>
        <p:spPr>
          <a:xfrm>
            <a:off x="526096" y="2444766"/>
            <a:ext cx="3681663" cy="1800727"/>
          </a:xfrm>
          <a:custGeom>
            <a:avLst/>
            <a:gdLst>
              <a:gd name="connsiteX0" fmla="*/ 2751221 w 3260558"/>
              <a:gd name="connsiteY0" fmla="*/ 1836821 h 1836821"/>
              <a:gd name="connsiteX1" fmla="*/ 3260558 w 3260558"/>
              <a:gd name="connsiteY1" fmla="*/ 28073 h 1836821"/>
              <a:gd name="connsiteX2" fmla="*/ 0 w 3260558"/>
              <a:gd name="connsiteY2" fmla="*/ 0 h 1836821"/>
              <a:gd name="connsiteX3" fmla="*/ 2751221 w 3260558"/>
              <a:gd name="connsiteY3" fmla="*/ 1836821 h 1836821"/>
              <a:gd name="connsiteX0" fmla="*/ 2943726 w 3453063"/>
              <a:gd name="connsiteY0" fmla="*/ 1808748 h 1808748"/>
              <a:gd name="connsiteX1" fmla="*/ 3453063 w 3453063"/>
              <a:gd name="connsiteY1" fmla="*/ 0 h 1808748"/>
              <a:gd name="connsiteX2" fmla="*/ 0 w 3453063"/>
              <a:gd name="connsiteY2" fmla="*/ 92243 h 1808748"/>
              <a:gd name="connsiteX3" fmla="*/ 2943726 w 3453063"/>
              <a:gd name="connsiteY3" fmla="*/ 1808748 h 1808748"/>
              <a:gd name="connsiteX0" fmla="*/ 2963779 w 3473116"/>
              <a:gd name="connsiteY0" fmla="*/ 1808748 h 1808748"/>
              <a:gd name="connsiteX1" fmla="*/ 3473116 w 3473116"/>
              <a:gd name="connsiteY1" fmla="*/ 0 h 1808748"/>
              <a:gd name="connsiteX2" fmla="*/ 0 w 3473116"/>
              <a:gd name="connsiteY2" fmla="*/ 20054 h 1808748"/>
              <a:gd name="connsiteX3" fmla="*/ 2963779 w 3473116"/>
              <a:gd name="connsiteY3" fmla="*/ 1808748 h 1808748"/>
              <a:gd name="connsiteX0" fmla="*/ 2963779 w 3681663"/>
              <a:gd name="connsiteY0" fmla="*/ 1800727 h 1800727"/>
              <a:gd name="connsiteX1" fmla="*/ 3681663 w 3681663"/>
              <a:gd name="connsiteY1" fmla="*/ 0 h 1800727"/>
              <a:gd name="connsiteX2" fmla="*/ 0 w 3681663"/>
              <a:gd name="connsiteY2" fmla="*/ 12033 h 1800727"/>
              <a:gd name="connsiteX3" fmla="*/ 2963779 w 3681663"/>
              <a:gd name="connsiteY3" fmla="*/ 1800727 h 1800727"/>
            </a:gdLst>
            <a:ahLst/>
            <a:cxnLst>
              <a:cxn ang="0">
                <a:pos x="connsiteX0" y="connsiteY0"/>
              </a:cxn>
              <a:cxn ang="0">
                <a:pos x="connsiteX1" y="connsiteY1"/>
              </a:cxn>
              <a:cxn ang="0">
                <a:pos x="connsiteX2" y="connsiteY2"/>
              </a:cxn>
              <a:cxn ang="0">
                <a:pos x="connsiteX3" y="connsiteY3"/>
              </a:cxn>
            </a:cxnLst>
            <a:rect l="l" t="t" r="r" b="b"/>
            <a:pathLst>
              <a:path w="3681663" h="1800727">
                <a:moveTo>
                  <a:pt x="2963779" y="1800727"/>
                </a:moveTo>
                <a:lnTo>
                  <a:pt x="3681663" y="0"/>
                </a:lnTo>
                <a:lnTo>
                  <a:pt x="0" y="12033"/>
                </a:lnTo>
                <a:lnTo>
                  <a:pt x="2963779" y="1800727"/>
                </a:lnTo>
                <a:close/>
              </a:path>
            </a:pathLst>
          </a:custGeom>
          <a:solidFill>
            <a:srgbClr val="1CADE4">
              <a:alpha val="49020"/>
            </a:srgbClr>
          </a:solidFill>
          <a:ln>
            <a:solidFill>
              <a:srgbClr val="117EA7">
                <a:alpha val="54118"/>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sp>
        <p:nvSpPr>
          <p:cNvPr id="22" name="Content Placeholder 2">
            <a:extLst>
              <a:ext uri="{FF2B5EF4-FFF2-40B4-BE49-F238E27FC236}">
                <a16:creationId xmlns:a16="http://schemas.microsoft.com/office/drawing/2014/main" id="{71E476C0-633B-FE44-97B1-537D37A67529}"/>
              </a:ext>
            </a:extLst>
          </p:cNvPr>
          <p:cNvSpPr txBox="1">
            <a:spLocks/>
          </p:cNvSpPr>
          <p:nvPr/>
        </p:nvSpPr>
        <p:spPr>
          <a:xfrm>
            <a:off x="1950530" y="5116286"/>
            <a:ext cx="2282323" cy="401052"/>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marR="0" lvl="0" indent="0" algn="l"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Original vehicle design</a:t>
            </a:r>
          </a:p>
        </p:txBody>
      </p:sp>
      <p:sp>
        <p:nvSpPr>
          <p:cNvPr id="23" name="Content Placeholder 2">
            <a:extLst>
              <a:ext uri="{FF2B5EF4-FFF2-40B4-BE49-F238E27FC236}">
                <a16:creationId xmlns:a16="http://schemas.microsoft.com/office/drawing/2014/main" id="{69E8EEE7-2CFD-C306-8C2C-87EA1C77D8C4}"/>
              </a:ext>
            </a:extLst>
          </p:cNvPr>
          <p:cNvSpPr txBox="1">
            <a:spLocks/>
          </p:cNvSpPr>
          <p:nvPr/>
        </p:nvSpPr>
        <p:spPr>
          <a:xfrm>
            <a:off x="6466666" y="5113765"/>
            <a:ext cx="4663419" cy="1537217"/>
          </a:xfrm>
          <a:prstGeom prst="rect">
            <a:avLst/>
          </a:prstGeom>
        </p:spPr>
        <p:txBody>
          <a:bodyPr vert="horz" lIns="91440" tIns="45720" rIns="91440" bIns="45720" rtlCol="0" anchor="ctr">
            <a:normAutofit fontScale="92500" lnSpcReduction="20000"/>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Redesign moves A-pillars rearwards</a:t>
            </a:r>
          </a:p>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Red areas show volume gained outside of area of greatest risk for frontal collisions, potentially allowing a vehicle to pass the minimum requirements without improving direct vision directly in front of the vehicle. </a:t>
            </a:r>
          </a:p>
        </p:txBody>
      </p:sp>
      <p:sp>
        <p:nvSpPr>
          <p:cNvPr id="24" name="Rectangle 23">
            <a:extLst>
              <a:ext uri="{FF2B5EF4-FFF2-40B4-BE49-F238E27FC236}">
                <a16:creationId xmlns:a16="http://schemas.microsoft.com/office/drawing/2014/main" id="{A6322B52-DADA-82A4-E4F2-F3F5FC76D276}"/>
              </a:ext>
            </a:extLst>
          </p:cNvPr>
          <p:cNvSpPr/>
          <p:nvPr/>
        </p:nvSpPr>
        <p:spPr>
          <a:xfrm>
            <a:off x="8089768" y="2414336"/>
            <a:ext cx="1524000" cy="1014663"/>
          </a:xfrm>
          <a:prstGeom prst="rect">
            <a:avLst/>
          </a:prstGeom>
          <a:noFill/>
          <a:ln>
            <a:solidFill>
              <a:srgbClr val="FF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cxnSp>
        <p:nvCxnSpPr>
          <p:cNvPr id="26" name="Straight Arrow Connector 25">
            <a:extLst>
              <a:ext uri="{FF2B5EF4-FFF2-40B4-BE49-F238E27FC236}">
                <a16:creationId xmlns:a16="http://schemas.microsoft.com/office/drawing/2014/main" id="{CF100D6B-FFE9-78FA-4880-21CFF8CF0E82}"/>
              </a:ext>
            </a:extLst>
          </p:cNvPr>
          <p:cNvCxnSpPr>
            <a:cxnSpLocks/>
          </p:cNvCxnSpPr>
          <p:nvPr/>
        </p:nvCxnSpPr>
        <p:spPr>
          <a:xfrm flipV="1">
            <a:off x="7028775" y="2996636"/>
            <a:ext cx="1067405" cy="714815"/>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2" name="Content Placeholder 2">
            <a:extLst>
              <a:ext uri="{FF2B5EF4-FFF2-40B4-BE49-F238E27FC236}">
                <a16:creationId xmlns:a16="http://schemas.microsoft.com/office/drawing/2014/main" id="{2F064EEF-63A4-5EEE-34D9-8678F312F9F5}"/>
              </a:ext>
            </a:extLst>
          </p:cNvPr>
          <p:cNvSpPr txBox="1">
            <a:spLocks/>
          </p:cNvSpPr>
          <p:nvPr/>
        </p:nvSpPr>
        <p:spPr>
          <a:xfrm>
            <a:off x="5812513" y="3649546"/>
            <a:ext cx="1308306" cy="811309"/>
          </a:xfrm>
          <a:prstGeom prst="rect">
            <a:avLst/>
          </a:prstGeom>
        </p:spPr>
        <p:txBody>
          <a:bodyPr vert="horz" lIns="91440" tIns="45720" rIns="91440" bIns="45720" rtlCol="0" anchor="ctr">
            <a:normAutofit fontScale="77500" lnSpcReduction="20000"/>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Area of greatest risk directly in front of the vehicle</a:t>
            </a:r>
          </a:p>
        </p:txBody>
      </p:sp>
    </p:spTree>
    <p:extLst>
      <p:ext uri="{BB962C8B-B14F-4D97-AF65-F5344CB8AC3E}">
        <p14:creationId xmlns:p14="http://schemas.microsoft.com/office/powerpoint/2010/main" val="122447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a:xfrm>
            <a:off x="360614" y="0"/>
            <a:ext cx="11029616" cy="484960"/>
          </a:xfrm>
        </p:spPr>
        <p:txBody>
          <a:bodyPr>
            <a:normAutofit fontScale="90000"/>
          </a:bodyPr>
          <a:lstStyle/>
          <a:p>
            <a:r>
              <a:rPr lang="en-GB" dirty="0" err="1"/>
              <a:t>SUmmary</a:t>
            </a:r>
            <a:endParaRPr lang="en-GB" dirty="0"/>
          </a:p>
        </p:txBody>
      </p:sp>
      <p:sp>
        <p:nvSpPr>
          <p:cNvPr id="4" name="TextBox 3">
            <a:extLst>
              <a:ext uri="{FF2B5EF4-FFF2-40B4-BE49-F238E27FC236}">
                <a16:creationId xmlns:a16="http://schemas.microsoft.com/office/drawing/2014/main" id="{B10BA8EC-CB76-AD3C-FCA9-D7B0C3ED774D}"/>
              </a:ext>
            </a:extLst>
          </p:cNvPr>
          <p:cNvSpPr txBox="1"/>
          <p:nvPr/>
        </p:nvSpPr>
        <p:spPr>
          <a:xfrm>
            <a:off x="596901" y="1072659"/>
            <a:ext cx="10519945" cy="4717317"/>
          </a:xfrm>
          <a:prstGeom prst="rect">
            <a:avLst/>
          </a:prstGeom>
          <a:noFill/>
        </p:spPr>
        <p:txBody>
          <a:bodyPr wrap="square">
            <a:spAutoFit/>
          </a:bodyPr>
          <a:lstStyle/>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We have been told in the Task Force that this issue is beyond the current Terms of Reference and so we are presenting this issue to you to get feedback on whether this is worth pursuing</a:t>
            </a:r>
          </a:p>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We think that we need a solution to this issue and it would be possible with the content presented today to get an amendment into the standard quickly. </a:t>
            </a:r>
          </a:p>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lang="en-GB" dirty="0">
                <a:solidFill>
                  <a:prstClr val="black"/>
                </a:solidFill>
                <a:latin typeface="Calibri" panose="020F0502020204030204" pitchFamily="34" charset="0"/>
                <a:ea typeface="Calibri" panose="020F0502020204030204" pitchFamily="34" charset="0"/>
                <a:cs typeface="Times New Roman" panose="02020603050405020304" pitchFamily="18" charset="0"/>
              </a:rPr>
              <a:t>To be clear we propose that the existing frontal requirements be augmented with the requirement for a level 1 vehicle to see </a:t>
            </a:r>
            <a:r>
              <a:rPr lang="en-GB" b="1" dirty="0">
                <a:solidFill>
                  <a:srgbClr val="E89B02"/>
                </a:solidFill>
              </a:rPr>
              <a:t>0.441m</a:t>
            </a:r>
            <a:r>
              <a:rPr lang="en-GB" b="1" baseline="30000" dirty="0">
                <a:solidFill>
                  <a:srgbClr val="E89B02"/>
                </a:solidFill>
              </a:rPr>
              <a:t>3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of the FEV area</a:t>
            </a:r>
          </a:p>
          <a:p>
            <a:pPr marL="285750" indent="-285750" algn="just">
              <a:lnSpc>
                <a:spcPct val="150000"/>
              </a:lnSpc>
              <a:spcAft>
                <a:spcPts val="800"/>
              </a:spcAft>
              <a:buFont typeface="Arial" panose="020B0604020202020204" pitchFamily="34" charset="0"/>
              <a:buChar char="•"/>
              <a:defRPr/>
            </a:pPr>
            <a:r>
              <a:rPr lang="en-GB" dirty="0">
                <a:solidFill>
                  <a:prstClr val="black"/>
                </a:solidFill>
                <a:latin typeface="Calibri" panose="020F0502020204030204" pitchFamily="34" charset="0"/>
                <a:ea typeface="Calibri" panose="020F0502020204030204" pitchFamily="34" charset="0"/>
                <a:cs typeface="Times New Roman" panose="02020603050405020304" pitchFamily="18" charset="0"/>
              </a:rPr>
              <a:t>Level 2 vehicles should be able to see </a:t>
            </a:r>
            <a:r>
              <a:rPr lang="en-GB" b="1" dirty="0">
                <a:solidFill>
                  <a:srgbClr val="E89B02"/>
                </a:solidFill>
              </a:rPr>
              <a:t>0.114m</a:t>
            </a:r>
            <a:r>
              <a:rPr lang="en-GB" b="1" baseline="30000" dirty="0">
                <a:solidFill>
                  <a:srgbClr val="E89B02"/>
                </a:solidFill>
              </a:rPr>
              <a:t>3</a:t>
            </a:r>
            <a:r>
              <a:rPr lang="en-GB" dirty="0"/>
              <a:t>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of the FEV area</a:t>
            </a:r>
          </a:p>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We are not making the requirement any more onerous, we are simply ensuring that the design intent of the standard is met </a:t>
            </a:r>
          </a:p>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We are happy to discuss</a:t>
            </a:r>
          </a:p>
        </p:txBody>
      </p:sp>
    </p:spTree>
    <p:extLst>
      <p:ext uri="{BB962C8B-B14F-4D97-AF65-F5344CB8AC3E}">
        <p14:creationId xmlns:p14="http://schemas.microsoft.com/office/powerpoint/2010/main" val="4921796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a:t>Project information </a:t>
            </a:r>
          </a:p>
        </p:txBody>
      </p:sp>
      <p:sp>
        <p:nvSpPr>
          <p:cNvPr id="4" name="Text Placeholder 3"/>
          <p:cNvSpPr>
            <a:spLocks noGrp="1"/>
          </p:cNvSpPr>
          <p:nvPr>
            <p:ph type="body" sz="quarter" idx="12"/>
          </p:nvPr>
        </p:nvSpPr>
        <p:spPr>
          <a:xfrm>
            <a:off x="1991545" y="2060848"/>
            <a:ext cx="7559675" cy="1871662"/>
          </a:xfrm>
        </p:spPr>
        <p:txBody>
          <a:bodyPr>
            <a:normAutofit fontScale="32500" lnSpcReduction="20000"/>
          </a:bodyPr>
          <a:lstStyle/>
          <a:p>
            <a:r>
              <a:rPr lang="en-GB"/>
              <a:t>	Dr Steve Summerskill (s.j.summerskill2@lboro.ac.uk)</a:t>
            </a:r>
          </a:p>
          <a:p>
            <a:r>
              <a:rPr lang="en-GB"/>
              <a:t>	Dr Russell Marshall </a:t>
            </a:r>
          </a:p>
          <a:p>
            <a:r>
              <a:rPr lang="en-GB"/>
              <a:t>	Dr Abby Paterson </a:t>
            </a:r>
          </a:p>
          <a:p>
            <a:r>
              <a:rPr lang="en-GB"/>
              <a:t>	Anthony Eland </a:t>
            </a:r>
          </a:p>
          <a:p>
            <a:r>
              <a:rPr lang="en-GB"/>
              <a:t>	</a:t>
            </a:r>
          </a:p>
          <a:p>
            <a:r>
              <a:rPr lang="en-GB"/>
              <a:t>	Design Ergonomics Group</a:t>
            </a:r>
          </a:p>
          <a:p>
            <a:r>
              <a:rPr lang="en-GB"/>
              <a:t>	Loughborough Design School</a:t>
            </a:r>
          </a:p>
          <a:p>
            <a:r>
              <a:rPr lang="en-GB"/>
              <a:t>	Loughborough University</a:t>
            </a:r>
          </a:p>
          <a:p>
            <a:r>
              <a:rPr lang="en-GB"/>
              <a:t>	United Kingdom</a:t>
            </a:r>
          </a:p>
        </p:txBody>
      </p:sp>
      <p:sp>
        <p:nvSpPr>
          <p:cNvPr id="5" name="Text Placeholder 1"/>
          <p:cNvSpPr>
            <a:spLocks noGrp="1"/>
          </p:cNvSpPr>
          <p:nvPr>
            <p:ph type="body" sz="quarter" idx="10"/>
          </p:nvPr>
        </p:nvSpPr>
        <p:spPr>
          <a:xfrm>
            <a:off x="2351584" y="1261095"/>
            <a:ext cx="7584016" cy="792163"/>
          </a:xfrm>
        </p:spPr>
        <p:txBody>
          <a:bodyPr/>
          <a:lstStyle/>
          <a:p>
            <a:r>
              <a:rPr lang="en-GB"/>
              <a:t>Thank you for your attention, are there any questions? </a:t>
            </a:r>
          </a:p>
        </p:txBody>
      </p:sp>
    </p:spTree>
    <p:extLst>
      <p:ext uri="{BB962C8B-B14F-4D97-AF65-F5344CB8AC3E}">
        <p14:creationId xmlns:p14="http://schemas.microsoft.com/office/powerpoint/2010/main" val="25348615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581192" y="1857355"/>
            <a:ext cx="10596145" cy="3903182"/>
          </a:xfrm>
        </p:spPr>
        <p:txBody>
          <a:bodyPr>
            <a:normAutofit/>
          </a:bodyPr>
          <a:lstStyle/>
          <a:p>
            <a:pPr algn="just">
              <a:lnSpc>
                <a:spcPct val="150000"/>
              </a:lnSpc>
              <a:spcAft>
                <a:spcPts val="800"/>
              </a:spcAft>
            </a:pPr>
            <a:r>
              <a:rPr lang="en-GB" sz="1800" dirty="0">
                <a:latin typeface="Calibri" panose="020F0502020204030204" pitchFamily="34" charset="0"/>
                <a:cs typeface="Times New Roman" panose="02020603050405020304" pitchFamily="18" charset="0"/>
              </a:rPr>
              <a:t>In the last meeting it was agreed that we would explore how the volume requirements to the front of Level 1, 2 and 3 vehicles can be reduced with reduced A-pillar distance</a:t>
            </a:r>
          </a:p>
          <a:p>
            <a:pPr algn="just">
              <a:lnSpc>
                <a:spcPct val="150000"/>
              </a:lnSpc>
              <a:spcAft>
                <a:spcPts val="800"/>
              </a:spcAft>
            </a:pPr>
            <a:r>
              <a:rPr lang="en-GB" sz="1800" dirty="0">
                <a:latin typeface="Calibri" panose="020F0502020204030204" pitchFamily="34" charset="0"/>
                <a:cs typeface="Times New Roman" panose="02020603050405020304" pitchFamily="18" charset="0"/>
              </a:rPr>
              <a:t>In future there may be vehicles which by design employ a smaller distance between the A-pillars than the cabs that were used to derive the standard then the volume</a:t>
            </a:r>
          </a:p>
          <a:p>
            <a:pPr algn="just">
              <a:lnSpc>
                <a:spcPct val="150000"/>
              </a:lnSpc>
              <a:spcAft>
                <a:spcPts val="800"/>
              </a:spcAft>
            </a:pPr>
            <a:r>
              <a:rPr lang="en-GB" sz="1800" dirty="0">
                <a:latin typeface="Calibri" panose="020F0502020204030204" pitchFamily="34" charset="0"/>
                <a:cs typeface="Times New Roman" panose="02020603050405020304" pitchFamily="18" charset="0"/>
              </a:rPr>
              <a:t>In this situation the proposal is that these vehicles should be required to achieve a frontal volume that reduces proportionally with A-pillar distance </a:t>
            </a:r>
          </a:p>
          <a:p>
            <a:pPr algn="just">
              <a:lnSpc>
                <a:spcPct val="150000"/>
              </a:lnSpc>
              <a:spcAft>
                <a:spcPts val="800"/>
              </a:spcAft>
            </a:pPr>
            <a:endParaRPr lang="en-GB" sz="1800" dirty="0">
              <a:latin typeface="Calibri" panose="020F0502020204030204" pitchFamily="34" charset="0"/>
              <a:cs typeface="Times New Roman" panose="02020603050405020304" pitchFamily="18" charset="0"/>
            </a:endParaRPr>
          </a:p>
          <a:p>
            <a:pPr algn="just">
              <a:lnSpc>
                <a:spcPct val="150000"/>
              </a:lnSpc>
              <a:spcAft>
                <a:spcPts val="800"/>
              </a:spcAft>
            </a:pPr>
            <a:endParaRPr lang="en-GB" dirty="0"/>
          </a:p>
        </p:txBody>
      </p:sp>
      <p:sp>
        <p:nvSpPr>
          <p:cNvPr id="4" name="Title 1">
            <a:extLst>
              <a:ext uri="{FF2B5EF4-FFF2-40B4-BE49-F238E27FC236}">
                <a16:creationId xmlns:a16="http://schemas.microsoft.com/office/drawing/2014/main" id="{355C4E57-02F6-BAAE-3159-90C1F18DB941}"/>
              </a:ext>
            </a:extLst>
          </p:cNvPr>
          <p:cNvSpPr txBox="1">
            <a:spLocks/>
          </p:cNvSpPr>
          <p:nvPr/>
        </p:nvSpPr>
        <p:spPr>
          <a:xfrm>
            <a:off x="348581" y="0"/>
            <a:ext cx="11029616" cy="484960"/>
          </a:xfrm>
          <a:prstGeom prst="rect">
            <a:avLst/>
          </a:prstGeom>
        </p:spPr>
        <p:txBody>
          <a:bodyPr vert="horz" lIns="91440" tIns="45720" rIns="91440" bIns="45720" rtlCol="0" anchor="b">
            <a:normAutofit fontScale="97500" lnSpcReduction="10000"/>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Reminder of discussion in last VRU </a:t>
            </a:r>
            <a:r>
              <a:rPr lang="en-GB" dirty="0" err="1"/>
              <a:t>proxi</a:t>
            </a:r>
            <a:r>
              <a:rPr lang="en-GB" dirty="0"/>
              <a:t> Meeting </a:t>
            </a:r>
          </a:p>
        </p:txBody>
      </p:sp>
    </p:spTree>
    <p:extLst>
      <p:ext uri="{BB962C8B-B14F-4D97-AF65-F5344CB8AC3E}">
        <p14:creationId xmlns:p14="http://schemas.microsoft.com/office/powerpoint/2010/main" val="1332101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529056" y="313302"/>
            <a:ext cx="10548019" cy="3903182"/>
          </a:xfrm>
        </p:spPr>
        <p:txBody>
          <a:bodyPr>
            <a:normAutofit/>
          </a:bodyPr>
          <a:lstStyle/>
          <a:p>
            <a:pPr algn="just">
              <a:lnSpc>
                <a:spcPct val="150000"/>
              </a:lnSpc>
              <a:spcAft>
                <a:spcPts val="800"/>
              </a:spcAft>
            </a:pPr>
            <a:r>
              <a:rPr lang="en-GB" sz="1800" dirty="0">
                <a:latin typeface="Calibri" panose="020F0502020204030204" pitchFamily="34" charset="0"/>
                <a:cs typeface="Times New Roman" panose="02020603050405020304" pitchFamily="18" charset="0"/>
              </a:rPr>
              <a:t>A task force meeting was held to discuss the issues </a:t>
            </a:r>
          </a:p>
          <a:p>
            <a:pPr algn="just">
              <a:lnSpc>
                <a:spcPct val="150000"/>
              </a:lnSpc>
              <a:spcAft>
                <a:spcPts val="800"/>
              </a:spcAft>
            </a:pPr>
            <a:r>
              <a:rPr lang="en-GB" sz="1800" dirty="0">
                <a:latin typeface="Calibri" panose="020F0502020204030204" pitchFamily="34" charset="0"/>
                <a:cs typeface="Times New Roman" panose="02020603050405020304" pitchFamily="18" charset="0"/>
              </a:rPr>
              <a:t>It was decided that we (LDS) would utilise the sample of data that have to explore the following issues</a:t>
            </a:r>
          </a:p>
          <a:p>
            <a:pPr lvl="1" algn="just">
              <a:lnSpc>
                <a:spcPct val="150000"/>
              </a:lnSpc>
              <a:spcAft>
                <a:spcPts val="800"/>
              </a:spcAft>
            </a:pPr>
            <a:r>
              <a:rPr lang="en-GB" sz="1500" dirty="0">
                <a:latin typeface="Calibri" panose="020F0502020204030204" pitchFamily="34" charset="0"/>
                <a:cs typeface="Times New Roman" panose="02020603050405020304" pitchFamily="18" charset="0"/>
              </a:rPr>
              <a:t>Which of two possible methods for measuring inter A-pillar distance is best? </a:t>
            </a:r>
          </a:p>
          <a:p>
            <a:pPr lvl="1" algn="just">
              <a:lnSpc>
                <a:spcPct val="150000"/>
              </a:lnSpc>
              <a:spcAft>
                <a:spcPts val="800"/>
              </a:spcAft>
            </a:pPr>
            <a:r>
              <a:rPr lang="en-GB" sz="1500" dirty="0">
                <a:latin typeface="Calibri" panose="020F0502020204030204" pitchFamily="34" charset="0"/>
                <a:cs typeface="Times New Roman" panose="02020603050405020304" pitchFamily="18" charset="0"/>
              </a:rPr>
              <a:t>The options for producing requirements for the volume that must be seen at different inter A-pillar distances</a:t>
            </a:r>
          </a:p>
          <a:p>
            <a:pPr algn="just">
              <a:lnSpc>
                <a:spcPct val="150000"/>
              </a:lnSpc>
              <a:spcAft>
                <a:spcPts val="800"/>
              </a:spcAft>
            </a:pPr>
            <a:endParaRPr lang="en-GB" sz="1800" dirty="0">
              <a:latin typeface="Calibri" panose="020F0502020204030204" pitchFamily="34" charset="0"/>
              <a:cs typeface="Times New Roman" panose="02020603050405020304" pitchFamily="18" charset="0"/>
            </a:endParaRPr>
          </a:p>
          <a:p>
            <a:pPr algn="just">
              <a:lnSpc>
                <a:spcPct val="150000"/>
              </a:lnSpc>
              <a:spcAft>
                <a:spcPts val="800"/>
              </a:spcAft>
            </a:pPr>
            <a:endParaRPr lang="en-GB" dirty="0"/>
          </a:p>
        </p:txBody>
      </p:sp>
      <p:sp>
        <p:nvSpPr>
          <p:cNvPr id="4" name="Title 1">
            <a:extLst>
              <a:ext uri="{FF2B5EF4-FFF2-40B4-BE49-F238E27FC236}">
                <a16:creationId xmlns:a16="http://schemas.microsoft.com/office/drawing/2014/main" id="{355C4E57-02F6-BAAE-3159-90C1F18DB941}"/>
              </a:ext>
            </a:extLst>
          </p:cNvPr>
          <p:cNvSpPr txBox="1">
            <a:spLocks/>
          </p:cNvSpPr>
          <p:nvPr/>
        </p:nvSpPr>
        <p:spPr>
          <a:xfrm>
            <a:off x="348581" y="0"/>
            <a:ext cx="11029616" cy="484960"/>
          </a:xfrm>
          <a:prstGeom prst="rect">
            <a:avLst/>
          </a:prstGeom>
        </p:spPr>
        <p:txBody>
          <a:bodyPr vert="horz" lIns="91440" tIns="45720" rIns="91440" bIns="45720" rtlCol="0" anchor="b">
            <a:normAutofit fontScale="97500" lnSpcReduction="10000"/>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Requirements defined by a subsequent Task force meeting</a:t>
            </a:r>
          </a:p>
        </p:txBody>
      </p:sp>
      <p:pic>
        <p:nvPicPr>
          <p:cNvPr id="5" name="Picture 4">
            <a:extLst>
              <a:ext uri="{FF2B5EF4-FFF2-40B4-BE49-F238E27FC236}">
                <a16:creationId xmlns:a16="http://schemas.microsoft.com/office/drawing/2014/main" id="{E30AF635-A33D-3579-6753-9B9A5B1C9FC4}"/>
              </a:ext>
            </a:extLst>
          </p:cNvPr>
          <p:cNvPicPr>
            <a:picLocks noChangeAspect="1"/>
          </p:cNvPicPr>
          <p:nvPr/>
        </p:nvPicPr>
        <p:blipFill>
          <a:blip r:embed="rId2"/>
          <a:stretch>
            <a:fillRect/>
          </a:stretch>
        </p:blipFill>
        <p:spPr>
          <a:xfrm>
            <a:off x="1733265" y="2804578"/>
            <a:ext cx="8261446" cy="3278761"/>
          </a:xfrm>
          <a:prstGeom prst="rect">
            <a:avLst/>
          </a:prstGeom>
        </p:spPr>
      </p:pic>
    </p:spTree>
    <p:extLst>
      <p:ext uri="{BB962C8B-B14F-4D97-AF65-F5344CB8AC3E}">
        <p14:creationId xmlns:p14="http://schemas.microsoft.com/office/powerpoint/2010/main" val="1145682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581192" y="1857355"/>
            <a:ext cx="6509419" cy="3903182"/>
          </a:xfrm>
        </p:spPr>
        <p:txBody>
          <a:bodyPr>
            <a:normAutofit/>
          </a:bodyPr>
          <a:lstStyle/>
          <a:p>
            <a:pPr algn="just">
              <a:lnSpc>
                <a:spcPct val="150000"/>
              </a:lnSpc>
              <a:spcAft>
                <a:spcPts val="800"/>
              </a:spcAft>
            </a:pPr>
            <a:r>
              <a:rPr lang="en-GB" sz="1800" dirty="0">
                <a:latin typeface="Calibri" panose="020F0502020204030204" pitchFamily="34" charset="0"/>
                <a:cs typeface="Times New Roman" panose="02020603050405020304" pitchFamily="18" charset="0"/>
              </a:rPr>
              <a:t>Method 1 = shortest distance between A-pillars in the Y-Axis at the DVS eye point height </a:t>
            </a:r>
          </a:p>
          <a:p>
            <a:pPr algn="just">
              <a:lnSpc>
                <a:spcPct val="150000"/>
              </a:lnSpc>
              <a:spcAft>
                <a:spcPts val="800"/>
              </a:spcAft>
            </a:pPr>
            <a:r>
              <a:rPr lang="en-GB" sz="1800" dirty="0">
                <a:latin typeface="Calibri" panose="020F0502020204030204" pitchFamily="34" charset="0"/>
                <a:cs typeface="Times New Roman" panose="02020603050405020304" pitchFamily="18" charset="0"/>
              </a:rPr>
              <a:t>Method 2 = distance between A – pillars as seen from the driver’s eye point</a:t>
            </a:r>
            <a:endParaRPr lang="en-GB" sz="1500" dirty="0">
              <a:latin typeface="Calibri" panose="020F0502020204030204" pitchFamily="34" charset="0"/>
              <a:cs typeface="Times New Roman" panose="02020603050405020304" pitchFamily="18" charset="0"/>
            </a:endParaRPr>
          </a:p>
          <a:p>
            <a:pPr algn="just">
              <a:lnSpc>
                <a:spcPct val="150000"/>
              </a:lnSpc>
              <a:spcAft>
                <a:spcPts val="800"/>
              </a:spcAft>
            </a:pPr>
            <a:endParaRPr lang="en-GB" sz="1800" dirty="0">
              <a:latin typeface="Calibri" panose="020F0502020204030204" pitchFamily="34" charset="0"/>
              <a:cs typeface="Times New Roman" panose="02020603050405020304" pitchFamily="18" charset="0"/>
            </a:endParaRPr>
          </a:p>
          <a:p>
            <a:pPr algn="just">
              <a:lnSpc>
                <a:spcPct val="150000"/>
              </a:lnSpc>
              <a:spcAft>
                <a:spcPts val="800"/>
              </a:spcAft>
            </a:pPr>
            <a:endParaRPr lang="en-GB" dirty="0"/>
          </a:p>
        </p:txBody>
      </p:sp>
      <p:sp>
        <p:nvSpPr>
          <p:cNvPr id="4" name="Title 1">
            <a:extLst>
              <a:ext uri="{FF2B5EF4-FFF2-40B4-BE49-F238E27FC236}">
                <a16:creationId xmlns:a16="http://schemas.microsoft.com/office/drawing/2014/main" id="{355C4E57-02F6-BAAE-3159-90C1F18DB941}"/>
              </a:ext>
            </a:extLst>
          </p:cNvPr>
          <p:cNvSpPr txBox="1">
            <a:spLocks/>
          </p:cNvSpPr>
          <p:nvPr/>
        </p:nvSpPr>
        <p:spPr>
          <a:xfrm>
            <a:off x="348581" y="0"/>
            <a:ext cx="11029616" cy="484960"/>
          </a:xfrm>
          <a:prstGeom prst="rect">
            <a:avLst/>
          </a:prstGeom>
        </p:spPr>
        <p:txBody>
          <a:bodyPr vert="horz" lIns="91440" tIns="45720" rIns="91440" bIns="45720" rtlCol="0" anchor="b">
            <a:normAutofit fontScale="97500" lnSpcReduction="10000"/>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two possible methods for measuring inter A-pillar distance </a:t>
            </a:r>
          </a:p>
        </p:txBody>
      </p:sp>
      <p:pic>
        <p:nvPicPr>
          <p:cNvPr id="2" name="Picture 1">
            <a:extLst>
              <a:ext uri="{FF2B5EF4-FFF2-40B4-BE49-F238E27FC236}">
                <a16:creationId xmlns:a16="http://schemas.microsoft.com/office/drawing/2014/main" id="{F9AE0C93-52A8-4395-EF13-76A8525E32F4}"/>
              </a:ext>
            </a:extLst>
          </p:cNvPr>
          <p:cNvPicPr>
            <a:picLocks noChangeAspect="1"/>
          </p:cNvPicPr>
          <p:nvPr/>
        </p:nvPicPr>
        <p:blipFill>
          <a:blip r:embed="rId2"/>
          <a:stretch>
            <a:fillRect/>
          </a:stretch>
        </p:blipFill>
        <p:spPr>
          <a:xfrm rot="5400000">
            <a:off x="9559673" y="4899106"/>
            <a:ext cx="1625431" cy="1715308"/>
          </a:xfrm>
          <a:prstGeom prst="rect">
            <a:avLst/>
          </a:prstGeom>
        </p:spPr>
      </p:pic>
      <p:sp>
        <p:nvSpPr>
          <p:cNvPr id="5" name="Oval 4">
            <a:extLst>
              <a:ext uri="{FF2B5EF4-FFF2-40B4-BE49-F238E27FC236}">
                <a16:creationId xmlns:a16="http://schemas.microsoft.com/office/drawing/2014/main" id="{69EF3736-9F65-FF8D-8E5E-D86DDD112886}"/>
              </a:ext>
            </a:extLst>
          </p:cNvPr>
          <p:cNvSpPr/>
          <p:nvPr/>
        </p:nvSpPr>
        <p:spPr>
          <a:xfrm>
            <a:off x="9721368" y="5187374"/>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69AE7A21-F36B-5962-0428-C0E6BA24928B}"/>
              </a:ext>
            </a:extLst>
          </p:cNvPr>
          <p:cNvSpPr/>
          <p:nvPr/>
        </p:nvSpPr>
        <p:spPr>
          <a:xfrm>
            <a:off x="10916986" y="5206424"/>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reeform: Shape 6">
            <a:extLst>
              <a:ext uri="{FF2B5EF4-FFF2-40B4-BE49-F238E27FC236}">
                <a16:creationId xmlns:a16="http://schemas.microsoft.com/office/drawing/2014/main" id="{8AB6C9DD-4775-C18A-1A94-9283B6D2FDE9}"/>
              </a:ext>
            </a:extLst>
          </p:cNvPr>
          <p:cNvSpPr/>
          <p:nvPr/>
        </p:nvSpPr>
        <p:spPr>
          <a:xfrm>
            <a:off x="7806792" y="3951789"/>
            <a:ext cx="3473116" cy="1808748"/>
          </a:xfrm>
          <a:custGeom>
            <a:avLst/>
            <a:gdLst>
              <a:gd name="connsiteX0" fmla="*/ 2751221 w 3260558"/>
              <a:gd name="connsiteY0" fmla="*/ 1836821 h 1836821"/>
              <a:gd name="connsiteX1" fmla="*/ 3260558 w 3260558"/>
              <a:gd name="connsiteY1" fmla="*/ 28073 h 1836821"/>
              <a:gd name="connsiteX2" fmla="*/ 0 w 3260558"/>
              <a:gd name="connsiteY2" fmla="*/ 0 h 1836821"/>
              <a:gd name="connsiteX3" fmla="*/ 2751221 w 3260558"/>
              <a:gd name="connsiteY3" fmla="*/ 1836821 h 1836821"/>
              <a:gd name="connsiteX0" fmla="*/ 2943726 w 3453063"/>
              <a:gd name="connsiteY0" fmla="*/ 1808748 h 1808748"/>
              <a:gd name="connsiteX1" fmla="*/ 3453063 w 3453063"/>
              <a:gd name="connsiteY1" fmla="*/ 0 h 1808748"/>
              <a:gd name="connsiteX2" fmla="*/ 0 w 3453063"/>
              <a:gd name="connsiteY2" fmla="*/ 92243 h 1808748"/>
              <a:gd name="connsiteX3" fmla="*/ 2943726 w 3453063"/>
              <a:gd name="connsiteY3" fmla="*/ 1808748 h 1808748"/>
              <a:gd name="connsiteX0" fmla="*/ 2963779 w 3473116"/>
              <a:gd name="connsiteY0" fmla="*/ 1808748 h 1808748"/>
              <a:gd name="connsiteX1" fmla="*/ 3473116 w 3473116"/>
              <a:gd name="connsiteY1" fmla="*/ 0 h 1808748"/>
              <a:gd name="connsiteX2" fmla="*/ 0 w 3473116"/>
              <a:gd name="connsiteY2" fmla="*/ 20054 h 1808748"/>
              <a:gd name="connsiteX3" fmla="*/ 2963779 w 3473116"/>
              <a:gd name="connsiteY3" fmla="*/ 1808748 h 1808748"/>
            </a:gdLst>
            <a:ahLst/>
            <a:cxnLst>
              <a:cxn ang="0">
                <a:pos x="connsiteX0" y="connsiteY0"/>
              </a:cxn>
              <a:cxn ang="0">
                <a:pos x="connsiteX1" y="connsiteY1"/>
              </a:cxn>
              <a:cxn ang="0">
                <a:pos x="connsiteX2" y="connsiteY2"/>
              </a:cxn>
              <a:cxn ang="0">
                <a:pos x="connsiteX3" y="connsiteY3"/>
              </a:cxn>
            </a:cxnLst>
            <a:rect l="l" t="t" r="r" b="b"/>
            <a:pathLst>
              <a:path w="3473116" h="1808748">
                <a:moveTo>
                  <a:pt x="2963779" y="1808748"/>
                </a:moveTo>
                <a:lnTo>
                  <a:pt x="3473116" y="0"/>
                </a:lnTo>
                <a:lnTo>
                  <a:pt x="0" y="20054"/>
                </a:lnTo>
                <a:lnTo>
                  <a:pt x="2963779" y="1808748"/>
                </a:lnTo>
                <a:close/>
              </a:path>
            </a:pathLst>
          </a:custGeom>
          <a:solidFill>
            <a:srgbClr val="1CADE4">
              <a:alpha val="50196"/>
            </a:srgb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8" name="Straight Connector 7">
            <a:extLst>
              <a:ext uri="{FF2B5EF4-FFF2-40B4-BE49-F238E27FC236}">
                <a16:creationId xmlns:a16="http://schemas.microsoft.com/office/drawing/2014/main" id="{7011BC08-74D5-EDF6-00CB-16D08715CAD1}"/>
              </a:ext>
            </a:extLst>
          </p:cNvPr>
          <p:cNvCxnSpPr>
            <a:cxnSpLocks/>
          </p:cNvCxnSpPr>
          <p:nvPr/>
        </p:nvCxnSpPr>
        <p:spPr>
          <a:xfrm>
            <a:off x="9841746" y="5187374"/>
            <a:ext cx="1075240" cy="79924"/>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2F11895-5F00-6B69-E694-2FCFC0455840}"/>
              </a:ext>
            </a:extLst>
          </p:cNvPr>
          <p:cNvCxnSpPr/>
          <p:nvPr/>
        </p:nvCxnSpPr>
        <p:spPr>
          <a:xfrm>
            <a:off x="9836716" y="5187374"/>
            <a:ext cx="1074555" cy="79924"/>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C4121393-4416-C9FE-5F97-B3A8FA0460F1}"/>
              </a:ext>
            </a:extLst>
          </p:cNvPr>
          <p:cNvPicPr>
            <a:picLocks noChangeAspect="1"/>
          </p:cNvPicPr>
          <p:nvPr/>
        </p:nvPicPr>
        <p:blipFill>
          <a:blip r:embed="rId2"/>
          <a:stretch>
            <a:fillRect/>
          </a:stretch>
        </p:blipFill>
        <p:spPr>
          <a:xfrm rot="5400000">
            <a:off x="9559673" y="2141871"/>
            <a:ext cx="1625431" cy="1715308"/>
          </a:xfrm>
          <a:prstGeom prst="rect">
            <a:avLst/>
          </a:prstGeom>
        </p:spPr>
      </p:pic>
      <p:sp>
        <p:nvSpPr>
          <p:cNvPr id="11" name="Oval 10">
            <a:extLst>
              <a:ext uri="{FF2B5EF4-FFF2-40B4-BE49-F238E27FC236}">
                <a16:creationId xmlns:a16="http://schemas.microsoft.com/office/drawing/2014/main" id="{8E043CCC-18F5-267F-9517-38EA2668D8FB}"/>
              </a:ext>
            </a:extLst>
          </p:cNvPr>
          <p:cNvSpPr/>
          <p:nvPr/>
        </p:nvSpPr>
        <p:spPr>
          <a:xfrm>
            <a:off x="9721368" y="2430139"/>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9255C331-D39D-5599-CA9B-476E65AC2298}"/>
              </a:ext>
            </a:extLst>
          </p:cNvPr>
          <p:cNvSpPr/>
          <p:nvPr/>
        </p:nvSpPr>
        <p:spPr>
          <a:xfrm>
            <a:off x="10916986" y="2439571"/>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Shape 12">
            <a:extLst>
              <a:ext uri="{FF2B5EF4-FFF2-40B4-BE49-F238E27FC236}">
                <a16:creationId xmlns:a16="http://schemas.microsoft.com/office/drawing/2014/main" id="{A72E87B0-AA3C-CDFE-3348-2973785113F8}"/>
              </a:ext>
            </a:extLst>
          </p:cNvPr>
          <p:cNvSpPr/>
          <p:nvPr/>
        </p:nvSpPr>
        <p:spPr>
          <a:xfrm>
            <a:off x="7806792" y="1194554"/>
            <a:ext cx="3473116" cy="1808748"/>
          </a:xfrm>
          <a:custGeom>
            <a:avLst/>
            <a:gdLst>
              <a:gd name="connsiteX0" fmla="*/ 2751221 w 3260558"/>
              <a:gd name="connsiteY0" fmla="*/ 1836821 h 1836821"/>
              <a:gd name="connsiteX1" fmla="*/ 3260558 w 3260558"/>
              <a:gd name="connsiteY1" fmla="*/ 28073 h 1836821"/>
              <a:gd name="connsiteX2" fmla="*/ 0 w 3260558"/>
              <a:gd name="connsiteY2" fmla="*/ 0 h 1836821"/>
              <a:gd name="connsiteX3" fmla="*/ 2751221 w 3260558"/>
              <a:gd name="connsiteY3" fmla="*/ 1836821 h 1836821"/>
              <a:gd name="connsiteX0" fmla="*/ 2943726 w 3453063"/>
              <a:gd name="connsiteY0" fmla="*/ 1808748 h 1808748"/>
              <a:gd name="connsiteX1" fmla="*/ 3453063 w 3453063"/>
              <a:gd name="connsiteY1" fmla="*/ 0 h 1808748"/>
              <a:gd name="connsiteX2" fmla="*/ 0 w 3453063"/>
              <a:gd name="connsiteY2" fmla="*/ 92243 h 1808748"/>
              <a:gd name="connsiteX3" fmla="*/ 2943726 w 3453063"/>
              <a:gd name="connsiteY3" fmla="*/ 1808748 h 1808748"/>
              <a:gd name="connsiteX0" fmla="*/ 2963779 w 3473116"/>
              <a:gd name="connsiteY0" fmla="*/ 1808748 h 1808748"/>
              <a:gd name="connsiteX1" fmla="*/ 3473116 w 3473116"/>
              <a:gd name="connsiteY1" fmla="*/ 0 h 1808748"/>
              <a:gd name="connsiteX2" fmla="*/ 0 w 3473116"/>
              <a:gd name="connsiteY2" fmla="*/ 20054 h 1808748"/>
              <a:gd name="connsiteX3" fmla="*/ 2963779 w 3473116"/>
              <a:gd name="connsiteY3" fmla="*/ 1808748 h 1808748"/>
            </a:gdLst>
            <a:ahLst/>
            <a:cxnLst>
              <a:cxn ang="0">
                <a:pos x="connsiteX0" y="connsiteY0"/>
              </a:cxn>
              <a:cxn ang="0">
                <a:pos x="connsiteX1" y="connsiteY1"/>
              </a:cxn>
              <a:cxn ang="0">
                <a:pos x="connsiteX2" y="connsiteY2"/>
              </a:cxn>
              <a:cxn ang="0">
                <a:pos x="connsiteX3" y="connsiteY3"/>
              </a:cxn>
            </a:cxnLst>
            <a:rect l="l" t="t" r="r" b="b"/>
            <a:pathLst>
              <a:path w="3473116" h="1808748">
                <a:moveTo>
                  <a:pt x="2963779" y="1808748"/>
                </a:moveTo>
                <a:lnTo>
                  <a:pt x="3473116" y="0"/>
                </a:lnTo>
                <a:lnTo>
                  <a:pt x="0" y="20054"/>
                </a:lnTo>
                <a:lnTo>
                  <a:pt x="2963779" y="1808748"/>
                </a:lnTo>
                <a:close/>
              </a:path>
            </a:pathLst>
          </a:custGeom>
          <a:solidFill>
            <a:srgbClr val="1CADE4">
              <a:alpha val="50196"/>
            </a:srgb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4" name="Straight Connector 13">
            <a:extLst>
              <a:ext uri="{FF2B5EF4-FFF2-40B4-BE49-F238E27FC236}">
                <a16:creationId xmlns:a16="http://schemas.microsoft.com/office/drawing/2014/main" id="{0D0E8685-99FA-75F8-DD49-784F7D838660}"/>
              </a:ext>
            </a:extLst>
          </p:cNvPr>
          <p:cNvCxnSpPr>
            <a:cxnSpLocks/>
          </p:cNvCxnSpPr>
          <p:nvPr/>
        </p:nvCxnSpPr>
        <p:spPr>
          <a:xfrm>
            <a:off x="9841746" y="2430139"/>
            <a:ext cx="1075240" cy="799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A81D22E0-D41D-CF72-8B78-A1C6D0F391AF}"/>
              </a:ext>
            </a:extLst>
          </p:cNvPr>
          <p:cNvCxnSpPr>
            <a:cxnSpLocks/>
            <a:stCxn id="11" idx="6"/>
            <a:endCxn id="12" idx="2"/>
          </p:cNvCxnSpPr>
          <p:nvPr/>
        </p:nvCxnSpPr>
        <p:spPr>
          <a:xfrm>
            <a:off x="9843116" y="2491013"/>
            <a:ext cx="1073870" cy="9432"/>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2D3CCEBC-E519-2B61-F038-3E8520101CFE}"/>
              </a:ext>
            </a:extLst>
          </p:cNvPr>
          <p:cNvPicPr>
            <a:picLocks noChangeAspect="1"/>
          </p:cNvPicPr>
          <p:nvPr/>
        </p:nvPicPr>
        <p:blipFill>
          <a:blip r:embed="rId3"/>
          <a:stretch>
            <a:fillRect/>
          </a:stretch>
        </p:blipFill>
        <p:spPr>
          <a:xfrm>
            <a:off x="1199971" y="4787082"/>
            <a:ext cx="2933879" cy="1151819"/>
          </a:xfrm>
          <a:prstGeom prst="rect">
            <a:avLst/>
          </a:prstGeom>
        </p:spPr>
      </p:pic>
      <p:pic>
        <p:nvPicPr>
          <p:cNvPr id="19" name="Picture 18">
            <a:extLst>
              <a:ext uri="{FF2B5EF4-FFF2-40B4-BE49-F238E27FC236}">
                <a16:creationId xmlns:a16="http://schemas.microsoft.com/office/drawing/2014/main" id="{8858DA17-FCF0-1227-EA6C-295B24C8B75B}"/>
              </a:ext>
            </a:extLst>
          </p:cNvPr>
          <p:cNvPicPr>
            <a:picLocks noChangeAspect="1"/>
          </p:cNvPicPr>
          <p:nvPr/>
        </p:nvPicPr>
        <p:blipFill rotWithShape="1">
          <a:blip r:embed="rId4"/>
          <a:srcRect l="3713" r="2274" b="7350"/>
          <a:stretch/>
        </p:blipFill>
        <p:spPr>
          <a:xfrm>
            <a:off x="4107180" y="4787082"/>
            <a:ext cx="3150870" cy="1151819"/>
          </a:xfrm>
          <a:prstGeom prst="rect">
            <a:avLst/>
          </a:prstGeom>
        </p:spPr>
      </p:pic>
      <p:sp>
        <p:nvSpPr>
          <p:cNvPr id="20" name="TextBox 19">
            <a:extLst>
              <a:ext uri="{FF2B5EF4-FFF2-40B4-BE49-F238E27FC236}">
                <a16:creationId xmlns:a16="http://schemas.microsoft.com/office/drawing/2014/main" id="{A868A795-C028-75C0-DCB8-368A9B151B0B}"/>
              </a:ext>
            </a:extLst>
          </p:cNvPr>
          <p:cNvSpPr txBox="1"/>
          <p:nvPr/>
        </p:nvSpPr>
        <p:spPr>
          <a:xfrm>
            <a:off x="2245360" y="6035040"/>
            <a:ext cx="738279" cy="369332"/>
          </a:xfrm>
          <a:prstGeom prst="rect">
            <a:avLst/>
          </a:prstGeom>
          <a:noFill/>
        </p:spPr>
        <p:txBody>
          <a:bodyPr wrap="none" rtlCol="0">
            <a:spAutoFit/>
          </a:bodyPr>
          <a:lstStyle/>
          <a:p>
            <a:r>
              <a:rPr lang="en-GB" dirty="0"/>
              <a:t>Y-Axis</a:t>
            </a:r>
          </a:p>
        </p:txBody>
      </p:sp>
      <p:sp>
        <p:nvSpPr>
          <p:cNvPr id="21" name="TextBox 20">
            <a:extLst>
              <a:ext uri="{FF2B5EF4-FFF2-40B4-BE49-F238E27FC236}">
                <a16:creationId xmlns:a16="http://schemas.microsoft.com/office/drawing/2014/main" id="{639149E8-B121-5FF3-E21E-25A4A1AFF23A}"/>
              </a:ext>
            </a:extLst>
          </p:cNvPr>
          <p:cNvSpPr txBox="1"/>
          <p:nvPr/>
        </p:nvSpPr>
        <p:spPr>
          <a:xfrm>
            <a:off x="4349797" y="6035040"/>
            <a:ext cx="3299365" cy="369332"/>
          </a:xfrm>
          <a:prstGeom prst="rect">
            <a:avLst/>
          </a:prstGeom>
          <a:noFill/>
        </p:spPr>
        <p:txBody>
          <a:bodyPr wrap="none" rtlCol="0">
            <a:spAutoFit/>
          </a:bodyPr>
          <a:lstStyle/>
          <a:p>
            <a:r>
              <a:rPr lang="en-GB" dirty="0"/>
              <a:t>Distance as seen from eye point</a:t>
            </a:r>
          </a:p>
        </p:txBody>
      </p:sp>
    </p:spTree>
    <p:extLst>
      <p:ext uri="{BB962C8B-B14F-4D97-AF65-F5344CB8AC3E}">
        <p14:creationId xmlns:p14="http://schemas.microsoft.com/office/powerpoint/2010/main" val="7015091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581192" y="1857355"/>
            <a:ext cx="7902408" cy="3903182"/>
          </a:xfrm>
        </p:spPr>
        <p:txBody>
          <a:bodyPr>
            <a:normAutofit/>
          </a:bodyPr>
          <a:lstStyle/>
          <a:p>
            <a:pPr algn="just">
              <a:lnSpc>
                <a:spcPct val="150000"/>
              </a:lnSpc>
              <a:spcAft>
                <a:spcPts val="800"/>
              </a:spcAft>
            </a:pPr>
            <a:r>
              <a:rPr lang="en-GB" sz="1800" dirty="0">
                <a:latin typeface="Calibri" panose="020F0502020204030204" pitchFamily="34" charset="0"/>
                <a:cs typeface="Times New Roman" panose="02020603050405020304" pitchFamily="18" charset="0"/>
              </a:rPr>
              <a:t>Results for two possible methods for measuring inter A-pillar distance </a:t>
            </a:r>
          </a:p>
          <a:p>
            <a:pPr algn="just">
              <a:lnSpc>
                <a:spcPct val="150000"/>
              </a:lnSpc>
              <a:spcAft>
                <a:spcPts val="800"/>
              </a:spcAft>
            </a:pPr>
            <a:endParaRPr lang="en-GB" sz="1800" dirty="0">
              <a:latin typeface="Calibri" panose="020F0502020204030204" pitchFamily="34" charset="0"/>
              <a:cs typeface="Times New Roman" panose="02020603050405020304" pitchFamily="18" charset="0"/>
            </a:endParaRPr>
          </a:p>
          <a:p>
            <a:pPr algn="just">
              <a:lnSpc>
                <a:spcPct val="150000"/>
              </a:lnSpc>
              <a:spcAft>
                <a:spcPts val="800"/>
              </a:spcAft>
            </a:pPr>
            <a:endParaRPr lang="en-GB" dirty="0"/>
          </a:p>
        </p:txBody>
      </p:sp>
      <p:sp>
        <p:nvSpPr>
          <p:cNvPr id="4" name="Title 1">
            <a:extLst>
              <a:ext uri="{FF2B5EF4-FFF2-40B4-BE49-F238E27FC236}">
                <a16:creationId xmlns:a16="http://schemas.microsoft.com/office/drawing/2014/main" id="{355C4E57-02F6-BAAE-3159-90C1F18DB941}"/>
              </a:ext>
            </a:extLst>
          </p:cNvPr>
          <p:cNvSpPr txBox="1">
            <a:spLocks/>
          </p:cNvSpPr>
          <p:nvPr/>
        </p:nvSpPr>
        <p:spPr>
          <a:xfrm>
            <a:off x="348581" y="0"/>
            <a:ext cx="11029616" cy="484960"/>
          </a:xfrm>
          <a:prstGeom prst="rect">
            <a:avLst/>
          </a:prstGeom>
        </p:spPr>
        <p:txBody>
          <a:bodyPr vert="horz" lIns="91440" tIns="45720" rIns="91440" bIns="45720" rtlCol="0" anchor="b">
            <a:normAutofit fontScale="97500" lnSpcReduction="10000"/>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two possible methods for measuring inter A-pillar distance </a:t>
            </a:r>
          </a:p>
        </p:txBody>
      </p:sp>
    </p:spTree>
    <p:extLst>
      <p:ext uri="{BB962C8B-B14F-4D97-AF65-F5344CB8AC3E}">
        <p14:creationId xmlns:p14="http://schemas.microsoft.com/office/powerpoint/2010/main" val="34660545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581192" y="1857355"/>
            <a:ext cx="6509419" cy="3903182"/>
          </a:xfrm>
        </p:spPr>
        <p:txBody>
          <a:bodyPr>
            <a:normAutofit/>
          </a:bodyPr>
          <a:lstStyle/>
          <a:p>
            <a:pPr algn="just">
              <a:lnSpc>
                <a:spcPct val="150000"/>
              </a:lnSpc>
              <a:spcAft>
                <a:spcPts val="800"/>
              </a:spcAft>
            </a:pPr>
            <a:r>
              <a:rPr lang="en-GB" sz="1800" dirty="0">
                <a:latin typeface="Calibri" panose="020F0502020204030204" pitchFamily="34" charset="0"/>
                <a:cs typeface="Times New Roman" panose="02020603050405020304" pitchFamily="18" charset="0"/>
              </a:rPr>
              <a:t>The two methods produce similar results with the inter a-pillar distance  for the  vehicles tested</a:t>
            </a:r>
          </a:p>
          <a:p>
            <a:pPr algn="just">
              <a:lnSpc>
                <a:spcPct val="150000"/>
              </a:lnSpc>
              <a:spcAft>
                <a:spcPts val="800"/>
              </a:spcAft>
            </a:pPr>
            <a:r>
              <a:rPr lang="en-GB" sz="1800" dirty="0">
                <a:latin typeface="Calibri" panose="020F0502020204030204" pitchFamily="34" charset="0"/>
                <a:cs typeface="Times New Roman" panose="02020603050405020304" pitchFamily="18" charset="0"/>
              </a:rPr>
              <a:t>The bottom graph shows an example for one vehicle where the two methods produce linear results </a:t>
            </a:r>
          </a:p>
          <a:p>
            <a:pPr algn="just">
              <a:lnSpc>
                <a:spcPct val="150000"/>
              </a:lnSpc>
              <a:spcAft>
                <a:spcPts val="800"/>
              </a:spcAft>
            </a:pPr>
            <a:r>
              <a:rPr lang="en-GB" sz="1800" dirty="0">
                <a:latin typeface="Calibri" panose="020F0502020204030204" pitchFamily="34" charset="0"/>
                <a:cs typeface="Times New Roman" panose="02020603050405020304" pitchFamily="18" charset="0"/>
              </a:rPr>
              <a:t>Hence, the A-pillar profile didn’t vary the “as seen from eye point view” as much as anticipated. </a:t>
            </a:r>
          </a:p>
          <a:p>
            <a:pPr algn="just">
              <a:lnSpc>
                <a:spcPct val="150000"/>
              </a:lnSpc>
              <a:spcAft>
                <a:spcPts val="800"/>
              </a:spcAft>
            </a:pPr>
            <a:r>
              <a:rPr lang="en-GB" sz="1800" dirty="0">
                <a:latin typeface="Calibri" panose="020F0502020204030204" pitchFamily="34" charset="0"/>
                <a:cs typeface="Times New Roman" panose="02020603050405020304" pitchFamily="18" charset="0"/>
              </a:rPr>
              <a:t>This is good. The simpler method is preferred. </a:t>
            </a:r>
            <a:endParaRPr lang="en-GB" sz="1500" dirty="0">
              <a:latin typeface="Calibri" panose="020F0502020204030204" pitchFamily="34" charset="0"/>
              <a:cs typeface="Times New Roman" panose="02020603050405020304" pitchFamily="18" charset="0"/>
            </a:endParaRPr>
          </a:p>
          <a:p>
            <a:pPr algn="just">
              <a:lnSpc>
                <a:spcPct val="150000"/>
              </a:lnSpc>
              <a:spcAft>
                <a:spcPts val="800"/>
              </a:spcAft>
            </a:pPr>
            <a:endParaRPr lang="en-GB" sz="1800" dirty="0">
              <a:latin typeface="Calibri" panose="020F0502020204030204" pitchFamily="34" charset="0"/>
              <a:cs typeface="Times New Roman" panose="02020603050405020304" pitchFamily="18" charset="0"/>
            </a:endParaRPr>
          </a:p>
          <a:p>
            <a:pPr algn="just">
              <a:lnSpc>
                <a:spcPct val="150000"/>
              </a:lnSpc>
              <a:spcAft>
                <a:spcPts val="800"/>
              </a:spcAft>
            </a:pPr>
            <a:endParaRPr lang="en-GB" dirty="0"/>
          </a:p>
        </p:txBody>
      </p:sp>
      <p:sp>
        <p:nvSpPr>
          <p:cNvPr id="4" name="Title 1">
            <a:extLst>
              <a:ext uri="{FF2B5EF4-FFF2-40B4-BE49-F238E27FC236}">
                <a16:creationId xmlns:a16="http://schemas.microsoft.com/office/drawing/2014/main" id="{355C4E57-02F6-BAAE-3159-90C1F18DB941}"/>
              </a:ext>
            </a:extLst>
          </p:cNvPr>
          <p:cNvSpPr txBox="1">
            <a:spLocks/>
          </p:cNvSpPr>
          <p:nvPr/>
        </p:nvSpPr>
        <p:spPr>
          <a:xfrm>
            <a:off x="348581" y="0"/>
            <a:ext cx="11029616" cy="484960"/>
          </a:xfrm>
          <a:prstGeom prst="rect">
            <a:avLst/>
          </a:prstGeom>
        </p:spPr>
        <p:txBody>
          <a:bodyPr vert="horz" lIns="91440" tIns="45720" rIns="91440" bIns="45720" rtlCol="0" anchor="b">
            <a:normAutofit fontScale="97500" lnSpcReduction="10000"/>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two possible methods for measuring inter A-pillar distance </a:t>
            </a:r>
          </a:p>
        </p:txBody>
      </p:sp>
      <p:pic>
        <p:nvPicPr>
          <p:cNvPr id="18" name="Picture 17">
            <a:extLst>
              <a:ext uri="{FF2B5EF4-FFF2-40B4-BE49-F238E27FC236}">
                <a16:creationId xmlns:a16="http://schemas.microsoft.com/office/drawing/2014/main" id="{88335E24-0C70-9AAA-4F9A-43AF98292B1C}"/>
              </a:ext>
            </a:extLst>
          </p:cNvPr>
          <p:cNvPicPr>
            <a:picLocks noChangeAspect="1"/>
          </p:cNvPicPr>
          <p:nvPr/>
        </p:nvPicPr>
        <p:blipFill>
          <a:blip r:embed="rId2"/>
          <a:stretch>
            <a:fillRect/>
          </a:stretch>
        </p:blipFill>
        <p:spPr>
          <a:xfrm>
            <a:off x="8221980" y="1185167"/>
            <a:ext cx="3546166" cy="2004866"/>
          </a:xfrm>
          <a:prstGeom prst="rect">
            <a:avLst/>
          </a:prstGeom>
        </p:spPr>
      </p:pic>
      <p:pic>
        <p:nvPicPr>
          <p:cNvPr id="21" name="Picture 20">
            <a:extLst>
              <a:ext uri="{FF2B5EF4-FFF2-40B4-BE49-F238E27FC236}">
                <a16:creationId xmlns:a16="http://schemas.microsoft.com/office/drawing/2014/main" id="{4C8A52C7-E791-BAB4-89E9-9262424176A2}"/>
              </a:ext>
            </a:extLst>
          </p:cNvPr>
          <p:cNvPicPr>
            <a:picLocks noChangeAspect="1"/>
          </p:cNvPicPr>
          <p:nvPr/>
        </p:nvPicPr>
        <p:blipFill>
          <a:blip r:embed="rId3"/>
          <a:stretch>
            <a:fillRect/>
          </a:stretch>
        </p:blipFill>
        <p:spPr>
          <a:xfrm>
            <a:off x="8221980" y="3368040"/>
            <a:ext cx="3648874" cy="2156460"/>
          </a:xfrm>
          <a:prstGeom prst="rect">
            <a:avLst/>
          </a:prstGeom>
        </p:spPr>
      </p:pic>
    </p:spTree>
    <p:extLst>
      <p:ext uri="{BB962C8B-B14F-4D97-AF65-F5344CB8AC3E}">
        <p14:creationId xmlns:p14="http://schemas.microsoft.com/office/powerpoint/2010/main" val="2611847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581192" y="1857355"/>
            <a:ext cx="7902408" cy="3903182"/>
          </a:xfrm>
        </p:spPr>
        <p:txBody>
          <a:bodyPr>
            <a:normAutofit/>
          </a:bodyPr>
          <a:lstStyle/>
          <a:p>
            <a:pPr algn="just">
              <a:lnSpc>
                <a:spcPct val="150000"/>
              </a:lnSpc>
              <a:spcAft>
                <a:spcPts val="800"/>
              </a:spcAft>
            </a:pPr>
            <a:r>
              <a:rPr lang="en-GB" sz="1800" dirty="0">
                <a:latin typeface="Calibri" panose="020F0502020204030204" pitchFamily="34" charset="0"/>
                <a:ea typeface="Calibri" panose="020F0502020204030204" pitchFamily="34" charset="0"/>
                <a:cs typeface="Times New Roman" panose="02020603050405020304" pitchFamily="18" charset="0"/>
              </a:rPr>
              <a:t>Testing volume required for reduced inter A-pillar distance. </a:t>
            </a:r>
            <a:r>
              <a:rPr lang="en-GB" sz="1800" dirty="0">
                <a:latin typeface="Calibri" panose="020F0502020204030204" pitchFamily="34" charset="0"/>
                <a:cs typeface="Times New Roman" panose="02020603050405020304" pitchFamily="18" charset="0"/>
              </a:rPr>
              <a:t> </a:t>
            </a:r>
          </a:p>
          <a:p>
            <a:pPr algn="just">
              <a:lnSpc>
                <a:spcPct val="150000"/>
              </a:lnSpc>
              <a:spcAft>
                <a:spcPts val="800"/>
              </a:spcAft>
            </a:pPr>
            <a:endParaRPr lang="en-GB" sz="1800" dirty="0">
              <a:latin typeface="Calibri" panose="020F0502020204030204" pitchFamily="34" charset="0"/>
              <a:cs typeface="Times New Roman" panose="02020603050405020304" pitchFamily="18" charset="0"/>
            </a:endParaRPr>
          </a:p>
          <a:p>
            <a:pPr algn="just">
              <a:lnSpc>
                <a:spcPct val="150000"/>
              </a:lnSpc>
              <a:spcAft>
                <a:spcPts val="800"/>
              </a:spcAft>
            </a:pPr>
            <a:endParaRPr lang="en-GB" dirty="0"/>
          </a:p>
        </p:txBody>
      </p:sp>
      <p:sp>
        <p:nvSpPr>
          <p:cNvPr id="4" name="Title 1">
            <a:extLst>
              <a:ext uri="{FF2B5EF4-FFF2-40B4-BE49-F238E27FC236}">
                <a16:creationId xmlns:a16="http://schemas.microsoft.com/office/drawing/2014/main" id="{355C4E57-02F6-BAAE-3159-90C1F18DB941}"/>
              </a:ext>
            </a:extLst>
          </p:cNvPr>
          <p:cNvSpPr txBox="1">
            <a:spLocks/>
          </p:cNvSpPr>
          <p:nvPr/>
        </p:nvSpPr>
        <p:spPr>
          <a:xfrm>
            <a:off x="348581" y="0"/>
            <a:ext cx="11029616" cy="484960"/>
          </a:xfrm>
          <a:prstGeom prst="rect">
            <a:avLst/>
          </a:prstGeom>
        </p:spPr>
        <p:txBody>
          <a:bodyPr vert="horz" lIns="91440" tIns="45720" rIns="91440" bIns="45720" rtlCol="0" anchor="b">
            <a:normAutofit fontScale="97500" lnSpcReduction="10000"/>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Testing volume required for reduced inter A-pillar distance. </a:t>
            </a:r>
          </a:p>
        </p:txBody>
      </p:sp>
    </p:spTree>
    <p:extLst>
      <p:ext uri="{BB962C8B-B14F-4D97-AF65-F5344CB8AC3E}">
        <p14:creationId xmlns:p14="http://schemas.microsoft.com/office/powerpoint/2010/main" val="281835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256072" y="2294235"/>
            <a:ext cx="4844248" cy="3903182"/>
          </a:xfrm>
        </p:spPr>
        <p:txBody>
          <a:bodyPr>
            <a:normAutofit fontScale="25000" lnSpcReduction="20000"/>
          </a:bodyPr>
          <a:lstStyle/>
          <a:p>
            <a:pPr algn="just">
              <a:lnSpc>
                <a:spcPct val="150000"/>
              </a:lnSpc>
              <a:spcAft>
                <a:spcPts val="800"/>
              </a:spcAft>
            </a:pPr>
            <a:r>
              <a:rPr lang="en-GB" sz="4800" dirty="0">
                <a:latin typeface="Calibri" panose="020F0502020204030204" pitchFamily="34" charset="0"/>
                <a:cs typeface="Times New Roman" panose="02020603050405020304" pitchFamily="18" charset="0"/>
              </a:rPr>
              <a:t>In the last task force meeting we agreed to perform an analysis with the data that we have</a:t>
            </a:r>
          </a:p>
          <a:p>
            <a:pPr algn="just">
              <a:lnSpc>
                <a:spcPct val="150000"/>
              </a:lnSpc>
              <a:spcAft>
                <a:spcPts val="800"/>
              </a:spcAft>
            </a:pPr>
            <a:r>
              <a:rPr lang="en-GB" sz="4800" dirty="0">
                <a:latin typeface="Calibri" panose="020F0502020204030204" pitchFamily="34" charset="0"/>
                <a:cs typeface="Times New Roman" panose="02020603050405020304" pitchFamily="18" charset="0"/>
              </a:rPr>
              <a:t>We have performed the following steps </a:t>
            </a:r>
          </a:p>
          <a:p>
            <a:pPr algn="just">
              <a:lnSpc>
                <a:spcPct val="150000"/>
              </a:lnSpc>
              <a:spcAft>
                <a:spcPts val="800"/>
              </a:spcAft>
            </a:pPr>
            <a:r>
              <a:rPr lang="en-GB" sz="4800" dirty="0">
                <a:latin typeface="Calibri" panose="020F0502020204030204" pitchFamily="34" charset="0"/>
                <a:cs typeface="Times New Roman" panose="02020603050405020304" pitchFamily="18" charset="0"/>
              </a:rPr>
              <a:t>Selected a sample of vehicles that have differing dash board designs </a:t>
            </a:r>
          </a:p>
          <a:p>
            <a:pPr lvl="1" algn="just">
              <a:lnSpc>
                <a:spcPct val="150000"/>
              </a:lnSpc>
              <a:spcAft>
                <a:spcPts val="800"/>
              </a:spcAft>
            </a:pPr>
            <a:r>
              <a:rPr lang="en-GB" sz="4800" dirty="0">
                <a:latin typeface="Calibri" panose="020F0502020204030204" pitchFamily="34" charset="0"/>
                <a:cs typeface="Times New Roman" panose="02020603050405020304" pitchFamily="18" charset="0"/>
              </a:rPr>
              <a:t>MAN TGX, Daimler 2.5m cab, Volvo FMX, Renault C 2.5</a:t>
            </a:r>
          </a:p>
          <a:p>
            <a:pPr algn="just">
              <a:lnSpc>
                <a:spcPct val="150000"/>
              </a:lnSpc>
              <a:spcAft>
                <a:spcPts val="800"/>
              </a:spcAft>
            </a:pPr>
            <a:r>
              <a:rPr lang="en-GB" sz="4800" dirty="0">
                <a:latin typeface="Calibri" panose="020F0502020204030204" pitchFamily="34" charset="0"/>
                <a:cs typeface="Times New Roman" panose="02020603050405020304" pitchFamily="18" charset="0"/>
              </a:rPr>
              <a:t>Found the height of the cabs where they meet the 1.8m</a:t>
            </a:r>
            <a:r>
              <a:rPr lang="en-GB" sz="4800" baseline="30000" dirty="0">
                <a:latin typeface="Calibri" panose="020F0502020204030204" pitchFamily="34" charset="0"/>
                <a:cs typeface="Times New Roman" panose="02020603050405020304" pitchFamily="18" charset="0"/>
              </a:rPr>
              <a:t>3</a:t>
            </a:r>
            <a:r>
              <a:rPr lang="en-GB" sz="4800" dirty="0">
                <a:latin typeface="Calibri" panose="020F0502020204030204" pitchFamily="34" charset="0"/>
                <a:cs typeface="Times New Roman" panose="02020603050405020304" pitchFamily="18" charset="0"/>
              </a:rPr>
              <a:t> volume requirement for  Level 1 vehicles and the same for 1m</a:t>
            </a:r>
            <a:r>
              <a:rPr lang="en-GB" sz="4800" baseline="30000" dirty="0">
                <a:latin typeface="Calibri" panose="020F0502020204030204" pitchFamily="34" charset="0"/>
                <a:cs typeface="Times New Roman" panose="02020603050405020304" pitchFamily="18" charset="0"/>
              </a:rPr>
              <a:t>3</a:t>
            </a:r>
            <a:r>
              <a:rPr lang="en-GB" sz="4800" dirty="0">
                <a:latin typeface="Calibri" panose="020F0502020204030204" pitchFamily="34" charset="0"/>
                <a:cs typeface="Times New Roman" panose="02020603050405020304" pitchFamily="18" charset="0"/>
              </a:rPr>
              <a:t> Level 2/3 vehicles. </a:t>
            </a:r>
          </a:p>
          <a:p>
            <a:pPr algn="just">
              <a:lnSpc>
                <a:spcPct val="150000"/>
              </a:lnSpc>
              <a:spcAft>
                <a:spcPts val="800"/>
              </a:spcAft>
            </a:pPr>
            <a:r>
              <a:rPr lang="en-GB" sz="4800" dirty="0">
                <a:latin typeface="Calibri" panose="020F0502020204030204" pitchFamily="34" charset="0"/>
                <a:cs typeface="Times New Roman" panose="02020603050405020304" pitchFamily="18" charset="0"/>
              </a:rPr>
              <a:t>Reduced the inter A-pillar distance in seven 100mm increments for all vehicles </a:t>
            </a:r>
          </a:p>
          <a:p>
            <a:pPr algn="just">
              <a:lnSpc>
                <a:spcPct val="150000"/>
              </a:lnSpc>
              <a:spcAft>
                <a:spcPts val="800"/>
              </a:spcAft>
            </a:pPr>
            <a:r>
              <a:rPr lang="en-GB" sz="4800" dirty="0">
                <a:latin typeface="Calibri" panose="020F0502020204030204" pitchFamily="34" charset="0"/>
                <a:cs typeface="Times New Roman" panose="02020603050405020304" pitchFamily="18" charset="0"/>
              </a:rPr>
              <a:t>Plotted these data to generate the graph on the right</a:t>
            </a:r>
          </a:p>
          <a:p>
            <a:pPr algn="just">
              <a:lnSpc>
                <a:spcPct val="150000"/>
              </a:lnSpc>
              <a:spcAft>
                <a:spcPts val="800"/>
              </a:spcAft>
            </a:pPr>
            <a:endParaRPr lang="en-GB" sz="1800" dirty="0">
              <a:latin typeface="Calibri" panose="020F0502020204030204" pitchFamily="34" charset="0"/>
              <a:cs typeface="Times New Roman" panose="02020603050405020304" pitchFamily="18" charset="0"/>
            </a:endParaRPr>
          </a:p>
          <a:p>
            <a:pPr algn="just">
              <a:lnSpc>
                <a:spcPct val="150000"/>
              </a:lnSpc>
              <a:spcAft>
                <a:spcPts val="800"/>
              </a:spcAft>
            </a:pPr>
            <a:endParaRPr lang="en-GB" sz="1500" dirty="0">
              <a:latin typeface="Calibri" panose="020F0502020204030204" pitchFamily="34" charset="0"/>
              <a:cs typeface="Times New Roman" panose="02020603050405020304" pitchFamily="18" charset="0"/>
            </a:endParaRPr>
          </a:p>
          <a:p>
            <a:pPr algn="just">
              <a:lnSpc>
                <a:spcPct val="150000"/>
              </a:lnSpc>
              <a:spcAft>
                <a:spcPts val="800"/>
              </a:spcAft>
            </a:pPr>
            <a:endParaRPr lang="en-GB" sz="1800" dirty="0">
              <a:latin typeface="Calibri" panose="020F0502020204030204" pitchFamily="34" charset="0"/>
              <a:cs typeface="Times New Roman" panose="02020603050405020304" pitchFamily="18" charset="0"/>
            </a:endParaRPr>
          </a:p>
          <a:p>
            <a:pPr algn="just">
              <a:lnSpc>
                <a:spcPct val="150000"/>
              </a:lnSpc>
              <a:spcAft>
                <a:spcPts val="800"/>
              </a:spcAft>
            </a:pPr>
            <a:endParaRPr lang="en-GB" dirty="0"/>
          </a:p>
        </p:txBody>
      </p:sp>
      <p:sp>
        <p:nvSpPr>
          <p:cNvPr id="4" name="Title 1">
            <a:extLst>
              <a:ext uri="{FF2B5EF4-FFF2-40B4-BE49-F238E27FC236}">
                <a16:creationId xmlns:a16="http://schemas.microsoft.com/office/drawing/2014/main" id="{355C4E57-02F6-BAAE-3159-90C1F18DB941}"/>
              </a:ext>
            </a:extLst>
          </p:cNvPr>
          <p:cNvSpPr txBox="1">
            <a:spLocks/>
          </p:cNvSpPr>
          <p:nvPr/>
        </p:nvSpPr>
        <p:spPr>
          <a:xfrm>
            <a:off x="348581" y="0"/>
            <a:ext cx="11029616" cy="484960"/>
          </a:xfrm>
          <a:prstGeom prst="rect">
            <a:avLst/>
          </a:prstGeom>
        </p:spPr>
        <p:txBody>
          <a:bodyPr vert="horz" lIns="91440" tIns="45720" rIns="91440" bIns="45720" rtlCol="0" anchor="b">
            <a:normAutofit fontScale="97500" lnSpcReduction="10000"/>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Testing volume required for reduced inter A-pillar distance. </a:t>
            </a:r>
          </a:p>
        </p:txBody>
      </p:sp>
      <p:pic>
        <p:nvPicPr>
          <p:cNvPr id="5" name="Picture 4">
            <a:extLst>
              <a:ext uri="{FF2B5EF4-FFF2-40B4-BE49-F238E27FC236}">
                <a16:creationId xmlns:a16="http://schemas.microsoft.com/office/drawing/2014/main" id="{025DA54A-CCB0-F819-FF50-7320440551B6}"/>
              </a:ext>
            </a:extLst>
          </p:cNvPr>
          <p:cNvPicPr>
            <a:picLocks noChangeAspect="1"/>
          </p:cNvPicPr>
          <p:nvPr/>
        </p:nvPicPr>
        <p:blipFill>
          <a:blip r:embed="rId2"/>
          <a:stretch>
            <a:fillRect/>
          </a:stretch>
        </p:blipFill>
        <p:spPr>
          <a:xfrm>
            <a:off x="5484062" y="563879"/>
            <a:ext cx="6367578" cy="3113099"/>
          </a:xfrm>
          <a:prstGeom prst="rect">
            <a:avLst/>
          </a:prstGeom>
        </p:spPr>
      </p:pic>
      <p:pic>
        <p:nvPicPr>
          <p:cNvPr id="7" name="Picture 6">
            <a:extLst>
              <a:ext uri="{FF2B5EF4-FFF2-40B4-BE49-F238E27FC236}">
                <a16:creationId xmlns:a16="http://schemas.microsoft.com/office/drawing/2014/main" id="{24D720BA-AD31-94AE-048E-EDDCD6D00207}"/>
              </a:ext>
            </a:extLst>
          </p:cNvPr>
          <p:cNvPicPr>
            <a:picLocks noChangeAspect="1"/>
          </p:cNvPicPr>
          <p:nvPr/>
        </p:nvPicPr>
        <p:blipFill>
          <a:blip r:embed="rId3"/>
          <a:stretch>
            <a:fillRect/>
          </a:stretch>
        </p:blipFill>
        <p:spPr>
          <a:xfrm>
            <a:off x="5484062" y="3755896"/>
            <a:ext cx="6367578" cy="3088547"/>
          </a:xfrm>
          <a:prstGeom prst="rect">
            <a:avLst/>
          </a:prstGeom>
        </p:spPr>
      </p:pic>
    </p:spTree>
    <p:extLst>
      <p:ext uri="{BB962C8B-B14F-4D97-AF65-F5344CB8AC3E}">
        <p14:creationId xmlns:p14="http://schemas.microsoft.com/office/powerpoint/2010/main" val="39912108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7137a027-612c-4469-b9b0-47ca7f98f3be"/>
</p:tagLst>
</file>

<file path=ppt/theme/theme1.xml><?xml version="1.0" encoding="utf-8"?>
<a:theme xmlns:a="http://schemas.openxmlformats.org/drawingml/2006/main" name="DividendVTI">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F12D48FD714BA429D1A233797B227A8" ma:contentTypeVersion="13" ma:contentTypeDescription="Create a new document." ma:contentTypeScope="" ma:versionID="5d384358f8f2a0efabac73ab3ce6b82b">
  <xsd:schema xmlns:xsd="http://www.w3.org/2001/XMLSchema" xmlns:xs="http://www.w3.org/2001/XMLSchema" xmlns:p="http://schemas.microsoft.com/office/2006/metadata/properties" xmlns:ns3="db0645f4-2af9-4dce-b774-fa0c19e05152" xmlns:ns4="fed0414f-9f51-401e-827b-a8c57b0555b9" targetNamespace="http://schemas.microsoft.com/office/2006/metadata/properties" ma:root="true" ma:fieldsID="ff8afeb50c40283844fb650b9ea9008c" ns3:_="" ns4:_="">
    <xsd:import namespace="db0645f4-2af9-4dce-b774-fa0c19e05152"/>
    <xsd:import namespace="fed0414f-9f51-401e-827b-a8c57b0555b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0645f4-2af9-4dce-b774-fa0c19e0515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ed0414f-9f51-401e-827b-a8c57b0555b9"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fed0414f-9f51-401e-827b-a8c57b0555b9" xsi:nil="true"/>
  </documentManagement>
</p:properties>
</file>

<file path=customXml/itemProps1.xml><?xml version="1.0" encoding="utf-8"?>
<ds:datastoreItem xmlns:ds="http://schemas.openxmlformats.org/officeDocument/2006/customXml" ds:itemID="{8041FA64-185D-4306-B3A4-5F2C1BC2BC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b0645f4-2af9-4dce-b774-fa0c19e05152"/>
    <ds:schemaRef ds:uri="fed0414f-9f51-401e-827b-a8c57b0555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27BD4C1-B6B1-4715-ABF9-E660A51A4EA0}">
  <ds:schemaRefs>
    <ds:schemaRef ds:uri="http://schemas.microsoft.com/sharepoint/v3/contenttype/forms"/>
  </ds:schemaRefs>
</ds:datastoreItem>
</file>

<file path=customXml/itemProps3.xml><?xml version="1.0" encoding="utf-8"?>
<ds:datastoreItem xmlns:ds="http://schemas.openxmlformats.org/officeDocument/2006/customXml" ds:itemID="{8D289AE2-D2AE-49D1-AFAC-3A79F6794255}">
  <ds:schemaRefs>
    <ds:schemaRef ds:uri="http://purl.org/dc/elements/1.1/"/>
    <ds:schemaRef ds:uri="db0645f4-2af9-4dce-b774-fa0c19e05152"/>
    <ds:schemaRef ds:uri="http://schemas.openxmlformats.org/package/2006/metadata/core-properties"/>
    <ds:schemaRef ds:uri="http://purl.org/dc/dcmitype/"/>
    <ds:schemaRef ds:uri="http://purl.org/dc/terms/"/>
    <ds:schemaRef ds:uri="http://schemas.microsoft.com/office/2006/documentManagement/types"/>
    <ds:schemaRef ds:uri="http://schemas.microsoft.com/office/2006/metadata/properties"/>
    <ds:schemaRef ds:uri="fed0414f-9f51-401e-827b-a8c57b0555b9"/>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{C72DF44F-A572-4D71-9EA7-E993B5A56413}tf33552983</Template>
  <TotalTime>4299</TotalTime>
  <Words>2067</Words>
  <Application>Microsoft Office PowerPoint</Application>
  <PresentationFormat>Breedbeeld</PresentationFormat>
  <Paragraphs>152</Paragraphs>
  <Slides>25</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25</vt:i4>
      </vt:variant>
    </vt:vector>
  </HeadingPairs>
  <TitlesOfParts>
    <vt:vector size="31" baseType="lpstr">
      <vt:lpstr>Arial</vt:lpstr>
      <vt:lpstr>Calibri</vt:lpstr>
      <vt:lpstr>Franklin Gothic Book</vt:lpstr>
      <vt:lpstr>Franklin Gothic Demi</vt:lpstr>
      <vt:lpstr>Wingdings 2</vt:lpstr>
      <vt:lpstr>DividendVTI</vt:lpstr>
      <vt:lpstr>30th Unece VRU proxi group:  A- pillar distance measurement and reduction in volume by A-pillar distance</vt:lpstr>
      <vt:lpstr>Content</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SUmmary</vt:lpstr>
      <vt:lpstr>30th Unece VRU proxi group:  Potential amendment to ensure frontal direct vision requirements</vt:lpstr>
      <vt:lpstr>Contents </vt:lpstr>
      <vt:lpstr>PowerPoint-presentatie</vt:lpstr>
      <vt:lpstr>PowerPoint-presentatie</vt:lpstr>
      <vt:lpstr>the premise that established the method used for UNECE regulation  167</vt:lpstr>
      <vt:lpstr>the premise that established the method used for UNECE regulation  167</vt:lpstr>
      <vt:lpstr>the premise that established the method used for UNECE regulation  167</vt:lpstr>
      <vt:lpstr>PowerPoint-presentatie</vt:lpstr>
      <vt:lpstr>the premise that established the method used for UNECE regulation  167</vt:lpstr>
      <vt:lpstr>How can we ensure equivalence between the two methods?</vt:lpstr>
      <vt:lpstr>How can we ensure equivalence between the two methods?</vt:lpstr>
      <vt:lpstr>PowerPoint-presentatie</vt:lpstr>
      <vt:lpstr>SUmmary</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Task Force for differential dvs limits</dc:title>
  <dc:creator>Iain Knight</dc:creator>
  <cp:lastModifiedBy>Johan Broeders</cp:lastModifiedBy>
  <cp:revision>224</cp:revision>
  <dcterms:created xsi:type="dcterms:W3CDTF">2020-09-07T09:03:39Z</dcterms:created>
  <dcterms:modified xsi:type="dcterms:W3CDTF">2023-06-19T08:53:17Z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0x0101006F12D48FD714BA429D1A233797B227A8</vt:lpwstr>
  </property>
</Properties>
</file>