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2" r:id="rId4"/>
  </p:sldMasterIdLst>
  <p:sldIdLst>
    <p:sldId id="257" r:id="rId5"/>
    <p:sldId id="756" r:id="rId6"/>
    <p:sldId id="782" r:id="rId7"/>
    <p:sldId id="791" r:id="rId8"/>
    <p:sldId id="786" r:id="rId9"/>
    <p:sldId id="775" r:id="rId10"/>
  </p:sldIdLst>
  <p:sldSz cx="12192000" cy="6858000"/>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ain Knight" initials="IK" lastIdx="6" clrIdx="0">
    <p:extLst>
      <p:ext uri="{19B8F6BF-5375-455C-9EA6-DF929625EA0E}">
        <p15:presenceInfo xmlns:p15="http://schemas.microsoft.com/office/powerpoint/2012/main" userId="Iain Knight" providerId="None"/>
      </p:ext>
    </p:extLst>
  </p:cmAuthor>
  <p:cmAuthor id="2" name="Johan Broeders" initials="JB" lastIdx="11" clrIdx="1">
    <p:extLst>
      <p:ext uri="{19B8F6BF-5375-455C-9EA6-DF929625EA0E}">
        <p15:presenceInfo xmlns:p15="http://schemas.microsoft.com/office/powerpoint/2012/main" userId="S-1-5-21-1332221160-1415407890-2118856591-5157" providerId="AD"/>
      </p:ext>
    </p:extLst>
  </p:cmAuthor>
  <p:cmAuthor id="3" name="Johannes Peter BAUER" initials="JPB" lastIdx="3" clrIdx="2">
    <p:extLst>
      <p:ext uri="{19B8F6BF-5375-455C-9EA6-DF929625EA0E}">
        <p15:presenceInfo xmlns:p15="http://schemas.microsoft.com/office/powerpoint/2012/main" userId="S::jpb@acea.be::7122d12b-2013-4221-a27f-20b6afcba400" providerId="AD"/>
      </p:ext>
    </p:extLst>
  </p:cmAuthor>
  <p:cmAuthor id="4" name="Tomas Vive Larsen" initials="TVL" lastIdx="3" clrIdx="3">
    <p:extLst>
      <p:ext uri="{19B8F6BF-5375-455C-9EA6-DF929625EA0E}">
        <p15:presenceInfo xmlns:p15="http://schemas.microsoft.com/office/powerpoint/2012/main" userId="S::tovl@trafikstyrelsen.dk::9f668816-0ae9-4bb8-922e-e2a5b4f821b2" providerId="AD"/>
      </p:ext>
    </p:extLst>
  </p:cmAuthor>
  <p:cmAuthor id="5" name="Steve Summerskill" initials="SS" lastIdx="21" clrIdx="4">
    <p:extLst>
      <p:ext uri="{19B8F6BF-5375-455C-9EA6-DF929625EA0E}">
        <p15:presenceInfo xmlns:p15="http://schemas.microsoft.com/office/powerpoint/2012/main" userId="S::cdsjs2@lunet.lboro.ac.uk::d7e6bcc4-3357-4cef-ba48-7ca2313f5db8" providerId="AD"/>
      </p:ext>
    </p:extLst>
  </p:cmAuthor>
  <p:cmAuthor id="6" name="Iain Knight" initials="IK [2]" lastIdx="1" clrIdx="5">
    <p:extLst>
      <p:ext uri="{19B8F6BF-5375-455C-9EA6-DF929625EA0E}">
        <p15:presenceInfo xmlns:p15="http://schemas.microsoft.com/office/powerpoint/2012/main" userId="53d44175fa025da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9B02"/>
    <a:srgbClr val="D8ECDB"/>
    <a:srgbClr val="BCE6F6"/>
    <a:srgbClr val="FBD0B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44268D-E83A-41BB-BAD7-DC1BF8FD8D63}" v="2" dt="2023-06-19T08:05:39.988"/>
    <p1510:client id="{C8135405-1A21-4875-8A56-76BE71DC0947}" v="1" dt="2023-06-19T09:23:25.2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19" autoAdjust="0"/>
  </p:normalViewPr>
  <p:slideViewPr>
    <p:cSldViewPr snapToGrid="0">
      <p:cViewPr varScale="1">
        <p:scale>
          <a:sx n="59" d="100"/>
          <a:sy n="59" d="100"/>
        </p:scale>
        <p:origin x="776" y="6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C8135405-1A21-4875-8A56-76BE71DC0947}"/>
    <pc:docChg chg="modSld">
      <pc:chgData name="Johan Broeders" userId="b75809dd-f2de-4da2-9aff-d3bdf67db9af" providerId="ADAL" clId="{C8135405-1A21-4875-8A56-76BE71DC0947}" dt="2023-06-19T09:23:32.913" v="16" actId="1076"/>
      <pc:docMkLst>
        <pc:docMk/>
      </pc:docMkLst>
      <pc:sldChg chg="addSp modSp mod">
        <pc:chgData name="Johan Broeders" userId="b75809dd-f2de-4da2-9aff-d3bdf67db9af" providerId="ADAL" clId="{C8135405-1A21-4875-8A56-76BE71DC0947}" dt="2023-06-19T09:23:32.913" v="16" actId="1076"/>
        <pc:sldMkLst>
          <pc:docMk/>
          <pc:sldMk cId="2475805559" sldId="257"/>
        </pc:sldMkLst>
        <pc:spChg chg="add mod">
          <ac:chgData name="Johan Broeders" userId="b75809dd-f2de-4da2-9aff-d3bdf67db9af" providerId="ADAL" clId="{C8135405-1A21-4875-8A56-76BE71DC0947}" dt="2023-06-19T09:23:32.913" v="16" actId="1076"/>
          <ac:spMkLst>
            <pc:docMk/>
            <pc:sldMk cId="2475805559" sldId="257"/>
            <ac:spMk id="4" creationId="{493889A3-1F1B-B659-2ACE-F703121FF8F6}"/>
          </ac:spMkLst>
        </pc:spChg>
      </pc:sldChg>
    </pc:docChg>
  </pc:docChgLst>
  <pc:docChgLst>
    <pc:chgData name="Iain Knight" userId="28fd6224-8099-457a-a1c9-817098699330" providerId="ADAL" clId="{B244268D-E83A-41BB-BAD7-DC1BF8FD8D63}"/>
    <pc:docChg chg="custSel delSld modSld">
      <pc:chgData name="Iain Knight" userId="28fd6224-8099-457a-a1c9-817098699330" providerId="ADAL" clId="{B244268D-E83A-41BB-BAD7-DC1BF8FD8D63}" dt="2023-06-19T08:18:40.158" v="1154" actId="20577"/>
      <pc:docMkLst>
        <pc:docMk/>
      </pc:docMkLst>
      <pc:sldChg chg="modSp mod">
        <pc:chgData name="Iain Knight" userId="28fd6224-8099-457a-a1c9-817098699330" providerId="ADAL" clId="{B244268D-E83A-41BB-BAD7-DC1BF8FD8D63}" dt="2023-06-19T07:57:22.030" v="0" actId="20577"/>
        <pc:sldMkLst>
          <pc:docMk/>
          <pc:sldMk cId="2475805559" sldId="257"/>
        </pc:sldMkLst>
        <pc:spChg chg="mod">
          <ac:chgData name="Iain Knight" userId="28fd6224-8099-457a-a1c9-817098699330" providerId="ADAL" clId="{B244268D-E83A-41BB-BAD7-DC1BF8FD8D63}" dt="2023-06-19T07:57:22.030" v="0" actId="20577"/>
          <ac:spMkLst>
            <pc:docMk/>
            <pc:sldMk cId="2475805559" sldId="257"/>
            <ac:spMk id="2" creationId="{1C21E816-31F5-48BB-BD02-D15F2F18B48A}"/>
          </ac:spMkLst>
        </pc:spChg>
      </pc:sldChg>
      <pc:sldChg chg="modSp mod">
        <pc:chgData name="Iain Knight" userId="28fd6224-8099-457a-a1c9-817098699330" providerId="ADAL" clId="{B244268D-E83A-41BB-BAD7-DC1BF8FD8D63}" dt="2023-06-19T08:18:06.322" v="1143" actId="6549"/>
        <pc:sldMkLst>
          <pc:docMk/>
          <pc:sldMk cId="847393804" sldId="775"/>
        </pc:sldMkLst>
        <pc:spChg chg="mod">
          <ac:chgData name="Iain Knight" userId="28fd6224-8099-457a-a1c9-817098699330" providerId="ADAL" clId="{B244268D-E83A-41BB-BAD7-DC1BF8FD8D63}" dt="2023-06-19T08:16:21.639" v="938" actId="20577"/>
          <ac:spMkLst>
            <pc:docMk/>
            <pc:sldMk cId="847393804" sldId="775"/>
            <ac:spMk id="2" creationId="{D2640B04-BEA0-496B-86FA-72A54F21FDCA}"/>
          </ac:spMkLst>
        </pc:spChg>
        <pc:spChg chg="mod">
          <ac:chgData name="Iain Knight" userId="28fd6224-8099-457a-a1c9-817098699330" providerId="ADAL" clId="{B244268D-E83A-41BB-BAD7-DC1BF8FD8D63}" dt="2023-06-19T08:18:06.322" v="1143" actId="6549"/>
          <ac:spMkLst>
            <pc:docMk/>
            <pc:sldMk cId="847393804" sldId="775"/>
            <ac:spMk id="3" creationId="{A7F226FB-E4B4-4406-997F-DD9C68B2D4CD}"/>
          </ac:spMkLst>
        </pc:spChg>
      </pc:sldChg>
      <pc:sldChg chg="del">
        <pc:chgData name="Iain Knight" userId="28fd6224-8099-457a-a1c9-817098699330" providerId="ADAL" clId="{B244268D-E83A-41BB-BAD7-DC1BF8FD8D63}" dt="2023-06-19T07:57:51.534" v="1" actId="47"/>
        <pc:sldMkLst>
          <pc:docMk/>
          <pc:sldMk cId="3329128866" sldId="781"/>
        </pc:sldMkLst>
      </pc:sldChg>
      <pc:sldChg chg="modSp mod">
        <pc:chgData name="Iain Knight" userId="28fd6224-8099-457a-a1c9-817098699330" providerId="ADAL" clId="{B244268D-E83A-41BB-BAD7-DC1BF8FD8D63}" dt="2023-06-19T08:18:40.158" v="1154" actId="20577"/>
        <pc:sldMkLst>
          <pc:docMk/>
          <pc:sldMk cId="2807101013" sldId="782"/>
        </pc:sldMkLst>
        <pc:spChg chg="mod">
          <ac:chgData name="Iain Knight" userId="28fd6224-8099-457a-a1c9-817098699330" providerId="ADAL" clId="{B244268D-E83A-41BB-BAD7-DC1BF8FD8D63}" dt="2023-06-19T07:58:25.638" v="52" actId="1076"/>
          <ac:spMkLst>
            <pc:docMk/>
            <pc:sldMk cId="2807101013" sldId="782"/>
            <ac:spMk id="2" creationId="{3326AE63-BA92-B485-016D-C82F05E94A34}"/>
          </ac:spMkLst>
        </pc:spChg>
        <pc:spChg chg="mod">
          <ac:chgData name="Iain Knight" userId="28fd6224-8099-457a-a1c9-817098699330" providerId="ADAL" clId="{B244268D-E83A-41BB-BAD7-DC1BF8FD8D63}" dt="2023-06-19T08:18:40.158" v="1154" actId="20577"/>
          <ac:spMkLst>
            <pc:docMk/>
            <pc:sldMk cId="2807101013" sldId="782"/>
            <ac:spMk id="3" creationId="{8EE88BCF-97B6-4F3D-633F-020B0FE75D37}"/>
          </ac:spMkLst>
        </pc:spChg>
      </pc:sldChg>
      <pc:sldChg chg="modSp mod">
        <pc:chgData name="Iain Knight" userId="28fd6224-8099-457a-a1c9-817098699330" providerId="ADAL" clId="{B244268D-E83A-41BB-BAD7-DC1BF8FD8D63}" dt="2023-06-19T08:15:58.753" v="917" actId="20577"/>
        <pc:sldMkLst>
          <pc:docMk/>
          <pc:sldMk cId="877262732" sldId="786"/>
        </pc:sldMkLst>
        <pc:spChg chg="mod">
          <ac:chgData name="Iain Knight" userId="28fd6224-8099-457a-a1c9-817098699330" providerId="ADAL" clId="{B244268D-E83A-41BB-BAD7-DC1BF8FD8D63}" dt="2023-06-19T08:15:58.753" v="917" actId="20577"/>
          <ac:spMkLst>
            <pc:docMk/>
            <pc:sldMk cId="877262732" sldId="786"/>
            <ac:spMk id="3" creationId="{C1E9C568-260F-33B8-EC78-A9B951BBE815}"/>
          </ac:spMkLst>
        </pc:spChg>
      </pc:sldChg>
      <pc:sldChg chg="del">
        <pc:chgData name="Iain Knight" userId="28fd6224-8099-457a-a1c9-817098699330" providerId="ADAL" clId="{B244268D-E83A-41BB-BAD7-DC1BF8FD8D63}" dt="2023-06-19T08:16:05.543" v="918" actId="47"/>
        <pc:sldMkLst>
          <pc:docMk/>
          <pc:sldMk cId="3286828465" sldId="787"/>
        </pc:sldMkLst>
      </pc:sldChg>
      <pc:sldChg chg="del">
        <pc:chgData name="Iain Knight" userId="28fd6224-8099-457a-a1c9-817098699330" providerId="ADAL" clId="{B244268D-E83A-41BB-BAD7-DC1BF8FD8D63}" dt="2023-06-19T07:59:10.154" v="168" actId="47"/>
        <pc:sldMkLst>
          <pc:docMk/>
          <pc:sldMk cId="203674868" sldId="789"/>
        </pc:sldMkLst>
      </pc:sldChg>
      <pc:sldChg chg="del">
        <pc:chgData name="Iain Knight" userId="28fd6224-8099-457a-a1c9-817098699330" providerId="ADAL" clId="{B244268D-E83A-41BB-BAD7-DC1BF8FD8D63}" dt="2023-06-19T07:59:11.304" v="169" actId="47"/>
        <pc:sldMkLst>
          <pc:docMk/>
          <pc:sldMk cId="1539363287" sldId="790"/>
        </pc:sldMkLst>
      </pc:sldChg>
      <pc:sldChg chg="addSp modSp mod">
        <pc:chgData name="Iain Knight" userId="28fd6224-8099-457a-a1c9-817098699330" providerId="ADAL" clId="{B244268D-E83A-41BB-BAD7-DC1BF8FD8D63}" dt="2023-06-19T08:12:00.837" v="613" actId="1076"/>
        <pc:sldMkLst>
          <pc:docMk/>
          <pc:sldMk cId="3033368588" sldId="791"/>
        </pc:sldMkLst>
        <pc:spChg chg="mod">
          <ac:chgData name="Iain Knight" userId="28fd6224-8099-457a-a1c9-817098699330" providerId="ADAL" clId="{B244268D-E83A-41BB-BAD7-DC1BF8FD8D63}" dt="2023-06-19T08:00:54.190" v="213" actId="20577"/>
          <ac:spMkLst>
            <pc:docMk/>
            <pc:sldMk cId="3033368588" sldId="791"/>
            <ac:spMk id="2" creationId="{7564BA92-A69C-28D4-F209-B813B665C6C5}"/>
          </ac:spMkLst>
        </pc:spChg>
        <pc:spChg chg="mod">
          <ac:chgData name="Iain Knight" userId="28fd6224-8099-457a-a1c9-817098699330" providerId="ADAL" clId="{B244268D-E83A-41BB-BAD7-DC1BF8FD8D63}" dt="2023-06-19T08:11:29.125" v="607" actId="1076"/>
          <ac:spMkLst>
            <pc:docMk/>
            <pc:sldMk cId="3033368588" sldId="791"/>
            <ac:spMk id="3" creationId="{9C99AEB2-F078-94B8-3D6A-48C0907F82EE}"/>
          </ac:spMkLst>
        </pc:spChg>
        <pc:picChg chg="add mod">
          <ac:chgData name="Iain Knight" userId="28fd6224-8099-457a-a1c9-817098699330" providerId="ADAL" clId="{B244268D-E83A-41BB-BAD7-DC1BF8FD8D63}" dt="2023-06-19T08:11:37.757" v="609" actId="14100"/>
          <ac:picMkLst>
            <pc:docMk/>
            <pc:sldMk cId="3033368588" sldId="791"/>
            <ac:picMk id="4" creationId="{5AEFB1D3-223C-D019-2D31-183CC1F23AA3}"/>
          </ac:picMkLst>
        </pc:picChg>
        <pc:picChg chg="add mod">
          <ac:chgData name="Iain Knight" userId="28fd6224-8099-457a-a1c9-817098699330" providerId="ADAL" clId="{B244268D-E83A-41BB-BAD7-DC1BF8FD8D63}" dt="2023-06-19T08:12:00.837" v="613" actId="1076"/>
          <ac:picMkLst>
            <pc:docMk/>
            <pc:sldMk cId="3033368588" sldId="791"/>
            <ac:picMk id="6" creationId="{ED64B143-7CD8-FE9D-60EC-E27564F5ABB2}"/>
          </ac:picMkLst>
        </pc:picChg>
        <pc:picChg chg="add mod">
          <ac:chgData name="Iain Knight" userId="28fd6224-8099-457a-a1c9-817098699330" providerId="ADAL" clId="{B244268D-E83A-41BB-BAD7-DC1BF8FD8D63}" dt="2023-06-19T08:11:50.268" v="612" actId="1076"/>
          <ac:picMkLst>
            <pc:docMk/>
            <pc:sldMk cId="3033368588" sldId="791"/>
            <ac:picMk id="16" creationId="{D8C64219-FC49-543C-F563-FA413F8F707F}"/>
          </ac:picMkLst>
        </pc:picChg>
        <pc:cxnChg chg="add mod">
          <ac:chgData name="Iain Knight" userId="28fd6224-8099-457a-a1c9-817098699330" providerId="ADAL" clId="{B244268D-E83A-41BB-BAD7-DC1BF8FD8D63}" dt="2023-06-19T08:12:00.837" v="613" actId="1076"/>
          <ac:cxnSpMkLst>
            <pc:docMk/>
            <pc:sldMk cId="3033368588" sldId="791"/>
            <ac:cxnSpMk id="8" creationId="{F62E3B6A-DFC2-4A8F-BD1E-5473CADE6918}"/>
          </ac:cxnSpMkLst>
        </pc:cxnChg>
        <pc:cxnChg chg="add mod">
          <ac:chgData name="Iain Knight" userId="28fd6224-8099-457a-a1c9-817098699330" providerId="ADAL" clId="{B244268D-E83A-41BB-BAD7-DC1BF8FD8D63}" dt="2023-06-19T08:12:00.837" v="613" actId="1076"/>
          <ac:cxnSpMkLst>
            <pc:docMk/>
            <pc:sldMk cId="3033368588" sldId="791"/>
            <ac:cxnSpMk id="10" creationId="{EC7B9483-C357-3E85-348A-2D6CE2FC4891}"/>
          </ac:cxnSpMkLst>
        </pc:cxn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6/19/2023</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900175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6/19/2023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835911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6/19/2023</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388849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6/19/2023</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524434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6/19/2023</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66680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6/19/2023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483323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6/19/2023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748046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6/19/2023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36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6/19/2023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294949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6/19/2023</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61766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6/19/2023</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3573289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6/19/2023</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000897896"/>
      </p:ext>
    </p:extLst>
  </p:cSld>
  <p:clrMap bg1="lt1" tx1="dk1" bg2="lt2" tx2="dk2" accent1="accent1" accent2="accent2" accent3="accent3" accent4="accent4" accent5="accent5" accent6="accent6" hlink="hlink" folHlink="folHlink"/>
  <p:sldLayoutIdLst>
    <p:sldLayoutId id="2147483756" r:id="rId1"/>
    <p:sldLayoutId id="2147483757" r:id="rId2"/>
    <p:sldLayoutId id="2147483758" r:id="rId3"/>
    <p:sldLayoutId id="2147483759" r:id="rId4"/>
    <p:sldLayoutId id="2147483711" r:id="rId5"/>
    <p:sldLayoutId id="2147483760" r:id="rId6"/>
    <p:sldLayoutId id="2147483762" r:id="rId7"/>
    <p:sldLayoutId id="2147483706" r:id="rId8"/>
    <p:sldLayoutId id="2147483709" r:id="rId9"/>
    <p:sldLayoutId id="2147483707" r:id="rId10"/>
    <p:sldLayoutId id="2147483708" r:id="rId11"/>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81191" y="1020431"/>
            <a:ext cx="10993549" cy="1475013"/>
          </a:xfrm>
        </p:spPr>
        <p:txBody>
          <a:bodyPr>
            <a:normAutofit/>
          </a:bodyPr>
          <a:lstStyle/>
          <a:p>
            <a:r>
              <a:rPr lang="en-US" dirty="0"/>
              <a:t>Task Force Direct Vision: Progress &amp; Status</a:t>
            </a:r>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81194" y="2495445"/>
            <a:ext cx="10993546" cy="468233"/>
          </a:xfrm>
        </p:spPr>
        <p:txBody>
          <a:bodyPr>
            <a:normAutofit/>
          </a:bodyPr>
          <a:lstStyle/>
          <a:p>
            <a:r>
              <a:rPr lang="en-US" dirty="0"/>
              <a:t>Iain Knight &amp; Johannes Peter Bauer </a:t>
            </a:r>
            <a:r>
              <a:rPr lang="en-US"/>
              <a:t>on behalf of the Task force</a:t>
            </a:r>
            <a:endParaRPr lang="en-US" dirty="0"/>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4" name="Tekstvak 3">
            <a:extLst>
              <a:ext uri="{FF2B5EF4-FFF2-40B4-BE49-F238E27FC236}">
                <a16:creationId xmlns:a16="http://schemas.microsoft.com/office/drawing/2014/main" id="{493889A3-1F1B-B659-2ACE-F703121FF8F6}"/>
              </a:ext>
            </a:extLst>
          </p:cNvPr>
          <p:cNvSpPr txBox="1"/>
          <p:nvPr/>
        </p:nvSpPr>
        <p:spPr>
          <a:xfrm>
            <a:off x="10265228" y="6304003"/>
            <a:ext cx="1754006" cy="369332"/>
          </a:xfrm>
          <a:prstGeom prst="rect">
            <a:avLst/>
          </a:prstGeom>
          <a:noFill/>
        </p:spPr>
        <p:txBody>
          <a:bodyPr wrap="none" rtlCol="0">
            <a:spAutoFit/>
          </a:bodyPr>
          <a:lstStyle/>
          <a:p>
            <a:r>
              <a:rPr lang="nl-NL" dirty="0"/>
              <a:t>VRU-Proxi-30-07</a:t>
            </a:r>
          </a:p>
        </p:txBody>
      </p:sp>
    </p:spTree>
    <p:extLst>
      <p:ext uri="{BB962C8B-B14F-4D97-AF65-F5344CB8AC3E}">
        <p14:creationId xmlns:p14="http://schemas.microsoft.com/office/powerpoint/2010/main" val="24758055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p:txBody>
          <a:bodyPr/>
          <a:lstStyle/>
          <a:p>
            <a:r>
              <a:rPr lang="en-GB" dirty="0"/>
              <a:t>Objectives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2340864"/>
            <a:ext cx="11029615" cy="3903182"/>
          </a:xfrm>
        </p:spPr>
        <p:txBody>
          <a:bodyPr>
            <a:normAutofit/>
          </a:bodyPr>
          <a:lstStyle/>
          <a:p>
            <a:r>
              <a:rPr lang="en-GB" dirty="0"/>
              <a:t>From Terms of Reference</a:t>
            </a:r>
          </a:p>
          <a:p>
            <a:pPr lvl="1"/>
            <a:r>
              <a:rPr lang="en-GB" dirty="0"/>
              <a:t>Amending the alternative testing method for innovative vehicle designs (e.g. aerodynamic narrow A-pillar designs) by replacing paragraph 5.3. (April 2023 or earlier if possible)</a:t>
            </a:r>
          </a:p>
          <a:p>
            <a:pPr lvl="1"/>
            <a:r>
              <a:rPr lang="en-GB" dirty="0"/>
              <a:t>For vehicles with competing objectives (e.g. improved direct vision versus high capacity transport, high efficiency, new powertrain technology, impact on freight industry) with direct vision challenges an alternative approach could be considered. It shall be limited to Level 3 for N3 category of vehicles and shall be based on quantified data. (October 2023 or earlier if possible)</a:t>
            </a:r>
          </a:p>
        </p:txBody>
      </p:sp>
    </p:spTree>
    <p:extLst>
      <p:ext uri="{BB962C8B-B14F-4D97-AF65-F5344CB8AC3E}">
        <p14:creationId xmlns:p14="http://schemas.microsoft.com/office/powerpoint/2010/main" val="1912481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147A61-998C-F533-777B-A4008ADA44B3}"/>
              </a:ext>
            </a:extLst>
          </p:cNvPr>
          <p:cNvPicPr>
            <a:picLocks noChangeAspect="1"/>
          </p:cNvPicPr>
          <p:nvPr/>
        </p:nvPicPr>
        <p:blipFill>
          <a:blip r:embed="rId2"/>
          <a:stretch>
            <a:fillRect/>
          </a:stretch>
        </p:blipFill>
        <p:spPr>
          <a:xfrm>
            <a:off x="0" y="1409249"/>
            <a:ext cx="11869444" cy="4746595"/>
          </a:xfrm>
          <a:prstGeom prst="rect">
            <a:avLst/>
          </a:prstGeom>
        </p:spPr>
      </p:pic>
      <p:sp>
        <p:nvSpPr>
          <p:cNvPr id="2" name="Title 1">
            <a:extLst>
              <a:ext uri="{FF2B5EF4-FFF2-40B4-BE49-F238E27FC236}">
                <a16:creationId xmlns:a16="http://schemas.microsoft.com/office/drawing/2014/main" id="{3326AE63-BA92-B485-016D-C82F05E94A34}"/>
              </a:ext>
            </a:extLst>
          </p:cNvPr>
          <p:cNvSpPr>
            <a:spLocks noGrp="1"/>
          </p:cNvSpPr>
          <p:nvPr>
            <p:ph type="title"/>
          </p:nvPr>
        </p:nvSpPr>
        <p:spPr>
          <a:xfrm>
            <a:off x="581192" y="824143"/>
            <a:ext cx="11029616" cy="585106"/>
          </a:xfrm>
        </p:spPr>
        <p:txBody>
          <a:bodyPr>
            <a:normAutofit fontScale="90000"/>
          </a:bodyPr>
          <a:lstStyle/>
          <a:p>
            <a:r>
              <a:rPr lang="en-GB" dirty="0"/>
              <a:t>Design Neutrality – Solutions involving different assessment volumes</a:t>
            </a:r>
          </a:p>
        </p:txBody>
      </p:sp>
      <p:sp>
        <p:nvSpPr>
          <p:cNvPr id="3" name="Content Placeholder 2">
            <a:extLst>
              <a:ext uri="{FF2B5EF4-FFF2-40B4-BE49-F238E27FC236}">
                <a16:creationId xmlns:a16="http://schemas.microsoft.com/office/drawing/2014/main" id="{8EE88BCF-97B6-4F3D-633F-020B0FE75D37}"/>
              </a:ext>
            </a:extLst>
          </p:cNvPr>
          <p:cNvSpPr>
            <a:spLocks noGrp="1"/>
          </p:cNvSpPr>
          <p:nvPr>
            <p:ph idx="1"/>
          </p:nvPr>
        </p:nvSpPr>
        <p:spPr>
          <a:xfrm>
            <a:off x="3701988" y="5131293"/>
            <a:ext cx="8490012" cy="1376039"/>
          </a:xfrm>
        </p:spPr>
        <p:txBody>
          <a:bodyPr/>
          <a:lstStyle/>
          <a:p>
            <a:r>
              <a:rPr lang="en-GB" b="1" dirty="0"/>
              <a:t>No Agreement could be reached on </a:t>
            </a:r>
            <a:r>
              <a:rPr lang="en-GB" b="1"/>
              <a:t>this approach. </a:t>
            </a:r>
            <a:r>
              <a:rPr lang="en-GB" b="1" dirty="0"/>
              <a:t>No method was perfect, all had advantages and disadvantages</a:t>
            </a:r>
          </a:p>
        </p:txBody>
      </p:sp>
    </p:spTree>
    <p:extLst>
      <p:ext uri="{BB962C8B-B14F-4D97-AF65-F5344CB8AC3E}">
        <p14:creationId xmlns:p14="http://schemas.microsoft.com/office/powerpoint/2010/main" val="28071010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4BA92-A69C-28D4-F209-B813B665C6C5}"/>
              </a:ext>
            </a:extLst>
          </p:cNvPr>
          <p:cNvSpPr>
            <a:spLocks noGrp="1"/>
          </p:cNvSpPr>
          <p:nvPr>
            <p:ph type="title"/>
          </p:nvPr>
        </p:nvSpPr>
        <p:spPr/>
        <p:txBody>
          <a:bodyPr/>
          <a:lstStyle/>
          <a:p>
            <a:r>
              <a:rPr lang="en-GB" dirty="0"/>
              <a:t>Alternative: Design Dependent approach (DDA)</a:t>
            </a:r>
          </a:p>
        </p:txBody>
      </p:sp>
      <p:sp>
        <p:nvSpPr>
          <p:cNvPr id="3" name="Content Placeholder 2">
            <a:extLst>
              <a:ext uri="{FF2B5EF4-FFF2-40B4-BE49-F238E27FC236}">
                <a16:creationId xmlns:a16="http://schemas.microsoft.com/office/drawing/2014/main" id="{9C99AEB2-F078-94B8-3D6A-48C0907F82EE}"/>
              </a:ext>
            </a:extLst>
          </p:cNvPr>
          <p:cNvSpPr>
            <a:spLocks noGrp="1"/>
          </p:cNvSpPr>
          <p:nvPr>
            <p:ph idx="1"/>
          </p:nvPr>
        </p:nvSpPr>
        <p:spPr>
          <a:xfrm>
            <a:off x="581192" y="2010158"/>
            <a:ext cx="6112571" cy="2097971"/>
          </a:xfrm>
        </p:spPr>
        <p:txBody>
          <a:bodyPr>
            <a:normAutofit fontScale="92500"/>
          </a:bodyPr>
          <a:lstStyle/>
          <a:p>
            <a:r>
              <a:rPr lang="en-GB" dirty="0"/>
              <a:t>Simpler Approach based on scaling the frontal limit value based on the distance between A-pillars</a:t>
            </a:r>
          </a:p>
          <a:p>
            <a:r>
              <a:rPr lang="en-GB" dirty="0"/>
              <a:t>Working on key definitions now</a:t>
            </a:r>
          </a:p>
          <a:p>
            <a:pPr lvl="1"/>
            <a:r>
              <a:rPr lang="en-GB" dirty="0"/>
              <a:t>How to fairly measure inter A-pillar distance without unintended consequences</a:t>
            </a:r>
          </a:p>
          <a:p>
            <a:pPr lvl="1"/>
            <a:r>
              <a:rPr lang="en-GB" dirty="0"/>
              <a:t>By what formula/factor should the volumetric limit value change, bearing in mind variable dashboard shapes etc that may make it non-linear</a:t>
            </a:r>
          </a:p>
        </p:txBody>
      </p:sp>
      <p:pic>
        <p:nvPicPr>
          <p:cNvPr id="4" name="Picture 3">
            <a:extLst>
              <a:ext uri="{FF2B5EF4-FFF2-40B4-BE49-F238E27FC236}">
                <a16:creationId xmlns:a16="http://schemas.microsoft.com/office/drawing/2014/main" id="{5AEFB1D3-223C-D019-2D31-183CC1F23AA3}"/>
              </a:ext>
            </a:extLst>
          </p:cNvPr>
          <p:cNvPicPr>
            <a:picLocks noChangeAspect="1"/>
          </p:cNvPicPr>
          <p:nvPr/>
        </p:nvPicPr>
        <p:blipFill>
          <a:blip r:embed="rId2"/>
          <a:stretch>
            <a:fillRect/>
          </a:stretch>
        </p:blipFill>
        <p:spPr>
          <a:xfrm>
            <a:off x="497148" y="4353877"/>
            <a:ext cx="4776187" cy="1993993"/>
          </a:xfrm>
          <a:prstGeom prst="rect">
            <a:avLst/>
          </a:prstGeom>
        </p:spPr>
      </p:pic>
      <p:pic>
        <p:nvPicPr>
          <p:cNvPr id="6" name="Picture 5">
            <a:extLst>
              <a:ext uri="{FF2B5EF4-FFF2-40B4-BE49-F238E27FC236}">
                <a16:creationId xmlns:a16="http://schemas.microsoft.com/office/drawing/2014/main" id="{ED64B143-7CD8-FE9D-60EC-E27564F5ABB2}"/>
              </a:ext>
            </a:extLst>
          </p:cNvPr>
          <p:cNvPicPr>
            <a:picLocks noChangeAspect="1"/>
          </p:cNvPicPr>
          <p:nvPr/>
        </p:nvPicPr>
        <p:blipFill>
          <a:blip r:embed="rId3"/>
          <a:stretch>
            <a:fillRect/>
          </a:stretch>
        </p:blipFill>
        <p:spPr>
          <a:xfrm>
            <a:off x="8686633" y="5481216"/>
            <a:ext cx="2924175" cy="752475"/>
          </a:xfrm>
          <a:prstGeom prst="rect">
            <a:avLst/>
          </a:prstGeom>
        </p:spPr>
      </p:pic>
      <p:cxnSp>
        <p:nvCxnSpPr>
          <p:cNvPr id="8" name="Straight Connector 7">
            <a:extLst>
              <a:ext uri="{FF2B5EF4-FFF2-40B4-BE49-F238E27FC236}">
                <a16:creationId xmlns:a16="http://schemas.microsoft.com/office/drawing/2014/main" id="{F62E3B6A-DFC2-4A8F-BD1E-5473CADE6918}"/>
              </a:ext>
            </a:extLst>
          </p:cNvPr>
          <p:cNvCxnSpPr>
            <a:cxnSpLocks/>
          </p:cNvCxnSpPr>
          <p:nvPr/>
        </p:nvCxnSpPr>
        <p:spPr>
          <a:xfrm flipH="1" flipV="1">
            <a:off x="8686633" y="5566635"/>
            <a:ext cx="2335059" cy="89664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C7B9483-C357-3E85-348A-2D6CE2FC4891}"/>
              </a:ext>
            </a:extLst>
          </p:cNvPr>
          <p:cNvCxnSpPr>
            <a:cxnSpLocks/>
          </p:cNvCxnSpPr>
          <p:nvPr/>
        </p:nvCxnSpPr>
        <p:spPr>
          <a:xfrm flipV="1">
            <a:off x="11021692" y="5481216"/>
            <a:ext cx="363985" cy="982064"/>
          </a:xfrm>
          <a:prstGeom prst="line">
            <a:avLst/>
          </a:prstGeom>
          <a:ln>
            <a:prstDash val="dash"/>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D8C64219-FC49-543C-F563-FA413F8F707F}"/>
              </a:ext>
            </a:extLst>
          </p:cNvPr>
          <p:cNvPicPr>
            <a:picLocks noChangeAspect="1"/>
          </p:cNvPicPr>
          <p:nvPr/>
        </p:nvPicPr>
        <p:blipFill>
          <a:blip r:embed="rId4"/>
          <a:stretch>
            <a:fillRect/>
          </a:stretch>
        </p:blipFill>
        <p:spPr>
          <a:xfrm>
            <a:off x="7784441" y="1867243"/>
            <a:ext cx="4407559" cy="3088954"/>
          </a:xfrm>
          <a:prstGeom prst="rect">
            <a:avLst/>
          </a:prstGeom>
        </p:spPr>
      </p:pic>
    </p:spTree>
    <p:extLst>
      <p:ext uri="{BB962C8B-B14F-4D97-AF65-F5344CB8AC3E}">
        <p14:creationId xmlns:p14="http://schemas.microsoft.com/office/powerpoint/2010/main" val="30333685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FCDC8-C9F5-4D3E-1813-4E68FD897A98}"/>
              </a:ext>
            </a:extLst>
          </p:cNvPr>
          <p:cNvSpPr>
            <a:spLocks noGrp="1"/>
          </p:cNvSpPr>
          <p:nvPr>
            <p:ph type="title"/>
          </p:nvPr>
        </p:nvSpPr>
        <p:spPr/>
        <p:txBody>
          <a:bodyPr/>
          <a:lstStyle/>
          <a:p>
            <a:r>
              <a:rPr lang="en-GB" dirty="0"/>
              <a:t>Alternative Approach for Competing Objectives</a:t>
            </a:r>
          </a:p>
        </p:txBody>
      </p:sp>
      <p:sp>
        <p:nvSpPr>
          <p:cNvPr id="3" name="Content Placeholder 2">
            <a:extLst>
              <a:ext uri="{FF2B5EF4-FFF2-40B4-BE49-F238E27FC236}">
                <a16:creationId xmlns:a16="http://schemas.microsoft.com/office/drawing/2014/main" id="{C1E9C568-260F-33B8-EC78-A9B951BBE815}"/>
              </a:ext>
            </a:extLst>
          </p:cNvPr>
          <p:cNvSpPr>
            <a:spLocks noGrp="1"/>
          </p:cNvSpPr>
          <p:nvPr>
            <p:ph sz="half" idx="1"/>
          </p:nvPr>
        </p:nvSpPr>
        <p:spPr/>
        <p:txBody>
          <a:bodyPr>
            <a:normAutofit/>
          </a:bodyPr>
          <a:lstStyle/>
          <a:p>
            <a:r>
              <a:rPr lang="en-GB" dirty="0"/>
              <a:t>High Capacity Transport (HCT) Concept </a:t>
            </a:r>
          </a:p>
          <a:p>
            <a:pPr lvl="1"/>
            <a:r>
              <a:rPr lang="en-GB" dirty="0"/>
              <a:t>Sweden has proposed general text to deal with this issue</a:t>
            </a:r>
          </a:p>
          <a:p>
            <a:pPr lvl="1"/>
            <a:r>
              <a:rPr lang="en-GB" dirty="0"/>
              <a:t>ACEA has proposed identifying features as follows:</a:t>
            </a:r>
          </a:p>
          <a:p>
            <a:pPr lvl="2"/>
            <a:r>
              <a:rPr lang="en-GB" dirty="0"/>
              <a:t>3 or more axles</a:t>
            </a:r>
          </a:p>
          <a:p>
            <a:pPr lvl="2"/>
            <a:r>
              <a:rPr lang="en-GB" dirty="0"/>
              <a:t>Minimum 320 kW power (independent of power train type)</a:t>
            </a:r>
          </a:p>
          <a:p>
            <a:pPr lvl="2"/>
            <a:r>
              <a:rPr lang="en-GB" dirty="0"/>
              <a:t>Maximum permitted combination mass in country of sale more than 50 tonnes</a:t>
            </a:r>
          </a:p>
        </p:txBody>
      </p:sp>
      <p:pic>
        <p:nvPicPr>
          <p:cNvPr id="8" name="Picture 7">
            <a:extLst>
              <a:ext uri="{FF2B5EF4-FFF2-40B4-BE49-F238E27FC236}">
                <a16:creationId xmlns:a16="http://schemas.microsoft.com/office/drawing/2014/main" id="{E7B3FFA8-46BA-0F7F-C55B-36AC46334178}"/>
              </a:ext>
            </a:extLst>
          </p:cNvPr>
          <p:cNvPicPr>
            <a:picLocks noChangeAspect="1"/>
          </p:cNvPicPr>
          <p:nvPr/>
        </p:nvPicPr>
        <p:blipFill rotWithShape="1">
          <a:blip r:embed="rId2"/>
          <a:srcRect t="54981"/>
          <a:stretch/>
        </p:blipFill>
        <p:spPr>
          <a:xfrm>
            <a:off x="7528038" y="1717989"/>
            <a:ext cx="4663962" cy="2662007"/>
          </a:xfrm>
          <a:prstGeom prst="rect">
            <a:avLst/>
          </a:prstGeom>
        </p:spPr>
      </p:pic>
      <p:pic>
        <p:nvPicPr>
          <p:cNvPr id="1026" name="Picture 2" descr="Daimler Truck trials liquid hydrogen - Just Auto">
            <a:extLst>
              <a:ext uri="{FF2B5EF4-FFF2-40B4-BE49-F238E27FC236}">
                <a16:creationId xmlns:a16="http://schemas.microsoft.com/office/drawing/2014/main" id="{540B0FC3-AADC-5659-9C9E-B6E950112BD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28038" y="4421080"/>
            <a:ext cx="4663962" cy="2436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2627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640B04-BEA0-496B-86FA-72A54F21FDCA}"/>
              </a:ext>
            </a:extLst>
          </p:cNvPr>
          <p:cNvSpPr>
            <a:spLocks noGrp="1"/>
          </p:cNvSpPr>
          <p:nvPr>
            <p:ph type="title"/>
          </p:nvPr>
        </p:nvSpPr>
        <p:spPr/>
        <p:txBody>
          <a:bodyPr/>
          <a:lstStyle/>
          <a:p>
            <a:r>
              <a:rPr lang="en-GB" dirty="0"/>
              <a:t>Outstanding issues</a:t>
            </a:r>
          </a:p>
        </p:txBody>
      </p:sp>
      <p:sp>
        <p:nvSpPr>
          <p:cNvPr id="3" name="Content Placeholder 2">
            <a:extLst>
              <a:ext uri="{FF2B5EF4-FFF2-40B4-BE49-F238E27FC236}">
                <a16:creationId xmlns:a16="http://schemas.microsoft.com/office/drawing/2014/main" id="{A7F226FB-E4B4-4406-997F-DD9C68B2D4CD}"/>
              </a:ext>
            </a:extLst>
          </p:cNvPr>
          <p:cNvSpPr>
            <a:spLocks noGrp="1"/>
          </p:cNvSpPr>
          <p:nvPr>
            <p:ph sz="half" idx="1"/>
          </p:nvPr>
        </p:nvSpPr>
        <p:spPr>
          <a:xfrm>
            <a:off x="287383" y="2090057"/>
            <a:ext cx="8874034" cy="3770993"/>
          </a:xfrm>
        </p:spPr>
        <p:txBody>
          <a:bodyPr/>
          <a:lstStyle/>
          <a:p>
            <a:r>
              <a:rPr lang="en-GB" dirty="0"/>
              <a:t>Further evidence to be presented on key principles for DDA – decisions required</a:t>
            </a:r>
          </a:p>
          <a:p>
            <a:r>
              <a:rPr lang="en-GB" dirty="0"/>
              <a:t>Draft Text required for the DDA</a:t>
            </a:r>
          </a:p>
          <a:p>
            <a:r>
              <a:rPr lang="en-GB" dirty="0"/>
              <a:t>Revised limit value required for the ‘competing objectives’ proposal</a:t>
            </a:r>
          </a:p>
        </p:txBody>
      </p:sp>
    </p:spTree>
    <p:extLst>
      <p:ext uri="{BB962C8B-B14F-4D97-AF65-F5344CB8AC3E}">
        <p14:creationId xmlns:p14="http://schemas.microsoft.com/office/powerpoint/2010/main" val="84739380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RESGUID" val="7137a027-612c-4469-b9b0-47ca7f98f3be"/>
</p:tagLst>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BFF9B3473CDF24A9ADF8A5691AC63DB" ma:contentTypeVersion="11" ma:contentTypeDescription="Create a new document." ma:contentTypeScope="" ma:versionID="eb246f96c4b7d4e5eb5abc0da364838b">
  <xsd:schema xmlns:xsd="http://www.w3.org/2001/XMLSchema" xmlns:xs="http://www.w3.org/2001/XMLSchema" xmlns:p="http://schemas.microsoft.com/office/2006/metadata/properties" xmlns:ns2="fc9fe1ef-5637-4bbc-bf4f-a03d8873e908" xmlns:ns3="271b01d6-2f8a-4e7f-a9ef-d91d8208f1ec" targetNamespace="http://schemas.microsoft.com/office/2006/metadata/properties" ma:root="true" ma:fieldsID="ef6d46d56f7d4b6c9d77482f43e9660f" ns2:_="" ns3:_="">
    <xsd:import namespace="fc9fe1ef-5637-4bbc-bf4f-a03d8873e908"/>
    <xsd:import namespace="271b01d6-2f8a-4e7f-a9ef-d91d8208f1e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MediaServiceLocation" minOccurs="0"/>
                <xsd:element ref="ns2:MediaServiceGenerationTime" minOccurs="0"/>
                <xsd:element ref="ns2:MediaServiceEventHashCode" minOccurs="0"/>
                <xsd:element ref="ns2:lcf76f155ced4ddcb4097134ff3c332f" minOccurs="0"/>
                <xsd:element ref="ns3:TaxCatchAll"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c9fe1ef-5637-4bbc-bf4f-a03d8873e90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Location" ma:index="12" nillable="true" ma:displayName="Location" ma:indexed="true"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e67f7b7d-2195-4a7c-99f3-07554eb1ad8c"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71b01d6-2f8a-4e7f-a9ef-d91d8208f1ec"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3cbdb6e8-01fc-4992-a84f-9f61b5ae327e}" ma:internalName="TaxCatchAll" ma:showField="CatchAllData" ma:web="271b01d6-2f8a-4e7f-a9ef-d91d8208f1e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271b01d6-2f8a-4e7f-a9ef-d91d8208f1ec" xsi:nil="true"/>
    <lcf76f155ced4ddcb4097134ff3c332f xmlns="fc9fe1ef-5637-4bbc-bf4f-a03d8873e908">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FDFCB8-0EBF-4ECE-916C-C82D883FFB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c9fe1ef-5637-4bbc-bf4f-a03d8873e908"/>
    <ds:schemaRef ds:uri="271b01d6-2f8a-4e7f-a9ef-d91d8208f1e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D289AE2-D2AE-49D1-AFAC-3A79F6794255}">
  <ds:schemaRefs>
    <ds:schemaRef ds:uri="http://purl.org/dc/elements/1.1/"/>
    <ds:schemaRef ds:uri="db0645f4-2af9-4dce-b774-fa0c19e05152"/>
    <ds:schemaRef ds:uri="http://schemas.openxmlformats.org/package/2006/metadata/core-properties"/>
    <ds:schemaRef ds:uri="http://purl.org/dc/dcmitype/"/>
    <ds:schemaRef ds:uri="http://purl.org/dc/terms/"/>
    <ds:schemaRef ds:uri="http://schemas.microsoft.com/office/2006/documentManagement/types"/>
    <ds:schemaRef ds:uri="http://schemas.microsoft.com/office/2006/metadata/properties"/>
    <ds:schemaRef ds:uri="fed0414f-9f51-401e-827b-a8c57b0555b9"/>
    <ds:schemaRef ds:uri="http://schemas.microsoft.com/office/infopath/2007/PartnerControls"/>
    <ds:schemaRef ds:uri="http://www.w3.org/XML/1998/namespace"/>
    <ds:schemaRef ds:uri="271b01d6-2f8a-4e7f-a9ef-d91d8208f1ec"/>
    <ds:schemaRef ds:uri="fc9fe1ef-5637-4bbc-bf4f-a03d8873e908"/>
  </ds:schemaRefs>
</ds:datastoreItem>
</file>

<file path=customXml/itemProps3.xml><?xml version="1.0" encoding="utf-8"?>
<ds:datastoreItem xmlns:ds="http://schemas.openxmlformats.org/officeDocument/2006/customXml" ds:itemID="{927BD4C1-B6B1-4715-ABF9-E660A51A4E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{C72DF44F-A572-4D71-9EA7-E993B5A56413}tf33552983</Template>
  <TotalTime>5089</TotalTime>
  <Words>305</Words>
  <Application>Microsoft Office PowerPoint</Application>
  <PresentationFormat>Breedbeeld</PresentationFormat>
  <Paragraphs>25</Paragraphs>
  <Slides>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6</vt:i4>
      </vt:variant>
    </vt:vector>
  </HeadingPairs>
  <TitlesOfParts>
    <vt:vector size="10" baseType="lpstr">
      <vt:lpstr>Franklin Gothic Book</vt:lpstr>
      <vt:lpstr>Franklin Gothic Demi</vt:lpstr>
      <vt:lpstr>Wingdings 2</vt:lpstr>
      <vt:lpstr>DividendVTI</vt:lpstr>
      <vt:lpstr>Task Force Direct Vision: Progress &amp; Status</vt:lpstr>
      <vt:lpstr>Objectives</vt:lpstr>
      <vt:lpstr>Design Neutrality – Solutions involving different assessment volumes</vt:lpstr>
      <vt:lpstr>Alternative: Design Dependent approach (DDA)</vt:lpstr>
      <vt:lpstr>Alternative Approach for Competing Objectives</vt:lpstr>
      <vt:lpstr>Outstanding issues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Task Force for differential dvs limits</dc:title>
  <dc:creator>Iain Knight</dc:creator>
  <cp:lastModifiedBy>Johan Broeders</cp:lastModifiedBy>
  <cp:revision>338</cp:revision>
  <dcterms:created xsi:type="dcterms:W3CDTF">2020-09-07T09:03:39Z</dcterms:created>
  <dcterms:modified xsi:type="dcterms:W3CDTF">2023-06-19T09:23:37Z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0x0101009BFF9B3473CDF24A9ADF8A5691AC63DB</vt:lpwstr>
  </property>
  <property fmtid="{D5CDD505-2E9C-101B-9397-08002B2CF9AE}" pid="3" name="MediaServiceImageTags">
    <vt:lpwstr/>
  </property>
</Properties>
</file>