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63" r:id="rId3"/>
    <p:sldId id="257" r:id="rId4"/>
    <p:sldId id="271" r:id="rId5"/>
    <p:sldId id="273" r:id="rId6"/>
    <p:sldId id="274" r:id="rId7"/>
    <p:sldId id="275" r:id="rId8"/>
    <p:sldId id="277" r:id="rId9"/>
    <p:sldId id="276" r:id="rId10"/>
    <p:sldId id="279" r:id="rId11"/>
    <p:sldId id="278" r:id="rId12"/>
    <p:sldId id="280" r:id="rId13"/>
    <p:sldId id="281" r:id="rId14"/>
    <p:sldId id="282" r:id="rId15"/>
    <p:sldId id="283" r:id="rId16"/>
    <p:sldId id="284" r:id="rId17"/>
    <p:sldId id="266" r:id="rId18"/>
    <p:sldId id="268" r:id="rId19"/>
    <p:sldId id="285" r:id="rId20"/>
    <p:sldId id="26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31690DB-1804-4D03-B7B5-06213371970F}">
          <p14:sldIdLst>
            <p14:sldId id="256"/>
            <p14:sldId id="263"/>
            <p14:sldId id="257"/>
            <p14:sldId id="271"/>
            <p14:sldId id="273"/>
            <p14:sldId id="274"/>
            <p14:sldId id="275"/>
            <p14:sldId id="277"/>
            <p14:sldId id="276"/>
            <p14:sldId id="279"/>
            <p14:sldId id="278"/>
            <p14:sldId id="280"/>
            <p14:sldId id="281"/>
            <p14:sldId id="282"/>
            <p14:sldId id="283"/>
            <p14:sldId id="284"/>
            <p14:sldId id="266"/>
            <p14:sldId id="268"/>
            <p14:sldId id="285"/>
            <p14:sldId id="26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EEED25-CB17-4C3B-99F7-27469BD65F0D}" v="116" dt="2023-06-25T12:54:03.5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94" autoAdjust="0"/>
    <p:restoredTop sz="94660"/>
  </p:normalViewPr>
  <p:slideViewPr>
    <p:cSldViewPr snapToGrid="0">
      <p:cViewPr varScale="1">
        <p:scale>
          <a:sx n="104" d="100"/>
          <a:sy n="104" d="100"/>
        </p:scale>
        <p:origin x="119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c Van Impe" userId="036ee158-e62f-4fc1-ab35-297e23ea8b5c" providerId="ADAL" clId="{3EEEED25-CB17-4C3B-99F7-27469BD65F0D}"/>
    <pc:docChg chg="undo custSel addSld delSld modSld sldOrd delSection modSection">
      <pc:chgData name="Marc Van Impe" userId="036ee158-e62f-4fc1-ab35-297e23ea8b5c" providerId="ADAL" clId="{3EEEED25-CB17-4C3B-99F7-27469BD65F0D}" dt="2023-06-25T20:49:24.702" v="23572" actId="20577"/>
      <pc:docMkLst>
        <pc:docMk/>
      </pc:docMkLst>
      <pc:sldChg chg="delSp modSp add mod">
        <pc:chgData name="Marc Van Impe" userId="036ee158-e62f-4fc1-ab35-297e23ea8b5c" providerId="ADAL" clId="{3EEEED25-CB17-4C3B-99F7-27469BD65F0D}" dt="2023-06-25T20:47:32.580" v="23434" actId="20577"/>
        <pc:sldMkLst>
          <pc:docMk/>
          <pc:sldMk cId="1587566103" sldId="256"/>
        </pc:sldMkLst>
        <pc:spChg chg="mod">
          <ac:chgData name="Marc Van Impe" userId="036ee158-e62f-4fc1-ab35-297e23ea8b5c" providerId="ADAL" clId="{3EEEED25-CB17-4C3B-99F7-27469BD65F0D}" dt="2023-06-25T20:47:26.667" v="23430" actId="20577"/>
          <ac:spMkLst>
            <pc:docMk/>
            <pc:sldMk cId="1587566103" sldId="256"/>
            <ac:spMk id="2" creationId="{18A9825E-8719-4E24-8AAD-E999BE1B6BB5}"/>
          </ac:spMkLst>
        </pc:spChg>
        <pc:spChg chg="del">
          <ac:chgData name="Marc Van Impe" userId="036ee158-e62f-4fc1-ab35-297e23ea8b5c" providerId="ADAL" clId="{3EEEED25-CB17-4C3B-99F7-27469BD65F0D}" dt="2023-06-22T11:51:10.411" v="111" actId="478"/>
          <ac:spMkLst>
            <pc:docMk/>
            <pc:sldMk cId="1587566103" sldId="256"/>
            <ac:spMk id="3" creationId="{BD9C9EE4-DF2E-696B-9C1A-265BEEFA83DA}"/>
          </ac:spMkLst>
        </pc:spChg>
        <pc:spChg chg="mod">
          <ac:chgData name="Marc Van Impe" userId="036ee158-e62f-4fc1-ab35-297e23ea8b5c" providerId="ADAL" clId="{3EEEED25-CB17-4C3B-99F7-27469BD65F0D}" dt="2023-06-22T11:50:30.830" v="26" actId="20577"/>
          <ac:spMkLst>
            <pc:docMk/>
            <pc:sldMk cId="1587566103" sldId="256"/>
            <ac:spMk id="7" creationId="{D1426C7B-B3D4-418D-B47D-E83E6606F680}"/>
          </ac:spMkLst>
        </pc:spChg>
        <pc:spChg chg="mod">
          <ac:chgData name="Marc Van Impe" userId="036ee158-e62f-4fc1-ab35-297e23ea8b5c" providerId="ADAL" clId="{3EEEED25-CB17-4C3B-99F7-27469BD65F0D}" dt="2023-06-25T20:47:32.580" v="23434" actId="20577"/>
          <ac:spMkLst>
            <pc:docMk/>
            <pc:sldMk cId="1587566103" sldId="256"/>
            <ac:spMk id="8" creationId="{D379EFF7-8752-4EF6-8D35-2C659295259B}"/>
          </ac:spMkLst>
        </pc:spChg>
      </pc:sldChg>
      <pc:sldChg chg="addSp delSp modSp mod">
        <pc:chgData name="Marc Van Impe" userId="036ee158-e62f-4fc1-ab35-297e23ea8b5c" providerId="ADAL" clId="{3EEEED25-CB17-4C3B-99F7-27469BD65F0D}" dt="2023-06-22T12:08:48.152" v="698" actId="20577"/>
        <pc:sldMkLst>
          <pc:docMk/>
          <pc:sldMk cId="493135073" sldId="257"/>
        </pc:sldMkLst>
        <pc:spChg chg="add mod">
          <ac:chgData name="Marc Van Impe" userId="036ee158-e62f-4fc1-ab35-297e23ea8b5c" providerId="ADAL" clId="{3EEEED25-CB17-4C3B-99F7-27469BD65F0D}" dt="2023-06-22T12:08:25.899" v="695" actId="1036"/>
          <ac:spMkLst>
            <pc:docMk/>
            <pc:sldMk cId="493135073" sldId="257"/>
            <ac:spMk id="2" creationId="{05DC5978-A1A8-5767-259C-386FA8210BD5}"/>
          </ac:spMkLst>
        </pc:spChg>
        <pc:spChg chg="add mod">
          <ac:chgData name="Marc Van Impe" userId="036ee158-e62f-4fc1-ab35-297e23ea8b5c" providerId="ADAL" clId="{3EEEED25-CB17-4C3B-99F7-27469BD65F0D}" dt="2023-06-22T12:08:25.899" v="695" actId="1036"/>
          <ac:spMkLst>
            <pc:docMk/>
            <pc:sldMk cId="493135073" sldId="257"/>
            <ac:spMk id="3" creationId="{3A57B994-BCE3-D664-A998-EEF9C446B04E}"/>
          </ac:spMkLst>
        </pc:spChg>
        <pc:spChg chg="add mod">
          <ac:chgData name="Marc Van Impe" userId="036ee158-e62f-4fc1-ab35-297e23ea8b5c" providerId="ADAL" clId="{3EEEED25-CB17-4C3B-99F7-27469BD65F0D}" dt="2023-06-22T12:08:25.899" v="695" actId="1036"/>
          <ac:spMkLst>
            <pc:docMk/>
            <pc:sldMk cId="493135073" sldId="257"/>
            <ac:spMk id="4" creationId="{58F1362D-50E1-C4F9-1AD1-CB28BD9B81EF}"/>
          </ac:spMkLst>
        </pc:spChg>
        <pc:spChg chg="add mod">
          <ac:chgData name="Marc Van Impe" userId="036ee158-e62f-4fc1-ab35-297e23ea8b5c" providerId="ADAL" clId="{3EEEED25-CB17-4C3B-99F7-27469BD65F0D}" dt="2023-06-22T12:08:25.899" v="695" actId="1036"/>
          <ac:spMkLst>
            <pc:docMk/>
            <pc:sldMk cId="493135073" sldId="257"/>
            <ac:spMk id="8" creationId="{EB1A07EC-5BFD-1537-D6A2-8AD9ABA2A15B}"/>
          </ac:spMkLst>
        </pc:spChg>
        <pc:spChg chg="mod">
          <ac:chgData name="Marc Van Impe" userId="036ee158-e62f-4fc1-ab35-297e23ea8b5c" providerId="ADAL" clId="{3EEEED25-CB17-4C3B-99F7-27469BD65F0D}" dt="2023-06-22T12:08:25.899" v="695" actId="1036"/>
          <ac:spMkLst>
            <pc:docMk/>
            <pc:sldMk cId="493135073" sldId="257"/>
            <ac:spMk id="21" creationId="{E0BEFA8A-1FB5-382E-1D51-0164C2E7B0A7}"/>
          </ac:spMkLst>
        </pc:spChg>
        <pc:spChg chg="mod">
          <ac:chgData name="Marc Van Impe" userId="036ee158-e62f-4fc1-ab35-297e23ea8b5c" providerId="ADAL" clId="{3EEEED25-CB17-4C3B-99F7-27469BD65F0D}" dt="2023-06-22T12:08:25.899" v="695" actId="1036"/>
          <ac:spMkLst>
            <pc:docMk/>
            <pc:sldMk cId="493135073" sldId="257"/>
            <ac:spMk id="22" creationId="{A638F367-4F5B-832F-4F1F-A82282B14B17}"/>
          </ac:spMkLst>
        </pc:spChg>
        <pc:spChg chg="mod">
          <ac:chgData name="Marc Van Impe" userId="036ee158-e62f-4fc1-ab35-297e23ea8b5c" providerId="ADAL" clId="{3EEEED25-CB17-4C3B-99F7-27469BD65F0D}" dt="2023-06-22T12:08:25.899" v="695" actId="1036"/>
          <ac:spMkLst>
            <pc:docMk/>
            <pc:sldMk cId="493135073" sldId="257"/>
            <ac:spMk id="23" creationId="{BF97B26D-8936-4120-90ED-1D02662D4AF8}"/>
          </ac:spMkLst>
        </pc:spChg>
        <pc:spChg chg="mod">
          <ac:chgData name="Marc Van Impe" userId="036ee158-e62f-4fc1-ab35-297e23ea8b5c" providerId="ADAL" clId="{3EEEED25-CB17-4C3B-99F7-27469BD65F0D}" dt="2023-06-22T12:08:25.899" v="695" actId="1036"/>
          <ac:spMkLst>
            <pc:docMk/>
            <pc:sldMk cId="493135073" sldId="257"/>
            <ac:spMk id="24" creationId="{9F743330-A423-6FCC-E959-41925614279D}"/>
          </ac:spMkLst>
        </pc:spChg>
        <pc:spChg chg="mod">
          <ac:chgData name="Marc Van Impe" userId="036ee158-e62f-4fc1-ab35-297e23ea8b5c" providerId="ADAL" clId="{3EEEED25-CB17-4C3B-99F7-27469BD65F0D}" dt="2023-06-22T12:08:25.899" v="695" actId="1036"/>
          <ac:spMkLst>
            <pc:docMk/>
            <pc:sldMk cId="493135073" sldId="257"/>
            <ac:spMk id="25" creationId="{1DEA6103-7D26-14DB-3C98-9C5B42FAD9F7}"/>
          </ac:spMkLst>
        </pc:spChg>
        <pc:spChg chg="mod">
          <ac:chgData name="Marc Van Impe" userId="036ee158-e62f-4fc1-ab35-297e23ea8b5c" providerId="ADAL" clId="{3EEEED25-CB17-4C3B-99F7-27469BD65F0D}" dt="2023-06-22T12:08:25.899" v="695" actId="1036"/>
          <ac:spMkLst>
            <pc:docMk/>
            <pc:sldMk cId="493135073" sldId="257"/>
            <ac:spMk id="26" creationId="{AC79B12C-C553-B3B7-CA38-6C45C38C6523}"/>
          </ac:spMkLst>
        </pc:spChg>
        <pc:spChg chg="mod">
          <ac:chgData name="Marc Van Impe" userId="036ee158-e62f-4fc1-ab35-297e23ea8b5c" providerId="ADAL" clId="{3EEEED25-CB17-4C3B-99F7-27469BD65F0D}" dt="2023-06-22T12:08:25.899" v="695" actId="1036"/>
          <ac:spMkLst>
            <pc:docMk/>
            <pc:sldMk cId="493135073" sldId="257"/>
            <ac:spMk id="27" creationId="{7B7F916F-EE08-4171-E0F2-E48572AF86D3}"/>
          </ac:spMkLst>
        </pc:spChg>
        <pc:spChg chg="mod">
          <ac:chgData name="Marc Van Impe" userId="036ee158-e62f-4fc1-ab35-297e23ea8b5c" providerId="ADAL" clId="{3EEEED25-CB17-4C3B-99F7-27469BD65F0D}" dt="2023-06-22T12:08:25.899" v="695" actId="1036"/>
          <ac:spMkLst>
            <pc:docMk/>
            <pc:sldMk cId="493135073" sldId="257"/>
            <ac:spMk id="28" creationId="{BE38E39A-F303-2819-31D8-2FD498192468}"/>
          </ac:spMkLst>
        </pc:spChg>
        <pc:spChg chg="mod">
          <ac:chgData name="Marc Van Impe" userId="036ee158-e62f-4fc1-ab35-297e23ea8b5c" providerId="ADAL" clId="{3EEEED25-CB17-4C3B-99F7-27469BD65F0D}" dt="2023-06-22T12:08:25.899" v="695" actId="1036"/>
          <ac:spMkLst>
            <pc:docMk/>
            <pc:sldMk cId="493135073" sldId="257"/>
            <ac:spMk id="29" creationId="{D30CF263-1181-C5D2-4A8B-493EA0DF5D8D}"/>
          </ac:spMkLst>
        </pc:spChg>
        <pc:spChg chg="mod">
          <ac:chgData name="Marc Van Impe" userId="036ee158-e62f-4fc1-ab35-297e23ea8b5c" providerId="ADAL" clId="{3EEEED25-CB17-4C3B-99F7-27469BD65F0D}" dt="2023-06-22T12:08:48.152" v="698" actId="20577"/>
          <ac:spMkLst>
            <pc:docMk/>
            <pc:sldMk cId="493135073" sldId="257"/>
            <ac:spMk id="30" creationId="{92D00448-D449-E0A6-C7E1-8ECF2BBEEAB7}"/>
          </ac:spMkLst>
        </pc:spChg>
        <pc:spChg chg="mod">
          <ac:chgData name="Marc Van Impe" userId="036ee158-e62f-4fc1-ab35-297e23ea8b5c" providerId="ADAL" clId="{3EEEED25-CB17-4C3B-99F7-27469BD65F0D}" dt="2023-06-22T12:08:25.899" v="695" actId="1036"/>
          <ac:spMkLst>
            <pc:docMk/>
            <pc:sldMk cId="493135073" sldId="257"/>
            <ac:spMk id="31" creationId="{BA666861-85C8-18AF-FA1F-E3CB09D027CE}"/>
          </ac:spMkLst>
        </pc:spChg>
        <pc:spChg chg="del mod">
          <ac:chgData name="Marc Van Impe" userId="036ee158-e62f-4fc1-ab35-297e23ea8b5c" providerId="ADAL" clId="{3EEEED25-CB17-4C3B-99F7-27469BD65F0D}" dt="2023-06-22T12:07:06.977" v="676" actId="478"/>
          <ac:spMkLst>
            <pc:docMk/>
            <pc:sldMk cId="493135073" sldId="257"/>
            <ac:spMk id="32" creationId="{47E52311-A7BC-29D9-515F-E79C67544D7A}"/>
          </ac:spMkLst>
        </pc:spChg>
        <pc:spChg chg="mod">
          <ac:chgData name="Marc Van Impe" userId="036ee158-e62f-4fc1-ab35-297e23ea8b5c" providerId="ADAL" clId="{3EEEED25-CB17-4C3B-99F7-27469BD65F0D}" dt="2023-06-22T12:08:25.899" v="695" actId="1036"/>
          <ac:spMkLst>
            <pc:docMk/>
            <pc:sldMk cId="493135073" sldId="257"/>
            <ac:spMk id="33" creationId="{1B7EFA2A-3AA0-80E3-52B8-004A54A7EBAA}"/>
          </ac:spMkLst>
        </pc:spChg>
        <pc:spChg chg="del mod">
          <ac:chgData name="Marc Van Impe" userId="036ee158-e62f-4fc1-ab35-297e23ea8b5c" providerId="ADAL" clId="{3EEEED25-CB17-4C3B-99F7-27469BD65F0D}" dt="2023-06-22T12:04:34.913" v="632" actId="478"/>
          <ac:spMkLst>
            <pc:docMk/>
            <pc:sldMk cId="493135073" sldId="257"/>
            <ac:spMk id="34" creationId="{052BAF56-7790-A7FF-336C-F5F847E6160D}"/>
          </ac:spMkLst>
        </pc:spChg>
        <pc:spChg chg="mod">
          <ac:chgData name="Marc Van Impe" userId="036ee158-e62f-4fc1-ab35-297e23ea8b5c" providerId="ADAL" clId="{3EEEED25-CB17-4C3B-99F7-27469BD65F0D}" dt="2023-06-22T12:08:25.899" v="695" actId="1036"/>
          <ac:spMkLst>
            <pc:docMk/>
            <pc:sldMk cId="493135073" sldId="257"/>
            <ac:spMk id="35" creationId="{88E21EE1-D387-CD35-94C4-44F65FFB0774}"/>
          </ac:spMkLst>
        </pc:spChg>
        <pc:spChg chg="mod">
          <ac:chgData name="Marc Van Impe" userId="036ee158-e62f-4fc1-ab35-297e23ea8b5c" providerId="ADAL" clId="{3EEEED25-CB17-4C3B-99F7-27469BD65F0D}" dt="2023-06-22T12:08:25.899" v="695" actId="1036"/>
          <ac:spMkLst>
            <pc:docMk/>
            <pc:sldMk cId="493135073" sldId="257"/>
            <ac:spMk id="36" creationId="{5B5443FC-7499-6D09-0448-C92AFA2C0DB8}"/>
          </ac:spMkLst>
        </pc:spChg>
        <pc:spChg chg="mod">
          <ac:chgData name="Marc Van Impe" userId="036ee158-e62f-4fc1-ab35-297e23ea8b5c" providerId="ADAL" clId="{3EEEED25-CB17-4C3B-99F7-27469BD65F0D}" dt="2023-06-22T12:08:25.899" v="695" actId="1036"/>
          <ac:spMkLst>
            <pc:docMk/>
            <pc:sldMk cId="493135073" sldId="257"/>
            <ac:spMk id="37" creationId="{BC97D496-AF90-AED6-289D-29175FCABAF1}"/>
          </ac:spMkLst>
        </pc:spChg>
        <pc:cxnChg chg="add mod">
          <ac:chgData name="Marc Van Impe" userId="036ee158-e62f-4fc1-ab35-297e23ea8b5c" providerId="ADAL" clId="{3EEEED25-CB17-4C3B-99F7-27469BD65F0D}" dt="2023-06-22T12:08:25.899" v="695" actId="1036"/>
          <ac:cxnSpMkLst>
            <pc:docMk/>
            <pc:sldMk cId="493135073" sldId="257"/>
            <ac:cxnSpMk id="6" creationId="{10EE7B88-745E-3D10-3720-1183DF1AC3A0}"/>
          </ac:cxnSpMkLst>
        </pc:cxnChg>
      </pc:sldChg>
      <pc:sldChg chg="modSp del mod">
        <pc:chgData name="Marc Van Impe" userId="036ee158-e62f-4fc1-ab35-297e23ea8b5c" providerId="ADAL" clId="{3EEEED25-CB17-4C3B-99F7-27469BD65F0D}" dt="2023-06-22T12:13:33.646" v="781" actId="47"/>
        <pc:sldMkLst>
          <pc:docMk/>
          <pc:sldMk cId="1461832212" sldId="258"/>
        </pc:sldMkLst>
        <pc:graphicFrameChg chg="mod">
          <ac:chgData name="Marc Van Impe" userId="036ee158-e62f-4fc1-ab35-297e23ea8b5c" providerId="ADAL" clId="{3EEEED25-CB17-4C3B-99F7-27469BD65F0D}" dt="2023-06-22T12:12:43.805" v="780" actId="14100"/>
          <ac:graphicFrameMkLst>
            <pc:docMk/>
            <pc:sldMk cId="1461832212" sldId="258"/>
            <ac:graphicFrameMk id="2" creationId="{741B6F82-9D1D-4FEF-2B03-2F25F4E0169B}"/>
          </ac:graphicFrameMkLst>
        </pc:graphicFrameChg>
      </pc:sldChg>
      <pc:sldChg chg="del">
        <pc:chgData name="Marc Van Impe" userId="036ee158-e62f-4fc1-ab35-297e23ea8b5c" providerId="ADAL" clId="{3EEEED25-CB17-4C3B-99F7-27469BD65F0D}" dt="2023-06-22T12:13:34.881" v="782" actId="47"/>
        <pc:sldMkLst>
          <pc:docMk/>
          <pc:sldMk cId="2739579817" sldId="259"/>
        </pc:sldMkLst>
      </pc:sldChg>
      <pc:sldChg chg="del">
        <pc:chgData name="Marc Van Impe" userId="036ee158-e62f-4fc1-ab35-297e23ea8b5c" providerId="ADAL" clId="{3EEEED25-CB17-4C3B-99F7-27469BD65F0D}" dt="2023-06-22T12:14:47.242" v="790" actId="47"/>
        <pc:sldMkLst>
          <pc:docMk/>
          <pc:sldMk cId="3765128200" sldId="260"/>
        </pc:sldMkLst>
      </pc:sldChg>
      <pc:sldChg chg="del">
        <pc:chgData name="Marc Van Impe" userId="036ee158-e62f-4fc1-ab35-297e23ea8b5c" providerId="ADAL" clId="{3EEEED25-CB17-4C3B-99F7-27469BD65F0D}" dt="2023-06-22T12:14:48.524" v="791" actId="47"/>
        <pc:sldMkLst>
          <pc:docMk/>
          <pc:sldMk cId="1878966200" sldId="261"/>
        </pc:sldMkLst>
      </pc:sldChg>
      <pc:sldChg chg="addSp modSp mod">
        <pc:chgData name="Marc Van Impe" userId="036ee158-e62f-4fc1-ab35-297e23ea8b5c" providerId="ADAL" clId="{3EEEED25-CB17-4C3B-99F7-27469BD65F0D}" dt="2023-06-22T12:51:46.430" v="3464" actId="6549"/>
        <pc:sldMkLst>
          <pc:docMk/>
          <pc:sldMk cId="1519769361" sldId="263"/>
        </pc:sldMkLst>
        <pc:spChg chg="add mod">
          <ac:chgData name="Marc Van Impe" userId="036ee158-e62f-4fc1-ab35-297e23ea8b5c" providerId="ADAL" clId="{3EEEED25-CB17-4C3B-99F7-27469BD65F0D}" dt="2023-06-22T12:14:58.077" v="802" actId="1035"/>
          <ac:spMkLst>
            <pc:docMk/>
            <pc:sldMk cId="1519769361" sldId="263"/>
            <ac:spMk id="2" creationId="{4A27EDDE-3D3F-35AC-DEC4-92A8949DDE61}"/>
          </ac:spMkLst>
        </pc:spChg>
        <pc:spChg chg="add mod">
          <ac:chgData name="Marc Van Impe" userId="036ee158-e62f-4fc1-ab35-297e23ea8b5c" providerId="ADAL" clId="{3EEEED25-CB17-4C3B-99F7-27469BD65F0D}" dt="2023-06-22T12:14:58.077" v="802" actId="1035"/>
          <ac:spMkLst>
            <pc:docMk/>
            <pc:sldMk cId="1519769361" sldId="263"/>
            <ac:spMk id="3" creationId="{399E8B7D-C1A7-D197-550C-D25A760247D1}"/>
          </ac:spMkLst>
        </pc:spChg>
        <pc:spChg chg="add mod">
          <ac:chgData name="Marc Van Impe" userId="036ee158-e62f-4fc1-ab35-297e23ea8b5c" providerId="ADAL" clId="{3EEEED25-CB17-4C3B-99F7-27469BD65F0D}" dt="2023-06-22T12:14:58.077" v="802" actId="1035"/>
          <ac:spMkLst>
            <pc:docMk/>
            <pc:sldMk cId="1519769361" sldId="263"/>
            <ac:spMk id="4" creationId="{EC3D7D71-8B50-B0CF-743E-71F395D8E49C}"/>
          </ac:spMkLst>
        </pc:spChg>
        <pc:spChg chg="mod">
          <ac:chgData name="Marc Van Impe" userId="036ee158-e62f-4fc1-ab35-297e23ea8b5c" providerId="ADAL" clId="{3EEEED25-CB17-4C3B-99F7-27469BD65F0D}" dt="2023-06-22T12:14:58.077" v="802" actId="1035"/>
          <ac:spMkLst>
            <pc:docMk/>
            <pc:sldMk cId="1519769361" sldId="263"/>
            <ac:spMk id="25" creationId="{A8DABD1F-1574-DFB8-77FE-C88BE91B7E90}"/>
          </ac:spMkLst>
        </pc:spChg>
        <pc:spChg chg="mod">
          <ac:chgData name="Marc Van Impe" userId="036ee158-e62f-4fc1-ab35-297e23ea8b5c" providerId="ADAL" clId="{3EEEED25-CB17-4C3B-99F7-27469BD65F0D}" dt="2023-06-22T12:51:46.430" v="3464" actId="6549"/>
          <ac:spMkLst>
            <pc:docMk/>
            <pc:sldMk cId="1519769361" sldId="263"/>
            <ac:spMk id="26" creationId="{06D60EBD-AFB6-09D5-D074-FAA918261409}"/>
          </ac:spMkLst>
        </pc:spChg>
        <pc:spChg chg="mod">
          <ac:chgData name="Marc Van Impe" userId="036ee158-e62f-4fc1-ab35-297e23ea8b5c" providerId="ADAL" clId="{3EEEED25-CB17-4C3B-99F7-27469BD65F0D}" dt="2023-06-22T12:14:58.077" v="802" actId="1035"/>
          <ac:spMkLst>
            <pc:docMk/>
            <pc:sldMk cId="1519769361" sldId="263"/>
            <ac:spMk id="27" creationId="{CF6F186D-023D-6ECF-800B-74A6251A64DA}"/>
          </ac:spMkLst>
        </pc:spChg>
        <pc:spChg chg="mod">
          <ac:chgData name="Marc Van Impe" userId="036ee158-e62f-4fc1-ab35-297e23ea8b5c" providerId="ADAL" clId="{3EEEED25-CB17-4C3B-99F7-27469BD65F0D}" dt="2023-06-22T12:14:58.077" v="802" actId="1035"/>
          <ac:spMkLst>
            <pc:docMk/>
            <pc:sldMk cId="1519769361" sldId="263"/>
            <ac:spMk id="28" creationId="{0E787193-DE7F-79E0-75FA-F179BE058C13}"/>
          </ac:spMkLst>
        </pc:spChg>
        <pc:spChg chg="mod">
          <ac:chgData name="Marc Van Impe" userId="036ee158-e62f-4fc1-ab35-297e23ea8b5c" providerId="ADAL" clId="{3EEEED25-CB17-4C3B-99F7-27469BD65F0D}" dt="2023-06-22T12:14:58.077" v="802" actId="1035"/>
          <ac:spMkLst>
            <pc:docMk/>
            <pc:sldMk cId="1519769361" sldId="263"/>
            <ac:spMk id="29" creationId="{653BFC12-062E-5883-F3A0-2ED7F1BBAD83}"/>
          </ac:spMkLst>
        </pc:spChg>
        <pc:spChg chg="mod">
          <ac:chgData name="Marc Van Impe" userId="036ee158-e62f-4fc1-ab35-297e23ea8b5c" providerId="ADAL" clId="{3EEEED25-CB17-4C3B-99F7-27469BD65F0D}" dt="2023-06-22T12:14:58.077" v="802" actId="1035"/>
          <ac:spMkLst>
            <pc:docMk/>
            <pc:sldMk cId="1519769361" sldId="263"/>
            <ac:spMk id="30" creationId="{693E9FA3-C87D-08C6-D064-5E2E4DF44AB4}"/>
          </ac:spMkLst>
        </pc:spChg>
        <pc:spChg chg="mod">
          <ac:chgData name="Marc Van Impe" userId="036ee158-e62f-4fc1-ab35-297e23ea8b5c" providerId="ADAL" clId="{3EEEED25-CB17-4C3B-99F7-27469BD65F0D}" dt="2023-06-22T12:14:58.077" v="802" actId="1035"/>
          <ac:spMkLst>
            <pc:docMk/>
            <pc:sldMk cId="1519769361" sldId="263"/>
            <ac:spMk id="31" creationId="{1C3296A6-A1E4-69D8-FE45-2DB4AB7A6307}"/>
          </ac:spMkLst>
        </pc:spChg>
        <pc:spChg chg="mod">
          <ac:chgData name="Marc Van Impe" userId="036ee158-e62f-4fc1-ab35-297e23ea8b5c" providerId="ADAL" clId="{3EEEED25-CB17-4C3B-99F7-27469BD65F0D}" dt="2023-06-22T12:14:58.077" v="802" actId="1035"/>
          <ac:spMkLst>
            <pc:docMk/>
            <pc:sldMk cId="1519769361" sldId="263"/>
            <ac:spMk id="32" creationId="{D9EB9FC9-03DA-E0A0-14F3-FDDB1AF4A8F6}"/>
          </ac:spMkLst>
        </pc:spChg>
        <pc:spChg chg="mod">
          <ac:chgData name="Marc Van Impe" userId="036ee158-e62f-4fc1-ab35-297e23ea8b5c" providerId="ADAL" clId="{3EEEED25-CB17-4C3B-99F7-27469BD65F0D}" dt="2023-06-22T12:14:58.077" v="802" actId="1035"/>
          <ac:spMkLst>
            <pc:docMk/>
            <pc:sldMk cId="1519769361" sldId="263"/>
            <ac:spMk id="33" creationId="{76ECA8D0-5B89-29B8-6DD4-B417AFEE29FA}"/>
          </ac:spMkLst>
        </pc:spChg>
        <pc:spChg chg="mod">
          <ac:chgData name="Marc Van Impe" userId="036ee158-e62f-4fc1-ab35-297e23ea8b5c" providerId="ADAL" clId="{3EEEED25-CB17-4C3B-99F7-27469BD65F0D}" dt="2023-06-22T12:14:58.077" v="802" actId="1035"/>
          <ac:spMkLst>
            <pc:docMk/>
            <pc:sldMk cId="1519769361" sldId="263"/>
            <ac:spMk id="34" creationId="{8D96DEEF-928A-E307-9D68-BE6551DD4EB1}"/>
          </ac:spMkLst>
        </pc:spChg>
        <pc:spChg chg="mod">
          <ac:chgData name="Marc Van Impe" userId="036ee158-e62f-4fc1-ab35-297e23ea8b5c" providerId="ADAL" clId="{3EEEED25-CB17-4C3B-99F7-27469BD65F0D}" dt="2023-06-22T12:14:58.077" v="802" actId="1035"/>
          <ac:spMkLst>
            <pc:docMk/>
            <pc:sldMk cId="1519769361" sldId="263"/>
            <ac:spMk id="35" creationId="{7E1A0C72-3099-73DC-05AF-218E56AC3AC3}"/>
          </ac:spMkLst>
        </pc:spChg>
        <pc:spChg chg="mod">
          <ac:chgData name="Marc Van Impe" userId="036ee158-e62f-4fc1-ab35-297e23ea8b5c" providerId="ADAL" clId="{3EEEED25-CB17-4C3B-99F7-27469BD65F0D}" dt="2023-06-22T12:14:58.077" v="802" actId="1035"/>
          <ac:spMkLst>
            <pc:docMk/>
            <pc:sldMk cId="1519769361" sldId="263"/>
            <ac:spMk id="36" creationId="{2D1E9978-2197-CD68-427C-619DA893DBDB}"/>
          </ac:spMkLst>
        </pc:spChg>
        <pc:spChg chg="mod">
          <ac:chgData name="Marc Van Impe" userId="036ee158-e62f-4fc1-ab35-297e23ea8b5c" providerId="ADAL" clId="{3EEEED25-CB17-4C3B-99F7-27469BD65F0D}" dt="2023-06-22T12:14:58.077" v="802" actId="1035"/>
          <ac:spMkLst>
            <pc:docMk/>
            <pc:sldMk cId="1519769361" sldId="263"/>
            <ac:spMk id="37" creationId="{85AF0372-39DE-9688-FD92-7922073D53A6}"/>
          </ac:spMkLst>
        </pc:spChg>
        <pc:spChg chg="mod">
          <ac:chgData name="Marc Van Impe" userId="036ee158-e62f-4fc1-ab35-297e23ea8b5c" providerId="ADAL" clId="{3EEEED25-CB17-4C3B-99F7-27469BD65F0D}" dt="2023-06-22T12:14:58.077" v="802" actId="1035"/>
          <ac:spMkLst>
            <pc:docMk/>
            <pc:sldMk cId="1519769361" sldId="263"/>
            <ac:spMk id="38" creationId="{5D0CA467-17DE-C246-1AA9-063C5B5E54C9}"/>
          </ac:spMkLst>
        </pc:spChg>
        <pc:spChg chg="mod">
          <ac:chgData name="Marc Van Impe" userId="036ee158-e62f-4fc1-ab35-297e23ea8b5c" providerId="ADAL" clId="{3EEEED25-CB17-4C3B-99F7-27469BD65F0D}" dt="2023-06-22T12:14:58.077" v="802" actId="1035"/>
          <ac:spMkLst>
            <pc:docMk/>
            <pc:sldMk cId="1519769361" sldId="263"/>
            <ac:spMk id="39" creationId="{528E89A7-5E06-0D9E-BA1E-0253BF9D95DD}"/>
          </ac:spMkLst>
        </pc:spChg>
        <pc:spChg chg="mod">
          <ac:chgData name="Marc Van Impe" userId="036ee158-e62f-4fc1-ab35-297e23ea8b5c" providerId="ADAL" clId="{3EEEED25-CB17-4C3B-99F7-27469BD65F0D}" dt="2023-06-22T12:50:10.940" v="3402" actId="20577"/>
          <ac:spMkLst>
            <pc:docMk/>
            <pc:sldMk cId="1519769361" sldId="263"/>
            <ac:spMk id="41" creationId="{9845FA56-83BE-34D6-D9E0-81DF0E69A142}"/>
          </ac:spMkLst>
        </pc:spChg>
      </pc:sldChg>
      <pc:sldChg chg="del">
        <pc:chgData name="Marc Van Impe" userId="036ee158-e62f-4fc1-ab35-297e23ea8b5c" providerId="ADAL" clId="{3EEEED25-CB17-4C3B-99F7-27469BD65F0D}" dt="2023-06-22T12:14:25.930" v="787" actId="47"/>
        <pc:sldMkLst>
          <pc:docMk/>
          <pc:sldMk cId="2524361614" sldId="264"/>
        </pc:sldMkLst>
      </pc:sldChg>
      <pc:sldChg chg="del">
        <pc:chgData name="Marc Van Impe" userId="036ee158-e62f-4fc1-ab35-297e23ea8b5c" providerId="ADAL" clId="{3EEEED25-CB17-4C3B-99F7-27469BD65F0D}" dt="2023-06-22T12:14:28.786" v="788" actId="47"/>
        <pc:sldMkLst>
          <pc:docMk/>
          <pc:sldMk cId="4220336953" sldId="265"/>
        </pc:sldMkLst>
      </pc:sldChg>
      <pc:sldChg chg="modSp mod ord">
        <pc:chgData name="Marc Van Impe" userId="036ee158-e62f-4fc1-ab35-297e23ea8b5c" providerId="ADAL" clId="{3EEEED25-CB17-4C3B-99F7-27469BD65F0D}" dt="2023-06-25T12:53:52.591" v="23100"/>
        <pc:sldMkLst>
          <pc:docMk/>
          <pc:sldMk cId="3097027372" sldId="266"/>
        </pc:sldMkLst>
        <pc:spChg chg="mod">
          <ac:chgData name="Marc Van Impe" userId="036ee158-e62f-4fc1-ab35-297e23ea8b5c" providerId="ADAL" clId="{3EEEED25-CB17-4C3B-99F7-27469BD65F0D}" dt="2023-06-22T12:14:06.910" v="786" actId="20577"/>
          <ac:spMkLst>
            <pc:docMk/>
            <pc:sldMk cId="3097027372" sldId="266"/>
            <ac:spMk id="17" creationId="{F0CB0997-3DA2-B77E-2F63-A1A4C2DA2F58}"/>
          </ac:spMkLst>
        </pc:spChg>
      </pc:sldChg>
      <pc:sldChg chg="del">
        <pc:chgData name="Marc Van Impe" userId="036ee158-e62f-4fc1-ab35-297e23ea8b5c" providerId="ADAL" clId="{3EEEED25-CB17-4C3B-99F7-27469BD65F0D}" dt="2023-06-22T12:48:11.829" v="3328" actId="2696"/>
        <pc:sldMkLst>
          <pc:docMk/>
          <pc:sldMk cId="859061902" sldId="267"/>
        </pc:sldMkLst>
      </pc:sldChg>
      <pc:sldChg chg="addSp modSp new mod">
        <pc:chgData name="Marc Van Impe" userId="036ee158-e62f-4fc1-ab35-297e23ea8b5c" providerId="ADAL" clId="{3EEEED25-CB17-4C3B-99F7-27469BD65F0D}" dt="2023-06-23T10:16:36.936" v="3480" actId="20577"/>
        <pc:sldMkLst>
          <pc:docMk/>
          <pc:sldMk cId="969437587" sldId="268"/>
        </pc:sldMkLst>
        <pc:spChg chg="add mod">
          <ac:chgData name="Marc Van Impe" userId="036ee158-e62f-4fc1-ab35-297e23ea8b5c" providerId="ADAL" clId="{3EEEED25-CB17-4C3B-99F7-27469BD65F0D}" dt="2023-06-22T12:23:17.717" v="1817" actId="20577"/>
          <ac:spMkLst>
            <pc:docMk/>
            <pc:sldMk cId="969437587" sldId="268"/>
            <ac:spMk id="2" creationId="{D5D5D5AC-F83A-D1A8-7AB4-34665EA08DEC}"/>
          </ac:spMkLst>
        </pc:spChg>
        <pc:spChg chg="add mod">
          <ac:chgData name="Marc Van Impe" userId="036ee158-e62f-4fc1-ab35-297e23ea8b5c" providerId="ADAL" clId="{3EEEED25-CB17-4C3B-99F7-27469BD65F0D}" dt="2023-06-23T10:16:36.936" v="3480" actId="20577"/>
          <ac:spMkLst>
            <pc:docMk/>
            <pc:sldMk cId="969437587" sldId="268"/>
            <ac:spMk id="3" creationId="{C662549B-A61D-846E-FAA9-DF3139A99D6A}"/>
          </ac:spMkLst>
        </pc:spChg>
      </pc:sldChg>
      <pc:sldChg chg="del">
        <pc:chgData name="Marc Van Impe" userId="036ee158-e62f-4fc1-ab35-297e23ea8b5c" providerId="ADAL" clId="{3EEEED25-CB17-4C3B-99F7-27469BD65F0D}" dt="2023-06-22T12:14:44.185" v="789" actId="47"/>
        <pc:sldMkLst>
          <pc:docMk/>
          <pc:sldMk cId="1110340149" sldId="268"/>
        </pc:sldMkLst>
      </pc:sldChg>
      <pc:sldChg chg="addSp modSp new mod">
        <pc:chgData name="Marc Van Impe" userId="036ee158-e62f-4fc1-ab35-297e23ea8b5c" providerId="ADAL" clId="{3EEEED25-CB17-4C3B-99F7-27469BD65F0D}" dt="2023-06-23T15:07:21.604" v="5834" actId="20577"/>
        <pc:sldMkLst>
          <pc:docMk/>
          <pc:sldMk cId="403487756" sldId="269"/>
        </pc:sldMkLst>
        <pc:spChg chg="add mod">
          <ac:chgData name="Marc Van Impe" userId="036ee158-e62f-4fc1-ab35-297e23ea8b5c" providerId="ADAL" clId="{3EEEED25-CB17-4C3B-99F7-27469BD65F0D}" dt="2023-06-23T10:17:00.821" v="3489" actId="20577"/>
          <ac:spMkLst>
            <pc:docMk/>
            <pc:sldMk cId="403487756" sldId="269"/>
            <ac:spMk id="2" creationId="{14F4CBDE-C2E1-215E-7B1B-14AE6872FCEF}"/>
          </ac:spMkLst>
        </pc:spChg>
        <pc:spChg chg="add mod">
          <ac:chgData name="Marc Van Impe" userId="036ee158-e62f-4fc1-ab35-297e23ea8b5c" providerId="ADAL" clId="{3EEEED25-CB17-4C3B-99F7-27469BD65F0D}" dt="2023-06-23T15:07:21.604" v="5834" actId="20577"/>
          <ac:spMkLst>
            <pc:docMk/>
            <pc:sldMk cId="403487756" sldId="269"/>
            <ac:spMk id="3" creationId="{52718F2F-A7A8-591B-23EA-0C956F945C1A}"/>
          </ac:spMkLst>
        </pc:spChg>
      </pc:sldChg>
      <pc:sldChg chg="del">
        <pc:chgData name="Marc Van Impe" userId="036ee158-e62f-4fc1-ab35-297e23ea8b5c" providerId="ADAL" clId="{3EEEED25-CB17-4C3B-99F7-27469BD65F0D}" dt="2023-06-22T11:53:05.353" v="126" actId="47"/>
        <pc:sldMkLst>
          <pc:docMk/>
          <pc:sldMk cId="183458851" sldId="270"/>
        </pc:sldMkLst>
      </pc:sldChg>
      <pc:sldChg chg="modSp add del mod">
        <pc:chgData name="Marc Van Impe" userId="036ee158-e62f-4fc1-ab35-297e23ea8b5c" providerId="ADAL" clId="{3EEEED25-CB17-4C3B-99F7-27469BD65F0D}" dt="2023-06-23T15:04:58.945" v="5737" actId="47"/>
        <pc:sldMkLst>
          <pc:docMk/>
          <pc:sldMk cId="1202414260" sldId="270"/>
        </pc:sldMkLst>
        <pc:spChg chg="mod">
          <ac:chgData name="Marc Van Impe" userId="036ee158-e62f-4fc1-ab35-297e23ea8b5c" providerId="ADAL" clId="{3EEEED25-CB17-4C3B-99F7-27469BD65F0D}" dt="2023-06-22T12:52:29.272" v="3477" actId="20577"/>
          <ac:spMkLst>
            <pc:docMk/>
            <pc:sldMk cId="1202414260" sldId="270"/>
            <ac:spMk id="2" creationId="{14F4CBDE-C2E1-215E-7B1B-14AE6872FCEF}"/>
          </ac:spMkLst>
        </pc:spChg>
        <pc:spChg chg="mod">
          <ac:chgData name="Marc Van Impe" userId="036ee158-e62f-4fc1-ab35-297e23ea8b5c" providerId="ADAL" clId="{3EEEED25-CB17-4C3B-99F7-27469BD65F0D}" dt="2023-06-23T11:08:05.208" v="5735" actId="20577"/>
          <ac:spMkLst>
            <pc:docMk/>
            <pc:sldMk cId="1202414260" sldId="270"/>
            <ac:spMk id="3" creationId="{52718F2F-A7A8-591B-23EA-0C956F945C1A}"/>
          </ac:spMkLst>
        </pc:spChg>
      </pc:sldChg>
      <pc:sldChg chg="addSp modSp new mod">
        <pc:chgData name="Marc Van Impe" userId="036ee158-e62f-4fc1-ab35-297e23ea8b5c" providerId="ADAL" clId="{3EEEED25-CB17-4C3B-99F7-27469BD65F0D}" dt="2023-06-23T11:07:18.369" v="5644" actId="20577"/>
        <pc:sldMkLst>
          <pc:docMk/>
          <pc:sldMk cId="2682107378" sldId="271"/>
        </pc:sldMkLst>
        <pc:spChg chg="add mod">
          <ac:chgData name="Marc Van Impe" userId="036ee158-e62f-4fc1-ab35-297e23ea8b5c" providerId="ADAL" clId="{3EEEED25-CB17-4C3B-99F7-27469BD65F0D}" dt="2023-06-23T10:49:03.704" v="4409" actId="20577"/>
          <ac:spMkLst>
            <pc:docMk/>
            <pc:sldMk cId="2682107378" sldId="271"/>
            <ac:spMk id="2" creationId="{706A979B-6723-F077-A86A-AD0432FB1861}"/>
          </ac:spMkLst>
        </pc:spChg>
        <pc:spChg chg="add mod">
          <ac:chgData name="Marc Van Impe" userId="036ee158-e62f-4fc1-ab35-297e23ea8b5c" providerId="ADAL" clId="{3EEEED25-CB17-4C3B-99F7-27469BD65F0D}" dt="2023-06-23T11:07:18.369" v="5644" actId="20577"/>
          <ac:spMkLst>
            <pc:docMk/>
            <pc:sldMk cId="2682107378" sldId="271"/>
            <ac:spMk id="3" creationId="{EAD201A1-1435-9D53-5DEF-62159475AFBF}"/>
          </ac:spMkLst>
        </pc:spChg>
      </pc:sldChg>
      <pc:sldChg chg="del">
        <pc:chgData name="Marc Van Impe" userId="036ee158-e62f-4fc1-ab35-297e23ea8b5c" providerId="ADAL" clId="{3EEEED25-CB17-4C3B-99F7-27469BD65F0D}" dt="2023-06-22T11:50:20.583" v="1" actId="47"/>
        <pc:sldMkLst>
          <pc:docMk/>
          <pc:sldMk cId="3963049205" sldId="271"/>
        </pc:sldMkLst>
      </pc:sldChg>
      <pc:sldChg chg="new del">
        <pc:chgData name="Marc Van Impe" userId="036ee158-e62f-4fc1-ab35-297e23ea8b5c" providerId="ADAL" clId="{3EEEED25-CB17-4C3B-99F7-27469BD65F0D}" dt="2023-06-25T12:53:44.539" v="23098" actId="47"/>
        <pc:sldMkLst>
          <pc:docMk/>
          <pc:sldMk cId="868925422" sldId="272"/>
        </pc:sldMkLst>
      </pc:sldChg>
      <pc:sldChg chg="addSp modSp add mod">
        <pc:chgData name="Marc Van Impe" userId="036ee158-e62f-4fc1-ab35-297e23ea8b5c" providerId="ADAL" clId="{3EEEED25-CB17-4C3B-99F7-27469BD65F0D}" dt="2023-06-25T11:45:37.694" v="9585" actId="20577"/>
        <pc:sldMkLst>
          <pc:docMk/>
          <pc:sldMk cId="1333261047" sldId="273"/>
        </pc:sldMkLst>
        <pc:spChg chg="mod">
          <ac:chgData name="Marc Van Impe" userId="036ee158-e62f-4fc1-ab35-297e23ea8b5c" providerId="ADAL" clId="{3EEEED25-CB17-4C3B-99F7-27469BD65F0D}" dt="2023-06-23T15:10:44.380" v="5873" actId="20577"/>
          <ac:spMkLst>
            <pc:docMk/>
            <pc:sldMk cId="1333261047" sldId="273"/>
            <ac:spMk id="2" creationId="{706A979B-6723-F077-A86A-AD0432FB1861}"/>
          </ac:spMkLst>
        </pc:spChg>
        <pc:spChg chg="mod">
          <ac:chgData name="Marc Van Impe" userId="036ee158-e62f-4fc1-ab35-297e23ea8b5c" providerId="ADAL" clId="{3EEEED25-CB17-4C3B-99F7-27469BD65F0D}" dt="2023-06-23T15:12:36.632" v="6298" actId="14100"/>
          <ac:spMkLst>
            <pc:docMk/>
            <pc:sldMk cId="1333261047" sldId="273"/>
            <ac:spMk id="3" creationId="{EAD201A1-1435-9D53-5DEF-62159475AFBF}"/>
          </ac:spMkLst>
        </pc:spChg>
        <pc:spChg chg="add mod">
          <ac:chgData name="Marc Van Impe" userId="036ee158-e62f-4fc1-ab35-297e23ea8b5c" providerId="ADAL" clId="{3EEEED25-CB17-4C3B-99F7-27469BD65F0D}" dt="2023-06-23T15:12:56.250" v="6356" actId="20577"/>
          <ac:spMkLst>
            <pc:docMk/>
            <pc:sldMk cId="1333261047" sldId="273"/>
            <ac:spMk id="4" creationId="{BB2674B5-E8DA-343B-FDB6-841E4FC9C526}"/>
          </ac:spMkLst>
        </pc:spChg>
        <pc:spChg chg="add mod">
          <ac:chgData name="Marc Van Impe" userId="036ee158-e62f-4fc1-ab35-297e23ea8b5c" providerId="ADAL" clId="{3EEEED25-CB17-4C3B-99F7-27469BD65F0D}" dt="2023-06-25T11:45:37.694" v="9585" actId="20577"/>
          <ac:spMkLst>
            <pc:docMk/>
            <pc:sldMk cId="1333261047" sldId="273"/>
            <ac:spMk id="5" creationId="{9B5121A8-9286-7CB8-615F-F56B03F2B332}"/>
          </ac:spMkLst>
        </pc:spChg>
      </pc:sldChg>
      <pc:sldChg chg="modSp add mod">
        <pc:chgData name="Marc Van Impe" userId="036ee158-e62f-4fc1-ab35-297e23ea8b5c" providerId="ADAL" clId="{3EEEED25-CB17-4C3B-99F7-27469BD65F0D}" dt="2023-06-25T11:50:27.135" v="10822" actId="20577"/>
        <pc:sldMkLst>
          <pc:docMk/>
          <pc:sldMk cId="3045921153" sldId="274"/>
        </pc:sldMkLst>
        <pc:spChg chg="mod">
          <ac:chgData name="Marc Van Impe" userId="036ee158-e62f-4fc1-ab35-297e23ea8b5c" providerId="ADAL" clId="{3EEEED25-CB17-4C3B-99F7-27469BD65F0D}" dt="2023-06-23T15:15:15.276" v="6687" actId="20577"/>
          <ac:spMkLst>
            <pc:docMk/>
            <pc:sldMk cId="3045921153" sldId="274"/>
            <ac:spMk id="2" creationId="{706A979B-6723-F077-A86A-AD0432FB1861}"/>
          </ac:spMkLst>
        </pc:spChg>
        <pc:spChg chg="mod">
          <ac:chgData name="Marc Van Impe" userId="036ee158-e62f-4fc1-ab35-297e23ea8b5c" providerId="ADAL" clId="{3EEEED25-CB17-4C3B-99F7-27469BD65F0D}" dt="2023-06-25T11:48:14.189" v="10272" actId="20577"/>
          <ac:spMkLst>
            <pc:docMk/>
            <pc:sldMk cId="3045921153" sldId="274"/>
            <ac:spMk id="3" creationId="{EAD201A1-1435-9D53-5DEF-62159475AFBF}"/>
          </ac:spMkLst>
        </pc:spChg>
        <pc:spChg chg="mod">
          <ac:chgData name="Marc Van Impe" userId="036ee158-e62f-4fc1-ab35-297e23ea8b5c" providerId="ADAL" clId="{3EEEED25-CB17-4C3B-99F7-27469BD65F0D}" dt="2023-06-23T15:22:47.006" v="8444" actId="1035"/>
          <ac:spMkLst>
            <pc:docMk/>
            <pc:sldMk cId="3045921153" sldId="274"/>
            <ac:spMk id="4" creationId="{BB2674B5-E8DA-343B-FDB6-841E4FC9C526}"/>
          </ac:spMkLst>
        </pc:spChg>
        <pc:spChg chg="mod">
          <ac:chgData name="Marc Van Impe" userId="036ee158-e62f-4fc1-ab35-297e23ea8b5c" providerId="ADAL" clId="{3EEEED25-CB17-4C3B-99F7-27469BD65F0D}" dt="2023-06-25T11:50:27.135" v="10822" actId="20577"/>
          <ac:spMkLst>
            <pc:docMk/>
            <pc:sldMk cId="3045921153" sldId="274"/>
            <ac:spMk id="5" creationId="{9B5121A8-9286-7CB8-615F-F56B03F2B332}"/>
          </ac:spMkLst>
        </pc:spChg>
      </pc:sldChg>
      <pc:sldChg chg="modSp add mod">
        <pc:chgData name="Marc Van Impe" userId="036ee158-e62f-4fc1-ab35-297e23ea8b5c" providerId="ADAL" clId="{3EEEED25-CB17-4C3B-99F7-27469BD65F0D}" dt="2023-06-25T20:48:19.631" v="23463" actId="20577"/>
        <pc:sldMkLst>
          <pc:docMk/>
          <pc:sldMk cId="111681325" sldId="275"/>
        </pc:sldMkLst>
        <pc:spChg chg="mod">
          <ac:chgData name="Marc Van Impe" userId="036ee158-e62f-4fc1-ab35-297e23ea8b5c" providerId="ADAL" clId="{3EEEED25-CB17-4C3B-99F7-27469BD65F0D}" dt="2023-06-23T15:24:35.995" v="8493" actId="6549"/>
          <ac:spMkLst>
            <pc:docMk/>
            <pc:sldMk cId="111681325" sldId="275"/>
            <ac:spMk id="2" creationId="{706A979B-6723-F077-A86A-AD0432FB1861}"/>
          </ac:spMkLst>
        </pc:spChg>
        <pc:spChg chg="mod">
          <ac:chgData name="Marc Van Impe" userId="036ee158-e62f-4fc1-ab35-297e23ea8b5c" providerId="ADAL" clId="{3EEEED25-CB17-4C3B-99F7-27469BD65F0D}" dt="2023-06-25T20:48:19.631" v="23463" actId="20577"/>
          <ac:spMkLst>
            <pc:docMk/>
            <pc:sldMk cId="111681325" sldId="275"/>
            <ac:spMk id="3" creationId="{EAD201A1-1435-9D53-5DEF-62159475AFBF}"/>
          </ac:spMkLst>
        </pc:spChg>
        <pc:spChg chg="mod">
          <ac:chgData name="Marc Van Impe" userId="036ee158-e62f-4fc1-ab35-297e23ea8b5c" providerId="ADAL" clId="{3EEEED25-CB17-4C3B-99F7-27469BD65F0D}" dt="2023-06-25T11:55:18.625" v="11644" actId="20577"/>
          <ac:spMkLst>
            <pc:docMk/>
            <pc:sldMk cId="111681325" sldId="275"/>
            <ac:spMk id="4" creationId="{BB2674B5-E8DA-343B-FDB6-841E4FC9C526}"/>
          </ac:spMkLst>
        </pc:spChg>
        <pc:spChg chg="mod">
          <ac:chgData name="Marc Van Impe" userId="036ee158-e62f-4fc1-ab35-297e23ea8b5c" providerId="ADAL" clId="{3EEEED25-CB17-4C3B-99F7-27469BD65F0D}" dt="2023-06-25T11:53:16.167" v="11431" actId="20577"/>
          <ac:spMkLst>
            <pc:docMk/>
            <pc:sldMk cId="111681325" sldId="275"/>
            <ac:spMk id="5" creationId="{9B5121A8-9286-7CB8-615F-F56B03F2B332}"/>
          </ac:spMkLst>
        </pc:spChg>
      </pc:sldChg>
      <pc:sldChg chg="modSp add mod ord">
        <pc:chgData name="Marc Van Impe" userId="036ee158-e62f-4fc1-ab35-297e23ea8b5c" providerId="ADAL" clId="{3EEEED25-CB17-4C3B-99F7-27469BD65F0D}" dt="2023-06-25T12:09:20.718" v="13741"/>
        <pc:sldMkLst>
          <pc:docMk/>
          <pc:sldMk cId="120450324" sldId="276"/>
        </pc:sldMkLst>
        <pc:spChg chg="mod">
          <ac:chgData name="Marc Van Impe" userId="036ee158-e62f-4fc1-ab35-297e23ea8b5c" providerId="ADAL" clId="{3EEEED25-CB17-4C3B-99F7-27469BD65F0D}" dt="2023-06-25T11:59:47.236" v="12645" actId="20577"/>
          <ac:spMkLst>
            <pc:docMk/>
            <pc:sldMk cId="120450324" sldId="276"/>
            <ac:spMk id="2" creationId="{706A979B-6723-F077-A86A-AD0432FB1861}"/>
          </ac:spMkLst>
        </pc:spChg>
        <pc:spChg chg="mod">
          <ac:chgData name="Marc Van Impe" userId="036ee158-e62f-4fc1-ab35-297e23ea8b5c" providerId="ADAL" clId="{3EEEED25-CB17-4C3B-99F7-27469BD65F0D}" dt="2023-06-25T12:00:28.997" v="12905" actId="20577"/>
          <ac:spMkLst>
            <pc:docMk/>
            <pc:sldMk cId="120450324" sldId="276"/>
            <ac:spMk id="3" creationId="{EAD201A1-1435-9D53-5DEF-62159475AFBF}"/>
          </ac:spMkLst>
        </pc:spChg>
        <pc:spChg chg="mod">
          <ac:chgData name="Marc Van Impe" userId="036ee158-e62f-4fc1-ab35-297e23ea8b5c" providerId="ADAL" clId="{3EEEED25-CB17-4C3B-99F7-27469BD65F0D}" dt="2023-06-25T12:06:09.990" v="12952" actId="20577"/>
          <ac:spMkLst>
            <pc:docMk/>
            <pc:sldMk cId="120450324" sldId="276"/>
            <ac:spMk id="4" creationId="{BB2674B5-E8DA-343B-FDB6-841E4FC9C526}"/>
          </ac:spMkLst>
        </pc:spChg>
        <pc:spChg chg="mod">
          <ac:chgData name="Marc Van Impe" userId="036ee158-e62f-4fc1-ab35-297e23ea8b5c" providerId="ADAL" clId="{3EEEED25-CB17-4C3B-99F7-27469BD65F0D}" dt="2023-06-25T12:09:12.952" v="13739" actId="20577"/>
          <ac:spMkLst>
            <pc:docMk/>
            <pc:sldMk cId="120450324" sldId="276"/>
            <ac:spMk id="5" creationId="{9B5121A8-9286-7CB8-615F-F56B03F2B332}"/>
          </ac:spMkLst>
        </pc:spChg>
      </pc:sldChg>
      <pc:sldChg chg="add">
        <pc:chgData name="Marc Van Impe" userId="036ee158-e62f-4fc1-ab35-297e23ea8b5c" providerId="ADAL" clId="{3EEEED25-CB17-4C3B-99F7-27469BD65F0D}" dt="2023-06-25T11:58:47.975" v="12549"/>
        <pc:sldMkLst>
          <pc:docMk/>
          <pc:sldMk cId="3354804037" sldId="277"/>
        </pc:sldMkLst>
      </pc:sldChg>
      <pc:sldChg chg="addSp delSp modSp add mod">
        <pc:chgData name="Marc Van Impe" userId="036ee158-e62f-4fc1-ab35-297e23ea8b5c" providerId="ADAL" clId="{3EEEED25-CB17-4C3B-99F7-27469BD65F0D}" dt="2023-06-25T12:21:17.821" v="16307" actId="20577"/>
        <pc:sldMkLst>
          <pc:docMk/>
          <pc:sldMk cId="29921145" sldId="278"/>
        </pc:sldMkLst>
        <pc:spChg chg="mod">
          <ac:chgData name="Marc Van Impe" userId="036ee158-e62f-4fc1-ab35-297e23ea8b5c" providerId="ADAL" clId="{3EEEED25-CB17-4C3B-99F7-27469BD65F0D}" dt="2023-06-25T12:16:15.330" v="15434" actId="6549"/>
          <ac:spMkLst>
            <pc:docMk/>
            <pc:sldMk cId="29921145" sldId="278"/>
            <ac:spMk id="2" creationId="{706A979B-6723-F077-A86A-AD0432FB1861}"/>
          </ac:spMkLst>
        </pc:spChg>
        <pc:spChg chg="del mod">
          <ac:chgData name="Marc Van Impe" userId="036ee158-e62f-4fc1-ab35-297e23ea8b5c" providerId="ADAL" clId="{3EEEED25-CB17-4C3B-99F7-27469BD65F0D}" dt="2023-06-25T12:17:10.576" v="15452" actId="478"/>
          <ac:spMkLst>
            <pc:docMk/>
            <pc:sldMk cId="29921145" sldId="278"/>
            <ac:spMk id="3" creationId="{EAD201A1-1435-9D53-5DEF-62159475AFBF}"/>
          </ac:spMkLst>
        </pc:spChg>
        <pc:spChg chg="mod">
          <ac:chgData name="Marc Van Impe" userId="036ee158-e62f-4fc1-ab35-297e23ea8b5c" providerId="ADAL" clId="{3EEEED25-CB17-4C3B-99F7-27469BD65F0D}" dt="2023-06-25T12:19:32.355" v="15902" actId="20577"/>
          <ac:spMkLst>
            <pc:docMk/>
            <pc:sldMk cId="29921145" sldId="278"/>
            <ac:spMk id="4" creationId="{BB2674B5-E8DA-343B-FDB6-841E4FC9C526}"/>
          </ac:spMkLst>
        </pc:spChg>
        <pc:spChg chg="mod ord">
          <ac:chgData name="Marc Van Impe" userId="036ee158-e62f-4fc1-ab35-297e23ea8b5c" providerId="ADAL" clId="{3EEEED25-CB17-4C3B-99F7-27469BD65F0D}" dt="2023-06-25T12:19:06.631" v="15892" actId="6549"/>
          <ac:spMkLst>
            <pc:docMk/>
            <pc:sldMk cId="29921145" sldId="278"/>
            <ac:spMk id="5" creationId="{9B5121A8-9286-7CB8-615F-F56B03F2B332}"/>
          </ac:spMkLst>
        </pc:spChg>
        <pc:spChg chg="add mod">
          <ac:chgData name="Marc Van Impe" userId="036ee158-e62f-4fc1-ab35-297e23ea8b5c" providerId="ADAL" clId="{3EEEED25-CB17-4C3B-99F7-27469BD65F0D}" dt="2023-06-25T12:21:17.821" v="16307" actId="20577"/>
          <ac:spMkLst>
            <pc:docMk/>
            <pc:sldMk cId="29921145" sldId="278"/>
            <ac:spMk id="7" creationId="{B87D98CC-01DA-479B-298B-3262BDB028A0}"/>
          </ac:spMkLst>
        </pc:spChg>
        <pc:spChg chg="add mod">
          <ac:chgData name="Marc Van Impe" userId="036ee158-e62f-4fc1-ab35-297e23ea8b5c" providerId="ADAL" clId="{3EEEED25-CB17-4C3B-99F7-27469BD65F0D}" dt="2023-06-25T12:20:54.773" v="16221" actId="20577"/>
          <ac:spMkLst>
            <pc:docMk/>
            <pc:sldMk cId="29921145" sldId="278"/>
            <ac:spMk id="8" creationId="{06589949-C8DF-7CD2-CA35-4A476E48E242}"/>
          </ac:spMkLst>
        </pc:spChg>
        <pc:picChg chg="add mod">
          <ac:chgData name="Marc Van Impe" userId="036ee158-e62f-4fc1-ab35-297e23ea8b5c" providerId="ADAL" clId="{3EEEED25-CB17-4C3B-99F7-27469BD65F0D}" dt="2023-06-25T12:16:40.172" v="15446" actId="1035"/>
          <ac:picMkLst>
            <pc:docMk/>
            <pc:sldMk cId="29921145" sldId="278"/>
            <ac:picMk id="6" creationId="{49F7B888-4DF6-72EA-18BC-0233EFD772F7}"/>
          </ac:picMkLst>
        </pc:picChg>
      </pc:sldChg>
      <pc:sldChg chg="add ord">
        <pc:chgData name="Marc Van Impe" userId="036ee158-e62f-4fc1-ab35-297e23ea8b5c" providerId="ADAL" clId="{3EEEED25-CB17-4C3B-99F7-27469BD65F0D}" dt="2023-06-25T12:24:50.805" v="16929"/>
        <pc:sldMkLst>
          <pc:docMk/>
          <pc:sldMk cId="2637945023" sldId="279"/>
        </pc:sldMkLst>
      </pc:sldChg>
      <pc:sldChg chg="addSp delSp modSp add mod">
        <pc:chgData name="Marc Van Impe" userId="036ee158-e62f-4fc1-ab35-297e23ea8b5c" providerId="ADAL" clId="{3EEEED25-CB17-4C3B-99F7-27469BD65F0D}" dt="2023-06-25T12:29:58.557" v="18010" actId="20577"/>
        <pc:sldMkLst>
          <pc:docMk/>
          <pc:sldMk cId="3207528565" sldId="280"/>
        </pc:sldMkLst>
        <pc:spChg chg="mod">
          <ac:chgData name="Marc Van Impe" userId="036ee158-e62f-4fc1-ab35-297e23ea8b5c" providerId="ADAL" clId="{3EEEED25-CB17-4C3B-99F7-27469BD65F0D}" dt="2023-06-25T12:21:37.383" v="16333" actId="6549"/>
          <ac:spMkLst>
            <pc:docMk/>
            <pc:sldMk cId="3207528565" sldId="280"/>
            <ac:spMk id="2" creationId="{706A979B-6723-F077-A86A-AD0432FB1861}"/>
          </ac:spMkLst>
        </pc:spChg>
        <pc:spChg chg="add mod">
          <ac:chgData name="Marc Van Impe" userId="036ee158-e62f-4fc1-ab35-297e23ea8b5c" providerId="ADAL" clId="{3EEEED25-CB17-4C3B-99F7-27469BD65F0D}" dt="2023-06-25T12:24:05.499" v="16927" actId="20577"/>
          <ac:spMkLst>
            <pc:docMk/>
            <pc:sldMk cId="3207528565" sldId="280"/>
            <ac:spMk id="3" creationId="{7636AD23-08AB-D0D9-3D3A-C8A89EE66C88}"/>
          </ac:spMkLst>
        </pc:spChg>
        <pc:spChg chg="mod">
          <ac:chgData name="Marc Van Impe" userId="036ee158-e62f-4fc1-ab35-297e23ea8b5c" providerId="ADAL" clId="{3EEEED25-CB17-4C3B-99F7-27469BD65F0D}" dt="2023-06-25T12:25:54.208" v="16975" actId="20577"/>
          <ac:spMkLst>
            <pc:docMk/>
            <pc:sldMk cId="3207528565" sldId="280"/>
            <ac:spMk id="4" creationId="{BB2674B5-E8DA-343B-FDB6-841E4FC9C526}"/>
          </ac:spMkLst>
        </pc:spChg>
        <pc:spChg chg="mod">
          <ac:chgData name="Marc Van Impe" userId="036ee158-e62f-4fc1-ab35-297e23ea8b5c" providerId="ADAL" clId="{3EEEED25-CB17-4C3B-99F7-27469BD65F0D}" dt="2023-06-25T12:29:58.557" v="18010" actId="20577"/>
          <ac:spMkLst>
            <pc:docMk/>
            <pc:sldMk cId="3207528565" sldId="280"/>
            <ac:spMk id="5" creationId="{9B5121A8-9286-7CB8-615F-F56B03F2B332}"/>
          </ac:spMkLst>
        </pc:spChg>
        <pc:spChg chg="del">
          <ac:chgData name="Marc Van Impe" userId="036ee158-e62f-4fc1-ab35-297e23ea8b5c" providerId="ADAL" clId="{3EEEED25-CB17-4C3B-99F7-27469BD65F0D}" dt="2023-06-25T12:27:30.481" v="17276" actId="478"/>
          <ac:spMkLst>
            <pc:docMk/>
            <pc:sldMk cId="3207528565" sldId="280"/>
            <ac:spMk id="7" creationId="{B87D98CC-01DA-479B-298B-3262BDB028A0}"/>
          </ac:spMkLst>
        </pc:spChg>
        <pc:spChg chg="del">
          <ac:chgData name="Marc Van Impe" userId="036ee158-e62f-4fc1-ab35-297e23ea8b5c" providerId="ADAL" clId="{3EEEED25-CB17-4C3B-99F7-27469BD65F0D}" dt="2023-06-25T12:27:28.940" v="17275" actId="478"/>
          <ac:spMkLst>
            <pc:docMk/>
            <pc:sldMk cId="3207528565" sldId="280"/>
            <ac:spMk id="8" creationId="{06589949-C8DF-7CD2-CA35-4A476E48E242}"/>
          </ac:spMkLst>
        </pc:spChg>
        <pc:picChg chg="del">
          <ac:chgData name="Marc Van Impe" userId="036ee158-e62f-4fc1-ab35-297e23ea8b5c" providerId="ADAL" clId="{3EEEED25-CB17-4C3B-99F7-27469BD65F0D}" dt="2023-06-25T12:21:38.949" v="16334" actId="478"/>
          <ac:picMkLst>
            <pc:docMk/>
            <pc:sldMk cId="3207528565" sldId="280"/>
            <ac:picMk id="6" creationId="{49F7B888-4DF6-72EA-18BC-0233EFD772F7}"/>
          </ac:picMkLst>
        </pc:picChg>
      </pc:sldChg>
      <pc:sldChg chg="modSp add mod">
        <pc:chgData name="Marc Van Impe" userId="036ee158-e62f-4fc1-ab35-297e23ea8b5c" providerId="ADAL" clId="{3EEEED25-CB17-4C3B-99F7-27469BD65F0D}" dt="2023-06-25T12:36:30.076" v="19547" actId="20577"/>
        <pc:sldMkLst>
          <pc:docMk/>
          <pc:sldMk cId="2881695124" sldId="281"/>
        </pc:sldMkLst>
        <pc:spChg chg="mod">
          <ac:chgData name="Marc Van Impe" userId="036ee158-e62f-4fc1-ab35-297e23ea8b5c" providerId="ADAL" clId="{3EEEED25-CB17-4C3B-99F7-27469BD65F0D}" dt="2023-06-25T12:30:31.980" v="18079" actId="20577"/>
          <ac:spMkLst>
            <pc:docMk/>
            <pc:sldMk cId="2881695124" sldId="281"/>
            <ac:spMk id="2" creationId="{706A979B-6723-F077-A86A-AD0432FB1861}"/>
          </ac:spMkLst>
        </pc:spChg>
        <pc:spChg chg="mod ord">
          <ac:chgData name="Marc Van Impe" userId="036ee158-e62f-4fc1-ab35-297e23ea8b5c" providerId="ADAL" clId="{3EEEED25-CB17-4C3B-99F7-27469BD65F0D}" dt="2023-06-25T12:32:42.687" v="18661" actId="167"/>
          <ac:spMkLst>
            <pc:docMk/>
            <pc:sldMk cId="2881695124" sldId="281"/>
            <ac:spMk id="3" creationId="{7636AD23-08AB-D0D9-3D3A-C8A89EE66C88}"/>
          </ac:spMkLst>
        </pc:spChg>
        <pc:spChg chg="mod">
          <ac:chgData name="Marc Van Impe" userId="036ee158-e62f-4fc1-ab35-297e23ea8b5c" providerId="ADAL" clId="{3EEEED25-CB17-4C3B-99F7-27469BD65F0D}" dt="2023-06-25T12:34:14.964" v="18981" actId="20577"/>
          <ac:spMkLst>
            <pc:docMk/>
            <pc:sldMk cId="2881695124" sldId="281"/>
            <ac:spMk id="4" creationId="{BB2674B5-E8DA-343B-FDB6-841E4FC9C526}"/>
          </ac:spMkLst>
        </pc:spChg>
        <pc:spChg chg="mod">
          <ac:chgData name="Marc Van Impe" userId="036ee158-e62f-4fc1-ab35-297e23ea8b5c" providerId="ADAL" clId="{3EEEED25-CB17-4C3B-99F7-27469BD65F0D}" dt="2023-06-25T12:36:30.076" v="19547" actId="20577"/>
          <ac:spMkLst>
            <pc:docMk/>
            <pc:sldMk cId="2881695124" sldId="281"/>
            <ac:spMk id="5" creationId="{9B5121A8-9286-7CB8-615F-F56B03F2B332}"/>
          </ac:spMkLst>
        </pc:spChg>
      </pc:sldChg>
      <pc:sldChg chg="modSp add mod">
        <pc:chgData name="Marc Van Impe" userId="036ee158-e62f-4fc1-ab35-297e23ea8b5c" providerId="ADAL" clId="{3EEEED25-CB17-4C3B-99F7-27469BD65F0D}" dt="2023-06-25T12:41:15.125" v="20914" actId="20577"/>
        <pc:sldMkLst>
          <pc:docMk/>
          <pc:sldMk cId="3939904134" sldId="282"/>
        </pc:sldMkLst>
        <pc:spChg chg="mod">
          <ac:chgData name="Marc Van Impe" userId="036ee158-e62f-4fc1-ab35-297e23ea8b5c" providerId="ADAL" clId="{3EEEED25-CB17-4C3B-99F7-27469BD65F0D}" dt="2023-06-25T12:36:50.533" v="19581" actId="20577"/>
          <ac:spMkLst>
            <pc:docMk/>
            <pc:sldMk cId="3939904134" sldId="282"/>
            <ac:spMk id="2" creationId="{706A979B-6723-F077-A86A-AD0432FB1861}"/>
          </ac:spMkLst>
        </pc:spChg>
        <pc:spChg chg="mod">
          <ac:chgData name="Marc Van Impe" userId="036ee158-e62f-4fc1-ab35-297e23ea8b5c" providerId="ADAL" clId="{3EEEED25-CB17-4C3B-99F7-27469BD65F0D}" dt="2023-06-25T12:38:07.188" v="19944" actId="20577"/>
          <ac:spMkLst>
            <pc:docMk/>
            <pc:sldMk cId="3939904134" sldId="282"/>
            <ac:spMk id="3" creationId="{7636AD23-08AB-D0D9-3D3A-C8A89EE66C88}"/>
          </ac:spMkLst>
        </pc:spChg>
        <pc:spChg chg="mod">
          <ac:chgData name="Marc Van Impe" userId="036ee158-e62f-4fc1-ab35-297e23ea8b5c" providerId="ADAL" clId="{3EEEED25-CB17-4C3B-99F7-27469BD65F0D}" dt="2023-06-25T12:38:39.260" v="20006" actId="1076"/>
          <ac:spMkLst>
            <pc:docMk/>
            <pc:sldMk cId="3939904134" sldId="282"/>
            <ac:spMk id="4" creationId="{BB2674B5-E8DA-343B-FDB6-841E4FC9C526}"/>
          </ac:spMkLst>
        </pc:spChg>
        <pc:spChg chg="mod">
          <ac:chgData name="Marc Van Impe" userId="036ee158-e62f-4fc1-ab35-297e23ea8b5c" providerId="ADAL" clId="{3EEEED25-CB17-4C3B-99F7-27469BD65F0D}" dt="2023-06-25T12:41:15.125" v="20914" actId="20577"/>
          <ac:spMkLst>
            <pc:docMk/>
            <pc:sldMk cId="3939904134" sldId="282"/>
            <ac:spMk id="5" creationId="{9B5121A8-9286-7CB8-615F-F56B03F2B332}"/>
          </ac:spMkLst>
        </pc:spChg>
      </pc:sldChg>
      <pc:sldChg chg="delSp modSp add mod">
        <pc:chgData name="Marc Van Impe" userId="036ee158-e62f-4fc1-ab35-297e23ea8b5c" providerId="ADAL" clId="{3EEEED25-CB17-4C3B-99F7-27469BD65F0D}" dt="2023-06-25T20:49:06.295" v="23529" actId="20577"/>
        <pc:sldMkLst>
          <pc:docMk/>
          <pc:sldMk cId="1508101533" sldId="283"/>
        </pc:sldMkLst>
        <pc:spChg chg="mod">
          <ac:chgData name="Marc Van Impe" userId="036ee158-e62f-4fc1-ab35-297e23ea8b5c" providerId="ADAL" clId="{3EEEED25-CB17-4C3B-99F7-27469BD65F0D}" dt="2023-06-25T12:41:38.914" v="20955" actId="20577"/>
          <ac:spMkLst>
            <pc:docMk/>
            <pc:sldMk cId="1508101533" sldId="283"/>
            <ac:spMk id="2" creationId="{706A979B-6723-F077-A86A-AD0432FB1861}"/>
          </ac:spMkLst>
        </pc:spChg>
        <pc:spChg chg="mod">
          <ac:chgData name="Marc Van Impe" userId="036ee158-e62f-4fc1-ab35-297e23ea8b5c" providerId="ADAL" clId="{3EEEED25-CB17-4C3B-99F7-27469BD65F0D}" dt="2023-06-25T20:49:06.295" v="23529" actId="20577"/>
          <ac:spMkLst>
            <pc:docMk/>
            <pc:sldMk cId="1508101533" sldId="283"/>
            <ac:spMk id="3" creationId="{7636AD23-08AB-D0D9-3D3A-C8A89EE66C88}"/>
          </ac:spMkLst>
        </pc:spChg>
        <pc:spChg chg="del mod">
          <ac:chgData name="Marc Van Impe" userId="036ee158-e62f-4fc1-ab35-297e23ea8b5c" providerId="ADAL" clId="{3EEEED25-CB17-4C3B-99F7-27469BD65F0D}" dt="2023-06-25T12:46:21.084" v="22036" actId="478"/>
          <ac:spMkLst>
            <pc:docMk/>
            <pc:sldMk cId="1508101533" sldId="283"/>
            <ac:spMk id="4" creationId="{BB2674B5-E8DA-343B-FDB6-841E4FC9C526}"/>
          </ac:spMkLst>
        </pc:spChg>
        <pc:spChg chg="del mod">
          <ac:chgData name="Marc Van Impe" userId="036ee158-e62f-4fc1-ab35-297e23ea8b5c" providerId="ADAL" clId="{3EEEED25-CB17-4C3B-99F7-27469BD65F0D}" dt="2023-06-25T12:46:20.119" v="22035" actId="478"/>
          <ac:spMkLst>
            <pc:docMk/>
            <pc:sldMk cId="1508101533" sldId="283"/>
            <ac:spMk id="5" creationId="{9B5121A8-9286-7CB8-615F-F56B03F2B332}"/>
          </ac:spMkLst>
        </pc:spChg>
      </pc:sldChg>
      <pc:sldChg chg="addSp modSp add mod">
        <pc:chgData name="Marc Van Impe" userId="036ee158-e62f-4fc1-ab35-297e23ea8b5c" providerId="ADAL" clId="{3EEEED25-CB17-4C3B-99F7-27469BD65F0D}" dt="2023-06-25T20:49:24.702" v="23572" actId="20577"/>
        <pc:sldMkLst>
          <pc:docMk/>
          <pc:sldMk cId="1514253984" sldId="284"/>
        </pc:sldMkLst>
        <pc:spChg chg="mod">
          <ac:chgData name="Marc Van Impe" userId="036ee158-e62f-4fc1-ab35-297e23ea8b5c" providerId="ADAL" clId="{3EEEED25-CB17-4C3B-99F7-27469BD65F0D}" dt="2023-06-25T12:49:14.614" v="22423" actId="20577"/>
          <ac:spMkLst>
            <pc:docMk/>
            <pc:sldMk cId="1514253984" sldId="284"/>
            <ac:spMk id="2" creationId="{706A979B-6723-F077-A86A-AD0432FB1861}"/>
          </ac:spMkLst>
        </pc:spChg>
        <pc:spChg chg="mod">
          <ac:chgData name="Marc Van Impe" userId="036ee158-e62f-4fc1-ab35-297e23ea8b5c" providerId="ADAL" clId="{3EEEED25-CB17-4C3B-99F7-27469BD65F0D}" dt="2023-06-25T12:51:24.464" v="22706" actId="20577"/>
          <ac:spMkLst>
            <pc:docMk/>
            <pc:sldMk cId="1514253984" sldId="284"/>
            <ac:spMk id="3" creationId="{7636AD23-08AB-D0D9-3D3A-C8A89EE66C88}"/>
          </ac:spMkLst>
        </pc:spChg>
        <pc:spChg chg="add mod">
          <ac:chgData name="Marc Van Impe" userId="036ee158-e62f-4fc1-ab35-297e23ea8b5c" providerId="ADAL" clId="{3EEEED25-CB17-4C3B-99F7-27469BD65F0D}" dt="2023-06-25T20:49:24.702" v="23572" actId="20577"/>
          <ac:spMkLst>
            <pc:docMk/>
            <pc:sldMk cId="1514253984" sldId="284"/>
            <ac:spMk id="4" creationId="{9EE4E538-633B-0CB8-D6BB-E24849517E24}"/>
          </ac:spMkLst>
        </pc:spChg>
        <pc:spChg chg="add mod">
          <ac:chgData name="Marc Van Impe" userId="036ee158-e62f-4fc1-ab35-297e23ea8b5c" providerId="ADAL" clId="{3EEEED25-CB17-4C3B-99F7-27469BD65F0D}" dt="2023-06-25T12:51:49.073" v="22734" actId="20577"/>
          <ac:spMkLst>
            <pc:docMk/>
            <pc:sldMk cId="1514253984" sldId="284"/>
            <ac:spMk id="5" creationId="{FEDF7959-8BF5-98CA-1812-D43C2422F2E5}"/>
          </ac:spMkLst>
        </pc:spChg>
      </pc:sldChg>
      <pc:sldChg chg="modSp add mod">
        <pc:chgData name="Marc Van Impe" userId="036ee158-e62f-4fc1-ab35-297e23ea8b5c" providerId="ADAL" clId="{3EEEED25-CB17-4C3B-99F7-27469BD65F0D}" dt="2023-06-25T12:56:04.491" v="23413" actId="20577"/>
        <pc:sldMkLst>
          <pc:docMk/>
          <pc:sldMk cId="2068350123" sldId="285"/>
        </pc:sldMkLst>
        <pc:spChg chg="mod">
          <ac:chgData name="Marc Van Impe" userId="036ee158-e62f-4fc1-ab35-297e23ea8b5c" providerId="ADAL" clId="{3EEEED25-CB17-4C3B-99F7-27469BD65F0D}" dt="2023-06-25T12:54:19.891" v="23178" actId="20577"/>
          <ac:spMkLst>
            <pc:docMk/>
            <pc:sldMk cId="2068350123" sldId="285"/>
            <ac:spMk id="2" creationId="{D5D5D5AC-F83A-D1A8-7AB4-34665EA08DEC}"/>
          </ac:spMkLst>
        </pc:spChg>
        <pc:spChg chg="mod">
          <ac:chgData name="Marc Van Impe" userId="036ee158-e62f-4fc1-ab35-297e23ea8b5c" providerId="ADAL" clId="{3EEEED25-CB17-4C3B-99F7-27469BD65F0D}" dt="2023-06-25T12:56:04.491" v="23413" actId="20577"/>
          <ac:spMkLst>
            <pc:docMk/>
            <pc:sldMk cId="2068350123" sldId="285"/>
            <ac:spMk id="3" creationId="{C662549B-A61D-846E-FAA9-DF3139A99D6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B6A42F-BD68-488D-B540-4BF1908D1AA5}" type="datetimeFigureOut">
              <a:rPr lang="en-US" smtClean="0"/>
              <a:t>6/25/2023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8DAEB0-9990-417A-B31D-46DE6673E265}" type="slidenum">
              <a:rPr lang="en-US" smtClean="0"/>
              <a:t>‹#›</a:t>
            </a:fld>
            <a:endParaRPr lang="en-US"/>
          </a:p>
        </p:txBody>
      </p:sp>
    </p:spTree>
    <p:extLst>
      <p:ext uri="{BB962C8B-B14F-4D97-AF65-F5344CB8AC3E}">
        <p14:creationId xmlns:p14="http://schemas.microsoft.com/office/powerpoint/2010/main" val="33579476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8DAEB0-9990-417A-B31D-46DE6673E265}" type="slidenum">
              <a:rPr lang="en-US" smtClean="0"/>
              <a:t>11</a:t>
            </a:fld>
            <a:endParaRPr lang="en-US"/>
          </a:p>
        </p:txBody>
      </p:sp>
    </p:spTree>
    <p:extLst>
      <p:ext uri="{BB962C8B-B14F-4D97-AF65-F5344CB8AC3E}">
        <p14:creationId xmlns:p14="http://schemas.microsoft.com/office/powerpoint/2010/main" val="1636278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8DAEB0-9990-417A-B31D-46DE6673E265}" type="slidenum">
              <a:rPr lang="en-US" smtClean="0"/>
              <a:t>12</a:t>
            </a:fld>
            <a:endParaRPr lang="en-US"/>
          </a:p>
        </p:txBody>
      </p:sp>
    </p:spTree>
    <p:extLst>
      <p:ext uri="{BB962C8B-B14F-4D97-AF65-F5344CB8AC3E}">
        <p14:creationId xmlns:p14="http://schemas.microsoft.com/office/powerpoint/2010/main" val="2654046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8DAEB0-9990-417A-B31D-46DE6673E265}" type="slidenum">
              <a:rPr lang="en-US" smtClean="0"/>
              <a:t>13</a:t>
            </a:fld>
            <a:endParaRPr lang="en-US"/>
          </a:p>
        </p:txBody>
      </p:sp>
    </p:spTree>
    <p:extLst>
      <p:ext uri="{BB962C8B-B14F-4D97-AF65-F5344CB8AC3E}">
        <p14:creationId xmlns:p14="http://schemas.microsoft.com/office/powerpoint/2010/main" val="4977291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8DAEB0-9990-417A-B31D-46DE6673E265}" type="slidenum">
              <a:rPr lang="en-US" smtClean="0"/>
              <a:t>14</a:t>
            </a:fld>
            <a:endParaRPr lang="en-US"/>
          </a:p>
        </p:txBody>
      </p:sp>
    </p:spTree>
    <p:extLst>
      <p:ext uri="{BB962C8B-B14F-4D97-AF65-F5344CB8AC3E}">
        <p14:creationId xmlns:p14="http://schemas.microsoft.com/office/powerpoint/2010/main" val="1316760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8DAEB0-9990-417A-B31D-46DE6673E265}" type="slidenum">
              <a:rPr lang="en-US" smtClean="0"/>
              <a:t>15</a:t>
            </a:fld>
            <a:endParaRPr lang="en-US"/>
          </a:p>
        </p:txBody>
      </p:sp>
    </p:spTree>
    <p:extLst>
      <p:ext uri="{BB962C8B-B14F-4D97-AF65-F5344CB8AC3E}">
        <p14:creationId xmlns:p14="http://schemas.microsoft.com/office/powerpoint/2010/main" val="2717902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8DAEB0-9990-417A-B31D-46DE6673E265}" type="slidenum">
              <a:rPr lang="en-US" smtClean="0"/>
              <a:t>16</a:t>
            </a:fld>
            <a:endParaRPr lang="en-US"/>
          </a:p>
        </p:txBody>
      </p:sp>
    </p:spTree>
    <p:extLst>
      <p:ext uri="{BB962C8B-B14F-4D97-AF65-F5344CB8AC3E}">
        <p14:creationId xmlns:p14="http://schemas.microsoft.com/office/powerpoint/2010/main" val="1126562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C5427-69CE-42D5-A5EA-EB2576CB25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DE83797-CDEC-55C9-ECB1-1BEA9A3A49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73AF842-9ACA-98A0-07F9-61F1F17958F4}"/>
              </a:ext>
            </a:extLst>
          </p:cNvPr>
          <p:cNvSpPr>
            <a:spLocks noGrp="1"/>
          </p:cNvSpPr>
          <p:nvPr>
            <p:ph type="dt" sz="half" idx="10"/>
          </p:nvPr>
        </p:nvSpPr>
        <p:spPr/>
        <p:txBody>
          <a:bodyPr/>
          <a:lstStyle/>
          <a:p>
            <a:fld id="{295AC00C-97DC-4B99-B6B6-18441BA01623}" type="datetimeFigureOut">
              <a:rPr lang="en-US" smtClean="0"/>
              <a:t>6/25/2023</a:t>
            </a:fld>
            <a:endParaRPr lang="en-US"/>
          </a:p>
        </p:txBody>
      </p:sp>
      <p:sp>
        <p:nvSpPr>
          <p:cNvPr id="5" name="Footer Placeholder 4">
            <a:extLst>
              <a:ext uri="{FF2B5EF4-FFF2-40B4-BE49-F238E27FC236}">
                <a16:creationId xmlns:a16="http://schemas.microsoft.com/office/drawing/2014/main" id="{4C163BD7-E827-61B5-7747-A12141141A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16EBCA-0935-21CF-2D19-DD3F6397E78A}"/>
              </a:ext>
            </a:extLst>
          </p:cNvPr>
          <p:cNvSpPr>
            <a:spLocks noGrp="1"/>
          </p:cNvSpPr>
          <p:nvPr>
            <p:ph type="sldNum" sz="quarter" idx="12"/>
          </p:nvPr>
        </p:nvSpPr>
        <p:spPr/>
        <p:txBody>
          <a:bodyPr/>
          <a:lstStyle/>
          <a:p>
            <a:fld id="{E45B24FB-E6B4-49F3-A968-153756125A86}" type="slidenum">
              <a:rPr lang="en-US" smtClean="0"/>
              <a:t>‹#›</a:t>
            </a:fld>
            <a:endParaRPr lang="en-US"/>
          </a:p>
        </p:txBody>
      </p:sp>
    </p:spTree>
    <p:extLst>
      <p:ext uri="{BB962C8B-B14F-4D97-AF65-F5344CB8AC3E}">
        <p14:creationId xmlns:p14="http://schemas.microsoft.com/office/powerpoint/2010/main" val="40368262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12B0A-2D65-69F3-8C62-5E58126A7F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44A9E83-9B8E-3FDD-4A3B-EFCAB9DED53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AE7AD8-B73C-F3ED-482B-36F07EB1B703}"/>
              </a:ext>
            </a:extLst>
          </p:cNvPr>
          <p:cNvSpPr>
            <a:spLocks noGrp="1"/>
          </p:cNvSpPr>
          <p:nvPr>
            <p:ph type="dt" sz="half" idx="10"/>
          </p:nvPr>
        </p:nvSpPr>
        <p:spPr/>
        <p:txBody>
          <a:bodyPr/>
          <a:lstStyle/>
          <a:p>
            <a:fld id="{295AC00C-97DC-4B99-B6B6-18441BA01623}" type="datetimeFigureOut">
              <a:rPr lang="en-US" smtClean="0"/>
              <a:t>6/25/2023</a:t>
            </a:fld>
            <a:endParaRPr lang="en-US"/>
          </a:p>
        </p:txBody>
      </p:sp>
      <p:sp>
        <p:nvSpPr>
          <p:cNvPr id="5" name="Footer Placeholder 4">
            <a:extLst>
              <a:ext uri="{FF2B5EF4-FFF2-40B4-BE49-F238E27FC236}">
                <a16:creationId xmlns:a16="http://schemas.microsoft.com/office/drawing/2014/main" id="{30E7C3B5-AF7F-0FAB-A4C8-8D1F570E7F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77C70F-945B-D546-5611-15393A188177}"/>
              </a:ext>
            </a:extLst>
          </p:cNvPr>
          <p:cNvSpPr>
            <a:spLocks noGrp="1"/>
          </p:cNvSpPr>
          <p:nvPr>
            <p:ph type="sldNum" sz="quarter" idx="12"/>
          </p:nvPr>
        </p:nvSpPr>
        <p:spPr/>
        <p:txBody>
          <a:bodyPr/>
          <a:lstStyle/>
          <a:p>
            <a:fld id="{E45B24FB-E6B4-49F3-A968-153756125A86}" type="slidenum">
              <a:rPr lang="en-US" smtClean="0"/>
              <a:t>‹#›</a:t>
            </a:fld>
            <a:endParaRPr lang="en-US"/>
          </a:p>
        </p:txBody>
      </p:sp>
    </p:spTree>
    <p:extLst>
      <p:ext uri="{BB962C8B-B14F-4D97-AF65-F5344CB8AC3E}">
        <p14:creationId xmlns:p14="http://schemas.microsoft.com/office/powerpoint/2010/main" val="4016196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418BEF-388E-8400-18CE-01D0E187149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09E6D94-50B5-0899-94C3-4FDBE7E8274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2489C3-E5C4-6DB9-2F96-1EB8B5282878}"/>
              </a:ext>
            </a:extLst>
          </p:cNvPr>
          <p:cNvSpPr>
            <a:spLocks noGrp="1"/>
          </p:cNvSpPr>
          <p:nvPr>
            <p:ph type="dt" sz="half" idx="10"/>
          </p:nvPr>
        </p:nvSpPr>
        <p:spPr/>
        <p:txBody>
          <a:bodyPr/>
          <a:lstStyle/>
          <a:p>
            <a:fld id="{295AC00C-97DC-4B99-B6B6-18441BA01623}" type="datetimeFigureOut">
              <a:rPr lang="en-US" smtClean="0"/>
              <a:t>6/25/2023</a:t>
            </a:fld>
            <a:endParaRPr lang="en-US"/>
          </a:p>
        </p:txBody>
      </p:sp>
      <p:sp>
        <p:nvSpPr>
          <p:cNvPr id="5" name="Footer Placeholder 4">
            <a:extLst>
              <a:ext uri="{FF2B5EF4-FFF2-40B4-BE49-F238E27FC236}">
                <a16:creationId xmlns:a16="http://schemas.microsoft.com/office/drawing/2014/main" id="{D11E12C2-FC20-D3C0-62D7-6F1D64A390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5ABF85-9ACA-A1C6-59DE-3BA60D214806}"/>
              </a:ext>
            </a:extLst>
          </p:cNvPr>
          <p:cNvSpPr>
            <a:spLocks noGrp="1"/>
          </p:cNvSpPr>
          <p:nvPr>
            <p:ph type="sldNum" sz="quarter" idx="12"/>
          </p:nvPr>
        </p:nvSpPr>
        <p:spPr/>
        <p:txBody>
          <a:bodyPr/>
          <a:lstStyle/>
          <a:p>
            <a:fld id="{E45B24FB-E6B4-49F3-A968-153756125A86}" type="slidenum">
              <a:rPr lang="en-US" smtClean="0"/>
              <a:t>‹#›</a:t>
            </a:fld>
            <a:endParaRPr lang="en-US"/>
          </a:p>
        </p:txBody>
      </p:sp>
    </p:spTree>
    <p:extLst>
      <p:ext uri="{BB962C8B-B14F-4D97-AF65-F5344CB8AC3E}">
        <p14:creationId xmlns:p14="http://schemas.microsoft.com/office/powerpoint/2010/main" val="228596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595BD-FA23-D232-490D-700D8B1E2F9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99AAD65-909B-B8D9-2D2F-7180513333B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A7E455-5804-C0B6-9C07-DA3AA6FA3885}"/>
              </a:ext>
            </a:extLst>
          </p:cNvPr>
          <p:cNvSpPr>
            <a:spLocks noGrp="1"/>
          </p:cNvSpPr>
          <p:nvPr>
            <p:ph type="dt" sz="half" idx="10"/>
          </p:nvPr>
        </p:nvSpPr>
        <p:spPr/>
        <p:txBody>
          <a:bodyPr/>
          <a:lstStyle/>
          <a:p>
            <a:fld id="{295AC00C-97DC-4B99-B6B6-18441BA01623}" type="datetimeFigureOut">
              <a:rPr lang="en-US" smtClean="0"/>
              <a:t>6/25/2023</a:t>
            </a:fld>
            <a:endParaRPr lang="en-US"/>
          </a:p>
        </p:txBody>
      </p:sp>
      <p:sp>
        <p:nvSpPr>
          <p:cNvPr id="5" name="Footer Placeholder 4">
            <a:extLst>
              <a:ext uri="{FF2B5EF4-FFF2-40B4-BE49-F238E27FC236}">
                <a16:creationId xmlns:a16="http://schemas.microsoft.com/office/drawing/2014/main" id="{D4F5DC7B-3617-7470-3E55-FCC49F5EB8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F7C1E7-7582-0547-88C9-A9DD796D2B8A}"/>
              </a:ext>
            </a:extLst>
          </p:cNvPr>
          <p:cNvSpPr>
            <a:spLocks noGrp="1"/>
          </p:cNvSpPr>
          <p:nvPr>
            <p:ph type="sldNum" sz="quarter" idx="12"/>
          </p:nvPr>
        </p:nvSpPr>
        <p:spPr/>
        <p:txBody>
          <a:bodyPr/>
          <a:lstStyle/>
          <a:p>
            <a:fld id="{E45B24FB-E6B4-49F3-A968-153756125A86}" type="slidenum">
              <a:rPr lang="en-US" smtClean="0"/>
              <a:t>‹#›</a:t>
            </a:fld>
            <a:endParaRPr lang="en-US"/>
          </a:p>
        </p:txBody>
      </p:sp>
    </p:spTree>
    <p:extLst>
      <p:ext uri="{BB962C8B-B14F-4D97-AF65-F5344CB8AC3E}">
        <p14:creationId xmlns:p14="http://schemas.microsoft.com/office/powerpoint/2010/main" val="2476073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FB086-63FA-7C28-534B-BEC46D0626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26AB9B4-DCB1-FC6A-E653-A3DB93FB02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9C7B8A2-FADD-8B95-85BD-81C542FA1D70}"/>
              </a:ext>
            </a:extLst>
          </p:cNvPr>
          <p:cNvSpPr>
            <a:spLocks noGrp="1"/>
          </p:cNvSpPr>
          <p:nvPr>
            <p:ph type="dt" sz="half" idx="10"/>
          </p:nvPr>
        </p:nvSpPr>
        <p:spPr/>
        <p:txBody>
          <a:bodyPr/>
          <a:lstStyle/>
          <a:p>
            <a:fld id="{295AC00C-97DC-4B99-B6B6-18441BA01623}" type="datetimeFigureOut">
              <a:rPr lang="en-US" smtClean="0"/>
              <a:t>6/25/2023</a:t>
            </a:fld>
            <a:endParaRPr lang="en-US"/>
          </a:p>
        </p:txBody>
      </p:sp>
      <p:sp>
        <p:nvSpPr>
          <p:cNvPr id="5" name="Footer Placeholder 4">
            <a:extLst>
              <a:ext uri="{FF2B5EF4-FFF2-40B4-BE49-F238E27FC236}">
                <a16:creationId xmlns:a16="http://schemas.microsoft.com/office/drawing/2014/main" id="{0370CB84-7538-6563-11ED-062B853081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5F6631-CFFD-3F64-88EB-645512989CF9}"/>
              </a:ext>
            </a:extLst>
          </p:cNvPr>
          <p:cNvSpPr>
            <a:spLocks noGrp="1"/>
          </p:cNvSpPr>
          <p:nvPr>
            <p:ph type="sldNum" sz="quarter" idx="12"/>
          </p:nvPr>
        </p:nvSpPr>
        <p:spPr/>
        <p:txBody>
          <a:bodyPr/>
          <a:lstStyle/>
          <a:p>
            <a:fld id="{E45B24FB-E6B4-49F3-A968-153756125A86}" type="slidenum">
              <a:rPr lang="en-US" smtClean="0"/>
              <a:t>‹#›</a:t>
            </a:fld>
            <a:endParaRPr lang="en-US"/>
          </a:p>
        </p:txBody>
      </p:sp>
    </p:spTree>
    <p:extLst>
      <p:ext uri="{BB962C8B-B14F-4D97-AF65-F5344CB8AC3E}">
        <p14:creationId xmlns:p14="http://schemas.microsoft.com/office/powerpoint/2010/main" val="1598315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FBC75-A7D5-10A0-051F-3E8C8DCEE97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4F9D80D-BA81-00B7-729D-AF482E255BF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0028683-BBDA-47DF-A051-09F401CFC57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85108EC-8E44-A7B3-41EC-888F6C9041DB}"/>
              </a:ext>
            </a:extLst>
          </p:cNvPr>
          <p:cNvSpPr>
            <a:spLocks noGrp="1"/>
          </p:cNvSpPr>
          <p:nvPr>
            <p:ph type="dt" sz="half" idx="10"/>
          </p:nvPr>
        </p:nvSpPr>
        <p:spPr/>
        <p:txBody>
          <a:bodyPr/>
          <a:lstStyle/>
          <a:p>
            <a:fld id="{295AC00C-97DC-4B99-B6B6-18441BA01623}" type="datetimeFigureOut">
              <a:rPr lang="en-US" smtClean="0"/>
              <a:t>6/25/2023</a:t>
            </a:fld>
            <a:endParaRPr lang="en-US"/>
          </a:p>
        </p:txBody>
      </p:sp>
      <p:sp>
        <p:nvSpPr>
          <p:cNvPr id="6" name="Footer Placeholder 5">
            <a:extLst>
              <a:ext uri="{FF2B5EF4-FFF2-40B4-BE49-F238E27FC236}">
                <a16:creationId xmlns:a16="http://schemas.microsoft.com/office/drawing/2014/main" id="{A6EA9340-5DA3-CE13-61E8-0BE78170E6F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24FD82-BCA0-8D36-60BF-84F4EB033F52}"/>
              </a:ext>
            </a:extLst>
          </p:cNvPr>
          <p:cNvSpPr>
            <a:spLocks noGrp="1"/>
          </p:cNvSpPr>
          <p:nvPr>
            <p:ph type="sldNum" sz="quarter" idx="12"/>
          </p:nvPr>
        </p:nvSpPr>
        <p:spPr/>
        <p:txBody>
          <a:bodyPr/>
          <a:lstStyle/>
          <a:p>
            <a:fld id="{E45B24FB-E6B4-49F3-A968-153756125A86}" type="slidenum">
              <a:rPr lang="en-US" smtClean="0"/>
              <a:t>‹#›</a:t>
            </a:fld>
            <a:endParaRPr lang="en-US"/>
          </a:p>
        </p:txBody>
      </p:sp>
    </p:spTree>
    <p:extLst>
      <p:ext uri="{BB962C8B-B14F-4D97-AF65-F5344CB8AC3E}">
        <p14:creationId xmlns:p14="http://schemas.microsoft.com/office/powerpoint/2010/main" val="375274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4B085-60F6-37D5-E939-9714375FAE3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C312AC1-2285-8FF2-FD1E-958003C74F5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8752463-DCC1-D9C8-06EB-3585E84B399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5D3ECBC-7E09-FEB5-0E8A-1A14005913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D1514E-0553-FB56-038F-40648096036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822D14-A580-24C7-AFEA-B56FBEF103DB}"/>
              </a:ext>
            </a:extLst>
          </p:cNvPr>
          <p:cNvSpPr>
            <a:spLocks noGrp="1"/>
          </p:cNvSpPr>
          <p:nvPr>
            <p:ph type="dt" sz="half" idx="10"/>
          </p:nvPr>
        </p:nvSpPr>
        <p:spPr/>
        <p:txBody>
          <a:bodyPr/>
          <a:lstStyle/>
          <a:p>
            <a:fld id="{295AC00C-97DC-4B99-B6B6-18441BA01623}" type="datetimeFigureOut">
              <a:rPr lang="en-US" smtClean="0"/>
              <a:t>6/25/2023</a:t>
            </a:fld>
            <a:endParaRPr lang="en-US"/>
          </a:p>
        </p:txBody>
      </p:sp>
      <p:sp>
        <p:nvSpPr>
          <p:cNvPr id="8" name="Footer Placeholder 7">
            <a:extLst>
              <a:ext uri="{FF2B5EF4-FFF2-40B4-BE49-F238E27FC236}">
                <a16:creationId xmlns:a16="http://schemas.microsoft.com/office/drawing/2014/main" id="{7769E197-0565-0F85-F78F-B335AE586D3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39E6EA9-FF25-B8B3-3D57-692A02A08EE0}"/>
              </a:ext>
            </a:extLst>
          </p:cNvPr>
          <p:cNvSpPr>
            <a:spLocks noGrp="1"/>
          </p:cNvSpPr>
          <p:nvPr>
            <p:ph type="sldNum" sz="quarter" idx="12"/>
          </p:nvPr>
        </p:nvSpPr>
        <p:spPr/>
        <p:txBody>
          <a:bodyPr/>
          <a:lstStyle/>
          <a:p>
            <a:fld id="{E45B24FB-E6B4-49F3-A968-153756125A86}" type="slidenum">
              <a:rPr lang="en-US" smtClean="0"/>
              <a:t>‹#›</a:t>
            </a:fld>
            <a:endParaRPr lang="en-US"/>
          </a:p>
        </p:txBody>
      </p:sp>
    </p:spTree>
    <p:extLst>
      <p:ext uri="{BB962C8B-B14F-4D97-AF65-F5344CB8AC3E}">
        <p14:creationId xmlns:p14="http://schemas.microsoft.com/office/powerpoint/2010/main" val="828975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EFE8E-C137-187F-5759-3A7E19B349B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9A24827-78B3-2211-B982-FE970154A968}"/>
              </a:ext>
            </a:extLst>
          </p:cNvPr>
          <p:cNvSpPr>
            <a:spLocks noGrp="1"/>
          </p:cNvSpPr>
          <p:nvPr>
            <p:ph type="dt" sz="half" idx="10"/>
          </p:nvPr>
        </p:nvSpPr>
        <p:spPr/>
        <p:txBody>
          <a:bodyPr/>
          <a:lstStyle/>
          <a:p>
            <a:fld id="{295AC00C-97DC-4B99-B6B6-18441BA01623}" type="datetimeFigureOut">
              <a:rPr lang="en-US" smtClean="0"/>
              <a:t>6/25/2023</a:t>
            </a:fld>
            <a:endParaRPr lang="en-US"/>
          </a:p>
        </p:txBody>
      </p:sp>
      <p:sp>
        <p:nvSpPr>
          <p:cNvPr id="4" name="Footer Placeholder 3">
            <a:extLst>
              <a:ext uri="{FF2B5EF4-FFF2-40B4-BE49-F238E27FC236}">
                <a16:creationId xmlns:a16="http://schemas.microsoft.com/office/drawing/2014/main" id="{35DF4A61-C029-8797-8C7D-47B825428AC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8615C35-4EEB-76DE-8A81-0C7C9D11135B}"/>
              </a:ext>
            </a:extLst>
          </p:cNvPr>
          <p:cNvSpPr>
            <a:spLocks noGrp="1"/>
          </p:cNvSpPr>
          <p:nvPr>
            <p:ph type="sldNum" sz="quarter" idx="12"/>
          </p:nvPr>
        </p:nvSpPr>
        <p:spPr/>
        <p:txBody>
          <a:bodyPr/>
          <a:lstStyle/>
          <a:p>
            <a:fld id="{E45B24FB-E6B4-49F3-A968-153756125A86}" type="slidenum">
              <a:rPr lang="en-US" smtClean="0"/>
              <a:t>‹#›</a:t>
            </a:fld>
            <a:endParaRPr lang="en-US"/>
          </a:p>
        </p:txBody>
      </p:sp>
    </p:spTree>
    <p:extLst>
      <p:ext uri="{BB962C8B-B14F-4D97-AF65-F5344CB8AC3E}">
        <p14:creationId xmlns:p14="http://schemas.microsoft.com/office/powerpoint/2010/main" val="1767697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58B2C7-D0BC-74EA-461D-28F77DFC20B4}"/>
              </a:ext>
            </a:extLst>
          </p:cNvPr>
          <p:cNvSpPr>
            <a:spLocks noGrp="1"/>
          </p:cNvSpPr>
          <p:nvPr>
            <p:ph type="dt" sz="half" idx="10"/>
          </p:nvPr>
        </p:nvSpPr>
        <p:spPr/>
        <p:txBody>
          <a:bodyPr/>
          <a:lstStyle/>
          <a:p>
            <a:fld id="{295AC00C-97DC-4B99-B6B6-18441BA01623}" type="datetimeFigureOut">
              <a:rPr lang="en-US" smtClean="0"/>
              <a:t>6/25/2023</a:t>
            </a:fld>
            <a:endParaRPr lang="en-US"/>
          </a:p>
        </p:txBody>
      </p:sp>
      <p:sp>
        <p:nvSpPr>
          <p:cNvPr id="3" name="Footer Placeholder 2">
            <a:extLst>
              <a:ext uri="{FF2B5EF4-FFF2-40B4-BE49-F238E27FC236}">
                <a16:creationId xmlns:a16="http://schemas.microsoft.com/office/drawing/2014/main" id="{753A85EB-07D0-F19B-8609-D5FA088D407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025B363-ACD5-C091-2884-8788352F6076}"/>
              </a:ext>
            </a:extLst>
          </p:cNvPr>
          <p:cNvSpPr>
            <a:spLocks noGrp="1"/>
          </p:cNvSpPr>
          <p:nvPr>
            <p:ph type="sldNum" sz="quarter" idx="12"/>
          </p:nvPr>
        </p:nvSpPr>
        <p:spPr/>
        <p:txBody>
          <a:bodyPr/>
          <a:lstStyle/>
          <a:p>
            <a:fld id="{E45B24FB-E6B4-49F3-A968-153756125A86}" type="slidenum">
              <a:rPr lang="en-US" smtClean="0"/>
              <a:t>‹#›</a:t>
            </a:fld>
            <a:endParaRPr lang="en-US"/>
          </a:p>
        </p:txBody>
      </p:sp>
    </p:spTree>
    <p:extLst>
      <p:ext uri="{BB962C8B-B14F-4D97-AF65-F5344CB8AC3E}">
        <p14:creationId xmlns:p14="http://schemas.microsoft.com/office/powerpoint/2010/main" val="644948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CDBCC-EF1F-52DB-FCA1-A82E2AE261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2094763-BED4-5A97-30BA-1A3622E1BA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126CDFC-99B9-C320-2A6C-505FA390D5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07173A-0E89-359C-774C-F8D29376D64D}"/>
              </a:ext>
            </a:extLst>
          </p:cNvPr>
          <p:cNvSpPr>
            <a:spLocks noGrp="1"/>
          </p:cNvSpPr>
          <p:nvPr>
            <p:ph type="dt" sz="half" idx="10"/>
          </p:nvPr>
        </p:nvSpPr>
        <p:spPr/>
        <p:txBody>
          <a:bodyPr/>
          <a:lstStyle/>
          <a:p>
            <a:fld id="{295AC00C-97DC-4B99-B6B6-18441BA01623}" type="datetimeFigureOut">
              <a:rPr lang="en-US" smtClean="0"/>
              <a:t>6/25/2023</a:t>
            </a:fld>
            <a:endParaRPr lang="en-US"/>
          </a:p>
        </p:txBody>
      </p:sp>
      <p:sp>
        <p:nvSpPr>
          <p:cNvPr id="6" name="Footer Placeholder 5">
            <a:extLst>
              <a:ext uri="{FF2B5EF4-FFF2-40B4-BE49-F238E27FC236}">
                <a16:creationId xmlns:a16="http://schemas.microsoft.com/office/drawing/2014/main" id="{B1F44875-2A60-B1DD-FE33-80D56C5B70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26078E-ED97-4A73-A84E-53955B41E3E1}"/>
              </a:ext>
            </a:extLst>
          </p:cNvPr>
          <p:cNvSpPr>
            <a:spLocks noGrp="1"/>
          </p:cNvSpPr>
          <p:nvPr>
            <p:ph type="sldNum" sz="quarter" idx="12"/>
          </p:nvPr>
        </p:nvSpPr>
        <p:spPr/>
        <p:txBody>
          <a:bodyPr/>
          <a:lstStyle/>
          <a:p>
            <a:fld id="{E45B24FB-E6B4-49F3-A968-153756125A86}" type="slidenum">
              <a:rPr lang="en-US" smtClean="0"/>
              <a:t>‹#›</a:t>
            </a:fld>
            <a:endParaRPr lang="en-US"/>
          </a:p>
        </p:txBody>
      </p:sp>
    </p:spTree>
    <p:extLst>
      <p:ext uri="{BB962C8B-B14F-4D97-AF65-F5344CB8AC3E}">
        <p14:creationId xmlns:p14="http://schemas.microsoft.com/office/powerpoint/2010/main" val="4005539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156DE-357F-1271-6C0E-302ACE6B5E1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F935335-B13A-E877-FC11-300BB9C144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F756905-5D45-1DCF-7B7A-674215E0A4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613525-4FDE-B7C0-C70A-7CE5B627FAE8}"/>
              </a:ext>
            </a:extLst>
          </p:cNvPr>
          <p:cNvSpPr>
            <a:spLocks noGrp="1"/>
          </p:cNvSpPr>
          <p:nvPr>
            <p:ph type="dt" sz="half" idx="10"/>
          </p:nvPr>
        </p:nvSpPr>
        <p:spPr/>
        <p:txBody>
          <a:bodyPr/>
          <a:lstStyle/>
          <a:p>
            <a:fld id="{295AC00C-97DC-4B99-B6B6-18441BA01623}" type="datetimeFigureOut">
              <a:rPr lang="en-US" smtClean="0"/>
              <a:t>6/25/2023</a:t>
            </a:fld>
            <a:endParaRPr lang="en-US"/>
          </a:p>
        </p:txBody>
      </p:sp>
      <p:sp>
        <p:nvSpPr>
          <p:cNvPr id="6" name="Footer Placeholder 5">
            <a:extLst>
              <a:ext uri="{FF2B5EF4-FFF2-40B4-BE49-F238E27FC236}">
                <a16:creationId xmlns:a16="http://schemas.microsoft.com/office/drawing/2014/main" id="{A95A2FEB-F5EA-B74C-076D-EB52CBE276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1443588-9009-2BB0-FEC2-9AF78584C6D6}"/>
              </a:ext>
            </a:extLst>
          </p:cNvPr>
          <p:cNvSpPr>
            <a:spLocks noGrp="1"/>
          </p:cNvSpPr>
          <p:nvPr>
            <p:ph type="sldNum" sz="quarter" idx="12"/>
          </p:nvPr>
        </p:nvSpPr>
        <p:spPr/>
        <p:txBody>
          <a:bodyPr/>
          <a:lstStyle/>
          <a:p>
            <a:fld id="{E45B24FB-E6B4-49F3-A968-153756125A86}" type="slidenum">
              <a:rPr lang="en-US" smtClean="0"/>
              <a:t>‹#›</a:t>
            </a:fld>
            <a:endParaRPr lang="en-US"/>
          </a:p>
        </p:txBody>
      </p:sp>
    </p:spTree>
    <p:extLst>
      <p:ext uri="{BB962C8B-B14F-4D97-AF65-F5344CB8AC3E}">
        <p14:creationId xmlns:p14="http://schemas.microsoft.com/office/powerpoint/2010/main" val="2944619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B71AEA-FCCB-329D-0874-B720828EFB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C426BD0-0732-1D82-3149-6A3B9FAC65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981CE1-0C57-B496-BC44-B9CC7A49A1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5AC00C-97DC-4B99-B6B6-18441BA01623}" type="datetimeFigureOut">
              <a:rPr lang="en-US" smtClean="0"/>
              <a:t>6/25/2023</a:t>
            </a:fld>
            <a:endParaRPr lang="en-US"/>
          </a:p>
        </p:txBody>
      </p:sp>
      <p:sp>
        <p:nvSpPr>
          <p:cNvPr id="5" name="Footer Placeholder 4">
            <a:extLst>
              <a:ext uri="{FF2B5EF4-FFF2-40B4-BE49-F238E27FC236}">
                <a16:creationId xmlns:a16="http://schemas.microsoft.com/office/drawing/2014/main" id="{AA9E09A9-3BDD-280F-D1CF-B793C66782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1A00FD4-8684-F866-43BC-C9F5473FA2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5B24FB-E6B4-49F3-A968-153756125A86}" type="slidenum">
              <a:rPr lang="en-US" smtClean="0"/>
              <a:t>‹#›</a:t>
            </a:fld>
            <a:endParaRPr lang="en-US"/>
          </a:p>
        </p:txBody>
      </p:sp>
    </p:spTree>
    <p:extLst>
      <p:ext uri="{BB962C8B-B14F-4D97-AF65-F5344CB8AC3E}">
        <p14:creationId xmlns:p14="http://schemas.microsoft.com/office/powerpoint/2010/main" val="19312556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A9825E-8719-4E24-8AAD-E999BE1B6BB5}"/>
              </a:ext>
            </a:extLst>
          </p:cNvPr>
          <p:cNvSpPr>
            <a:spLocks noGrp="1"/>
          </p:cNvSpPr>
          <p:nvPr>
            <p:ph type="ctrTitle"/>
          </p:nvPr>
        </p:nvSpPr>
        <p:spPr>
          <a:xfrm>
            <a:off x="914401" y="1775649"/>
            <a:ext cx="10788072" cy="2387600"/>
          </a:xfrm>
        </p:spPr>
        <p:txBody>
          <a:bodyPr>
            <a:normAutofit fontScale="90000"/>
          </a:bodyPr>
          <a:lstStyle/>
          <a:p>
            <a:r>
              <a:rPr lang="nl-BE"/>
              <a:t>D</a:t>
            </a:r>
            <a:r>
              <a:rPr lang="en-US"/>
              <a:t>raft UN Regulation addressing DCAS – </a:t>
            </a:r>
            <a:br>
              <a:rPr lang="en-US"/>
            </a:br>
            <a:r>
              <a:rPr lang="en-US"/>
              <a:t>Outline</a:t>
            </a:r>
            <a:endParaRPr lang="ru-RU" dirty="0"/>
          </a:p>
        </p:txBody>
      </p:sp>
      <p:sp>
        <p:nvSpPr>
          <p:cNvPr id="7" name="Подзаголовок 2">
            <a:extLst>
              <a:ext uri="{FF2B5EF4-FFF2-40B4-BE49-F238E27FC236}">
                <a16:creationId xmlns:a16="http://schemas.microsoft.com/office/drawing/2014/main" id="{D1426C7B-B3D4-418D-B47D-E83E6606F680}"/>
              </a:ext>
            </a:extLst>
          </p:cNvPr>
          <p:cNvSpPr txBox="1">
            <a:spLocks/>
          </p:cNvSpPr>
          <p:nvPr/>
        </p:nvSpPr>
        <p:spPr>
          <a:xfrm>
            <a:off x="218983" y="269402"/>
            <a:ext cx="4572001" cy="59332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t>Submitted by the </a:t>
            </a:r>
            <a:br>
              <a:rPr lang="en-US" sz="1800"/>
            </a:br>
            <a:r>
              <a:rPr lang="en-US" sz="1800"/>
              <a:t>TF Leadership</a:t>
            </a:r>
            <a:endParaRPr lang="ru-RU" sz="1800" dirty="0"/>
          </a:p>
        </p:txBody>
      </p:sp>
      <p:sp>
        <p:nvSpPr>
          <p:cNvPr id="8" name="Подзаголовок 2">
            <a:extLst>
              <a:ext uri="{FF2B5EF4-FFF2-40B4-BE49-F238E27FC236}">
                <a16:creationId xmlns:a16="http://schemas.microsoft.com/office/drawing/2014/main" id="{D379EFF7-8752-4EF6-8D35-2C659295259B}"/>
              </a:ext>
            </a:extLst>
          </p:cNvPr>
          <p:cNvSpPr txBox="1">
            <a:spLocks/>
          </p:cNvSpPr>
          <p:nvPr/>
        </p:nvSpPr>
        <p:spPr>
          <a:xfrm>
            <a:off x="6282431" y="278281"/>
            <a:ext cx="5816355" cy="58444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spcBef>
                <a:spcPts val="0"/>
              </a:spcBef>
            </a:pPr>
            <a:r>
              <a:rPr lang="en-US" sz="1800"/>
              <a:t>ADAS 21-04</a:t>
            </a:r>
            <a:endParaRPr lang="en-US" sz="1800" dirty="0"/>
          </a:p>
          <a:p>
            <a:pPr algn="r">
              <a:spcBef>
                <a:spcPts val="0"/>
              </a:spcBef>
            </a:pPr>
            <a:endParaRPr lang="en-US" sz="2000" u="sng" dirty="0"/>
          </a:p>
        </p:txBody>
      </p:sp>
    </p:spTree>
    <p:extLst>
      <p:ext uri="{BB962C8B-B14F-4D97-AF65-F5344CB8AC3E}">
        <p14:creationId xmlns:p14="http://schemas.microsoft.com/office/powerpoint/2010/main" val="1587566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2">
            <a:extLst>
              <a:ext uri="{FF2B5EF4-FFF2-40B4-BE49-F238E27FC236}">
                <a16:creationId xmlns:a16="http://schemas.microsoft.com/office/drawing/2014/main" id="{706A979B-6723-F077-A86A-AD0432FB1861}"/>
              </a:ext>
            </a:extLst>
          </p:cNvPr>
          <p:cNvSpPr txBox="1">
            <a:spLocks/>
          </p:cNvSpPr>
          <p:nvPr/>
        </p:nvSpPr>
        <p:spPr>
          <a:xfrm>
            <a:off x="431801" y="220110"/>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5.3.8.3 Safe Headway Assistance</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3" name="Textplatzhalter 4">
            <a:extLst>
              <a:ext uri="{FF2B5EF4-FFF2-40B4-BE49-F238E27FC236}">
                <a16:creationId xmlns:a16="http://schemas.microsoft.com/office/drawing/2014/main" id="{EAD201A1-1435-9D53-5DEF-62159475AFBF}"/>
              </a:ext>
            </a:extLst>
          </p:cNvPr>
          <p:cNvSpPr txBox="1">
            <a:spLocks/>
          </p:cNvSpPr>
          <p:nvPr/>
        </p:nvSpPr>
        <p:spPr>
          <a:xfrm>
            <a:off x="692727" y="410230"/>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l" defTabSz="1219170" rtl="0" eaLnBrk="1" fontAlgn="auto" latinLnBrk="0" hangingPunct="1">
              <a:lnSpc>
                <a:spcPct val="100000"/>
              </a:lnSpc>
              <a:spcBef>
                <a:spcPts val="667"/>
              </a:spcBef>
              <a:spcAft>
                <a:spcPts val="0"/>
              </a:spcAft>
              <a:buClr>
                <a:srgbClr val="009EE3"/>
              </a:buClr>
              <a:buSzPct val="103000"/>
              <a:buFont typeface="Wingdings" pitchFamily="2"/>
              <a:buNone/>
              <a:tabLst/>
              <a:defRPr/>
            </a:pPr>
            <a:endParaRPr kumimoji="0" lang="en-US" sz="1600" b="0" u="none" strike="noStrike" kern="1200" cap="none" spc="0" normalizeH="0" baseline="0" noProof="0">
              <a:ln>
                <a:noFill/>
              </a:ln>
              <a:solidFill>
                <a:srgbClr val="5D5D5D"/>
              </a:solidFill>
              <a:effectLst/>
              <a:uLnTx/>
              <a:uFillTx/>
              <a:latin typeface="Calibri"/>
              <a:cs typeface="Arial" pitchFamily="34"/>
            </a:endParaRPr>
          </a:p>
          <a:p>
            <a:pPr>
              <a:defRPr/>
            </a:pPr>
            <a:r>
              <a:rPr lang="en-US" sz="1600">
                <a:latin typeface="Calibri"/>
              </a:rPr>
              <a:t>System aims to make driver comply regulatorily defined headway according to national traffic rules</a:t>
            </a:r>
          </a:p>
          <a:p>
            <a:pPr>
              <a:defRPr/>
            </a:pPr>
            <a:r>
              <a:rPr lang="en-US" sz="1600">
                <a:latin typeface="Calibri"/>
              </a:rPr>
              <a:t>For M1 &amp; N1, requirement fulfilled if either:</a:t>
            </a:r>
          </a:p>
          <a:p>
            <a:pPr lvl="1">
              <a:defRPr/>
            </a:pPr>
            <a:r>
              <a:rPr lang="en-US" sz="1333">
                <a:latin typeface="Calibri"/>
              </a:rPr>
              <a:t>A visual warning is provided upon first activation during a run cycle that the headway configuration is set to &lt;[2]s</a:t>
            </a:r>
          </a:p>
          <a:p>
            <a:pPr lvl="1">
              <a:defRPr/>
            </a:pPr>
            <a:r>
              <a:rPr lang="en-US" sz="1333">
                <a:latin typeface="Calibri"/>
              </a:rPr>
              <a:t>Visual warning is provided when system detects that the headway to the road user ahead is too short/shorter than necessary for safe operation</a:t>
            </a:r>
          </a:p>
        </p:txBody>
      </p:sp>
      <p:sp>
        <p:nvSpPr>
          <p:cNvPr id="4" name="Titel 2">
            <a:extLst>
              <a:ext uri="{FF2B5EF4-FFF2-40B4-BE49-F238E27FC236}">
                <a16:creationId xmlns:a16="http://schemas.microsoft.com/office/drawing/2014/main" id="{BB2674B5-E8DA-343B-FDB6-841E4FC9C526}"/>
              </a:ext>
            </a:extLst>
          </p:cNvPr>
          <p:cNvSpPr txBox="1">
            <a:spLocks/>
          </p:cNvSpPr>
          <p:nvPr/>
        </p:nvSpPr>
        <p:spPr>
          <a:xfrm>
            <a:off x="431801" y="2381028"/>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5.4 System safety response to detected failures</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5" name="Textplatzhalter 4">
            <a:extLst>
              <a:ext uri="{FF2B5EF4-FFF2-40B4-BE49-F238E27FC236}">
                <a16:creationId xmlns:a16="http://schemas.microsoft.com/office/drawing/2014/main" id="{9B5121A8-9286-7CB8-615F-F56B03F2B332}"/>
              </a:ext>
            </a:extLst>
          </p:cNvPr>
          <p:cNvSpPr txBox="1">
            <a:spLocks/>
          </p:cNvSpPr>
          <p:nvPr/>
        </p:nvSpPr>
        <p:spPr>
          <a:xfrm>
            <a:off x="692727" y="2852470"/>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en-US" sz="1600">
                <a:latin typeface="Calibri"/>
              </a:rPr>
              <a:t>Detection of electrical and non-electrical failure conditions affecting safe operation</a:t>
            </a:r>
          </a:p>
          <a:p>
            <a:pPr>
              <a:defRPr/>
            </a:pPr>
            <a:r>
              <a:rPr lang="en-US" sz="1600">
                <a:latin typeface="Calibri"/>
              </a:rPr>
              <a:t>If a failure affects safe operation of a system/feature, control assistance of given system/feature to be terminated in safe manner according to safety concept</a:t>
            </a:r>
          </a:p>
          <a:p>
            <a:pPr>
              <a:defRPr/>
            </a:pPr>
            <a:r>
              <a:rPr lang="en-US" sz="1600">
                <a:latin typeface="Calibri"/>
              </a:rPr>
              <a:t>Manufacturer to take measures to ensure failures must remain controllable for the driver</a:t>
            </a:r>
          </a:p>
          <a:p>
            <a:pPr>
              <a:defRPr/>
            </a:pPr>
            <a:r>
              <a:rPr lang="en-US" sz="1600">
                <a:latin typeface="Calibri"/>
              </a:rPr>
              <a:t>System to switch “off” if failure affects the entire system upon termination of assistance, coupled with optical and audible failure warning signal. Gradually reduce control assistance if capable of doing so and inform the driver.</a:t>
            </a:r>
          </a:p>
          <a:p>
            <a:pPr>
              <a:defRPr/>
            </a:pPr>
            <a:r>
              <a:rPr lang="en-US" sz="1600">
                <a:latin typeface="Calibri"/>
              </a:rPr>
              <a:t>If failure affects specific features, system operation is permitted to continue if remaining features are unaffected</a:t>
            </a:r>
          </a:p>
          <a:p>
            <a:pPr>
              <a:defRPr/>
            </a:pPr>
            <a:r>
              <a:rPr lang="en-US" sz="1600">
                <a:latin typeface="Calibri"/>
              </a:rPr>
              <a:t>Notice to driver when a system or feature affected by a failure is attempted to be switched “on” or “activated” by driver.</a:t>
            </a:r>
          </a:p>
        </p:txBody>
      </p:sp>
    </p:spTree>
    <p:extLst>
      <p:ext uri="{BB962C8B-B14F-4D97-AF65-F5344CB8AC3E}">
        <p14:creationId xmlns:p14="http://schemas.microsoft.com/office/powerpoint/2010/main" val="2637945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9B5121A8-9286-7CB8-615F-F56B03F2B332}"/>
              </a:ext>
            </a:extLst>
          </p:cNvPr>
          <p:cNvSpPr txBox="1">
            <a:spLocks/>
          </p:cNvSpPr>
          <p:nvPr/>
        </p:nvSpPr>
        <p:spPr>
          <a:xfrm>
            <a:off x="692727" y="3083377"/>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en-US" sz="1600">
                <a:latin typeface="Calibri"/>
              </a:rPr>
              <a:t>“Off” to “On” only upon a deliberate action by the driver</a:t>
            </a:r>
          </a:p>
          <a:p>
            <a:pPr>
              <a:defRPr/>
            </a:pPr>
            <a:r>
              <a:rPr lang="en-US" sz="1600">
                <a:latin typeface="Calibri"/>
              </a:rPr>
              <a:t>“Active” only if:</a:t>
            </a:r>
          </a:p>
          <a:p>
            <a:pPr lvl="1">
              <a:defRPr/>
            </a:pPr>
            <a:r>
              <a:rPr lang="en-US" sz="1333">
                <a:latin typeface="Calibri"/>
              </a:rPr>
              <a:t>Driver’s in the seat and safety belt is fastened</a:t>
            </a:r>
          </a:p>
          <a:p>
            <a:pPr lvl="1">
              <a:defRPr/>
            </a:pPr>
            <a:r>
              <a:rPr lang="en-US" sz="1333">
                <a:latin typeface="Calibri"/>
              </a:rPr>
              <a:t>System is able to monitor driver’s engagement with the driving task</a:t>
            </a:r>
          </a:p>
          <a:p>
            <a:pPr lvl="1">
              <a:defRPr/>
            </a:pPr>
            <a:r>
              <a:rPr lang="en-US" sz="1333">
                <a:latin typeface="Calibri"/>
              </a:rPr>
              <a:t>No failure affecting the safe operation of the system has been detected</a:t>
            </a:r>
          </a:p>
          <a:p>
            <a:pPr lvl="1">
              <a:defRPr/>
            </a:pPr>
            <a:r>
              <a:rPr lang="en-US" sz="1333">
                <a:latin typeface="Calibri"/>
              </a:rPr>
              <a:t>System has not detected to be outside of system boundaries</a:t>
            </a:r>
          </a:p>
          <a:p>
            <a:pPr lvl="1">
              <a:defRPr/>
            </a:pPr>
            <a:r>
              <a:rPr lang="en-US" sz="1333">
                <a:latin typeface="Calibri"/>
              </a:rPr>
              <a:t>Other safety systems are operational</a:t>
            </a:r>
            <a:endParaRPr lang="en-US" sz="1600">
              <a:latin typeface="Calibri"/>
            </a:endParaRPr>
          </a:p>
        </p:txBody>
      </p:sp>
      <p:sp>
        <p:nvSpPr>
          <p:cNvPr id="2" name="Titel 2">
            <a:extLst>
              <a:ext uri="{FF2B5EF4-FFF2-40B4-BE49-F238E27FC236}">
                <a16:creationId xmlns:a16="http://schemas.microsoft.com/office/drawing/2014/main" id="{706A979B-6723-F077-A86A-AD0432FB1861}"/>
              </a:ext>
            </a:extLst>
          </p:cNvPr>
          <p:cNvSpPr txBox="1">
            <a:spLocks/>
          </p:cNvSpPr>
          <p:nvPr/>
        </p:nvSpPr>
        <p:spPr>
          <a:xfrm>
            <a:off x="431801" y="220110"/>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5.5. Modes of operation</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4" name="Titel 2">
            <a:extLst>
              <a:ext uri="{FF2B5EF4-FFF2-40B4-BE49-F238E27FC236}">
                <a16:creationId xmlns:a16="http://schemas.microsoft.com/office/drawing/2014/main" id="{BB2674B5-E8DA-343B-FDB6-841E4FC9C526}"/>
              </a:ext>
            </a:extLst>
          </p:cNvPr>
          <p:cNvSpPr txBox="1">
            <a:spLocks/>
          </p:cNvSpPr>
          <p:nvPr/>
        </p:nvSpPr>
        <p:spPr>
          <a:xfrm>
            <a:off x="431801" y="2611935"/>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5.5.3.2 Activation</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pic>
        <p:nvPicPr>
          <p:cNvPr id="6" name="Picture 5">
            <a:extLst>
              <a:ext uri="{FF2B5EF4-FFF2-40B4-BE49-F238E27FC236}">
                <a16:creationId xmlns:a16="http://schemas.microsoft.com/office/drawing/2014/main" id="{49F7B888-4DF6-72EA-18BC-0233EFD772F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41668" y="536644"/>
            <a:ext cx="4389120" cy="2194560"/>
          </a:xfrm>
          <a:prstGeom prst="rect">
            <a:avLst/>
          </a:prstGeom>
          <a:noFill/>
          <a:ln>
            <a:noFill/>
          </a:ln>
        </p:spPr>
      </p:pic>
      <p:sp>
        <p:nvSpPr>
          <p:cNvPr id="7" name="Textplatzhalter 4">
            <a:extLst>
              <a:ext uri="{FF2B5EF4-FFF2-40B4-BE49-F238E27FC236}">
                <a16:creationId xmlns:a16="http://schemas.microsoft.com/office/drawing/2014/main" id="{B87D98CC-01DA-479B-298B-3262BDB028A0}"/>
              </a:ext>
            </a:extLst>
          </p:cNvPr>
          <p:cNvSpPr txBox="1">
            <a:spLocks/>
          </p:cNvSpPr>
          <p:nvPr/>
        </p:nvSpPr>
        <p:spPr>
          <a:xfrm>
            <a:off x="692727" y="5623335"/>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en-US" sz="1600">
                <a:latin typeface="Calibri"/>
              </a:rPr>
              <a:t>System can be switched off at any time. When switched off, system to go “off”</a:t>
            </a:r>
          </a:p>
          <a:p>
            <a:pPr>
              <a:defRPr/>
            </a:pPr>
            <a:r>
              <a:rPr lang="en-US" sz="1600">
                <a:latin typeface="Calibri"/>
              </a:rPr>
              <a:t>If preconditions for activation are no longer met, the system or features shall no longer generate control output by transitioning to “stand-by” or “off”</a:t>
            </a:r>
          </a:p>
          <a:p>
            <a:pPr>
              <a:defRPr/>
            </a:pPr>
            <a:r>
              <a:rPr lang="en-US" sz="1600">
                <a:latin typeface="Calibri"/>
              </a:rPr>
              <a:t>Automatic deactivation upon a standstill following an emergency intervention.</a:t>
            </a:r>
          </a:p>
        </p:txBody>
      </p:sp>
      <p:sp>
        <p:nvSpPr>
          <p:cNvPr id="8" name="Titel 2">
            <a:extLst>
              <a:ext uri="{FF2B5EF4-FFF2-40B4-BE49-F238E27FC236}">
                <a16:creationId xmlns:a16="http://schemas.microsoft.com/office/drawing/2014/main" id="{06589949-C8DF-7CD2-CA35-4A476E48E242}"/>
              </a:ext>
            </a:extLst>
          </p:cNvPr>
          <p:cNvSpPr txBox="1">
            <a:spLocks/>
          </p:cNvSpPr>
          <p:nvPr/>
        </p:nvSpPr>
        <p:spPr>
          <a:xfrm>
            <a:off x="431801" y="5151893"/>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5.5.3.3 Deactivation</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Tree>
    <p:extLst>
      <p:ext uri="{BB962C8B-B14F-4D97-AF65-F5344CB8AC3E}">
        <p14:creationId xmlns:p14="http://schemas.microsoft.com/office/powerpoint/2010/main" val="29921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9B5121A8-9286-7CB8-615F-F56B03F2B332}"/>
              </a:ext>
            </a:extLst>
          </p:cNvPr>
          <p:cNvSpPr txBox="1">
            <a:spLocks/>
          </p:cNvSpPr>
          <p:nvPr/>
        </p:nvSpPr>
        <p:spPr>
          <a:xfrm>
            <a:off x="692727" y="3083377"/>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en-US" sz="1600">
                <a:latin typeface="Calibri"/>
              </a:rPr>
              <a:t>Inform the driver on system status, request of the driver to perform a specific action, system boundaries, detected failures, intended driver-confirmed or system-initiated manoeuvres (or sequence)</a:t>
            </a:r>
          </a:p>
          <a:p>
            <a:pPr>
              <a:defRPr/>
            </a:pPr>
            <a:r>
              <a:rPr lang="en-US" sz="1600">
                <a:latin typeface="Calibri"/>
              </a:rPr>
              <a:t>Signals to be clear, timely and noticeable. Not lead to confusion. </a:t>
            </a:r>
          </a:p>
          <a:p>
            <a:pPr>
              <a:defRPr/>
            </a:pPr>
            <a:r>
              <a:rPr lang="en-US" sz="1600">
                <a:latin typeface="Calibri"/>
              </a:rPr>
              <a:t>Use combination of visual, audio and/or haptic feedback</a:t>
            </a:r>
          </a:p>
          <a:p>
            <a:pPr>
              <a:defRPr/>
            </a:pPr>
            <a:r>
              <a:rPr lang="en-US" sz="1600">
                <a:latin typeface="Calibri"/>
              </a:rPr>
              <a:t>Messages and signals should be prioritized if offered in parallel. Safety-relevant messages and signals to be prioritized. Explained by manufacturer</a:t>
            </a:r>
          </a:p>
          <a:p>
            <a:pPr>
              <a:defRPr/>
            </a:pPr>
            <a:r>
              <a:rPr lang="en-US" sz="1600">
                <a:latin typeface="Calibri"/>
              </a:rPr>
              <a:t>Messages and signals to encourage driver understanding of intended system control outputs</a:t>
            </a:r>
          </a:p>
          <a:p>
            <a:pPr>
              <a:defRPr/>
            </a:pPr>
            <a:r>
              <a:rPr lang="en-US" sz="1600">
                <a:latin typeface="Calibri"/>
              </a:rPr>
              <a:t>System messages to be unambiguously distinguishable from messages by other assistance or automation systems equipped on the vehicle</a:t>
            </a:r>
          </a:p>
          <a:p>
            <a:pPr>
              <a:defRPr/>
            </a:pPr>
            <a:r>
              <a:rPr lang="en-US" sz="1600">
                <a:latin typeface="Calibri"/>
              </a:rPr>
              <a:t>Aim to visually communicate deactivation reason</a:t>
            </a:r>
          </a:p>
          <a:p>
            <a:pPr>
              <a:defRPr/>
            </a:pPr>
            <a:r>
              <a:rPr lang="en-US" sz="1600">
                <a:latin typeface="Calibri"/>
              </a:rPr>
              <a:t>Inform driver on availability of features, and inability to activate a given feature. </a:t>
            </a:r>
          </a:p>
          <a:p>
            <a:pPr>
              <a:defRPr/>
            </a:pPr>
            <a:r>
              <a:rPr lang="en-US" sz="1600">
                <a:latin typeface="Calibri"/>
              </a:rPr>
              <a:t>[May take into account potential impairments of users]</a:t>
            </a:r>
          </a:p>
        </p:txBody>
      </p:sp>
      <p:sp>
        <p:nvSpPr>
          <p:cNvPr id="2" name="Titel 2">
            <a:extLst>
              <a:ext uri="{FF2B5EF4-FFF2-40B4-BE49-F238E27FC236}">
                <a16:creationId xmlns:a16="http://schemas.microsoft.com/office/drawing/2014/main" id="{706A979B-6723-F077-A86A-AD0432FB1861}"/>
              </a:ext>
            </a:extLst>
          </p:cNvPr>
          <p:cNvSpPr txBox="1">
            <a:spLocks/>
          </p:cNvSpPr>
          <p:nvPr/>
        </p:nvSpPr>
        <p:spPr>
          <a:xfrm>
            <a:off x="431801" y="220110"/>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5.5.3.4 Driver Override</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4" name="Titel 2">
            <a:extLst>
              <a:ext uri="{FF2B5EF4-FFF2-40B4-BE49-F238E27FC236}">
                <a16:creationId xmlns:a16="http://schemas.microsoft.com/office/drawing/2014/main" id="{BB2674B5-E8DA-343B-FDB6-841E4FC9C526}"/>
              </a:ext>
            </a:extLst>
          </p:cNvPr>
          <p:cNvSpPr txBox="1">
            <a:spLocks/>
          </p:cNvSpPr>
          <p:nvPr/>
        </p:nvSpPr>
        <p:spPr>
          <a:xfrm>
            <a:off x="431801" y="2611935"/>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5.5.4.1 System Messages and Signals </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3" name="Textplatzhalter 4">
            <a:extLst>
              <a:ext uri="{FF2B5EF4-FFF2-40B4-BE49-F238E27FC236}">
                <a16:creationId xmlns:a16="http://schemas.microsoft.com/office/drawing/2014/main" id="{7636AD23-08AB-D0D9-3D3A-C8A89EE66C88}"/>
              </a:ext>
            </a:extLst>
          </p:cNvPr>
          <p:cNvSpPr txBox="1">
            <a:spLocks/>
          </p:cNvSpPr>
          <p:nvPr/>
        </p:nvSpPr>
        <p:spPr>
          <a:xfrm>
            <a:off x="692726" y="592361"/>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en-US" sz="1600">
                <a:latin typeface="Calibri"/>
              </a:rPr>
              <a:t>May remain “active” when a driver overrides provided priority is given to the driver’s input</a:t>
            </a:r>
          </a:p>
          <a:p>
            <a:pPr>
              <a:defRPr/>
            </a:pPr>
            <a:r>
              <a:rPr lang="en-US" sz="1600">
                <a:latin typeface="Calibri"/>
              </a:rPr>
              <a:t>Input to the brakin control higher than system-generated deceleraton or by maintaining the vehicle in standstill, to override longitudinal control function</a:t>
            </a:r>
          </a:p>
          <a:p>
            <a:pPr>
              <a:defRPr/>
            </a:pPr>
            <a:r>
              <a:rPr lang="en-US" sz="1600">
                <a:latin typeface="Calibri"/>
              </a:rPr>
              <a:t>Accelerator input shall temporarily revert longitudinal control assistance to “stand-by” until end of override</a:t>
            </a:r>
          </a:p>
          <a:p>
            <a:pPr>
              <a:defRPr/>
            </a:pPr>
            <a:r>
              <a:rPr lang="en-US" sz="1600">
                <a:latin typeface="Calibri"/>
              </a:rPr>
              <a:t>Steering input shall override the steering action. Effort necessary shall not exceed 50 N. May allow minor lateral corrections. </a:t>
            </a:r>
          </a:p>
        </p:txBody>
      </p:sp>
    </p:spTree>
    <p:extLst>
      <p:ext uri="{BB962C8B-B14F-4D97-AF65-F5344CB8AC3E}">
        <p14:creationId xmlns:p14="http://schemas.microsoft.com/office/powerpoint/2010/main" val="3207528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4">
            <a:extLst>
              <a:ext uri="{FF2B5EF4-FFF2-40B4-BE49-F238E27FC236}">
                <a16:creationId xmlns:a16="http://schemas.microsoft.com/office/drawing/2014/main" id="{7636AD23-08AB-D0D9-3D3A-C8A89EE66C88}"/>
              </a:ext>
            </a:extLst>
          </p:cNvPr>
          <p:cNvSpPr txBox="1">
            <a:spLocks/>
          </p:cNvSpPr>
          <p:nvPr/>
        </p:nvSpPr>
        <p:spPr>
          <a:xfrm>
            <a:off x="692726" y="592361"/>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en-US" sz="1600">
                <a:latin typeface="Calibri"/>
              </a:rPr>
              <a:t>System to visually inform the driver about upcoming manoeuvres [at least 3 seconds] ahead of their initiation. System to</a:t>
            </a:r>
          </a:p>
          <a:p>
            <a:pPr lvl="1">
              <a:defRPr/>
            </a:pPr>
            <a:r>
              <a:rPr lang="en-US" sz="1333">
                <a:latin typeface="Calibri"/>
              </a:rPr>
              <a:t>Inform driver ahead of time about the sequence of manoeuvres that are upcoming</a:t>
            </a:r>
          </a:p>
          <a:p>
            <a:pPr lvl="1">
              <a:defRPr/>
            </a:pPr>
            <a:r>
              <a:rPr lang="en-US" sz="1333">
                <a:latin typeface="Calibri"/>
              </a:rPr>
              <a:t>Inform the driver of system intent at a given point in time (e.g. notice that system is changing speeds to perform a lane change)</a:t>
            </a:r>
          </a:p>
          <a:p>
            <a:pPr>
              <a:defRPr/>
            </a:pPr>
            <a:r>
              <a:rPr lang="en-US" sz="1600">
                <a:latin typeface="Calibri"/>
              </a:rPr>
              <a:t>Any notice to clear and easy to understand</a:t>
            </a:r>
          </a:p>
          <a:p>
            <a:pPr>
              <a:defRPr/>
            </a:pPr>
            <a:r>
              <a:rPr lang="en-US" sz="1600">
                <a:latin typeface="Calibri"/>
              </a:rPr>
              <a:t>Messages and signals aim to avoid driver complacency and misuse </a:t>
            </a:r>
          </a:p>
        </p:txBody>
      </p:sp>
      <p:sp>
        <p:nvSpPr>
          <p:cNvPr id="5" name="Textplatzhalter 4">
            <a:extLst>
              <a:ext uri="{FF2B5EF4-FFF2-40B4-BE49-F238E27FC236}">
                <a16:creationId xmlns:a16="http://schemas.microsoft.com/office/drawing/2014/main" id="{9B5121A8-9286-7CB8-615F-F56B03F2B332}"/>
              </a:ext>
            </a:extLst>
          </p:cNvPr>
          <p:cNvSpPr txBox="1">
            <a:spLocks/>
          </p:cNvSpPr>
          <p:nvPr/>
        </p:nvSpPr>
        <p:spPr>
          <a:xfrm>
            <a:off x="692727" y="2881612"/>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en-US" sz="1600">
                <a:latin typeface="Calibri"/>
              </a:rPr>
              <a:t>System to be equipped with the means to detect driver disengagement depending on the assistance provided, driving and environmental conditions</a:t>
            </a:r>
          </a:p>
          <a:p>
            <a:pPr>
              <a:defRPr/>
            </a:pPr>
            <a:r>
              <a:rPr lang="en-US" sz="1600">
                <a:latin typeface="Calibri"/>
              </a:rPr>
              <a:t>Monitor at least physical or visual disengagement using appropriate criteria</a:t>
            </a:r>
          </a:p>
          <a:p>
            <a:pPr>
              <a:defRPr/>
            </a:pPr>
            <a:r>
              <a:rPr lang="en-US" sz="1600">
                <a:latin typeface="Calibri"/>
              </a:rPr>
              <a:t>If driver detected to be disengaged, warning to be provided</a:t>
            </a:r>
          </a:p>
          <a:p>
            <a:pPr>
              <a:defRPr/>
            </a:pPr>
            <a:r>
              <a:rPr lang="en-US" sz="1600">
                <a:latin typeface="Calibri"/>
              </a:rPr>
              <a:t>Warning shall guide driver about the required actions to resume appropriate engagement</a:t>
            </a:r>
          </a:p>
          <a:p>
            <a:pPr>
              <a:defRPr/>
            </a:pPr>
            <a:r>
              <a:rPr lang="en-US" sz="1600">
                <a:latin typeface="Calibri"/>
              </a:rPr>
              <a:t>If the driver continues to be disengaged, he warning shall be escalated. Remains on as long as driver is disengaged or until system deactivation</a:t>
            </a:r>
          </a:p>
          <a:p>
            <a:pPr>
              <a:defRPr/>
            </a:pPr>
            <a:r>
              <a:rPr lang="en-US" sz="1600">
                <a:latin typeface="Calibri"/>
              </a:rPr>
              <a:t>Continued disengagement triggers unavailability response</a:t>
            </a:r>
          </a:p>
          <a:p>
            <a:pPr>
              <a:defRPr/>
            </a:pPr>
            <a:r>
              <a:rPr lang="en-US" sz="1600">
                <a:latin typeface="Calibri"/>
              </a:rPr>
              <a:t>Repeated or prolonged driver disengagement may lead to inability to reactivate the system for the start/run cycle</a:t>
            </a:r>
          </a:p>
          <a:p>
            <a:pPr>
              <a:defRPr/>
            </a:pPr>
            <a:r>
              <a:rPr lang="en-US" sz="1600">
                <a:latin typeface="Calibri"/>
              </a:rPr>
              <a:t>Further requirements under development</a:t>
            </a:r>
          </a:p>
        </p:txBody>
      </p:sp>
      <p:sp>
        <p:nvSpPr>
          <p:cNvPr id="2" name="Titel 2">
            <a:extLst>
              <a:ext uri="{FF2B5EF4-FFF2-40B4-BE49-F238E27FC236}">
                <a16:creationId xmlns:a16="http://schemas.microsoft.com/office/drawing/2014/main" id="{706A979B-6723-F077-A86A-AD0432FB1861}"/>
              </a:ext>
            </a:extLst>
          </p:cNvPr>
          <p:cNvSpPr txBox="1">
            <a:spLocks/>
          </p:cNvSpPr>
          <p:nvPr/>
        </p:nvSpPr>
        <p:spPr>
          <a:xfrm>
            <a:off x="431801" y="220110"/>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5.5.3.4.1.11 System messages and signals for system-initiated manoeuvres</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4" name="Titel 2">
            <a:extLst>
              <a:ext uri="{FF2B5EF4-FFF2-40B4-BE49-F238E27FC236}">
                <a16:creationId xmlns:a16="http://schemas.microsoft.com/office/drawing/2014/main" id="{BB2674B5-E8DA-343B-FDB6-841E4FC9C526}"/>
              </a:ext>
            </a:extLst>
          </p:cNvPr>
          <p:cNvSpPr txBox="1">
            <a:spLocks/>
          </p:cNvSpPr>
          <p:nvPr/>
        </p:nvSpPr>
        <p:spPr>
          <a:xfrm>
            <a:off x="431801" y="2338875"/>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5.5.4.2 [Driver Engagement]</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Tree>
    <p:extLst>
      <p:ext uri="{BB962C8B-B14F-4D97-AF65-F5344CB8AC3E}">
        <p14:creationId xmlns:p14="http://schemas.microsoft.com/office/powerpoint/2010/main" val="2881695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4">
            <a:extLst>
              <a:ext uri="{FF2B5EF4-FFF2-40B4-BE49-F238E27FC236}">
                <a16:creationId xmlns:a16="http://schemas.microsoft.com/office/drawing/2014/main" id="{7636AD23-08AB-D0D9-3D3A-C8A89EE66C88}"/>
              </a:ext>
            </a:extLst>
          </p:cNvPr>
          <p:cNvSpPr txBox="1">
            <a:spLocks/>
          </p:cNvSpPr>
          <p:nvPr/>
        </p:nvSpPr>
        <p:spPr>
          <a:xfrm>
            <a:off x="692726" y="592361"/>
            <a:ext cx="11499273" cy="1236439"/>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nl-BE" sz="1600">
                <a:latin typeface="Calibri"/>
              </a:rPr>
              <a:t>M</a:t>
            </a:r>
            <a:r>
              <a:rPr lang="en-US" sz="1600">
                <a:latin typeface="Calibri"/>
              </a:rPr>
              <a:t>ain requirements maintained (e.g. detailed information materials through documentation, video, website materials), complementing owner’s manual.</a:t>
            </a:r>
          </a:p>
          <a:p>
            <a:pPr>
              <a:defRPr/>
            </a:pPr>
            <a:r>
              <a:rPr lang="en-US" sz="1600">
                <a:latin typeface="Calibri"/>
              </a:rPr>
              <a:t>Documentation and educational materials not to describe system in a manner that would mislead customer about the capabilities/limits</a:t>
            </a:r>
          </a:p>
        </p:txBody>
      </p:sp>
      <p:sp>
        <p:nvSpPr>
          <p:cNvPr id="5" name="Textplatzhalter 4">
            <a:extLst>
              <a:ext uri="{FF2B5EF4-FFF2-40B4-BE49-F238E27FC236}">
                <a16:creationId xmlns:a16="http://schemas.microsoft.com/office/drawing/2014/main" id="{9B5121A8-9286-7CB8-615F-F56B03F2B332}"/>
              </a:ext>
            </a:extLst>
          </p:cNvPr>
          <p:cNvSpPr txBox="1">
            <a:spLocks/>
          </p:cNvSpPr>
          <p:nvPr/>
        </p:nvSpPr>
        <p:spPr>
          <a:xfrm>
            <a:off x="692727" y="2595288"/>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nl-BE" sz="1600">
                <a:latin typeface="Calibri"/>
              </a:rPr>
              <a:t>I</a:t>
            </a:r>
            <a:r>
              <a:rPr lang="en-US" sz="1600">
                <a:latin typeface="Calibri"/>
              </a:rPr>
              <a:t>f system dsigned to assist lane changes on roads where there is no physical separation, system shall implement strategies to ensure that lane change procedure is only performed where there is no oncoming traffic in the target lane</a:t>
            </a:r>
          </a:p>
          <a:p>
            <a:pPr>
              <a:defRPr/>
            </a:pPr>
            <a:r>
              <a:rPr lang="en-US" sz="1600">
                <a:latin typeface="Calibri"/>
              </a:rPr>
              <a:t>Only permitted to perform lane changes on roads with pedestrians and cyclists if the system is able to reduce the risk of a collision with any vulnerable road user</a:t>
            </a:r>
          </a:p>
          <a:p>
            <a:pPr>
              <a:defRPr/>
            </a:pPr>
            <a:r>
              <a:rPr lang="en-US" sz="1600">
                <a:latin typeface="Calibri"/>
              </a:rPr>
              <a:t>Time between initiation of the lane change procedure and start of the lane change is only permitted to be extended beyond [7s] where this is not in violation of national traffic rules, and there is engagement of the driver with the ongoing lane change by looking at the relevant areas of road ahead, to the side, or looking to the vehicle’s mirrors.</a:t>
            </a:r>
          </a:p>
          <a:p>
            <a:pPr>
              <a:defRPr/>
            </a:pPr>
            <a:endParaRPr lang="en-US" sz="1600">
              <a:latin typeface="Calibri"/>
            </a:endParaRPr>
          </a:p>
        </p:txBody>
      </p:sp>
      <p:sp>
        <p:nvSpPr>
          <p:cNvPr id="2" name="Titel 2">
            <a:extLst>
              <a:ext uri="{FF2B5EF4-FFF2-40B4-BE49-F238E27FC236}">
                <a16:creationId xmlns:a16="http://schemas.microsoft.com/office/drawing/2014/main" id="{706A979B-6723-F077-A86A-AD0432FB1861}"/>
              </a:ext>
            </a:extLst>
          </p:cNvPr>
          <p:cNvSpPr txBox="1">
            <a:spLocks/>
          </p:cNvSpPr>
          <p:nvPr/>
        </p:nvSpPr>
        <p:spPr>
          <a:xfrm>
            <a:off x="431801" y="220110"/>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5.5.5 Driver Information Materials</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4" name="Titel 2">
            <a:extLst>
              <a:ext uri="{FF2B5EF4-FFF2-40B4-BE49-F238E27FC236}">
                <a16:creationId xmlns:a16="http://schemas.microsoft.com/office/drawing/2014/main" id="{BB2674B5-E8DA-343B-FDB6-841E4FC9C526}"/>
              </a:ext>
            </a:extLst>
          </p:cNvPr>
          <p:cNvSpPr txBox="1">
            <a:spLocks/>
          </p:cNvSpPr>
          <p:nvPr/>
        </p:nvSpPr>
        <p:spPr>
          <a:xfrm>
            <a:off x="431801" y="2052551"/>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6 – 6.1.1 Advanced Driver-initiated lane change</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Tree>
    <p:extLst>
      <p:ext uri="{BB962C8B-B14F-4D97-AF65-F5344CB8AC3E}">
        <p14:creationId xmlns:p14="http://schemas.microsoft.com/office/powerpoint/2010/main" val="3939904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4">
            <a:extLst>
              <a:ext uri="{FF2B5EF4-FFF2-40B4-BE49-F238E27FC236}">
                <a16:creationId xmlns:a16="http://schemas.microsoft.com/office/drawing/2014/main" id="{7636AD23-08AB-D0D9-3D3A-C8A89EE66C88}"/>
              </a:ext>
            </a:extLst>
          </p:cNvPr>
          <p:cNvSpPr txBox="1">
            <a:spLocks/>
          </p:cNvSpPr>
          <p:nvPr/>
        </p:nvSpPr>
        <p:spPr>
          <a:xfrm>
            <a:off x="692726" y="592361"/>
            <a:ext cx="11499273" cy="1236439"/>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nl-BE" sz="1600">
                <a:latin typeface="Calibri"/>
              </a:rPr>
              <a:t>Relevant to manoeuvres where the vehicle selects a lane, enters into or takes a roundabout exit, leads vehicle to leave its lane of travel when this is no a lane change, leads the vehicle to take a turn, leads the vehicle to depart or arrive at a parked position, other</a:t>
            </a:r>
            <a:endParaRPr lang="en-US" sz="1600">
              <a:latin typeface="Calibri"/>
            </a:endParaRPr>
          </a:p>
          <a:p>
            <a:pPr>
              <a:defRPr/>
            </a:pPr>
            <a:r>
              <a:rPr lang="en-US" sz="1600">
                <a:latin typeface="Calibri"/>
              </a:rPr>
              <a:t>System and signals for system-initiated manoeuvres applies. System to ensure driver has sufficient time to confirm.</a:t>
            </a:r>
          </a:p>
          <a:p>
            <a:pPr>
              <a:defRPr/>
            </a:pPr>
            <a:r>
              <a:rPr lang="en-US" sz="1600">
                <a:latin typeface="Calibri"/>
              </a:rPr>
              <a:t>Request to be indicated through a visual and audible signal</a:t>
            </a:r>
          </a:p>
          <a:p>
            <a:pPr>
              <a:defRPr/>
            </a:pPr>
            <a:r>
              <a:rPr lang="en-US" sz="1600">
                <a:latin typeface="Calibri"/>
              </a:rPr>
              <a:t>Cannot proceed if request is not confirmed. If so, continue on lane of travel or request resumption of control</a:t>
            </a:r>
          </a:p>
          <a:p>
            <a:pPr>
              <a:defRPr/>
            </a:pPr>
            <a:r>
              <a:rPr lang="en-US" sz="1600">
                <a:latin typeface="Calibri"/>
              </a:rPr>
              <a:t>Aim to respond to vehicles, road users, infrastructure and a blocked path ahead within or to be in planned trajectory</a:t>
            </a:r>
          </a:p>
          <a:p>
            <a:pPr>
              <a:defRPr/>
            </a:pPr>
            <a:r>
              <a:rPr lang="en-US" sz="1600">
                <a:latin typeface="Calibri"/>
              </a:rPr>
              <a:t>Aim to respond to traffic lights, stop signs, right-of-way infrastructure and restricted lanes.</a:t>
            </a:r>
          </a:p>
          <a:p>
            <a:pPr>
              <a:defRPr/>
            </a:pPr>
            <a:r>
              <a:rPr lang="en-US" sz="1600">
                <a:latin typeface="Calibri"/>
              </a:rPr>
              <a:t>Aim to safely and cautiously navigate hillcrests where relevant for the manoeuvre</a:t>
            </a:r>
          </a:p>
          <a:p>
            <a:pPr>
              <a:defRPr/>
            </a:pPr>
            <a:r>
              <a:rPr lang="en-US" sz="1600">
                <a:latin typeface="Calibri"/>
              </a:rPr>
              <a:t>Aim to respond appropriately to road users and infrastructure where VRUs cross the lane of travel</a:t>
            </a:r>
          </a:p>
          <a:p>
            <a:pPr>
              <a:defRPr/>
            </a:pPr>
            <a:r>
              <a:rPr lang="en-US" sz="1600">
                <a:latin typeface="Calibri"/>
              </a:rPr>
              <a:t>Detailed activation requirements</a:t>
            </a:r>
          </a:p>
          <a:p>
            <a:pPr>
              <a:defRPr/>
            </a:pPr>
            <a:endParaRPr lang="en-US" sz="1600">
              <a:latin typeface="Calibri"/>
            </a:endParaRPr>
          </a:p>
          <a:p>
            <a:pPr marL="0" indent="0">
              <a:buNone/>
              <a:defRPr/>
            </a:pPr>
            <a:r>
              <a:rPr lang="en-US" sz="1600">
                <a:latin typeface="Calibri"/>
              </a:rPr>
              <a:t>Further review through master document</a:t>
            </a:r>
            <a:endParaRPr lang="en-US" sz="1333">
              <a:latin typeface="Calibri"/>
            </a:endParaRPr>
          </a:p>
          <a:p>
            <a:pPr lvl="1">
              <a:defRPr/>
            </a:pPr>
            <a:endParaRPr lang="en-US" sz="1333">
              <a:latin typeface="Calibri"/>
            </a:endParaRPr>
          </a:p>
          <a:p>
            <a:pPr>
              <a:defRPr/>
            </a:pPr>
            <a:endParaRPr lang="en-US" sz="1600">
              <a:latin typeface="Calibri"/>
            </a:endParaRPr>
          </a:p>
          <a:p>
            <a:pPr>
              <a:defRPr/>
            </a:pPr>
            <a:endParaRPr lang="en-US" sz="1600">
              <a:latin typeface="Calibri"/>
            </a:endParaRPr>
          </a:p>
          <a:p>
            <a:pPr>
              <a:defRPr/>
            </a:pPr>
            <a:endParaRPr lang="en-US" sz="1600">
              <a:latin typeface="Calibri"/>
            </a:endParaRPr>
          </a:p>
        </p:txBody>
      </p:sp>
      <p:sp>
        <p:nvSpPr>
          <p:cNvPr id="2" name="Titel 2">
            <a:extLst>
              <a:ext uri="{FF2B5EF4-FFF2-40B4-BE49-F238E27FC236}">
                <a16:creationId xmlns:a16="http://schemas.microsoft.com/office/drawing/2014/main" id="{706A979B-6723-F077-A86A-AD0432FB1861}"/>
              </a:ext>
            </a:extLst>
          </p:cNvPr>
          <p:cNvSpPr txBox="1">
            <a:spLocks/>
          </p:cNvSpPr>
          <p:nvPr/>
        </p:nvSpPr>
        <p:spPr>
          <a:xfrm>
            <a:off x="431801" y="220110"/>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6.1.2 Other driver-initiated manoeuvres</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Tree>
    <p:extLst>
      <p:ext uri="{BB962C8B-B14F-4D97-AF65-F5344CB8AC3E}">
        <p14:creationId xmlns:p14="http://schemas.microsoft.com/office/powerpoint/2010/main" val="15081015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4">
            <a:extLst>
              <a:ext uri="{FF2B5EF4-FFF2-40B4-BE49-F238E27FC236}">
                <a16:creationId xmlns:a16="http://schemas.microsoft.com/office/drawing/2014/main" id="{7636AD23-08AB-D0D9-3D3A-C8A89EE66C88}"/>
              </a:ext>
            </a:extLst>
          </p:cNvPr>
          <p:cNvSpPr txBox="1">
            <a:spLocks/>
          </p:cNvSpPr>
          <p:nvPr/>
        </p:nvSpPr>
        <p:spPr>
          <a:xfrm>
            <a:off x="692726" y="592361"/>
            <a:ext cx="11499273" cy="1236439"/>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nl-BE" sz="1600">
                <a:latin typeface="Calibri"/>
              </a:rPr>
              <a:t>Text adjusted from ALKS</a:t>
            </a:r>
          </a:p>
          <a:p>
            <a:pPr>
              <a:defRPr/>
            </a:pPr>
            <a:r>
              <a:rPr lang="nl-BE" sz="1600">
                <a:latin typeface="Calibri"/>
              </a:rPr>
              <a:t>Consideration of adjusted parameters for the assessment of the target lane for a regular lane change, in consideration of different lane characteristics in e.g. urban environments. To be declared by the manufacturer</a:t>
            </a:r>
          </a:p>
          <a:p>
            <a:pPr>
              <a:defRPr/>
            </a:pPr>
            <a:endParaRPr lang="nl-BE" sz="1600">
              <a:latin typeface="Calibri"/>
            </a:endParaRPr>
          </a:p>
          <a:p>
            <a:pPr>
              <a:defRPr/>
            </a:pPr>
            <a:endParaRPr lang="en-US" sz="1600">
              <a:latin typeface="Calibri"/>
            </a:endParaRPr>
          </a:p>
          <a:p>
            <a:pPr>
              <a:defRPr/>
            </a:pPr>
            <a:endParaRPr lang="en-US" sz="1333">
              <a:latin typeface="Calibri"/>
            </a:endParaRPr>
          </a:p>
          <a:p>
            <a:pPr lvl="1">
              <a:defRPr/>
            </a:pPr>
            <a:endParaRPr lang="en-US" sz="1333">
              <a:latin typeface="Calibri"/>
            </a:endParaRPr>
          </a:p>
          <a:p>
            <a:pPr>
              <a:defRPr/>
            </a:pPr>
            <a:endParaRPr lang="en-US" sz="1600">
              <a:latin typeface="Calibri"/>
            </a:endParaRPr>
          </a:p>
          <a:p>
            <a:pPr>
              <a:defRPr/>
            </a:pPr>
            <a:endParaRPr lang="en-US" sz="1600">
              <a:latin typeface="Calibri"/>
            </a:endParaRPr>
          </a:p>
          <a:p>
            <a:pPr>
              <a:defRPr/>
            </a:pPr>
            <a:endParaRPr lang="en-US" sz="1600">
              <a:latin typeface="Calibri"/>
            </a:endParaRPr>
          </a:p>
        </p:txBody>
      </p:sp>
      <p:sp>
        <p:nvSpPr>
          <p:cNvPr id="2" name="Titel 2">
            <a:extLst>
              <a:ext uri="{FF2B5EF4-FFF2-40B4-BE49-F238E27FC236}">
                <a16:creationId xmlns:a16="http://schemas.microsoft.com/office/drawing/2014/main" id="{706A979B-6723-F077-A86A-AD0432FB1861}"/>
              </a:ext>
            </a:extLst>
          </p:cNvPr>
          <p:cNvSpPr txBox="1">
            <a:spLocks/>
          </p:cNvSpPr>
          <p:nvPr/>
        </p:nvSpPr>
        <p:spPr>
          <a:xfrm>
            <a:off x="431801" y="220110"/>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6.2.2 System-initiated lane changes</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4" name="Textplatzhalter 4">
            <a:extLst>
              <a:ext uri="{FF2B5EF4-FFF2-40B4-BE49-F238E27FC236}">
                <a16:creationId xmlns:a16="http://schemas.microsoft.com/office/drawing/2014/main" id="{9EE4E538-633B-0CB8-D6BB-E24849517E24}"/>
              </a:ext>
            </a:extLst>
          </p:cNvPr>
          <p:cNvSpPr txBox="1">
            <a:spLocks/>
          </p:cNvSpPr>
          <p:nvPr/>
        </p:nvSpPr>
        <p:spPr>
          <a:xfrm>
            <a:off x="692726" y="2192561"/>
            <a:ext cx="11499273" cy="1236439"/>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nl-BE" sz="1600">
                <a:latin typeface="Calibri"/>
              </a:rPr>
              <a:t>Similarity to driver-initiated manoeuvres</a:t>
            </a:r>
          </a:p>
          <a:p>
            <a:pPr>
              <a:defRPr/>
            </a:pPr>
            <a:r>
              <a:rPr lang="nl-BE" sz="1600">
                <a:latin typeface="Calibri"/>
              </a:rPr>
              <a:t>More extensive, stringent national traffic rule compliance obligations </a:t>
            </a:r>
          </a:p>
          <a:p>
            <a:pPr>
              <a:defRPr/>
            </a:pPr>
            <a:r>
              <a:rPr lang="nl-BE" sz="1600">
                <a:latin typeface="Calibri"/>
              </a:rPr>
              <a:t>More extensive detect and response requirements </a:t>
            </a:r>
          </a:p>
          <a:p>
            <a:pPr>
              <a:defRPr/>
            </a:pPr>
            <a:r>
              <a:rPr lang="nl-BE" sz="1600">
                <a:latin typeface="Calibri"/>
              </a:rPr>
              <a:t>Any manoeuvre to be indicated to other traffic</a:t>
            </a:r>
          </a:p>
          <a:p>
            <a:pPr>
              <a:defRPr/>
            </a:pPr>
            <a:r>
              <a:rPr lang="nl-BE" sz="1600">
                <a:latin typeface="Calibri"/>
              </a:rPr>
              <a:t>System cannot be initiated if manoeuvre would cause other road users to unreasonable decelerate/evade</a:t>
            </a:r>
          </a:p>
          <a:p>
            <a:pPr marL="0" indent="0">
              <a:buNone/>
              <a:defRPr/>
            </a:pPr>
            <a:endParaRPr lang="nl-BE" sz="1600">
              <a:latin typeface="Calibri"/>
            </a:endParaRPr>
          </a:p>
          <a:p>
            <a:pPr marL="0" indent="0">
              <a:buNone/>
              <a:defRPr/>
            </a:pPr>
            <a:r>
              <a:rPr lang="nl-BE" sz="1600">
                <a:latin typeface="Calibri"/>
              </a:rPr>
              <a:t>Further review through master document</a:t>
            </a:r>
          </a:p>
          <a:p>
            <a:pPr marL="0" indent="0">
              <a:buNone/>
              <a:defRPr/>
            </a:pPr>
            <a:endParaRPr lang="nl-BE" sz="1600">
              <a:latin typeface="Calibri"/>
            </a:endParaRPr>
          </a:p>
          <a:p>
            <a:pPr>
              <a:defRPr/>
            </a:pPr>
            <a:endParaRPr lang="en-US" sz="1600">
              <a:latin typeface="Calibri"/>
            </a:endParaRPr>
          </a:p>
          <a:p>
            <a:pPr>
              <a:defRPr/>
            </a:pPr>
            <a:endParaRPr lang="en-US" sz="1333">
              <a:latin typeface="Calibri"/>
            </a:endParaRPr>
          </a:p>
          <a:p>
            <a:pPr lvl="1">
              <a:defRPr/>
            </a:pPr>
            <a:endParaRPr lang="en-US" sz="1333">
              <a:latin typeface="Calibri"/>
            </a:endParaRPr>
          </a:p>
          <a:p>
            <a:pPr>
              <a:defRPr/>
            </a:pPr>
            <a:endParaRPr lang="en-US" sz="1600">
              <a:latin typeface="Calibri"/>
            </a:endParaRPr>
          </a:p>
          <a:p>
            <a:pPr>
              <a:defRPr/>
            </a:pPr>
            <a:endParaRPr lang="en-US" sz="1600">
              <a:latin typeface="Calibri"/>
            </a:endParaRPr>
          </a:p>
          <a:p>
            <a:pPr>
              <a:defRPr/>
            </a:pPr>
            <a:endParaRPr lang="en-US" sz="1600">
              <a:latin typeface="Calibri"/>
            </a:endParaRPr>
          </a:p>
        </p:txBody>
      </p:sp>
      <p:sp>
        <p:nvSpPr>
          <p:cNvPr id="5" name="Titel 2">
            <a:extLst>
              <a:ext uri="{FF2B5EF4-FFF2-40B4-BE49-F238E27FC236}">
                <a16:creationId xmlns:a16="http://schemas.microsoft.com/office/drawing/2014/main" id="{FEDF7959-8BF5-98CA-1812-D43C2422F2E5}"/>
              </a:ext>
            </a:extLst>
          </p:cNvPr>
          <p:cNvSpPr txBox="1">
            <a:spLocks/>
          </p:cNvSpPr>
          <p:nvPr/>
        </p:nvSpPr>
        <p:spPr>
          <a:xfrm>
            <a:off x="431801" y="1820310"/>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6.2.3 Other System-initiated Manoeuvres</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Tree>
    <p:extLst>
      <p:ext uri="{BB962C8B-B14F-4D97-AF65-F5344CB8AC3E}">
        <p14:creationId xmlns:p14="http://schemas.microsoft.com/office/powerpoint/2010/main" val="15142539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2">
            <a:extLst>
              <a:ext uri="{FF2B5EF4-FFF2-40B4-BE49-F238E27FC236}">
                <a16:creationId xmlns:a16="http://schemas.microsoft.com/office/drawing/2014/main" id="{CAB8443D-E19E-1DFF-4743-9394B0AC95E4}"/>
              </a:ext>
            </a:extLst>
          </p:cNvPr>
          <p:cNvSpPr txBox="1">
            <a:spLocks/>
          </p:cNvSpPr>
          <p:nvPr/>
        </p:nvSpPr>
        <p:spPr>
          <a:xfrm>
            <a:off x="431801" y="238583"/>
            <a:ext cx="8506571"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5D5D5D"/>
                </a:solidFill>
                <a:effectLst/>
                <a:uLnTx/>
                <a:uFillTx/>
                <a:latin typeface="Calibri"/>
                <a:cs typeface="Arial" pitchFamily="34"/>
              </a:rPr>
              <a:t>DCAS Multi-Pillar Assessment – In-Service</a:t>
            </a:r>
            <a:endParaRPr kumimoji="0" lang="en-US" sz="2400" b="1" i="0" u="none" strike="noStrike" kern="1200" cap="none" spc="0" normalizeH="0" baseline="0" noProof="0" dirty="0">
              <a:ln>
                <a:noFill/>
              </a:ln>
              <a:solidFill>
                <a:srgbClr val="5D5D5D"/>
              </a:solidFill>
              <a:effectLst/>
              <a:uLnTx/>
              <a:uFillTx/>
              <a:latin typeface="Calibri"/>
              <a:cs typeface="Arial" pitchFamily="34"/>
            </a:endParaRPr>
          </a:p>
        </p:txBody>
      </p:sp>
      <p:cxnSp>
        <p:nvCxnSpPr>
          <p:cNvPr id="12" name="Straight Connector 11">
            <a:extLst>
              <a:ext uri="{FF2B5EF4-FFF2-40B4-BE49-F238E27FC236}">
                <a16:creationId xmlns:a16="http://schemas.microsoft.com/office/drawing/2014/main" id="{2C2B964F-23E9-F126-2E90-7C4D13C028CA}"/>
              </a:ext>
            </a:extLst>
          </p:cNvPr>
          <p:cNvCxnSpPr/>
          <p:nvPr/>
        </p:nvCxnSpPr>
        <p:spPr>
          <a:xfrm>
            <a:off x="5706256" y="1493243"/>
            <a:ext cx="0" cy="4922278"/>
          </a:xfrm>
          <a:prstGeom prst="line">
            <a:avLst/>
          </a:prstGeom>
          <a:noFill/>
          <a:ln w="28575" cap="flat" cmpd="sng" algn="ctr">
            <a:solidFill>
              <a:srgbClr val="4F81BD">
                <a:shade val="95000"/>
                <a:satMod val="105000"/>
              </a:srgbClr>
            </a:solidFill>
            <a:prstDash val="lgDash"/>
          </a:ln>
          <a:effectLst/>
        </p:spPr>
      </p:cxnSp>
      <p:sp>
        <p:nvSpPr>
          <p:cNvPr id="13" name="Textplatzhalter 4">
            <a:extLst>
              <a:ext uri="{FF2B5EF4-FFF2-40B4-BE49-F238E27FC236}">
                <a16:creationId xmlns:a16="http://schemas.microsoft.com/office/drawing/2014/main" id="{5F70B07D-E25D-B0E7-1F15-C90B7C672E24}"/>
              </a:ext>
            </a:extLst>
          </p:cNvPr>
          <p:cNvSpPr txBox="1">
            <a:spLocks/>
          </p:cNvSpPr>
          <p:nvPr/>
        </p:nvSpPr>
        <p:spPr>
          <a:xfrm>
            <a:off x="1342557" y="983085"/>
            <a:ext cx="2661999" cy="410286"/>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ctr" defTabSz="1219170" rtl="0" eaLnBrk="1" fontAlgn="auto" latinLnBrk="0" hangingPunct="1">
              <a:lnSpc>
                <a:spcPct val="100000"/>
              </a:lnSpc>
              <a:spcBef>
                <a:spcPts val="0"/>
              </a:spcBef>
              <a:spcAft>
                <a:spcPts val="0"/>
              </a:spcAft>
              <a:buClr>
                <a:srgbClr val="009EE3"/>
              </a:buClr>
              <a:buSzPct val="103000"/>
              <a:buFont typeface="Wingdings" pitchFamily="2"/>
              <a:buNone/>
              <a:tabLst/>
              <a:defRPr/>
            </a:pPr>
            <a:r>
              <a:rPr kumimoji="0" lang="en-US" sz="1600" b="1" i="0" u="none" strike="noStrike" kern="1200" cap="none" spc="0" normalizeH="0" baseline="0" noProof="0">
                <a:ln>
                  <a:noFill/>
                </a:ln>
                <a:solidFill>
                  <a:srgbClr val="5D5D5D"/>
                </a:solidFill>
                <a:effectLst/>
                <a:uLnTx/>
                <a:uFillTx/>
                <a:latin typeface="Calibri"/>
                <a:cs typeface="Arial" pitchFamily="34"/>
              </a:rPr>
              <a:t>Monitoring</a:t>
            </a:r>
          </a:p>
        </p:txBody>
      </p:sp>
      <p:sp>
        <p:nvSpPr>
          <p:cNvPr id="14" name="Textplatzhalter 4">
            <a:extLst>
              <a:ext uri="{FF2B5EF4-FFF2-40B4-BE49-F238E27FC236}">
                <a16:creationId xmlns:a16="http://schemas.microsoft.com/office/drawing/2014/main" id="{E6C2F1F9-6D2C-FCBB-09AD-9E4AE632418F}"/>
              </a:ext>
            </a:extLst>
          </p:cNvPr>
          <p:cNvSpPr txBox="1">
            <a:spLocks/>
          </p:cNvSpPr>
          <p:nvPr/>
        </p:nvSpPr>
        <p:spPr>
          <a:xfrm>
            <a:off x="6992983" y="1037399"/>
            <a:ext cx="4119154" cy="355972"/>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ctr" defTabSz="1219170" rtl="0" eaLnBrk="1" fontAlgn="auto" latinLnBrk="0" hangingPunct="1">
              <a:lnSpc>
                <a:spcPct val="100000"/>
              </a:lnSpc>
              <a:spcBef>
                <a:spcPts val="0"/>
              </a:spcBef>
              <a:spcAft>
                <a:spcPts val="0"/>
              </a:spcAft>
              <a:buClr>
                <a:srgbClr val="009EE3"/>
              </a:buClr>
              <a:buSzPct val="103000"/>
              <a:buFont typeface="Wingdings" pitchFamily="2"/>
              <a:buNone/>
              <a:tabLst/>
              <a:defRPr/>
            </a:pPr>
            <a:r>
              <a:rPr kumimoji="0" lang="en-US" sz="1600" b="1" i="0" u="none" strike="noStrike" kern="1200" cap="none" spc="0" normalizeH="0" baseline="0" noProof="0">
                <a:ln>
                  <a:noFill/>
                </a:ln>
                <a:solidFill>
                  <a:srgbClr val="5D5D5D"/>
                </a:solidFill>
                <a:effectLst/>
                <a:uLnTx/>
                <a:uFillTx/>
                <a:latin typeface="Calibri"/>
                <a:cs typeface="Arial" pitchFamily="34"/>
              </a:rPr>
              <a:t>Periodic Reporting to the Approval Authority</a:t>
            </a:r>
          </a:p>
        </p:txBody>
      </p:sp>
      <p:graphicFrame>
        <p:nvGraphicFramePr>
          <p:cNvPr id="15" name="Table 14">
            <a:extLst>
              <a:ext uri="{FF2B5EF4-FFF2-40B4-BE49-F238E27FC236}">
                <a16:creationId xmlns:a16="http://schemas.microsoft.com/office/drawing/2014/main" id="{B39C78DF-4496-15AF-0F5E-ABACEA28986E}"/>
              </a:ext>
            </a:extLst>
          </p:cNvPr>
          <p:cNvGraphicFramePr>
            <a:graphicFrameLocks noGrp="1"/>
          </p:cNvGraphicFramePr>
          <p:nvPr>
            <p:extLst>
              <p:ext uri="{D42A27DB-BD31-4B8C-83A1-F6EECF244321}">
                <p14:modId xmlns:p14="http://schemas.microsoft.com/office/powerpoint/2010/main" val="3192985575"/>
              </p:ext>
            </p:extLst>
          </p:nvPr>
        </p:nvGraphicFramePr>
        <p:xfrm>
          <a:off x="6677334" y="1891264"/>
          <a:ext cx="4878231" cy="3824445"/>
        </p:xfrm>
        <a:graphic>
          <a:graphicData uri="http://schemas.openxmlformats.org/drawingml/2006/table">
            <a:tbl>
              <a:tblPr firstRow="1" firstCol="1" bandRow="1"/>
              <a:tblGrid>
                <a:gridCol w="3794180">
                  <a:extLst>
                    <a:ext uri="{9D8B030D-6E8A-4147-A177-3AD203B41FA5}">
                      <a16:colId xmlns:a16="http://schemas.microsoft.com/office/drawing/2014/main" val="1236220420"/>
                    </a:ext>
                  </a:extLst>
                </a:gridCol>
                <a:gridCol w="1084051">
                  <a:extLst>
                    <a:ext uri="{9D8B030D-6E8A-4147-A177-3AD203B41FA5}">
                      <a16:colId xmlns:a16="http://schemas.microsoft.com/office/drawing/2014/main" val="925190044"/>
                    </a:ext>
                  </a:extLst>
                </a:gridCol>
              </a:tblGrid>
              <a:tr h="483597">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nSpc>
                          <a:spcPts val="1200"/>
                        </a:lnSpc>
                        <a:spcBef>
                          <a:spcPts val="0"/>
                        </a:spcBef>
                        <a:spcAft>
                          <a:spcPts val="0"/>
                        </a:spcAft>
                      </a:pPr>
                      <a:r>
                        <a:rPr lang="en-GB" sz="1000" b="1" i="1">
                          <a:effectLst/>
                          <a:latin typeface="Times New Roman" panose="02020603050405020304" pitchFamily="18" charset="0"/>
                          <a:ea typeface="MS Mincho" panose="02020609040205080304" pitchFamily="49" charset="-128"/>
                        </a:rPr>
                        <a:t>Occurrence</a:t>
                      </a:r>
                      <a:endParaRPr lang="en-US" sz="1000">
                        <a:effectLst/>
                        <a:latin typeface="Times New Roman" panose="02020603050405020304" pitchFamily="18"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gn="ctr">
                        <a:lnSpc>
                          <a:spcPts val="1200"/>
                        </a:lnSpc>
                        <a:spcBef>
                          <a:spcPts val="0"/>
                        </a:spcBef>
                        <a:spcAft>
                          <a:spcPts val="0"/>
                        </a:spcAft>
                      </a:pPr>
                      <a:r>
                        <a:rPr lang="en-GB" sz="1000" b="1" i="1">
                          <a:effectLst/>
                          <a:latin typeface="Times New Roman" panose="02020603050405020304" pitchFamily="18" charset="0"/>
                          <a:ea typeface="MS Mincho" panose="02020609040205080304" pitchFamily="49" charset="-128"/>
                        </a:rPr>
                        <a:t>Periodic Reporting </a:t>
                      </a:r>
                      <a:br>
                        <a:rPr lang="en-GB" sz="1000" b="1" i="1">
                          <a:effectLst/>
                          <a:latin typeface="Times New Roman" panose="02020603050405020304" pitchFamily="18" charset="0"/>
                          <a:ea typeface="MS Mincho" panose="02020609040205080304" pitchFamily="49" charset="-128"/>
                        </a:rPr>
                      </a:br>
                      <a:r>
                        <a:rPr lang="en-GB" sz="1000" b="1" i="1">
                          <a:effectLst/>
                          <a:latin typeface="Times New Roman" panose="02020603050405020304" pitchFamily="18" charset="0"/>
                          <a:ea typeface="MS Mincho" panose="02020609040205080304" pitchFamily="49" charset="-128"/>
                        </a:rPr>
                        <a:t>[1 Year]</a:t>
                      </a:r>
                      <a:endParaRPr lang="en-US" sz="1000">
                        <a:effectLst/>
                        <a:latin typeface="Times New Roman" panose="02020603050405020304" pitchFamily="18"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45049740"/>
                  </a:ext>
                </a:extLst>
              </a:tr>
              <a:tr h="50072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nSpc>
                          <a:spcPts val="1200"/>
                        </a:lnSpc>
                        <a:spcBef>
                          <a:spcPts val="0"/>
                        </a:spcBef>
                        <a:spcAft>
                          <a:spcPts val="600"/>
                        </a:spcAft>
                      </a:pPr>
                      <a:r>
                        <a:rPr lang="en-GB" sz="1000">
                          <a:effectLst/>
                          <a:latin typeface="Times New Roman" panose="02020603050405020304" pitchFamily="18" charset="0"/>
                          <a:ea typeface="MS Mincho" panose="02020609040205080304" pitchFamily="49" charset="-128"/>
                        </a:rPr>
                        <a:t>1.a. Safety-critical occurrences known to the DCAS manufacturer</a:t>
                      </a:r>
                      <a:endParaRPr lang="en-US" sz="1000">
                        <a:effectLst/>
                        <a:latin typeface="Times New Roman" panose="02020603050405020304" pitchFamily="18" charset="0"/>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gn="ctr">
                        <a:lnSpc>
                          <a:spcPts val="1200"/>
                        </a:lnSpc>
                        <a:spcBef>
                          <a:spcPts val="0"/>
                        </a:spcBef>
                        <a:spcAft>
                          <a:spcPts val="600"/>
                        </a:spcAft>
                      </a:pPr>
                      <a:r>
                        <a:rPr lang="en-GB" sz="1000">
                          <a:effectLst/>
                          <a:latin typeface="Times New Roman" panose="02020603050405020304" pitchFamily="18" charset="0"/>
                          <a:ea typeface="MS Mincho" panose="02020609040205080304" pitchFamily="49" charset="-128"/>
                        </a:rPr>
                        <a:t>X</a:t>
                      </a:r>
                      <a:endParaRPr lang="en-US" sz="1000">
                        <a:effectLst/>
                        <a:latin typeface="Times New Roman" panose="02020603050405020304" pitchFamily="18" charset="0"/>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3392804"/>
                  </a:ext>
                </a:extLst>
              </a:tr>
              <a:tr h="50072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nSpc>
                          <a:spcPts val="1200"/>
                        </a:lnSpc>
                        <a:spcBef>
                          <a:spcPts val="0"/>
                        </a:spcBef>
                        <a:spcAft>
                          <a:spcPts val="600"/>
                        </a:spcAft>
                      </a:pPr>
                      <a:r>
                        <a:rPr lang="en-GB" sz="1000">
                          <a:effectLst/>
                          <a:latin typeface="Times New Roman" panose="02020603050405020304" pitchFamily="18" charset="0"/>
                          <a:ea typeface="MS Mincho" panose="02020609040205080304" pitchFamily="49" charset="-128"/>
                        </a:rPr>
                        <a:t>1.b. Aggregated distance driven with Paragraph 6 features switched on or active</a:t>
                      </a:r>
                      <a:endParaRPr lang="en-US" sz="1000">
                        <a:effectLst/>
                        <a:latin typeface="Times New Roman" panose="02020603050405020304" pitchFamily="18" charset="0"/>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gn="ctr">
                        <a:lnSpc>
                          <a:spcPts val="1200"/>
                        </a:lnSpc>
                        <a:spcBef>
                          <a:spcPts val="0"/>
                        </a:spcBef>
                        <a:spcAft>
                          <a:spcPts val="600"/>
                        </a:spcAft>
                      </a:pPr>
                      <a:r>
                        <a:rPr lang="en-GB" sz="1000">
                          <a:effectLst/>
                          <a:latin typeface="Times New Roman" panose="02020603050405020304" pitchFamily="18" charset="0"/>
                          <a:ea typeface="MS Mincho" panose="02020609040205080304" pitchFamily="49" charset="-128"/>
                        </a:rPr>
                        <a:t>X</a:t>
                      </a:r>
                      <a:endParaRPr lang="en-US" sz="1000">
                        <a:effectLst/>
                        <a:latin typeface="Times New Roman" panose="02020603050405020304" pitchFamily="18" charset="0"/>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94410464"/>
                  </a:ext>
                </a:extLst>
              </a:tr>
              <a:tr h="483597">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nSpc>
                          <a:spcPts val="1200"/>
                        </a:lnSpc>
                        <a:spcBef>
                          <a:spcPts val="0"/>
                        </a:spcBef>
                        <a:spcAft>
                          <a:spcPts val="600"/>
                        </a:spcAft>
                      </a:pPr>
                      <a:r>
                        <a:rPr lang="en-GB" sz="1000">
                          <a:effectLst/>
                          <a:latin typeface="Times New Roman" panose="02020603050405020304" pitchFamily="18" charset="0"/>
                          <a:ea typeface="MS Mincho" panose="02020609040205080304" pitchFamily="49" charset="-128"/>
                        </a:rPr>
                        <a:t>2.a. Detection of prolonged driver disengagement, resulting in a warning cascade</a:t>
                      </a:r>
                      <a:endParaRPr lang="en-US" sz="1000">
                        <a:effectLst/>
                        <a:latin typeface="Times New Roman" panose="02020603050405020304" pitchFamily="18" charset="0"/>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gn="ctr">
                        <a:lnSpc>
                          <a:spcPts val="1200"/>
                        </a:lnSpc>
                        <a:spcBef>
                          <a:spcPts val="0"/>
                        </a:spcBef>
                        <a:spcAft>
                          <a:spcPts val="600"/>
                        </a:spcAft>
                      </a:pPr>
                      <a:r>
                        <a:rPr lang="en-GB" sz="1000">
                          <a:effectLst/>
                          <a:latin typeface="Times New Roman" panose="02020603050405020304" pitchFamily="18" charset="0"/>
                          <a:ea typeface="MS Mincho" panose="02020609040205080304" pitchFamily="49" charset="-128"/>
                        </a:rPr>
                        <a:t>X</a:t>
                      </a:r>
                      <a:endParaRPr lang="en-US" sz="1000">
                        <a:effectLst/>
                        <a:latin typeface="Times New Roman" panose="02020603050405020304" pitchFamily="18" charset="0"/>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90978496"/>
                  </a:ext>
                </a:extLst>
              </a:tr>
              <a:tr h="483597">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nSpc>
                          <a:spcPts val="1200"/>
                        </a:lnSpc>
                        <a:spcBef>
                          <a:spcPts val="0"/>
                        </a:spcBef>
                        <a:spcAft>
                          <a:spcPts val="600"/>
                        </a:spcAft>
                      </a:pPr>
                      <a:r>
                        <a:rPr lang="en-GB" sz="1000">
                          <a:effectLst/>
                          <a:latin typeface="Times New Roman" panose="02020603050405020304" pitchFamily="18" charset="0"/>
                          <a:ea typeface="MS Mincho" panose="02020609040205080304" pitchFamily="49" charset="-128"/>
                        </a:rPr>
                        <a:t>2.b. Activation of an emergency system, such as a Risk Mitigation Function, due to the continuous driver disengagement  </a:t>
                      </a:r>
                      <a:endParaRPr lang="en-US" sz="1000">
                        <a:effectLst/>
                        <a:latin typeface="Times New Roman" panose="02020603050405020304" pitchFamily="18" charset="0"/>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gn="ctr">
                        <a:lnSpc>
                          <a:spcPts val="1200"/>
                        </a:lnSpc>
                        <a:spcBef>
                          <a:spcPts val="0"/>
                        </a:spcBef>
                        <a:spcAft>
                          <a:spcPts val="600"/>
                        </a:spcAft>
                      </a:pPr>
                      <a:r>
                        <a:rPr lang="en-GB" sz="1000">
                          <a:effectLst/>
                          <a:latin typeface="Times New Roman" panose="02020603050405020304" pitchFamily="18" charset="0"/>
                          <a:ea typeface="MS Mincho" panose="02020609040205080304" pitchFamily="49" charset="-128"/>
                        </a:rPr>
                        <a:t>X</a:t>
                      </a:r>
                      <a:endParaRPr lang="en-US" sz="1000">
                        <a:effectLst/>
                        <a:latin typeface="Times New Roman" panose="02020603050405020304" pitchFamily="18" charset="0"/>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09243647"/>
                  </a:ext>
                </a:extLst>
              </a:tr>
              <a:tr h="45740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nSpc>
                          <a:spcPts val="1200"/>
                        </a:lnSpc>
                        <a:spcBef>
                          <a:spcPts val="0"/>
                        </a:spcBef>
                        <a:spcAft>
                          <a:spcPts val="600"/>
                        </a:spcAft>
                      </a:pPr>
                      <a:r>
                        <a:rPr lang="en-GB" sz="1000">
                          <a:effectLst/>
                          <a:latin typeface="Times New Roman" panose="02020603050405020304" pitchFamily="18" charset="0"/>
                          <a:ea typeface="MS Mincho" panose="02020609040205080304" pitchFamily="49" charset="-128"/>
                        </a:rPr>
                        <a:t>3.a Detected system-level failures resulting in the unavailability of DCAS</a:t>
                      </a:r>
                      <a:endParaRPr lang="en-US" sz="1000">
                        <a:effectLst/>
                        <a:latin typeface="Times New Roman" panose="02020603050405020304" pitchFamily="18" charset="0"/>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gn="ctr">
                        <a:lnSpc>
                          <a:spcPts val="1200"/>
                        </a:lnSpc>
                        <a:spcBef>
                          <a:spcPts val="0"/>
                        </a:spcBef>
                        <a:spcAft>
                          <a:spcPts val="600"/>
                        </a:spcAft>
                      </a:pPr>
                      <a:r>
                        <a:rPr lang="en-GB" sz="1000">
                          <a:effectLst/>
                          <a:latin typeface="Times New Roman" panose="02020603050405020304" pitchFamily="18" charset="0"/>
                          <a:ea typeface="MS Mincho" panose="02020609040205080304" pitchFamily="49" charset="-128"/>
                        </a:rPr>
                        <a:t>X</a:t>
                      </a:r>
                      <a:endParaRPr lang="en-US" sz="1000">
                        <a:effectLst/>
                        <a:latin typeface="Times New Roman" panose="02020603050405020304" pitchFamily="18" charset="0"/>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52666816"/>
                  </a:ext>
                </a:extLst>
              </a:tr>
              <a:tr h="45740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nSpc>
                          <a:spcPts val="1200"/>
                        </a:lnSpc>
                        <a:spcBef>
                          <a:spcPts val="0"/>
                        </a:spcBef>
                        <a:spcAft>
                          <a:spcPts val="600"/>
                        </a:spcAft>
                      </a:pPr>
                      <a:r>
                        <a:rPr lang="en-GB" sz="1000">
                          <a:effectLst/>
                          <a:latin typeface="Times New Roman" panose="02020603050405020304" pitchFamily="18" charset="0"/>
                          <a:ea typeface="MS Mincho" panose="02020609040205080304" pitchFamily="49" charset="-128"/>
                        </a:rPr>
                        <a:t>3.b Detected DCAS-deactivations without prior warning to the driver</a:t>
                      </a:r>
                      <a:endParaRPr lang="en-US" sz="1000">
                        <a:effectLst/>
                        <a:latin typeface="Times New Roman" panose="02020603050405020304" pitchFamily="18" charset="0"/>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gn="ctr">
                        <a:lnSpc>
                          <a:spcPts val="1200"/>
                        </a:lnSpc>
                        <a:spcBef>
                          <a:spcPts val="0"/>
                        </a:spcBef>
                        <a:spcAft>
                          <a:spcPts val="600"/>
                        </a:spcAft>
                      </a:pPr>
                      <a:r>
                        <a:rPr lang="en-GB" sz="1000">
                          <a:effectLst/>
                          <a:latin typeface="Times New Roman" panose="02020603050405020304" pitchFamily="18" charset="0"/>
                          <a:ea typeface="MS Mincho" panose="02020609040205080304" pitchFamily="49" charset="-128"/>
                        </a:rPr>
                        <a:t>X</a:t>
                      </a:r>
                      <a:endParaRPr lang="en-US" sz="1000">
                        <a:effectLst/>
                        <a:latin typeface="Times New Roman" panose="02020603050405020304" pitchFamily="18" charset="0"/>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07562466"/>
                  </a:ext>
                </a:extLst>
              </a:tr>
              <a:tr h="45740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nSpc>
                          <a:spcPts val="1200"/>
                        </a:lnSpc>
                        <a:spcBef>
                          <a:spcPts val="0"/>
                        </a:spcBef>
                        <a:spcAft>
                          <a:spcPts val="600"/>
                        </a:spcAft>
                      </a:pPr>
                      <a:r>
                        <a:rPr lang="en-GB" sz="1000">
                          <a:effectLst/>
                          <a:latin typeface="Times New Roman" panose="02020603050405020304" pitchFamily="18" charset="0"/>
                          <a:ea typeface="MS Mincho" panose="02020609040205080304" pitchFamily="49" charset="-128"/>
                        </a:rPr>
                        <a:t>3.c Detected driver response to system deactivation</a:t>
                      </a:r>
                      <a:endParaRPr lang="en-US" sz="1000">
                        <a:effectLst/>
                        <a:latin typeface="Times New Roman" panose="02020603050405020304" pitchFamily="18" charset="0"/>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gn="ctr">
                        <a:lnSpc>
                          <a:spcPts val="1200"/>
                        </a:lnSpc>
                        <a:spcBef>
                          <a:spcPts val="0"/>
                        </a:spcBef>
                        <a:spcAft>
                          <a:spcPts val="600"/>
                        </a:spcAft>
                      </a:pPr>
                      <a:r>
                        <a:rPr lang="en-GB" sz="1000">
                          <a:effectLst/>
                          <a:latin typeface="Times New Roman" panose="02020603050405020304" pitchFamily="18" charset="0"/>
                          <a:ea typeface="MS Mincho" panose="02020609040205080304" pitchFamily="49" charset="-128"/>
                        </a:rPr>
                        <a:t>X</a:t>
                      </a:r>
                      <a:endParaRPr lang="en-US" sz="1000">
                        <a:effectLst/>
                        <a:latin typeface="Times New Roman" panose="02020603050405020304" pitchFamily="18" charset="0"/>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70662149"/>
                  </a:ext>
                </a:extLst>
              </a:tr>
            </a:tbl>
          </a:graphicData>
        </a:graphic>
      </p:graphicFrame>
      <p:sp>
        <p:nvSpPr>
          <p:cNvPr id="16" name="Textplatzhalter 4">
            <a:extLst>
              <a:ext uri="{FF2B5EF4-FFF2-40B4-BE49-F238E27FC236}">
                <a16:creationId xmlns:a16="http://schemas.microsoft.com/office/drawing/2014/main" id="{518D4F6A-9FD1-8DEB-53D6-581C451F7D3A}"/>
              </a:ext>
            </a:extLst>
          </p:cNvPr>
          <p:cNvSpPr txBox="1">
            <a:spLocks/>
          </p:cNvSpPr>
          <p:nvPr/>
        </p:nvSpPr>
        <p:spPr>
          <a:xfrm>
            <a:off x="6576177" y="1611225"/>
            <a:ext cx="4724389" cy="355972"/>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l" defTabSz="1219170" rtl="0" eaLnBrk="1" fontAlgn="auto" latinLnBrk="0" hangingPunct="1">
              <a:lnSpc>
                <a:spcPct val="100000"/>
              </a:lnSpc>
              <a:spcBef>
                <a:spcPts val="0"/>
              </a:spcBef>
              <a:spcAft>
                <a:spcPts val="0"/>
              </a:spcAft>
              <a:buClr>
                <a:srgbClr val="009EE3"/>
              </a:buClr>
              <a:buSzPct val="103000"/>
              <a:buFont typeface="Wingdings" pitchFamily="2"/>
              <a:buNone/>
              <a:tabLst/>
              <a:defRPr/>
            </a:pPr>
            <a:r>
              <a:rPr kumimoji="0" lang="en-US" sz="1200" b="0" i="0" u="none" strike="noStrike" kern="1200" cap="none" spc="0" normalizeH="0" baseline="0" noProof="0">
                <a:ln>
                  <a:noFill/>
                </a:ln>
                <a:solidFill>
                  <a:srgbClr val="5D5D5D"/>
                </a:solidFill>
                <a:effectLst/>
                <a:uLnTx/>
                <a:uFillTx/>
                <a:latin typeface="Calibri"/>
                <a:cs typeface="Arial" pitchFamily="34"/>
              </a:rPr>
              <a:t>Example List of ccurrences, list to be agreed with authority </a:t>
            </a:r>
          </a:p>
        </p:txBody>
      </p:sp>
      <p:sp>
        <p:nvSpPr>
          <p:cNvPr id="17" name="Textplatzhalter 4">
            <a:extLst>
              <a:ext uri="{FF2B5EF4-FFF2-40B4-BE49-F238E27FC236}">
                <a16:creationId xmlns:a16="http://schemas.microsoft.com/office/drawing/2014/main" id="{F0CB0997-3DA2-B77E-2F63-A1A4C2DA2F58}"/>
              </a:ext>
            </a:extLst>
          </p:cNvPr>
          <p:cNvSpPr txBox="1">
            <a:spLocks/>
          </p:cNvSpPr>
          <p:nvPr/>
        </p:nvSpPr>
        <p:spPr>
          <a:xfrm>
            <a:off x="431802" y="1611225"/>
            <a:ext cx="5211352" cy="4804296"/>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457189" marR="0" lvl="0" indent="-457189" algn="l" defTabSz="1219170" rtl="0" eaLnBrk="1" fontAlgn="auto" latinLnBrk="0" hangingPunct="1">
              <a:lnSpc>
                <a:spcPct val="100000"/>
              </a:lnSpc>
              <a:spcBef>
                <a:spcPts val="667"/>
              </a:spcBef>
              <a:spcAft>
                <a:spcPts val="0"/>
              </a:spcAft>
              <a:buClr>
                <a:srgbClr val="009EE3"/>
              </a:buClr>
              <a:buSzPct val="103000"/>
              <a:buFont typeface="Wingdings" pitchFamily="2"/>
              <a:buChar char="§"/>
              <a:tabLst/>
              <a:defRPr/>
            </a:pPr>
            <a:r>
              <a:rPr kumimoji="0" lang="en-US" sz="1400" b="0" i="0" u="none" strike="noStrike" kern="1200" cap="none" spc="0" normalizeH="0" baseline="0" noProof="0">
                <a:ln>
                  <a:noFill/>
                </a:ln>
                <a:solidFill>
                  <a:srgbClr val="5D5D5D"/>
                </a:solidFill>
                <a:effectLst/>
                <a:uLnTx/>
                <a:uFillTx/>
                <a:latin typeface="Calibri"/>
                <a:cs typeface="Arial" pitchFamily="34"/>
              </a:rPr>
              <a:t>Manufacturer must maintain processes to monitor safety-critical occurrences resulting from DCAS operation</a:t>
            </a:r>
          </a:p>
          <a:p>
            <a:pPr marL="457189" marR="0" lvl="0" indent="-457189" algn="l" defTabSz="1219170" rtl="0" eaLnBrk="1" fontAlgn="auto" latinLnBrk="0" hangingPunct="1">
              <a:lnSpc>
                <a:spcPct val="100000"/>
              </a:lnSpc>
              <a:spcBef>
                <a:spcPts val="667"/>
              </a:spcBef>
              <a:spcAft>
                <a:spcPts val="0"/>
              </a:spcAft>
              <a:buClr>
                <a:srgbClr val="009EE3"/>
              </a:buClr>
              <a:buSzPct val="103000"/>
              <a:buFont typeface="Wingdings" pitchFamily="2"/>
              <a:buChar char="§"/>
              <a:tabLst/>
              <a:defRPr/>
            </a:pPr>
            <a:r>
              <a:rPr kumimoji="0" lang="en-US" sz="1400" b="0" i="0" u="none" strike="noStrike" kern="1200" cap="none" spc="0" normalizeH="0" baseline="0" noProof="0">
                <a:ln>
                  <a:noFill/>
                </a:ln>
                <a:solidFill>
                  <a:srgbClr val="5D5D5D"/>
                </a:solidFill>
                <a:effectLst/>
                <a:uLnTx/>
                <a:uFillTx/>
                <a:latin typeface="Calibri"/>
                <a:cs typeface="Arial" pitchFamily="34"/>
              </a:rPr>
              <a:t>Manufacturer must notify Authority without undue delay of any severe accidents where DCAS was on, or active [3] seconds before accident, resulting in:</a:t>
            </a:r>
          </a:p>
          <a:p>
            <a:pPr marL="990575" marR="0" lvl="1" indent="-380990" algn="l" defTabSz="1219170" rtl="0" eaLnBrk="1" fontAlgn="auto" latinLnBrk="0" hangingPunct="1">
              <a:lnSpc>
                <a:spcPct val="100000"/>
              </a:lnSpc>
              <a:spcBef>
                <a:spcPts val="533"/>
              </a:spcBef>
              <a:spcAft>
                <a:spcPts val="0"/>
              </a:spcAft>
              <a:buClr>
                <a:srgbClr val="009EE3"/>
              </a:buClr>
              <a:buSzPct val="103000"/>
              <a:buFont typeface="Wingdings" pitchFamily="2"/>
              <a:buChar char="§"/>
              <a:tabLst/>
              <a:defRPr/>
            </a:pPr>
            <a:r>
              <a:rPr kumimoji="0" lang="en-US" sz="1400" b="0" i="0" u="none" strike="noStrike" kern="1200" cap="none" spc="0" normalizeH="0" baseline="0" noProof="0">
                <a:ln>
                  <a:noFill/>
                </a:ln>
                <a:solidFill>
                  <a:srgbClr val="5D5D5D"/>
                </a:solidFill>
                <a:effectLst/>
                <a:uLnTx/>
                <a:uFillTx/>
                <a:latin typeface="Calibri"/>
                <a:cs typeface="Arial" pitchFamily="34"/>
              </a:rPr>
              <a:t>Deployment of airbags and/or restraints</a:t>
            </a:r>
          </a:p>
          <a:p>
            <a:pPr marL="990575" marR="0" lvl="1" indent="-380990" algn="l" defTabSz="1219170" rtl="0" eaLnBrk="1" fontAlgn="auto" latinLnBrk="0" hangingPunct="1">
              <a:lnSpc>
                <a:spcPct val="100000"/>
              </a:lnSpc>
              <a:spcBef>
                <a:spcPts val="533"/>
              </a:spcBef>
              <a:spcAft>
                <a:spcPts val="0"/>
              </a:spcAft>
              <a:buClr>
                <a:srgbClr val="009EE3"/>
              </a:buClr>
              <a:buSzPct val="103000"/>
              <a:buFont typeface="Wingdings" pitchFamily="2"/>
              <a:buChar char="§"/>
              <a:tabLst/>
              <a:defRPr/>
            </a:pPr>
            <a:r>
              <a:rPr kumimoji="0" lang="en-US" sz="1400" b="0" i="0" u="none" strike="noStrike" kern="1200" cap="none" spc="0" normalizeH="0" baseline="0" noProof="0">
                <a:ln>
                  <a:noFill/>
                </a:ln>
                <a:solidFill>
                  <a:srgbClr val="5D5D5D"/>
                </a:solidFill>
                <a:effectLst/>
                <a:uLnTx/>
                <a:uFillTx/>
                <a:latin typeface="Calibri"/>
                <a:cs typeface="Arial" pitchFamily="34"/>
              </a:rPr>
              <a:t>Activation of emergency systems</a:t>
            </a:r>
          </a:p>
          <a:p>
            <a:pPr marL="457189" marR="0" lvl="0" indent="-457189" algn="l" defTabSz="1219170" rtl="0" eaLnBrk="1" fontAlgn="auto" latinLnBrk="0" hangingPunct="1">
              <a:lnSpc>
                <a:spcPct val="100000"/>
              </a:lnSpc>
              <a:spcBef>
                <a:spcPts val="667"/>
              </a:spcBef>
              <a:spcAft>
                <a:spcPts val="0"/>
              </a:spcAft>
              <a:buClr>
                <a:srgbClr val="009EE3"/>
              </a:buClr>
              <a:buSzPct val="103000"/>
              <a:buFont typeface="Wingdings" pitchFamily="2"/>
              <a:buChar char="§"/>
              <a:tabLst/>
              <a:defRPr/>
            </a:pPr>
            <a:r>
              <a:rPr kumimoji="0" lang="en-US" sz="1400" b="0" i="0" u="none" strike="noStrike" kern="1200" cap="none" spc="0" normalizeH="0" baseline="0" noProof="0">
                <a:ln>
                  <a:noFill/>
                </a:ln>
                <a:solidFill>
                  <a:srgbClr val="5D5D5D"/>
                </a:solidFill>
                <a:effectLst/>
                <a:uLnTx/>
                <a:uFillTx/>
                <a:latin typeface="Calibri"/>
                <a:cs typeface="Arial" pitchFamily="34"/>
              </a:rPr>
              <a:t>Any safety-critical occurence within system boundaries which may impact the broader safe use of DCAS, must be investigated and notified to the Authority (incl. applicable remediations)</a:t>
            </a:r>
          </a:p>
          <a:p>
            <a:pPr marL="457189" marR="0" lvl="0" indent="-457189" algn="l" defTabSz="1219170" rtl="0" eaLnBrk="1" fontAlgn="auto" latinLnBrk="0" hangingPunct="1">
              <a:lnSpc>
                <a:spcPct val="100000"/>
              </a:lnSpc>
              <a:spcBef>
                <a:spcPts val="667"/>
              </a:spcBef>
              <a:spcAft>
                <a:spcPts val="0"/>
              </a:spcAft>
              <a:buClr>
                <a:srgbClr val="009EE3"/>
              </a:buClr>
              <a:buSzPct val="103000"/>
              <a:buFont typeface="Wingdings" pitchFamily="2"/>
              <a:buChar char="§"/>
              <a:tabLst/>
              <a:defRPr/>
            </a:pPr>
            <a:r>
              <a:rPr kumimoji="0" lang="en-US" sz="1400" b="0" i="0" u="none" strike="noStrike" kern="1200" cap="none" spc="0" normalizeH="0" baseline="0" noProof="0">
                <a:ln>
                  <a:noFill/>
                </a:ln>
                <a:solidFill>
                  <a:srgbClr val="5D5D5D"/>
                </a:solidFill>
                <a:effectLst/>
                <a:uLnTx/>
                <a:uFillTx/>
                <a:latin typeface="Calibri"/>
                <a:cs typeface="Arial" pitchFamily="34"/>
              </a:rPr>
              <a:t>Approval Authority shall have authority to request investigation results from the manufacturer [within 6 months of the occurence or accident] subject to national rules</a:t>
            </a:r>
          </a:p>
          <a:p>
            <a:pPr marL="1066785" marR="0" lvl="1" indent="-457200" algn="l" defTabSz="1219170" rtl="0" eaLnBrk="1" fontAlgn="auto" latinLnBrk="0" hangingPunct="1">
              <a:lnSpc>
                <a:spcPct val="100000"/>
              </a:lnSpc>
              <a:spcBef>
                <a:spcPts val="533"/>
              </a:spcBef>
              <a:spcAft>
                <a:spcPts val="0"/>
              </a:spcAft>
              <a:buClr>
                <a:srgbClr val="009EE3"/>
              </a:buClr>
              <a:buSzPct val="103000"/>
              <a:buFont typeface="+mj-lt"/>
              <a:buAutoNum type="alphaLcPeriod"/>
              <a:tabLst/>
              <a:defRPr/>
            </a:pPr>
            <a:endParaRPr kumimoji="0" lang="en-US" sz="1400" b="0" i="0" u="none" strike="noStrike" kern="1200" cap="none" spc="0" normalizeH="0" baseline="0" noProof="0" dirty="0">
              <a:ln>
                <a:noFill/>
              </a:ln>
              <a:solidFill>
                <a:srgbClr val="5D5D5D"/>
              </a:solidFill>
              <a:effectLst/>
              <a:uLnTx/>
              <a:uFillTx/>
              <a:latin typeface="Calibri"/>
              <a:cs typeface="Arial" pitchFamily="34"/>
            </a:endParaRPr>
          </a:p>
        </p:txBody>
      </p:sp>
    </p:spTree>
    <p:extLst>
      <p:ext uri="{BB962C8B-B14F-4D97-AF65-F5344CB8AC3E}">
        <p14:creationId xmlns:p14="http://schemas.microsoft.com/office/powerpoint/2010/main" val="30970273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2">
            <a:extLst>
              <a:ext uri="{FF2B5EF4-FFF2-40B4-BE49-F238E27FC236}">
                <a16:creationId xmlns:a16="http://schemas.microsoft.com/office/drawing/2014/main" id="{D5D5D5AC-F83A-D1A8-7AB4-34665EA08DEC}"/>
              </a:ext>
            </a:extLst>
          </p:cNvPr>
          <p:cNvSpPr txBox="1">
            <a:spLocks/>
          </p:cNvSpPr>
          <p:nvPr/>
        </p:nvSpPr>
        <p:spPr>
          <a:xfrm>
            <a:off x="431801" y="238583"/>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New: </a:t>
            </a:r>
            <a:r>
              <a:rPr kumimoji="0" lang="en-US" sz="2000" b="1" i="0" u="none" strike="noStrike" kern="1200" cap="none" spc="0" normalizeH="0" baseline="0" noProof="0">
                <a:ln>
                  <a:noFill/>
                </a:ln>
                <a:solidFill>
                  <a:srgbClr val="5D5D5D"/>
                </a:solidFill>
                <a:effectLst/>
                <a:uLnTx/>
                <a:uFillTx/>
                <a:latin typeface="Calibri"/>
                <a:cs typeface="Arial" pitchFamily="34"/>
              </a:rPr>
              <a:t>System Information Data (Section 9) &amp; Declaration of system capability (Annex 3, Appendix 4)</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3" name="Textplatzhalter 4">
            <a:extLst>
              <a:ext uri="{FF2B5EF4-FFF2-40B4-BE49-F238E27FC236}">
                <a16:creationId xmlns:a16="http://schemas.microsoft.com/office/drawing/2014/main" id="{C662549B-A61D-846E-FAA9-DF3139A99D6A}"/>
              </a:ext>
            </a:extLst>
          </p:cNvPr>
          <p:cNvSpPr txBox="1">
            <a:spLocks/>
          </p:cNvSpPr>
          <p:nvPr/>
        </p:nvSpPr>
        <p:spPr>
          <a:xfrm>
            <a:off x="692727" y="922461"/>
            <a:ext cx="11841018" cy="452365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l" defTabSz="1219170" rtl="0" eaLnBrk="1" fontAlgn="auto" latinLnBrk="0" hangingPunct="1">
              <a:lnSpc>
                <a:spcPct val="100000"/>
              </a:lnSpc>
              <a:spcBef>
                <a:spcPts val="667"/>
              </a:spcBef>
              <a:spcAft>
                <a:spcPts val="0"/>
              </a:spcAft>
              <a:buClr>
                <a:srgbClr val="009EE3"/>
              </a:buClr>
              <a:buSzPct val="103000"/>
              <a:buFont typeface="Wingdings" pitchFamily="2"/>
              <a:buNone/>
              <a:tabLst/>
              <a:defRPr/>
            </a:pPr>
            <a:r>
              <a:rPr kumimoji="0" lang="en-US" sz="1600" b="0" u="none" strike="noStrike" kern="1200" cap="none" spc="0" normalizeH="0" baseline="0" noProof="0">
                <a:ln>
                  <a:noFill/>
                </a:ln>
                <a:solidFill>
                  <a:srgbClr val="5D5D5D"/>
                </a:solidFill>
                <a:effectLst/>
                <a:uLnTx/>
                <a:uFillTx/>
                <a:latin typeface="Calibri"/>
                <a:cs typeface="Arial" pitchFamily="34"/>
              </a:rPr>
              <a:t>New obligation, in addition to CEL Audit, for manufacturer to declare in detail the system and features permitting detailed assessment/verification. (May be restructured)</a:t>
            </a:r>
          </a:p>
          <a:p>
            <a:pPr marL="0" marR="0" lvl="0" indent="0" algn="l" defTabSz="1219170" rtl="0" eaLnBrk="1" fontAlgn="auto" latinLnBrk="0" hangingPunct="1">
              <a:lnSpc>
                <a:spcPct val="100000"/>
              </a:lnSpc>
              <a:spcBef>
                <a:spcPts val="667"/>
              </a:spcBef>
              <a:spcAft>
                <a:spcPts val="0"/>
              </a:spcAft>
              <a:buClr>
                <a:srgbClr val="009EE3"/>
              </a:buClr>
              <a:buSzPct val="103000"/>
              <a:buFont typeface="Wingdings" pitchFamily="2"/>
              <a:buNone/>
              <a:tabLst/>
              <a:defRPr/>
            </a:pPr>
            <a:r>
              <a:rPr kumimoji="0" lang="en-US" sz="1600" b="0" u="none" strike="noStrike" kern="1200" cap="none" spc="0" normalizeH="0" baseline="0" noProof="0">
                <a:ln>
                  <a:noFill/>
                </a:ln>
                <a:solidFill>
                  <a:srgbClr val="5D5D5D"/>
                </a:solidFill>
                <a:effectLst/>
                <a:uLnTx/>
                <a:uFillTx/>
                <a:latin typeface="Calibri"/>
                <a:cs typeface="Arial" pitchFamily="34"/>
              </a:rPr>
              <a:t>Section 9: Aimed to outline system characteristics</a:t>
            </a:r>
          </a:p>
          <a:p>
            <a:pPr>
              <a:defRPr/>
            </a:pPr>
            <a:r>
              <a:rPr lang="en-US" sz="1600">
                <a:latin typeface="Calibri"/>
              </a:rPr>
              <a:t>Specific features on the system according to paragraph 6</a:t>
            </a:r>
          </a:p>
          <a:p>
            <a:pPr>
              <a:defRPr/>
            </a:pPr>
            <a:r>
              <a:rPr lang="en-US" sz="1600">
                <a:latin typeface="Calibri"/>
              </a:rPr>
              <a:t>Conditions for activation &amp; System boundaries</a:t>
            </a:r>
          </a:p>
          <a:p>
            <a:pPr>
              <a:defRPr/>
            </a:pPr>
            <a:r>
              <a:rPr lang="en-US" sz="1600">
                <a:latin typeface="Calibri"/>
              </a:rPr>
              <a:t>DCAS interaction with other vehicle systems</a:t>
            </a:r>
          </a:p>
          <a:p>
            <a:pPr>
              <a:defRPr/>
            </a:pPr>
            <a:r>
              <a:rPr lang="en-US" sz="1600">
                <a:latin typeface="Calibri"/>
              </a:rPr>
              <a:t>Means for activation, deactivation and override</a:t>
            </a:r>
          </a:p>
          <a:p>
            <a:pPr>
              <a:defRPr/>
            </a:pPr>
            <a:r>
              <a:rPr lang="en-US" sz="1600">
                <a:latin typeface="Calibri"/>
              </a:rPr>
              <a:t>Criteria monitored and means to determine sufficient driver engagement</a:t>
            </a:r>
          </a:p>
          <a:p>
            <a:pPr marL="0" indent="0">
              <a:buNone/>
              <a:defRPr/>
            </a:pPr>
            <a:endParaRPr lang="en-US" sz="1600">
              <a:latin typeface="Calibri"/>
            </a:endParaRPr>
          </a:p>
          <a:p>
            <a:pPr marL="0" marR="0" lvl="0" indent="0" algn="l" defTabSz="1219170" rtl="0" eaLnBrk="1" fontAlgn="auto" latinLnBrk="0" hangingPunct="1">
              <a:lnSpc>
                <a:spcPct val="100000"/>
              </a:lnSpc>
              <a:spcBef>
                <a:spcPts val="667"/>
              </a:spcBef>
              <a:spcAft>
                <a:spcPts val="0"/>
              </a:spcAft>
              <a:buClr>
                <a:srgbClr val="009EE3"/>
              </a:buClr>
              <a:buSzPct val="103000"/>
              <a:buFont typeface="Wingdings" pitchFamily="2"/>
              <a:buNone/>
              <a:tabLst/>
              <a:defRPr/>
            </a:pPr>
            <a:r>
              <a:rPr kumimoji="0" lang="en-US" sz="1600" b="0" u="none" strike="noStrike" kern="1200" cap="none" spc="0" normalizeH="0" baseline="0" noProof="0">
                <a:ln>
                  <a:noFill/>
                </a:ln>
                <a:solidFill>
                  <a:srgbClr val="5D5D5D"/>
                </a:solidFill>
                <a:effectLst/>
                <a:uLnTx/>
                <a:uFillTx/>
                <a:latin typeface="Calibri"/>
                <a:cs typeface="Arial" pitchFamily="34"/>
              </a:rPr>
              <a:t>Annex 3, Appendix 4: Aimed to outline system/feature performance to support testing</a:t>
            </a:r>
          </a:p>
          <a:p>
            <a:pPr>
              <a:defRPr/>
            </a:pPr>
            <a:r>
              <a:rPr lang="en-US" sz="1600">
                <a:latin typeface="Calibri"/>
              </a:rPr>
              <a:t>Operating Ranges of each feature</a:t>
            </a:r>
          </a:p>
          <a:p>
            <a:pPr>
              <a:defRPr/>
            </a:pPr>
            <a:r>
              <a:rPr lang="en-US" sz="1600">
                <a:latin typeface="Calibri"/>
              </a:rPr>
              <a:t>Operating Domain of each feature</a:t>
            </a:r>
          </a:p>
          <a:p>
            <a:pPr>
              <a:defRPr/>
            </a:pPr>
            <a:r>
              <a:rPr lang="en-US" sz="1600">
                <a:latin typeface="Calibri"/>
              </a:rPr>
              <a:t>System capability to respond to other road users</a:t>
            </a:r>
          </a:p>
          <a:p>
            <a:pPr>
              <a:defRPr/>
            </a:pPr>
            <a:r>
              <a:rPr lang="en-US" sz="1600">
                <a:latin typeface="Calibri"/>
              </a:rPr>
              <a:t>System capability to follow the course of the lane</a:t>
            </a:r>
          </a:p>
          <a:p>
            <a:pPr>
              <a:defRPr/>
            </a:pPr>
            <a:r>
              <a:rPr lang="en-US" sz="1600">
                <a:latin typeface="Calibri"/>
              </a:rPr>
              <a:t>System’s ability to ensure safe operation when assisting lane changes</a:t>
            </a:r>
          </a:p>
          <a:p>
            <a:pPr>
              <a:defRPr/>
            </a:pPr>
            <a:r>
              <a:rPr lang="en-US" sz="1600">
                <a:latin typeface="Calibri"/>
              </a:rPr>
              <a:t>System’s ability to operate in accordance to traffic rules for a certain manoeuvre</a:t>
            </a:r>
            <a:endParaRPr kumimoji="0" lang="en-US" sz="1600" b="0" u="none" strike="noStrike" kern="1200" cap="none" spc="0" normalizeH="0" baseline="0" noProof="0">
              <a:ln>
                <a:noFill/>
              </a:ln>
              <a:solidFill>
                <a:srgbClr val="5D5D5D"/>
              </a:solidFill>
              <a:effectLst/>
              <a:uLnTx/>
              <a:uFillTx/>
              <a:latin typeface="Calibri"/>
              <a:cs typeface="Arial" pitchFamily="34"/>
            </a:endParaRPr>
          </a:p>
          <a:p>
            <a:pPr marL="0" indent="0">
              <a:buNone/>
              <a:defRPr/>
            </a:pPr>
            <a:endParaRPr kumimoji="0" lang="en-US" sz="1600" b="0" u="none" strike="noStrike" kern="1200" cap="none" spc="0" normalizeH="0" baseline="0" noProof="0">
              <a:ln>
                <a:noFill/>
              </a:ln>
              <a:solidFill>
                <a:srgbClr val="5D5D5D"/>
              </a:solidFill>
              <a:effectLst/>
              <a:uLnTx/>
              <a:uFillTx/>
              <a:latin typeface="Calibri"/>
              <a:cs typeface="Arial" pitchFamily="34"/>
            </a:endParaRPr>
          </a:p>
        </p:txBody>
      </p:sp>
    </p:spTree>
    <p:extLst>
      <p:ext uri="{BB962C8B-B14F-4D97-AF65-F5344CB8AC3E}">
        <p14:creationId xmlns:p14="http://schemas.microsoft.com/office/powerpoint/2010/main" val="9694375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2">
            <a:extLst>
              <a:ext uri="{FF2B5EF4-FFF2-40B4-BE49-F238E27FC236}">
                <a16:creationId xmlns:a16="http://schemas.microsoft.com/office/drawing/2014/main" id="{D5D5D5AC-F83A-D1A8-7AB4-34665EA08DEC}"/>
              </a:ext>
            </a:extLst>
          </p:cNvPr>
          <p:cNvSpPr txBox="1">
            <a:spLocks/>
          </p:cNvSpPr>
          <p:nvPr/>
        </p:nvSpPr>
        <p:spPr>
          <a:xfrm>
            <a:off x="431801" y="238583"/>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10 – Requirements for Software Identification and Cyber Security</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3" name="Textplatzhalter 4">
            <a:extLst>
              <a:ext uri="{FF2B5EF4-FFF2-40B4-BE49-F238E27FC236}">
                <a16:creationId xmlns:a16="http://schemas.microsoft.com/office/drawing/2014/main" id="{C662549B-A61D-846E-FAA9-DF3139A99D6A}"/>
              </a:ext>
            </a:extLst>
          </p:cNvPr>
          <p:cNvSpPr txBox="1">
            <a:spLocks/>
          </p:cNvSpPr>
          <p:nvPr/>
        </p:nvSpPr>
        <p:spPr>
          <a:xfrm>
            <a:off x="674254" y="802388"/>
            <a:ext cx="11841018" cy="452365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en-US" sz="1600">
                <a:latin typeface="Calibri"/>
              </a:rPr>
              <a:t>RXSWIN may be implemented, if so must comply with UN Regulation No. 156 (based on RE.3)</a:t>
            </a:r>
          </a:p>
          <a:p>
            <a:pPr>
              <a:defRPr/>
            </a:pPr>
            <a:r>
              <a:rPr lang="en-US" sz="1600">
                <a:latin typeface="Calibri"/>
              </a:rPr>
              <a:t>System compliance with UN Regulation No.156 to be evidenced</a:t>
            </a:r>
            <a:endParaRPr kumimoji="0" lang="en-US" sz="1600" b="0" u="none" strike="noStrike" kern="1200" cap="none" spc="0" normalizeH="0" baseline="0" noProof="0">
              <a:ln>
                <a:noFill/>
              </a:ln>
              <a:solidFill>
                <a:srgbClr val="5D5D5D"/>
              </a:solidFill>
              <a:effectLst/>
              <a:uLnTx/>
              <a:uFillTx/>
              <a:latin typeface="Calibri"/>
              <a:cs typeface="Arial" pitchFamily="34"/>
            </a:endParaRPr>
          </a:p>
        </p:txBody>
      </p:sp>
    </p:spTree>
    <p:extLst>
      <p:ext uri="{BB962C8B-B14F-4D97-AF65-F5344CB8AC3E}">
        <p14:creationId xmlns:p14="http://schemas.microsoft.com/office/powerpoint/2010/main" val="2068350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platzhalter 4">
            <a:extLst>
              <a:ext uri="{FF2B5EF4-FFF2-40B4-BE49-F238E27FC236}">
                <a16:creationId xmlns:a16="http://schemas.microsoft.com/office/drawing/2014/main" id="{834E6148-6E38-BFF0-B4FB-A3A48D72A5B4}"/>
              </a:ext>
            </a:extLst>
          </p:cNvPr>
          <p:cNvSpPr txBox="1">
            <a:spLocks/>
          </p:cNvSpPr>
          <p:nvPr/>
        </p:nvSpPr>
        <p:spPr>
          <a:xfrm>
            <a:off x="1424065" y="1172496"/>
            <a:ext cx="10448324" cy="780240"/>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l" defTabSz="1219170" rtl="0" eaLnBrk="1" fontAlgn="auto" latinLnBrk="0" hangingPunct="1">
              <a:lnSpc>
                <a:spcPct val="100000"/>
              </a:lnSpc>
              <a:spcBef>
                <a:spcPts val="667"/>
              </a:spcBef>
              <a:spcAft>
                <a:spcPts val="0"/>
              </a:spcAft>
              <a:buClr>
                <a:srgbClr val="009EE3"/>
              </a:buClr>
              <a:buSzPct val="103000"/>
              <a:buFont typeface="Wingdings" pitchFamily="2"/>
              <a:buNone/>
              <a:tabLst/>
              <a:defRPr/>
            </a:pPr>
            <a:r>
              <a:rPr kumimoji="0" lang="en-US" sz="1600" b="0" i="1" u="none" strike="noStrike" kern="1200" cap="none" spc="0" normalizeH="0" baseline="0" noProof="0">
                <a:ln>
                  <a:noFill/>
                </a:ln>
                <a:solidFill>
                  <a:srgbClr val="5D5D5D"/>
                </a:solidFill>
                <a:effectLst/>
                <a:uLnTx/>
                <a:uFillTx/>
                <a:latin typeface="Calibri"/>
                <a:cs typeface="Arial" pitchFamily="34"/>
              </a:rPr>
              <a:t>means hardware and software collectively capable of </a:t>
            </a:r>
            <a:r>
              <a:rPr kumimoji="0" lang="en-US" sz="1600" b="1" i="1" u="none" strike="noStrike" kern="1200" cap="none" spc="0" normalizeH="0" baseline="0" noProof="0">
                <a:ln>
                  <a:noFill/>
                </a:ln>
                <a:solidFill>
                  <a:srgbClr val="009EE3"/>
                </a:solidFill>
                <a:effectLst/>
                <a:uLnTx/>
                <a:uFillTx/>
                <a:latin typeface="Calibri"/>
                <a:cs typeface="Arial" pitchFamily="34"/>
              </a:rPr>
              <a:t>assisting a driver in controlling the longitudinal and lateral motion of the vehicle on a sustained basis </a:t>
            </a:r>
            <a:r>
              <a:rPr kumimoji="0" lang="en-US" sz="1600" b="0" i="1" u="none" strike="noStrike" kern="1200" cap="none" spc="0" normalizeH="0" baseline="0" noProof="0">
                <a:ln>
                  <a:noFill/>
                </a:ln>
                <a:solidFill>
                  <a:srgbClr val="5D5D5D"/>
                </a:solidFill>
                <a:effectLst/>
                <a:uLnTx/>
                <a:uFillTx/>
                <a:latin typeface="Calibri"/>
                <a:cs typeface="Arial" pitchFamily="34"/>
              </a:rPr>
              <a:t>containing at least one feature, which is specified under section 6 in this Regulation and </a:t>
            </a:r>
            <a:r>
              <a:rPr kumimoji="0" lang="en-US" sz="1600" b="1" i="1" u="none" strike="noStrike" kern="1200" cap="none" spc="0" normalizeH="0" baseline="0" noProof="0">
                <a:ln>
                  <a:noFill/>
                </a:ln>
                <a:solidFill>
                  <a:srgbClr val="009EE3"/>
                </a:solidFill>
                <a:effectLst/>
                <a:uLnTx/>
                <a:uFillTx/>
                <a:latin typeface="Calibri"/>
                <a:cs typeface="Arial" pitchFamily="34"/>
              </a:rPr>
              <a:t>which requires the driver to be engaged and to monitor the environment, and vehicle/system performance, permanently</a:t>
            </a:r>
            <a:r>
              <a:rPr kumimoji="0" lang="en-US" sz="1600" b="0" i="1" u="none" strike="noStrike" kern="1200" cap="none" spc="0" normalizeH="0" baseline="0" noProof="0">
                <a:ln>
                  <a:noFill/>
                </a:ln>
                <a:solidFill>
                  <a:srgbClr val="5D5D5D"/>
                </a:solidFill>
                <a:effectLst/>
                <a:uLnTx/>
                <a:uFillTx/>
                <a:latin typeface="Calibri"/>
                <a:cs typeface="Arial" pitchFamily="34"/>
              </a:rPr>
              <a:t>.</a:t>
            </a:r>
          </a:p>
        </p:txBody>
      </p:sp>
      <p:sp>
        <p:nvSpPr>
          <p:cNvPr id="23" name="Textplatzhalter 4">
            <a:extLst>
              <a:ext uri="{FF2B5EF4-FFF2-40B4-BE49-F238E27FC236}">
                <a16:creationId xmlns:a16="http://schemas.microsoft.com/office/drawing/2014/main" id="{121FCBEA-C66C-521A-5B1E-FC2741C9F8F1}"/>
              </a:ext>
            </a:extLst>
          </p:cNvPr>
          <p:cNvSpPr txBox="1">
            <a:spLocks/>
          </p:cNvSpPr>
          <p:nvPr/>
        </p:nvSpPr>
        <p:spPr>
          <a:xfrm>
            <a:off x="319611" y="1366076"/>
            <a:ext cx="999524" cy="744502"/>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l" defTabSz="1219170" rtl="0" eaLnBrk="1" fontAlgn="auto" latinLnBrk="0" hangingPunct="1">
              <a:lnSpc>
                <a:spcPct val="100000"/>
              </a:lnSpc>
              <a:spcBef>
                <a:spcPts val="667"/>
              </a:spcBef>
              <a:spcAft>
                <a:spcPts val="0"/>
              </a:spcAft>
              <a:buClr>
                <a:srgbClr val="009EE3"/>
              </a:buClr>
              <a:buSzPct val="103000"/>
              <a:buFont typeface="Wingdings" pitchFamily="2"/>
              <a:buNone/>
              <a:tabLst/>
              <a:defRPr/>
            </a:pPr>
            <a:r>
              <a:rPr kumimoji="0" lang="en-US" sz="2000" b="1" i="0" u="none" strike="noStrike" kern="1200" cap="none" spc="0" normalizeH="0" baseline="0" noProof="0">
                <a:ln>
                  <a:noFill/>
                </a:ln>
                <a:solidFill>
                  <a:srgbClr val="5D5D5D"/>
                </a:solidFill>
                <a:effectLst/>
                <a:uLnTx/>
                <a:uFillTx/>
                <a:latin typeface="Calibri"/>
                <a:cs typeface="Arial" pitchFamily="34"/>
              </a:rPr>
              <a:t>DCAS</a:t>
            </a:r>
            <a:endParaRPr kumimoji="0" lang="en-US" sz="1600" b="0" i="1" u="none" strike="noStrike" kern="1200" cap="none" spc="0" normalizeH="0" baseline="0" noProof="0">
              <a:ln>
                <a:noFill/>
              </a:ln>
              <a:solidFill>
                <a:srgbClr val="5D5D5D"/>
              </a:solidFill>
              <a:effectLst/>
              <a:uLnTx/>
              <a:uFillTx/>
              <a:latin typeface="Calibri"/>
              <a:cs typeface="Arial" pitchFamily="34"/>
            </a:endParaRPr>
          </a:p>
        </p:txBody>
      </p:sp>
      <p:sp>
        <p:nvSpPr>
          <p:cNvPr id="24" name="Arrow: Right 23">
            <a:extLst>
              <a:ext uri="{FF2B5EF4-FFF2-40B4-BE49-F238E27FC236}">
                <a16:creationId xmlns:a16="http://schemas.microsoft.com/office/drawing/2014/main" id="{61EE3B1F-1AE2-0122-F66E-067110CCD35E}"/>
              </a:ext>
            </a:extLst>
          </p:cNvPr>
          <p:cNvSpPr/>
          <p:nvPr/>
        </p:nvSpPr>
        <p:spPr>
          <a:xfrm>
            <a:off x="1109272" y="1454049"/>
            <a:ext cx="209863" cy="224853"/>
          </a:xfrm>
          <a:prstGeom prst="rightArrow">
            <a:avLst/>
          </a:prstGeom>
          <a:solidFill>
            <a:srgbClr val="009EE3"/>
          </a:solidFill>
          <a:ln w="25400" cap="flat" cmpd="sng" algn="ctr">
            <a:solidFill>
              <a:srgbClr val="009EE3"/>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25" name="Rectangle 24">
            <a:extLst>
              <a:ext uri="{FF2B5EF4-FFF2-40B4-BE49-F238E27FC236}">
                <a16:creationId xmlns:a16="http://schemas.microsoft.com/office/drawing/2014/main" id="{A8DABD1F-1574-DFB8-77FE-C88BE91B7E90}"/>
              </a:ext>
            </a:extLst>
          </p:cNvPr>
          <p:cNvSpPr/>
          <p:nvPr/>
        </p:nvSpPr>
        <p:spPr>
          <a:xfrm>
            <a:off x="1360246" y="2457510"/>
            <a:ext cx="9561448" cy="3850928"/>
          </a:xfrm>
          <a:prstGeom prst="rect">
            <a:avLst/>
          </a:prstGeom>
          <a:noFill/>
          <a:ln w="25400" cap="flat" cmpd="sng" algn="ctr">
            <a:solidFill>
              <a:srgbClr val="009EE3"/>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009EE3"/>
                </a:solidFill>
                <a:effectLst/>
                <a:uLnTx/>
                <a:uFillTx/>
                <a:latin typeface="Calibri"/>
                <a:ea typeface="+mn-ea"/>
                <a:cs typeface="+mn-cs"/>
              </a:rPr>
              <a:t>DCAS System</a:t>
            </a:r>
          </a:p>
        </p:txBody>
      </p:sp>
      <p:sp>
        <p:nvSpPr>
          <p:cNvPr id="26" name="Rectangle 25">
            <a:extLst>
              <a:ext uri="{FF2B5EF4-FFF2-40B4-BE49-F238E27FC236}">
                <a16:creationId xmlns:a16="http://schemas.microsoft.com/office/drawing/2014/main" id="{06D60EBD-AFB6-09D5-D074-FAA918261409}"/>
              </a:ext>
            </a:extLst>
          </p:cNvPr>
          <p:cNvSpPr/>
          <p:nvPr/>
        </p:nvSpPr>
        <p:spPr>
          <a:xfrm>
            <a:off x="1893753" y="2946197"/>
            <a:ext cx="2640350" cy="616835"/>
          </a:xfrm>
          <a:prstGeom prst="rect">
            <a:avLst/>
          </a:prstGeom>
          <a:solidFill>
            <a:srgbClr val="009EE3"/>
          </a:solidFill>
          <a:ln w="25400" cap="flat" cmpd="sng" algn="ctr">
            <a:solidFill>
              <a:srgbClr val="009EE3"/>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white"/>
                </a:solidFill>
                <a:effectLst/>
                <a:uLnTx/>
                <a:uFillTx/>
                <a:latin typeface="Calibri"/>
                <a:ea typeface="+mn-ea"/>
                <a:cs typeface="+mn-cs"/>
              </a:rPr>
              <a:t>Basis lateral &amp; longitudinal control</a:t>
            </a:r>
          </a:p>
        </p:txBody>
      </p:sp>
      <p:sp>
        <p:nvSpPr>
          <p:cNvPr id="27" name="Rectangle 26">
            <a:extLst>
              <a:ext uri="{FF2B5EF4-FFF2-40B4-BE49-F238E27FC236}">
                <a16:creationId xmlns:a16="http://schemas.microsoft.com/office/drawing/2014/main" id="{CF6F186D-023D-6ECF-800B-74A6251A64DA}"/>
              </a:ext>
            </a:extLst>
          </p:cNvPr>
          <p:cNvSpPr/>
          <p:nvPr/>
        </p:nvSpPr>
        <p:spPr>
          <a:xfrm>
            <a:off x="4804103" y="2955200"/>
            <a:ext cx="2640350" cy="616835"/>
          </a:xfrm>
          <a:prstGeom prst="rect">
            <a:avLst/>
          </a:prstGeom>
          <a:solidFill>
            <a:srgbClr val="009EE3"/>
          </a:solidFill>
          <a:ln w="25400" cap="flat" cmpd="sng" algn="ctr">
            <a:solidFill>
              <a:srgbClr val="009EE3"/>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white"/>
                </a:solidFill>
                <a:effectLst/>
                <a:uLnTx/>
                <a:uFillTx/>
                <a:latin typeface="Calibri"/>
                <a:ea typeface="+mn-ea"/>
                <a:cs typeface="+mn-cs"/>
              </a:rPr>
              <a:t>Feature 2</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prstClr val="white"/>
                </a:solidFill>
                <a:effectLst/>
                <a:uLnTx/>
                <a:uFillTx/>
                <a:latin typeface="Calibri"/>
                <a:ea typeface="+mn-ea"/>
                <a:cs typeface="+mn-cs"/>
              </a:rPr>
              <a:t>(e.g. system-initiated LC)</a:t>
            </a: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28" name="Rectangle 27">
            <a:extLst>
              <a:ext uri="{FF2B5EF4-FFF2-40B4-BE49-F238E27FC236}">
                <a16:creationId xmlns:a16="http://schemas.microsoft.com/office/drawing/2014/main" id="{0E787193-DE7F-79E0-75FA-F179BE058C13}"/>
              </a:ext>
            </a:extLst>
          </p:cNvPr>
          <p:cNvSpPr/>
          <p:nvPr/>
        </p:nvSpPr>
        <p:spPr>
          <a:xfrm>
            <a:off x="7714453" y="2955200"/>
            <a:ext cx="2640351" cy="616835"/>
          </a:xfrm>
          <a:prstGeom prst="rect">
            <a:avLst/>
          </a:prstGeom>
          <a:solidFill>
            <a:srgbClr val="009EE3"/>
          </a:solidFill>
          <a:ln w="25400" cap="flat" cmpd="sng" algn="ctr">
            <a:solidFill>
              <a:srgbClr val="009EE3"/>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white"/>
                </a:solidFill>
                <a:effectLst/>
                <a:uLnTx/>
                <a:uFillTx/>
                <a:latin typeface="Calibri"/>
                <a:ea typeface="+mn-ea"/>
                <a:cs typeface="+mn-cs"/>
              </a:rPr>
              <a:t>Feature 3</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prstClr val="white"/>
                </a:solidFill>
                <a:effectLst/>
                <a:uLnTx/>
                <a:uFillTx/>
                <a:latin typeface="Calibri"/>
                <a:ea typeface="+mn-ea"/>
                <a:cs typeface="+mn-cs"/>
              </a:rPr>
              <a:t>(e.g. Adv Driver-Initiated LC)</a:t>
            </a: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29" name="Textplatzhalter 4">
            <a:extLst>
              <a:ext uri="{FF2B5EF4-FFF2-40B4-BE49-F238E27FC236}">
                <a16:creationId xmlns:a16="http://schemas.microsoft.com/office/drawing/2014/main" id="{653BFC12-062E-5883-F3A0-2ED7F1BBAD83}"/>
              </a:ext>
            </a:extLst>
          </p:cNvPr>
          <p:cNvSpPr txBox="1">
            <a:spLocks/>
          </p:cNvSpPr>
          <p:nvPr/>
        </p:nvSpPr>
        <p:spPr>
          <a:xfrm>
            <a:off x="10384782" y="3263617"/>
            <a:ext cx="536911" cy="435957"/>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l" defTabSz="1219170" rtl="0" eaLnBrk="1" fontAlgn="auto" latinLnBrk="0" hangingPunct="1">
              <a:lnSpc>
                <a:spcPct val="100000"/>
              </a:lnSpc>
              <a:spcBef>
                <a:spcPts val="667"/>
              </a:spcBef>
              <a:spcAft>
                <a:spcPts val="0"/>
              </a:spcAft>
              <a:buClr>
                <a:srgbClr val="009EE3"/>
              </a:buClr>
              <a:buSzPct val="103000"/>
              <a:buFont typeface="Wingdings" pitchFamily="2"/>
              <a:buNone/>
              <a:tabLst/>
              <a:defRPr/>
            </a:pPr>
            <a:r>
              <a:rPr kumimoji="0" lang="en-US" sz="1600" b="1" i="0" u="none" strike="noStrike" kern="1200" cap="none" spc="0" normalizeH="0" baseline="0" noProof="0">
                <a:ln>
                  <a:noFill/>
                </a:ln>
                <a:solidFill>
                  <a:srgbClr val="5D5D5D"/>
                </a:solidFill>
                <a:effectLst/>
                <a:uLnTx/>
                <a:uFillTx/>
                <a:latin typeface="Calibri"/>
                <a:cs typeface="Arial" pitchFamily="34"/>
              </a:rPr>
              <a:t>Etc.</a:t>
            </a:r>
            <a:endParaRPr kumimoji="0" lang="en-US" sz="1600" b="0" i="0" u="none" strike="noStrike" kern="1200" cap="none" spc="0" normalizeH="0" baseline="0" noProof="0">
              <a:ln>
                <a:noFill/>
              </a:ln>
              <a:solidFill>
                <a:srgbClr val="5D5D5D"/>
              </a:solidFill>
              <a:effectLst/>
              <a:uLnTx/>
              <a:uFillTx/>
              <a:latin typeface="Calibri"/>
              <a:cs typeface="Arial" pitchFamily="34"/>
            </a:endParaRPr>
          </a:p>
        </p:txBody>
      </p:sp>
      <p:sp>
        <p:nvSpPr>
          <p:cNvPr id="30" name="Rectangle 29">
            <a:extLst>
              <a:ext uri="{FF2B5EF4-FFF2-40B4-BE49-F238E27FC236}">
                <a16:creationId xmlns:a16="http://schemas.microsoft.com/office/drawing/2014/main" id="{693E9FA3-C87D-08C6-D064-5E2E4DF44AB4}"/>
              </a:ext>
            </a:extLst>
          </p:cNvPr>
          <p:cNvSpPr/>
          <p:nvPr/>
        </p:nvSpPr>
        <p:spPr>
          <a:xfrm>
            <a:off x="1893754" y="3842379"/>
            <a:ext cx="2640351" cy="616835"/>
          </a:xfrm>
          <a:prstGeom prst="rect">
            <a:avLst/>
          </a:prstGeom>
          <a:solidFill>
            <a:srgbClr val="C0504D">
              <a:lumMod val="60000"/>
              <a:lumOff val="40000"/>
            </a:srgbClr>
          </a:solidFill>
          <a:ln w="25400" cap="flat" cmpd="sng" algn="ctr">
            <a:solidFill>
              <a:srgbClr val="C0504D">
                <a:lumMod val="60000"/>
                <a:lumOff val="40000"/>
              </a:srgbClr>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white"/>
                </a:solidFill>
                <a:effectLst/>
                <a:uLnTx/>
                <a:uFillTx/>
                <a:latin typeface="Calibri"/>
                <a:ea typeface="+mn-ea"/>
                <a:cs typeface="+mn-cs"/>
              </a:rPr>
              <a:t>Emergency Safety</a:t>
            </a:r>
            <a:br>
              <a:rPr kumimoji="0" lang="en-US" sz="1800" b="0" i="0" u="none" strike="noStrike" kern="0" cap="none" spc="0" normalizeH="0" baseline="0" noProof="0">
                <a:ln>
                  <a:noFill/>
                </a:ln>
                <a:solidFill>
                  <a:prstClr val="white"/>
                </a:solidFill>
                <a:effectLst/>
                <a:uLnTx/>
                <a:uFillTx/>
                <a:latin typeface="Calibri"/>
                <a:ea typeface="+mn-ea"/>
                <a:cs typeface="+mn-cs"/>
              </a:rPr>
            </a:br>
            <a:r>
              <a:rPr kumimoji="0" lang="en-US" sz="1800" b="0" i="0" u="none" strike="noStrike" kern="0" cap="none" spc="0" normalizeH="0" baseline="0" noProof="0">
                <a:ln>
                  <a:noFill/>
                </a:ln>
                <a:solidFill>
                  <a:prstClr val="white"/>
                </a:solidFill>
                <a:effectLst/>
                <a:uLnTx/>
                <a:uFillTx/>
                <a:latin typeface="Calibri"/>
                <a:ea typeface="+mn-ea"/>
                <a:cs typeface="+mn-cs"/>
              </a:rPr>
              <a:t>(e.g. RMF)</a:t>
            </a:r>
          </a:p>
        </p:txBody>
      </p:sp>
      <p:sp>
        <p:nvSpPr>
          <p:cNvPr id="31" name="Rectangle 30">
            <a:extLst>
              <a:ext uri="{FF2B5EF4-FFF2-40B4-BE49-F238E27FC236}">
                <a16:creationId xmlns:a16="http://schemas.microsoft.com/office/drawing/2014/main" id="{1C3296A6-A1E4-69D8-FE45-2DB4AB7A6307}"/>
              </a:ext>
            </a:extLst>
          </p:cNvPr>
          <p:cNvSpPr/>
          <p:nvPr/>
        </p:nvSpPr>
        <p:spPr>
          <a:xfrm>
            <a:off x="4804103" y="3842378"/>
            <a:ext cx="2640351" cy="616835"/>
          </a:xfrm>
          <a:prstGeom prst="rect">
            <a:avLst/>
          </a:prstGeom>
          <a:solidFill>
            <a:srgbClr val="C0504D">
              <a:lumMod val="60000"/>
              <a:lumOff val="40000"/>
            </a:srgbClr>
          </a:solidFill>
          <a:ln w="25400" cap="flat" cmpd="sng" algn="ctr">
            <a:solidFill>
              <a:srgbClr val="C0504D">
                <a:lumMod val="60000"/>
                <a:lumOff val="40000"/>
              </a:srgbClr>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white"/>
                </a:solidFill>
                <a:effectLst/>
                <a:uLnTx/>
                <a:uFillTx/>
                <a:latin typeface="Calibri"/>
                <a:ea typeface="+mn-ea"/>
                <a:cs typeface="+mn-cs"/>
              </a:rPr>
              <a:t>Failure Detection &amp; Response</a:t>
            </a:r>
          </a:p>
        </p:txBody>
      </p:sp>
      <p:sp>
        <p:nvSpPr>
          <p:cNvPr id="32" name="Rectangle 31">
            <a:extLst>
              <a:ext uri="{FF2B5EF4-FFF2-40B4-BE49-F238E27FC236}">
                <a16:creationId xmlns:a16="http://schemas.microsoft.com/office/drawing/2014/main" id="{D9EB9FC9-03DA-E0A0-14F3-FDDB1AF4A8F6}"/>
              </a:ext>
            </a:extLst>
          </p:cNvPr>
          <p:cNvSpPr/>
          <p:nvPr/>
        </p:nvSpPr>
        <p:spPr>
          <a:xfrm>
            <a:off x="1893754" y="5533946"/>
            <a:ext cx="2640351" cy="616835"/>
          </a:xfrm>
          <a:prstGeom prst="rect">
            <a:avLst/>
          </a:prstGeom>
          <a:solidFill>
            <a:srgbClr val="8064A2">
              <a:lumMod val="60000"/>
              <a:lumOff val="40000"/>
            </a:srgbClr>
          </a:solidFill>
          <a:ln w="25400" cap="flat" cmpd="sng" algn="ctr">
            <a:solidFill>
              <a:srgbClr val="8064A2">
                <a:lumMod val="60000"/>
                <a:lumOff val="40000"/>
              </a:srgbClr>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white"/>
                </a:solidFill>
                <a:effectLst/>
                <a:uLnTx/>
                <a:uFillTx/>
                <a:latin typeface="Calibri"/>
                <a:ea typeface="+mn-ea"/>
                <a:cs typeface="+mn-cs"/>
              </a:rPr>
              <a:t>Driver Monitoring Strategy</a:t>
            </a:r>
          </a:p>
        </p:txBody>
      </p:sp>
      <p:sp>
        <p:nvSpPr>
          <p:cNvPr id="33" name="Textplatzhalter 4">
            <a:extLst>
              <a:ext uri="{FF2B5EF4-FFF2-40B4-BE49-F238E27FC236}">
                <a16:creationId xmlns:a16="http://schemas.microsoft.com/office/drawing/2014/main" id="{76ECA8D0-5B89-29B8-6DD4-B417AFEE29FA}"/>
              </a:ext>
            </a:extLst>
          </p:cNvPr>
          <p:cNvSpPr txBox="1">
            <a:spLocks/>
          </p:cNvSpPr>
          <p:nvPr/>
        </p:nvSpPr>
        <p:spPr>
          <a:xfrm>
            <a:off x="11101571" y="2864494"/>
            <a:ext cx="1354112" cy="780240"/>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l" defTabSz="1219170" rtl="0" eaLnBrk="1" fontAlgn="auto" latinLnBrk="0" hangingPunct="1">
              <a:lnSpc>
                <a:spcPct val="100000"/>
              </a:lnSpc>
              <a:spcBef>
                <a:spcPts val="0"/>
              </a:spcBef>
              <a:spcAft>
                <a:spcPts val="0"/>
              </a:spcAft>
              <a:buClr>
                <a:srgbClr val="009EE3"/>
              </a:buClr>
              <a:buSzPct val="103000"/>
              <a:buFont typeface="Wingdings" pitchFamily="2"/>
              <a:buNone/>
              <a:tabLst/>
              <a:defRPr/>
            </a:pPr>
            <a:r>
              <a:rPr kumimoji="0" lang="en-US" sz="1600" b="0" i="1" u="none" strike="noStrike" kern="1200" cap="none" spc="0" normalizeH="0" baseline="0" noProof="0">
                <a:ln>
                  <a:noFill/>
                </a:ln>
                <a:solidFill>
                  <a:srgbClr val="5D5D5D"/>
                </a:solidFill>
                <a:effectLst/>
                <a:uLnTx/>
                <a:uFillTx/>
                <a:latin typeface="Calibri"/>
                <a:cs typeface="Arial" pitchFamily="34"/>
              </a:rPr>
              <a:t>Active</a:t>
            </a:r>
          </a:p>
          <a:p>
            <a:pPr marL="0" marR="0" lvl="0" indent="0" algn="l" defTabSz="1219170" rtl="0" eaLnBrk="1" fontAlgn="auto" latinLnBrk="0" hangingPunct="1">
              <a:lnSpc>
                <a:spcPct val="100000"/>
              </a:lnSpc>
              <a:spcBef>
                <a:spcPts val="0"/>
              </a:spcBef>
              <a:spcAft>
                <a:spcPts val="0"/>
              </a:spcAft>
              <a:buClr>
                <a:srgbClr val="009EE3"/>
              </a:buClr>
              <a:buSzPct val="103000"/>
              <a:buFont typeface="Wingdings" pitchFamily="2"/>
              <a:buNone/>
              <a:tabLst/>
              <a:defRPr/>
            </a:pPr>
            <a:r>
              <a:rPr kumimoji="0" lang="en-US" sz="1600" b="0" i="1" u="none" strike="noStrike" kern="1200" cap="none" spc="0" normalizeH="0" baseline="0" noProof="0">
                <a:ln>
                  <a:noFill/>
                </a:ln>
                <a:solidFill>
                  <a:srgbClr val="5D5D5D"/>
                </a:solidFill>
                <a:effectLst/>
                <a:uLnTx/>
                <a:uFillTx/>
                <a:latin typeface="Calibri"/>
                <a:cs typeface="Arial" pitchFamily="34"/>
              </a:rPr>
              <a:t>Stand-by</a:t>
            </a:r>
          </a:p>
          <a:p>
            <a:pPr marL="0" marR="0" lvl="0" indent="0" algn="l" defTabSz="1219170" rtl="0" eaLnBrk="1" fontAlgn="auto" latinLnBrk="0" hangingPunct="1">
              <a:lnSpc>
                <a:spcPct val="100000"/>
              </a:lnSpc>
              <a:spcBef>
                <a:spcPts val="0"/>
              </a:spcBef>
              <a:spcAft>
                <a:spcPts val="0"/>
              </a:spcAft>
              <a:buClr>
                <a:srgbClr val="009EE3"/>
              </a:buClr>
              <a:buSzPct val="103000"/>
              <a:buFont typeface="Wingdings" pitchFamily="2"/>
              <a:buNone/>
              <a:tabLst/>
              <a:defRPr/>
            </a:pPr>
            <a:r>
              <a:rPr kumimoji="0" lang="en-US" sz="1600" b="0" i="1" u="none" strike="noStrike" kern="1200" cap="none" spc="0" normalizeH="0" baseline="0" noProof="0">
                <a:ln>
                  <a:noFill/>
                </a:ln>
                <a:solidFill>
                  <a:srgbClr val="5D5D5D"/>
                </a:solidFill>
                <a:effectLst/>
                <a:uLnTx/>
                <a:uFillTx/>
                <a:latin typeface="Calibri"/>
                <a:cs typeface="Arial" pitchFamily="34"/>
              </a:rPr>
              <a:t>Off</a:t>
            </a:r>
          </a:p>
        </p:txBody>
      </p:sp>
      <p:sp>
        <p:nvSpPr>
          <p:cNvPr id="34" name="Rectangle: Rounded Corners 33">
            <a:extLst>
              <a:ext uri="{FF2B5EF4-FFF2-40B4-BE49-F238E27FC236}">
                <a16:creationId xmlns:a16="http://schemas.microsoft.com/office/drawing/2014/main" id="{8D96DEEF-928A-E307-9D68-BE6551DD4EB1}"/>
              </a:ext>
            </a:extLst>
          </p:cNvPr>
          <p:cNvSpPr/>
          <p:nvPr/>
        </p:nvSpPr>
        <p:spPr>
          <a:xfrm>
            <a:off x="1788824" y="2864494"/>
            <a:ext cx="10238281" cy="835080"/>
          </a:xfrm>
          <a:prstGeom prst="roundRect">
            <a:avLst/>
          </a:prstGeom>
          <a:noFill/>
          <a:ln w="25400" cap="flat" cmpd="sng" algn="ctr">
            <a:solidFill>
              <a:srgbClr val="4F81BD">
                <a:lumMod val="40000"/>
                <a:lumOff val="60000"/>
              </a:srgbClr>
            </a:solidFill>
            <a:prstDash val="lg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35" name="Rectangle 34">
            <a:extLst>
              <a:ext uri="{FF2B5EF4-FFF2-40B4-BE49-F238E27FC236}">
                <a16:creationId xmlns:a16="http://schemas.microsoft.com/office/drawing/2014/main" id="{7E1A0C72-3099-73DC-05AF-218E56AC3AC3}"/>
              </a:ext>
            </a:extLst>
          </p:cNvPr>
          <p:cNvSpPr/>
          <p:nvPr/>
        </p:nvSpPr>
        <p:spPr>
          <a:xfrm>
            <a:off x="4804103" y="5524082"/>
            <a:ext cx="2640351" cy="629751"/>
          </a:xfrm>
          <a:prstGeom prst="rect">
            <a:avLst/>
          </a:prstGeom>
          <a:solidFill>
            <a:srgbClr val="9BBB59">
              <a:lumMod val="75000"/>
            </a:srgbClr>
          </a:solidFill>
          <a:ln w="25400" cap="flat" cmpd="sng" algn="ctr">
            <a:solidFill>
              <a:srgbClr val="9BBB59">
                <a:lumMod val="75000"/>
              </a:srgbClr>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white"/>
                </a:solidFill>
                <a:effectLst/>
                <a:uLnTx/>
                <a:uFillTx/>
                <a:latin typeface="Calibri"/>
                <a:ea typeface="+mn-ea"/>
                <a:cs typeface="+mn-cs"/>
              </a:rPr>
              <a:t>Driver Information Materials</a:t>
            </a:r>
          </a:p>
        </p:txBody>
      </p:sp>
      <p:sp>
        <p:nvSpPr>
          <p:cNvPr id="36" name="Rectangle 35">
            <a:extLst>
              <a:ext uri="{FF2B5EF4-FFF2-40B4-BE49-F238E27FC236}">
                <a16:creationId xmlns:a16="http://schemas.microsoft.com/office/drawing/2014/main" id="{2D1E9978-2197-CD68-427C-619DA893DBDB}"/>
              </a:ext>
            </a:extLst>
          </p:cNvPr>
          <p:cNvSpPr/>
          <p:nvPr/>
        </p:nvSpPr>
        <p:spPr>
          <a:xfrm>
            <a:off x="7714453" y="5522008"/>
            <a:ext cx="2640351" cy="631825"/>
          </a:xfrm>
          <a:prstGeom prst="rect">
            <a:avLst/>
          </a:prstGeom>
          <a:solidFill>
            <a:srgbClr val="9BBB59">
              <a:lumMod val="75000"/>
            </a:srgbClr>
          </a:solidFill>
          <a:ln w="25400" cap="flat" cmpd="sng" algn="ctr">
            <a:solidFill>
              <a:srgbClr val="9BBB59">
                <a:lumMod val="75000"/>
              </a:srgbClr>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white"/>
                </a:solidFill>
                <a:effectLst/>
                <a:uLnTx/>
                <a:uFillTx/>
                <a:latin typeface="Calibri"/>
                <a:ea typeface="+mn-ea"/>
                <a:cs typeface="+mn-cs"/>
              </a:rPr>
              <a:t>DCAS Operation Monitoring</a:t>
            </a:r>
          </a:p>
        </p:txBody>
      </p:sp>
      <p:sp>
        <p:nvSpPr>
          <p:cNvPr id="37" name="Rectangle 36">
            <a:extLst>
              <a:ext uri="{FF2B5EF4-FFF2-40B4-BE49-F238E27FC236}">
                <a16:creationId xmlns:a16="http://schemas.microsoft.com/office/drawing/2014/main" id="{85AF0372-39DE-9688-FD92-7922073D53A6}"/>
              </a:ext>
            </a:extLst>
          </p:cNvPr>
          <p:cNvSpPr/>
          <p:nvPr/>
        </p:nvSpPr>
        <p:spPr>
          <a:xfrm>
            <a:off x="7714452" y="3851840"/>
            <a:ext cx="2640351" cy="616835"/>
          </a:xfrm>
          <a:prstGeom prst="rect">
            <a:avLst/>
          </a:prstGeom>
          <a:solidFill>
            <a:srgbClr val="C0504D">
              <a:lumMod val="60000"/>
              <a:lumOff val="40000"/>
            </a:srgbClr>
          </a:solidFill>
          <a:ln w="25400" cap="flat" cmpd="sng" algn="ctr">
            <a:solidFill>
              <a:srgbClr val="C0504D">
                <a:lumMod val="60000"/>
                <a:lumOff val="40000"/>
              </a:srgbClr>
            </a:solidFill>
            <a:prstDash val="solid"/>
          </a:ln>
          <a:effectLst/>
        </p:spPr>
        <p:txBody>
          <a:bodyPr rtlCol="0" anchor="t"/>
          <a:lstStyle/>
          <a:p>
            <a:r>
              <a:rPr lang="en-US" kern="0">
                <a:solidFill>
                  <a:prstClr val="white"/>
                </a:solidFill>
                <a:latin typeface="Calibri"/>
              </a:rPr>
              <a:t>Controllability</a:t>
            </a:r>
          </a:p>
        </p:txBody>
      </p:sp>
      <p:sp>
        <p:nvSpPr>
          <p:cNvPr id="38" name="Rectangle: Rounded Corners 37">
            <a:extLst>
              <a:ext uri="{FF2B5EF4-FFF2-40B4-BE49-F238E27FC236}">
                <a16:creationId xmlns:a16="http://schemas.microsoft.com/office/drawing/2014/main" id="{5D0CA467-17DE-C246-1AA9-063C5B5E54C9}"/>
              </a:ext>
            </a:extLst>
          </p:cNvPr>
          <p:cNvSpPr/>
          <p:nvPr/>
        </p:nvSpPr>
        <p:spPr>
          <a:xfrm>
            <a:off x="146501" y="5430306"/>
            <a:ext cx="4477725" cy="835080"/>
          </a:xfrm>
          <a:prstGeom prst="roundRect">
            <a:avLst/>
          </a:prstGeom>
          <a:noFill/>
          <a:ln w="25400" cap="flat" cmpd="sng" algn="ctr">
            <a:solidFill>
              <a:srgbClr val="8064A2">
                <a:lumMod val="20000"/>
                <a:lumOff val="80000"/>
              </a:srgbClr>
            </a:solidFill>
            <a:prstDash val="lg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39" name="Textplatzhalter 4">
            <a:extLst>
              <a:ext uri="{FF2B5EF4-FFF2-40B4-BE49-F238E27FC236}">
                <a16:creationId xmlns:a16="http://schemas.microsoft.com/office/drawing/2014/main" id="{528E89A7-5E06-0D9E-BA1E-0253BF9D95DD}"/>
              </a:ext>
            </a:extLst>
          </p:cNvPr>
          <p:cNvSpPr txBox="1">
            <a:spLocks/>
          </p:cNvSpPr>
          <p:nvPr/>
        </p:nvSpPr>
        <p:spPr>
          <a:xfrm>
            <a:off x="248877" y="5447800"/>
            <a:ext cx="1115228" cy="780240"/>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l" defTabSz="1219170" rtl="0" eaLnBrk="1" fontAlgn="auto" latinLnBrk="0" hangingPunct="1">
              <a:lnSpc>
                <a:spcPct val="100000"/>
              </a:lnSpc>
              <a:spcBef>
                <a:spcPts val="0"/>
              </a:spcBef>
              <a:spcAft>
                <a:spcPts val="0"/>
              </a:spcAft>
              <a:buClr>
                <a:srgbClr val="009EE3"/>
              </a:buClr>
              <a:buSzPct val="103000"/>
              <a:buFont typeface="Wingdings" pitchFamily="2"/>
              <a:buNone/>
              <a:tabLst/>
              <a:defRPr/>
            </a:pPr>
            <a:r>
              <a:rPr kumimoji="0" lang="en-US" sz="1600" b="0" i="1" u="none" strike="noStrike" kern="1200" cap="none" spc="0" normalizeH="0" baseline="0" noProof="0">
                <a:ln>
                  <a:noFill/>
                </a:ln>
                <a:solidFill>
                  <a:srgbClr val="5D5D5D"/>
                </a:solidFill>
                <a:effectLst/>
                <a:uLnTx/>
                <a:uFillTx/>
                <a:latin typeface="Calibri"/>
                <a:cs typeface="Arial" pitchFamily="34"/>
              </a:rPr>
              <a:t>E.g. Camera </a:t>
            </a:r>
          </a:p>
          <a:p>
            <a:pPr marL="0" marR="0" lvl="0" indent="0" algn="l" defTabSz="1219170" rtl="0" eaLnBrk="1" fontAlgn="auto" latinLnBrk="0" hangingPunct="1">
              <a:lnSpc>
                <a:spcPct val="100000"/>
              </a:lnSpc>
              <a:spcBef>
                <a:spcPts val="0"/>
              </a:spcBef>
              <a:spcAft>
                <a:spcPts val="0"/>
              </a:spcAft>
              <a:buClr>
                <a:srgbClr val="009EE3"/>
              </a:buClr>
              <a:buSzPct val="103000"/>
              <a:buFont typeface="Wingdings" pitchFamily="2"/>
              <a:buNone/>
              <a:tabLst/>
              <a:defRPr/>
            </a:pPr>
            <a:r>
              <a:rPr kumimoji="0" lang="en-US" sz="1600" b="0" i="1" u="none" strike="noStrike" kern="1200" cap="none" spc="0" normalizeH="0" baseline="0" noProof="0">
                <a:ln>
                  <a:noFill/>
                </a:ln>
                <a:solidFill>
                  <a:srgbClr val="5D5D5D"/>
                </a:solidFill>
                <a:effectLst/>
                <a:uLnTx/>
                <a:uFillTx/>
                <a:latin typeface="Calibri"/>
                <a:cs typeface="Arial" pitchFamily="34"/>
              </a:rPr>
              <a:t>Steering</a:t>
            </a:r>
          </a:p>
        </p:txBody>
      </p:sp>
      <p:sp>
        <p:nvSpPr>
          <p:cNvPr id="41" name="Titel 2">
            <a:extLst>
              <a:ext uri="{FF2B5EF4-FFF2-40B4-BE49-F238E27FC236}">
                <a16:creationId xmlns:a16="http://schemas.microsoft.com/office/drawing/2014/main" id="{9845FA56-83BE-34D6-D9E0-81DF0E69A142}"/>
              </a:ext>
            </a:extLst>
          </p:cNvPr>
          <p:cNvSpPr txBox="1">
            <a:spLocks/>
          </p:cNvSpPr>
          <p:nvPr/>
        </p:nvSpPr>
        <p:spPr>
          <a:xfrm>
            <a:off x="431801" y="238583"/>
            <a:ext cx="8506571"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5D5D5D"/>
                </a:solidFill>
                <a:effectLst/>
                <a:uLnTx/>
                <a:uFillTx/>
                <a:latin typeface="Calibri"/>
                <a:cs typeface="Arial" pitchFamily="34"/>
              </a:rPr>
              <a:t>DCAS approved as a L2 system comprised of features</a:t>
            </a:r>
            <a:endParaRPr kumimoji="0" lang="en-US" sz="2400" b="0" i="0" u="none" strike="noStrike" kern="1200" cap="none" spc="0" normalizeH="0" baseline="0" noProof="0" dirty="0">
              <a:ln>
                <a:noFill/>
              </a:ln>
              <a:solidFill>
                <a:srgbClr val="5D5D5D"/>
              </a:solidFill>
              <a:effectLst/>
              <a:uLnTx/>
              <a:uFillTx/>
              <a:latin typeface="Calibri"/>
              <a:cs typeface="Arial" pitchFamily="34"/>
            </a:endParaRPr>
          </a:p>
        </p:txBody>
      </p:sp>
      <p:sp>
        <p:nvSpPr>
          <p:cNvPr id="2" name="Rectangle 1">
            <a:extLst>
              <a:ext uri="{FF2B5EF4-FFF2-40B4-BE49-F238E27FC236}">
                <a16:creationId xmlns:a16="http://schemas.microsoft.com/office/drawing/2014/main" id="{4A27EDDE-3D3F-35AC-DEC4-92A8949DDE61}"/>
              </a:ext>
            </a:extLst>
          </p:cNvPr>
          <p:cNvSpPr/>
          <p:nvPr/>
        </p:nvSpPr>
        <p:spPr>
          <a:xfrm>
            <a:off x="1893752" y="4644881"/>
            <a:ext cx="2640351" cy="616835"/>
          </a:xfrm>
          <a:prstGeom prst="rect">
            <a:avLst/>
          </a:prstGeom>
          <a:solidFill>
            <a:srgbClr val="C0504D">
              <a:lumMod val="60000"/>
              <a:lumOff val="40000"/>
            </a:srgbClr>
          </a:solidFill>
          <a:ln w="25400" cap="flat" cmpd="sng" algn="ctr">
            <a:solidFill>
              <a:srgbClr val="C0504D">
                <a:lumMod val="60000"/>
                <a:lumOff val="40000"/>
              </a:srgbClr>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white"/>
                </a:solidFill>
                <a:effectLst/>
                <a:uLnTx/>
                <a:uFillTx/>
                <a:latin typeface="Calibri"/>
                <a:ea typeface="+mn-ea"/>
                <a:cs typeface="+mn-cs"/>
              </a:rPr>
              <a:t>Speed Limit Compliance Assistance</a:t>
            </a:r>
          </a:p>
        </p:txBody>
      </p:sp>
      <p:sp>
        <p:nvSpPr>
          <p:cNvPr id="3" name="Rectangle 2">
            <a:extLst>
              <a:ext uri="{FF2B5EF4-FFF2-40B4-BE49-F238E27FC236}">
                <a16:creationId xmlns:a16="http://schemas.microsoft.com/office/drawing/2014/main" id="{399E8B7D-C1A7-D197-550C-D25A760247D1}"/>
              </a:ext>
            </a:extLst>
          </p:cNvPr>
          <p:cNvSpPr/>
          <p:nvPr/>
        </p:nvSpPr>
        <p:spPr>
          <a:xfrm>
            <a:off x="4820794" y="4638961"/>
            <a:ext cx="2640351" cy="616835"/>
          </a:xfrm>
          <a:prstGeom prst="rect">
            <a:avLst/>
          </a:prstGeom>
          <a:solidFill>
            <a:srgbClr val="C0504D">
              <a:lumMod val="60000"/>
              <a:lumOff val="40000"/>
            </a:srgbClr>
          </a:solidFill>
          <a:ln w="25400" cap="flat" cmpd="sng" algn="ctr">
            <a:solidFill>
              <a:srgbClr val="C0504D">
                <a:lumMod val="60000"/>
                <a:lumOff val="40000"/>
              </a:srgbClr>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white"/>
                </a:solidFill>
                <a:effectLst/>
                <a:uLnTx/>
                <a:uFillTx/>
                <a:latin typeface="Calibri"/>
                <a:ea typeface="+mn-ea"/>
                <a:cs typeface="+mn-cs"/>
              </a:rPr>
              <a:t>Safe Headway Assistance</a:t>
            </a:r>
          </a:p>
        </p:txBody>
      </p:sp>
      <p:sp>
        <p:nvSpPr>
          <p:cNvPr id="4" name="Rectangle 3">
            <a:extLst>
              <a:ext uri="{FF2B5EF4-FFF2-40B4-BE49-F238E27FC236}">
                <a16:creationId xmlns:a16="http://schemas.microsoft.com/office/drawing/2014/main" id="{EC3D7D71-8B50-B0CF-743E-71F395D8E49C}"/>
              </a:ext>
            </a:extLst>
          </p:cNvPr>
          <p:cNvSpPr/>
          <p:nvPr/>
        </p:nvSpPr>
        <p:spPr>
          <a:xfrm>
            <a:off x="7714451" y="4632822"/>
            <a:ext cx="2640351" cy="616835"/>
          </a:xfrm>
          <a:prstGeom prst="rect">
            <a:avLst/>
          </a:prstGeom>
          <a:solidFill>
            <a:srgbClr val="C0504D">
              <a:lumMod val="60000"/>
              <a:lumOff val="40000"/>
            </a:srgbClr>
          </a:solidFill>
          <a:ln w="25400" cap="flat" cmpd="sng" algn="ctr">
            <a:solidFill>
              <a:srgbClr val="C0504D">
                <a:lumMod val="60000"/>
                <a:lumOff val="40000"/>
              </a:srgbClr>
            </a:solid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white"/>
                </a:solidFill>
                <a:effectLst/>
                <a:uLnTx/>
                <a:uFillTx/>
                <a:latin typeface="Calibri"/>
                <a:ea typeface="+mn-ea"/>
                <a:cs typeface="+mn-cs"/>
              </a:rPr>
              <a:t>System Boundaries</a:t>
            </a:r>
          </a:p>
        </p:txBody>
      </p:sp>
    </p:spTree>
    <p:extLst>
      <p:ext uri="{BB962C8B-B14F-4D97-AF65-F5344CB8AC3E}">
        <p14:creationId xmlns:p14="http://schemas.microsoft.com/office/powerpoint/2010/main" val="15197693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2">
            <a:extLst>
              <a:ext uri="{FF2B5EF4-FFF2-40B4-BE49-F238E27FC236}">
                <a16:creationId xmlns:a16="http://schemas.microsoft.com/office/drawing/2014/main" id="{14F4CBDE-C2E1-215E-7B1B-14AE6872FCEF}"/>
              </a:ext>
            </a:extLst>
          </p:cNvPr>
          <p:cNvSpPr txBox="1">
            <a:spLocks/>
          </p:cNvSpPr>
          <p:nvPr/>
        </p:nvSpPr>
        <p:spPr>
          <a:xfrm>
            <a:off x="431801" y="238583"/>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Main </a:t>
            </a:r>
            <a:r>
              <a:rPr kumimoji="0" lang="en-US" sz="2000" b="1" i="0" u="none" strike="noStrike" kern="1200" cap="none" spc="0" normalizeH="0" baseline="0" noProof="0">
                <a:ln>
                  <a:noFill/>
                </a:ln>
                <a:solidFill>
                  <a:srgbClr val="5D5D5D"/>
                </a:solidFill>
                <a:effectLst/>
                <a:uLnTx/>
                <a:uFillTx/>
                <a:latin typeface="Calibri"/>
                <a:cs typeface="Arial" pitchFamily="34"/>
              </a:rPr>
              <a:t>Open decision points for TF ADAS consideration reflecting conflicting proposals</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3" name="Textplatzhalter 4">
            <a:extLst>
              <a:ext uri="{FF2B5EF4-FFF2-40B4-BE49-F238E27FC236}">
                <a16:creationId xmlns:a16="http://schemas.microsoft.com/office/drawing/2014/main" id="{52718F2F-A7A8-591B-23EA-0C956F945C1A}"/>
              </a:ext>
            </a:extLst>
          </p:cNvPr>
          <p:cNvSpPr txBox="1">
            <a:spLocks/>
          </p:cNvSpPr>
          <p:nvPr/>
        </p:nvSpPr>
        <p:spPr>
          <a:xfrm>
            <a:off x="600364" y="824089"/>
            <a:ext cx="11591636" cy="5795327"/>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l" defTabSz="1219170" rtl="0" eaLnBrk="1" fontAlgn="auto" latinLnBrk="0" hangingPunct="1">
              <a:lnSpc>
                <a:spcPct val="100000"/>
              </a:lnSpc>
              <a:spcBef>
                <a:spcPts val="667"/>
              </a:spcBef>
              <a:spcAft>
                <a:spcPts val="0"/>
              </a:spcAft>
              <a:buClr>
                <a:srgbClr val="009EE3"/>
              </a:buClr>
              <a:buSzPct val="103000"/>
              <a:buFont typeface="Wingdings" pitchFamily="2"/>
              <a:buNone/>
              <a:tabLst/>
              <a:defRPr/>
            </a:pPr>
            <a:endParaRPr kumimoji="0" lang="en-US" sz="1600" b="0" u="none" strike="noStrike" kern="1200" cap="none" spc="0" normalizeH="0" baseline="0" noProof="0">
              <a:ln>
                <a:noFill/>
              </a:ln>
              <a:solidFill>
                <a:srgbClr val="5D5D5D"/>
              </a:solidFill>
              <a:effectLst/>
              <a:uLnTx/>
              <a:uFillTx/>
              <a:latin typeface="Calibri"/>
              <a:cs typeface="Arial" pitchFamily="34"/>
            </a:endParaRPr>
          </a:p>
          <a:p>
            <a:pPr marL="0" marR="0" lvl="0" indent="0" algn="l" defTabSz="1219170" rtl="0" eaLnBrk="1" fontAlgn="auto" latinLnBrk="0" hangingPunct="1">
              <a:lnSpc>
                <a:spcPct val="100000"/>
              </a:lnSpc>
              <a:spcBef>
                <a:spcPts val="667"/>
              </a:spcBef>
              <a:spcAft>
                <a:spcPts val="0"/>
              </a:spcAft>
              <a:buClr>
                <a:srgbClr val="009EE3"/>
              </a:buClr>
              <a:buSzPct val="103000"/>
              <a:buFont typeface="Wingdings" pitchFamily="2"/>
              <a:buNone/>
              <a:tabLst/>
              <a:defRPr/>
            </a:pPr>
            <a:r>
              <a:rPr kumimoji="0" lang="en-US" sz="1600" b="0" u="none" strike="noStrike" kern="1200" cap="none" spc="0" normalizeH="0" baseline="0" noProof="0">
                <a:ln>
                  <a:noFill/>
                </a:ln>
                <a:solidFill>
                  <a:srgbClr val="5D5D5D"/>
                </a:solidFill>
                <a:effectLst/>
                <a:uLnTx/>
                <a:uFillTx/>
                <a:latin typeface="Calibri"/>
                <a:cs typeface="Arial" pitchFamily="34"/>
              </a:rPr>
              <a:t>5.3.8.2 Speed Limit Compliance Assistance: </a:t>
            </a:r>
            <a:endParaRPr lang="en-US" sz="1600">
              <a:latin typeface="Calibri"/>
            </a:endParaRPr>
          </a:p>
          <a:p>
            <a:pPr marL="0" marR="0" lvl="0" indent="0" algn="l" defTabSz="1219170" rtl="0" eaLnBrk="1" fontAlgn="auto" latinLnBrk="0" hangingPunct="1">
              <a:lnSpc>
                <a:spcPct val="100000"/>
              </a:lnSpc>
              <a:spcBef>
                <a:spcPts val="667"/>
              </a:spcBef>
              <a:spcAft>
                <a:spcPts val="0"/>
              </a:spcAft>
              <a:buClr>
                <a:srgbClr val="009EE3"/>
              </a:buClr>
              <a:buSzPct val="103000"/>
              <a:buFont typeface="Wingdings" pitchFamily="2"/>
              <a:buNone/>
              <a:tabLst/>
              <a:defRPr/>
            </a:pPr>
            <a:r>
              <a:rPr kumimoji="0" lang="en-US" sz="1600" b="0" u="none" strike="noStrike" kern="1200" cap="none" spc="0" normalizeH="0" baseline="0" noProof="0">
                <a:ln>
                  <a:noFill/>
                </a:ln>
                <a:solidFill>
                  <a:srgbClr val="5D5D5D"/>
                </a:solidFill>
                <a:effectLst/>
                <a:uLnTx/>
                <a:uFillTx/>
                <a:latin typeface="Calibri"/>
                <a:cs typeface="Arial" pitchFamily="34"/>
              </a:rPr>
              <a:t>Is the driver allowed to set a system speed limit above the system-determined speed limit? </a:t>
            </a:r>
          </a:p>
          <a:p>
            <a:pPr>
              <a:defRPr/>
            </a:pPr>
            <a:r>
              <a:rPr lang="en-US" sz="1600">
                <a:latin typeface="Calibri"/>
              </a:rPr>
              <a:t>Option 1 – SDG preferred: [Allow driver to set a system maximum speed at any time (e.g. in the context of system misidentified speed-limit]</a:t>
            </a:r>
          </a:p>
          <a:p>
            <a:pPr>
              <a:defRPr/>
            </a:pPr>
            <a:r>
              <a:rPr lang="en-US" sz="1600">
                <a:latin typeface="Calibri"/>
              </a:rPr>
              <a:t>Option 2 – ETSC preferred: [System shall not allow the driver to set a maximum speed above the system-determined speed limit]</a:t>
            </a:r>
          </a:p>
          <a:p>
            <a:pPr marL="0" indent="0">
              <a:buNone/>
              <a:defRPr/>
            </a:pPr>
            <a:endParaRPr lang="en-US" sz="1600">
              <a:latin typeface="Calibri"/>
            </a:endParaRPr>
          </a:p>
          <a:p>
            <a:pPr marL="0" indent="0">
              <a:buNone/>
              <a:defRPr/>
            </a:pPr>
            <a:r>
              <a:rPr lang="en-US" sz="1600">
                <a:latin typeface="Calibri"/>
              </a:rPr>
              <a:t>5.4 Failure Indication: Should a failure affecting a feature be indicated constantly during DCAS operation, or when system is switched on?</a:t>
            </a:r>
          </a:p>
          <a:p>
            <a:pPr>
              <a:defRPr/>
            </a:pPr>
            <a:r>
              <a:rPr lang="en-US" sz="1600">
                <a:latin typeface="Calibri"/>
              </a:rPr>
              <a:t>Option 1 - Industry preferred: [Notice of failure is provided when system is switched on. Failure/inavailability notice is provided when driver attempts to activate a feature]</a:t>
            </a:r>
          </a:p>
          <a:p>
            <a:pPr>
              <a:defRPr/>
            </a:pPr>
            <a:r>
              <a:rPr lang="en-US" sz="1600">
                <a:latin typeface="Calibri"/>
              </a:rPr>
              <a:t>Option 2: [Notice of failure is consistently provided upon system being switched on]</a:t>
            </a:r>
          </a:p>
          <a:p>
            <a:pPr>
              <a:defRPr/>
            </a:pPr>
            <a:endParaRPr lang="en-US" sz="1600">
              <a:latin typeface="Calibri"/>
            </a:endParaRPr>
          </a:p>
          <a:p>
            <a:pPr marL="0" indent="0">
              <a:buNone/>
              <a:defRPr/>
            </a:pPr>
            <a:endParaRPr lang="en-US" sz="1600">
              <a:latin typeface="Calibri"/>
            </a:endParaRPr>
          </a:p>
        </p:txBody>
      </p:sp>
    </p:spTree>
    <p:extLst>
      <p:ext uri="{BB962C8B-B14F-4D97-AF65-F5344CB8AC3E}">
        <p14:creationId xmlns:p14="http://schemas.microsoft.com/office/powerpoint/2010/main" val="403487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el 2">
            <a:extLst>
              <a:ext uri="{FF2B5EF4-FFF2-40B4-BE49-F238E27FC236}">
                <a16:creationId xmlns:a16="http://schemas.microsoft.com/office/drawing/2014/main" id="{96CF778F-D3F7-E975-0CD9-EFE221732744}"/>
              </a:ext>
            </a:extLst>
          </p:cNvPr>
          <p:cNvSpPr txBox="1">
            <a:spLocks/>
          </p:cNvSpPr>
          <p:nvPr/>
        </p:nvSpPr>
        <p:spPr>
          <a:xfrm>
            <a:off x="431801" y="238583"/>
            <a:ext cx="8506571"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5D5D5D"/>
                </a:solidFill>
                <a:effectLst/>
                <a:uLnTx/>
                <a:uFillTx/>
                <a:latin typeface="Calibri"/>
                <a:cs typeface="Arial" pitchFamily="34"/>
              </a:rPr>
              <a:t>DCAS General &amp; Specific Features</a:t>
            </a:r>
            <a:endParaRPr kumimoji="0" lang="en-US" sz="2400" b="1" i="0" u="none" strike="noStrike" kern="1200" cap="none" spc="0" normalizeH="0" baseline="0" noProof="0" dirty="0">
              <a:ln>
                <a:noFill/>
              </a:ln>
              <a:solidFill>
                <a:srgbClr val="5D5D5D"/>
              </a:solidFill>
              <a:effectLst/>
              <a:uLnTx/>
              <a:uFillTx/>
              <a:latin typeface="Calibri"/>
              <a:cs typeface="Arial" pitchFamily="34"/>
            </a:endParaRPr>
          </a:p>
        </p:txBody>
      </p:sp>
      <p:sp>
        <p:nvSpPr>
          <p:cNvPr id="21" name="Rectangle 20">
            <a:extLst>
              <a:ext uri="{FF2B5EF4-FFF2-40B4-BE49-F238E27FC236}">
                <a16:creationId xmlns:a16="http://schemas.microsoft.com/office/drawing/2014/main" id="{E0BEFA8A-1FB5-382E-1D51-0164C2E7B0A7}"/>
              </a:ext>
            </a:extLst>
          </p:cNvPr>
          <p:cNvSpPr/>
          <p:nvPr/>
        </p:nvSpPr>
        <p:spPr>
          <a:xfrm>
            <a:off x="792447" y="1297637"/>
            <a:ext cx="10279144" cy="1927080"/>
          </a:xfrm>
          <a:prstGeom prst="rect">
            <a:avLst/>
          </a:prstGeom>
          <a:noFill/>
          <a:ln w="12700" cap="flat" cmpd="sng" algn="ctr">
            <a:solidFill>
              <a:srgbClr val="009EE3"/>
            </a:solidFill>
            <a:prstDash val="lgDash"/>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009EE3"/>
                </a:solidFill>
                <a:effectLst/>
                <a:uLnTx/>
                <a:uFillTx/>
                <a:latin typeface="Calibri"/>
                <a:ea typeface="+mn-ea"/>
                <a:cs typeface="+mn-cs"/>
              </a:rPr>
              <a:t>General Requirements</a:t>
            </a:r>
          </a:p>
        </p:txBody>
      </p:sp>
      <p:sp>
        <p:nvSpPr>
          <p:cNvPr id="22" name="Rectangle 21">
            <a:extLst>
              <a:ext uri="{FF2B5EF4-FFF2-40B4-BE49-F238E27FC236}">
                <a16:creationId xmlns:a16="http://schemas.microsoft.com/office/drawing/2014/main" id="{A638F367-4F5B-832F-4F1F-A82282B14B17}"/>
              </a:ext>
            </a:extLst>
          </p:cNvPr>
          <p:cNvSpPr/>
          <p:nvPr/>
        </p:nvSpPr>
        <p:spPr>
          <a:xfrm>
            <a:off x="966622" y="1663964"/>
            <a:ext cx="3044330" cy="372866"/>
          </a:xfrm>
          <a:prstGeom prst="rect">
            <a:avLst/>
          </a:prstGeom>
          <a:solidFill>
            <a:srgbClr val="9BBB59">
              <a:lumMod val="75000"/>
            </a:srgbClr>
          </a:solidFill>
          <a:ln w="25400" cap="flat" cmpd="sng" algn="ctr">
            <a:solidFill>
              <a:srgbClr val="9BBB59">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a:ea typeface="+mn-ea"/>
                <a:cs typeface="+mn-cs"/>
              </a:rPr>
              <a:t>Lane Keeping</a:t>
            </a:r>
          </a:p>
        </p:txBody>
      </p:sp>
      <p:sp>
        <p:nvSpPr>
          <p:cNvPr id="23" name="Rectangle 22">
            <a:extLst>
              <a:ext uri="{FF2B5EF4-FFF2-40B4-BE49-F238E27FC236}">
                <a16:creationId xmlns:a16="http://schemas.microsoft.com/office/drawing/2014/main" id="{BF97B26D-8936-4120-90ED-1D02662D4AF8}"/>
              </a:ext>
            </a:extLst>
          </p:cNvPr>
          <p:cNvSpPr/>
          <p:nvPr/>
        </p:nvSpPr>
        <p:spPr>
          <a:xfrm>
            <a:off x="4415165" y="1656572"/>
            <a:ext cx="3044330" cy="372866"/>
          </a:xfrm>
          <a:prstGeom prst="rect">
            <a:avLst/>
          </a:prstGeom>
          <a:solidFill>
            <a:srgbClr val="9BBB59">
              <a:lumMod val="75000"/>
            </a:srgbClr>
          </a:solidFill>
          <a:ln w="25400" cap="flat" cmpd="sng" algn="ctr">
            <a:solidFill>
              <a:srgbClr val="9BBB59">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a:ea typeface="+mn-ea"/>
                <a:cs typeface="+mn-cs"/>
              </a:rPr>
              <a:t>Longitudinal control</a:t>
            </a:r>
          </a:p>
        </p:txBody>
      </p:sp>
      <p:sp>
        <p:nvSpPr>
          <p:cNvPr id="24" name="Rectangle 23">
            <a:extLst>
              <a:ext uri="{FF2B5EF4-FFF2-40B4-BE49-F238E27FC236}">
                <a16:creationId xmlns:a16="http://schemas.microsoft.com/office/drawing/2014/main" id="{9F743330-A423-6FCC-E959-41925614279D}"/>
              </a:ext>
            </a:extLst>
          </p:cNvPr>
          <p:cNvSpPr/>
          <p:nvPr/>
        </p:nvSpPr>
        <p:spPr>
          <a:xfrm>
            <a:off x="966622" y="2182781"/>
            <a:ext cx="3044330" cy="372866"/>
          </a:xfrm>
          <a:prstGeom prst="rect">
            <a:avLst/>
          </a:prstGeom>
          <a:solidFill>
            <a:srgbClr val="9BBB59">
              <a:lumMod val="75000"/>
            </a:srgbClr>
          </a:solidFill>
          <a:ln w="25400" cap="flat" cmpd="sng" algn="ctr">
            <a:solidFill>
              <a:srgbClr val="9BBB59">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a:ea typeface="+mn-ea"/>
                <a:cs typeface="+mn-cs"/>
              </a:rPr>
              <a:t>System Boundaries</a:t>
            </a:r>
          </a:p>
        </p:txBody>
      </p:sp>
      <p:sp>
        <p:nvSpPr>
          <p:cNvPr id="25" name="Rectangle 24">
            <a:extLst>
              <a:ext uri="{FF2B5EF4-FFF2-40B4-BE49-F238E27FC236}">
                <a16:creationId xmlns:a16="http://schemas.microsoft.com/office/drawing/2014/main" id="{1DEA6103-7D26-14DB-3C98-9C5B42FAD9F7}"/>
              </a:ext>
            </a:extLst>
          </p:cNvPr>
          <p:cNvSpPr/>
          <p:nvPr/>
        </p:nvSpPr>
        <p:spPr>
          <a:xfrm>
            <a:off x="7870794" y="1649513"/>
            <a:ext cx="3044330" cy="372866"/>
          </a:xfrm>
          <a:prstGeom prst="rect">
            <a:avLst/>
          </a:prstGeom>
          <a:solidFill>
            <a:srgbClr val="9BBB59">
              <a:lumMod val="75000"/>
            </a:srgbClr>
          </a:solidFill>
          <a:ln w="25400" cap="flat" cmpd="sng" algn="ctr">
            <a:solidFill>
              <a:srgbClr val="9BBB59">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a:ea typeface="+mn-ea"/>
                <a:cs typeface="+mn-cs"/>
              </a:rPr>
              <a:t>Lane Changes</a:t>
            </a:r>
          </a:p>
        </p:txBody>
      </p:sp>
      <p:sp>
        <p:nvSpPr>
          <p:cNvPr id="26" name="Rectangle 25">
            <a:extLst>
              <a:ext uri="{FF2B5EF4-FFF2-40B4-BE49-F238E27FC236}">
                <a16:creationId xmlns:a16="http://schemas.microsoft.com/office/drawing/2014/main" id="{AC79B12C-C553-B3B7-CA38-6C45C38C6523}"/>
              </a:ext>
            </a:extLst>
          </p:cNvPr>
          <p:cNvSpPr/>
          <p:nvPr/>
        </p:nvSpPr>
        <p:spPr>
          <a:xfrm>
            <a:off x="7870793" y="2159850"/>
            <a:ext cx="3044330" cy="372866"/>
          </a:xfrm>
          <a:prstGeom prst="rect">
            <a:avLst/>
          </a:prstGeom>
          <a:solidFill>
            <a:srgbClr val="9BBB59">
              <a:lumMod val="75000"/>
            </a:srgbClr>
          </a:solidFill>
          <a:ln w="25400" cap="flat" cmpd="sng" algn="ctr">
            <a:solidFill>
              <a:srgbClr val="9BBB59">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a:ea typeface="+mn-ea"/>
                <a:cs typeface="+mn-cs"/>
              </a:rPr>
              <a:t>Driver Unavailability Response</a:t>
            </a:r>
          </a:p>
        </p:txBody>
      </p:sp>
      <p:sp>
        <p:nvSpPr>
          <p:cNvPr id="27" name="Rectangle 26">
            <a:extLst>
              <a:ext uri="{FF2B5EF4-FFF2-40B4-BE49-F238E27FC236}">
                <a16:creationId xmlns:a16="http://schemas.microsoft.com/office/drawing/2014/main" id="{7B7F916F-EE08-4171-E0F2-E48572AF86D3}"/>
              </a:ext>
            </a:extLst>
          </p:cNvPr>
          <p:cNvSpPr/>
          <p:nvPr/>
        </p:nvSpPr>
        <p:spPr>
          <a:xfrm>
            <a:off x="792447" y="3387370"/>
            <a:ext cx="10296634" cy="2376119"/>
          </a:xfrm>
          <a:prstGeom prst="rect">
            <a:avLst/>
          </a:prstGeom>
          <a:noFill/>
          <a:ln w="12700" cap="flat" cmpd="sng" algn="ctr">
            <a:solidFill>
              <a:srgbClr val="009EE3"/>
            </a:solidFill>
            <a:prstDash val="lgDash"/>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009EE3"/>
                </a:solidFill>
                <a:effectLst/>
                <a:uLnTx/>
                <a:uFillTx/>
                <a:latin typeface="Calibri"/>
                <a:ea typeface="+mn-ea"/>
                <a:cs typeface="+mn-cs"/>
              </a:rPr>
              <a:t>Specific Feature Requirements</a:t>
            </a:r>
          </a:p>
        </p:txBody>
      </p:sp>
      <p:sp>
        <p:nvSpPr>
          <p:cNvPr id="28" name="Rectangle 27">
            <a:extLst>
              <a:ext uri="{FF2B5EF4-FFF2-40B4-BE49-F238E27FC236}">
                <a16:creationId xmlns:a16="http://schemas.microsoft.com/office/drawing/2014/main" id="{BE38E39A-F303-2819-31D8-2FD498192468}"/>
              </a:ext>
            </a:extLst>
          </p:cNvPr>
          <p:cNvSpPr/>
          <p:nvPr/>
        </p:nvSpPr>
        <p:spPr>
          <a:xfrm>
            <a:off x="925862" y="4479987"/>
            <a:ext cx="1791086" cy="599719"/>
          </a:xfrm>
          <a:prstGeom prst="rect">
            <a:avLst/>
          </a:prstGeom>
          <a:solidFill>
            <a:srgbClr val="C0504D"/>
          </a:solidFill>
          <a:ln w="25400" cap="flat" cmpd="sng" algn="ctr">
            <a:solidFill>
              <a:srgbClr val="C0504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a:ea typeface="+mn-ea"/>
                <a:cs typeface="+mn-cs"/>
              </a:rPr>
              <a:t>System-initiated </a:t>
            </a:r>
            <a:r>
              <a:rPr kumimoji="0" lang="en-US" sz="1200" b="1" i="0" u="none" strike="noStrike" kern="0" cap="none" spc="0" normalizeH="0" baseline="0" noProof="0" dirty="0">
                <a:ln>
                  <a:noFill/>
                </a:ln>
                <a:solidFill>
                  <a:prstClr val="white"/>
                </a:solidFill>
                <a:effectLst/>
                <a:uLnTx/>
                <a:uFillTx/>
                <a:latin typeface="Calibri"/>
                <a:ea typeface="+mn-ea"/>
                <a:cs typeface="+mn-cs"/>
              </a:rPr>
              <a:t>maneuvers</a:t>
            </a:r>
          </a:p>
        </p:txBody>
      </p:sp>
      <p:sp>
        <p:nvSpPr>
          <p:cNvPr id="29" name="Rectangle 28">
            <a:extLst>
              <a:ext uri="{FF2B5EF4-FFF2-40B4-BE49-F238E27FC236}">
                <a16:creationId xmlns:a16="http://schemas.microsoft.com/office/drawing/2014/main" id="{D30CF263-1181-C5D2-4A8B-493EA0DF5D8D}"/>
              </a:ext>
            </a:extLst>
          </p:cNvPr>
          <p:cNvSpPr/>
          <p:nvPr/>
        </p:nvSpPr>
        <p:spPr>
          <a:xfrm>
            <a:off x="2784885" y="4479987"/>
            <a:ext cx="5077276" cy="256400"/>
          </a:xfrm>
          <a:prstGeom prst="rect">
            <a:avLst/>
          </a:prstGeom>
          <a:solidFill>
            <a:srgbClr val="C0504D"/>
          </a:solidFill>
          <a:ln w="25400" cap="flat" cmpd="sng" algn="ctr">
            <a:solidFill>
              <a:srgbClr val="C0504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a:ea typeface="+mn-ea"/>
                <a:cs typeface="+mn-cs"/>
              </a:rPr>
              <a:t>Lane Changes</a:t>
            </a:r>
            <a:endParaRPr kumimoji="0" lang="en-US" sz="1200" b="1" i="0" u="none" strike="noStrike" kern="0" cap="none" spc="0" normalizeH="0" baseline="0" noProof="0" dirty="0">
              <a:ln>
                <a:noFill/>
              </a:ln>
              <a:solidFill>
                <a:prstClr val="white"/>
              </a:solidFill>
              <a:effectLst/>
              <a:uLnTx/>
              <a:uFillTx/>
              <a:latin typeface="Calibri"/>
              <a:ea typeface="+mn-ea"/>
              <a:cs typeface="+mn-cs"/>
            </a:endParaRPr>
          </a:p>
        </p:txBody>
      </p:sp>
      <p:sp>
        <p:nvSpPr>
          <p:cNvPr id="30" name="Rectangle 29">
            <a:extLst>
              <a:ext uri="{FF2B5EF4-FFF2-40B4-BE49-F238E27FC236}">
                <a16:creationId xmlns:a16="http://schemas.microsoft.com/office/drawing/2014/main" id="{92D00448-D449-E0A6-C7E1-8ECF2BBEEAB7}"/>
              </a:ext>
            </a:extLst>
          </p:cNvPr>
          <p:cNvSpPr/>
          <p:nvPr/>
        </p:nvSpPr>
        <p:spPr>
          <a:xfrm>
            <a:off x="925862" y="5186046"/>
            <a:ext cx="1791086" cy="365091"/>
          </a:xfrm>
          <a:prstGeom prst="rect">
            <a:avLst/>
          </a:prstGeom>
          <a:solidFill>
            <a:srgbClr val="1F497D">
              <a:lumMod val="40000"/>
              <a:lumOff val="60000"/>
            </a:srgbClr>
          </a:solidFill>
          <a:ln w="25400" cap="flat" cmpd="sng" algn="ctr">
            <a:solidFill>
              <a:srgbClr val="1F497D">
                <a:lumMod val="40000"/>
                <a:lumOff val="6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a:ea typeface="+mn-ea"/>
                <a:cs typeface="+mn-cs"/>
              </a:rPr>
              <a:t>[Hands-off]</a:t>
            </a:r>
            <a:endParaRPr kumimoji="0" lang="en-US" sz="1200" b="1" i="0" u="none" strike="noStrike" kern="0" cap="none" spc="0" normalizeH="0" baseline="0" noProof="0" dirty="0">
              <a:ln>
                <a:noFill/>
              </a:ln>
              <a:solidFill>
                <a:prstClr val="white"/>
              </a:solidFill>
              <a:effectLst/>
              <a:uLnTx/>
              <a:uFillTx/>
              <a:latin typeface="Calibri"/>
              <a:ea typeface="+mn-ea"/>
              <a:cs typeface="+mn-cs"/>
            </a:endParaRPr>
          </a:p>
        </p:txBody>
      </p:sp>
      <p:sp>
        <p:nvSpPr>
          <p:cNvPr id="31" name="Rectangle 12">
            <a:extLst>
              <a:ext uri="{FF2B5EF4-FFF2-40B4-BE49-F238E27FC236}">
                <a16:creationId xmlns:a16="http://schemas.microsoft.com/office/drawing/2014/main" id="{BA666861-85C8-18AF-FA1F-E3CB09D027CE}"/>
              </a:ext>
            </a:extLst>
          </p:cNvPr>
          <p:cNvSpPr/>
          <p:nvPr/>
        </p:nvSpPr>
        <p:spPr>
          <a:xfrm>
            <a:off x="2784885" y="4804295"/>
            <a:ext cx="5077275" cy="265468"/>
          </a:xfrm>
          <a:prstGeom prst="rect">
            <a:avLst/>
          </a:prstGeom>
          <a:solidFill>
            <a:srgbClr val="C0504D"/>
          </a:solidFill>
          <a:ln w="25400" cap="flat" cmpd="sng" algn="ctr">
            <a:solidFill>
              <a:srgbClr val="C0504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a:ea typeface="+mn-ea"/>
                <a:cs typeface="+mn-cs"/>
              </a:rPr>
              <a:t>Other System-Initiated Manoeuvres</a:t>
            </a:r>
            <a:endParaRPr kumimoji="0" lang="en-US" sz="1200" b="1" i="0" u="none" strike="noStrike" kern="0" cap="none" spc="0" normalizeH="0" baseline="0" noProof="0" dirty="0">
              <a:ln>
                <a:noFill/>
              </a:ln>
              <a:solidFill>
                <a:prstClr val="white"/>
              </a:solidFill>
              <a:effectLst/>
              <a:uLnTx/>
              <a:uFillTx/>
              <a:latin typeface="Calibri"/>
              <a:ea typeface="+mn-ea"/>
              <a:cs typeface="+mn-cs"/>
            </a:endParaRPr>
          </a:p>
        </p:txBody>
      </p:sp>
      <p:sp>
        <p:nvSpPr>
          <p:cNvPr id="33" name="Rectangle 17">
            <a:extLst>
              <a:ext uri="{FF2B5EF4-FFF2-40B4-BE49-F238E27FC236}">
                <a16:creationId xmlns:a16="http://schemas.microsoft.com/office/drawing/2014/main" id="{1B7EFA2A-3AA0-80E3-52B8-004A54A7EBAA}"/>
              </a:ext>
            </a:extLst>
          </p:cNvPr>
          <p:cNvSpPr/>
          <p:nvPr/>
        </p:nvSpPr>
        <p:spPr>
          <a:xfrm>
            <a:off x="2793516" y="4094721"/>
            <a:ext cx="5077277" cy="256400"/>
          </a:xfrm>
          <a:prstGeom prst="rect">
            <a:avLst/>
          </a:prstGeom>
          <a:solidFill>
            <a:srgbClr val="00B0F0"/>
          </a:solidFill>
          <a:ln w="25400"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a:ea typeface="+mn-ea"/>
                <a:cs typeface="+mn-cs"/>
              </a:rPr>
              <a:t>Other </a:t>
            </a:r>
            <a:r>
              <a:rPr kumimoji="0" lang="en-US" sz="1200" b="1" i="0" u="none" strike="noStrike" kern="0" cap="none" spc="0" normalizeH="0" baseline="0" noProof="0">
                <a:ln>
                  <a:noFill/>
                </a:ln>
                <a:solidFill>
                  <a:prstClr val="white"/>
                </a:solidFill>
                <a:effectLst/>
                <a:uLnTx/>
                <a:uFillTx/>
                <a:latin typeface="Calibri"/>
                <a:ea typeface="+mn-ea"/>
                <a:cs typeface="+mn-cs"/>
              </a:rPr>
              <a:t>advanced driver-initiated </a:t>
            </a:r>
            <a:r>
              <a:rPr kumimoji="0" lang="en-US" sz="1200" b="1" i="0" u="none" strike="noStrike" kern="0" cap="none" spc="0" normalizeH="0" baseline="0" noProof="0" dirty="0" err="1">
                <a:ln>
                  <a:noFill/>
                </a:ln>
                <a:solidFill>
                  <a:prstClr val="white"/>
                </a:solidFill>
                <a:effectLst/>
                <a:uLnTx/>
                <a:uFillTx/>
                <a:latin typeface="Calibri"/>
                <a:ea typeface="+mn-ea"/>
                <a:cs typeface="+mn-cs"/>
              </a:rPr>
              <a:t>manoeuvres</a:t>
            </a:r>
            <a:endParaRPr kumimoji="0" lang="en-US" sz="1200" b="1" i="0" u="none" strike="noStrike" kern="0" cap="none" spc="0" normalizeH="0" baseline="0" noProof="0" dirty="0">
              <a:ln>
                <a:noFill/>
              </a:ln>
              <a:solidFill>
                <a:prstClr val="white"/>
              </a:solidFill>
              <a:effectLst/>
              <a:uLnTx/>
              <a:uFillTx/>
              <a:latin typeface="Calibri"/>
              <a:ea typeface="+mn-ea"/>
              <a:cs typeface="+mn-cs"/>
            </a:endParaRPr>
          </a:p>
        </p:txBody>
      </p:sp>
      <p:sp>
        <p:nvSpPr>
          <p:cNvPr id="35" name="Rectangle 15">
            <a:extLst>
              <a:ext uri="{FF2B5EF4-FFF2-40B4-BE49-F238E27FC236}">
                <a16:creationId xmlns:a16="http://schemas.microsoft.com/office/drawing/2014/main" id="{88E21EE1-D387-CD35-94C4-44F65FFB0774}"/>
              </a:ext>
            </a:extLst>
          </p:cNvPr>
          <p:cNvSpPr/>
          <p:nvPr/>
        </p:nvSpPr>
        <p:spPr>
          <a:xfrm>
            <a:off x="2793516" y="3769537"/>
            <a:ext cx="5077277" cy="249331"/>
          </a:xfrm>
          <a:prstGeom prst="rect">
            <a:avLst/>
          </a:prstGeom>
          <a:solidFill>
            <a:srgbClr val="00B0F0"/>
          </a:solidFill>
          <a:ln w="25400"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a:ea typeface="+mn-ea"/>
                <a:cs typeface="+mn-cs"/>
              </a:rPr>
              <a:t>Advanced driver-initiated </a:t>
            </a:r>
            <a:r>
              <a:rPr kumimoji="0" lang="en-US" sz="1200" b="1" i="0" u="none" strike="noStrike" kern="0" cap="none" spc="0" normalizeH="0" baseline="0" noProof="0" dirty="0">
                <a:ln>
                  <a:noFill/>
                </a:ln>
                <a:solidFill>
                  <a:prstClr val="white"/>
                </a:solidFill>
                <a:effectLst/>
                <a:uLnTx/>
                <a:uFillTx/>
                <a:latin typeface="Calibri"/>
                <a:ea typeface="+mn-ea"/>
                <a:cs typeface="+mn-cs"/>
              </a:rPr>
              <a:t>lane change</a:t>
            </a:r>
          </a:p>
        </p:txBody>
      </p:sp>
      <p:sp>
        <p:nvSpPr>
          <p:cNvPr id="36" name="Rectangle 35">
            <a:extLst>
              <a:ext uri="{FF2B5EF4-FFF2-40B4-BE49-F238E27FC236}">
                <a16:creationId xmlns:a16="http://schemas.microsoft.com/office/drawing/2014/main" id="{5B5443FC-7499-6D09-0448-C92AFA2C0DB8}"/>
              </a:ext>
            </a:extLst>
          </p:cNvPr>
          <p:cNvSpPr/>
          <p:nvPr/>
        </p:nvSpPr>
        <p:spPr>
          <a:xfrm>
            <a:off x="936853" y="3769538"/>
            <a:ext cx="1780095" cy="581583"/>
          </a:xfrm>
          <a:prstGeom prst="rect">
            <a:avLst/>
          </a:prstGeom>
          <a:solidFill>
            <a:srgbClr val="00B0F0"/>
          </a:solidFill>
          <a:ln w="25400"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Calibri"/>
                <a:ea typeface="+mn-ea"/>
                <a:cs typeface="+mn-cs"/>
              </a:rPr>
              <a:t>Advanced driver initiated m</a:t>
            </a:r>
            <a:r>
              <a:rPr kumimoji="0" lang="en-US" sz="1200" b="1" i="0" u="none" strike="noStrike" kern="0" cap="none" spc="0" normalizeH="0" baseline="0" noProof="0" dirty="0" err="1">
                <a:ln>
                  <a:noFill/>
                </a:ln>
                <a:solidFill>
                  <a:prstClr val="white"/>
                </a:solidFill>
                <a:effectLst/>
                <a:uLnTx/>
                <a:uFillTx/>
                <a:latin typeface="Calibri"/>
                <a:ea typeface="+mn-ea"/>
                <a:cs typeface="+mn-cs"/>
              </a:rPr>
              <a:t>anoeuvres</a:t>
            </a:r>
            <a:endParaRPr kumimoji="0" lang="en-US" sz="1200" b="1" i="0" u="none" strike="noStrike" kern="0" cap="none" spc="0" normalizeH="0" baseline="0" noProof="0" dirty="0">
              <a:ln>
                <a:noFill/>
              </a:ln>
              <a:solidFill>
                <a:prstClr val="white"/>
              </a:solidFill>
              <a:effectLst/>
              <a:uLnTx/>
              <a:uFillTx/>
              <a:latin typeface="Calibri"/>
              <a:ea typeface="+mn-ea"/>
              <a:cs typeface="+mn-cs"/>
            </a:endParaRPr>
          </a:p>
        </p:txBody>
      </p:sp>
      <p:sp>
        <p:nvSpPr>
          <p:cNvPr id="37" name="Rectangle 36">
            <a:extLst>
              <a:ext uri="{FF2B5EF4-FFF2-40B4-BE49-F238E27FC236}">
                <a16:creationId xmlns:a16="http://schemas.microsoft.com/office/drawing/2014/main" id="{BC97D496-AF90-AED6-289D-29175FCABAF1}"/>
              </a:ext>
            </a:extLst>
          </p:cNvPr>
          <p:cNvSpPr/>
          <p:nvPr/>
        </p:nvSpPr>
        <p:spPr>
          <a:xfrm>
            <a:off x="4415165" y="2182781"/>
            <a:ext cx="3044330" cy="372866"/>
          </a:xfrm>
          <a:prstGeom prst="rect">
            <a:avLst/>
          </a:prstGeom>
          <a:solidFill>
            <a:srgbClr val="9BBB59">
              <a:lumMod val="75000"/>
            </a:srgbClr>
          </a:solidFill>
          <a:ln w="25400" cap="flat" cmpd="sng" algn="ctr">
            <a:solidFill>
              <a:srgbClr val="9BBB59">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a:ea typeface="+mn-ea"/>
                <a:cs typeface="+mn-cs"/>
              </a:rPr>
              <a:t>Controllability</a:t>
            </a:r>
          </a:p>
        </p:txBody>
      </p:sp>
      <p:sp>
        <p:nvSpPr>
          <p:cNvPr id="2" name="Rectangle 1">
            <a:extLst>
              <a:ext uri="{FF2B5EF4-FFF2-40B4-BE49-F238E27FC236}">
                <a16:creationId xmlns:a16="http://schemas.microsoft.com/office/drawing/2014/main" id="{05DC5978-A1A8-5767-259C-386FA8210BD5}"/>
              </a:ext>
            </a:extLst>
          </p:cNvPr>
          <p:cNvSpPr/>
          <p:nvPr/>
        </p:nvSpPr>
        <p:spPr>
          <a:xfrm>
            <a:off x="966622" y="2675975"/>
            <a:ext cx="3044330" cy="372866"/>
          </a:xfrm>
          <a:prstGeom prst="rect">
            <a:avLst/>
          </a:prstGeom>
          <a:solidFill>
            <a:srgbClr val="9BBB59">
              <a:lumMod val="75000"/>
            </a:srgbClr>
          </a:solidFill>
          <a:ln w="25400" cap="flat" cmpd="sng" algn="ctr">
            <a:solidFill>
              <a:srgbClr val="9BBB59">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a:ea typeface="+mn-ea"/>
                <a:cs typeface="+mn-cs"/>
              </a:rPr>
              <a:t>Failure Detection &amp; Response</a:t>
            </a:r>
          </a:p>
        </p:txBody>
      </p:sp>
      <p:sp>
        <p:nvSpPr>
          <p:cNvPr id="3" name="Rectangle 2">
            <a:extLst>
              <a:ext uri="{FF2B5EF4-FFF2-40B4-BE49-F238E27FC236}">
                <a16:creationId xmlns:a16="http://schemas.microsoft.com/office/drawing/2014/main" id="{3A57B994-BCE3-D664-A998-EEF9C446B04E}"/>
              </a:ext>
            </a:extLst>
          </p:cNvPr>
          <p:cNvSpPr/>
          <p:nvPr/>
        </p:nvSpPr>
        <p:spPr>
          <a:xfrm>
            <a:off x="4418599" y="2683171"/>
            <a:ext cx="3044330" cy="372866"/>
          </a:xfrm>
          <a:prstGeom prst="rect">
            <a:avLst/>
          </a:prstGeom>
          <a:solidFill>
            <a:srgbClr val="9BBB59">
              <a:lumMod val="75000"/>
            </a:srgbClr>
          </a:solidFill>
          <a:ln w="25400" cap="flat" cmpd="sng" algn="ctr">
            <a:solidFill>
              <a:srgbClr val="9BBB59">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a:ea typeface="+mn-ea"/>
                <a:cs typeface="+mn-cs"/>
              </a:rPr>
              <a:t>Operation Modes &amp; HMI</a:t>
            </a:r>
          </a:p>
        </p:txBody>
      </p:sp>
      <p:sp>
        <p:nvSpPr>
          <p:cNvPr id="4" name="Rectangle 3">
            <a:extLst>
              <a:ext uri="{FF2B5EF4-FFF2-40B4-BE49-F238E27FC236}">
                <a16:creationId xmlns:a16="http://schemas.microsoft.com/office/drawing/2014/main" id="{58F1362D-50E1-C4F9-1AD1-CB28BD9B81EF}"/>
              </a:ext>
            </a:extLst>
          </p:cNvPr>
          <p:cNvSpPr/>
          <p:nvPr/>
        </p:nvSpPr>
        <p:spPr>
          <a:xfrm>
            <a:off x="7870793" y="2675975"/>
            <a:ext cx="3044330" cy="372866"/>
          </a:xfrm>
          <a:prstGeom prst="rect">
            <a:avLst/>
          </a:prstGeom>
          <a:solidFill>
            <a:srgbClr val="9BBB59">
              <a:lumMod val="75000"/>
            </a:srgbClr>
          </a:solidFill>
          <a:ln w="25400" cap="flat" cmpd="sng" algn="ctr">
            <a:solidFill>
              <a:srgbClr val="9BBB59">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Calibri"/>
                <a:ea typeface="+mn-ea"/>
                <a:cs typeface="+mn-cs"/>
              </a:rPr>
              <a:t>Driver Monitoring</a:t>
            </a:r>
          </a:p>
        </p:txBody>
      </p:sp>
      <p:cxnSp>
        <p:nvCxnSpPr>
          <p:cNvPr id="6" name="Connector: Curved 5">
            <a:extLst>
              <a:ext uri="{FF2B5EF4-FFF2-40B4-BE49-F238E27FC236}">
                <a16:creationId xmlns:a16="http://schemas.microsoft.com/office/drawing/2014/main" id="{10EE7B88-745E-3D10-3720-1183DF1AC3A0}"/>
              </a:ext>
            </a:extLst>
          </p:cNvPr>
          <p:cNvCxnSpPr>
            <a:cxnSpLocks/>
            <a:stCxn id="8" idx="1"/>
            <a:endCxn id="3" idx="3"/>
          </p:cNvCxnSpPr>
          <p:nvPr/>
        </p:nvCxnSpPr>
        <p:spPr>
          <a:xfrm rot="10800000">
            <a:off x="7462929" y="2869604"/>
            <a:ext cx="544998" cy="1883736"/>
          </a:xfrm>
          <a:prstGeom prst="curvedConnector3">
            <a:avLst>
              <a:gd name="adj1" fmla="val -122865"/>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Right Brace 7">
            <a:extLst>
              <a:ext uri="{FF2B5EF4-FFF2-40B4-BE49-F238E27FC236}">
                <a16:creationId xmlns:a16="http://schemas.microsoft.com/office/drawing/2014/main" id="{EB1A07EC-5BFD-1537-D6A2-8AD9ABA2A15B}"/>
              </a:ext>
            </a:extLst>
          </p:cNvPr>
          <p:cNvSpPr/>
          <p:nvPr/>
        </p:nvSpPr>
        <p:spPr>
          <a:xfrm>
            <a:off x="7870793" y="4426974"/>
            <a:ext cx="137134" cy="65273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93135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2">
            <a:extLst>
              <a:ext uri="{FF2B5EF4-FFF2-40B4-BE49-F238E27FC236}">
                <a16:creationId xmlns:a16="http://schemas.microsoft.com/office/drawing/2014/main" id="{706A979B-6723-F077-A86A-AD0432FB1861}"/>
              </a:ext>
            </a:extLst>
          </p:cNvPr>
          <p:cNvSpPr txBox="1">
            <a:spLocks/>
          </p:cNvSpPr>
          <p:nvPr/>
        </p:nvSpPr>
        <p:spPr>
          <a:xfrm>
            <a:off x="431801" y="238583"/>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Substantive changes reflecting TF guidance &amp; </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previous comments</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3" name="Textplatzhalter 4">
            <a:extLst>
              <a:ext uri="{FF2B5EF4-FFF2-40B4-BE49-F238E27FC236}">
                <a16:creationId xmlns:a16="http://schemas.microsoft.com/office/drawing/2014/main" id="{EAD201A1-1435-9D53-5DEF-62159475AFBF}"/>
              </a:ext>
            </a:extLst>
          </p:cNvPr>
          <p:cNvSpPr txBox="1">
            <a:spLocks/>
          </p:cNvSpPr>
          <p:nvPr/>
        </p:nvSpPr>
        <p:spPr>
          <a:xfrm>
            <a:off x="692727" y="922461"/>
            <a:ext cx="11499273" cy="452365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l" defTabSz="1219170" rtl="0" eaLnBrk="1" fontAlgn="auto" latinLnBrk="0" hangingPunct="1">
              <a:lnSpc>
                <a:spcPct val="100000"/>
              </a:lnSpc>
              <a:spcBef>
                <a:spcPts val="667"/>
              </a:spcBef>
              <a:spcAft>
                <a:spcPts val="0"/>
              </a:spcAft>
              <a:buClr>
                <a:srgbClr val="009EE3"/>
              </a:buClr>
              <a:buSzPct val="103000"/>
              <a:buFont typeface="Wingdings" pitchFamily="2"/>
              <a:buNone/>
              <a:tabLst/>
              <a:defRPr/>
            </a:pPr>
            <a:endParaRPr kumimoji="0" lang="en-US" sz="1600" b="0" u="none" strike="noStrike" kern="1200" cap="none" spc="0" normalizeH="0" baseline="0" noProof="0">
              <a:ln>
                <a:noFill/>
              </a:ln>
              <a:solidFill>
                <a:srgbClr val="5D5D5D"/>
              </a:solidFill>
              <a:effectLst/>
              <a:uLnTx/>
              <a:uFillTx/>
              <a:latin typeface="Calibri"/>
              <a:cs typeface="Arial" pitchFamily="34"/>
            </a:endParaRPr>
          </a:p>
          <a:p>
            <a:pPr>
              <a:defRPr/>
            </a:pPr>
            <a:r>
              <a:rPr lang="en-US" sz="1600">
                <a:latin typeface="Calibri"/>
              </a:rPr>
              <a:t>Mandatory equipment of emergency systems and RMF capability</a:t>
            </a:r>
          </a:p>
          <a:p>
            <a:pPr>
              <a:defRPr/>
            </a:pPr>
            <a:r>
              <a:rPr lang="en-US" sz="1600">
                <a:latin typeface="Calibri"/>
              </a:rPr>
              <a:t>Detailed failure detection and notification requirements</a:t>
            </a:r>
          </a:p>
          <a:p>
            <a:pPr>
              <a:defRPr/>
            </a:pPr>
            <a:r>
              <a:rPr kumimoji="0" lang="en-US" sz="1600" b="0" u="none" strike="noStrike" kern="1200" cap="none" spc="0" normalizeH="0" baseline="0" noProof="0">
                <a:ln>
                  <a:noFill/>
                </a:ln>
                <a:solidFill>
                  <a:srgbClr val="5D5D5D"/>
                </a:solidFill>
                <a:effectLst/>
                <a:uLnTx/>
                <a:uFillTx/>
                <a:latin typeface="Calibri"/>
                <a:cs typeface="Arial" pitchFamily="34"/>
              </a:rPr>
              <a:t>Extension of mode of operation &amp; HMI </a:t>
            </a:r>
            <a:r>
              <a:rPr lang="en-US" sz="1600">
                <a:latin typeface="Calibri"/>
              </a:rPr>
              <a:t>(messages and signals) requirements to address confusion and/or overreliance</a:t>
            </a:r>
          </a:p>
          <a:p>
            <a:pPr lvl="1">
              <a:defRPr/>
            </a:pPr>
            <a:r>
              <a:rPr lang="en-US" sz="1333">
                <a:latin typeface="Calibri"/>
              </a:rPr>
              <a:t>Mandatory warning of upcoming system-initiated manoeuvres</a:t>
            </a:r>
          </a:p>
          <a:p>
            <a:pPr lvl="1">
              <a:defRPr/>
            </a:pPr>
            <a:r>
              <a:rPr lang="en-US" sz="1333">
                <a:latin typeface="Calibri"/>
              </a:rPr>
              <a:t>Notice to check indirect vision devices</a:t>
            </a:r>
          </a:p>
          <a:p>
            <a:pPr>
              <a:defRPr/>
            </a:pPr>
            <a:r>
              <a:rPr kumimoji="0" lang="en-US" sz="1600" b="0" u="none" strike="noStrike" kern="1200" cap="none" spc="0" normalizeH="0" baseline="0" noProof="0">
                <a:ln>
                  <a:noFill/>
                </a:ln>
                <a:solidFill>
                  <a:srgbClr val="5D5D5D"/>
                </a:solidFill>
                <a:effectLst/>
                <a:uLnTx/>
                <a:uFillTx/>
                <a:latin typeface="Calibri"/>
                <a:cs typeface="Arial" pitchFamily="34"/>
              </a:rPr>
              <a:t>S</a:t>
            </a:r>
            <a:r>
              <a:rPr lang="en-US" sz="1600">
                <a:latin typeface="Calibri"/>
              </a:rPr>
              <a:t>peed limit compliance and headway distance obligations</a:t>
            </a:r>
          </a:p>
          <a:p>
            <a:pPr>
              <a:defRPr/>
            </a:pPr>
            <a:r>
              <a:rPr kumimoji="0" lang="en-US" sz="1600" b="0" u="none" strike="noStrike" kern="1200" cap="none" spc="0" normalizeH="0" baseline="0" noProof="0">
                <a:ln>
                  <a:noFill/>
                </a:ln>
                <a:solidFill>
                  <a:srgbClr val="5D5D5D"/>
                </a:solidFill>
                <a:effectLst/>
                <a:uLnTx/>
                <a:uFillTx/>
                <a:latin typeface="Calibri"/>
                <a:cs typeface="Arial" pitchFamily="34"/>
              </a:rPr>
              <a:t>Overhaul of driver monitoring underway (specific </a:t>
            </a:r>
            <a:r>
              <a:rPr lang="en-US" sz="1600">
                <a:latin typeface="Calibri"/>
              </a:rPr>
              <a:t>visual attentiveness &amp; physical attentiveness requirements)</a:t>
            </a:r>
          </a:p>
          <a:p>
            <a:pPr>
              <a:defRPr/>
            </a:pPr>
            <a:r>
              <a:rPr kumimoji="0" lang="en-US" sz="1600" b="0" u="none" strike="noStrike" kern="1200" cap="none" spc="0" normalizeH="0" baseline="0" noProof="0">
                <a:ln>
                  <a:noFill/>
                </a:ln>
                <a:solidFill>
                  <a:srgbClr val="5D5D5D"/>
                </a:solidFill>
                <a:effectLst/>
                <a:uLnTx/>
                <a:uFillTx/>
                <a:latin typeface="Calibri"/>
                <a:cs typeface="Arial" pitchFamily="34"/>
              </a:rPr>
              <a:t>Extensive driver information materials </a:t>
            </a:r>
            <a:r>
              <a:rPr lang="en-US" sz="1600">
                <a:latin typeface="Calibri"/>
              </a:rPr>
              <a:t>obligations &amp; declaration of driver information strategy (Annex 3)</a:t>
            </a:r>
            <a:endParaRPr kumimoji="0" lang="en-US" sz="1600" b="0" u="none" strike="noStrike" kern="1200" cap="none" spc="0" normalizeH="0" baseline="0" noProof="0">
              <a:ln>
                <a:noFill/>
              </a:ln>
              <a:solidFill>
                <a:srgbClr val="5D5D5D"/>
              </a:solidFill>
              <a:effectLst/>
              <a:uLnTx/>
              <a:uFillTx/>
              <a:latin typeface="Calibri"/>
              <a:cs typeface="Arial" pitchFamily="34"/>
            </a:endParaRPr>
          </a:p>
          <a:p>
            <a:pPr>
              <a:defRPr/>
            </a:pPr>
            <a:r>
              <a:rPr kumimoji="0" lang="en-US" sz="1600" b="0" u="none" strike="noStrike" kern="1200" cap="none" spc="0" normalizeH="0" baseline="0" noProof="0">
                <a:ln>
                  <a:noFill/>
                </a:ln>
                <a:solidFill>
                  <a:srgbClr val="5D5D5D"/>
                </a:solidFill>
                <a:effectLst/>
                <a:uLnTx/>
                <a:uFillTx/>
                <a:latin typeface="Calibri"/>
                <a:cs typeface="Arial" pitchFamily="34"/>
              </a:rPr>
              <a:t>Mandatory controllability</a:t>
            </a:r>
          </a:p>
          <a:p>
            <a:pPr>
              <a:defRPr/>
            </a:pPr>
            <a:r>
              <a:rPr lang="en-US" sz="1600">
                <a:latin typeface="Calibri"/>
              </a:rPr>
              <a:t>Other ADAS systems cannot be active during DCAS operation. Emergency safety systems can activate</a:t>
            </a:r>
          </a:p>
          <a:p>
            <a:pPr>
              <a:defRPr/>
            </a:pPr>
            <a:r>
              <a:rPr lang="en-US" sz="1600">
                <a:latin typeface="Calibri"/>
              </a:rPr>
              <a:t>Extension of requirements for system-initiated manoeuvres coupled with extensive declaration obligations</a:t>
            </a:r>
            <a:endParaRPr kumimoji="0" lang="en-US" sz="1600" b="0" u="none" strike="noStrike" kern="1200" cap="none" spc="0" normalizeH="0" baseline="0" noProof="0">
              <a:ln>
                <a:noFill/>
              </a:ln>
              <a:solidFill>
                <a:srgbClr val="5D5D5D"/>
              </a:solidFill>
              <a:effectLst/>
              <a:uLnTx/>
              <a:uFillTx/>
              <a:latin typeface="Calibri"/>
              <a:cs typeface="Arial" pitchFamily="34"/>
            </a:endParaRPr>
          </a:p>
          <a:p>
            <a:pPr marL="0" indent="0">
              <a:buNone/>
              <a:defRPr/>
            </a:pPr>
            <a:endParaRPr kumimoji="0" lang="en-US" sz="1600" b="0" u="none" strike="noStrike" kern="1200" cap="none" spc="0" normalizeH="0" baseline="0" noProof="0">
              <a:ln>
                <a:noFill/>
              </a:ln>
              <a:solidFill>
                <a:srgbClr val="5D5D5D"/>
              </a:solidFill>
              <a:effectLst/>
              <a:uLnTx/>
              <a:uFillTx/>
              <a:latin typeface="Calibri"/>
              <a:cs typeface="Arial" pitchFamily="34"/>
            </a:endParaRPr>
          </a:p>
        </p:txBody>
      </p:sp>
    </p:spTree>
    <p:extLst>
      <p:ext uri="{BB962C8B-B14F-4D97-AF65-F5344CB8AC3E}">
        <p14:creationId xmlns:p14="http://schemas.microsoft.com/office/powerpoint/2010/main" val="2682107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2">
            <a:extLst>
              <a:ext uri="{FF2B5EF4-FFF2-40B4-BE49-F238E27FC236}">
                <a16:creationId xmlns:a16="http://schemas.microsoft.com/office/drawing/2014/main" id="{706A979B-6723-F077-A86A-AD0432FB1861}"/>
              </a:ext>
            </a:extLst>
          </p:cNvPr>
          <p:cNvSpPr txBox="1">
            <a:spLocks/>
          </p:cNvSpPr>
          <p:nvPr/>
        </p:nvSpPr>
        <p:spPr>
          <a:xfrm>
            <a:off x="431801" y="238583"/>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5.1 General Requirements</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3" name="Textplatzhalter 4">
            <a:extLst>
              <a:ext uri="{FF2B5EF4-FFF2-40B4-BE49-F238E27FC236}">
                <a16:creationId xmlns:a16="http://schemas.microsoft.com/office/drawing/2014/main" id="{EAD201A1-1435-9D53-5DEF-62159475AFBF}"/>
              </a:ext>
            </a:extLst>
          </p:cNvPr>
          <p:cNvSpPr txBox="1">
            <a:spLocks/>
          </p:cNvSpPr>
          <p:nvPr/>
        </p:nvSpPr>
        <p:spPr>
          <a:xfrm>
            <a:off x="692727" y="922461"/>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l" defTabSz="1219170" rtl="0" eaLnBrk="1" fontAlgn="auto" latinLnBrk="0" hangingPunct="1">
              <a:lnSpc>
                <a:spcPct val="100000"/>
              </a:lnSpc>
              <a:spcBef>
                <a:spcPts val="667"/>
              </a:spcBef>
              <a:spcAft>
                <a:spcPts val="0"/>
              </a:spcAft>
              <a:buClr>
                <a:srgbClr val="009EE3"/>
              </a:buClr>
              <a:buSzPct val="103000"/>
              <a:buFont typeface="Wingdings" pitchFamily="2"/>
              <a:buNone/>
              <a:tabLst/>
              <a:defRPr/>
            </a:pPr>
            <a:endParaRPr kumimoji="0" lang="en-US" sz="1600" b="0" u="none" strike="noStrike" kern="1200" cap="none" spc="0" normalizeH="0" baseline="0" noProof="0">
              <a:ln>
                <a:noFill/>
              </a:ln>
              <a:solidFill>
                <a:srgbClr val="5D5D5D"/>
              </a:solidFill>
              <a:effectLst/>
              <a:uLnTx/>
              <a:uFillTx/>
              <a:latin typeface="Calibri"/>
              <a:cs typeface="Arial" pitchFamily="34"/>
            </a:endParaRPr>
          </a:p>
          <a:p>
            <a:pPr>
              <a:defRPr/>
            </a:pPr>
            <a:r>
              <a:rPr lang="en-US" sz="1600">
                <a:latin typeface="Calibri"/>
              </a:rPr>
              <a:t>Driver must remain engaged</a:t>
            </a:r>
          </a:p>
          <a:p>
            <a:pPr>
              <a:defRPr/>
            </a:pPr>
            <a:r>
              <a:rPr lang="en-US" sz="1600">
                <a:latin typeface="Calibri"/>
              </a:rPr>
              <a:t>Manufacturer shall implement strategies to ensure mode awareness and avoid driver overreliance</a:t>
            </a:r>
          </a:p>
          <a:p>
            <a:pPr>
              <a:defRPr/>
            </a:pPr>
            <a:r>
              <a:rPr lang="en-US" sz="1600">
                <a:latin typeface="Calibri"/>
              </a:rPr>
              <a:t>Manufacturer shall take effective measures to guard against reasonably foreseeable misuse by the driver</a:t>
            </a:r>
          </a:p>
          <a:p>
            <a:pPr>
              <a:defRPr/>
            </a:pPr>
            <a:r>
              <a:rPr lang="en-US" sz="1600">
                <a:latin typeface="Calibri"/>
              </a:rPr>
              <a:t>Driver must be able to override or deactivate at any time</a:t>
            </a:r>
          </a:p>
          <a:p>
            <a:pPr>
              <a:defRPr/>
            </a:pPr>
            <a:r>
              <a:rPr lang="en-US" sz="1600">
                <a:latin typeface="Calibri"/>
              </a:rPr>
              <a:t>Must be equipped with emergency safety systems (UN Regulation Nos. 131, 152, 179 and 130)</a:t>
            </a:r>
          </a:p>
        </p:txBody>
      </p:sp>
      <p:sp>
        <p:nvSpPr>
          <p:cNvPr id="4" name="Titel 2">
            <a:extLst>
              <a:ext uri="{FF2B5EF4-FFF2-40B4-BE49-F238E27FC236}">
                <a16:creationId xmlns:a16="http://schemas.microsoft.com/office/drawing/2014/main" id="{BB2674B5-E8DA-343B-FDB6-841E4FC9C526}"/>
              </a:ext>
            </a:extLst>
          </p:cNvPr>
          <p:cNvSpPr txBox="1">
            <a:spLocks/>
          </p:cNvSpPr>
          <p:nvPr/>
        </p:nvSpPr>
        <p:spPr>
          <a:xfrm>
            <a:off x="431801" y="3503638"/>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5.2 DCAS interaction with other vehicle assistance systems</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5" name="Textplatzhalter 4">
            <a:extLst>
              <a:ext uri="{FF2B5EF4-FFF2-40B4-BE49-F238E27FC236}">
                <a16:creationId xmlns:a16="http://schemas.microsoft.com/office/drawing/2014/main" id="{9B5121A8-9286-7CB8-615F-F56B03F2B332}"/>
              </a:ext>
            </a:extLst>
          </p:cNvPr>
          <p:cNvSpPr txBox="1">
            <a:spLocks/>
          </p:cNvSpPr>
          <p:nvPr/>
        </p:nvSpPr>
        <p:spPr>
          <a:xfrm>
            <a:off x="692727" y="4187516"/>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en-US" sz="1600">
                <a:latin typeface="Calibri"/>
              </a:rPr>
              <a:t>DCAS operation shall not suppress or deactivate other emergency assistance systems </a:t>
            </a:r>
          </a:p>
          <a:p>
            <a:pPr>
              <a:defRPr/>
            </a:pPr>
            <a:r>
              <a:rPr lang="en-US" sz="1600">
                <a:latin typeface="Calibri"/>
              </a:rPr>
              <a:t>Transitions between DCAS and other assistance or automation systems, prioritization, suppression and deactivation to ensure nominal and safe operation shall be described to the AA.</a:t>
            </a:r>
          </a:p>
        </p:txBody>
      </p:sp>
    </p:spTree>
    <p:extLst>
      <p:ext uri="{BB962C8B-B14F-4D97-AF65-F5344CB8AC3E}">
        <p14:creationId xmlns:p14="http://schemas.microsoft.com/office/powerpoint/2010/main" val="1333261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2">
            <a:extLst>
              <a:ext uri="{FF2B5EF4-FFF2-40B4-BE49-F238E27FC236}">
                <a16:creationId xmlns:a16="http://schemas.microsoft.com/office/drawing/2014/main" id="{706A979B-6723-F077-A86A-AD0432FB1861}"/>
              </a:ext>
            </a:extLst>
          </p:cNvPr>
          <p:cNvSpPr txBox="1">
            <a:spLocks/>
          </p:cNvSpPr>
          <p:nvPr/>
        </p:nvSpPr>
        <p:spPr>
          <a:xfrm>
            <a:off x="431801" y="238583"/>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5.3 Functional Requirements</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3" name="Textplatzhalter 4">
            <a:extLst>
              <a:ext uri="{FF2B5EF4-FFF2-40B4-BE49-F238E27FC236}">
                <a16:creationId xmlns:a16="http://schemas.microsoft.com/office/drawing/2014/main" id="{EAD201A1-1435-9D53-5DEF-62159475AFBF}"/>
              </a:ext>
            </a:extLst>
          </p:cNvPr>
          <p:cNvSpPr txBox="1">
            <a:spLocks/>
          </p:cNvSpPr>
          <p:nvPr/>
        </p:nvSpPr>
        <p:spPr>
          <a:xfrm>
            <a:off x="692727" y="410230"/>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l" defTabSz="1219170" rtl="0" eaLnBrk="1" fontAlgn="auto" latinLnBrk="0" hangingPunct="1">
              <a:lnSpc>
                <a:spcPct val="100000"/>
              </a:lnSpc>
              <a:spcBef>
                <a:spcPts val="667"/>
              </a:spcBef>
              <a:spcAft>
                <a:spcPts val="0"/>
              </a:spcAft>
              <a:buClr>
                <a:srgbClr val="009EE3"/>
              </a:buClr>
              <a:buSzPct val="103000"/>
              <a:buFont typeface="Wingdings" pitchFamily="2"/>
              <a:buNone/>
              <a:tabLst/>
              <a:defRPr/>
            </a:pPr>
            <a:endParaRPr kumimoji="0" lang="en-US" sz="1600" b="0" u="none" strike="noStrike" kern="1200" cap="none" spc="0" normalizeH="0" baseline="0" noProof="0">
              <a:ln>
                <a:noFill/>
              </a:ln>
              <a:solidFill>
                <a:srgbClr val="5D5D5D"/>
              </a:solidFill>
              <a:effectLst/>
              <a:uLnTx/>
              <a:uFillTx/>
              <a:latin typeface="Calibri"/>
              <a:cs typeface="Arial" pitchFamily="34"/>
            </a:endParaRPr>
          </a:p>
          <a:p>
            <a:pPr>
              <a:defRPr/>
            </a:pPr>
            <a:r>
              <a:rPr lang="en-US" sz="1600">
                <a:latin typeface="Calibri"/>
              </a:rPr>
              <a:t>Detailed manufacturer description of detection capabilities and system boundaries of system and features, as well as other equipped systems</a:t>
            </a:r>
          </a:p>
          <a:p>
            <a:pPr>
              <a:defRPr/>
            </a:pPr>
            <a:r>
              <a:rPr lang="en-US" sz="1600">
                <a:latin typeface="Calibri"/>
              </a:rPr>
              <a:t>Assess and respond to surroundings as required to implement intended functionality</a:t>
            </a:r>
          </a:p>
          <a:p>
            <a:pPr>
              <a:defRPr/>
            </a:pPr>
            <a:r>
              <a:rPr lang="en-US" sz="1600">
                <a:latin typeface="Calibri"/>
              </a:rPr>
              <a:t>Adapt behaviour to surrounding traffic conditions by avoiding disruption of the flow of traffic </a:t>
            </a:r>
          </a:p>
          <a:p>
            <a:pPr>
              <a:defRPr/>
            </a:pPr>
            <a:r>
              <a:rPr lang="en-US" sz="1600">
                <a:latin typeface="Calibri"/>
              </a:rPr>
              <a:t>Use longitudinal and lateral motion to maintain appropriate distances from other road users</a:t>
            </a:r>
          </a:p>
          <a:p>
            <a:pPr>
              <a:defRPr/>
            </a:pPr>
            <a:r>
              <a:rPr lang="en-US" sz="1600">
                <a:latin typeface="Calibri"/>
              </a:rPr>
              <a:t>Other relevant vehicle systems may be activated (e.g. wipers, heating, indicators) </a:t>
            </a:r>
          </a:p>
          <a:p>
            <a:pPr>
              <a:defRPr/>
            </a:pPr>
            <a:r>
              <a:rPr lang="en-US" sz="1600">
                <a:latin typeface="Calibri"/>
              </a:rPr>
              <a:t>Control strategy shall aim to reduce risk of collision and ensure controllability (per 5.3.6)</a:t>
            </a:r>
          </a:p>
        </p:txBody>
      </p:sp>
      <p:sp>
        <p:nvSpPr>
          <p:cNvPr id="4" name="Titel 2">
            <a:extLst>
              <a:ext uri="{FF2B5EF4-FFF2-40B4-BE49-F238E27FC236}">
                <a16:creationId xmlns:a16="http://schemas.microsoft.com/office/drawing/2014/main" id="{BB2674B5-E8DA-343B-FDB6-841E4FC9C526}"/>
              </a:ext>
            </a:extLst>
          </p:cNvPr>
          <p:cNvSpPr txBox="1">
            <a:spLocks/>
          </p:cNvSpPr>
          <p:nvPr/>
        </p:nvSpPr>
        <p:spPr>
          <a:xfrm>
            <a:off x="431801" y="3531348"/>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5.3.5 Response to system boundaries</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5" name="Textplatzhalter 4">
            <a:extLst>
              <a:ext uri="{FF2B5EF4-FFF2-40B4-BE49-F238E27FC236}">
                <a16:creationId xmlns:a16="http://schemas.microsoft.com/office/drawing/2014/main" id="{9B5121A8-9286-7CB8-615F-F56B03F2B332}"/>
              </a:ext>
            </a:extLst>
          </p:cNvPr>
          <p:cNvSpPr txBox="1">
            <a:spLocks/>
          </p:cNvSpPr>
          <p:nvPr/>
        </p:nvSpPr>
        <p:spPr>
          <a:xfrm>
            <a:off x="692727" y="4002790"/>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en-US" sz="1600">
                <a:latin typeface="Calibri"/>
              </a:rPr>
              <a:t>Detected boundaries when switched on</a:t>
            </a:r>
          </a:p>
          <a:p>
            <a:pPr>
              <a:defRPr/>
            </a:pPr>
            <a:r>
              <a:rPr lang="en-US" sz="1600">
                <a:latin typeface="Calibri"/>
              </a:rPr>
              <a:t>Detailed description of system boundary conditions for each system and feature (considering Annex 3 Appendix 3)</a:t>
            </a:r>
          </a:p>
          <a:p>
            <a:pPr>
              <a:defRPr/>
            </a:pPr>
            <a:r>
              <a:rPr lang="en-US" sz="1600">
                <a:latin typeface="Calibri"/>
              </a:rPr>
              <a:t>Describe behaviour and impact on system performance when beyond boundaries</a:t>
            </a:r>
          </a:p>
          <a:p>
            <a:pPr>
              <a:defRPr/>
            </a:pPr>
            <a:r>
              <a:rPr lang="en-US" sz="1600">
                <a:latin typeface="Calibri"/>
              </a:rPr>
              <a:t>Declare means of identification of system boundaries </a:t>
            </a:r>
          </a:p>
          <a:p>
            <a:pPr>
              <a:defRPr/>
            </a:pPr>
            <a:r>
              <a:rPr lang="en-US" sz="1600">
                <a:latin typeface="Calibri"/>
              </a:rPr>
              <a:t>Notify driver when system boundary is exceeded and terminate assistance in predictable and controlled way. Strategy described. </a:t>
            </a:r>
          </a:p>
          <a:p>
            <a:pPr>
              <a:defRPr/>
            </a:pPr>
            <a:r>
              <a:rPr lang="en-US" sz="1600">
                <a:latin typeface="Calibri"/>
              </a:rPr>
              <a:t>Warning when approaching of a system boundary</a:t>
            </a:r>
          </a:p>
        </p:txBody>
      </p:sp>
    </p:spTree>
    <p:extLst>
      <p:ext uri="{BB962C8B-B14F-4D97-AF65-F5344CB8AC3E}">
        <p14:creationId xmlns:p14="http://schemas.microsoft.com/office/powerpoint/2010/main" val="3045921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2">
            <a:extLst>
              <a:ext uri="{FF2B5EF4-FFF2-40B4-BE49-F238E27FC236}">
                <a16:creationId xmlns:a16="http://schemas.microsoft.com/office/drawing/2014/main" id="{706A979B-6723-F077-A86A-AD0432FB1861}"/>
              </a:ext>
            </a:extLst>
          </p:cNvPr>
          <p:cNvSpPr txBox="1">
            <a:spLocks/>
          </p:cNvSpPr>
          <p:nvPr/>
        </p:nvSpPr>
        <p:spPr>
          <a:xfrm>
            <a:off x="431801" y="238583"/>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5.3.6 Controllability</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3" name="Textplatzhalter 4">
            <a:extLst>
              <a:ext uri="{FF2B5EF4-FFF2-40B4-BE49-F238E27FC236}">
                <a16:creationId xmlns:a16="http://schemas.microsoft.com/office/drawing/2014/main" id="{EAD201A1-1435-9D53-5DEF-62159475AFBF}"/>
              </a:ext>
            </a:extLst>
          </p:cNvPr>
          <p:cNvSpPr txBox="1">
            <a:spLocks/>
          </p:cNvSpPr>
          <p:nvPr/>
        </p:nvSpPr>
        <p:spPr>
          <a:xfrm>
            <a:off x="692727" y="410230"/>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l" defTabSz="1219170" rtl="0" eaLnBrk="1" fontAlgn="auto" latinLnBrk="0" hangingPunct="1">
              <a:lnSpc>
                <a:spcPct val="100000"/>
              </a:lnSpc>
              <a:spcBef>
                <a:spcPts val="667"/>
              </a:spcBef>
              <a:spcAft>
                <a:spcPts val="0"/>
              </a:spcAft>
              <a:buClr>
                <a:srgbClr val="009EE3"/>
              </a:buClr>
              <a:buSzPct val="103000"/>
              <a:buFont typeface="Wingdings" pitchFamily="2"/>
              <a:buNone/>
              <a:tabLst/>
              <a:defRPr/>
            </a:pPr>
            <a:endParaRPr kumimoji="0" lang="en-US" sz="1600" b="0" u="none" strike="noStrike" kern="1200" cap="none" spc="0" normalizeH="0" baseline="0" noProof="0">
              <a:ln>
                <a:noFill/>
              </a:ln>
              <a:solidFill>
                <a:srgbClr val="5D5D5D"/>
              </a:solidFill>
              <a:effectLst/>
              <a:uLnTx/>
              <a:uFillTx/>
              <a:latin typeface="Calibri"/>
              <a:cs typeface="Arial" pitchFamily="34"/>
            </a:endParaRPr>
          </a:p>
          <a:p>
            <a:pPr>
              <a:defRPr/>
            </a:pPr>
            <a:r>
              <a:rPr lang="en-US" sz="1600">
                <a:latin typeface="Calibri"/>
              </a:rPr>
              <a:t>System shall aim to ensure that control actions by the system including, but not limited to those resulting from failures and/or reaching system boundaries remain controllable. This must take into account the driver’s potential reaction time.</a:t>
            </a:r>
          </a:p>
          <a:p>
            <a:pPr>
              <a:defRPr/>
            </a:pPr>
            <a:r>
              <a:rPr lang="en-US" sz="1600">
                <a:latin typeface="Calibri"/>
              </a:rPr>
              <a:t>System shall implement strategies relevant to the system’s intended operational design, within defined system boundaries to be assessed by the AA, e.g.</a:t>
            </a:r>
          </a:p>
          <a:p>
            <a:pPr lvl="1">
              <a:defRPr/>
            </a:pPr>
            <a:r>
              <a:rPr lang="en-US" sz="1333">
                <a:latin typeface="Calibri"/>
              </a:rPr>
              <a:t>Limiting system steering output</a:t>
            </a:r>
          </a:p>
          <a:p>
            <a:pPr lvl="1">
              <a:defRPr/>
            </a:pPr>
            <a:r>
              <a:rPr lang="en-US" sz="1333">
                <a:latin typeface="Calibri"/>
              </a:rPr>
              <a:t>Adjusting position in the lane of travel</a:t>
            </a:r>
          </a:p>
          <a:p>
            <a:pPr lvl="1">
              <a:defRPr/>
            </a:pPr>
            <a:r>
              <a:rPr lang="en-US" sz="1333">
                <a:latin typeface="Calibri"/>
              </a:rPr>
              <a:t>Road type and attribute determination </a:t>
            </a:r>
            <a:r>
              <a:rPr lang="nl-BE" sz="1333">
                <a:latin typeface="Calibri"/>
              </a:rPr>
              <a:t>(etc)</a:t>
            </a:r>
            <a:endParaRPr lang="en-US" sz="1333">
              <a:latin typeface="Calibri"/>
            </a:endParaRPr>
          </a:p>
          <a:p>
            <a:pPr>
              <a:defRPr/>
            </a:pPr>
            <a:endParaRPr lang="en-US" sz="1600">
              <a:latin typeface="Calibri"/>
            </a:endParaRPr>
          </a:p>
        </p:txBody>
      </p:sp>
      <p:sp>
        <p:nvSpPr>
          <p:cNvPr id="4" name="Titel 2">
            <a:extLst>
              <a:ext uri="{FF2B5EF4-FFF2-40B4-BE49-F238E27FC236}">
                <a16:creationId xmlns:a16="http://schemas.microsoft.com/office/drawing/2014/main" id="{BB2674B5-E8DA-343B-FDB6-841E4FC9C526}"/>
              </a:ext>
            </a:extLst>
          </p:cNvPr>
          <p:cNvSpPr txBox="1">
            <a:spLocks/>
          </p:cNvSpPr>
          <p:nvPr/>
        </p:nvSpPr>
        <p:spPr>
          <a:xfrm>
            <a:off x="431801" y="3004877"/>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5.3.7.1 Lane keeping</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5" name="Textplatzhalter 4">
            <a:extLst>
              <a:ext uri="{FF2B5EF4-FFF2-40B4-BE49-F238E27FC236}">
                <a16:creationId xmlns:a16="http://schemas.microsoft.com/office/drawing/2014/main" id="{9B5121A8-9286-7CB8-615F-F56B03F2B332}"/>
              </a:ext>
            </a:extLst>
          </p:cNvPr>
          <p:cNvSpPr txBox="1">
            <a:spLocks/>
          </p:cNvSpPr>
          <p:nvPr/>
        </p:nvSpPr>
        <p:spPr>
          <a:xfrm>
            <a:off x="692727" y="3476319"/>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en-US" sz="1600">
                <a:latin typeface="Calibri"/>
              </a:rPr>
              <a:t>Shall keep a stable position in its lane of travel within its boundary conditions. Lateral acceleration values to be specified by the manufacturer.</a:t>
            </a:r>
          </a:p>
          <a:p>
            <a:pPr>
              <a:defRPr/>
            </a:pPr>
            <a:r>
              <a:rPr lang="en-US" sz="1600">
                <a:latin typeface="Calibri"/>
              </a:rPr>
              <a:t>Only permitted higher lateral acceleration than 3.0 m/s² provided </a:t>
            </a:r>
          </a:p>
          <a:p>
            <a:pPr lvl="1">
              <a:defRPr/>
            </a:pPr>
            <a:r>
              <a:rPr lang="en-US" sz="1333">
                <a:latin typeface="Calibri"/>
              </a:rPr>
              <a:t>the system provides visual information to the driver on the upcoming driving situation/manoeuvre which may induce higher values</a:t>
            </a:r>
          </a:p>
          <a:p>
            <a:pPr lvl="1">
              <a:defRPr/>
            </a:pPr>
            <a:r>
              <a:rPr lang="en-US" sz="1333">
                <a:latin typeface="Calibri"/>
              </a:rPr>
              <a:t>System adapts vehicle speed to upcoming changes in road curvature</a:t>
            </a:r>
          </a:p>
          <a:p>
            <a:pPr lvl="1">
              <a:defRPr/>
            </a:pPr>
            <a:r>
              <a:rPr lang="en-US" sz="1333">
                <a:latin typeface="Calibri"/>
              </a:rPr>
              <a:t>System ensures driver is engaged confirming visual attention</a:t>
            </a:r>
          </a:p>
          <a:p>
            <a:pPr>
              <a:defRPr/>
            </a:pPr>
            <a:r>
              <a:rPr lang="en-US" sz="1600">
                <a:latin typeface="Calibri"/>
              </a:rPr>
              <a:t>Leaving the lane to form an access corridor for emergency and enforcement vehicles allowed</a:t>
            </a:r>
          </a:p>
          <a:p>
            <a:pPr lvl="1">
              <a:defRPr/>
            </a:pPr>
            <a:r>
              <a:rPr lang="en-US" sz="1333">
                <a:latin typeface="Calibri"/>
              </a:rPr>
              <a:t>If system only leaves its current lane of travel when this is required and allowed according to national traffic rules</a:t>
            </a:r>
          </a:p>
          <a:p>
            <a:pPr lvl="1">
              <a:defRPr/>
            </a:pPr>
            <a:r>
              <a:rPr lang="en-US" sz="1333">
                <a:latin typeface="Calibri"/>
              </a:rPr>
              <a:t>System to ensure sufficient lateral and longitudinal distance to road boundaries, vehicles and other road users</a:t>
            </a:r>
          </a:p>
          <a:p>
            <a:pPr lvl="1">
              <a:defRPr/>
            </a:pPr>
            <a:r>
              <a:rPr lang="en-US" sz="1333">
                <a:latin typeface="Calibri"/>
              </a:rPr>
              <a:t>Return completely to original lane of travel once situation requiring intervention transpired</a:t>
            </a:r>
          </a:p>
          <a:p>
            <a:pPr lvl="1">
              <a:defRPr/>
            </a:pPr>
            <a:endParaRPr lang="en-US" sz="1333">
              <a:latin typeface="Calibri"/>
            </a:endParaRPr>
          </a:p>
        </p:txBody>
      </p:sp>
    </p:spTree>
    <p:extLst>
      <p:ext uri="{BB962C8B-B14F-4D97-AF65-F5344CB8AC3E}">
        <p14:creationId xmlns:p14="http://schemas.microsoft.com/office/powerpoint/2010/main" val="111681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2">
            <a:extLst>
              <a:ext uri="{FF2B5EF4-FFF2-40B4-BE49-F238E27FC236}">
                <a16:creationId xmlns:a16="http://schemas.microsoft.com/office/drawing/2014/main" id="{706A979B-6723-F077-A86A-AD0432FB1861}"/>
              </a:ext>
            </a:extLst>
          </p:cNvPr>
          <p:cNvSpPr txBox="1">
            <a:spLocks/>
          </p:cNvSpPr>
          <p:nvPr/>
        </p:nvSpPr>
        <p:spPr>
          <a:xfrm>
            <a:off x="431801" y="238583"/>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5.3.7.2 Lane Change</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3" name="Textplatzhalter 4">
            <a:extLst>
              <a:ext uri="{FF2B5EF4-FFF2-40B4-BE49-F238E27FC236}">
                <a16:creationId xmlns:a16="http://schemas.microsoft.com/office/drawing/2014/main" id="{EAD201A1-1435-9D53-5DEF-62159475AFBF}"/>
              </a:ext>
            </a:extLst>
          </p:cNvPr>
          <p:cNvSpPr txBox="1">
            <a:spLocks/>
          </p:cNvSpPr>
          <p:nvPr/>
        </p:nvSpPr>
        <p:spPr>
          <a:xfrm>
            <a:off x="692727" y="410230"/>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l" defTabSz="1219170" rtl="0" eaLnBrk="1" fontAlgn="auto" latinLnBrk="0" hangingPunct="1">
              <a:lnSpc>
                <a:spcPct val="100000"/>
              </a:lnSpc>
              <a:spcBef>
                <a:spcPts val="667"/>
              </a:spcBef>
              <a:spcAft>
                <a:spcPts val="0"/>
              </a:spcAft>
              <a:buClr>
                <a:srgbClr val="009EE3"/>
              </a:buClr>
              <a:buSzPct val="103000"/>
              <a:buFont typeface="Wingdings" pitchFamily="2"/>
              <a:buNone/>
              <a:tabLst/>
              <a:defRPr/>
            </a:pPr>
            <a:endParaRPr kumimoji="0" lang="en-US" sz="1600" b="0" u="none" strike="noStrike" kern="1200" cap="none" spc="0" normalizeH="0" baseline="0" noProof="0">
              <a:ln>
                <a:noFill/>
              </a:ln>
              <a:solidFill>
                <a:srgbClr val="5D5D5D"/>
              </a:solidFill>
              <a:effectLst/>
              <a:uLnTx/>
              <a:uFillTx/>
              <a:latin typeface="Calibri"/>
              <a:cs typeface="Arial" pitchFamily="34"/>
            </a:endParaRPr>
          </a:p>
          <a:p>
            <a:pPr>
              <a:defRPr/>
            </a:pPr>
            <a:r>
              <a:rPr lang="en-US" sz="1600">
                <a:latin typeface="Calibri"/>
              </a:rPr>
              <a:t>Sufficient notice to be provided to the driver. Compliance with requirements in 6.1.1 and 6.2.2 mandated.</a:t>
            </a:r>
          </a:p>
          <a:p>
            <a:pPr>
              <a:defRPr/>
            </a:pPr>
            <a:r>
              <a:rPr lang="en-US" sz="1600">
                <a:latin typeface="Calibri"/>
              </a:rPr>
              <a:t>Lane change requirements largely aligned with recent approaches in R79</a:t>
            </a:r>
            <a:endParaRPr lang="en-US" sz="1333">
              <a:latin typeface="Calibri"/>
            </a:endParaRPr>
          </a:p>
          <a:p>
            <a:pPr marL="0" indent="0">
              <a:buNone/>
              <a:defRPr/>
            </a:pPr>
            <a:endParaRPr lang="en-US" sz="1600">
              <a:latin typeface="Calibri"/>
            </a:endParaRPr>
          </a:p>
        </p:txBody>
      </p:sp>
      <p:sp>
        <p:nvSpPr>
          <p:cNvPr id="4" name="Titel 2">
            <a:extLst>
              <a:ext uri="{FF2B5EF4-FFF2-40B4-BE49-F238E27FC236}">
                <a16:creationId xmlns:a16="http://schemas.microsoft.com/office/drawing/2014/main" id="{BB2674B5-E8DA-343B-FDB6-841E4FC9C526}"/>
              </a:ext>
            </a:extLst>
          </p:cNvPr>
          <p:cNvSpPr txBox="1">
            <a:spLocks/>
          </p:cNvSpPr>
          <p:nvPr/>
        </p:nvSpPr>
        <p:spPr>
          <a:xfrm>
            <a:off x="431801" y="1799141"/>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5.3.7.3 Driver Unavailability Response Lane keeping</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5" name="Textplatzhalter 4">
            <a:extLst>
              <a:ext uri="{FF2B5EF4-FFF2-40B4-BE49-F238E27FC236}">
                <a16:creationId xmlns:a16="http://schemas.microsoft.com/office/drawing/2014/main" id="{9B5121A8-9286-7CB8-615F-F56B03F2B332}"/>
              </a:ext>
            </a:extLst>
          </p:cNvPr>
          <p:cNvSpPr txBox="1">
            <a:spLocks/>
          </p:cNvSpPr>
          <p:nvPr/>
        </p:nvSpPr>
        <p:spPr>
          <a:xfrm>
            <a:off x="692727" y="2270583"/>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en-US" sz="1600">
                <a:latin typeface="Calibri"/>
              </a:rPr>
              <a:t>When driver is determined to be unavailable following an engagement warning cascade, slow down and aim to remain in the lane of travel. Avoid deceleration of greater than 4.0 m/s² until coming to a stop. Hazard lights activated</a:t>
            </a:r>
          </a:p>
          <a:p>
            <a:pPr>
              <a:defRPr/>
            </a:pPr>
            <a:r>
              <a:rPr lang="en-US" sz="1600">
                <a:latin typeface="Calibri"/>
              </a:rPr>
              <a:t>Manufacturer to implement strategies to draw external attention to the emergency situation (e.g. emergency call, horn use)</a:t>
            </a:r>
          </a:p>
          <a:p>
            <a:pPr>
              <a:defRPr/>
            </a:pPr>
            <a:r>
              <a:rPr lang="en-US" sz="1600">
                <a:latin typeface="Calibri"/>
              </a:rPr>
              <a:t>Higher deceleration values are permitted for very short durations, e.g. as haptic warning</a:t>
            </a:r>
          </a:p>
          <a:p>
            <a:pPr>
              <a:defRPr/>
            </a:pPr>
            <a:r>
              <a:rPr lang="en-US" sz="1600">
                <a:latin typeface="Calibri"/>
              </a:rPr>
              <a:t>If equipped with a lane change system, aim to perform lane changes towards a slower or emergency lane if capable of doing so, accounting for surrounding traffic and road infrastructure. </a:t>
            </a:r>
          </a:p>
          <a:p>
            <a:pPr>
              <a:defRPr/>
            </a:pPr>
            <a:r>
              <a:rPr lang="en-US" sz="1600">
                <a:latin typeface="Calibri"/>
              </a:rPr>
              <a:t>Alternatively, compliance with RMF or additional response strategies can be evidenced. </a:t>
            </a:r>
            <a:endParaRPr lang="en-US" sz="1333">
              <a:latin typeface="Calibri"/>
            </a:endParaRPr>
          </a:p>
        </p:txBody>
      </p:sp>
    </p:spTree>
    <p:extLst>
      <p:ext uri="{BB962C8B-B14F-4D97-AF65-F5344CB8AC3E}">
        <p14:creationId xmlns:p14="http://schemas.microsoft.com/office/powerpoint/2010/main" val="3354804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2">
            <a:extLst>
              <a:ext uri="{FF2B5EF4-FFF2-40B4-BE49-F238E27FC236}">
                <a16:creationId xmlns:a16="http://schemas.microsoft.com/office/drawing/2014/main" id="{706A979B-6723-F077-A86A-AD0432FB1861}"/>
              </a:ext>
            </a:extLst>
          </p:cNvPr>
          <p:cNvSpPr txBox="1">
            <a:spLocks/>
          </p:cNvSpPr>
          <p:nvPr/>
        </p:nvSpPr>
        <p:spPr>
          <a:xfrm>
            <a:off x="431801" y="220110"/>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5.3.8.1 Deceleration and Acceleration</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3" name="Textplatzhalter 4">
            <a:extLst>
              <a:ext uri="{FF2B5EF4-FFF2-40B4-BE49-F238E27FC236}">
                <a16:creationId xmlns:a16="http://schemas.microsoft.com/office/drawing/2014/main" id="{EAD201A1-1435-9D53-5DEF-62159475AFBF}"/>
              </a:ext>
            </a:extLst>
          </p:cNvPr>
          <p:cNvSpPr txBox="1">
            <a:spLocks/>
          </p:cNvSpPr>
          <p:nvPr/>
        </p:nvSpPr>
        <p:spPr>
          <a:xfrm>
            <a:off x="692727" y="410230"/>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marL="0" marR="0" lvl="0" indent="0" algn="l" defTabSz="1219170" rtl="0" eaLnBrk="1" fontAlgn="auto" latinLnBrk="0" hangingPunct="1">
              <a:lnSpc>
                <a:spcPct val="100000"/>
              </a:lnSpc>
              <a:spcBef>
                <a:spcPts val="667"/>
              </a:spcBef>
              <a:spcAft>
                <a:spcPts val="0"/>
              </a:spcAft>
              <a:buClr>
                <a:srgbClr val="009EE3"/>
              </a:buClr>
              <a:buSzPct val="103000"/>
              <a:buFont typeface="Wingdings" pitchFamily="2"/>
              <a:buNone/>
              <a:tabLst/>
              <a:defRPr/>
            </a:pPr>
            <a:endParaRPr kumimoji="0" lang="en-US" sz="1600" b="0" u="none" strike="noStrike" kern="1200" cap="none" spc="0" normalizeH="0" baseline="0" noProof="0">
              <a:ln>
                <a:noFill/>
              </a:ln>
              <a:solidFill>
                <a:srgbClr val="5D5D5D"/>
              </a:solidFill>
              <a:effectLst/>
              <a:uLnTx/>
              <a:uFillTx/>
              <a:latin typeface="Calibri"/>
              <a:cs typeface="Arial" pitchFamily="34"/>
            </a:endParaRPr>
          </a:p>
          <a:p>
            <a:pPr>
              <a:defRPr/>
            </a:pPr>
            <a:r>
              <a:rPr lang="en-US" sz="1600">
                <a:latin typeface="Calibri"/>
              </a:rPr>
              <a:t>System acceleration or deceleration shall remain controllable for surrounding traffic, unless increased levels of deceleration are required to ensure safety of the vehicle and/or surrounding road users. To be declared. </a:t>
            </a:r>
          </a:p>
        </p:txBody>
      </p:sp>
      <p:sp>
        <p:nvSpPr>
          <p:cNvPr id="4" name="Titel 2">
            <a:extLst>
              <a:ext uri="{FF2B5EF4-FFF2-40B4-BE49-F238E27FC236}">
                <a16:creationId xmlns:a16="http://schemas.microsoft.com/office/drawing/2014/main" id="{BB2674B5-E8DA-343B-FDB6-841E4FC9C526}"/>
              </a:ext>
            </a:extLst>
          </p:cNvPr>
          <p:cNvSpPr txBox="1">
            <a:spLocks/>
          </p:cNvSpPr>
          <p:nvPr/>
        </p:nvSpPr>
        <p:spPr>
          <a:xfrm>
            <a:off x="431801" y="1799141"/>
            <a:ext cx="10808854" cy="744502"/>
          </a:xfrm>
          <a:prstGeom prst="rect">
            <a:avLst/>
          </a:prstGeom>
        </p:spPr>
        <p:txBody>
          <a:bodyPr anchor="t" anchorCtr="0">
            <a:noAutofit/>
          </a:bodyPr>
          <a:lstStyle>
            <a:lvl1pPr marL="0" marR="0" lvl="0" indent="0" algn="l" defTabSz="1219170" rtl="0" fontAlgn="auto" hangingPunct="1">
              <a:lnSpc>
                <a:spcPct val="100000"/>
              </a:lnSpc>
              <a:spcBef>
                <a:spcPts val="0"/>
              </a:spcBef>
              <a:spcAft>
                <a:spcPts val="0"/>
              </a:spcAft>
              <a:buNone/>
              <a:tabLst/>
              <a:defRPr lang="de-DE" sz="2400" b="1" i="0" u="none" strike="noStrike" kern="1200" cap="none" spc="0" baseline="0">
                <a:solidFill>
                  <a:srgbClr val="5D5D5D"/>
                </a:solidFill>
                <a:uFillTx/>
                <a:latin typeface="+mj-lt"/>
                <a:cs typeface="Arial" pitchFamily="34"/>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a:latin typeface="Calibri"/>
              </a:rPr>
              <a:t>Section 5 – 5.3.8.2 Speed Limit Compliance Assistance</a:t>
            </a:r>
            <a:endParaRPr kumimoji="0" lang="en-US" sz="2000" b="0" i="0" u="none" strike="noStrike" kern="1200" cap="none" spc="0" normalizeH="0" baseline="0" noProof="0" dirty="0">
              <a:ln>
                <a:noFill/>
              </a:ln>
              <a:solidFill>
                <a:srgbClr val="5D5D5D"/>
              </a:solidFill>
              <a:effectLst/>
              <a:uLnTx/>
              <a:uFillTx/>
              <a:latin typeface="Calibri"/>
              <a:cs typeface="Arial" pitchFamily="34"/>
            </a:endParaRPr>
          </a:p>
        </p:txBody>
      </p:sp>
      <p:sp>
        <p:nvSpPr>
          <p:cNvPr id="5" name="Textplatzhalter 4">
            <a:extLst>
              <a:ext uri="{FF2B5EF4-FFF2-40B4-BE49-F238E27FC236}">
                <a16:creationId xmlns:a16="http://schemas.microsoft.com/office/drawing/2014/main" id="{9B5121A8-9286-7CB8-615F-F56B03F2B332}"/>
              </a:ext>
            </a:extLst>
          </p:cNvPr>
          <p:cNvSpPr txBox="1">
            <a:spLocks/>
          </p:cNvSpPr>
          <p:nvPr/>
        </p:nvSpPr>
        <p:spPr>
          <a:xfrm>
            <a:off x="692727" y="2270583"/>
            <a:ext cx="11499273" cy="2088594"/>
          </a:xfrm>
          <a:prstGeom prst="rect">
            <a:avLst/>
          </a:prstGeom>
          <a:noFill/>
          <a:ln>
            <a:noFill/>
          </a:ln>
        </p:spPr>
        <p:txBody>
          <a:bodyPr vert="horz" wrap="square" lIns="91440" tIns="45720" rIns="91440" bIns="45720" anchor="t" anchorCtr="0" compatLnSpc="1"/>
          <a:lstStyle>
            <a:lvl1pPr marL="457189" marR="0" lvl="0" indent="-457189" algn="l" defTabSz="1219170" rtl="0" fontAlgn="auto" hangingPunct="1">
              <a:lnSpc>
                <a:spcPct val="100000"/>
              </a:lnSpc>
              <a:spcBef>
                <a:spcPts val="667"/>
              </a:spcBef>
              <a:spcAft>
                <a:spcPts val="0"/>
              </a:spcAft>
              <a:buClr>
                <a:srgbClr val="009EE3"/>
              </a:buClr>
              <a:buSzPct val="103000"/>
              <a:buFont typeface="Wingdings" pitchFamily="2"/>
              <a:buChar char="§"/>
              <a:tabLst/>
              <a:defRPr lang="de-DE" sz="2667" b="0" i="0" u="none" strike="noStrike" kern="1200" cap="none" spc="0" baseline="0">
                <a:solidFill>
                  <a:srgbClr val="5D5D5D"/>
                </a:solidFill>
                <a:uFillTx/>
                <a:latin typeface="+mn-lt"/>
                <a:cs typeface="Arial" pitchFamily="34"/>
              </a:defRPr>
            </a:lvl1pPr>
            <a:lvl2pPr marL="990575" marR="0" lvl="1" indent="-380990" algn="l" defTabSz="1219170" rtl="0" fontAlgn="auto" hangingPunct="1">
              <a:lnSpc>
                <a:spcPct val="100000"/>
              </a:lnSpc>
              <a:spcBef>
                <a:spcPts val="533"/>
              </a:spcBef>
              <a:spcAft>
                <a:spcPts val="0"/>
              </a:spcAft>
              <a:buClr>
                <a:srgbClr val="009EE3"/>
              </a:buClr>
              <a:buSzPct val="103000"/>
              <a:buFont typeface="Wingdings" pitchFamily="2"/>
              <a:buChar char="§"/>
              <a:tabLst/>
              <a:defRPr lang="de-DE" sz="2400" b="0" i="0" u="none" strike="noStrike" kern="1200" cap="none" spc="0" baseline="0">
                <a:solidFill>
                  <a:srgbClr val="5D5D5D"/>
                </a:solidFill>
                <a:uFillTx/>
                <a:latin typeface="+mn-lt"/>
                <a:cs typeface="Arial" pitchFamily="34"/>
              </a:defRPr>
            </a:lvl2pPr>
            <a:lvl3pPr marL="1523962" marR="0" lvl="2" indent="-304792" algn="l" defTabSz="1219170" rtl="0" fontAlgn="auto" hangingPunct="1">
              <a:lnSpc>
                <a:spcPct val="100000"/>
              </a:lnSpc>
              <a:spcBef>
                <a:spcPts val="533"/>
              </a:spcBef>
              <a:spcAft>
                <a:spcPts val="0"/>
              </a:spcAft>
              <a:buClr>
                <a:srgbClr val="009EE3"/>
              </a:buClr>
              <a:buSzPct val="103000"/>
              <a:buFont typeface="Wingdings" pitchFamily="2"/>
              <a:buChar char="§"/>
              <a:tabLst/>
              <a:defRPr lang="de-DE" sz="2133" b="0" i="0" u="none" strike="noStrike" kern="1200" cap="none" spc="0" baseline="0">
                <a:solidFill>
                  <a:srgbClr val="5D5D5D"/>
                </a:solidFill>
                <a:uFillTx/>
                <a:latin typeface="+mn-lt"/>
                <a:cs typeface="Arial" pitchFamily="34"/>
              </a:defRPr>
            </a:lvl3pPr>
            <a:lvl4pPr marL="2133547" marR="0" lvl="3"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4pPr>
            <a:lvl5pPr marL="2743131" marR="0" lvl="4" indent="-304792" algn="l" defTabSz="1219170" rtl="0" fontAlgn="auto" hangingPunct="1">
              <a:lnSpc>
                <a:spcPct val="100000"/>
              </a:lnSpc>
              <a:spcBef>
                <a:spcPts val="400"/>
              </a:spcBef>
              <a:spcAft>
                <a:spcPts val="0"/>
              </a:spcAft>
              <a:buClr>
                <a:srgbClr val="009EE3"/>
              </a:buClr>
              <a:buSzPct val="103000"/>
              <a:buFont typeface="Wingdings" pitchFamily="2"/>
              <a:buChar char="§"/>
              <a:tabLst/>
              <a:defRPr lang="de-DE" sz="1867" b="0" i="0" u="none" strike="noStrike" kern="1200" cap="none" spc="0" baseline="0">
                <a:solidFill>
                  <a:srgbClr val="5D5D5D"/>
                </a:solidFill>
                <a:uFillTx/>
                <a:latin typeface="+mn-lt"/>
                <a:cs typeface="Arial" pitchFamily="34"/>
              </a:defRPr>
            </a:lvl5pPr>
          </a:lstStyle>
          <a:p>
            <a:pPr>
              <a:defRPr/>
            </a:pPr>
            <a:r>
              <a:rPr lang="en-US" sz="1600">
                <a:latin typeface="Calibri"/>
              </a:rPr>
              <a:t>Aim to detect the applicable speed limit in current lane of travel</a:t>
            </a:r>
          </a:p>
          <a:p>
            <a:pPr>
              <a:defRPr/>
            </a:pPr>
            <a:r>
              <a:rPr lang="en-US" sz="1600">
                <a:latin typeface="Calibri"/>
              </a:rPr>
              <a:t>Continuously display system-determined speed limit</a:t>
            </a:r>
          </a:p>
          <a:p>
            <a:pPr>
              <a:defRPr/>
            </a:pPr>
            <a:r>
              <a:rPr lang="en-US" sz="1600">
                <a:latin typeface="Calibri"/>
              </a:rPr>
              <a:t>Aim to follow the system-determined speed limit or driver-speed limit, whichever is lower</a:t>
            </a:r>
          </a:p>
          <a:p>
            <a:pPr>
              <a:defRPr/>
            </a:pPr>
            <a:r>
              <a:rPr lang="en-US" sz="1600">
                <a:latin typeface="Calibri"/>
              </a:rPr>
              <a:t>Control not to exceed the speed limit, provide a means to override </a:t>
            </a:r>
          </a:p>
          <a:p>
            <a:pPr>
              <a:defRPr/>
            </a:pPr>
            <a:r>
              <a:rPr lang="en-US" sz="1600">
                <a:latin typeface="Calibri"/>
              </a:rPr>
              <a:t>Any assisted deceleration should be controllable</a:t>
            </a:r>
          </a:p>
          <a:p>
            <a:pPr>
              <a:defRPr/>
            </a:pPr>
            <a:r>
              <a:rPr lang="en-US" sz="1600">
                <a:latin typeface="Calibri"/>
              </a:rPr>
              <a:t>When the driver overrides and exceeds a system-determined speed limit, provide optical and acoustic/haptic warning </a:t>
            </a:r>
          </a:p>
          <a:p>
            <a:pPr>
              <a:defRPr/>
            </a:pPr>
            <a:r>
              <a:rPr lang="en-US" sz="1600">
                <a:latin typeface="Calibri"/>
              </a:rPr>
              <a:t>When override ends, system resumes control based on last system-determined speed limit or driver-set speed. </a:t>
            </a:r>
          </a:p>
          <a:p>
            <a:pPr>
              <a:defRPr/>
            </a:pPr>
            <a:r>
              <a:rPr lang="en-US" sz="1600">
                <a:latin typeface="Calibri"/>
              </a:rPr>
              <a:t>Alternatively, evidence compliance with national regulations for speed limit control systems. To be declared.</a:t>
            </a:r>
          </a:p>
        </p:txBody>
      </p:sp>
    </p:spTree>
    <p:extLst>
      <p:ext uri="{BB962C8B-B14F-4D97-AF65-F5344CB8AC3E}">
        <p14:creationId xmlns:p14="http://schemas.microsoft.com/office/powerpoint/2010/main" val="1204503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21113</TotalTime>
  <Words>3085</Words>
  <Application>Microsoft Office PowerPoint</Application>
  <PresentationFormat>Widescreen</PresentationFormat>
  <Paragraphs>283</Paragraphs>
  <Slides>20</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Times New Roman</vt:lpstr>
      <vt:lpstr>Wingdings</vt:lpstr>
      <vt:lpstr>Office Theme</vt:lpstr>
      <vt:lpstr>Draft UN Regulation addressing DCAS –  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Tesla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 Van Impe</dc:creator>
  <cp:lastModifiedBy>Marc Van Impe</cp:lastModifiedBy>
  <cp:revision>2</cp:revision>
  <dcterms:created xsi:type="dcterms:W3CDTF">2023-05-26T20:13:05Z</dcterms:created>
  <dcterms:modified xsi:type="dcterms:W3CDTF">2023-06-25T20:49:29Z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2d06e56-1756-4005-87f1-1edc72dd4bdf_Enabled">
    <vt:lpwstr>true</vt:lpwstr>
  </property>
  <property fmtid="{D5CDD505-2E9C-101B-9397-08002B2CF9AE}" pid="3" name="MSIP_Label_52d06e56-1756-4005-87f1-1edc72dd4bdf_SetDate">
    <vt:lpwstr>2023-06-22T13:52:00Z</vt:lpwstr>
  </property>
  <property fmtid="{D5CDD505-2E9C-101B-9397-08002B2CF9AE}" pid="4" name="MSIP_Label_52d06e56-1756-4005-87f1-1edc72dd4bdf_Method">
    <vt:lpwstr>Standard</vt:lpwstr>
  </property>
  <property fmtid="{D5CDD505-2E9C-101B-9397-08002B2CF9AE}" pid="5" name="MSIP_Label_52d06e56-1756-4005-87f1-1edc72dd4bdf_Name">
    <vt:lpwstr>General</vt:lpwstr>
  </property>
  <property fmtid="{D5CDD505-2E9C-101B-9397-08002B2CF9AE}" pid="6" name="MSIP_Label_52d06e56-1756-4005-87f1-1edc72dd4bdf_SiteId">
    <vt:lpwstr>9026c5f4-86d0-4b9f-bd39-b7d4d0fb4674</vt:lpwstr>
  </property>
  <property fmtid="{D5CDD505-2E9C-101B-9397-08002B2CF9AE}" pid="7" name="MSIP_Label_52d06e56-1756-4005-87f1-1edc72dd4bdf_ActionId">
    <vt:lpwstr>e7cd04da-a276-4a66-88f1-0000a674f451</vt:lpwstr>
  </property>
  <property fmtid="{D5CDD505-2E9C-101B-9397-08002B2CF9AE}" pid="8" name="MSIP_Label_52d06e56-1756-4005-87f1-1edc72dd4bdf_ContentBits">
    <vt:lpwstr>0</vt:lpwstr>
  </property>
</Properties>
</file>