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46" r:id="rId2"/>
    <p:sldId id="343" r:id="rId3"/>
    <p:sldId id="333" r:id="rId4"/>
    <p:sldId id="325" r:id="rId5"/>
    <p:sldId id="342" r:id="rId6"/>
    <p:sldId id="340" r:id="rId7"/>
    <p:sldId id="345" r:id="rId8"/>
    <p:sldId id="324" r:id="rId9"/>
    <p:sldId id="344" r:id="rId10"/>
    <p:sldId id="30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  <p15:guide id="7" orient="horz" pos="13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34ABE3"/>
    <a:srgbClr val="2AB6F0"/>
    <a:srgbClr val="195989"/>
    <a:srgbClr val="1D679F"/>
    <a:srgbClr val="1F6DA6"/>
    <a:srgbClr val="1B5B87"/>
    <a:srgbClr val="227DC1"/>
    <a:srgbClr val="2178B9"/>
    <a:srgbClr val="217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7" autoAdjust="0"/>
    <p:restoredTop sz="93979" autoAdjust="0"/>
  </p:normalViewPr>
  <p:slideViewPr>
    <p:cSldViewPr snapToGrid="0">
      <p:cViewPr varScale="1">
        <p:scale>
          <a:sx n="118" d="100"/>
          <a:sy n="118" d="100"/>
        </p:scale>
        <p:origin x="852" y="72"/>
      </p:cViewPr>
      <p:guideLst>
        <p:guide orient="horz" pos="2092"/>
        <p:guide pos="3840"/>
        <p:guide orient="horz" pos="3777"/>
        <p:guide pos="3839"/>
        <p:guide orient="horz" pos="2162"/>
        <p:guide pos="3835"/>
        <p:guide orient="horz" pos="13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295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31C7AC-3DBA-4D72-B3B4-9BADCB5216BB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4F1B6F7-102E-423A-B753-7A315B706EC4}">
      <dgm:prSet phldrT="[Text]"/>
      <dgm:spPr/>
      <dgm:t>
        <a:bodyPr/>
        <a:lstStyle/>
        <a:p>
          <a:endParaRPr lang="en-US" dirty="0"/>
        </a:p>
      </dgm:t>
    </dgm:pt>
    <dgm:pt modelId="{20042703-992F-4B64-8C44-80C624B76894}" type="parTrans" cxnId="{E5B75385-655F-4CD2-83B2-957094A675A1}">
      <dgm:prSet/>
      <dgm:spPr/>
      <dgm:t>
        <a:bodyPr/>
        <a:lstStyle/>
        <a:p>
          <a:endParaRPr lang="en-US"/>
        </a:p>
      </dgm:t>
    </dgm:pt>
    <dgm:pt modelId="{7D71A193-CB15-439A-80BA-703BE0941BD8}" type="sibTrans" cxnId="{E5B75385-655F-4CD2-83B2-957094A675A1}">
      <dgm:prSet/>
      <dgm:spPr/>
      <dgm:t>
        <a:bodyPr/>
        <a:lstStyle/>
        <a:p>
          <a:endParaRPr lang="en-US"/>
        </a:p>
      </dgm:t>
    </dgm:pt>
    <dgm:pt modelId="{8C626327-D2CF-4FB5-BCD2-133685E9F549}">
      <dgm:prSet phldrT="[Text]" custT="1"/>
      <dgm:spPr/>
      <dgm:t>
        <a:bodyPr/>
        <a:lstStyle/>
        <a:p>
          <a:r>
            <a:rPr lang="en-US" sz="1600" dirty="0"/>
            <a:t>Information Document</a:t>
          </a:r>
        </a:p>
      </dgm:t>
    </dgm:pt>
    <dgm:pt modelId="{F7B778A5-7ABF-453F-A6B0-B9DB926326C2}" type="parTrans" cxnId="{3770DCA2-921D-4013-AAB8-D50974B4D50E}">
      <dgm:prSet/>
      <dgm:spPr/>
      <dgm:t>
        <a:bodyPr/>
        <a:lstStyle/>
        <a:p>
          <a:endParaRPr lang="en-US"/>
        </a:p>
      </dgm:t>
    </dgm:pt>
    <dgm:pt modelId="{917F93CF-4642-4F43-A3CD-ACD40B737ACA}" type="sibTrans" cxnId="{3770DCA2-921D-4013-AAB8-D50974B4D50E}">
      <dgm:prSet/>
      <dgm:spPr/>
      <dgm:t>
        <a:bodyPr/>
        <a:lstStyle/>
        <a:p>
          <a:endParaRPr lang="en-US"/>
        </a:p>
      </dgm:t>
    </dgm:pt>
    <dgm:pt modelId="{03C96F54-11C4-41AC-8F28-AE797A36B641}">
      <dgm:prSet phldrT="[Text]"/>
      <dgm:spPr/>
      <dgm:t>
        <a:bodyPr/>
        <a:lstStyle/>
        <a:p>
          <a:endParaRPr lang="en-US" dirty="0"/>
        </a:p>
      </dgm:t>
    </dgm:pt>
    <dgm:pt modelId="{7356843B-7DDC-4A4F-A27F-57564C7D0735}" type="parTrans" cxnId="{F4059DCC-AA9C-435C-B798-7C4707427521}">
      <dgm:prSet/>
      <dgm:spPr/>
      <dgm:t>
        <a:bodyPr/>
        <a:lstStyle/>
        <a:p>
          <a:endParaRPr lang="en-US"/>
        </a:p>
      </dgm:t>
    </dgm:pt>
    <dgm:pt modelId="{7CE72005-BF57-45C8-B04A-FE750ADD1903}" type="sibTrans" cxnId="{F4059DCC-AA9C-435C-B798-7C4707427521}">
      <dgm:prSet/>
      <dgm:spPr/>
      <dgm:t>
        <a:bodyPr/>
        <a:lstStyle/>
        <a:p>
          <a:endParaRPr lang="en-US"/>
        </a:p>
      </dgm:t>
    </dgm:pt>
    <dgm:pt modelId="{DBCB0C02-4FA5-438A-B619-E605F1BB35CB}">
      <dgm:prSet phldrT="[Text]" custT="1"/>
      <dgm:spPr/>
      <dgm:t>
        <a:bodyPr/>
        <a:lstStyle/>
        <a:p>
          <a:r>
            <a:rPr lang="en-US" sz="1600" dirty="0"/>
            <a:t>Formal documentation package</a:t>
          </a:r>
        </a:p>
      </dgm:t>
    </dgm:pt>
    <dgm:pt modelId="{0A5CFDE7-32EE-4D30-98A0-A843C994833D}" type="parTrans" cxnId="{AD8F420F-0FCB-402C-B017-0D2F6C485260}">
      <dgm:prSet/>
      <dgm:spPr/>
      <dgm:t>
        <a:bodyPr/>
        <a:lstStyle/>
        <a:p>
          <a:endParaRPr lang="en-US"/>
        </a:p>
      </dgm:t>
    </dgm:pt>
    <dgm:pt modelId="{A1D02279-1373-4ABC-9367-BA56BB7BEFFB}" type="sibTrans" cxnId="{AD8F420F-0FCB-402C-B017-0D2F6C485260}">
      <dgm:prSet/>
      <dgm:spPr/>
      <dgm:t>
        <a:bodyPr/>
        <a:lstStyle/>
        <a:p>
          <a:endParaRPr lang="en-US"/>
        </a:p>
      </dgm:t>
    </dgm:pt>
    <dgm:pt modelId="{C85C5D95-293E-4A50-A18C-9ED051032E2D}">
      <dgm:prSet phldrT="[Text]"/>
      <dgm:spPr/>
      <dgm:t>
        <a:bodyPr/>
        <a:lstStyle/>
        <a:p>
          <a:endParaRPr lang="en-US" dirty="0"/>
        </a:p>
      </dgm:t>
    </dgm:pt>
    <dgm:pt modelId="{63B633FB-2C60-4DA9-A2CF-B3851E5CAB93}" type="parTrans" cxnId="{D93FF2E5-011F-43FE-A9A4-5A6E4BA1BE27}">
      <dgm:prSet/>
      <dgm:spPr/>
      <dgm:t>
        <a:bodyPr/>
        <a:lstStyle/>
        <a:p>
          <a:endParaRPr lang="en-US"/>
        </a:p>
      </dgm:t>
    </dgm:pt>
    <dgm:pt modelId="{9D4AD236-AA87-4B0D-A6A2-CD13BD77D59A}" type="sibTrans" cxnId="{D93FF2E5-011F-43FE-A9A4-5A6E4BA1BE27}">
      <dgm:prSet/>
      <dgm:spPr/>
      <dgm:t>
        <a:bodyPr/>
        <a:lstStyle/>
        <a:p>
          <a:endParaRPr lang="en-US"/>
        </a:p>
      </dgm:t>
    </dgm:pt>
    <dgm:pt modelId="{AFF43799-97B9-4B16-BDFD-61DFE06F5BE1}">
      <dgm:prSet phldrT="[Text]" custT="1"/>
      <dgm:spPr/>
      <dgm:t>
        <a:bodyPr/>
        <a:lstStyle/>
        <a:p>
          <a:r>
            <a:rPr lang="en-US" sz="1600" dirty="0"/>
            <a:t>Confidential material</a:t>
          </a:r>
        </a:p>
      </dgm:t>
    </dgm:pt>
    <dgm:pt modelId="{A0D9459D-07FB-4EB3-80A0-8816D9EB7DA5}" type="parTrans" cxnId="{74D8D91C-5B5F-43DF-84B9-CDC1D2654066}">
      <dgm:prSet/>
      <dgm:spPr/>
      <dgm:t>
        <a:bodyPr/>
        <a:lstStyle/>
        <a:p>
          <a:endParaRPr lang="en-US"/>
        </a:p>
      </dgm:t>
    </dgm:pt>
    <dgm:pt modelId="{5C7B47F4-E629-4B9E-BAA0-FF6C2839AFC2}" type="sibTrans" cxnId="{74D8D91C-5B5F-43DF-84B9-CDC1D2654066}">
      <dgm:prSet/>
      <dgm:spPr/>
      <dgm:t>
        <a:bodyPr/>
        <a:lstStyle/>
        <a:p>
          <a:endParaRPr lang="en-US"/>
        </a:p>
      </dgm:t>
    </dgm:pt>
    <dgm:pt modelId="{C569C584-2CE2-46AD-8D81-66B3E7FF6B13}" type="pres">
      <dgm:prSet presAssocID="{3131C7AC-3DBA-4D72-B3B4-9BADCB5216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36B914-AD0F-42E5-BB3F-EEF0E2F9B114}" type="pres">
      <dgm:prSet presAssocID="{44F1B6F7-102E-423A-B753-7A315B706EC4}" presName="compositeNode" presStyleCnt="0">
        <dgm:presLayoutVars>
          <dgm:bulletEnabled val="1"/>
        </dgm:presLayoutVars>
      </dgm:prSet>
      <dgm:spPr/>
    </dgm:pt>
    <dgm:pt modelId="{139C3E76-2C92-40E7-80DF-0C87E27E38A4}" type="pres">
      <dgm:prSet presAssocID="{44F1B6F7-102E-423A-B753-7A315B706EC4}" presName="bgRect" presStyleLbl="node1" presStyleIdx="0" presStyleCnt="3"/>
      <dgm:spPr/>
      <dgm:t>
        <a:bodyPr/>
        <a:lstStyle/>
        <a:p>
          <a:endParaRPr lang="en-US"/>
        </a:p>
      </dgm:t>
    </dgm:pt>
    <dgm:pt modelId="{2F2B84EA-382D-4D81-8011-5EAE3B70F281}" type="pres">
      <dgm:prSet presAssocID="{44F1B6F7-102E-423A-B753-7A315B706EC4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232EE5-46DF-466B-B123-8C861F290D43}" type="pres">
      <dgm:prSet presAssocID="{44F1B6F7-102E-423A-B753-7A315B706EC4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DD371-36C8-4168-AF52-88849FB677FE}" type="pres">
      <dgm:prSet presAssocID="{7D71A193-CB15-439A-80BA-703BE0941BD8}" presName="hSp" presStyleCnt="0"/>
      <dgm:spPr/>
    </dgm:pt>
    <dgm:pt modelId="{718A51E3-28A2-41D4-B07C-0AF7ADE737E7}" type="pres">
      <dgm:prSet presAssocID="{7D71A193-CB15-439A-80BA-703BE0941BD8}" presName="vProcSp" presStyleCnt="0"/>
      <dgm:spPr/>
    </dgm:pt>
    <dgm:pt modelId="{E82057D7-FEA8-41EE-9A1F-6C7ABCCF2F31}" type="pres">
      <dgm:prSet presAssocID="{7D71A193-CB15-439A-80BA-703BE0941BD8}" presName="vSp1" presStyleCnt="0"/>
      <dgm:spPr/>
    </dgm:pt>
    <dgm:pt modelId="{261A88F4-DACF-4141-ABC4-4C39F24E3ED7}" type="pres">
      <dgm:prSet presAssocID="{7D71A193-CB15-439A-80BA-703BE0941BD8}" presName="simulatedConn" presStyleLbl="solidFgAcc1" presStyleIdx="0" presStyleCnt="2"/>
      <dgm:spPr/>
    </dgm:pt>
    <dgm:pt modelId="{3F81E17C-3ADF-4C94-95DC-A5A8352B3CF2}" type="pres">
      <dgm:prSet presAssocID="{7D71A193-CB15-439A-80BA-703BE0941BD8}" presName="vSp2" presStyleCnt="0"/>
      <dgm:spPr/>
    </dgm:pt>
    <dgm:pt modelId="{9431C677-BEC3-48A3-A448-98DFF76CC9D2}" type="pres">
      <dgm:prSet presAssocID="{7D71A193-CB15-439A-80BA-703BE0941BD8}" presName="sibTrans" presStyleCnt="0"/>
      <dgm:spPr/>
    </dgm:pt>
    <dgm:pt modelId="{E2FD4B03-D772-43FC-B310-05E542A7D0AD}" type="pres">
      <dgm:prSet presAssocID="{03C96F54-11C4-41AC-8F28-AE797A36B641}" presName="compositeNode" presStyleCnt="0">
        <dgm:presLayoutVars>
          <dgm:bulletEnabled val="1"/>
        </dgm:presLayoutVars>
      </dgm:prSet>
      <dgm:spPr/>
    </dgm:pt>
    <dgm:pt modelId="{5B60DB1F-6552-48AE-99FE-6FE4C29B0C27}" type="pres">
      <dgm:prSet presAssocID="{03C96F54-11C4-41AC-8F28-AE797A36B641}" presName="bgRect" presStyleLbl="node1" presStyleIdx="1" presStyleCnt="3"/>
      <dgm:spPr/>
      <dgm:t>
        <a:bodyPr/>
        <a:lstStyle/>
        <a:p>
          <a:endParaRPr lang="en-US"/>
        </a:p>
      </dgm:t>
    </dgm:pt>
    <dgm:pt modelId="{5D266422-A3A2-485E-9915-BE4D84F22D87}" type="pres">
      <dgm:prSet presAssocID="{03C96F54-11C4-41AC-8F28-AE797A36B641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22F241-307D-4B7E-9BA1-96DC804D821E}" type="pres">
      <dgm:prSet presAssocID="{03C96F54-11C4-41AC-8F28-AE797A36B641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802555-EF72-4925-9FB2-22EE37DCA774}" type="pres">
      <dgm:prSet presAssocID="{7CE72005-BF57-45C8-B04A-FE750ADD1903}" presName="hSp" presStyleCnt="0"/>
      <dgm:spPr/>
    </dgm:pt>
    <dgm:pt modelId="{DF775A59-B706-4DEC-8590-E8A0EB49B82E}" type="pres">
      <dgm:prSet presAssocID="{7CE72005-BF57-45C8-B04A-FE750ADD1903}" presName="vProcSp" presStyleCnt="0"/>
      <dgm:spPr/>
    </dgm:pt>
    <dgm:pt modelId="{F36D6648-8C8A-4552-B263-07B05797B9EC}" type="pres">
      <dgm:prSet presAssocID="{7CE72005-BF57-45C8-B04A-FE750ADD1903}" presName="vSp1" presStyleCnt="0"/>
      <dgm:spPr/>
    </dgm:pt>
    <dgm:pt modelId="{336F8215-D70F-420D-BC32-0C06B709EDED}" type="pres">
      <dgm:prSet presAssocID="{7CE72005-BF57-45C8-B04A-FE750ADD1903}" presName="simulatedConn" presStyleLbl="solidFgAcc1" presStyleIdx="1" presStyleCnt="2"/>
      <dgm:spPr/>
    </dgm:pt>
    <dgm:pt modelId="{4D88D551-EB69-4CBD-A603-5EA855398479}" type="pres">
      <dgm:prSet presAssocID="{7CE72005-BF57-45C8-B04A-FE750ADD1903}" presName="vSp2" presStyleCnt="0"/>
      <dgm:spPr/>
    </dgm:pt>
    <dgm:pt modelId="{2A35D386-29A9-4340-BA3E-2F604D71989E}" type="pres">
      <dgm:prSet presAssocID="{7CE72005-BF57-45C8-B04A-FE750ADD1903}" presName="sibTrans" presStyleCnt="0"/>
      <dgm:spPr/>
    </dgm:pt>
    <dgm:pt modelId="{6C25BA89-6C9C-4AF7-933E-3883665B81C4}" type="pres">
      <dgm:prSet presAssocID="{C85C5D95-293E-4A50-A18C-9ED051032E2D}" presName="compositeNode" presStyleCnt="0">
        <dgm:presLayoutVars>
          <dgm:bulletEnabled val="1"/>
        </dgm:presLayoutVars>
      </dgm:prSet>
      <dgm:spPr/>
    </dgm:pt>
    <dgm:pt modelId="{921711CF-18AA-4EE4-AD62-3617FAFF3392}" type="pres">
      <dgm:prSet presAssocID="{C85C5D95-293E-4A50-A18C-9ED051032E2D}" presName="bgRect" presStyleLbl="node1" presStyleIdx="2" presStyleCnt="3"/>
      <dgm:spPr/>
      <dgm:t>
        <a:bodyPr/>
        <a:lstStyle/>
        <a:p>
          <a:endParaRPr lang="en-US"/>
        </a:p>
      </dgm:t>
    </dgm:pt>
    <dgm:pt modelId="{FA96F850-811E-47DF-A890-9088B4A17EF6}" type="pres">
      <dgm:prSet presAssocID="{C85C5D95-293E-4A50-A18C-9ED051032E2D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598710-CEF9-445F-AC78-C61FFD074E4F}" type="pres">
      <dgm:prSet presAssocID="{C85C5D95-293E-4A50-A18C-9ED051032E2D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70DCA2-921D-4013-AAB8-D50974B4D50E}" srcId="{44F1B6F7-102E-423A-B753-7A315B706EC4}" destId="{8C626327-D2CF-4FB5-BCD2-133685E9F549}" srcOrd="0" destOrd="0" parTransId="{F7B778A5-7ABF-453F-A6B0-B9DB926326C2}" sibTransId="{917F93CF-4642-4F43-A3CD-ACD40B737ACA}"/>
    <dgm:cxn modelId="{74D8D91C-5B5F-43DF-84B9-CDC1D2654066}" srcId="{C85C5D95-293E-4A50-A18C-9ED051032E2D}" destId="{AFF43799-97B9-4B16-BDFD-61DFE06F5BE1}" srcOrd="0" destOrd="0" parTransId="{A0D9459D-07FB-4EB3-80A0-8816D9EB7DA5}" sibTransId="{5C7B47F4-E629-4B9E-BAA0-FF6C2839AFC2}"/>
    <dgm:cxn modelId="{E5B75385-655F-4CD2-83B2-957094A675A1}" srcId="{3131C7AC-3DBA-4D72-B3B4-9BADCB5216BB}" destId="{44F1B6F7-102E-423A-B753-7A315B706EC4}" srcOrd="0" destOrd="0" parTransId="{20042703-992F-4B64-8C44-80C624B76894}" sibTransId="{7D71A193-CB15-439A-80BA-703BE0941BD8}"/>
    <dgm:cxn modelId="{8180BA2C-CEBB-4646-AE5E-E375BB287FE0}" type="presOf" srcId="{C85C5D95-293E-4A50-A18C-9ED051032E2D}" destId="{921711CF-18AA-4EE4-AD62-3617FAFF3392}" srcOrd="0" destOrd="0" presId="urn:microsoft.com/office/officeart/2005/8/layout/hProcess7"/>
    <dgm:cxn modelId="{436C9195-C7CD-4B37-B095-47413D743759}" type="presOf" srcId="{03C96F54-11C4-41AC-8F28-AE797A36B641}" destId="{5D266422-A3A2-485E-9915-BE4D84F22D87}" srcOrd="1" destOrd="0" presId="urn:microsoft.com/office/officeart/2005/8/layout/hProcess7"/>
    <dgm:cxn modelId="{9483B43A-A558-4027-8CAB-3C1FD2AB9ADB}" type="presOf" srcId="{3131C7AC-3DBA-4D72-B3B4-9BADCB5216BB}" destId="{C569C584-2CE2-46AD-8D81-66B3E7FF6B13}" srcOrd="0" destOrd="0" presId="urn:microsoft.com/office/officeart/2005/8/layout/hProcess7"/>
    <dgm:cxn modelId="{860C6243-E684-42E9-98E7-7CE3802995CD}" type="presOf" srcId="{C85C5D95-293E-4A50-A18C-9ED051032E2D}" destId="{FA96F850-811E-47DF-A890-9088B4A17EF6}" srcOrd="1" destOrd="0" presId="urn:microsoft.com/office/officeart/2005/8/layout/hProcess7"/>
    <dgm:cxn modelId="{D93FF2E5-011F-43FE-A9A4-5A6E4BA1BE27}" srcId="{3131C7AC-3DBA-4D72-B3B4-9BADCB5216BB}" destId="{C85C5D95-293E-4A50-A18C-9ED051032E2D}" srcOrd="2" destOrd="0" parTransId="{63B633FB-2C60-4DA9-A2CF-B3851E5CAB93}" sibTransId="{9D4AD236-AA87-4B0D-A6A2-CD13BD77D59A}"/>
    <dgm:cxn modelId="{96885963-8153-4E78-8545-44E55EDE26F7}" type="presOf" srcId="{AFF43799-97B9-4B16-BDFD-61DFE06F5BE1}" destId="{97598710-CEF9-445F-AC78-C61FFD074E4F}" srcOrd="0" destOrd="0" presId="urn:microsoft.com/office/officeart/2005/8/layout/hProcess7"/>
    <dgm:cxn modelId="{9C059616-00F3-4446-AF82-7D1A0BF6FB6B}" type="presOf" srcId="{8C626327-D2CF-4FB5-BCD2-133685E9F549}" destId="{80232EE5-46DF-466B-B123-8C861F290D43}" srcOrd="0" destOrd="0" presId="urn:microsoft.com/office/officeart/2005/8/layout/hProcess7"/>
    <dgm:cxn modelId="{ACEA0B62-8981-4A26-B548-7C3511B68162}" type="presOf" srcId="{03C96F54-11C4-41AC-8F28-AE797A36B641}" destId="{5B60DB1F-6552-48AE-99FE-6FE4C29B0C27}" srcOrd="0" destOrd="0" presId="urn:microsoft.com/office/officeart/2005/8/layout/hProcess7"/>
    <dgm:cxn modelId="{E3F37080-8586-4A5B-9BB9-162338F69A74}" type="presOf" srcId="{DBCB0C02-4FA5-438A-B619-E605F1BB35CB}" destId="{5422F241-307D-4B7E-9BA1-96DC804D821E}" srcOrd="0" destOrd="0" presId="urn:microsoft.com/office/officeart/2005/8/layout/hProcess7"/>
    <dgm:cxn modelId="{AD8F420F-0FCB-402C-B017-0D2F6C485260}" srcId="{03C96F54-11C4-41AC-8F28-AE797A36B641}" destId="{DBCB0C02-4FA5-438A-B619-E605F1BB35CB}" srcOrd="0" destOrd="0" parTransId="{0A5CFDE7-32EE-4D30-98A0-A843C994833D}" sibTransId="{A1D02279-1373-4ABC-9367-BA56BB7BEFFB}"/>
    <dgm:cxn modelId="{BD5E4B91-2FD1-470A-A5B4-262A08E51A05}" type="presOf" srcId="{44F1B6F7-102E-423A-B753-7A315B706EC4}" destId="{2F2B84EA-382D-4D81-8011-5EAE3B70F281}" srcOrd="1" destOrd="0" presId="urn:microsoft.com/office/officeart/2005/8/layout/hProcess7"/>
    <dgm:cxn modelId="{A80CDBFD-8617-4D9C-90EA-E4AAB2128F34}" type="presOf" srcId="{44F1B6F7-102E-423A-B753-7A315B706EC4}" destId="{139C3E76-2C92-40E7-80DF-0C87E27E38A4}" srcOrd="0" destOrd="0" presId="urn:microsoft.com/office/officeart/2005/8/layout/hProcess7"/>
    <dgm:cxn modelId="{F4059DCC-AA9C-435C-B798-7C4707427521}" srcId="{3131C7AC-3DBA-4D72-B3B4-9BADCB5216BB}" destId="{03C96F54-11C4-41AC-8F28-AE797A36B641}" srcOrd="1" destOrd="0" parTransId="{7356843B-7DDC-4A4F-A27F-57564C7D0735}" sibTransId="{7CE72005-BF57-45C8-B04A-FE750ADD1903}"/>
    <dgm:cxn modelId="{C3574938-6423-4915-89D0-3B2518FCA05D}" type="presParOf" srcId="{C569C584-2CE2-46AD-8D81-66B3E7FF6B13}" destId="{C236B914-AD0F-42E5-BB3F-EEF0E2F9B114}" srcOrd="0" destOrd="0" presId="urn:microsoft.com/office/officeart/2005/8/layout/hProcess7"/>
    <dgm:cxn modelId="{3BBD454E-26F9-4434-AAAA-0866D4BB8A70}" type="presParOf" srcId="{C236B914-AD0F-42E5-BB3F-EEF0E2F9B114}" destId="{139C3E76-2C92-40E7-80DF-0C87E27E38A4}" srcOrd="0" destOrd="0" presId="urn:microsoft.com/office/officeart/2005/8/layout/hProcess7"/>
    <dgm:cxn modelId="{FB9F4DAA-56C1-46FD-9CF5-60FA37CCBF95}" type="presParOf" srcId="{C236B914-AD0F-42E5-BB3F-EEF0E2F9B114}" destId="{2F2B84EA-382D-4D81-8011-5EAE3B70F281}" srcOrd="1" destOrd="0" presId="urn:microsoft.com/office/officeart/2005/8/layout/hProcess7"/>
    <dgm:cxn modelId="{DC327B77-DED5-4EA7-995E-39C47AC96CD3}" type="presParOf" srcId="{C236B914-AD0F-42E5-BB3F-EEF0E2F9B114}" destId="{80232EE5-46DF-466B-B123-8C861F290D43}" srcOrd="2" destOrd="0" presId="urn:microsoft.com/office/officeart/2005/8/layout/hProcess7"/>
    <dgm:cxn modelId="{D7D9CFDC-6FF0-4687-8573-993ECE6015AC}" type="presParOf" srcId="{C569C584-2CE2-46AD-8D81-66B3E7FF6B13}" destId="{C0ADD371-36C8-4168-AF52-88849FB677FE}" srcOrd="1" destOrd="0" presId="urn:microsoft.com/office/officeart/2005/8/layout/hProcess7"/>
    <dgm:cxn modelId="{91A06B67-EB2B-4019-B6E7-0D2634866B06}" type="presParOf" srcId="{C569C584-2CE2-46AD-8D81-66B3E7FF6B13}" destId="{718A51E3-28A2-41D4-B07C-0AF7ADE737E7}" srcOrd="2" destOrd="0" presId="urn:microsoft.com/office/officeart/2005/8/layout/hProcess7"/>
    <dgm:cxn modelId="{120D5FB9-F5DC-42C0-B6CE-188AD145B113}" type="presParOf" srcId="{718A51E3-28A2-41D4-B07C-0AF7ADE737E7}" destId="{E82057D7-FEA8-41EE-9A1F-6C7ABCCF2F31}" srcOrd="0" destOrd="0" presId="urn:microsoft.com/office/officeart/2005/8/layout/hProcess7"/>
    <dgm:cxn modelId="{12D739FC-2252-45F4-B1AC-FA4CB8562DCC}" type="presParOf" srcId="{718A51E3-28A2-41D4-B07C-0AF7ADE737E7}" destId="{261A88F4-DACF-4141-ABC4-4C39F24E3ED7}" srcOrd="1" destOrd="0" presId="urn:microsoft.com/office/officeart/2005/8/layout/hProcess7"/>
    <dgm:cxn modelId="{A8683A0E-D35B-4448-B1F9-353364E16F94}" type="presParOf" srcId="{718A51E3-28A2-41D4-B07C-0AF7ADE737E7}" destId="{3F81E17C-3ADF-4C94-95DC-A5A8352B3CF2}" srcOrd="2" destOrd="0" presId="urn:microsoft.com/office/officeart/2005/8/layout/hProcess7"/>
    <dgm:cxn modelId="{67856E7E-71F4-4144-A6EB-E517CF6D3D11}" type="presParOf" srcId="{C569C584-2CE2-46AD-8D81-66B3E7FF6B13}" destId="{9431C677-BEC3-48A3-A448-98DFF76CC9D2}" srcOrd="3" destOrd="0" presId="urn:microsoft.com/office/officeart/2005/8/layout/hProcess7"/>
    <dgm:cxn modelId="{8350A0AC-B11F-4E23-9FB5-192C6C38ADD0}" type="presParOf" srcId="{C569C584-2CE2-46AD-8D81-66B3E7FF6B13}" destId="{E2FD4B03-D772-43FC-B310-05E542A7D0AD}" srcOrd="4" destOrd="0" presId="urn:microsoft.com/office/officeart/2005/8/layout/hProcess7"/>
    <dgm:cxn modelId="{0A0D1F35-FC30-4065-B5B0-078992C7BD60}" type="presParOf" srcId="{E2FD4B03-D772-43FC-B310-05E542A7D0AD}" destId="{5B60DB1F-6552-48AE-99FE-6FE4C29B0C27}" srcOrd="0" destOrd="0" presId="urn:microsoft.com/office/officeart/2005/8/layout/hProcess7"/>
    <dgm:cxn modelId="{74CC3ABF-6797-4399-BD51-AE0DC21CDC17}" type="presParOf" srcId="{E2FD4B03-D772-43FC-B310-05E542A7D0AD}" destId="{5D266422-A3A2-485E-9915-BE4D84F22D87}" srcOrd="1" destOrd="0" presId="urn:microsoft.com/office/officeart/2005/8/layout/hProcess7"/>
    <dgm:cxn modelId="{0417B3C1-5C7E-46F8-BB02-2EA313EE9871}" type="presParOf" srcId="{E2FD4B03-D772-43FC-B310-05E542A7D0AD}" destId="{5422F241-307D-4B7E-9BA1-96DC804D821E}" srcOrd="2" destOrd="0" presId="urn:microsoft.com/office/officeart/2005/8/layout/hProcess7"/>
    <dgm:cxn modelId="{6E17F169-5410-4C13-BBE0-79B4B01DA264}" type="presParOf" srcId="{C569C584-2CE2-46AD-8D81-66B3E7FF6B13}" destId="{88802555-EF72-4925-9FB2-22EE37DCA774}" srcOrd="5" destOrd="0" presId="urn:microsoft.com/office/officeart/2005/8/layout/hProcess7"/>
    <dgm:cxn modelId="{1F1D72FE-9226-499A-A7E9-D6A252E38903}" type="presParOf" srcId="{C569C584-2CE2-46AD-8D81-66B3E7FF6B13}" destId="{DF775A59-B706-4DEC-8590-E8A0EB49B82E}" srcOrd="6" destOrd="0" presId="urn:microsoft.com/office/officeart/2005/8/layout/hProcess7"/>
    <dgm:cxn modelId="{9F672F33-E429-4C4A-809F-973A7226EAE4}" type="presParOf" srcId="{DF775A59-B706-4DEC-8590-E8A0EB49B82E}" destId="{F36D6648-8C8A-4552-B263-07B05797B9EC}" srcOrd="0" destOrd="0" presId="urn:microsoft.com/office/officeart/2005/8/layout/hProcess7"/>
    <dgm:cxn modelId="{8F506444-DDC6-4FFB-9A63-9243901687D7}" type="presParOf" srcId="{DF775A59-B706-4DEC-8590-E8A0EB49B82E}" destId="{336F8215-D70F-420D-BC32-0C06B709EDED}" srcOrd="1" destOrd="0" presId="urn:microsoft.com/office/officeart/2005/8/layout/hProcess7"/>
    <dgm:cxn modelId="{85F78D23-3117-4BF0-BFDD-EA6CA169B5F9}" type="presParOf" srcId="{DF775A59-B706-4DEC-8590-E8A0EB49B82E}" destId="{4D88D551-EB69-4CBD-A603-5EA855398479}" srcOrd="2" destOrd="0" presId="urn:microsoft.com/office/officeart/2005/8/layout/hProcess7"/>
    <dgm:cxn modelId="{563D36D1-D5E7-4386-A6A2-74A923F33558}" type="presParOf" srcId="{C569C584-2CE2-46AD-8D81-66B3E7FF6B13}" destId="{2A35D386-29A9-4340-BA3E-2F604D71989E}" srcOrd="7" destOrd="0" presId="urn:microsoft.com/office/officeart/2005/8/layout/hProcess7"/>
    <dgm:cxn modelId="{A1E6A5E1-7D7C-4DA1-9822-6E2AEAFF173E}" type="presParOf" srcId="{C569C584-2CE2-46AD-8D81-66B3E7FF6B13}" destId="{6C25BA89-6C9C-4AF7-933E-3883665B81C4}" srcOrd="8" destOrd="0" presId="urn:microsoft.com/office/officeart/2005/8/layout/hProcess7"/>
    <dgm:cxn modelId="{FD1D66F3-319E-40A0-A31B-A07E990064F3}" type="presParOf" srcId="{6C25BA89-6C9C-4AF7-933E-3883665B81C4}" destId="{921711CF-18AA-4EE4-AD62-3617FAFF3392}" srcOrd="0" destOrd="0" presId="urn:microsoft.com/office/officeart/2005/8/layout/hProcess7"/>
    <dgm:cxn modelId="{67C8EA7D-4A47-4755-9AD0-CAD8231AC5F0}" type="presParOf" srcId="{6C25BA89-6C9C-4AF7-933E-3883665B81C4}" destId="{FA96F850-811E-47DF-A890-9088B4A17EF6}" srcOrd="1" destOrd="0" presId="urn:microsoft.com/office/officeart/2005/8/layout/hProcess7"/>
    <dgm:cxn modelId="{92941F6B-4C94-4D19-980C-271D1EC09FB9}" type="presParOf" srcId="{6C25BA89-6C9C-4AF7-933E-3883665B81C4}" destId="{97598710-CEF9-445F-AC78-C61FFD074E4F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DFD5D7-1E9A-40E7-80F9-544BDF611A8E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C2AE885-8901-4216-9D6C-94479D3F8229}">
      <dgm:prSet phldrT="[Текст]" custT="1"/>
      <dgm:spPr>
        <a:xfrm rot="16200000">
          <a:off x="-239496" y="2431605"/>
          <a:ext cx="2710225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2000" b="1" smtClean="0">
              <a:latin typeface="Calibri"/>
              <a:ea typeface="+mn-ea"/>
              <a:cs typeface="+mn-cs"/>
            </a:rPr>
            <a:t>Audit</a:t>
          </a:r>
          <a:endParaRPr lang="ru-RU" sz="2000" b="1" dirty="0">
            <a:latin typeface="Calibri"/>
            <a:ea typeface="+mn-ea"/>
            <a:cs typeface="+mn-cs"/>
          </a:endParaRPr>
        </a:p>
      </dgm:t>
    </dgm:pt>
    <dgm:pt modelId="{D45C0171-B763-4B2F-B550-68048A0B367D}" type="parTrans" cxnId="{DB1B1587-3313-4B48-947B-257CC3BF5308}">
      <dgm:prSet/>
      <dgm:spPr/>
      <dgm:t>
        <a:bodyPr/>
        <a:lstStyle/>
        <a:p>
          <a:endParaRPr lang="ru-RU" sz="2800"/>
        </a:p>
      </dgm:t>
    </dgm:pt>
    <dgm:pt modelId="{16BFCA15-76C9-45DF-8D49-71FC79174345}" type="sibTrans" cxnId="{DB1B1587-3313-4B48-947B-257CC3BF5308}">
      <dgm:prSet/>
      <dgm:spPr/>
      <dgm:t>
        <a:bodyPr/>
        <a:lstStyle/>
        <a:p>
          <a:endParaRPr lang="ru-RU" sz="2800"/>
        </a:p>
      </dgm:t>
    </dgm:pt>
    <dgm:pt modelId="{CA5E71FF-D15A-420A-A167-FCB428685504}">
      <dgm:prSet phldrT="[Текст]" custT="1"/>
      <dgm:spPr>
        <a:xfrm>
          <a:off x="1813924" y="3"/>
          <a:ext cx="3452016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600" b="0" smtClean="0">
              <a:latin typeface="Calibri"/>
              <a:ea typeface="+mn-ea"/>
              <a:cs typeface="+mn-cs"/>
            </a:rPr>
            <a:t>Description of DCAS </a:t>
          </a:r>
          <a:br>
            <a:rPr lang="en-US" sz="1600" b="0" smtClean="0">
              <a:latin typeface="Calibri"/>
              <a:ea typeface="+mn-ea"/>
              <a:cs typeface="+mn-cs"/>
            </a:rPr>
          </a:br>
          <a:r>
            <a:rPr lang="en-US" sz="1600" b="0" smtClean="0">
              <a:latin typeface="Calibri"/>
              <a:ea typeface="+mn-ea"/>
              <a:cs typeface="+mn-cs"/>
            </a:rPr>
            <a:t>functions and control strategies</a:t>
          </a:r>
          <a:endParaRPr lang="ru-RU" sz="1600" b="0" dirty="0">
            <a:latin typeface="Calibri"/>
            <a:ea typeface="+mn-ea"/>
            <a:cs typeface="+mn-cs"/>
          </a:endParaRPr>
        </a:p>
      </dgm:t>
    </dgm:pt>
    <dgm:pt modelId="{484743CC-F411-49C0-AACD-5C023904625D}" type="parTrans" cxnId="{3DE33ED7-9F55-49ED-A78B-F4762C4ACEE7}">
      <dgm:prSet custT="1"/>
      <dgm:spPr>
        <a:xfrm>
          <a:off x="1414716" y="299103"/>
          <a:ext cx="399208" cy="2431602"/>
        </a:xfrm>
        <a:custGeom>
          <a:avLst/>
          <a:gdLst/>
          <a:ahLst/>
          <a:cxnLst/>
          <a:rect l="0" t="0" r="0" b="0"/>
          <a:pathLst>
            <a:path>
              <a:moveTo>
                <a:pt x="0" y="2431602"/>
              </a:moveTo>
              <a:lnTo>
                <a:pt x="199604" y="2431602"/>
              </a:lnTo>
              <a:lnTo>
                <a:pt x="199604" y="0"/>
              </a:lnTo>
              <a:lnTo>
                <a:pt x="399208" y="0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 sz="105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52A0AD2-C3C5-41CF-8870-21C082803BF0}" type="sibTrans" cxnId="{3DE33ED7-9F55-49ED-A78B-F4762C4ACEE7}">
      <dgm:prSet/>
      <dgm:spPr/>
      <dgm:t>
        <a:bodyPr/>
        <a:lstStyle/>
        <a:p>
          <a:endParaRPr lang="ru-RU" sz="2800"/>
        </a:p>
      </dgm:t>
    </dgm:pt>
    <dgm:pt modelId="{84C07148-A6A6-4139-8748-77B9B26CC0E1}">
      <dgm:prSet phldrT="[Текст]" custT="1"/>
      <dgm:spPr>
        <a:xfrm>
          <a:off x="1813924" y="747753"/>
          <a:ext cx="3452016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600" b="0" smtClean="0">
              <a:latin typeface="Calibri"/>
              <a:ea typeface="+mn-ea"/>
              <a:cs typeface="+mn-cs"/>
            </a:rPr>
            <a:t>DCAS </a:t>
          </a:r>
          <a:br>
            <a:rPr lang="en-US" sz="1600" b="0" smtClean="0">
              <a:latin typeface="Calibri"/>
              <a:ea typeface="+mn-ea"/>
              <a:cs typeface="+mn-cs"/>
            </a:rPr>
          </a:br>
          <a:r>
            <a:rPr lang="en-US" sz="1600" b="0" smtClean="0">
              <a:latin typeface="Calibri"/>
              <a:ea typeface="+mn-ea"/>
              <a:cs typeface="+mn-cs"/>
            </a:rPr>
            <a:t>layout and schematics</a:t>
          </a:r>
          <a:endParaRPr lang="ru-RU" sz="1600" b="0" dirty="0">
            <a:latin typeface="Calibri"/>
            <a:ea typeface="+mn-ea"/>
            <a:cs typeface="+mn-cs"/>
          </a:endParaRPr>
        </a:p>
      </dgm:t>
    </dgm:pt>
    <dgm:pt modelId="{75DC145F-45A4-45E4-935D-6D16648F944C}" type="parTrans" cxnId="{D26F31CA-7B06-4126-BA1C-2093B51D2272}">
      <dgm:prSet custT="1"/>
      <dgm:spPr>
        <a:xfrm>
          <a:off x="1414716" y="1046853"/>
          <a:ext cx="399208" cy="1683852"/>
        </a:xfrm>
        <a:custGeom>
          <a:avLst/>
          <a:gdLst/>
          <a:ahLst/>
          <a:cxnLst/>
          <a:rect l="0" t="0" r="0" b="0"/>
          <a:pathLst>
            <a:path>
              <a:moveTo>
                <a:pt x="0" y="1683852"/>
              </a:moveTo>
              <a:lnTo>
                <a:pt x="199604" y="1683852"/>
              </a:lnTo>
              <a:lnTo>
                <a:pt x="199604" y="0"/>
              </a:lnTo>
              <a:lnTo>
                <a:pt x="399208" y="0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 sz="9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0BD3A23-38A5-468B-82F8-A4674D558DF5}" type="sibTrans" cxnId="{D26F31CA-7B06-4126-BA1C-2093B51D2272}">
      <dgm:prSet/>
      <dgm:spPr/>
      <dgm:t>
        <a:bodyPr/>
        <a:lstStyle/>
        <a:p>
          <a:endParaRPr lang="ru-RU" sz="2800"/>
        </a:p>
      </dgm:t>
    </dgm:pt>
    <dgm:pt modelId="{E2012FA9-CB6E-4D07-A748-3EFDDC4CC791}">
      <dgm:prSet phldrT="[Текст]" custT="1"/>
      <dgm:spPr>
        <a:xfrm>
          <a:off x="1813924" y="1499673"/>
          <a:ext cx="3452016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600" b="0" smtClean="0">
              <a:latin typeface="Calibri"/>
              <a:ea typeface="+mn-ea"/>
              <a:cs typeface="+mn-cs"/>
            </a:rPr>
            <a:t>Safety Concept</a:t>
          </a:r>
          <a:endParaRPr lang="ru-RU" sz="1600" b="0" dirty="0">
            <a:latin typeface="Calibri"/>
            <a:ea typeface="+mn-ea"/>
            <a:cs typeface="+mn-cs"/>
          </a:endParaRPr>
        </a:p>
      </dgm:t>
    </dgm:pt>
    <dgm:pt modelId="{79CC4B4A-1812-430C-88B6-D707B731B16D}" type="parTrans" cxnId="{490F59DA-3A67-483C-93BD-7BD9BEEAC622}">
      <dgm:prSet custT="1"/>
      <dgm:spPr>
        <a:xfrm>
          <a:off x="1414716" y="1798773"/>
          <a:ext cx="399208" cy="931932"/>
        </a:xfrm>
        <a:custGeom>
          <a:avLst/>
          <a:gdLst/>
          <a:ahLst/>
          <a:cxnLst/>
          <a:rect l="0" t="0" r="0" b="0"/>
          <a:pathLst>
            <a:path>
              <a:moveTo>
                <a:pt x="0" y="931932"/>
              </a:moveTo>
              <a:lnTo>
                <a:pt x="199604" y="931932"/>
              </a:lnTo>
              <a:lnTo>
                <a:pt x="199604" y="0"/>
              </a:lnTo>
              <a:lnTo>
                <a:pt x="399208" y="0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 sz="8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0E6AA75-86EB-471F-A139-99B82C845B27}" type="sibTrans" cxnId="{490F59DA-3A67-483C-93BD-7BD9BEEAC622}">
      <dgm:prSet/>
      <dgm:spPr/>
      <dgm:t>
        <a:bodyPr/>
        <a:lstStyle/>
        <a:p>
          <a:endParaRPr lang="ru-RU" sz="2800"/>
        </a:p>
      </dgm:t>
    </dgm:pt>
    <dgm:pt modelId="{ABEEF08A-7029-4441-8588-68D508B4B4A6}">
      <dgm:prSet custT="1"/>
      <dgm:spPr>
        <a:xfrm>
          <a:off x="1813924" y="4865927"/>
          <a:ext cx="3452016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600" b="0" smtClean="0">
              <a:latin typeface="Calibri"/>
              <a:ea typeface="+mn-ea"/>
              <a:cs typeface="+mn-cs"/>
            </a:rPr>
            <a:t>Manufacturer’s </a:t>
          </a:r>
          <a:br>
            <a:rPr lang="en-US" sz="1600" b="0" smtClean="0">
              <a:latin typeface="Calibri"/>
              <a:ea typeface="+mn-ea"/>
              <a:cs typeface="+mn-cs"/>
            </a:rPr>
          </a:br>
          <a:r>
            <a:rPr lang="en-US" sz="1600" b="0" smtClean="0">
              <a:latin typeface="Calibri"/>
              <a:ea typeface="+mn-ea"/>
              <a:cs typeface="+mn-cs"/>
            </a:rPr>
            <a:t>Safety Management System</a:t>
          </a:r>
          <a:endParaRPr lang="ru-RU" sz="1600" b="0" dirty="0">
            <a:latin typeface="Calibri"/>
            <a:ea typeface="+mn-ea"/>
            <a:cs typeface="+mn-cs"/>
          </a:endParaRPr>
        </a:p>
      </dgm:t>
    </dgm:pt>
    <dgm:pt modelId="{AB20EF66-6259-4556-A38C-2F4F804D400D}" type="parTrans" cxnId="{87960D59-BC37-462C-92E7-77BAFE279686}">
      <dgm:prSet custT="1"/>
      <dgm:spPr>
        <a:xfrm>
          <a:off x="1414716" y="2730706"/>
          <a:ext cx="399208" cy="2434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604" y="0"/>
              </a:lnTo>
              <a:lnTo>
                <a:pt x="199604" y="2434321"/>
              </a:lnTo>
              <a:lnTo>
                <a:pt x="399208" y="2434321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 sz="105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964E5D5-6EE0-477D-AE7D-9C63492B6661}" type="sibTrans" cxnId="{87960D59-BC37-462C-92E7-77BAFE279686}">
      <dgm:prSet/>
      <dgm:spPr/>
      <dgm:t>
        <a:bodyPr/>
        <a:lstStyle/>
        <a:p>
          <a:endParaRPr lang="ru-RU" sz="2800"/>
        </a:p>
      </dgm:t>
    </dgm:pt>
    <dgm:pt modelId="{BA3884A9-1450-455C-96D2-837B582BD8CB}">
      <dgm:prSet custT="1"/>
      <dgm:spPr>
        <a:xfrm>
          <a:off x="1813924" y="4118176"/>
          <a:ext cx="3452016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600" b="0" smtClean="0">
              <a:latin typeface="Calibri"/>
              <a:ea typeface="+mn-ea"/>
              <a:cs typeface="+mn-cs"/>
            </a:rPr>
            <a:t>Results of physical tests </a:t>
          </a:r>
          <a:br>
            <a:rPr lang="en-US" sz="1600" b="0" smtClean="0">
              <a:latin typeface="Calibri"/>
              <a:ea typeface="+mn-ea"/>
              <a:cs typeface="+mn-cs"/>
            </a:rPr>
          </a:br>
          <a:r>
            <a:rPr lang="en-US" sz="1600" b="0" smtClean="0">
              <a:latin typeface="Calibri"/>
              <a:ea typeface="+mn-ea"/>
              <a:cs typeface="+mn-cs"/>
            </a:rPr>
            <a:t>performed by the manufacturer</a:t>
          </a:r>
          <a:endParaRPr lang="ru-RU" sz="1600" b="0" dirty="0">
            <a:latin typeface="Calibri"/>
            <a:ea typeface="+mn-ea"/>
            <a:cs typeface="+mn-cs"/>
          </a:endParaRPr>
        </a:p>
      </dgm:t>
    </dgm:pt>
    <dgm:pt modelId="{7DF0A934-5E8F-4AF7-86E8-FDCFFC778F7B}" type="parTrans" cxnId="{762F113F-0AB5-4DF4-AB40-1A17E46220F2}">
      <dgm:prSet custT="1"/>
      <dgm:spPr>
        <a:xfrm>
          <a:off x="1414716" y="2730706"/>
          <a:ext cx="399208" cy="1686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604" y="0"/>
              </a:lnTo>
              <a:lnTo>
                <a:pt x="199604" y="1686570"/>
              </a:lnTo>
              <a:lnTo>
                <a:pt x="399208" y="1686570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 sz="9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C39E315-7F64-4E1A-B409-CE22314803BF}" type="sibTrans" cxnId="{762F113F-0AB5-4DF4-AB40-1A17E46220F2}">
      <dgm:prSet/>
      <dgm:spPr/>
      <dgm:t>
        <a:bodyPr/>
        <a:lstStyle/>
        <a:p>
          <a:endParaRPr lang="ru-RU" sz="2800"/>
        </a:p>
      </dgm:t>
    </dgm:pt>
    <dgm:pt modelId="{10D16482-BA3D-4179-8698-BEF871B92755}">
      <dgm:prSet custT="1"/>
      <dgm:spPr>
        <a:xfrm>
          <a:off x="1813924" y="2247424"/>
          <a:ext cx="3452016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400" b="0" dirty="0" smtClean="0">
              <a:latin typeface="Calibri"/>
              <a:ea typeface="+mn-ea"/>
              <a:cs typeface="+mn-cs"/>
            </a:rPr>
            <a:t>Compliance with specific provisions </a:t>
          </a:r>
          <a:br>
            <a:rPr lang="en-US" sz="1400" b="0" dirty="0" smtClean="0">
              <a:latin typeface="Calibri"/>
              <a:ea typeface="+mn-ea"/>
              <a:cs typeface="+mn-cs"/>
            </a:rPr>
          </a:br>
          <a:r>
            <a:rPr lang="en-US" sz="1400" b="0" dirty="0" smtClean="0">
              <a:latin typeface="Calibri"/>
              <a:ea typeface="+mn-ea"/>
              <a:cs typeface="+mn-cs"/>
            </a:rPr>
            <a:t>of DCAS UN Regulation</a:t>
          </a:r>
          <a:endParaRPr lang="ru-RU" sz="1400" b="0" dirty="0">
            <a:latin typeface="Calibri"/>
            <a:ea typeface="+mn-ea"/>
            <a:cs typeface="+mn-cs"/>
          </a:endParaRPr>
        </a:p>
      </dgm:t>
    </dgm:pt>
    <dgm:pt modelId="{C37E6EB3-FE12-418E-BD57-9F0CE0C22FBC}" type="parTrans" cxnId="{1CC29E3E-6107-4330-B404-D88860168C10}">
      <dgm:prSet custT="1"/>
      <dgm:spPr>
        <a:xfrm>
          <a:off x="1414716" y="2546524"/>
          <a:ext cx="399208" cy="184181"/>
        </a:xfrm>
        <a:custGeom>
          <a:avLst/>
          <a:gdLst/>
          <a:ahLst/>
          <a:cxnLst/>
          <a:rect l="0" t="0" r="0" b="0"/>
          <a:pathLst>
            <a:path>
              <a:moveTo>
                <a:pt x="0" y="184181"/>
              </a:moveTo>
              <a:lnTo>
                <a:pt x="199604" y="184181"/>
              </a:lnTo>
              <a:lnTo>
                <a:pt x="199604" y="0"/>
              </a:lnTo>
              <a:lnTo>
                <a:pt x="399208" y="0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 sz="8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704FFCA-D787-4F7C-A9C7-D9A5D88C5FB8}" type="sibTrans" cxnId="{1CC29E3E-6107-4330-B404-D88860168C10}">
      <dgm:prSet/>
      <dgm:spPr/>
      <dgm:t>
        <a:bodyPr/>
        <a:lstStyle/>
        <a:p>
          <a:endParaRPr lang="ru-RU" sz="2800"/>
        </a:p>
      </dgm:t>
    </dgm:pt>
    <dgm:pt modelId="{B4A925A6-D8B8-479F-A1AB-8B5DEBDC7CF8}">
      <dgm:prSet custT="1"/>
      <dgm:spPr>
        <a:xfrm>
          <a:off x="5658360" y="1127174"/>
          <a:ext cx="2842824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600" b="0" smtClean="0">
              <a:latin typeface="Calibri"/>
              <a:ea typeface="+mn-ea"/>
              <a:cs typeface="+mn-cs"/>
            </a:rPr>
            <a:t>Assurance of DCAS controllability</a:t>
          </a:r>
          <a:endParaRPr lang="ru-RU" sz="1600" b="0" dirty="0">
            <a:latin typeface="Calibri"/>
            <a:ea typeface="+mn-ea"/>
            <a:cs typeface="+mn-cs"/>
          </a:endParaRPr>
        </a:p>
      </dgm:t>
    </dgm:pt>
    <dgm:pt modelId="{B469B257-9C5F-4DC2-978F-BD57F8EFA363}" type="parTrans" cxnId="{7AD7C4F9-5FCD-4A78-8C19-D328073A9ABE}">
      <dgm:prSet/>
      <dgm:spPr>
        <a:xfrm>
          <a:off x="5265941" y="1426274"/>
          <a:ext cx="392419" cy="372499"/>
        </a:xfrm>
        <a:custGeom>
          <a:avLst/>
          <a:gdLst/>
          <a:ahLst/>
          <a:cxnLst/>
          <a:rect l="0" t="0" r="0" b="0"/>
          <a:pathLst>
            <a:path>
              <a:moveTo>
                <a:pt x="0" y="372499"/>
              </a:moveTo>
              <a:lnTo>
                <a:pt x="196209" y="372499"/>
              </a:lnTo>
              <a:lnTo>
                <a:pt x="196209" y="0"/>
              </a:lnTo>
              <a:lnTo>
                <a:pt x="392419" y="0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50FF3876-89EB-4D34-BEB4-9727C99B564F}" type="sibTrans" cxnId="{7AD7C4F9-5FCD-4A78-8C19-D328073A9ABE}">
      <dgm:prSet/>
      <dgm:spPr/>
      <dgm:t>
        <a:bodyPr/>
        <a:lstStyle/>
        <a:p>
          <a:endParaRPr lang="ru-RU"/>
        </a:p>
      </dgm:t>
    </dgm:pt>
    <dgm:pt modelId="{40996BF5-59EC-431C-B946-9F866CB4D73C}">
      <dgm:prSet custT="1"/>
      <dgm:spPr>
        <a:xfrm>
          <a:off x="8893565" y="2012666"/>
          <a:ext cx="2567738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600" b="0" smtClean="0">
              <a:latin typeface="Calibri"/>
              <a:ea typeface="+mn-ea"/>
              <a:cs typeface="+mn-cs"/>
            </a:rPr>
            <a:t>Functional safety</a:t>
          </a:r>
          <a:br>
            <a:rPr lang="en-US" sz="1600" b="0" smtClean="0">
              <a:latin typeface="Calibri"/>
              <a:ea typeface="+mn-ea"/>
              <a:cs typeface="+mn-cs"/>
            </a:rPr>
          </a:br>
          <a:r>
            <a:rPr lang="en-US" sz="1600" b="0" smtClean="0">
              <a:latin typeface="Calibri"/>
              <a:ea typeface="+mn-ea"/>
              <a:cs typeface="+mn-cs"/>
            </a:rPr>
            <a:t>&amp; Risk Assessment</a:t>
          </a:r>
          <a:endParaRPr lang="ru-RU" sz="1600" b="0" dirty="0">
            <a:latin typeface="Calibri"/>
            <a:ea typeface="+mn-ea"/>
            <a:cs typeface="+mn-cs"/>
          </a:endParaRPr>
        </a:p>
      </dgm:t>
    </dgm:pt>
    <dgm:pt modelId="{D28346C5-0B9C-485E-86F7-D6D026AA836B}" type="parTrans" cxnId="{E82B9EA6-9823-4207-8192-0C3E49A238F4}">
      <dgm:prSet/>
      <dgm:spPr>
        <a:xfrm>
          <a:off x="5265941" y="1798773"/>
          <a:ext cx="3627624" cy="512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13812" y="0"/>
              </a:lnTo>
              <a:lnTo>
                <a:pt x="1813812" y="512992"/>
              </a:lnTo>
              <a:lnTo>
                <a:pt x="3627624" y="512992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DAE16CE-7F11-45C8-8143-13EF0B3D91FF}" type="sibTrans" cxnId="{E82B9EA6-9823-4207-8192-0C3E49A238F4}">
      <dgm:prSet/>
      <dgm:spPr/>
      <dgm:t>
        <a:bodyPr/>
        <a:lstStyle/>
        <a:p>
          <a:endParaRPr lang="ru-RU"/>
        </a:p>
      </dgm:t>
    </dgm:pt>
    <dgm:pt modelId="{5A5C26E3-3821-41B9-AEA3-111C75111A85}">
      <dgm:prSet custT="1"/>
      <dgm:spPr>
        <a:xfrm>
          <a:off x="8886815" y="1118003"/>
          <a:ext cx="2549333" cy="616589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600" b="0" smtClean="0">
              <a:latin typeface="Calibri"/>
              <a:ea typeface="+mn-ea"/>
              <a:cs typeface="+mn-cs"/>
            </a:rPr>
            <a:t>SOTIF</a:t>
          </a:r>
          <a:endParaRPr lang="ru-RU" sz="1600" b="0" dirty="0">
            <a:latin typeface="Calibri"/>
            <a:ea typeface="+mn-ea"/>
            <a:cs typeface="+mn-cs"/>
          </a:endParaRPr>
        </a:p>
      </dgm:t>
    </dgm:pt>
    <dgm:pt modelId="{ED1F721A-FFF6-46BA-9E2F-5204AAB80898}" type="parTrans" cxnId="{A4EAE9F0-5407-438B-AD27-C0E00C4E094A}">
      <dgm:prSet/>
      <dgm:spPr>
        <a:xfrm>
          <a:off x="8501184" y="1380554"/>
          <a:ext cx="3856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2815" y="45720"/>
              </a:lnTo>
              <a:lnTo>
                <a:pt x="192815" y="45743"/>
              </a:lnTo>
              <a:lnTo>
                <a:pt x="385630" y="45743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0D6630F-CFA4-4279-BFD9-078CC1675767}" type="sibTrans" cxnId="{A4EAE9F0-5407-438B-AD27-C0E00C4E094A}">
      <dgm:prSet/>
      <dgm:spPr/>
      <dgm:t>
        <a:bodyPr/>
        <a:lstStyle/>
        <a:p>
          <a:endParaRPr lang="ru-RU"/>
        </a:p>
      </dgm:t>
    </dgm:pt>
    <dgm:pt modelId="{8C5F753A-E61C-4883-96D2-03DE8F667AFD}">
      <dgm:prSet custT="1"/>
      <dgm:spPr>
        <a:xfrm>
          <a:off x="1813924" y="3369050"/>
          <a:ext cx="3452016" cy="59820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n-US" sz="1600" b="0" smtClean="0">
              <a:latin typeface="Calibri"/>
              <a:ea typeface="+mn-ea"/>
              <a:cs typeface="+mn-cs"/>
            </a:rPr>
            <a:t>Virtual testing (voluntary)</a:t>
          </a:r>
          <a:endParaRPr lang="ru-RU" sz="1600" b="0" dirty="0">
            <a:latin typeface="Calibri"/>
            <a:ea typeface="+mn-ea"/>
            <a:cs typeface="+mn-cs"/>
          </a:endParaRPr>
        </a:p>
      </dgm:t>
    </dgm:pt>
    <dgm:pt modelId="{E3F8080B-6B67-4DAF-8EBE-5332173DB0A4}" type="sibTrans" cxnId="{B73DFE3F-2689-4551-B101-A9241CC7BBD3}">
      <dgm:prSet/>
      <dgm:spPr/>
      <dgm:t>
        <a:bodyPr/>
        <a:lstStyle/>
        <a:p>
          <a:endParaRPr lang="ru-RU" sz="2800"/>
        </a:p>
      </dgm:t>
    </dgm:pt>
    <dgm:pt modelId="{B86F3FC2-BC42-462C-9DF6-4385D381D64E}" type="parTrans" cxnId="{B73DFE3F-2689-4551-B101-A9241CC7BBD3}">
      <dgm:prSet custT="1"/>
      <dgm:spPr>
        <a:xfrm>
          <a:off x="1414716" y="2730706"/>
          <a:ext cx="399208" cy="937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604" y="0"/>
              </a:lnTo>
              <a:lnTo>
                <a:pt x="199604" y="937444"/>
              </a:lnTo>
              <a:lnTo>
                <a:pt x="399208" y="937444"/>
              </a:lnTo>
            </a:path>
          </a:pathLst>
        </a:custGeom>
      </dgm:spPr>
      <dgm:t>
        <a:bodyPr/>
        <a:lstStyle/>
        <a:p>
          <a:pPr>
            <a:buNone/>
          </a:pPr>
          <a:endParaRPr lang="ru-RU" sz="8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CDA9B92-5F44-4011-A161-5DB5CBCD1791}">
      <dgm:prSet custT="1"/>
      <dgm:spPr>
        <a:xfrm>
          <a:off x="1813924" y="2247424"/>
          <a:ext cx="3452016" cy="598200"/>
        </a:xfrm>
        <a:ln>
          <a:solidFill>
            <a:srgbClr val="FF0000"/>
          </a:solidFill>
        </a:ln>
      </dgm:spPr>
      <dgm:t>
        <a:bodyPr/>
        <a:lstStyle/>
        <a:p>
          <a:pPr>
            <a:buNone/>
          </a:pPr>
          <a:r>
            <a:rPr lang="en-GB" sz="1400" b="0" dirty="0" smtClean="0">
              <a:latin typeface="Calibri"/>
              <a:ea typeface="+mn-ea"/>
              <a:cs typeface="+mn-cs"/>
            </a:rPr>
            <a:t>Declared safety performance of the system (Appendix 4)</a:t>
          </a:r>
          <a:endParaRPr lang="ru-RU" sz="1400" b="0" dirty="0">
            <a:latin typeface="Calibri"/>
            <a:ea typeface="+mn-ea"/>
            <a:cs typeface="+mn-cs"/>
          </a:endParaRPr>
        </a:p>
      </dgm:t>
    </dgm:pt>
    <dgm:pt modelId="{873FB19A-A936-40FB-AB24-2E996BCEFF8F}" type="parTrans" cxnId="{39708151-A3C5-448E-94BE-F65ADD22B03D}">
      <dgm:prSet/>
      <dgm:spPr/>
      <dgm:t>
        <a:bodyPr/>
        <a:lstStyle/>
        <a:p>
          <a:endParaRPr lang="en-US"/>
        </a:p>
      </dgm:t>
    </dgm:pt>
    <dgm:pt modelId="{0A5E0B38-5EA7-4E97-AE4A-FBE0B26346F1}" type="sibTrans" cxnId="{39708151-A3C5-448E-94BE-F65ADD22B03D}">
      <dgm:prSet/>
      <dgm:spPr/>
      <dgm:t>
        <a:bodyPr/>
        <a:lstStyle/>
        <a:p>
          <a:endParaRPr lang="en-US"/>
        </a:p>
      </dgm:t>
    </dgm:pt>
    <dgm:pt modelId="{C9267751-5EE7-404E-A758-75059FAF4DC0}">
      <dgm:prSet custT="1"/>
      <dgm:spPr>
        <a:xfrm>
          <a:off x="1813924" y="2247424"/>
          <a:ext cx="3452016" cy="598200"/>
        </a:xfrm>
        <a:ln>
          <a:solidFill>
            <a:srgbClr val="FF0000"/>
          </a:solidFill>
        </a:ln>
      </dgm:spPr>
      <dgm:t>
        <a:bodyPr/>
        <a:lstStyle/>
        <a:p>
          <a:pPr>
            <a:buNone/>
          </a:pPr>
          <a:r>
            <a:rPr lang="en-GB" sz="1400" b="0" dirty="0" smtClean="0">
              <a:latin typeface="Calibri"/>
              <a:ea typeface="+mn-ea"/>
              <a:cs typeface="+mn-cs"/>
            </a:rPr>
            <a:t>Validation by testing – Pass/Fail criteria</a:t>
          </a:r>
          <a:endParaRPr lang="ru-RU" sz="1400" b="0" dirty="0">
            <a:latin typeface="Calibri"/>
            <a:ea typeface="+mn-ea"/>
            <a:cs typeface="+mn-cs"/>
          </a:endParaRPr>
        </a:p>
      </dgm:t>
    </dgm:pt>
    <dgm:pt modelId="{6E53269A-A894-460D-BED3-D402B16B4EC4}" type="parTrans" cxnId="{DA8F1859-2790-41BE-AEB4-FAD63D8A89F5}">
      <dgm:prSet/>
      <dgm:spPr/>
      <dgm:t>
        <a:bodyPr/>
        <a:lstStyle/>
        <a:p>
          <a:endParaRPr lang="en-US"/>
        </a:p>
      </dgm:t>
    </dgm:pt>
    <dgm:pt modelId="{C5A7D0C3-EB03-4B03-952E-6AE053078EBD}" type="sibTrans" cxnId="{DA8F1859-2790-41BE-AEB4-FAD63D8A89F5}">
      <dgm:prSet/>
      <dgm:spPr/>
      <dgm:t>
        <a:bodyPr/>
        <a:lstStyle/>
        <a:p>
          <a:endParaRPr lang="en-US"/>
        </a:p>
      </dgm:t>
    </dgm:pt>
    <dgm:pt modelId="{39309D59-809E-4B5E-BD12-0979B0463EA3}" type="pres">
      <dgm:prSet presAssocID="{C0DFD5D7-1E9A-40E7-80F9-544BDF611A8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2BA229-70ED-4A97-A667-E89DECEC91B1}" type="pres">
      <dgm:prSet presAssocID="{FC2AE885-8901-4216-9D6C-94479D3F8229}" presName="root1" presStyleCnt="0"/>
      <dgm:spPr/>
      <dgm:t>
        <a:bodyPr/>
        <a:lstStyle/>
        <a:p>
          <a:endParaRPr lang="en-US"/>
        </a:p>
      </dgm:t>
    </dgm:pt>
    <dgm:pt modelId="{C625A76D-0C31-4668-A5FD-CDEB9111E368}" type="pres">
      <dgm:prSet presAssocID="{FC2AE885-8901-4216-9D6C-94479D3F8229}" presName="LevelOneTextNode" presStyleLbl="node0" presStyleIdx="0" presStyleCnt="1" custScaleY="86082" custLinFactNeighborY="-1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832FF1-81B3-498E-8C5E-FD7DADDD276F}" type="pres">
      <dgm:prSet presAssocID="{FC2AE885-8901-4216-9D6C-94479D3F8229}" presName="level2hierChild" presStyleCnt="0"/>
      <dgm:spPr/>
      <dgm:t>
        <a:bodyPr/>
        <a:lstStyle/>
        <a:p>
          <a:endParaRPr lang="en-US"/>
        </a:p>
      </dgm:t>
    </dgm:pt>
    <dgm:pt modelId="{DCFA5225-6507-4382-A167-3FCD306D9F76}" type="pres">
      <dgm:prSet presAssocID="{484743CC-F411-49C0-AACD-5C023904625D}" presName="conn2-1" presStyleLbl="parChTrans1D2" presStyleIdx="0" presStyleCnt="7"/>
      <dgm:spPr/>
      <dgm:t>
        <a:bodyPr/>
        <a:lstStyle/>
        <a:p>
          <a:endParaRPr lang="en-US"/>
        </a:p>
      </dgm:t>
    </dgm:pt>
    <dgm:pt modelId="{A495ECA8-E35B-4BDB-8733-3EC12757B1E1}" type="pres">
      <dgm:prSet presAssocID="{484743CC-F411-49C0-AACD-5C023904625D}" presName="connTx" presStyleLbl="parChTrans1D2" presStyleIdx="0" presStyleCnt="7"/>
      <dgm:spPr/>
      <dgm:t>
        <a:bodyPr/>
        <a:lstStyle/>
        <a:p>
          <a:endParaRPr lang="en-US"/>
        </a:p>
      </dgm:t>
    </dgm:pt>
    <dgm:pt modelId="{7E2ADAAC-2FFB-41C4-A6BC-58F1F531E556}" type="pres">
      <dgm:prSet presAssocID="{CA5E71FF-D15A-420A-A167-FCB428685504}" presName="root2" presStyleCnt="0"/>
      <dgm:spPr/>
      <dgm:t>
        <a:bodyPr/>
        <a:lstStyle/>
        <a:p>
          <a:endParaRPr lang="en-US"/>
        </a:p>
      </dgm:t>
    </dgm:pt>
    <dgm:pt modelId="{90842C55-B437-41D1-BCDC-EB0F1D44408C}" type="pres">
      <dgm:prSet presAssocID="{CA5E71FF-D15A-420A-A167-FCB428685504}" presName="LevelTwoTextNode" presStyleLbl="node2" presStyleIdx="0" presStyleCnt="7" custScaleX="175935" custLinFactNeighborX="346" custLinFactNeighborY="-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3254A6-5E7D-43B6-A3DE-6E450E0C5547}" type="pres">
      <dgm:prSet presAssocID="{CA5E71FF-D15A-420A-A167-FCB428685504}" presName="level3hierChild" presStyleCnt="0"/>
      <dgm:spPr/>
      <dgm:t>
        <a:bodyPr/>
        <a:lstStyle/>
        <a:p>
          <a:endParaRPr lang="en-US"/>
        </a:p>
      </dgm:t>
    </dgm:pt>
    <dgm:pt modelId="{4F3C77A4-1BC8-4A3E-A8C0-1309E0566C32}" type="pres">
      <dgm:prSet presAssocID="{75DC145F-45A4-45E4-935D-6D16648F944C}" presName="conn2-1" presStyleLbl="parChTrans1D2" presStyleIdx="1" presStyleCnt="7"/>
      <dgm:spPr/>
      <dgm:t>
        <a:bodyPr/>
        <a:lstStyle/>
        <a:p>
          <a:endParaRPr lang="en-US"/>
        </a:p>
      </dgm:t>
    </dgm:pt>
    <dgm:pt modelId="{8D160AEB-F86B-43CE-B306-68A4F822AF66}" type="pres">
      <dgm:prSet presAssocID="{75DC145F-45A4-45E4-935D-6D16648F944C}" presName="connTx" presStyleLbl="parChTrans1D2" presStyleIdx="1" presStyleCnt="7"/>
      <dgm:spPr/>
      <dgm:t>
        <a:bodyPr/>
        <a:lstStyle/>
        <a:p>
          <a:endParaRPr lang="en-US"/>
        </a:p>
      </dgm:t>
    </dgm:pt>
    <dgm:pt modelId="{CB0AB895-7A6F-480D-8021-46D7009BFE20}" type="pres">
      <dgm:prSet presAssocID="{84C07148-A6A6-4139-8748-77B9B26CC0E1}" presName="root2" presStyleCnt="0"/>
      <dgm:spPr/>
      <dgm:t>
        <a:bodyPr/>
        <a:lstStyle/>
        <a:p>
          <a:endParaRPr lang="en-US"/>
        </a:p>
      </dgm:t>
    </dgm:pt>
    <dgm:pt modelId="{B71A588F-F4CB-435A-9557-8096BE87A490}" type="pres">
      <dgm:prSet presAssocID="{84C07148-A6A6-4139-8748-77B9B26CC0E1}" presName="LevelTwoTextNode" presStyleLbl="node2" presStyleIdx="1" presStyleCnt="7" custScaleX="175935" custLinFactNeighborX="346" custLinFactNeighborY="-9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B41B87-E9D7-4BA7-AF47-65BF5444D9B6}" type="pres">
      <dgm:prSet presAssocID="{84C07148-A6A6-4139-8748-77B9B26CC0E1}" presName="level3hierChild" presStyleCnt="0"/>
      <dgm:spPr/>
      <dgm:t>
        <a:bodyPr/>
        <a:lstStyle/>
        <a:p>
          <a:endParaRPr lang="en-US"/>
        </a:p>
      </dgm:t>
    </dgm:pt>
    <dgm:pt modelId="{E537908E-9D22-4D46-A712-AADA07B54043}" type="pres">
      <dgm:prSet presAssocID="{79CC4B4A-1812-430C-88B6-D707B731B16D}" presName="conn2-1" presStyleLbl="parChTrans1D2" presStyleIdx="2" presStyleCnt="7"/>
      <dgm:spPr/>
      <dgm:t>
        <a:bodyPr/>
        <a:lstStyle/>
        <a:p>
          <a:endParaRPr lang="en-US"/>
        </a:p>
      </dgm:t>
    </dgm:pt>
    <dgm:pt modelId="{4678DE36-6346-443F-B399-1AC3C57B7FD2}" type="pres">
      <dgm:prSet presAssocID="{79CC4B4A-1812-430C-88B6-D707B731B16D}" presName="connTx" presStyleLbl="parChTrans1D2" presStyleIdx="2" presStyleCnt="7"/>
      <dgm:spPr/>
      <dgm:t>
        <a:bodyPr/>
        <a:lstStyle/>
        <a:p>
          <a:endParaRPr lang="en-US"/>
        </a:p>
      </dgm:t>
    </dgm:pt>
    <dgm:pt modelId="{5F6D3A90-3A72-4F2D-9DB6-A98250775C7A}" type="pres">
      <dgm:prSet presAssocID="{E2012FA9-CB6E-4D07-A748-3EFDDC4CC791}" presName="root2" presStyleCnt="0"/>
      <dgm:spPr/>
      <dgm:t>
        <a:bodyPr/>
        <a:lstStyle/>
        <a:p>
          <a:endParaRPr lang="en-US"/>
        </a:p>
      </dgm:t>
    </dgm:pt>
    <dgm:pt modelId="{7A477F32-05A8-4010-BEB3-2F6777B31DD7}" type="pres">
      <dgm:prSet presAssocID="{E2012FA9-CB6E-4D07-A748-3EFDDC4CC791}" presName="LevelTwoTextNode" presStyleLbl="node2" presStyleIdx="2" presStyleCnt="7" custScaleX="175935" custLinFactNeighborX="346" custLinFactNeighborY="-2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06481E-47A9-4518-A97F-13BE4B093664}" type="pres">
      <dgm:prSet presAssocID="{E2012FA9-CB6E-4D07-A748-3EFDDC4CC791}" presName="level3hierChild" presStyleCnt="0"/>
      <dgm:spPr/>
      <dgm:t>
        <a:bodyPr/>
        <a:lstStyle/>
        <a:p>
          <a:endParaRPr lang="en-US"/>
        </a:p>
      </dgm:t>
    </dgm:pt>
    <dgm:pt modelId="{BEAB5E37-EE22-45E6-81D8-C0F515D504D5}" type="pres">
      <dgm:prSet presAssocID="{B469B257-9C5F-4DC2-978F-BD57F8EFA363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7CE76215-DDEF-4CD0-B094-BFDDF23F8A28}" type="pres">
      <dgm:prSet presAssocID="{B469B257-9C5F-4DC2-978F-BD57F8EFA363}" presName="connTx" presStyleLbl="parChTrans1D3" presStyleIdx="0" presStyleCnt="3"/>
      <dgm:spPr/>
      <dgm:t>
        <a:bodyPr/>
        <a:lstStyle/>
        <a:p>
          <a:endParaRPr lang="en-US"/>
        </a:p>
      </dgm:t>
    </dgm:pt>
    <dgm:pt modelId="{9BE7E761-144A-4C26-9668-3C0BAD87B4B7}" type="pres">
      <dgm:prSet presAssocID="{B4A925A6-D8B8-479F-A1AB-8B5DEBDC7CF8}" presName="root2" presStyleCnt="0"/>
      <dgm:spPr/>
      <dgm:t>
        <a:bodyPr/>
        <a:lstStyle/>
        <a:p>
          <a:endParaRPr lang="en-US"/>
        </a:p>
      </dgm:t>
    </dgm:pt>
    <dgm:pt modelId="{14F88145-68C1-4F5C-8182-4D00F112CD9E}" type="pres">
      <dgm:prSet presAssocID="{B4A925A6-D8B8-479F-A1AB-8B5DEBDC7CF8}" presName="LevelTwoTextNode" presStyleLbl="node3" presStyleIdx="0" presStyleCnt="3" custScaleX="144887" custLinFactNeighborX="346" custLinFactNeighborY="-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9F9B1D-BE93-44FB-A500-DA9B88456752}" type="pres">
      <dgm:prSet presAssocID="{B4A925A6-D8B8-479F-A1AB-8B5DEBDC7CF8}" presName="level3hierChild" presStyleCnt="0"/>
      <dgm:spPr/>
      <dgm:t>
        <a:bodyPr/>
        <a:lstStyle/>
        <a:p>
          <a:endParaRPr lang="en-US"/>
        </a:p>
      </dgm:t>
    </dgm:pt>
    <dgm:pt modelId="{2B454AFB-C1BB-4295-BA53-7A2EAB46A890}" type="pres">
      <dgm:prSet presAssocID="{ED1F721A-FFF6-46BA-9E2F-5204AAB80898}" presName="conn2-1" presStyleLbl="parChTrans1D4" presStyleIdx="0" presStyleCnt="2"/>
      <dgm:spPr/>
      <dgm:t>
        <a:bodyPr/>
        <a:lstStyle/>
        <a:p>
          <a:endParaRPr lang="en-US"/>
        </a:p>
      </dgm:t>
    </dgm:pt>
    <dgm:pt modelId="{E6D626DA-313D-410A-9DD1-6C6EBD522EB6}" type="pres">
      <dgm:prSet presAssocID="{ED1F721A-FFF6-46BA-9E2F-5204AAB80898}" presName="connTx" presStyleLbl="parChTrans1D4" presStyleIdx="0" presStyleCnt="2"/>
      <dgm:spPr/>
      <dgm:t>
        <a:bodyPr/>
        <a:lstStyle/>
        <a:p>
          <a:endParaRPr lang="en-US"/>
        </a:p>
      </dgm:t>
    </dgm:pt>
    <dgm:pt modelId="{59AAE4AA-4B92-4F3C-8DC5-7F120C0FF64B}" type="pres">
      <dgm:prSet presAssocID="{5A5C26E3-3821-41B9-AEA3-111C75111A85}" presName="root2" presStyleCnt="0"/>
      <dgm:spPr/>
      <dgm:t>
        <a:bodyPr/>
        <a:lstStyle/>
        <a:p>
          <a:endParaRPr lang="en-US"/>
        </a:p>
      </dgm:t>
    </dgm:pt>
    <dgm:pt modelId="{09693FC6-C2C6-4072-976C-6AB5EBCD878C}" type="pres">
      <dgm:prSet presAssocID="{5A5C26E3-3821-41B9-AEA3-111C75111A85}" presName="LevelTwoTextNode" presStyleLbl="node4" presStyleIdx="0" presStyleCnt="2" custScaleX="129929" custScaleY="10307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CC6E3A-7E9B-47DA-B4CB-825938E546BA}" type="pres">
      <dgm:prSet presAssocID="{5A5C26E3-3821-41B9-AEA3-111C75111A85}" presName="level3hierChild" presStyleCnt="0"/>
      <dgm:spPr/>
      <dgm:t>
        <a:bodyPr/>
        <a:lstStyle/>
        <a:p>
          <a:endParaRPr lang="en-US"/>
        </a:p>
      </dgm:t>
    </dgm:pt>
    <dgm:pt modelId="{DC418048-C196-4548-AD23-AA46C2ABE27E}" type="pres">
      <dgm:prSet presAssocID="{D28346C5-0B9C-485E-86F7-D6D026AA836B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E944717E-EF7B-4C39-B4FE-985A08417506}" type="pres">
      <dgm:prSet presAssocID="{D28346C5-0B9C-485E-86F7-D6D026AA836B}" presName="connTx" presStyleLbl="parChTrans1D3" presStyleIdx="1" presStyleCnt="3"/>
      <dgm:spPr/>
      <dgm:t>
        <a:bodyPr/>
        <a:lstStyle/>
        <a:p>
          <a:endParaRPr lang="en-US"/>
        </a:p>
      </dgm:t>
    </dgm:pt>
    <dgm:pt modelId="{B12859C9-2867-44AE-8633-249478FE43DF}" type="pres">
      <dgm:prSet presAssocID="{40996BF5-59EC-431C-B946-9F866CB4D73C}" presName="root2" presStyleCnt="0"/>
      <dgm:spPr/>
      <dgm:t>
        <a:bodyPr/>
        <a:lstStyle/>
        <a:p>
          <a:endParaRPr lang="en-US"/>
        </a:p>
      </dgm:t>
    </dgm:pt>
    <dgm:pt modelId="{9191F4D8-7D93-4216-9A8B-9AD1FB1C900C}" type="pres">
      <dgm:prSet presAssocID="{40996BF5-59EC-431C-B946-9F866CB4D73C}" presName="LevelTwoTextNode" presStyleLbl="node3" presStyleIdx="1" presStyleCnt="3" custScaleX="130867" custLinFactX="65231" custLinFactNeighborX="100000" custLinFactNeighborY="230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F11DA3-9A78-4940-8818-DC7F721E5E74}" type="pres">
      <dgm:prSet presAssocID="{40996BF5-59EC-431C-B946-9F866CB4D73C}" presName="level3hierChild" presStyleCnt="0"/>
      <dgm:spPr/>
      <dgm:t>
        <a:bodyPr/>
        <a:lstStyle/>
        <a:p>
          <a:endParaRPr lang="en-US"/>
        </a:p>
      </dgm:t>
    </dgm:pt>
    <dgm:pt modelId="{1CAE1590-156C-42D2-8CEF-4015D6845140}" type="pres">
      <dgm:prSet presAssocID="{C37E6EB3-FE12-418E-BD57-9F0CE0C22FBC}" presName="conn2-1" presStyleLbl="parChTrans1D2" presStyleIdx="3" presStyleCnt="7"/>
      <dgm:spPr/>
      <dgm:t>
        <a:bodyPr/>
        <a:lstStyle/>
        <a:p>
          <a:endParaRPr lang="en-US"/>
        </a:p>
      </dgm:t>
    </dgm:pt>
    <dgm:pt modelId="{DB2E6726-E4D1-40F2-AB5C-F2CE4C0116BE}" type="pres">
      <dgm:prSet presAssocID="{C37E6EB3-FE12-418E-BD57-9F0CE0C22FBC}" presName="connTx" presStyleLbl="parChTrans1D2" presStyleIdx="3" presStyleCnt="7"/>
      <dgm:spPr/>
      <dgm:t>
        <a:bodyPr/>
        <a:lstStyle/>
        <a:p>
          <a:endParaRPr lang="en-US"/>
        </a:p>
      </dgm:t>
    </dgm:pt>
    <dgm:pt modelId="{A0891796-D639-45CD-95BF-3C1BF6DD3FE8}" type="pres">
      <dgm:prSet presAssocID="{10D16482-BA3D-4179-8698-BEF871B92755}" presName="root2" presStyleCnt="0"/>
      <dgm:spPr/>
      <dgm:t>
        <a:bodyPr/>
        <a:lstStyle/>
        <a:p>
          <a:endParaRPr lang="en-US"/>
        </a:p>
      </dgm:t>
    </dgm:pt>
    <dgm:pt modelId="{A7A0E657-89B2-4AF9-AB4D-502A97094119}" type="pres">
      <dgm:prSet presAssocID="{10D16482-BA3D-4179-8698-BEF871B92755}" presName="LevelTwoTextNode" presStyleLbl="node2" presStyleIdx="3" presStyleCnt="7" custScaleX="175935" custLinFactNeighborX="346" custLinFactNeighborY="-2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1DF230-E3AB-48C7-A0C3-BD76E452223E}" type="pres">
      <dgm:prSet presAssocID="{10D16482-BA3D-4179-8698-BEF871B92755}" presName="level3hierChild" presStyleCnt="0"/>
      <dgm:spPr/>
      <dgm:t>
        <a:bodyPr/>
        <a:lstStyle/>
        <a:p>
          <a:endParaRPr lang="en-US"/>
        </a:p>
      </dgm:t>
    </dgm:pt>
    <dgm:pt modelId="{242F9270-ADE3-49B9-98DF-6839412C54C1}" type="pres">
      <dgm:prSet presAssocID="{873FB19A-A936-40FB-AB24-2E996BCEFF8F}" presName="conn2-1" presStyleLbl="parChTrans1D3" presStyleIdx="2" presStyleCnt="3"/>
      <dgm:spPr/>
    </dgm:pt>
    <dgm:pt modelId="{78B1EEC5-E555-42A4-85D0-2A97C976D289}" type="pres">
      <dgm:prSet presAssocID="{873FB19A-A936-40FB-AB24-2E996BCEFF8F}" presName="connTx" presStyleLbl="parChTrans1D3" presStyleIdx="2" presStyleCnt="3"/>
      <dgm:spPr/>
    </dgm:pt>
    <dgm:pt modelId="{CB47FD84-BE88-4B49-947B-617E50A1AB24}" type="pres">
      <dgm:prSet presAssocID="{6CDA9B92-5F44-4011-A161-5DB5CBCD1791}" presName="root2" presStyleCnt="0"/>
      <dgm:spPr/>
    </dgm:pt>
    <dgm:pt modelId="{F3461A3C-B0EC-45B5-9680-70E1DD8C53B9}" type="pres">
      <dgm:prSet presAssocID="{6CDA9B92-5F44-4011-A161-5DB5CBCD1791}" presName="LevelTwoTextNode" presStyleLbl="node3" presStyleIdx="2" presStyleCnt="3" custLinFactNeighborX="1118" custLinFactNeighborY="46469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A55DC34-6AD0-48DD-B5D8-ECF7BBCAB90B}" type="pres">
      <dgm:prSet presAssocID="{6CDA9B92-5F44-4011-A161-5DB5CBCD1791}" presName="level3hierChild" presStyleCnt="0"/>
      <dgm:spPr/>
    </dgm:pt>
    <dgm:pt modelId="{A109F0F5-9917-4390-9DFC-691AB30F453D}" type="pres">
      <dgm:prSet presAssocID="{6E53269A-A894-460D-BED3-D402B16B4EC4}" presName="conn2-1" presStyleLbl="parChTrans1D4" presStyleIdx="1" presStyleCnt="2"/>
      <dgm:spPr/>
    </dgm:pt>
    <dgm:pt modelId="{1DF666C9-2464-403F-B0A7-BD68732712CB}" type="pres">
      <dgm:prSet presAssocID="{6E53269A-A894-460D-BED3-D402B16B4EC4}" presName="connTx" presStyleLbl="parChTrans1D4" presStyleIdx="1" presStyleCnt="2"/>
      <dgm:spPr/>
    </dgm:pt>
    <dgm:pt modelId="{56B60E4A-B0FD-4490-B4C2-A704FAC25E4A}" type="pres">
      <dgm:prSet presAssocID="{C9267751-5EE7-404E-A758-75059FAF4DC0}" presName="root2" presStyleCnt="0"/>
      <dgm:spPr/>
    </dgm:pt>
    <dgm:pt modelId="{7D9603AD-977C-4F3E-8963-5E0F46A97470}" type="pres">
      <dgm:prSet presAssocID="{C9267751-5EE7-404E-A758-75059FAF4DC0}" presName="LevelTwoTextNode" presStyleLbl="node4" presStyleIdx="1" presStyleCnt="2" custLinFactNeighborX="11930" custLinFactNeighborY="464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A3A71F-A337-4928-8A30-B8F94C2B6174}" type="pres">
      <dgm:prSet presAssocID="{C9267751-5EE7-404E-A758-75059FAF4DC0}" presName="level3hierChild" presStyleCnt="0"/>
      <dgm:spPr/>
    </dgm:pt>
    <dgm:pt modelId="{D528E324-FBCC-4691-AABA-D3F2C6AD8D7A}" type="pres">
      <dgm:prSet presAssocID="{B86F3FC2-BC42-462C-9DF6-4385D381D64E}" presName="conn2-1" presStyleLbl="parChTrans1D2" presStyleIdx="4" presStyleCnt="7"/>
      <dgm:spPr/>
      <dgm:t>
        <a:bodyPr/>
        <a:lstStyle/>
        <a:p>
          <a:endParaRPr lang="en-US"/>
        </a:p>
      </dgm:t>
    </dgm:pt>
    <dgm:pt modelId="{3C0E6352-943E-4482-B838-A7228B693FAC}" type="pres">
      <dgm:prSet presAssocID="{B86F3FC2-BC42-462C-9DF6-4385D381D64E}" presName="connTx" presStyleLbl="parChTrans1D2" presStyleIdx="4" presStyleCnt="7"/>
      <dgm:spPr/>
      <dgm:t>
        <a:bodyPr/>
        <a:lstStyle/>
        <a:p>
          <a:endParaRPr lang="en-US"/>
        </a:p>
      </dgm:t>
    </dgm:pt>
    <dgm:pt modelId="{E7A4BBAC-0BE8-4419-B27B-A125F4616EDB}" type="pres">
      <dgm:prSet presAssocID="{8C5F753A-E61C-4883-96D2-03DE8F667AFD}" presName="root2" presStyleCnt="0"/>
      <dgm:spPr/>
      <dgm:t>
        <a:bodyPr/>
        <a:lstStyle/>
        <a:p>
          <a:endParaRPr lang="en-US"/>
        </a:p>
      </dgm:t>
    </dgm:pt>
    <dgm:pt modelId="{59AF2311-5F04-4922-A829-1546B144ED20}" type="pres">
      <dgm:prSet presAssocID="{8C5F753A-E61C-4883-96D2-03DE8F667AFD}" presName="LevelTwoTextNode" presStyleLbl="node2" presStyleIdx="4" presStyleCnt="7" custScaleX="175935" custLinFactNeighborX="346" custLinFactNeighborY="-2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C018F9-715C-4307-907D-32089E3DFD66}" type="pres">
      <dgm:prSet presAssocID="{8C5F753A-E61C-4883-96D2-03DE8F667AFD}" presName="level3hierChild" presStyleCnt="0"/>
      <dgm:spPr/>
      <dgm:t>
        <a:bodyPr/>
        <a:lstStyle/>
        <a:p>
          <a:endParaRPr lang="en-US"/>
        </a:p>
      </dgm:t>
    </dgm:pt>
    <dgm:pt modelId="{2686B948-8A3A-4AF8-BF4E-69ED1EB21C54}" type="pres">
      <dgm:prSet presAssocID="{7DF0A934-5E8F-4AF7-86E8-FDCFFC778F7B}" presName="conn2-1" presStyleLbl="parChTrans1D2" presStyleIdx="5" presStyleCnt="7"/>
      <dgm:spPr/>
      <dgm:t>
        <a:bodyPr/>
        <a:lstStyle/>
        <a:p>
          <a:endParaRPr lang="en-US"/>
        </a:p>
      </dgm:t>
    </dgm:pt>
    <dgm:pt modelId="{8A50EBD1-25A4-441B-B524-95DB91C92D4E}" type="pres">
      <dgm:prSet presAssocID="{7DF0A934-5E8F-4AF7-86E8-FDCFFC778F7B}" presName="connTx" presStyleLbl="parChTrans1D2" presStyleIdx="5" presStyleCnt="7"/>
      <dgm:spPr/>
      <dgm:t>
        <a:bodyPr/>
        <a:lstStyle/>
        <a:p>
          <a:endParaRPr lang="en-US"/>
        </a:p>
      </dgm:t>
    </dgm:pt>
    <dgm:pt modelId="{B52936BC-BEE4-48D5-BB16-A05FC87330E3}" type="pres">
      <dgm:prSet presAssocID="{BA3884A9-1450-455C-96D2-837B582BD8CB}" presName="root2" presStyleCnt="0"/>
      <dgm:spPr/>
      <dgm:t>
        <a:bodyPr/>
        <a:lstStyle/>
        <a:p>
          <a:endParaRPr lang="en-US"/>
        </a:p>
      </dgm:t>
    </dgm:pt>
    <dgm:pt modelId="{F8AB5E13-EB62-4463-B8C4-D481B68E344C}" type="pres">
      <dgm:prSet presAssocID="{BA3884A9-1450-455C-96D2-837B582BD8CB}" presName="LevelTwoTextNode" presStyleLbl="node2" presStyleIdx="5" presStyleCnt="7" custScaleX="175935" custLinFactNeighborX="346" custLinFactNeighborY="-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B454F0-61F3-4031-BAE6-821A2750C7A5}" type="pres">
      <dgm:prSet presAssocID="{BA3884A9-1450-455C-96D2-837B582BD8CB}" presName="level3hierChild" presStyleCnt="0"/>
      <dgm:spPr/>
      <dgm:t>
        <a:bodyPr/>
        <a:lstStyle/>
        <a:p>
          <a:endParaRPr lang="en-US"/>
        </a:p>
      </dgm:t>
    </dgm:pt>
    <dgm:pt modelId="{4880E8D5-729C-4B99-922F-0CBF8FA389C5}" type="pres">
      <dgm:prSet presAssocID="{AB20EF66-6259-4556-A38C-2F4F804D400D}" presName="conn2-1" presStyleLbl="parChTrans1D2" presStyleIdx="6" presStyleCnt="7"/>
      <dgm:spPr/>
      <dgm:t>
        <a:bodyPr/>
        <a:lstStyle/>
        <a:p>
          <a:endParaRPr lang="en-US"/>
        </a:p>
      </dgm:t>
    </dgm:pt>
    <dgm:pt modelId="{E3C36EE7-D18E-4C7B-8545-29E6BED35C8D}" type="pres">
      <dgm:prSet presAssocID="{AB20EF66-6259-4556-A38C-2F4F804D400D}" presName="connTx" presStyleLbl="parChTrans1D2" presStyleIdx="6" presStyleCnt="7"/>
      <dgm:spPr/>
      <dgm:t>
        <a:bodyPr/>
        <a:lstStyle/>
        <a:p>
          <a:endParaRPr lang="en-US"/>
        </a:p>
      </dgm:t>
    </dgm:pt>
    <dgm:pt modelId="{4DF833F7-D2C7-4916-AB69-D7765450CE2A}" type="pres">
      <dgm:prSet presAssocID="{ABEEF08A-7029-4441-8588-68D508B4B4A6}" presName="root2" presStyleCnt="0"/>
      <dgm:spPr/>
      <dgm:t>
        <a:bodyPr/>
        <a:lstStyle/>
        <a:p>
          <a:endParaRPr lang="en-US"/>
        </a:p>
      </dgm:t>
    </dgm:pt>
    <dgm:pt modelId="{0FE3EE17-6178-4D14-BA69-FB7F4E82038E}" type="pres">
      <dgm:prSet presAssocID="{ABEEF08A-7029-4441-8588-68D508B4B4A6}" presName="LevelTwoTextNode" presStyleLbl="node2" presStyleIdx="6" presStyleCnt="7" custScaleX="175935" custLinFactNeighborX="346" custLinFactNeighborY="-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735CA7-8955-4C09-85AE-B754089729D6}" type="pres">
      <dgm:prSet presAssocID="{ABEEF08A-7029-4441-8588-68D508B4B4A6}" presName="level3hierChild" presStyleCnt="0"/>
      <dgm:spPr/>
      <dgm:t>
        <a:bodyPr/>
        <a:lstStyle/>
        <a:p>
          <a:endParaRPr lang="en-US"/>
        </a:p>
      </dgm:t>
    </dgm:pt>
  </dgm:ptLst>
  <dgm:cxnLst>
    <dgm:cxn modelId="{484CD281-A9D3-405E-B8AB-11FB5DF6796E}" type="presOf" srcId="{C37E6EB3-FE12-418E-BD57-9F0CE0C22FBC}" destId="{1CAE1590-156C-42D2-8CEF-4015D6845140}" srcOrd="0" destOrd="0" presId="urn:microsoft.com/office/officeart/2008/layout/HorizontalMultiLevelHierarchy"/>
    <dgm:cxn modelId="{D9B2DBF2-F46D-47E8-A650-3EE1195E26B2}" type="presOf" srcId="{ED1F721A-FFF6-46BA-9E2F-5204AAB80898}" destId="{2B454AFB-C1BB-4295-BA53-7A2EAB46A890}" srcOrd="0" destOrd="0" presId="urn:microsoft.com/office/officeart/2008/layout/HorizontalMultiLevelHierarchy"/>
    <dgm:cxn modelId="{490F59DA-3A67-483C-93BD-7BD9BEEAC622}" srcId="{FC2AE885-8901-4216-9D6C-94479D3F8229}" destId="{E2012FA9-CB6E-4D07-A748-3EFDDC4CC791}" srcOrd="2" destOrd="0" parTransId="{79CC4B4A-1812-430C-88B6-D707B731B16D}" sibTransId="{40E6AA75-86EB-471F-A139-99B82C845B27}"/>
    <dgm:cxn modelId="{704783C1-A209-49D4-A70F-741360C28110}" type="presOf" srcId="{84C07148-A6A6-4139-8748-77B9B26CC0E1}" destId="{B71A588F-F4CB-435A-9557-8096BE87A490}" srcOrd="0" destOrd="0" presId="urn:microsoft.com/office/officeart/2008/layout/HorizontalMultiLevelHierarchy"/>
    <dgm:cxn modelId="{D143129F-2562-4285-B0A2-17584BF0113A}" type="presOf" srcId="{ABEEF08A-7029-4441-8588-68D508B4B4A6}" destId="{0FE3EE17-6178-4D14-BA69-FB7F4E82038E}" srcOrd="0" destOrd="0" presId="urn:microsoft.com/office/officeart/2008/layout/HorizontalMultiLevelHierarchy"/>
    <dgm:cxn modelId="{F282234F-DFAB-4E8C-A20E-D3249DFD72FC}" type="presOf" srcId="{AB20EF66-6259-4556-A38C-2F4F804D400D}" destId="{4880E8D5-729C-4B99-922F-0CBF8FA389C5}" srcOrd="0" destOrd="0" presId="urn:microsoft.com/office/officeart/2008/layout/HorizontalMultiLevelHierarchy"/>
    <dgm:cxn modelId="{9F27ECD8-6277-458A-A509-2847F3238496}" type="presOf" srcId="{CA5E71FF-D15A-420A-A167-FCB428685504}" destId="{90842C55-B437-41D1-BCDC-EB0F1D44408C}" srcOrd="0" destOrd="0" presId="urn:microsoft.com/office/officeart/2008/layout/HorizontalMultiLevelHierarchy"/>
    <dgm:cxn modelId="{E82B9EA6-9823-4207-8192-0C3E49A238F4}" srcId="{E2012FA9-CB6E-4D07-A748-3EFDDC4CC791}" destId="{40996BF5-59EC-431C-B946-9F866CB4D73C}" srcOrd="1" destOrd="0" parTransId="{D28346C5-0B9C-485E-86F7-D6D026AA836B}" sibTransId="{FDAE16CE-7F11-45C8-8143-13EF0B3D91FF}"/>
    <dgm:cxn modelId="{BC0209DB-BCFC-4D9C-B06A-CD397C0A6D41}" type="presOf" srcId="{6E53269A-A894-460D-BED3-D402B16B4EC4}" destId="{1DF666C9-2464-403F-B0A7-BD68732712CB}" srcOrd="1" destOrd="0" presId="urn:microsoft.com/office/officeart/2008/layout/HorizontalMultiLevelHierarchy"/>
    <dgm:cxn modelId="{955F47CD-A96E-4045-A7EB-FFE1B662453B}" type="presOf" srcId="{873FB19A-A936-40FB-AB24-2E996BCEFF8F}" destId="{78B1EEC5-E555-42A4-85D0-2A97C976D289}" srcOrd="1" destOrd="0" presId="urn:microsoft.com/office/officeart/2008/layout/HorizontalMultiLevelHierarchy"/>
    <dgm:cxn modelId="{2B3D4AB6-DA02-468B-B585-5C929953B8A9}" type="presOf" srcId="{FC2AE885-8901-4216-9D6C-94479D3F8229}" destId="{C625A76D-0C31-4668-A5FD-CDEB9111E368}" srcOrd="0" destOrd="0" presId="urn:microsoft.com/office/officeart/2008/layout/HorizontalMultiLevelHierarchy"/>
    <dgm:cxn modelId="{01FF5BBA-761E-43F9-86C8-C3F3931067E2}" type="presOf" srcId="{6E53269A-A894-460D-BED3-D402B16B4EC4}" destId="{A109F0F5-9917-4390-9DFC-691AB30F453D}" srcOrd="0" destOrd="0" presId="urn:microsoft.com/office/officeart/2008/layout/HorizontalMultiLevelHierarchy"/>
    <dgm:cxn modelId="{377B5F10-3765-4019-9BFB-795B76588CF2}" type="presOf" srcId="{C0DFD5D7-1E9A-40E7-80F9-544BDF611A8E}" destId="{39309D59-809E-4B5E-BD12-0979B0463EA3}" srcOrd="0" destOrd="0" presId="urn:microsoft.com/office/officeart/2008/layout/HorizontalMultiLevelHierarchy"/>
    <dgm:cxn modelId="{6926E67D-62FB-4C48-AB84-5A48B3507293}" type="presOf" srcId="{B4A925A6-D8B8-479F-A1AB-8B5DEBDC7CF8}" destId="{14F88145-68C1-4F5C-8182-4D00F112CD9E}" srcOrd="0" destOrd="0" presId="urn:microsoft.com/office/officeart/2008/layout/HorizontalMultiLevelHierarchy"/>
    <dgm:cxn modelId="{13E44B6B-3931-4983-9D35-418BA06E5209}" type="presOf" srcId="{BA3884A9-1450-455C-96D2-837B582BD8CB}" destId="{F8AB5E13-EB62-4463-B8C4-D481B68E344C}" srcOrd="0" destOrd="0" presId="urn:microsoft.com/office/officeart/2008/layout/HorizontalMultiLevelHierarchy"/>
    <dgm:cxn modelId="{234E962C-6381-4476-A179-097AF73AECF7}" type="presOf" srcId="{B469B257-9C5F-4DC2-978F-BD57F8EFA363}" destId="{7CE76215-DDEF-4CD0-B094-BFDDF23F8A28}" srcOrd="1" destOrd="0" presId="urn:microsoft.com/office/officeart/2008/layout/HorizontalMultiLevelHierarchy"/>
    <dgm:cxn modelId="{06E4D745-564D-4273-926F-B5780BC8A5E3}" type="presOf" srcId="{5A5C26E3-3821-41B9-AEA3-111C75111A85}" destId="{09693FC6-C2C6-4072-976C-6AB5EBCD878C}" srcOrd="0" destOrd="0" presId="urn:microsoft.com/office/officeart/2008/layout/HorizontalMultiLevelHierarchy"/>
    <dgm:cxn modelId="{D10ABA21-EB64-448F-9026-C8D32A62F1E4}" type="presOf" srcId="{ED1F721A-FFF6-46BA-9E2F-5204AAB80898}" destId="{E6D626DA-313D-410A-9DD1-6C6EBD522EB6}" srcOrd="1" destOrd="0" presId="urn:microsoft.com/office/officeart/2008/layout/HorizontalMultiLevelHierarchy"/>
    <dgm:cxn modelId="{DA8F1859-2790-41BE-AEB4-FAD63D8A89F5}" srcId="{6CDA9B92-5F44-4011-A161-5DB5CBCD1791}" destId="{C9267751-5EE7-404E-A758-75059FAF4DC0}" srcOrd="0" destOrd="0" parTransId="{6E53269A-A894-460D-BED3-D402B16B4EC4}" sibTransId="{C5A7D0C3-EB03-4B03-952E-6AE053078EBD}"/>
    <dgm:cxn modelId="{B73DFE3F-2689-4551-B101-A9241CC7BBD3}" srcId="{FC2AE885-8901-4216-9D6C-94479D3F8229}" destId="{8C5F753A-E61C-4883-96D2-03DE8F667AFD}" srcOrd="4" destOrd="0" parTransId="{B86F3FC2-BC42-462C-9DF6-4385D381D64E}" sibTransId="{E3F8080B-6B67-4DAF-8EBE-5332173DB0A4}"/>
    <dgm:cxn modelId="{87960D59-BC37-462C-92E7-77BAFE279686}" srcId="{FC2AE885-8901-4216-9D6C-94479D3F8229}" destId="{ABEEF08A-7029-4441-8588-68D508B4B4A6}" srcOrd="6" destOrd="0" parTransId="{AB20EF66-6259-4556-A38C-2F4F804D400D}" sibTransId="{9964E5D5-6EE0-477D-AE7D-9C63492B6661}"/>
    <dgm:cxn modelId="{E7437F8A-F193-4DF7-A01A-E37D3BD88FC3}" type="presOf" srcId="{8C5F753A-E61C-4883-96D2-03DE8F667AFD}" destId="{59AF2311-5F04-4922-A829-1546B144ED20}" srcOrd="0" destOrd="0" presId="urn:microsoft.com/office/officeart/2008/layout/HorizontalMultiLevelHierarchy"/>
    <dgm:cxn modelId="{3DE33ED7-9F55-49ED-A78B-F4762C4ACEE7}" srcId="{FC2AE885-8901-4216-9D6C-94479D3F8229}" destId="{CA5E71FF-D15A-420A-A167-FCB428685504}" srcOrd="0" destOrd="0" parTransId="{484743CC-F411-49C0-AACD-5C023904625D}" sibTransId="{952A0AD2-C3C5-41CF-8870-21C082803BF0}"/>
    <dgm:cxn modelId="{F997AE11-8136-43B0-81FC-0A8DF1E12A14}" type="presOf" srcId="{B86F3FC2-BC42-462C-9DF6-4385D381D64E}" destId="{D528E324-FBCC-4691-AABA-D3F2C6AD8D7A}" srcOrd="0" destOrd="0" presId="urn:microsoft.com/office/officeart/2008/layout/HorizontalMultiLevelHierarchy"/>
    <dgm:cxn modelId="{DB1B1587-3313-4B48-947B-257CC3BF5308}" srcId="{C0DFD5D7-1E9A-40E7-80F9-544BDF611A8E}" destId="{FC2AE885-8901-4216-9D6C-94479D3F8229}" srcOrd="0" destOrd="0" parTransId="{D45C0171-B763-4B2F-B550-68048A0B367D}" sibTransId="{16BFCA15-76C9-45DF-8D49-71FC79174345}"/>
    <dgm:cxn modelId="{E138B202-32E1-4C62-BA66-6F3FD0EB811F}" type="presOf" srcId="{B86F3FC2-BC42-462C-9DF6-4385D381D64E}" destId="{3C0E6352-943E-4482-B838-A7228B693FAC}" srcOrd="1" destOrd="0" presId="urn:microsoft.com/office/officeart/2008/layout/HorizontalMultiLevelHierarchy"/>
    <dgm:cxn modelId="{7AD7C4F9-5FCD-4A78-8C19-D328073A9ABE}" srcId="{E2012FA9-CB6E-4D07-A748-3EFDDC4CC791}" destId="{B4A925A6-D8B8-479F-A1AB-8B5DEBDC7CF8}" srcOrd="0" destOrd="0" parTransId="{B469B257-9C5F-4DC2-978F-BD57F8EFA363}" sibTransId="{50FF3876-89EB-4D34-BEB4-9727C99B564F}"/>
    <dgm:cxn modelId="{4824767D-2870-48C8-8772-37A22094EFB6}" type="presOf" srcId="{AB20EF66-6259-4556-A38C-2F4F804D400D}" destId="{E3C36EE7-D18E-4C7B-8545-29E6BED35C8D}" srcOrd="1" destOrd="0" presId="urn:microsoft.com/office/officeart/2008/layout/HorizontalMultiLevelHierarchy"/>
    <dgm:cxn modelId="{A711393B-DDCF-4CE6-B36F-DE6F85258E22}" type="presOf" srcId="{7DF0A934-5E8F-4AF7-86E8-FDCFFC778F7B}" destId="{2686B948-8A3A-4AF8-BF4E-69ED1EB21C54}" srcOrd="0" destOrd="0" presId="urn:microsoft.com/office/officeart/2008/layout/HorizontalMultiLevelHierarchy"/>
    <dgm:cxn modelId="{8B4AF454-7817-4A30-B1E3-95537EF220B0}" type="presOf" srcId="{79CC4B4A-1812-430C-88B6-D707B731B16D}" destId="{4678DE36-6346-443F-B399-1AC3C57B7FD2}" srcOrd="1" destOrd="0" presId="urn:microsoft.com/office/officeart/2008/layout/HorizontalMultiLevelHierarchy"/>
    <dgm:cxn modelId="{98341E65-CBDA-4CDC-8747-8DB2EE51D169}" type="presOf" srcId="{484743CC-F411-49C0-AACD-5C023904625D}" destId="{A495ECA8-E35B-4BDB-8733-3EC12757B1E1}" srcOrd="1" destOrd="0" presId="urn:microsoft.com/office/officeart/2008/layout/HorizontalMultiLevelHierarchy"/>
    <dgm:cxn modelId="{B20B1FD3-CC1F-4751-8766-F77E4336EAD7}" type="presOf" srcId="{10D16482-BA3D-4179-8698-BEF871B92755}" destId="{A7A0E657-89B2-4AF9-AB4D-502A97094119}" srcOrd="0" destOrd="0" presId="urn:microsoft.com/office/officeart/2008/layout/HorizontalMultiLevelHierarchy"/>
    <dgm:cxn modelId="{1200DBCA-EE53-41BE-A2D3-D474B6EBDB0A}" type="presOf" srcId="{6CDA9B92-5F44-4011-A161-5DB5CBCD1791}" destId="{F3461A3C-B0EC-45B5-9680-70E1DD8C53B9}" srcOrd="0" destOrd="0" presId="urn:microsoft.com/office/officeart/2008/layout/HorizontalMultiLevelHierarchy"/>
    <dgm:cxn modelId="{D5586509-CBF2-4BEE-8539-ABF5331D5FAC}" type="presOf" srcId="{B469B257-9C5F-4DC2-978F-BD57F8EFA363}" destId="{BEAB5E37-EE22-45E6-81D8-C0F515D504D5}" srcOrd="0" destOrd="0" presId="urn:microsoft.com/office/officeart/2008/layout/HorizontalMultiLevelHierarchy"/>
    <dgm:cxn modelId="{A31706EB-4302-4AB0-ACC3-CAD7937F633A}" type="presOf" srcId="{79CC4B4A-1812-430C-88B6-D707B731B16D}" destId="{E537908E-9D22-4D46-A712-AADA07B54043}" srcOrd="0" destOrd="0" presId="urn:microsoft.com/office/officeart/2008/layout/HorizontalMultiLevelHierarchy"/>
    <dgm:cxn modelId="{7129CFA7-9551-4DCA-84DB-A1E91344020D}" type="presOf" srcId="{75DC145F-45A4-45E4-935D-6D16648F944C}" destId="{8D160AEB-F86B-43CE-B306-68A4F822AF66}" srcOrd="1" destOrd="0" presId="urn:microsoft.com/office/officeart/2008/layout/HorizontalMultiLevelHierarchy"/>
    <dgm:cxn modelId="{D7F8EC37-8E9E-44AB-BF96-CE04DCCB7FC3}" type="presOf" srcId="{E2012FA9-CB6E-4D07-A748-3EFDDC4CC791}" destId="{7A477F32-05A8-4010-BEB3-2F6777B31DD7}" srcOrd="0" destOrd="0" presId="urn:microsoft.com/office/officeart/2008/layout/HorizontalMultiLevelHierarchy"/>
    <dgm:cxn modelId="{E07E6D77-45D9-4464-AB91-27D0ACF3046E}" type="presOf" srcId="{484743CC-F411-49C0-AACD-5C023904625D}" destId="{DCFA5225-6507-4382-A167-3FCD306D9F76}" srcOrd="0" destOrd="0" presId="urn:microsoft.com/office/officeart/2008/layout/HorizontalMultiLevelHierarchy"/>
    <dgm:cxn modelId="{A4EAE9F0-5407-438B-AD27-C0E00C4E094A}" srcId="{B4A925A6-D8B8-479F-A1AB-8B5DEBDC7CF8}" destId="{5A5C26E3-3821-41B9-AEA3-111C75111A85}" srcOrd="0" destOrd="0" parTransId="{ED1F721A-FFF6-46BA-9E2F-5204AAB80898}" sibTransId="{F0D6630F-CFA4-4279-BFD9-078CC1675767}"/>
    <dgm:cxn modelId="{1CC29E3E-6107-4330-B404-D88860168C10}" srcId="{FC2AE885-8901-4216-9D6C-94479D3F8229}" destId="{10D16482-BA3D-4179-8698-BEF871B92755}" srcOrd="3" destOrd="0" parTransId="{C37E6EB3-FE12-418E-BD57-9F0CE0C22FBC}" sibTransId="{1704FFCA-D787-4F7C-A9C7-D9A5D88C5FB8}"/>
    <dgm:cxn modelId="{CE189246-62CF-4995-8617-2BD3F87C68E0}" type="presOf" srcId="{D28346C5-0B9C-485E-86F7-D6D026AA836B}" destId="{DC418048-C196-4548-AD23-AA46C2ABE27E}" srcOrd="0" destOrd="0" presId="urn:microsoft.com/office/officeart/2008/layout/HorizontalMultiLevelHierarchy"/>
    <dgm:cxn modelId="{81F1D5A7-D0A1-4E8F-94A5-7A396DFCF3CB}" type="presOf" srcId="{40996BF5-59EC-431C-B946-9F866CB4D73C}" destId="{9191F4D8-7D93-4216-9A8B-9AD1FB1C900C}" srcOrd="0" destOrd="0" presId="urn:microsoft.com/office/officeart/2008/layout/HorizontalMultiLevelHierarchy"/>
    <dgm:cxn modelId="{8A920C5E-7222-4B59-95C1-C50DA21E756A}" type="presOf" srcId="{7DF0A934-5E8F-4AF7-86E8-FDCFFC778F7B}" destId="{8A50EBD1-25A4-441B-B524-95DB91C92D4E}" srcOrd="1" destOrd="0" presId="urn:microsoft.com/office/officeart/2008/layout/HorizontalMultiLevelHierarchy"/>
    <dgm:cxn modelId="{2BFDB870-CB9E-42CE-8BDF-32D79244EA40}" type="presOf" srcId="{75DC145F-45A4-45E4-935D-6D16648F944C}" destId="{4F3C77A4-1BC8-4A3E-A8C0-1309E0566C32}" srcOrd="0" destOrd="0" presId="urn:microsoft.com/office/officeart/2008/layout/HorizontalMultiLevelHierarchy"/>
    <dgm:cxn modelId="{C5A7051F-D4F5-4E76-B031-FEC40A16F77D}" type="presOf" srcId="{C9267751-5EE7-404E-A758-75059FAF4DC0}" destId="{7D9603AD-977C-4F3E-8963-5E0F46A97470}" srcOrd="0" destOrd="0" presId="urn:microsoft.com/office/officeart/2008/layout/HorizontalMultiLevelHierarchy"/>
    <dgm:cxn modelId="{D26F31CA-7B06-4126-BA1C-2093B51D2272}" srcId="{FC2AE885-8901-4216-9D6C-94479D3F8229}" destId="{84C07148-A6A6-4139-8748-77B9B26CC0E1}" srcOrd="1" destOrd="0" parTransId="{75DC145F-45A4-45E4-935D-6D16648F944C}" sibTransId="{10BD3A23-38A5-468B-82F8-A4674D558DF5}"/>
    <dgm:cxn modelId="{762F113F-0AB5-4DF4-AB40-1A17E46220F2}" srcId="{FC2AE885-8901-4216-9D6C-94479D3F8229}" destId="{BA3884A9-1450-455C-96D2-837B582BD8CB}" srcOrd="5" destOrd="0" parTransId="{7DF0A934-5E8F-4AF7-86E8-FDCFFC778F7B}" sibTransId="{EC39E315-7F64-4E1A-B409-CE22314803BF}"/>
    <dgm:cxn modelId="{44B16F84-D634-4221-B825-10FCC231266E}" type="presOf" srcId="{C37E6EB3-FE12-418E-BD57-9F0CE0C22FBC}" destId="{DB2E6726-E4D1-40F2-AB5C-F2CE4C0116BE}" srcOrd="1" destOrd="0" presId="urn:microsoft.com/office/officeart/2008/layout/HorizontalMultiLevelHierarchy"/>
    <dgm:cxn modelId="{F76A6EED-EA8D-4FB6-89E9-8CD02523217A}" type="presOf" srcId="{D28346C5-0B9C-485E-86F7-D6D026AA836B}" destId="{E944717E-EF7B-4C39-B4FE-985A08417506}" srcOrd="1" destOrd="0" presId="urn:microsoft.com/office/officeart/2008/layout/HorizontalMultiLevelHierarchy"/>
    <dgm:cxn modelId="{F1447EC4-2642-4365-88CE-7C795C180BFF}" type="presOf" srcId="{873FB19A-A936-40FB-AB24-2E996BCEFF8F}" destId="{242F9270-ADE3-49B9-98DF-6839412C54C1}" srcOrd="0" destOrd="0" presId="urn:microsoft.com/office/officeart/2008/layout/HorizontalMultiLevelHierarchy"/>
    <dgm:cxn modelId="{39708151-A3C5-448E-94BE-F65ADD22B03D}" srcId="{10D16482-BA3D-4179-8698-BEF871B92755}" destId="{6CDA9B92-5F44-4011-A161-5DB5CBCD1791}" srcOrd="0" destOrd="0" parTransId="{873FB19A-A936-40FB-AB24-2E996BCEFF8F}" sibTransId="{0A5E0B38-5EA7-4E97-AE4A-FBE0B26346F1}"/>
    <dgm:cxn modelId="{34FFF42C-4DD7-4E8D-A425-351BF3E9B7BE}" type="presParOf" srcId="{39309D59-809E-4B5E-BD12-0979B0463EA3}" destId="{682BA229-70ED-4A97-A667-E89DECEC91B1}" srcOrd="0" destOrd="0" presId="urn:microsoft.com/office/officeart/2008/layout/HorizontalMultiLevelHierarchy"/>
    <dgm:cxn modelId="{670AB36A-657E-4580-B1DC-5BA00A5085E5}" type="presParOf" srcId="{682BA229-70ED-4A97-A667-E89DECEC91B1}" destId="{C625A76D-0C31-4668-A5FD-CDEB9111E368}" srcOrd="0" destOrd="0" presId="urn:microsoft.com/office/officeart/2008/layout/HorizontalMultiLevelHierarchy"/>
    <dgm:cxn modelId="{99505D1E-2205-43AB-9158-E75B55955642}" type="presParOf" srcId="{682BA229-70ED-4A97-A667-E89DECEC91B1}" destId="{BB832FF1-81B3-498E-8C5E-FD7DADDD276F}" srcOrd="1" destOrd="0" presId="urn:microsoft.com/office/officeart/2008/layout/HorizontalMultiLevelHierarchy"/>
    <dgm:cxn modelId="{59157248-7362-415A-87B6-981AA833A646}" type="presParOf" srcId="{BB832FF1-81B3-498E-8C5E-FD7DADDD276F}" destId="{DCFA5225-6507-4382-A167-3FCD306D9F76}" srcOrd="0" destOrd="0" presId="urn:microsoft.com/office/officeart/2008/layout/HorizontalMultiLevelHierarchy"/>
    <dgm:cxn modelId="{32428046-4A28-4499-ACA6-FE655A17BFEB}" type="presParOf" srcId="{DCFA5225-6507-4382-A167-3FCD306D9F76}" destId="{A495ECA8-E35B-4BDB-8733-3EC12757B1E1}" srcOrd="0" destOrd="0" presId="urn:microsoft.com/office/officeart/2008/layout/HorizontalMultiLevelHierarchy"/>
    <dgm:cxn modelId="{79E5F695-DE76-430E-9F50-33A5849ED698}" type="presParOf" srcId="{BB832FF1-81B3-498E-8C5E-FD7DADDD276F}" destId="{7E2ADAAC-2FFB-41C4-A6BC-58F1F531E556}" srcOrd="1" destOrd="0" presId="urn:microsoft.com/office/officeart/2008/layout/HorizontalMultiLevelHierarchy"/>
    <dgm:cxn modelId="{082FD1CA-7493-4F96-8F7E-78309FC7943B}" type="presParOf" srcId="{7E2ADAAC-2FFB-41C4-A6BC-58F1F531E556}" destId="{90842C55-B437-41D1-BCDC-EB0F1D44408C}" srcOrd="0" destOrd="0" presId="urn:microsoft.com/office/officeart/2008/layout/HorizontalMultiLevelHierarchy"/>
    <dgm:cxn modelId="{9D63A2DE-BB8E-466B-9B08-3B8B40EABC23}" type="presParOf" srcId="{7E2ADAAC-2FFB-41C4-A6BC-58F1F531E556}" destId="{D53254A6-5E7D-43B6-A3DE-6E450E0C5547}" srcOrd="1" destOrd="0" presId="urn:microsoft.com/office/officeart/2008/layout/HorizontalMultiLevelHierarchy"/>
    <dgm:cxn modelId="{5F2019AC-0C84-4552-9C3A-AB4F278E3F23}" type="presParOf" srcId="{BB832FF1-81B3-498E-8C5E-FD7DADDD276F}" destId="{4F3C77A4-1BC8-4A3E-A8C0-1309E0566C32}" srcOrd="2" destOrd="0" presId="urn:microsoft.com/office/officeart/2008/layout/HorizontalMultiLevelHierarchy"/>
    <dgm:cxn modelId="{2D1A1A53-984E-4A23-9697-473B024E6DDE}" type="presParOf" srcId="{4F3C77A4-1BC8-4A3E-A8C0-1309E0566C32}" destId="{8D160AEB-F86B-43CE-B306-68A4F822AF66}" srcOrd="0" destOrd="0" presId="urn:microsoft.com/office/officeart/2008/layout/HorizontalMultiLevelHierarchy"/>
    <dgm:cxn modelId="{C7DC619C-3DC8-495D-92E8-610A053FD286}" type="presParOf" srcId="{BB832FF1-81B3-498E-8C5E-FD7DADDD276F}" destId="{CB0AB895-7A6F-480D-8021-46D7009BFE20}" srcOrd="3" destOrd="0" presId="urn:microsoft.com/office/officeart/2008/layout/HorizontalMultiLevelHierarchy"/>
    <dgm:cxn modelId="{E9698297-9214-44DC-97AE-98A12D7BD0BC}" type="presParOf" srcId="{CB0AB895-7A6F-480D-8021-46D7009BFE20}" destId="{B71A588F-F4CB-435A-9557-8096BE87A490}" srcOrd="0" destOrd="0" presId="urn:microsoft.com/office/officeart/2008/layout/HorizontalMultiLevelHierarchy"/>
    <dgm:cxn modelId="{01481DFE-2CE4-4A56-9171-27812DD7F7F4}" type="presParOf" srcId="{CB0AB895-7A6F-480D-8021-46D7009BFE20}" destId="{FFB41B87-E9D7-4BA7-AF47-65BF5444D9B6}" srcOrd="1" destOrd="0" presId="urn:microsoft.com/office/officeart/2008/layout/HorizontalMultiLevelHierarchy"/>
    <dgm:cxn modelId="{A883E929-A305-4046-A921-0F459A38E7DF}" type="presParOf" srcId="{BB832FF1-81B3-498E-8C5E-FD7DADDD276F}" destId="{E537908E-9D22-4D46-A712-AADA07B54043}" srcOrd="4" destOrd="0" presId="urn:microsoft.com/office/officeart/2008/layout/HorizontalMultiLevelHierarchy"/>
    <dgm:cxn modelId="{7C356888-6745-414A-B335-30AFD63D469A}" type="presParOf" srcId="{E537908E-9D22-4D46-A712-AADA07B54043}" destId="{4678DE36-6346-443F-B399-1AC3C57B7FD2}" srcOrd="0" destOrd="0" presId="urn:microsoft.com/office/officeart/2008/layout/HorizontalMultiLevelHierarchy"/>
    <dgm:cxn modelId="{ABF2E60B-BFB5-439E-A603-5B572667C833}" type="presParOf" srcId="{BB832FF1-81B3-498E-8C5E-FD7DADDD276F}" destId="{5F6D3A90-3A72-4F2D-9DB6-A98250775C7A}" srcOrd="5" destOrd="0" presId="urn:microsoft.com/office/officeart/2008/layout/HorizontalMultiLevelHierarchy"/>
    <dgm:cxn modelId="{8612C3E0-3EC5-4B37-84D8-8DC9CE7E1CFC}" type="presParOf" srcId="{5F6D3A90-3A72-4F2D-9DB6-A98250775C7A}" destId="{7A477F32-05A8-4010-BEB3-2F6777B31DD7}" srcOrd="0" destOrd="0" presId="urn:microsoft.com/office/officeart/2008/layout/HorizontalMultiLevelHierarchy"/>
    <dgm:cxn modelId="{10466C8F-EBC6-4FD5-BDCB-DF1D61CD2304}" type="presParOf" srcId="{5F6D3A90-3A72-4F2D-9DB6-A98250775C7A}" destId="{1E06481E-47A9-4518-A97F-13BE4B093664}" srcOrd="1" destOrd="0" presId="urn:microsoft.com/office/officeart/2008/layout/HorizontalMultiLevelHierarchy"/>
    <dgm:cxn modelId="{7061F6AB-3A77-4739-9246-60018BEFD4ED}" type="presParOf" srcId="{1E06481E-47A9-4518-A97F-13BE4B093664}" destId="{BEAB5E37-EE22-45E6-81D8-C0F515D504D5}" srcOrd="0" destOrd="0" presId="urn:microsoft.com/office/officeart/2008/layout/HorizontalMultiLevelHierarchy"/>
    <dgm:cxn modelId="{7EA58E17-2EF3-4524-8404-E4CCBE81C2CE}" type="presParOf" srcId="{BEAB5E37-EE22-45E6-81D8-C0F515D504D5}" destId="{7CE76215-DDEF-4CD0-B094-BFDDF23F8A28}" srcOrd="0" destOrd="0" presId="urn:microsoft.com/office/officeart/2008/layout/HorizontalMultiLevelHierarchy"/>
    <dgm:cxn modelId="{FBB6999E-8068-460E-ACC1-8A85C990789D}" type="presParOf" srcId="{1E06481E-47A9-4518-A97F-13BE4B093664}" destId="{9BE7E761-144A-4C26-9668-3C0BAD87B4B7}" srcOrd="1" destOrd="0" presId="urn:microsoft.com/office/officeart/2008/layout/HorizontalMultiLevelHierarchy"/>
    <dgm:cxn modelId="{21B99F4B-6007-4AED-A0DC-FA613083F792}" type="presParOf" srcId="{9BE7E761-144A-4C26-9668-3C0BAD87B4B7}" destId="{14F88145-68C1-4F5C-8182-4D00F112CD9E}" srcOrd="0" destOrd="0" presId="urn:microsoft.com/office/officeart/2008/layout/HorizontalMultiLevelHierarchy"/>
    <dgm:cxn modelId="{03A9B3A7-F4BE-4082-8BDF-EE89D4949765}" type="presParOf" srcId="{9BE7E761-144A-4C26-9668-3C0BAD87B4B7}" destId="{289F9B1D-BE93-44FB-A500-DA9B88456752}" srcOrd="1" destOrd="0" presId="urn:microsoft.com/office/officeart/2008/layout/HorizontalMultiLevelHierarchy"/>
    <dgm:cxn modelId="{0D90F4B5-3FBE-4F17-955B-6236328DF11D}" type="presParOf" srcId="{289F9B1D-BE93-44FB-A500-DA9B88456752}" destId="{2B454AFB-C1BB-4295-BA53-7A2EAB46A890}" srcOrd="0" destOrd="0" presId="urn:microsoft.com/office/officeart/2008/layout/HorizontalMultiLevelHierarchy"/>
    <dgm:cxn modelId="{F794E578-2640-4C44-B46D-8050DC15A8BA}" type="presParOf" srcId="{2B454AFB-C1BB-4295-BA53-7A2EAB46A890}" destId="{E6D626DA-313D-410A-9DD1-6C6EBD522EB6}" srcOrd="0" destOrd="0" presId="urn:microsoft.com/office/officeart/2008/layout/HorizontalMultiLevelHierarchy"/>
    <dgm:cxn modelId="{1C0B21A3-6912-40B2-B3A2-9C3EA268AA39}" type="presParOf" srcId="{289F9B1D-BE93-44FB-A500-DA9B88456752}" destId="{59AAE4AA-4B92-4F3C-8DC5-7F120C0FF64B}" srcOrd="1" destOrd="0" presId="urn:microsoft.com/office/officeart/2008/layout/HorizontalMultiLevelHierarchy"/>
    <dgm:cxn modelId="{8ACE2B0A-7426-46E4-878B-3E489FFD8C60}" type="presParOf" srcId="{59AAE4AA-4B92-4F3C-8DC5-7F120C0FF64B}" destId="{09693FC6-C2C6-4072-976C-6AB5EBCD878C}" srcOrd="0" destOrd="0" presId="urn:microsoft.com/office/officeart/2008/layout/HorizontalMultiLevelHierarchy"/>
    <dgm:cxn modelId="{DD2B1546-8DB5-431E-B6F7-D450F77C97DB}" type="presParOf" srcId="{59AAE4AA-4B92-4F3C-8DC5-7F120C0FF64B}" destId="{FACC6E3A-7E9B-47DA-B4CB-825938E546BA}" srcOrd="1" destOrd="0" presId="urn:microsoft.com/office/officeart/2008/layout/HorizontalMultiLevelHierarchy"/>
    <dgm:cxn modelId="{34176892-8B59-4770-A3D5-44B6EEBE3FDF}" type="presParOf" srcId="{1E06481E-47A9-4518-A97F-13BE4B093664}" destId="{DC418048-C196-4548-AD23-AA46C2ABE27E}" srcOrd="2" destOrd="0" presId="urn:microsoft.com/office/officeart/2008/layout/HorizontalMultiLevelHierarchy"/>
    <dgm:cxn modelId="{119EF52E-DFC8-45D9-BBF6-C5825578DF75}" type="presParOf" srcId="{DC418048-C196-4548-AD23-AA46C2ABE27E}" destId="{E944717E-EF7B-4C39-B4FE-985A08417506}" srcOrd="0" destOrd="0" presId="urn:microsoft.com/office/officeart/2008/layout/HorizontalMultiLevelHierarchy"/>
    <dgm:cxn modelId="{FD24F06B-9963-4DC5-9EB8-B60A196C5566}" type="presParOf" srcId="{1E06481E-47A9-4518-A97F-13BE4B093664}" destId="{B12859C9-2867-44AE-8633-249478FE43DF}" srcOrd="3" destOrd="0" presId="urn:microsoft.com/office/officeart/2008/layout/HorizontalMultiLevelHierarchy"/>
    <dgm:cxn modelId="{02BBD202-DFA1-4F7A-BB0B-737306FD9F78}" type="presParOf" srcId="{B12859C9-2867-44AE-8633-249478FE43DF}" destId="{9191F4D8-7D93-4216-9A8B-9AD1FB1C900C}" srcOrd="0" destOrd="0" presId="urn:microsoft.com/office/officeart/2008/layout/HorizontalMultiLevelHierarchy"/>
    <dgm:cxn modelId="{7655D857-ADD8-479C-A2E7-94AE237AB42B}" type="presParOf" srcId="{B12859C9-2867-44AE-8633-249478FE43DF}" destId="{D0F11DA3-9A78-4940-8818-DC7F721E5E74}" srcOrd="1" destOrd="0" presId="urn:microsoft.com/office/officeart/2008/layout/HorizontalMultiLevelHierarchy"/>
    <dgm:cxn modelId="{AE2495EC-578D-44A9-8041-87CEB1D2FAF5}" type="presParOf" srcId="{BB832FF1-81B3-498E-8C5E-FD7DADDD276F}" destId="{1CAE1590-156C-42D2-8CEF-4015D6845140}" srcOrd="6" destOrd="0" presId="urn:microsoft.com/office/officeart/2008/layout/HorizontalMultiLevelHierarchy"/>
    <dgm:cxn modelId="{3B815D7F-9727-44C8-A56C-F31C668ABACA}" type="presParOf" srcId="{1CAE1590-156C-42D2-8CEF-4015D6845140}" destId="{DB2E6726-E4D1-40F2-AB5C-F2CE4C0116BE}" srcOrd="0" destOrd="0" presId="urn:microsoft.com/office/officeart/2008/layout/HorizontalMultiLevelHierarchy"/>
    <dgm:cxn modelId="{1E47C8E8-1D8E-4636-801A-31B5F61FA747}" type="presParOf" srcId="{BB832FF1-81B3-498E-8C5E-FD7DADDD276F}" destId="{A0891796-D639-45CD-95BF-3C1BF6DD3FE8}" srcOrd="7" destOrd="0" presId="urn:microsoft.com/office/officeart/2008/layout/HorizontalMultiLevelHierarchy"/>
    <dgm:cxn modelId="{375DFD13-7D5C-4993-B844-2F94580A37B6}" type="presParOf" srcId="{A0891796-D639-45CD-95BF-3C1BF6DD3FE8}" destId="{A7A0E657-89B2-4AF9-AB4D-502A97094119}" srcOrd="0" destOrd="0" presId="urn:microsoft.com/office/officeart/2008/layout/HorizontalMultiLevelHierarchy"/>
    <dgm:cxn modelId="{CFCCDCAF-6852-42CC-8D8F-76180562383E}" type="presParOf" srcId="{A0891796-D639-45CD-95BF-3C1BF6DD3FE8}" destId="{B91DF230-E3AB-48C7-A0C3-BD76E452223E}" srcOrd="1" destOrd="0" presId="urn:microsoft.com/office/officeart/2008/layout/HorizontalMultiLevelHierarchy"/>
    <dgm:cxn modelId="{1778AEFA-21DE-467C-9FC4-B6732F869FDD}" type="presParOf" srcId="{B91DF230-E3AB-48C7-A0C3-BD76E452223E}" destId="{242F9270-ADE3-49B9-98DF-6839412C54C1}" srcOrd="0" destOrd="0" presId="urn:microsoft.com/office/officeart/2008/layout/HorizontalMultiLevelHierarchy"/>
    <dgm:cxn modelId="{900772A2-5540-45B3-8BF8-F115E8BC7379}" type="presParOf" srcId="{242F9270-ADE3-49B9-98DF-6839412C54C1}" destId="{78B1EEC5-E555-42A4-85D0-2A97C976D289}" srcOrd="0" destOrd="0" presId="urn:microsoft.com/office/officeart/2008/layout/HorizontalMultiLevelHierarchy"/>
    <dgm:cxn modelId="{CDC79F17-514F-4F9D-96BA-68FEC73579C4}" type="presParOf" srcId="{B91DF230-E3AB-48C7-A0C3-BD76E452223E}" destId="{CB47FD84-BE88-4B49-947B-617E50A1AB24}" srcOrd="1" destOrd="0" presId="urn:microsoft.com/office/officeart/2008/layout/HorizontalMultiLevelHierarchy"/>
    <dgm:cxn modelId="{E72CC217-ABAC-4462-8065-C3550F26633D}" type="presParOf" srcId="{CB47FD84-BE88-4B49-947B-617E50A1AB24}" destId="{F3461A3C-B0EC-45B5-9680-70E1DD8C53B9}" srcOrd="0" destOrd="0" presId="urn:microsoft.com/office/officeart/2008/layout/HorizontalMultiLevelHierarchy"/>
    <dgm:cxn modelId="{1423C3C2-EFED-45E6-9FB9-85E6416FDAA9}" type="presParOf" srcId="{CB47FD84-BE88-4B49-947B-617E50A1AB24}" destId="{AA55DC34-6AD0-48DD-B5D8-ECF7BBCAB90B}" srcOrd="1" destOrd="0" presId="urn:microsoft.com/office/officeart/2008/layout/HorizontalMultiLevelHierarchy"/>
    <dgm:cxn modelId="{A804C376-408B-4B38-9758-FF8484B57FBE}" type="presParOf" srcId="{AA55DC34-6AD0-48DD-B5D8-ECF7BBCAB90B}" destId="{A109F0F5-9917-4390-9DFC-691AB30F453D}" srcOrd="0" destOrd="0" presId="urn:microsoft.com/office/officeart/2008/layout/HorizontalMultiLevelHierarchy"/>
    <dgm:cxn modelId="{3FD07293-9847-4EB8-9BDB-8484C45368E8}" type="presParOf" srcId="{A109F0F5-9917-4390-9DFC-691AB30F453D}" destId="{1DF666C9-2464-403F-B0A7-BD68732712CB}" srcOrd="0" destOrd="0" presId="urn:microsoft.com/office/officeart/2008/layout/HorizontalMultiLevelHierarchy"/>
    <dgm:cxn modelId="{484F1B98-2BA1-4134-B01E-E7E54E40298E}" type="presParOf" srcId="{AA55DC34-6AD0-48DD-B5D8-ECF7BBCAB90B}" destId="{56B60E4A-B0FD-4490-B4C2-A704FAC25E4A}" srcOrd="1" destOrd="0" presId="urn:microsoft.com/office/officeart/2008/layout/HorizontalMultiLevelHierarchy"/>
    <dgm:cxn modelId="{AA68C2E9-1850-4D22-9234-ABBA8DC65478}" type="presParOf" srcId="{56B60E4A-B0FD-4490-B4C2-A704FAC25E4A}" destId="{7D9603AD-977C-4F3E-8963-5E0F46A97470}" srcOrd="0" destOrd="0" presId="urn:microsoft.com/office/officeart/2008/layout/HorizontalMultiLevelHierarchy"/>
    <dgm:cxn modelId="{EE55FF88-1731-4593-A3F8-349F81139689}" type="presParOf" srcId="{56B60E4A-B0FD-4490-B4C2-A704FAC25E4A}" destId="{44A3A71F-A337-4928-8A30-B8F94C2B6174}" srcOrd="1" destOrd="0" presId="urn:microsoft.com/office/officeart/2008/layout/HorizontalMultiLevelHierarchy"/>
    <dgm:cxn modelId="{22A20F2E-82E4-47F9-9015-29FE477BAFED}" type="presParOf" srcId="{BB832FF1-81B3-498E-8C5E-FD7DADDD276F}" destId="{D528E324-FBCC-4691-AABA-D3F2C6AD8D7A}" srcOrd="8" destOrd="0" presId="urn:microsoft.com/office/officeart/2008/layout/HorizontalMultiLevelHierarchy"/>
    <dgm:cxn modelId="{5118CFF1-8839-4D66-981C-2913392DC9DB}" type="presParOf" srcId="{D528E324-FBCC-4691-AABA-D3F2C6AD8D7A}" destId="{3C0E6352-943E-4482-B838-A7228B693FAC}" srcOrd="0" destOrd="0" presId="urn:microsoft.com/office/officeart/2008/layout/HorizontalMultiLevelHierarchy"/>
    <dgm:cxn modelId="{18CD3751-6D9B-4B06-ABE8-29C5933F147C}" type="presParOf" srcId="{BB832FF1-81B3-498E-8C5E-FD7DADDD276F}" destId="{E7A4BBAC-0BE8-4419-B27B-A125F4616EDB}" srcOrd="9" destOrd="0" presId="urn:microsoft.com/office/officeart/2008/layout/HorizontalMultiLevelHierarchy"/>
    <dgm:cxn modelId="{B43D0D2D-1942-4B45-BB50-264F8FB5B20C}" type="presParOf" srcId="{E7A4BBAC-0BE8-4419-B27B-A125F4616EDB}" destId="{59AF2311-5F04-4922-A829-1546B144ED20}" srcOrd="0" destOrd="0" presId="urn:microsoft.com/office/officeart/2008/layout/HorizontalMultiLevelHierarchy"/>
    <dgm:cxn modelId="{B4CD7947-5EB9-4E51-AAAE-6F00101771EE}" type="presParOf" srcId="{E7A4BBAC-0BE8-4419-B27B-A125F4616EDB}" destId="{5EC018F9-715C-4307-907D-32089E3DFD66}" srcOrd="1" destOrd="0" presId="urn:microsoft.com/office/officeart/2008/layout/HorizontalMultiLevelHierarchy"/>
    <dgm:cxn modelId="{D19D6BA3-8A8F-4CEF-A2D3-A8ACFEA2A218}" type="presParOf" srcId="{BB832FF1-81B3-498E-8C5E-FD7DADDD276F}" destId="{2686B948-8A3A-4AF8-BF4E-69ED1EB21C54}" srcOrd="10" destOrd="0" presId="urn:microsoft.com/office/officeart/2008/layout/HorizontalMultiLevelHierarchy"/>
    <dgm:cxn modelId="{C6116D3D-211A-4BED-BF39-6371050CD658}" type="presParOf" srcId="{2686B948-8A3A-4AF8-BF4E-69ED1EB21C54}" destId="{8A50EBD1-25A4-441B-B524-95DB91C92D4E}" srcOrd="0" destOrd="0" presId="urn:microsoft.com/office/officeart/2008/layout/HorizontalMultiLevelHierarchy"/>
    <dgm:cxn modelId="{98A651EF-6547-47E6-B224-A7CECF1F523F}" type="presParOf" srcId="{BB832FF1-81B3-498E-8C5E-FD7DADDD276F}" destId="{B52936BC-BEE4-48D5-BB16-A05FC87330E3}" srcOrd="11" destOrd="0" presId="urn:microsoft.com/office/officeart/2008/layout/HorizontalMultiLevelHierarchy"/>
    <dgm:cxn modelId="{3F5D4B24-2472-4C09-BF09-4CEB4C9652FF}" type="presParOf" srcId="{B52936BC-BEE4-48D5-BB16-A05FC87330E3}" destId="{F8AB5E13-EB62-4463-B8C4-D481B68E344C}" srcOrd="0" destOrd="0" presId="urn:microsoft.com/office/officeart/2008/layout/HorizontalMultiLevelHierarchy"/>
    <dgm:cxn modelId="{50C0DF3F-B03A-42BA-B652-54629F0D1329}" type="presParOf" srcId="{B52936BC-BEE4-48D5-BB16-A05FC87330E3}" destId="{CBB454F0-61F3-4031-BAE6-821A2750C7A5}" srcOrd="1" destOrd="0" presId="urn:microsoft.com/office/officeart/2008/layout/HorizontalMultiLevelHierarchy"/>
    <dgm:cxn modelId="{993759DD-8F95-4EA5-BD57-9CA8F4E2DAB5}" type="presParOf" srcId="{BB832FF1-81B3-498E-8C5E-FD7DADDD276F}" destId="{4880E8D5-729C-4B99-922F-0CBF8FA389C5}" srcOrd="12" destOrd="0" presId="urn:microsoft.com/office/officeart/2008/layout/HorizontalMultiLevelHierarchy"/>
    <dgm:cxn modelId="{D8799C32-74C2-4768-8F57-45E4D7292F4E}" type="presParOf" srcId="{4880E8D5-729C-4B99-922F-0CBF8FA389C5}" destId="{E3C36EE7-D18E-4C7B-8545-29E6BED35C8D}" srcOrd="0" destOrd="0" presId="urn:microsoft.com/office/officeart/2008/layout/HorizontalMultiLevelHierarchy"/>
    <dgm:cxn modelId="{927B517B-DC72-4039-9260-2FA5B9A3B5B5}" type="presParOf" srcId="{BB832FF1-81B3-498E-8C5E-FD7DADDD276F}" destId="{4DF833F7-D2C7-4916-AB69-D7765450CE2A}" srcOrd="13" destOrd="0" presId="urn:microsoft.com/office/officeart/2008/layout/HorizontalMultiLevelHierarchy"/>
    <dgm:cxn modelId="{DE288CEB-CEBA-4556-8444-461A5F8AB3F9}" type="presParOf" srcId="{4DF833F7-D2C7-4916-AB69-D7765450CE2A}" destId="{0FE3EE17-6178-4D14-BA69-FB7F4E82038E}" srcOrd="0" destOrd="0" presId="urn:microsoft.com/office/officeart/2008/layout/HorizontalMultiLevelHierarchy"/>
    <dgm:cxn modelId="{4AA6EB99-D9DC-463A-84C6-C8FBC6C41775}" type="presParOf" srcId="{4DF833F7-D2C7-4916-AB69-D7765450CE2A}" destId="{9A735CA7-8955-4C09-85AE-B754089729D6}" srcOrd="1" destOrd="0" presId="urn:microsoft.com/office/officeart/2008/layout/HorizontalMultiLevelHierarchy"/>
  </dgm:cxnLst>
  <dgm:bg/>
  <dgm:whole>
    <a:ln w="1905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C3E76-2C92-40E7-80DF-0C87E27E38A4}">
      <dsp:nvSpPr>
        <dsp:cNvPr id="0" name=""/>
        <dsp:cNvSpPr/>
      </dsp:nvSpPr>
      <dsp:spPr>
        <a:xfrm>
          <a:off x="345" y="0"/>
          <a:ext cx="1487767" cy="1449616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16200000">
        <a:off x="-445220" y="445565"/>
        <a:ext cx="1188685" cy="297553"/>
      </dsp:txXfrm>
    </dsp:sp>
    <dsp:sp modelId="{80232EE5-46DF-466B-B123-8C861F290D43}">
      <dsp:nvSpPr>
        <dsp:cNvPr id="0" name=""/>
        <dsp:cNvSpPr/>
      </dsp:nvSpPr>
      <dsp:spPr>
        <a:xfrm>
          <a:off x="297899" y="0"/>
          <a:ext cx="1108386" cy="144961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Information Document</a:t>
          </a:r>
        </a:p>
      </dsp:txBody>
      <dsp:txXfrm>
        <a:off x="297899" y="0"/>
        <a:ext cx="1108386" cy="1449616"/>
      </dsp:txXfrm>
    </dsp:sp>
    <dsp:sp modelId="{5B60DB1F-6552-48AE-99FE-6FE4C29B0C27}">
      <dsp:nvSpPr>
        <dsp:cNvPr id="0" name=""/>
        <dsp:cNvSpPr/>
      </dsp:nvSpPr>
      <dsp:spPr>
        <a:xfrm>
          <a:off x="1540184" y="0"/>
          <a:ext cx="1487767" cy="1449616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16200000">
        <a:off x="1094619" y="445565"/>
        <a:ext cx="1188685" cy="297553"/>
      </dsp:txXfrm>
    </dsp:sp>
    <dsp:sp modelId="{261A88F4-DACF-4141-ABC4-4C39F24E3ED7}">
      <dsp:nvSpPr>
        <dsp:cNvPr id="0" name=""/>
        <dsp:cNvSpPr/>
      </dsp:nvSpPr>
      <dsp:spPr>
        <a:xfrm rot="5400000">
          <a:off x="1441059" y="1131662"/>
          <a:ext cx="213127" cy="22316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22F241-307D-4B7E-9BA1-96DC804D821E}">
      <dsp:nvSpPr>
        <dsp:cNvPr id="0" name=""/>
        <dsp:cNvSpPr/>
      </dsp:nvSpPr>
      <dsp:spPr>
        <a:xfrm>
          <a:off x="1837738" y="0"/>
          <a:ext cx="1108386" cy="144961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Formal documentation package</a:t>
          </a:r>
        </a:p>
      </dsp:txBody>
      <dsp:txXfrm>
        <a:off x="1837738" y="0"/>
        <a:ext cx="1108386" cy="1449616"/>
      </dsp:txXfrm>
    </dsp:sp>
    <dsp:sp modelId="{921711CF-18AA-4EE4-AD62-3617FAFF3392}">
      <dsp:nvSpPr>
        <dsp:cNvPr id="0" name=""/>
        <dsp:cNvSpPr/>
      </dsp:nvSpPr>
      <dsp:spPr>
        <a:xfrm>
          <a:off x="3080023" y="0"/>
          <a:ext cx="1487767" cy="1449616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16200000">
        <a:off x="2634458" y="445565"/>
        <a:ext cx="1188685" cy="297553"/>
      </dsp:txXfrm>
    </dsp:sp>
    <dsp:sp modelId="{336F8215-D70F-420D-BC32-0C06B709EDED}">
      <dsp:nvSpPr>
        <dsp:cNvPr id="0" name=""/>
        <dsp:cNvSpPr/>
      </dsp:nvSpPr>
      <dsp:spPr>
        <a:xfrm rot="5400000">
          <a:off x="2980898" y="1131662"/>
          <a:ext cx="213127" cy="22316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598710-CEF9-445F-AC78-C61FFD074E4F}">
      <dsp:nvSpPr>
        <dsp:cNvPr id="0" name=""/>
        <dsp:cNvSpPr/>
      </dsp:nvSpPr>
      <dsp:spPr>
        <a:xfrm>
          <a:off x="3377577" y="0"/>
          <a:ext cx="1108386" cy="144961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Confidential material</a:t>
          </a:r>
        </a:p>
      </dsp:txBody>
      <dsp:txXfrm>
        <a:off x="3377577" y="0"/>
        <a:ext cx="1108386" cy="14496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0E8D5-729C-4B99-922F-0CBF8FA389C5}">
      <dsp:nvSpPr>
        <dsp:cNvPr id="0" name=""/>
        <dsp:cNvSpPr/>
      </dsp:nvSpPr>
      <dsp:spPr>
        <a:xfrm>
          <a:off x="1414716" y="2730706"/>
          <a:ext cx="399208" cy="2434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604" y="0"/>
              </a:lnTo>
              <a:lnTo>
                <a:pt x="199604" y="2434321"/>
              </a:lnTo>
              <a:lnTo>
                <a:pt x="399208" y="24343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05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552649" y="3886195"/>
        <a:ext cx="0" cy="0"/>
      </dsp:txXfrm>
    </dsp:sp>
    <dsp:sp modelId="{2686B948-8A3A-4AF8-BF4E-69ED1EB21C54}">
      <dsp:nvSpPr>
        <dsp:cNvPr id="0" name=""/>
        <dsp:cNvSpPr/>
      </dsp:nvSpPr>
      <dsp:spPr>
        <a:xfrm>
          <a:off x="1414716" y="2730706"/>
          <a:ext cx="399208" cy="1686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604" y="0"/>
              </a:lnTo>
              <a:lnTo>
                <a:pt x="199604" y="1686570"/>
              </a:lnTo>
              <a:lnTo>
                <a:pt x="399208" y="168657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9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570991" y="3530662"/>
        <a:ext cx="0" cy="0"/>
      </dsp:txXfrm>
    </dsp:sp>
    <dsp:sp modelId="{D528E324-FBCC-4691-AABA-D3F2C6AD8D7A}">
      <dsp:nvSpPr>
        <dsp:cNvPr id="0" name=""/>
        <dsp:cNvSpPr/>
      </dsp:nvSpPr>
      <dsp:spPr>
        <a:xfrm>
          <a:off x="1414716" y="2730706"/>
          <a:ext cx="399208" cy="937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604" y="0"/>
              </a:lnTo>
              <a:lnTo>
                <a:pt x="199604" y="937444"/>
              </a:lnTo>
              <a:lnTo>
                <a:pt x="399208" y="9374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588847" y="3173955"/>
        <a:ext cx="0" cy="0"/>
      </dsp:txXfrm>
    </dsp:sp>
    <dsp:sp modelId="{A109F0F5-9917-4390-9DFC-691AB30F453D}">
      <dsp:nvSpPr>
        <dsp:cNvPr id="0" name=""/>
        <dsp:cNvSpPr/>
      </dsp:nvSpPr>
      <dsp:spPr>
        <a:xfrm>
          <a:off x="7635605" y="3154057"/>
          <a:ext cx="6045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4561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922772" y="3184663"/>
        <a:ext cx="30228" cy="30228"/>
      </dsp:txXfrm>
    </dsp:sp>
    <dsp:sp modelId="{242F9270-ADE3-49B9-98DF-6839412C54C1}">
      <dsp:nvSpPr>
        <dsp:cNvPr id="0" name=""/>
        <dsp:cNvSpPr/>
      </dsp:nvSpPr>
      <dsp:spPr>
        <a:xfrm>
          <a:off x="5265941" y="2920399"/>
          <a:ext cx="407566" cy="2793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3783" y="0"/>
              </a:lnTo>
              <a:lnTo>
                <a:pt x="203783" y="279377"/>
              </a:lnTo>
              <a:lnTo>
                <a:pt x="407566" y="27937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57371" y="3047735"/>
        <a:ext cx="24706" cy="24706"/>
      </dsp:txXfrm>
    </dsp:sp>
    <dsp:sp modelId="{1CAE1590-156C-42D2-8CEF-4015D6845140}">
      <dsp:nvSpPr>
        <dsp:cNvPr id="0" name=""/>
        <dsp:cNvSpPr/>
      </dsp:nvSpPr>
      <dsp:spPr>
        <a:xfrm>
          <a:off x="1414716" y="2730706"/>
          <a:ext cx="399208" cy="189693"/>
        </a:xfrm>
        <a:custGeom>
          <a:avLst/>
          <a:gdLst/>
          <a:ahLst/>
          <a:cxnLst/>
          <a:rect l="0" t="0" r="0" b="0"/>
          <a:pathLst>
            <a:path>
              <a:moveTo>
                <a:pt x="0" y="184181"/>
              </a:moveTo>
              <a:lnTo>
                <a:pt x="199604" y="184181"/>
              </a:lnTo>
              <a:lnTo>
                <a:pt x="199604" y="0"/>
              </a:lnTo>
              <a:lnTo>
                <a:pt x="39920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03270" y="2814503"/>
        <a:ext cx="0" cy="0"/>
      </dsp:txXfrm>
    </dsp:sp>
    <dsp:sp modelId="{DC418048-C196-4548-AD23-AA46C2ABE27E}">
      <dsp:nvSpPr>
        <dsp:cNvPr id="0" name=""/>
        <dsp:cNvSpPr/>
      </dsp:nvSpPr>
      <dsp:spPr>
        <a:xfrm>
          <a:off x="5265941" y="1798773"/>
          <a:ext cx="3627624" cy="512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13812" y="0"/>
              </a:lnTo>
              <a:lnTo>
                <a:pt x="1813812" y="512992"/>
              </a:lnTo>
              <a:lnTo>
                <a:pt x="3627624" y="51299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6988160" y="1963677"/>
        <a:ext cx="0" cy="0"/>
      </dsp:txXfrm>
    </dsp:sp>
    <dsp:sp modelId="{2B454AFB-C1BB-4295-BA53-7A2EAB46A890}">
      <dsp:nvSpPr>
        <dsp:cNvPr id="0" name=""/>
        <dsp:cNvSpPr/>
      </dsp:nvSpPr>
      <dsp:spPr>
        <a:xfrm>
          <a:off x="8501184" y="1380554"/>
          <a:ext cx="3856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2815" y="45720"/>
              </a:lnTo>
              <a:lnTo>
                <a:pt x="192815" y="45743"/>
              </a:lnTo>
              <a:lnTo>
                <a:pt x="385630" y="457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8684359" y="1416633"/>
        <a:ext cx="0" cy="0"/>
      </dsp:txXfrm>
    </dsp:sp>
    <dsp:sp modelId="{BEAB5E37-EE22-45E6-81D8-C0F515D504D5}">
      <dsp:nvSpPr>
        <dsp:cNvPr id="0" name=""/>
        <dsp:cNvSpPr/>
      </dsp:nvSpPr>
      <dsp:spPr>
        <a:xfrm>
          <a:off x="5265941" y="1426274"/>
          <a:ext cx="392419" cy="372499"/>
        </a:xfrm>
        <a:custGeom>
          <a:avLst/>
          <a:gdLst/>
          <a:ahLst/>
          <a:cxnLst/>
          <a:rect l="0" t="0" r="0" b="0"/>
          <a:pathLst>
            <a:path>
              <a:moveTo>
                <a:pt x="0" y="372499"/>
              </a:moveTo>
              <a:lnTo>
                <a:pt x="196209" y="372499"/>
              </a:lnTo>
              <a:lnTo>
                <a:pt x="196209" y="0"/>
              </a:lnTo>
              <a:lnTo>
                <a:pt x="392419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448624" y="1598997"/>
        <a:ext cx="0" cy="0"/>
      </dsp:txXfrm>
    </dsp:sp>
    <dsp:sp modelId="{E537908E-9D22-4D46-A712-AADA07B54043}">
      <dsp:nvSpPr>
        <dsp:cNvPr id="0" name=""/>
        <dsp:cNvSpPr/>
      </dsp:nvSpPr>
      <dsp:spPr>
        <a:xfrm>
          <a:off x="1414716" y="1798773"/>
          <a:ext cx="399208" cy="931932"/>
        </a:xfrm>
        <a:custGeom>
          <a:avLst/>
          <a:gdLst/>
          <a:ahLst/>
          <a:cxnLst/>
          <a:rect l="0" t="0" r="0" b="0"/>
          <a:pathLst>
            <a:path>
              <a:moveTo>
                <a:pt x="0" y="931932"/>
              </a:moveTo>
              <a:lnTo>
                <a:pt x="199604" y="931932"/>
              </a:lnTo>
              <a:lnTo>
                <a:pt x="199604" y="0"/>
              </a:lnTo>
              <a:lnTo>
                <a:pt x="39920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588974" y="2239394"/>
        <a:ext cx="0" cy="0"/>
      </dsp:txXfrm>
    </dsp:sp>
    <dsp:sp modelId="{4F3C77A4-1BC8-4A3E-A8C0-1309E0566C32}">
      <dsp:nvSpPr>
        <dsp:cNvPr id="0" name=""/>
        <dsp:cNvSpPr/>
      </dsp:nvSpPr>
      <dsp:spPr>
        <a:xfrm>
          <a:off x="1414716" y="1046853"/>
          <a:ext cx="399208" cy="1683852"/>
        </a:xfrm>
        <a:custGeom>
          <a:avLst/>
          <a:gdLst/>
          <a:ahLst/>
          <a:cxnLst/>
          <a:rect l="0" t="0" r="0" b="0"/>
          <a:pathLst>
            <a:path>
              <a:moveTo>
                <a:pt x="0" y="1683852"/>
              </a:moveTo>
              <a:lnTo>
                <a:pt x="199604" y="1683852"/>
              </a:lnTo>
              <a:lnTo>
                <a:pt x="199604" y="0"/>
              </a:lnTo>
              <a:lnTo>
                <a:pt x="39920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9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571057" y="1845516"/>
        <a:ext cx="0" cy="0"/>
      </dsp:txXfrm>
    </dsp:sp>
    <dsp:sp modelId="{DCFA5225-6507-4382-A167-3FCD306D9F76}">
      <dsp:nvSpPr>
        <dsp:cNvPr id="0" name=""/>
        <dsp:cNvSpPr/>
      </dsp:nvSpPr>
      <dsp:spPr>
        <a:xfrm>
          <a:off x="1414716" y="299103"/>
          <a:ext cx="399208" cy="2431602"/>
        </a:xfrm>
        <a:custGeom>
          <a:avLst/>
          <a:gdLst/>
          <a:ahLst/>
          <a:cxnLst/>
          <a:rect l="0" t="0" r="0" b="0"/>
          <a:pathLst>
            <a:path>
              <a:moveTo>
                <a:pt x="0" y="2431602"/>
              </a:moveTo>
              <a:lnTo>
                <a:pt x="199604" y="2431602"/>
              </a:lnTo>
              <a:lnTo>
                <a:pt x="199604" y="0"/>
              </a:lnTo>
              <a:lnTo>
                <a:pt x="39920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05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552716" y="1453300"/>
        <a:ext cx="0" cy="0"/>
      </dsp:txXfrm>
    </dsp:sp>
    <dsp:sp modelId="{C625A76D-0C31-4668-A5FD-CDEB9111E368}">
      <dsp:nvSpPr>
        <dsp:cNvPr id="0" name=""/>
        <dsp:cNvSpPr/>
      </dsp:nvSpPr>
      <dsp:spPr>
        <a:xfrm rot="16200000">
          <a:off x="-239496" y="2431605"/>
          <a:ext cx="2710225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smtClean="0">
              <a:latin typeface="Calibri"/>
              <a:ea typeface="+mn-ea"/>
              <a:cs typeface="+mn-cs"/>
            </a:rPr>
            <a:t>Audit</a:t>
          </a:r>
          <a:endParaRPr lang="ru-RU" sz="2000" b="1" kern="1200" dirty="0">
            <a:latin typeface="Calibri"/>
            <a:ea typeface="+mn-ea"/>
            <a:cs typeface="+mn-cs"/>
          </a:endParaRPr>
        </a:p>
      </dsp:txBody>
      <dsp:txXfrm>
        <a:off x="-239496" y="2431605"/>
        <a:ext cx="2710225" cy="598200"/>
      </dsp:txXfrm>
    </dsp:sp>
    <dsp:sp modelId="{90842C55-B437-41D1-BCDC-EB0F1D44408C}">
      <dsp:nvSpPr>
        <dsp:cNvPr id="0" name=""/>
        <dsp:cNvSpPr/>
      </dsp:nvSpPr>
      <dsp:spPr>
        <a:xfrm>
          <a:off x="1813924" y="3"/>
          <a:ext cx="3452016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smtClean="0">
              <a:latin typeface="Calibri"/>
              <a:ea typeface="+mn-ea"/>
              <a:cs typeface="+mn-cs"/>
            </a:rPr>
            <a:t>Description of DCAS </a:t>
          </a:r>
          <a:br>
            <a:rPr lang="en-US" sz="1600" b="0" kern="1200" smtClean="0">
              <a:latin typeface="Calibri"/>
              <a:ea typeface="+mn-ea"/>
              <a:cs typeface="+mn-cs"/>
            </a:rPr>
          </a:br>
          <a:r>
            <a:rPr lang="en-US" sz="1600" b="0" kern="1200" smtClean="0">
              <a:latin typeface="Calibri"/>
              <a:ea typeface="+mn-ea"/>
              <a:cs typeface="+mn-cs"/>
            </a:rPr>
            <a:t>functions and control strategies</a:t>
          </a:r>
          <a:endParaRPr lang="ru-RU" sz="1600" b="0" kern="1200" dirty="0">
            <a:latin typeface="Calibri"/>
            <a:ea typeface="+mn-ea"/>
            <a:cs typeface="+mn-cs"/>
          </a:endParaRPr>
        </a:p>
      </dsp:txBody>
      <dsp:txXfrm>
        <a:off x="1813924" y="3"/>
        <a:ext cx="3452016" cy="598200"/>
      </dsp:txXfrm>
    </dsp:sp>
    <dsp:sp modelId="{B71A588F-F4CB-435A-9557-8096BE87A490}">
      <dsp:nvSpPr>
        <dsp:cNvPr id="0" name=""/>
        <dsp:cNvSpPr/>
      </dsp:nvSpPr>
      <dsp:spPr>
        <a:xfrm>
          <a:off x="1813924" y="747753"/>
          <a:ext cx="3452016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smtClean="0">
              <a:latin typeface="Calibri"/>
              <a:ea typeface="+mn-ea"/>
              <a:cs typeface="+mn-cs"/>
            </a:rPr>
            <a:t>DCAS </a:t>
          </a:r>
          <a:br>
            <a:rPr lang="en-US" sz="1600" b="0" kern="1200" smtClean="0">
              <a:latin typeface="Calibri"/>
              <a:ea typeface="+mn-ea"/>
              <a:cs typeface="+mn-cs"/>
            </a:rPr>
          </a:br>
          <a:r>
            <a:rPr lang="en-US" sz="1600" b="0" kern="1200" smtClean="0">
              <a:latin typeface="Calibri"/>
              <a:ea typeface="+mn-ea"/>
              <a:cs typeface="+mn-cs"/>
            </a:rPr>
            <a:t>layout and schematics</a:t>
          </a:r>
          <a:endParaRPr lang="ru-RU" sz="1600" b="0" kern="1200" dirty="0">
            <a:latin typeface="Calibri"/>
            <a:ea typeface="+mn-ea"/>
            <a:cs typeface="+mn-cs"/>
          </a:endParaRPr>
        </a:p>
      </dsp:txBody>
      <dsp:txXfrm>
        <a:off x="1813924" y="747753"/>
        <a:ext cx="3452016" cy="598200"/>
      </dsp:txXfrm>
    </dsp:sp>
    <dsp:sp modelId="{7A477F32-05A8-4010-BEB3-2F6777B31DD7}">
      <dsp:nvSpPr>
        <dsp:cNvPr id="0" name=""/>
        <dsp:cNvSpPr/>
      </dsp:nvSpPr>
      <dsp:spPr>
        <a:xfrm>
          <a:off x="1813924" y="1499673"/>
          <a:ext cx="3452016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smtClean="0">
              <a:latin typeface="Calibri"/>
              <a:ea typeface="+mn-ea"/>
              <a:cs typeface="+mn-cs"/>
            </a:rPr>
            <a:t>Safety Concept</a:t>
          </a:r>
          <a:endParaRPr lang="ru-RU" sz="1600" b="0" kern="1200" dirty="0">
            <a:latin typeface="Calibri"/>
            <a:ea typeface="+mn-ea"/>
            <a:cs typeface="+mn-cs"/>
          </a:endParaRPr>
        </a:p>
      </dsp:txBody>
      <dsp:txXfrm>
        <a:off x="1813924" y="1499673"/>
        <a:ext cx="3452016" cy="598200"/>
      </dsp:txXfrm>
    </dsp:sp>
    <dsp:sp modelId="{14F88145-68C1-4F5C-8182-4D00F112CD9E}">
      <dsp:nvSpPr>
        <dsp:cNvPr id="0" name=""/>
        <dsp:cNvSpPr/>
      </dsp:nvSpPr>
      <dsp:spPr>
        <a:xfrm>
          <a:off x="5658360" y="1127174"/>
          <a:ext cx="2842824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smtClean="0">
              <a:latin typeface="Calibri"/>
              <a:ea typeface="+mn-ea"/>
              <a:cs typeface="+mn-cs"/>
            </a:rPr>
            <a:t>Assurance of DCAS controllability</a:t>
          </a:r>
          <a:endParaRPr lang="ru-RU" sz="1600" b="0" kern="1200" dirty="0">
            <a:latin typeface="Calibri"/>
            <a:ea typeface="+mn-ea"/>
            <a:cs typeface="+mn-cs"/>
          </a:endParaRPr>
        </a:p>
      </dsp:txBody>
      <dsp:txXfrm>
        <a:off x="5658360" y="1127174"/>
        <a:ext cx="2842824" cy="598200"/>
      </dsp:txXfrm>
    </dsp:sp>
    <dsp:sp modelId="{09693FC6-C2C6-4072-976C-6AB5EBCD878C}">
      <dsp:nvSpPr>
        <dsp:cNvPr id="0" name=""/>
        <dsp:cNvSpPr/>
      </dsp:nvSpPr>
      <dsp:spPr>
        <a:xfrm>
          <a:off x="8886815" y="1118003"/>
          <a:ext cx="2549333" cy="6165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smtClean="0">
              <a:latin typeface="Calibri"/>
              <a:ea typeface="+mn-ea"/>
              <a:cs typeface="+mn-cs"/>
            </a:rPr>
            <a:t>SOTIF</a:t>
          </a:r>
          <a:endParaRPr lang="ru-RU" sz="1600" b="0" kern="1200" dirty="0">
            <a:latin typeface="Calibri"/>
            <a:ea typeface="+mn-ea"/>
            <a:cs typeface="+mn-cs"/>
          </a:endParaRPr>
        </a:p>
      </dsp:txBody>
      <dsp:txXfrm>
        <a:off x="8886815" y="1118003"/>
        <a:ext cx="2549333" cy="616589"/>
      </dsp:txXfrm>
    </dsp:sp>
    <dsp:sp modelId="{9191F4D8-7D93-4216-9A8B-9AD1FB1C900C}">
      <dsp:nvSpPr>
        <dsp:cNvPr id="0" name=""/>
        <dsp:cNvSpPr/>
      </dsp:nvSpPr>
      <dsp:spPr>
        <a:xfrm>
          <a:off x="8893565" y="2012666"/>
          <a:ext cx="2567738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smtClean="0">
              <a:latin typeface="Calibri"/>
              <a:ea typeface="+mn-ea"/>
              <a:cs typeface="+mn-cs"/>
            </a:rPr>
            <a:t>Functional safety</a:t>
          </a:r>
          <a:br>
            <a:rPr lang="en-US" sz="1600" b="0" kern="1200" smtClean="0">
              <a:latin typeface="Calibri"/>
              <a:ea typeface="+mn-ea"/>
              <a:cs typeface="+mn-cs"/>
            </a:rPr>
          </a:br>
          <a:r>
            <a:rPr lang="en-US" sz="1600" b="0" kern="1200" smtClean="0">
              <a:latin typeface="Calibri"/>
              <a:ea typeface="+mn-ea"/>
              <a:cs typeface="+mn-cs"/>
            </a:rPr>
            <a:t>&amp; Risk Assessment</a:t>
          </a:r>
          <a:endParaRPr lang="ru-RU" sz="1600" b="0" kern="1200" dirty="0">
            <a:latin typeface="Calibri"/>
            <a:ea typeface="+mn-ea"/>
            <a:cs typeface="+mn-cs"/>
          </a:endParaRPr>
        </a:p>
      </dsp:txBody>
      <dsp:txXfrm>
        <a:off x="8893565" y="2012666"/>
        <a:ext cx="2567738" cy="598200"/>
      </dsp:txXfrm>
    </dsp:sp>
    <dsp:sp modelId="{A7A0E657-89B2-4AF9-AB4D-502A97094119}">
      <dsp:nvSpPr>
        <dsp:cNvPr id="0" name=""/>
        <dsp:cNvSpPr/>
      </dsp:nvSpPr>
      <dsp:spPr>
        <a:xfrm>
          <a:off x="1813924" y="2621299"/>
          <a:ext cx="3452016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 smtClean="0">
              <a:latin typeface="Calibri"/>
              <a:ea typeface="+mn-ea"/>
              <a:cs typeface="+mn-cs"/>
            </a:rPr>
            <a:t>Compliance with specific provisions </a:t>
          </a:r>
          <a:br>
            <a:rPr lang="en-US" sz="1400" b="0" kern="1200" dirty="0" smtClean="0">
              <a:latin typeface="Calibri"/>
              <a:ea typeface="+mn-ea"/>
              <a:cs typeface="+mn-cs"/>
            </a:rPr>
          </a:br>
          <a:r>
            <a:rPr lang="en-US" sz="1400" b="0" kern="1200" dirty="0" smtClean="0">
              <a:latin typeface="Calibri"/>
              <a:ea typeface="+mn-ea"/>
              <a:cs typeface="+mn-cs"/>
            </a:rPr>
            <a:t>of DCAS UN Regulation</a:t>
          </a:r>
          <a:endParaRPr lang="ru-RU" sz="1400" b="0" kern="1200" dirty="0">
            <a:latin typeface="Calibri"/>
            <a:ea typeface="+mn-ea"/>
            <a:cs typeface="+mn-cs"/>
          </a:endParaRPr>
        </a:p>
      </dsp:txBody>
      <dsp:txXfrm>
        <a:off x="1813924" y="2621299"/>
        <a:ext cx="3452016" cy="598200"/>
      </dsp:txXfrm>
    </dsp:sp>
    <dsp:sp modelId="{F3461A3C-B0EC-45B5-9680-70E1DD8C53B9}">
      <dsp:nvSpPr>
        <dsp:cNvPr id="0" name=""/>
        <dsp:cNvSpPr/>
      </dsp:nvSpPr>
      <dsp:spPr>
        <a:xfrm>
          <a:off x="5673507" y="2900677"/>
          <a:ext cx="1962097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 smtClean="0">
              <a:latin typeface="Calibri"/>
              <a:ea typeface="+mn-ea"/>
              <a:cs typeface="+mn-cs"/>
            </a:rPr>
            <a:t>Declared safety performance of the system (Appendix 4)</a:t>
          </a:r>
          <a:endParaRPr lang="ru-RU" sz="1400" b="0" kern="1200" dirty="0">
            <a:latin typeface="Calibri"/>
            <a:ea typeface="+mn-ea"/>
            <a:cs typeface="+mn-cs"/>
          </a:endParaRPr>
        </a:p>
      </dsp:txBody>
      <dsp:txXfrm>
        <a:off x="5673507" y="2900677"/>
        <a:ext cx="1962097" cy="598200"/>
      </dsp:txXfrm>
    </dsp:sp>
    <dsp:sp modelId="{7D9603AD-977C-4F3E-8963-5E0F46A97470}">
      <dsp:nvSpPr>
        <dsp:cNvPr id="0" name=""/>
        <dsp:cNvSpPr/>
      </dsp:nvSpPr>
      <dsp:spPr>
        <a:xfrm>
          <a:off x="8240166" y="2900677"/>
          <a:ext cx="1962097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 smtClean="0">
              <a:latin typeface="Calibri"/>
              <a:ea typeface="+mn-ea"/>
              <a:cs typeface="+mn-cs"/>
            </a:rPr>
            <a:t>Validation by testing – Pass/Fail criteria</a:t>
          </a:r>
          <a:endParaRPr lang="ru-RU" sz="1400" b="0" kern="1200" dirty="0">
            <a:latin typeface="Calibri"/>
            <a:ea typeface="+mn-ea"/>
            <a:cs typeface="+mn-cs"/>
          </a:endParaRPr>
        </a:p>
      </dsp:txBody>
      <dsp:txXfrm>
        <a:off x="8240166" y="2900677"/>
        <a:ext cx="1962097" cy="598200"/>
      </dsp:txXfrm>
    </dsp:sp>
    <dsp:sp modelId="{59AF2311-5F04-4922-A829-1546B144ED20}">
      <dsp:nvSpPr>
        <dsp:cNvPr id="0" name=""/>
        <dsp:cNvSpPr/>
      </dsp:nvSpPr>
      <dsp:spPr>
        <a:xfrm>
          <a:off x="1813924" y="3369050"/>
          <a:ext cx="3452016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smtClean="0">
              <a:latin typeface="Calibri"/>
              <a:ea typeface="+mn-ea"/>
              <a:cs typeface="+mn-cs"/>
            </a:rPr>
            <a:t>Virtual testing (voluntary)</a:t>
          </a:r>
          <a:endParaRPr lang="ru-RU" sz="1600" b="0" kern="1200" dirty="0">
            <a:latin typeface="Calibri"/>
            <a:ea typeface="+mn-ea"/>
            <a:cs typeface="+mn-cs"/>
          </a:endParaRPr>
        </a:p>
      </dsp:txBody>
      <dsp:txXfrm>
        <a:off x="1813924" y="3369050"/>
        <a:ext cx="3452016" cy="598200"/>
      </dsp:txXfrm>
    </dsp:sp>
    <dsp:sp modelId="{F8AB5E13-EB62-4463-B8C4-D481B68E344C}">
      <dsp:nvSpPr>
        <dsp:cNvPr id="0" name=""/>
        <dsp:cNvSpPr/>
      </dsp:nvSpPr>
      <dsp:spPr>
        <a:xfrm>
          <a:off x="1813924" y="4118176"/>
          <a:ext cx="3452016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smtClean="0">
              <a:latin typeface="Calibri"/>
              <a:ea typeface="+mn-ea"/>
              <a:cs typeface="+mn-cs"/>
            </a:rPr>
            <a:t>Results of physical tests </a:t>
          </a:r>
          <a:br>
            <a:rPr lang="en-US" sz="1600" b="0" kern="1200" smtClean="0">
              <a:latin typeface="Calibri"/>
              <a:ea typeface="+mn-ea"/>
              <a:cs typeface="+mn-cs"/>
            </a:rPr>
          </a:br>
          <a:r>
            <a:rPr lang="en-US" sz="1600" b="0" kern="1200" smtClean="0">
              <a:latin typeface="Calibri"/>
              <a:ea typeface="+mn-ea"/>
              <a:cs typeface="+mn-cs"/>
            </a:rPr>
            <a:t>performed by the manufacturer</a:t>
          </a:r>
          <a:endParaRPr lang="ru-RU" sz="1600" b="0" kern="1200" dirty="0">
            <a:latin typeface="Calibri"/>
            <a:ea typeface="+mn-ea"/>
            <a:cs typeface="+mn-cs"/>
          </a:endParaRPr>
        </a:p>
      </dsp:txBody>
      <dsp:txXfrm>
        <a:off x="1813924" y="4118176"/>
        <a:ext cx="3452016" cy="598200"/>
      </dsp:txXfrm>
    </dsp:sp>
    <dsp:sp modelId="{0FE3EE17-6178-4D14-BA69-FB7F4E82038E}">
      <dsp:nvSpPr>
        <dsp:cNvPr id="0" name=""/>
        <dsp:cNvSpPr/>
      </dsp:nvSpPr>
      <dsp:spPr>
        <a:xfrm>
          <a:off x="1813924" y="4865927"/>
          <a:ext cx="3452016" cy="59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smtClean="0">
              <a:latin typeface="Calibri"/>
              <a:ea typeface="+mn-ea"/>
              <a:cs typeface="+mn-cs"/>
            </a:rPr>
            <a:t>Manufacturer’s </a:t>
          </a:r>
          <a:br>
            <a:rPr lang="en-US" sz="1600" b="0" kern="1200" smtClean="0">
              <a:latin typeface="Calibri"/>
              <a:ea typeface="+mn-ea"/>
              <a:cs typeface="+mn-cs"/>
            </a:rPr>
          </a:br>
          <a:r>
            <a:rPr lang="en-US" sz="1600" b="0" kern="1200" smtClean="0">
              <a:latin typeface="Calibri"/>
              <a:ea typeface="+mn-ea"/>
              <a:cs typeface="+mn-cs"/>
            </a:rPr>
            <a:t>Safety Management System</a:t>
          </a:r>
          <a:endParaRPr lang="ru-RU" sz="1600" b="0" kern="1200" dirty="0">
            <a:latin typeface="Calibri"/>
            <a:ea typeface="+mn-ea"/>
            <a:cs typeface="+mn-cs"/>
          </a:endParaRPr>
        </a:p>
      </dsp:txBody>
      <dsp:txXfrm>
        <a:off x="1813924" y="4865927"/>
        <a:ext cx="3452016" cy="598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pPr/>
              <a:t>26/06/2023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pPr/>
              <a:t>26/06/2023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EC adopted an innovative approach to define safety requirements into the EU ADS Regulation, blending different criteria for the definition of the acceptable level of safety: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Safety as a measurement, defining expected driving behaviours correlated to safety outcomes;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Safety as a process, relating to the pervasiveness of attention to safety across a developer and its activities and personnel (i.e. corporate safety culture);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Safety as a threshold, by meeting a goal based on human-driving performance and technology potential. 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innovative approach was also adopted for the safety assessment, according to the principle of the 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multipillar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approach developed at UNECE level (described in VMAD NATM Document  and Guidelines):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AUDIT &amp; ASSESSMENT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PHYSICAL TESTING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IN-SERVICE REPORTING after market introduction and throughout the ADS lifetime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SCENARIOS CATALOGUE as common framework between authorities and manufacturers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847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ASSESSMENT: 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The safety concept complies with the legislative requirements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It has been correctly implemented into the design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It has been validated (through virtual, track and real world testing)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Is correctly documented 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Assessment report </a:t>
            </a:r>
            <a:r>
              <a:rPr lang="en-GB" dirty="0"/>
              <a:t>by Authority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documentation package to be submitted is composed by three parts: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Information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Document, as described in Annex I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formal Documentation package, that will contain detailed information about all the points above (safety concept, design, validation…)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confidential material that will be made available for inspection at the manufacturer premises (</a:t>
            </a:r>
            <a:r>
              <a:rPr lang="en-GB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results of the safety analysis)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286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860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172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0" indent="-342900" algn="l">
              <a:buClr>
                <a:schemeClr val="accent5"/>
              </a:buClr>
              <a:buFont typeface="Arial"/>
              <a:buNone/>
              <a:defRPr/>
            </a:lvl1pPr>
            <a:lvl2pPr marL="800100" indent="-342900">
              <a:buClr>
                <a:schemeClr val="accent5"/>
              </a:buClr>
              <a:buFont typeface="Arial"/>
              <a:buNone/>
              <a:defRPr/>
            </a:lvl2pPr>
            <a:lvl3pPr marL="1200150" indent="-285750">
              <a:buClr>
                <a:schemeClr val="accent5"/>
              </a:buClr>
              <a:buFont typeface="Arial"/>
              <a:buNone/>
              <a:defRPr/>
            </a:lvl3pPr>
            <a:lvl4pPr marL="1657350" indent="-285750">
              <a:buClr>
                <a:schemeClr val="accent5"/>
              </a:buClr>
              <a:buFont typeface="Arial"/>
              <a:buNone/>
              <a:defRPr/>
            </a:lvl4pPr>
            <a:lvl5pPr marL="2114550" indent="-285750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F77687C-AC6F-634F-AC60-81131BCE7F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201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A1F17483-D7EC-5F47-B284-CA9DDB1A89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78392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020C457-3C2E-CA42-88B4-5E3F06B1AE9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3831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B33CC6E2-D391-D44C-9F83-EE43AEFB9D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7850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2EE2749-4448-E94D-A3B6-E8FD4C9B9E3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178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292FCF7F-70FF-AF43-824A-E78383E715E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18197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5F365213-848B-024E-A456-0D200676FA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33074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1F0C252E-54B1-624A-B251-93ACB24B44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33075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EC7BFE4B-D881-0841-972F-3BB3E43AAF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7391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26D230BA-B3D4-3543-AD14-9F6C784D2F4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49106" y="3907988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6151C0D4-98EF-D447-A8C6-142CA23E3F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70722" y="1750540"/>
            <a:ext cx="1663928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3298D3D7-E8BE-DE4C-9995-3011560B905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27393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5AA5AF97-B62D-1649-9296-29B8A162A14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8650" y="3897313"/>
            <a:ext cx="1656000" cy="2098675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018AC41E-3877-BF47-AA29-7A9F0F0A096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549106" y="1750540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902658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99653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5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8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Brief summary of DCAS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TF ADAS 26/06/2023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745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 dirty="0"/>
              <a:t>© European Union 2023</a:t>
            </a:r>
          </a:p>
          <a:p>
            <a:r>
              <a:rPr lang="en-GB" sz="1050" dirty="0"/>
              <a:t>Unless otherwise noted the reuse of this presentation is authorised under the </a:t>
            </a:r>
            <a:r>
              <a:rPr lang="en-GB" sz="1050" dirty="0">
                <a:hlinkClick r:id="rId3"/>
              </a:rPr>
              <a:t>CC BY 4.0 </a:t>
            </a:r>
            <a:r>
              <a:rPr lang="en-GB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GB" sz="1050" dirty="0"/>
              <a:t>Slide 14: image left-hand side, source: heiko119; Slide 14: image right-hand side, source: ERA; Slide 15: image, source: </a:t>
            </a:r>
            <a:r>
              <a:rPr lang="en-GB" sz="1050" dirty="0" err="1"/>
              <a:t>garagestock</a:t>
            </a:r>
            <a:r>
              <a:rPr lang="en-GB" sz="1050" dirty="0"/>
              <a:t> 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207964"/>
            <a:ext cx="10020968" cy="2213961"/>
          </a:xfrm>
        </p:spPr>
        <p:txBody>
          <a:bodyPr/>
          <a:lstStyle/>
          <a:p>
            <a:r>
              <a:rPr lang="en-GB" dirty="0"/>
              <a:t>Thank you!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6102668" y="404238"/>
            <a:ext cx="6089332" cy="4706225"/>
            <a:chOff x="6102668" y="1357577"/>
            <a:chExt cx="6089332" cy="4706225"/>
          </a:xfrm>
        </p:grpSpPr>
        <p:pic>
          <p:nvPicPr>
            <p:cNvPr id="1026" name="Graphic 1" descr="image001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242"/>
            <a:stretch/>
          </p:blipFill>
          <p:spPr bwMode="auto">
            <a:xfrm>
              <a:off x="6102668" y="1357577"/>
              <a:ext cx="5669029" cy="470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Rectangle 51"/>
            <p:cNvSpPr/>
            <p:nvPr/>
          </p:nvSpPr>
          <p:spPr>
            <a:xfrm>
              <a:off x="10549288" y="1568918"/>
              <a:ext cx="1642712" cy="1645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1103100" y="2887729"/>
              <a:ext cx="1015106" cy="1645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DCAS system in general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GB" dirty="0" smtClean="0"/>
              <a:t>Definition</a:t>
            </a:r>
          </a:p>
          <a:p>
            <a:r>
              <a:rPr lang="en-US" sz="1800" i="1" dirty="0">
                <a:latin typeface="Calibri"/>
                <a:cs typeface="Arial" pitchFamily="34"/>
              </a:rPr>
              <a:t>means hardware and software collectively capable of </a:t>
            </a:r>
            <a:r>
              <a:rPr lang="en-US" sz="1800" b="1" i="1" dirty="0">
                <a:latin typeface="Calibri"/>
                <a:cs typeface="Arial" pitchFamily="34"/>
              </a:rPr>
              <a:t>assisting a driver in controlling the longitudinal and lateral motion of the vehicle on a sustained basis </a:t>
            </a:r>
            <a:r>
              <a:rPr lang="en-US" sz="1800" i="1" dirty="0">
                <a:latin typeface="Calibri"/>
                <a:cs typeface="Arial" pitchFamily="34"/>
              </a:rPr>
              <a:t>containing at least one feature, which is specified under section 6 in this Regulation and </a:t>
            </a:r>
            <a:r>
              <a:rPr lang="en-US" sz="1800" b="1" i="1" dirty="0">
                <a:latin typeface="Calibri"/>
                <a:cs typeface="Arial" pitchFamily="34"/>
              </a:rPr>
              <a:t>which requires the driver to be engaged and to monitor the environment, and vehicle/system performance, permanently</a:t>
            </a:r>
            <a:r>
              <a:rPr lang="en-US" sz="1800" i="1" dirty="0">
                <a:latin typeface="Calibri"/>
                <a:cs typeface="Arial" pitchFamily="34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2</a:t>
            </a:fld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1058778" y="5173697"/>
            <a:ext cx="4129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GB" sz="2400" noProof="0" dirty="0" smtClean="0"/>
              <a:t>Phase 1:  Implement the main concept with agreed features</a:t>
            </a:r>
            <a:endParaRPr lang="en-GB" sz="2400" noProof="0" dirty="0" smtClean="0"/>
          </a:p>
        </p:txBody>
      </p:sp>
      <p:sp>
        <p:nvSpPr>
          <p:cNvPr id="57" name="TextBox 56"/>
          <p:cNvSpPr txBox="1"/>
          <p:nvPr/>
        </p:nvSpPr>
        <p:spPr>
          <a:xfrm>
            <a:off x="6678328" y="5110463"/>
            <a:ext cx="4129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GB" sz="2400" noProof="0" dirty="0" smtClean="0"/>
              <a:t>Phase 2:  Implement further more complex features</a:t>
            </a:r>
            <a:endParaRPr lang="en-GB" sz="2400" noProof="0" dirty="0" smtClean="0"/>
          </a:p>
        </p:txBody>
      </p:sp>
      <p:sp>
        <p:nvSpPr>
          <p:cNvPr id="56" name="Right Arrow 55"/>
          <p:cNvSpPr/>
          <p:nvPr/>
        </p:nvSpPr>
        <p:spPr>
          <a:xfrm>
            <a:off x="5355137" y="5368930"/>
            <a:ext cx="1232034" cy="683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Curved Right Arrow 57"/>
          <p:cNvSpPr/>
          <p:nvPr/>
        </p:nvSpPr>
        <p:spPr>
          <a:xfrm>
            <a:off x="144379" y="2656573"/>
            <a:ext cx="664143" cy="18480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Curved Right Arrow 59"/>
          <p:cNvSpPr/>
          <p:nvPr/>
        </p:nvSpPr>
        <p:spPr>
          <a:xfrm rot="10800000">
            <a:off x="5860823" y="2527408"/>
            <a:ext cx="664143" cy="18480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74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188364" cy="6858000"/>
          </a:xfrm>
          <a:prstGeom prst="rect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 w="38100"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New Assessment </a:t>
            </a:r>
            <a:r>
              <a:rPr lang="en-US" dirty="0" smtClean="0"/>
              <a:t>Method (ADS)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917510" y="1711035"/>
            <a:ext cx="108390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GB" sz="2800" dirty="0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3"/>
          <a:srcRect l="14128" r="19377"/>
          <a:stretch/>
        </p:blipFill>
        <p:spPr>
          <a:xfrm>
            <a:off x="6424087" y="1350378"/>
            <a:ext cx="5588574" cy="4531020"/>
          </a:xfrm>
          <a:prstGeom prst="rect">
            <a:avLst/>
          </a:prstGeom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698300" y="61041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Traditional type approval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539642" y="2003187"/>
            <a:ext cx="192389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 smtClean="0"/>
              <a:t>Strict testing conditions</a:t>
            </a:r>
            <a:endParaRPr lang="en-GB" sz="2400" noProof="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826618" y="2003186"/>
            <a:ext cx="2104643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dirty="0" smtClean="0"/>
              <a:t>Design requirements</a:t>
            </a:r>
            <a:endParaRPr lang="en-GB" sz="2400" noProof="0" dirty="0" smtClean="0"/>
          </a:p>
        </p:txBody>
      </p:sp>
      <p:sp>
        <p:nvSpPr>
          <p:cNvPr id="6" name="Diamond 5"/>
          <p:cNvSpPr/>
          <p:nvPr/>
        </p:nvSpPr>
        <p:spPr>
          <a:xfrm>
            <a:off x="2136039" y="3428138"/>
            <a:ext cx="2077515" cy="157459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Pass fail criteria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10845" y="5347133"/>
            <a:ext cx="1010717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dirty="0" smtClean="0"/>
              <a:t>Pass</a:t>
            </a:r>
            <a:endParaRPr lang="en-GB" sz="2400" noProof="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4580320" y="5280744"/>
            <a:ext cx="101071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dirty="0" smtClean="0"/>
              <a:t>Fail</a:t>
            </a:r>
            <a:endParaRPr lang="en-GB" sz="2400" noProof="0" dirty="0" smtClean="0"/>
          </a:p>
        </p:txBody>
      </p:sp>
      <p:cxnSp>
        <p:nvCxnSpPr>
          <p:cNvPr id="18" name="Elbow Connector 17"/>
          <p:cNvCxnSpPr>
            <a:stCxn id="14" idx="2"/>
            <a:endCxn id="6" idx="0"/>
          </p:cNvCxnSpPr>
          <p:nvPr/>
        </p:nvCxnSpPr>
        <p:spPr>
          <a:xfrm rot="16200000" flipH="1">
            <a:off x="2229891" y="2483231"/>
            <a:ext cx="593955" cy="129585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4" idx="2"/>
            <a:endCxn id="6" idx="0"/>
          </p:cNvCxnSpPr>
          <p:nvPr/>
        </p:nvCxnSpPr>
        <p:spPr>
          <a:xfrm rot="5400000">
            <a:off x="3541217" y="2467764"/>
            <a:ext cx="593954" cy="132679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6" idx="1"/>
            <a:endCxn id="16" idx="0"/>
          </p:cNvCxnSpPr>
          <p:nvPr/>
        </p:nvCxnSpPr>
        <p:spPr>
          <a:xfrm rot="10800000" flipV="1">
            <a:off x="1016205" y="4215437"/>
            <a:ext cx="1119835" cy="11316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6" idx="3"/>
            <a:endCxn id="17" idx="0"/>
          </p:cNvCxnSpPr>
          <p:nvPr/>
        </p:nvCxnSpPr>
        <p:spPr>
          <a:xfrm>
            <a:off x="4213554" y="4215437"/>
            <a:ext cx="872125" cy="106530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492344" y="2855567"/>
            <a:ext cx="13142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endParaRPr lang="en-US" sz="96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666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:\Desktop\JRC-ERA Workshop\materiale\depositphotos_106567270-stock-photo-gears-and-mechanisms-with-text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33" t="10384"/>
          <a:stretch/>
        </p:blipFill>
        <p:spPr bwMode="auto">
          <a:xfrm>
            <a:off x="7764694" y="1155802"/>
            <a:ext cx="3659009" cy="3063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</a:t>
            </a:r>
            <a:r>
              <a:rPr lang="en-GB" dirty="0"/>
              <a:t>Assessment </a:t>
            </a:r>
            <a:r>
              <a:rPr lang="en-GB" dirty="0" smtClean="0"/>
              <a:t>(ANNEX 3)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The safety concept complies with the legislative requirements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It has been correctly implemented into the design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Safety Concept matches the ODD</a:t>
            </a:r>
            <a:endParaRPr lang="en-GB" dirty="0"/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Is correctly documented 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Assessment report </a:t>
            </a:r>
            <a:r>
              <a:rPr lang="en-GB" dirty="0"/>
              <a:t>by Authority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76930981"/>
              </p:ext>
            </p:extLst>
          </p:nvPr>
        </p:nvGraphicFramePr>
        <p:xfrm>
          <a:off x="6666478" y="4473665"/>
          <a:ext cx="4568137" cy="1449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8184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33720" y="85102"/>
            <a:ext cx="10263893" cy="782357"/>
          </a:xfrm>
        </p:spPr>
        <p:txBody>
          <a:bodyPr/>
          <a:lstStyle/>
          <a:p>
            <a:r>
              <a:rPr lang="en-GB" dirty="0" smtClean="0"/>
              <a:t>Audit – ANNEX 3 </a:t>
            </a:r>
            <a:endParaRPr lang="en-GB" dirty="0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9EC8610C-ACC1-D645-DEE1-0C4CAB8AE1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3197783"/>
              </p:ext>
            </p:extLst>
          </p:nvPr>
        </p:nvGraphicFramePr>
        <p:xfrm>
          <a:off x="-60665" y="1069188"/>
          <a:ext cx="12252665" cy="5469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3" name="Elbow Connector 12"/>
          <p:cNvCxnSpPr/>
          <p:nvPr/>
        </p:nvCxnSpPr>
        <p:spPr>
          <a:xfrm>
            <a:off x="5201107" y="2852928"/>
            <a:ext cx="1170432" cy="1104595"/>
          </a:xfrm>
          <a:prstGeom prst="bentConnector3">
            <a:avLst>
              <a:gd name="adj1" fmla="val 100625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175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>
              <a:spcBef>
                <a:spcPts val="1800"/>
              </a:spcBef>
            </a:pPr>
            <a:r>
              <a:rPr lang="en-GB" b="1" dirty="0"/>
              <a:t>PUBLIC ROAD TESTING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Final verification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Normal operation in real world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Representativeness</a:t>
            </a: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Physical testing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ts val="1800"/>
              </a:spcBef>
              <a:spcAft>
                <a:spcPts val="0"/>
              </a:spcAft>
            </a:pPr>
            <a:endParaRPr lang="en-GB" b="1" dirty="0"/>
          </a:p>
          <a:p>
            <a:pPr algn="ctr"/>
            <a:r>
              <a:rPr lang="en-GB" b="1" dirty="0"/>
              <a:t>TRACK TESTING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Basic capabilities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Critical/emergency situations</a:t>
            </a:r>
          </a:p>
          <a:p>
            <a:pPr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Repeatability</a:t>
            </a:r>
          </a:p>
          <a:p>
            <a:pPr indent="0" algn="ctr">
              <a:spcAft>
                <a:spcPts val="0"/>
              </a:spcAft>
            </a:pP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320" y="4406090"/>
            <a:ext cx="3701667" cy="21482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7"/>
          <a:stretch/>
        </p:blipFill>
        <p:spPr>
          <a:xfrm>
            <a:off x="6882736" y="1288351"/>
            <a:ext cx="3701667" cy="213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42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550718" cy="782357"/>
          </a:xfrm>
        </p:spPr>
        <p:txBody>
          <a:bodyPr/>
          <a:lstStyle/>
          <a:p>
            <a:r>
              <a:rPr lang="en-GB" dirty="0" smtClean="0"/>
              <a:t>Declaration and validation of system capabilities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231006" y="1825624"/>
            <a:ext cx="5351647" cy="4170363"/>
          </a:xfrm>
        </p:spPr>
        <p:txBody>
          <a:bodyPr/>
          <a:lstStyle/>
          <a:p>
            <a:pPr lvl="0" indent="0" defTabSz="1219170">
              <a:spcAft>
                <a:spcPts val="600"/>
              </a:spcAft>
              <a:buClr>
                <a:srgbClr val="009EE3"/>
              </a:buClr>
              <a:buSzPct val="103000"/>
              <a:defRPr/>
            </a:pPr>
            <a:r>
              <a:rPr lang="en-US" sz="2000" b="1" dirty="0" smtClean="0">
                <a:solidFill>
                  <a:srgbClr val="5D5D5D"/>
                </a:solidFill>
                <a:latin typeface="Calibri"/>
                <a:cs typeface="Arial" pitchFamily="34"/>
              </a:rPr>
              <a:t>Aimed </a:t>
            </a:r>
            <a:r>
              <a:rPr lang="en-US" sz="2000" b="1" dirty="0">
                <a:solidFill>
                  <a:srgbClr val="5D5D5D"/>
                </a:solidFill>
                <a:latin typeface="Calibri"/>
                <a:cs typeface="Arial" pitchFamily="34"/>
              </a:rPr>
              <a:t>to outline system/feature performance to support testing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/>
              </a:rPr>
              <a:t>Operating Ranges of each feature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/>
              </a:rPr>
              <a:t>Operating Domain of each feature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/>
              </a:rPr>
              <a:t>System capability to respond to other road users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/>
              </a:rPr>
              <a:t>System capability to follow the course of the lane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/>
              </a:rPr>
              <a:t>System’s ability to ensure safe operation when assisting lane changes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/>
              </a:rPr>
              <a:t>System’s ability to operate in accordance to traffic rules for a certain </a:t>
            </a:r>
            <a:r>
              <a:rPr lang="en-US" sz="2000" dirty="0" smtClean="0">
                <a:latin typeface="Calibri"/>
              </a:rPr>
              <a:t>maneuver</a:t>
            </a:r>
            <a:endParaRPr lang="en-US" sz="2000" dirty="0">
              <a:solidFill>
                <a:srgbClr val="5D5D5D"/>
              </a:solidFill>
              <a:latin typeface="Calibri"/>
              <a:cs typeface="Arial" pitchFamily="34"/>
            </a:endParaRP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204" y="1488905"/>
            <a:ext cx="5324236" cy="2231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20029"/>
          <a:stretch/>
        </p:blipFill>
        <p:spPr>
          <a:xfrm>
            <a:off x="5836760" y="3720153"/>
            <a:ext cx="6120384" cy="277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13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71942" y="1825625"/>
            <a:ext cx="6762673" cy="41703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Learning from in-service data </a:t>
            </a:r>
            <a:r>
              <a:rPr lang="en-US" dirty="0"/>
              <a:t>is a central component to the safety potential of </a:t>
            </a:r>
            <a:r>
              <a:rPr lang="en-US" dirty="0" smtClean="0"/>
              <a:t>DCAS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Guiding principle </a:t>
            </a:r>
            <a:r>
              <a:rPr lang="en-US" dirty="0"/>
              <a:t>that safety is of global concern and its improvement should not be limited by geographical or organizational borders (ECCAIRS)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Objectives: </a:t>
            </a:r>
            <a:r>
              <a:rPr lang="en-US" dirty="0"/>
              <a:t>Safety confirmation, scenarios generation, safety recommendations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In-Service Monitoring and Reporting (ISMR)</a:t>
            </a:r>
          </a:p>
        </p:txBody>
      </p:sp>
      <p:pic>
        <p:nvPicPr>
          <p:cNvPr id="8" name="Picture 4" descr="H:\Desktop\JRC-ERA Workshop\materiale\images\car accident_human-AV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61" y="2250160"/>
            <a:ext cx="440055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415908" y="1853052"/>
            <a:ext cx="2221009" cy="3845629"/>
            <a:chOff x="1415908" y="1461174"/>
            <a:chExt cx="2221009" cy="3845629"/>
          </a:xfrm>
        </p:grpSpPr>
        <p:sp>
          <p:nvSpPr>
            <p:cNvPr id="10" name="Rectangle 9"/>
            <p:cNvSpPr/>
            <p:nvPr/>
          </p:nvSpPr>
          <p:spPr>
            <a:xfrm>
              <a:off x="3093849" y="2235198"/>
              <a:ext cx="426812" cy="3914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/>
                <a:t>EDR</a:t>
              </a:r>
              <a:endParaRPr lang="en-GB" sz="900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371722" y="3781656"/>
              <a:ext cx="426812" cy="3914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/>
                <a:t>EDR</a:t>
              </a:r>
              <a:endParaRPr lang="en-GB" sz="900" b="1" dirty="0"/>
            </a:p>
          </p:txBody>
        </p:sp>
        <p:sp>
          <p:nvSpPr>
            <p:cNvPr id="12" name="Hexagon 11"/>
            <p:cNvSpPr/>
            <p:nvPr/>
          </p:nvSpPr>
          <p:spPr>
            <a:xfrm>
              <a:off x="1947862" y="4688115"/>
              <a:ext cx="870857" cy="333828"/>
            </a:xfrm>
            <a:prstGeom prst="hexagon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/>
                <a:t>DSSAD</a:t>
              </a:r>
              <a:endParaRPr lang="en-GB" sz="900" b="1" dirty="0"/>
            </a:p>
          </p:txBody>
        </p:sp>
        <p:pic>
          <p:nvPicPr>
            <p:cNvPr id="13" name="Picture 6" descr="H:\Desktop\JRC-ERA Workshop\materiale\images\wi-fi-computer-icons-wireless-network-symbol-png-favpng-jTRd84xh3yx2tWWgqZjwEHKrG.jpg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32195" y1="47667" x2="32195" y2="47667"/>
                          <a14:foregroundMark x1="45366" y1="39833" x2="45366" y2="39833"/>
                          <a14:foregroundMark x1="47073" y1="61167" x2="47073" y2="61167"/>
                          <a14:foregroundMark x1="48902" y1="78667" x2="48902" y2="78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85839">
              <a:off x="2235215" y="1461174"/>
              <a:ext cx="1167009" cy="853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H:\Desktop\JRC-ERA Workshop\materiale\images\wi-fi-computer-icons-wireless-network-symbol-png-favpng-jTRd84xh3yx2tWWgqZjwEHKrG.jpg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32195" y1="47667" x2="32195" y2="47667"/>
                          <a14:foregroundMark x1="45366" y1="39833" x2="45366" y2="39833"/>
                          <a14:foregroundMark x1="47073" y1="61167" x2="47073" y2="61167"/>
                          <a14:foregroundMark x1="48902" y1="78667" x2="48902" y2="78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85839">
              <a:off x="1415908" y="2905978"/>
              <a:ext cx="1167009" cy="853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H:\Desktop\JRC-ERA Workshop\materiale\images\wi-fi-computer-icons-wireless-network-symbol-png-favpng-jTRd84xh3yx2tWWgqZjwEHKrG.jp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32195" y1="47667" x2="32195" y2="47667"/>
                          <a14:foregroundMark x1="45366" y1="39833" x2="45366" y2="39833"/>
                          <a14:foregroundMark x1="47073" y1="61167" x2="47073" y2="61167"/>
                          <a14:foregroundMark x1="48902" y1="78667" x2="48902" y2="78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552459">
              <a:off x="2626458" y="4296344"/>
              <a:ext cx="1167009" cy="853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4048203" y="5534323"/>
            <a:ext cx="6452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 smtClean="0">
                <a:solidFill>
                  <a:srgbClr val="FF0000"/>
                </a:solidFill>
              </a:rPr>
              <a:t>Reduced information requirements in Phase 1</a:t>
            </a:r>
            <a:endParaRPr lang="en-GB" sz="2400" noProof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465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2">
            <a:extLst>
              <a:ext uri="{FF2B5EF4-FFF2-40B4-BE49-F238E27FC236}">
                <a16:creationId xmlns:a16="http://schemas.microsoft.com/office/drawing/2014/main" id="{CAB8443D-E19E-1DFF-4743-9394B0AC95E4}"/>
              </a:ext>
            </a:extLst>
          </p:cNvPr>
          <p:cNvSpPr txBox="1">
            <a:spLocks/>
          </p:cNvSpPr>
          <p:nvPr/>
        </p:nvSpPr>
        <p:spPr>
          <a:xfrm>
            <a:off x="431801" y="238583"/>
            <a:ext cx="8506571" cy="7445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marR="0" lvl="0" indent="0" algn="l" defTabSz="121917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1" i="0" u="none" strike="noStrike" kern="1200" cap="none" spc="0" baseline="0">
                <a:solidFill>
                  <a:srgbClr val="5D5D5D"/>
                </a:solidFill>
                <a:uFillTx/>
                <a:latin typeface="+mj-lt"/>
                <a:cs typeface="Arial" pitchFamily="34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DCAS Multi-Pillar Assessment – In-Service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5D5D5D"/>
              </a:solidFill>
              <a:effectLst/>
              <a:uLnTx/>
              <a:uFillTx/>
              <a:latin typeface="Calibri"/>
              <a:cs typeface="Arial" pitchFamily="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2B964F-23E9-F126-2E90-7C4D13C028CA}"/>
              </a:ext>
            </a:extLst>
          </p:cNvPr>
          <p:cNvCxnSpPr/>
          <p:nvPr/>
        </p:nvCxnSpPr>
        <p:spPr>
          <a:xfrm>
            <a:off x="5706256" y="1493243"/>
            <a:ext cx="0" cy="4922278"/>
          </a:xfrm>
          <a:prstGeom prst="line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lgDash"/>
          </a:ln>
          <a:effectLst/>
        </p:spPr>
      </p:cxn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5F70B07D-E25D-B0E7-1F15-C90B7C672E24}"/>
              </a:ext>
            </a:extLst>
          </p:cNvPr>
          <p:cNvSpPr txBox="1">
            <a:spLocks/>
          </p:cNvSpPr>
          <p:nvPr/>
        </p:nvSpPr>
        <p:spPr>
          <a:xfrm>
            <a:off x="1342557" y="983085"/>
            <a:ext cx="2661999" cy="41028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457189" marR="0" lvl="0" indent="-457189" algn="l" defTabSz="1219170" rtl="0" fontAlgn="auto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6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1pPr>
            <a:lvl2pPr marL="990575" marR="0" lvl="1" indent="-380990" algn="l" defTabSz="1219170" rtl="0" fontAlgn="auto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400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2pPr>
            <a:lvl3pPr marL="1523962" marR="0" lvl="2" indent="-304792" algn="l" defTabSz="1219170" rtl="0" fontAlgn="auto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133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3pPr>
            <a:lvl4pPr marL="2133547" marR="0" lvl="3" indent="-304792" algn="l" defTabSz="121917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18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4pPr>
            <a:lvl5pPr marL="2743131" marR="0" lvl="4" indent="-304792" algn="l" defTabSz="121917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18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5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Monitoring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E6C2F1F9-6D2C-FCBB-09AD-9E4AE632418F}"/>
              </a:ext>
            </a:extLst>
          </p:cNvPr>
          <p:cNvSpPr txBox="1">
            <a:spLocks/>
          </p:cNvSpPr>
          <p:nvPr/>
        </p:nvSpPr>
        <p:spPr>
          <a:xfrm>
            <a:off x="6992983" y="1037399"/>
            <a:ext cx="4119154" cy="3559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457189" marR="0" lvl="0" indent="-457189" algn="l" defTabSz="1219170" rtl="0" fontAlgn="auto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6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1pPr>
            <a:lvl2pPr marL="990575" marR="0" lvl="1" indent="-380990" algn="l" defTabSz="1219170" rtl="0" fontAlgn="auto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400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2pPr>
            <a:lvl3pPr marL="1523962" marR="0" lvl="2" indent="-304792" algn="l" defTabSz="1219170" rtl="0" fontAlgn="auto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133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3pPr>
            <a:lvl4pPr marL="2133547" marR="0" lvl="3" indent="-304792" algn="l" defTabSz="121917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18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4pPr>
            <a:lvl5pPr marL="2743131" marR="0" lvl="4" indent="-304792" algn="l" defTabSz="121917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18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5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Periodic Reporting to the Approval Authority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B39C78DF-4496-15AF-0F5E-ABACEA28986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677334" y="1891264"/>
          <a:ext cx="4878231" cy="3824445"/>
        </p:xfrm>
        <a:graphic>
          <a:graphicData uri="http://schemas.openxmlformats.org/drawingml/2006/table">
            <a:tbl>
              <a:tblPr firstRow="1" firstCol="1" bandRow="1"/>
              <a:tblGrid>
                <a:gridCol w="3794180">
                  <a:extLst>
                    <a:ext uri="{9D8B030D-6E8A-4147-A177-3AD203B41FA5}">
                      <a16:colId xmlns:a16="http://schemas.microsoft.com/office/drawing/2014/main" val="1236220420"/>
                    </a:ext>
                  </a:extLst>
                </a:gridCol>
                <a:gridCol w="1084051">
                  <a:extLst>
                    <a:ext uri="{9D8B030D-6E8A-4147-A177-3AD203B41FA5}">
                      <a16:colId xmlns:a16="http://schemas.microsoft.com/office/drawing/2014/main" val="925190044"/>
                    </a:ext>
                  </a:extLst>
                </a:gridCol>
              </a:tblGrid>
              <a:tr h="4835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i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Occurrence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i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Periodic Reporting </a:t>
                      </a:r>
                      <a:br>
                        <a:rPr lang="en-GB" sz="1000" b="1" i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</a:br>
                      <a:r>
                        <a:rPr lang="en-GB" sz="1000" b="1" i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[1 Year]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5049740"/>
                  </a:ext>
                </a:extLst>
              </a:tr>
              <a:tr h="5007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1.a. Safety-critical occurrences known to the DCAS manufacturer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X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392804"/>
                  </a:ext>
                </a:extLst>
              </a:tr>
              <a:tr h="5007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1.b. Aggregated distance driven with Paragraph 6 features switched on or active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X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4410464"/>
                  </a:ext>
                </a:extLst>
              </a:tr>
              <a:tr h="4835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2.a. Detection of prolonged driver disengagement, resulting in a warning cascade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X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0978496"/>
                  </a:ext>
                </a:extLst>
              </a:tr>
              <a:tr h="4835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2.b. Activation of an emergency system, such as a Risk Mitigation Function, due to the continuous driver disengagement 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X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9243647"/>
                  </a:ext>
                </a:extLst>
              </a:tr>
              <a:tr h="457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3.a Detected system-level failures resulting in the unavailability of DCAS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X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666816"/>
                  </a:ext>
                </a:extLst>
              </a:tr>
              <a:tr h="457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3.b Detected DCAS-deactivations without prior warning to the driver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X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562466"/>
                  </a:ext>
                </a:extLst>
              </a:tr>
              <a:tr h="457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3.c Detected driver response to system deactivation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X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0662149"/>
                  </a:ext>
                </a:extLst>
              </a:tr>
            </a:tbl>
          </a:graphicData>
        </a:graphic>
      </p:graphicFrame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518D4F6A-9FD1-8DEB-53D6-581C451F7D3A}"/>
              </a:ext>
            </a:extLst>
          </p:cNvPr>
          <p:cNvSpPr txBox="1">
            <a:spLocks/>
          </p:cNvSpPr>
          <p:nvPr/>
        </p:nvSpPr>
        <p:spPr>
          <a:xfrm>
            <a:off x="6576177" y="1611225"/>
            <a:ext cx="4724389" cy="3559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457189" marR="0" lvl="0" indent="-457189" algn="l" defTabSz="1219170" rtl="0" fontAlgn="auto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6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1pPr>
            <a:lvl2pPr marL="990575" marR="0" lvl="1" indent="-380990" algn="l" defTabSz="1219170" rtl="0" fontAlgn="auto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400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2pPr>
            <a:lvl3pPr marL="1523962" marR="0" lvl="2" indent="-304792" algn="l" defTabSz="1219170" rtl="0" fontAlgn="auto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133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3pPr>
            <a:lvl4pPr marL="2133547" marR="0" lvl="3" indent="-304792" algn="l" defTabSz="121917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18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4pPr>
            <a:lvl5pPr marL="2743131" marR="0" lvl="4" indent="-304792" algn="l" defTabSz="121917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18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5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Example List of ccurrences, list to be agreed with authority 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F0CB0997-3DA2-B77E-2F63-A1A4C2DA2F58}"/>
              </a:ext>
            </a:extLst>
          </p:cNvPr>
          <p:cNvSpPr txBox="1">
            <a:spLocks/>
          </p:cNvSpPr>
          <p:nvPr/>
        </p:nvSpPr>
        <p:spPr>
          <a:xfrm>
            <a:off x="431802" y="1611225"/>
            <a:ext cx="5211352" cy="48042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457189" marR="0" lvl="0" indent="-457189" algn="l" defTabSz="1219170" rtl="0" fontAlgn="auto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6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1pPr>
            <a:lvl2pPr marL="990575" marR="0" lvl="1" indent="-380990" algn="l" defTabSz="1219170" rtl="0" fontAlgn="auto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400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2pPr>
            <a:lvl3pPr marL="1523962" marR="0" lvl="2" indent="-304792" algn="l" defTabSz="1219170" rtl="0" fontAlgn="auto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2133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3pPr>
            <a:lvl4pPr marL="2133547" marR="0" lvl="3" indent="-304792" algn="l" defTabSz="121917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18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4pPr>
            <a:lvl5pPr marL="2743131" marR="0" lvl="4" indent="-304792" algn="l" defTabSz="121917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 lang="de-DE" sz="1867" b="0" i="0" u="none" strike="noStrike" kern="1200" cap="none" spc="0" baseline="0">
                <a:solidFill>
                  <a:srgbClr val="5D5D5D"/>
                </a:solidFill>
                <a:uFillTx/>
                <a:latin typeface="+mn-lt"/>
                <a:cs typeface="Arial" pitchFamily="34"/>
              </a:defRPr>
            </a:lvl5pPr>
          </a:lstStyle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Manufacturer must maintain processes to monitor safety-critical occurrences resulting from DCAS operation</a:t>
            </a:r>
          </a:p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Manufacturer must notify Authority without undue delay of any severe accidents where DCAS was active, or active [x] seconds before accident, resulting in:</a:t>
            </a:r>
          </a:p>
          <a:p>
            <a:pPr marL="990575" marR="0" lvl="1" indent="-380990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Deployment of airbags and/or restraints</a:t>
            </a:r>
          </a:p>
          <a:p>
            <a:pPr marL="990575" marR="0" lvl="1" indent="-380990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Activation of emergency systems</a:t>
            </a:r>
          </a:p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Any safety-critical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occurence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 within system boundaries which may impact the broader safe use of DCAS, must be investigated and notified to the Authority (incl. applicable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remediations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)</a:t>
            </a:r>
          </a:p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Wingdings" pitchFamily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Approval Authority shall have authority to request investigation results from the manufacturer [within 6 months of the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occurence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Calibri"/>
                <a:cs typeface="Arial" pitchFamily="34"/>
              </a:rPr>
              <a:t> or accident] subject to national rules</a:t>
            </a:r>
          </a:p>
          <a:p>
            <a:pPr marL="1066785" marR="0" lvl="1" indent="-457200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009EE3"/>
              </a:buClr>
              <a:buSzPct val="103000"/>
              <a:buFont typeface="+mj-lt"/>
              <a:buAutoNum type="alphaLcPeriod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D5D5D"/>
              </a:solidFill>
              <a:effectLst/>
              <a:uLnTx/>
              <a:uFillTx/>
              <a:latin typeface="Calibri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299799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7778</TotalTime>
  <Words>956</Words>
  <Application>Microsoft Office PowerPoint</Application>
  <PresentationFormat>Widescreen</PresentationFormat>
  <Paragraphs>127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MS Mincho</vt:lpstr>
      <vt:lpstr>Times New Roman</vt:lpstr>
      <vt:lpstr>Wingdings</vt:lpstr>
      <vt:lpstr>Office Theme</vt:lpstr>
      <vt:lpstr>Brief summary of DCAS</vt:lpstr>
      <vt:lpstr>DCAS system in general</vt:lpstr>
      <vt:lpstr>New Assessment Method (ADS)</vt:lpstr>
      <vt:lpstr>Safety Assessment (ANNEX 3)</vt:lpstr>
      <vt:lpstr>Audit – ANNEX 3 </vt:lpstr>
      <vt:lpstr>Physical testing</vt:lpstr>
      <vt:lpstr>Declaration and validation of system capabilities </vt:lpstr>
      <vt:lpstr>In-Service Monitoring and Reporting (ISMR)</vt:lpstr>
      <vt:lpstr>PowerPoint Presentation</vt:lpstr>
      <vt:lpstr>Thank you!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KRISTON Akos (JRC-ISPRA)</cp:lastModifiedBy>
  <cp:revision>265</cp:revision>
  <dcterms:created xsi:type="dcterms:W3CDTF">2019-08-09T12:06:42Z</dcterms:created>
  <dcterms:modified xsi:type="dcterms:W3CDTF">2023-06-26T08:12:31Z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pdateToken">
    <vt:lpwstr>17</vt:lpwstr>
  </property>
  <property fmtid="{D5CDD505-2E9C-101B-9397-08002B2CF9AE}" pid="3" name="Offisync_ServerID">
    <vt:lpwstr>0d3b22a6-6203-4efc-8e8e-b5279256493b</vt:lpwstr>
  </property>
  <property fmtid="{D5CDD505-2E9C-101B-9397-08002B2CF9AE}" pid="4" name="Jive_VersionGuid">
    <vt:lpwstr>3bcb1a09-a8b3-41fb-b6cf-7faa996ec2e3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galasma</vt:lpwstr>
  </property>
  <property fmtid="{D5CDD505-2E9C-101B-9397-08002B2CF9AE}" pid="7" name="Offisync_ProviderInitializationData">
    <vt:lpwstr>https://webgate.ec.europa.eu/connected</vt:lpwstr>
  </property>
</Properties>
</file>