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1"/>
  </p:notesMasterIdLst>
  <p:handoutMasterIdLst>
    <p:handoutMasterId r:id="rId12"/>
  </p:handoutMasterIdLst>
  <p:sldIdLst>
    <p:sldId id="312" r:id="rId6"/>
    <p:sldId id="315" r:id="rId7"/>
    <p:sldId id="313" r:id="rId8"/>
    <p:sldId id="314" r:id="rId9"/>
    <p:sldId id="31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65"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B13388-9D86-858B-9A51-882A5EF6D581}" name="Nancy Guan" initials="NG" userId="S::yinguan@publicisgroupe.net::36e8976c-9e47-4384-bdfe-6c666b7def2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8C35"/>
    <a:srgbClr val="D0CECE"/>
    <a:srgbClr val="008CB7"/>
    <a:srgbClr val="FE8C35"/>
    <a:srgbClr val="EEEFEF"/>
    <a:srgbClr val="954F72"/>
    <a:srgbClr val="575757"/>
    <a:srgbClr val="8C8C8C"/>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8" autoAdjust="0"/>
    <p:restoredTop sz="94800" autoAdjust="0"/>
  </p:normalViewPr>
  <p:slideViewPr>
    <p:cSldViewPr snapToGrid="0">
      <p:cViewPr varScale="1">
        <p:scale>
          <a:sx n="63" d="100"/>
          <a:sy n="63" d="100"/>
        </p:scale>
        <p:origin x="620" y="68"/>
      </p:cViewPr>
      <p:guideLst>
        <p:guide orient="horz" pos="1865"/>
        <p:guide pos="3840"/>
      </p:guideLst>
    </p:cSldViewPr>
  </p:slideViewPr>
  <p:notesTextViewPr>
    <p:cViewPr>
      <p:scale>
        <a:sx n="1" d="1"/>
        <a:sy n="1" d="1"/>
      </p:scale>
      <p:origin x="0" y="0"/>
    </p:cViewPr>
  </p:notesTextViewPr>
  <p:sorterViewPr>
    <p:cViewPr>
      <p:scale>
        <a:sx n="80" d="100"/>
        <a:sy n="80" d="100"/>
      </p:scale>
      <p:origin x="0" y="-720"/>
    </p:cViewPr>
  </p:sorterViewPr>
  <p:notesViewPr>
    <p:cSldViewPr snapToGrid="0">
      <p:cViewPr varScale="1">
        <p:scale>
          <a:sx n="68" d="100"/>
          <a:sy n="68" d="100"/>
        </p:scale>
        <p:origin x="252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tags" Target="../tags/tag2.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7071312-7584-432D-96A9-769E6294F3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F66E7389-C50E-4760-B013-20B70EA080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7AFE69-53E4-4895-8720-83829AF5357A}" type="datetimeFigureOut">
              <a:rPr lang="fr-FR" smtClean="0"/>
              <a:t>25/06/2023</a:t>
            </a:fld>
            <a:endParaRPr lang="fr-FR"/>
          </a:p>
        </p:txBody>
      </p:sp>
      <p:sp>
        <p:nvSpPr>
          <p:cNvPr id="4" name="Footer Placeholder 3">
            <a:extLst>
              <a:ext uri="{FF2B5EF4-FFF2-40B4-BE49-F238E27FC236}">
                <a16:creationId xmlns:a16="http://schemas.microsoft.com/office/drawing/2014/main" id="{45E99359-D12C-449F-AF70-7F3A065C2C85}"/>
              </a:ext>
            </a:extLst>
          </p:cNvPr>
          <p:cNvSpPr>
            <a:spLocks noGrp="1"/>
          </p:cNvSpPr>
          <p:nvPr>
            <p:ph type="ftr" sz="quarter" idx="2"/>
            <p:custDataLst>
              <p:tags r:id="rId2"/>
            </p:custDataLst>
          </p:nvPr>
        </p:nvSpPr>
        <p:spPr>
          <a:xfrm>
            <a:off x="0" y="8685213"/>
            <a:ext cx="6858000" cy="458787"/>
          </a:xfrm>
          <a:prstGeom prst="rect">
            <a:avLst/>
          </a:prstGeom>
        </p:spPr>
        <p:txBody>
          <a:bodyPr vert="horz" lIns="91440" tIns="45720" rIns="91440" bIns="45720" rtlCol="0" anchor="b"/>
          <a:lstStyle>
            <a:lvl1pPr algn="l">
              <a:defRPr sz="1200"/>
            </a:lvl1pPr>
          </a:lstStyle>
          <a:p>
            <a:r>
              <a:rPr lang="fr-FR" sz="100">
                <a:solidFill>
                  <a:srgbClr val="000000"/>
                </a:solidFill>
                <a:latin typeface="Times New Roman" panose="02020603050405020304" pitchFamily="18" charset="0"/>
              </a:rPr>
              <a:t> </a:t>
            </a:r>
          </a:p>
        </p:txBody>
      </p:sp>
      <p:sp>
        <p:nvSpPr>
          <p:cNvPr id="5" name="Slide Number Placeholder 4">
            <a:extLst>
              <a:ext uri="{FF2B5EF4-FFF2-40B4-BE49-F238E27FC236}">
                <a16:creationId xmlns:a16="http://schemas.microsoft.com/office/drawing/2014/main" id="{6D857F1D-C2A9-4F94-A42B-8B797DB58D3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36DA2BA-48D0-4154-8C13-87087776893D}" type="slidenum">
              <a:rPr lang="fr-FR" smtClean="0"/>
              <a:t>‹N›</a:t>
            </a:fld>
            <a:endParaRPr lang="fr-FR"/>
          </a:p>
        </p:txBody>
      </p:sp>
    </p:spTree>
    <p:extLst>
      <p:ext uri="{BB962C8B-B14F-4D97-AF65-F5344CB8AC3E}">
        <p14:creationId xmlns:p14="http://schemas.microsoft.com/office/powerpoint/2010/main" val="19828203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76E2C2-C4F4-4AEA-A548-9102259F5A0B}" type="datetimeFigureOut">
              <a:rPr lang="en-US" smtClean="0"/>
              <a:t>6/25/2023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custDataLst>
              <p:tags r:id="rId2"/>
            </p:custDataLst>
          </p:nvPr>
        </p:nvSpPr>
        <p:spPr>
          <a:xfrm>
            <a:off x="0" y="8685213"/>
            <a:ext cx="6858000" cy="458787"/>
          </a:xfrm>
          <a:prstGeom prst="rect">
            <a:avLst/>
          </a:prstGeom>
        </p:spPr>
        <p:txBody>
          <a:bodyPr vert="horz" lIns="91440" tIns="45720" rIns="91440" bIns="45720" rtlCol="0" anchor="b"/>
          <a:lstStyle>
            <a:lvl1pPr algn="l">
              <a:defRPr lang="fr-FR" sz="100" b="0" i="0" u="none">
                <a:solidFill>
                  <a:srgbClr val="000000"/>
                </a:solidFill>
                <a:latin typeface="Times New Roman" panose="02020603050405020304" pitchFamily="18" charset="0"/>
              </a:defRPr>
            </a:lvl1pPr>
          </a:lstStyle>
          <a:p>
            <a:r>
              <a:rPr lang="fr-FR"/>
              <a:t>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44CDB3-3F3C-4288-BD56-7CC05CBC71B7}" type="slidenum">
              <a:rPr lang="en-US" smtClean="0"/>
              <a:t>‹N›</a:t>
            </a:fld>
            <a:endParaRPr lang="en-US"/>
          </a:p>
        </p:txBody>
      </p:sp>
    </p:spTree>
    <p:extLst>
      <p:ext uri="{BB962C8B-B14F-4D97-AF65-F5344CB8AC3E}">
        <p14:creationId xmlns:p14="http://schemas.microsoft.com/office/powerpoint/2010/main" val="198936806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en-tête 3"/>
          <p:cNvSpPr>
            <a:spLocks noGrp="1"/>
          </p:cNvSpPr>
          <p:nvPr>
            <p:ph type="hdr" sz="quarter"/>
          </p:nvPr>
        </p:nvSpPr>
        <p:spPr/>
        <p:txBody>
          <a:bodyPr/>
          <a:lstStyle/>
          <a:p>
            <a:endParaRPr lang="en-US"/>
          </a:p>
        </p:txBody>
      </p:sp>
      <p:sp>
        <p:nvSpPr>
          <p:cNvPr id="5" name="Espace réservé du pied de page 4"/>
          <p:cNvSpPr>
            <a:spLocks noGrp="1"/>
          </p:cNvSpPr>
          <p:nvPr>
            <p:ph type="ftr" sz="quarter" idx="4"/>
            <p:custDataLst>
              <p:tags r:id="rId1"/>
            </p:custDataLst>
          </p:nvPr>
        </p:nvSpPr>
        <p:spPr/>
        <p:txBody>
          <a:bodyPr/>
          <a:lstStyle/>
          <a:p>
            <a:r>
              <a:rPr lang="en-US"/>
              <a:t> </a:t>
            </a:r>
          </a:p>
        </p:txBody>
      </p:sp>
      <p:sp>
        <p:nvSpPr>
          <p:cNvPr id="6" name="Espace réservé du numéro de diapositive 5"/>
          <p:cNvSpPr>
            <a:spLocks noGrp="1"/>
          </p:cNvSpPr>
          <p:nvPr>
            <p:ph type="sldNum" sz="quarter" idx="5"/>
          </p:nvPr>
        </p:nvSpPr>
        <p:spPr/>
        <p:txBody>
          <a:bodyPr/>
          <a:lstStyle/>
          <a:p>
            <a:fld id="{5244CDB3-3F3C-4288-BD56-7CC05CBC71B7}" type="slidenum">
              <a:rPr lang="en-US" smtClean="0"/>
              <a:t>1</a:t>
            </a:fld>
            <a:endParaRPr lang="en-US"/>
          </a:p>
        </p:txBody>
      </p:sp>
    </p:spTree>
    <p:extLst>
      <p:ext uri="{BB962C8B-B14F-4D97-AF65-F5344CB8AC3E}">
        <p14:creationId xmlns:p14="http://schemas.microsoft.com/office/powerpoint/2010/main" val="3683741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en-tête 3"/>
          <p:cNvSpPr>
            <a:spLocks noGrp="1"/>
          </p:cNvSpPr>
          <p:nvPr>
            <p:ph type="hdr" sz="quarter"/>
          </p:nvPr>
        </p:nvSpPr>
        <p:spPr/>
        <p:txBody>
          <a:bodyPr/>
          <a:lstStyle/>
          <a:p>
            <a:endParaRPr lang="en-US"/>
          </a:p>
        </p:txBody>
      </p:sp>
      <p:sp>
        <p:nvSpPr>
          <p:cNvPr id="5" name="Espace réservé du pied de page 4"/>
          <p:cNvSpPr>
            <a:spLocks noGrp="1"/>
          </p:cNvSpPr>
          <p:nvPr>
            <p:ph type="ftr" sz="quarter" idx="4"/>
            <p:custDataLst>
              <p:tags r:id="rId1"/>
            </p:custDataLst>
          </p:nvPr>
        </p:nvSpPr>
        <p:spPr/>
        <p:txBody>
          <a:bodyPr/>
          <a:lstStyle/>
          <a:p>
            <a:r>
              <a:rPr lang="en-US"/>
              <a:t> </a:t>
            </a:r>
          </a:p>
        </p:txBody>
      </p:sp>
      <p:sp>
        <p:nvSpPr>
          <p:cNvPr id="6" name="Espace réservé du numéro de diapositive 5"/>
          <p:cNvSpPr>
            <a:spLocks noGrp="1"/>
          </p:cNvSpPr>
          <p:nvPr>
            <p:ph type="sldNum" sz="quarter" idx="5"/>
          </p:nvPr>
        </p:nvSpPr>
        <p:spPr/>
        <p:txBody>
          <a:bodyPr/>
          <a:lstStyle/>
          <a:p>
            <a:fld id="{5244CDB3-3F3C-4288-BD56-7CC05CBC71B7}" type="slidenum">
              <a:rPr lang="en-US" smtClean="0"/>
              <a:t>2</a:t>
            </a:fld>
            <a:endParaRPr lang="en-US"/>
          </a:p>
        </p:txBody>
      </p:sp>
    </p:spTree>
    <p:extLst>
      <p:ext uri="{BB962C8B-B14F-4D97-AF65-F5344CB8AC3E}">
        <p14:creationId xmlns:p14="http://schemas.microsoft.com/office/powerpoint/2010/main" val="1851039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en-tête 3"/>
          <p:cNvSpPr>
            <a:spLocks noGrp="1"/>
          </p:cNvSpPr>
          <p:nvPr>
            <p:ph type="hdr" sz="quarter"/>
          </p:nvPr>
        </p:nvSpPr>
        <p:spPr/>
        <p:txBody>
          <a:bodyPr/>
          <a:lstStyle/>
          <a:p>
            <a:endParaRPr lang="en-US"/>
          </a:p>
        </p:txBody>
      </p:sp>
      <p:sp>
        <p:nvSpPr>
          <p:cNvPr id="5" name="Espace réservé du pied de page 4"/>
          <p:cNvSpPr>
            <a:spLocks noGrp="1"/>
          </p:cNvSpPr>
          <p:nvPr>
            <p:ph type="ftr" sz="quarter" idx="4"/>
            <p:custDataLst>
              <p:tags r:id="rId1"/>
            </p:custDataLst>
          </p:nvPr>
        </p:nvSpPr>
        <p:spPr/>
        <p:txBody>
          <a:bodyPr/>
          <a:lstStyle/>
          <a:p>
            <a:r>
              <a:rPr lang="en-US"/>
              <a:t> </a:t>
            </a:r>
          </a:p>
        </p:txBody>
      </p:sp>
      <p:sp>
        <p:nvSpPr>
          <p:cNvPr id="6" name="Espace réservé du numéro de diapositive 5"/>
          <p:cNvSpPr>
            <a:spLocks noGrp="1"/>
          </p:cNvSpPr>
          <p:nvPr>
            <p:ph type="sldNum" sz="quarter" idx="5"/>
          </p:nvPr>
        </p:nvSpPr>
        <p:spPr/>
        <p:txBody>
          <a:bodyPr/>
          <a:lstStyle/>
          <a:p>
            <a:fld id="{5244CDB3-3F3C-4288-BD56-7CC05CBC71B7}" type="slidenum">
              <a:rPr lang="en-US" smtClean="0"/>
              <a:t>3</a:t>
            </a:fld>
            <a:endParaRPr lang="en-US"/>
          </a:p>
        </p:txBody>
      </p:sp>
    </p:spTree>
    <p:extLst>
      <p:ext uri="{BB962C8B-B14F-4D97-AF65-F5344CB8AC3E}">
        <p14:creationId xmlns:p14="http://schemas.microsoft.com/office/powerpoint/2010/main" val="3143931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en-tête 3"/>
          <p:cNvSpPr>
            <a:spLocks noGrp="1"/>
          </p:cNvSpPr>
          <p:nvPr>
            <p:ph type="hdr" sz="quarter"/>
          </p:nvPr>
        </p:nvSpPr>
        <p:spPr/>
        <p:txBody>
          <a:bodyPr/>
          <a:lstStyle/>
          <a:p>
            <a:endParaRPr lang="en-US"/>
          </a:p>
        </p:txBody>
      </p:sp>
      <p:sp>
        <p:nvSpPr>
          <p:cNvPr id="5" name="Espace réservé du pied de page 4"/>
          <p:cNvSpPr>
            <a:spLocks noGrp="1"/>
          </p:cNvSpPr>
          <p:nvPr>
            <p:ph type="ftr" sz="quarter" idx="4"/>
            <p:custDataLst>
              <p:tags r:id="rId1"/>
            </p:custDataLst>
          </p:nvPr>
        </p:nvSpPr>
        <p:spPr/>
        <p:txBody>
          <a:bodyPr/>
          <a:lstStyle/>
          <a:p>
            <a:r>
              <a:rPr lang="en-US"/>
              <a:t> </a:t>
            </a:r>
          </a:p>
        </p:txBody>
      </p:sp>
      <p:sp>
        <p:nvSpPr>
          <p:cNvPr id="6" name="Espace réservé du numéro de diapositive 5"/>
          <p:cNvSpPr>
            <a:spLocks noGrp="1"/>
          </p:cNvSpPr>
          <p:nvPr>
            <p:ph type="sldNum" sz="quarter" idx="5"/>
          </p:nvPr>
        </p:nvSpPr>
        <p:spPr/>
        <p:txBody>
          <a:bodyPr/>
          <a:lstStyle/>
          <a:p>
            <a:fld id="{5244CDB3-3F3C-4288-BD56-7CC05CBC71B7}" type="slidenum">
              <a:rPr lang="en-US" smtClean="0"/>
              <a:t>4</a:t>
            </a:fld>
            <a:endParaRPr lang="en-US"/>
          </a:p>
        </p:txBody>
      </p:sp>
    </p:spTree>
    <p:extLst>
      <p:ext uri="{BB962C8B-B14F-4D97-AF65-F5344CB8AC3E}">
        <p14:creationId xmlns:p14="http://schemas.microsoft.com/office/powerpoint/2010/main" val="802977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e l'en-tête 3"/>
          <p:cNvSpPr>
            <a:spLocks noGrp="1"/>
          </p:cNvSpPr>
          <p:nvPr>
            <p:ph type="hdr" sz="quarter"/>
          </p:nvPr>
        </p:nvSpPr>
        <p:spPr/>
        <p:txBody>
          <a:bodyPr/>
          <a:lstStyle/>
          <a:p>
            <a:endParaRPr lang="en-US"/>
          </a:p>
        </p:txBody>
      </p:sp>
      <p:sp>
        <p:nvSpPr>
          <p:cNvPr id="5" name="Espace réservé du pied de page 4"/>
          <p:cNvSpPr>
            <a:spLocks noGrp="1"/>
          </p:cNvSpPr>
          <p:nvPr>
            <p:ph type="ftr" sz="quarter" idx="4"/>
            <p:custDataLst>
              <p:tags r:id="rId1"/>
            </p:custDataLst>
          </p:nvPr>
        </p:nvSpPr>
        <p:spPr/>
        <p:txBody>
          <a:bodyPr/>
          <a:lstStyle/>
          <a:p>
            <a:r>
              <a:rPr lang="en-US"/>
              <a:t> </a:t>
            </a:r>
          </a:p>
        </p:txBody>
      </p:sp>
      <p:sp>
        <p:nvSpPr>
          <p:cNvPr id="6" name="Espace réservé du numéro de diapositive 5"/>
          <p:cNvSpPr>
            <a:spLocks noGrp="1"/>
          </p:cNvSpPr>
          <p:nvPr>
            <p:ph type="sldNum" sz="quarter" idx="5"/>
          </p:nvPr>
        </p:nvSpPr>
        <p:spPr/>
        <p:txBody>
          <a:bodyPr/>
          <a:lstStyle/>
          <a:p>
            <a:fld id="{5244CDB3-3F3C-4288-BD56-7CC05CBC71B7}" type="slidenum">
              <a:rPr lang="en-US" smtClean="0"/>
              <a:t>5</a:t>
            </a:fld>
            <a:endParaRPr lang="en-US"/>
          </a:p>
        </p:txBody>
      </p:sp>
    </p:spTree>
    <p:extLst>
      <p:ext uri="{BB962C8B-B14F-4D97-AF65-F5344CB8AC3E}">
        <p14:creationId xmlns:p14="http://schemas.microsoft.com/office/powerpoint/2010/main" val="2721568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ext">
    <p:spTree>
      <p:nvGrpSpPr>
        <p:cNvPr id="1" name=""/>
        <p:cNvGrpSpPr/>
        <p:nvPr/>
      </p:nvGrpSpPr>
      <p:grpSpPr>
        <a:xfrm>
          <a:off x="0" y="0"/>
          <a:ext cx="0" cy="0"/>
          <a:chOff x="0" y="0"/>
          <a:chExt cx="0" cy="0"/>
        </a:xfrm>
      </p:grpSpPr>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396000" y="900000"/>
            <a:ext cx="11412000" cy="422405"/>
          </a:xfrm>
          <a:prstGeom prst="rect">
            <a:avLst/>
          </a:prstGeom>
        </p:spPr>
        <p:txBody>
          <a:bodyPr wrap="square" lIns="0" tIns="72000" rIns="0" bIns="72000" anchor="t" anchorCtr="0">
            <a:spAutoFit/>
          </a:bodyPr>
          <a:lstStyle>
            <a:lvl1pPr marL="0" indent="0">
              <a:buNone/>
              <a:defRPr b="0" spc="90" baseline="0">
                <a:solidFill>
                  <a:schemeClr val="tx1"/>
                </a:solidFill>
              </a:defRPr>
            </a:lvl1pPr>
          </a:lstStyle>
          <a:p>
            <a:pPr lvl="0"/>
            <a:r>
              <a:rPr lang="en-US" noProof="0"/>
              <a:t>Click to edit subtitle</a:t>
            </a:r>
          </a:p>
        </p:txBody>
      </p:sp>
      <p:sp>
        <p:nvSpPr>
          <p:cNvPr id="10" name="Text Placeholder 2">
            <a:extLst>
              <a:ext uri="{FF2B5EF4-FFF2-40B4-BE49-F238E27FC236}">
                <a16:creationId xmlns:a16="http://schemas.microsoft.com/office/drawing/2014/main" id="{4519425B-B7FF-475E-83C3-D2793F569B2E}"/>
              </a:ext>
            </a:extLst>
          </p:cNvPr>
          <p:cNvSpPr>
            <a:spLocks noGrp="1"/>
          </p:cNvSpPr>
          <p:nvPr>
            <p:ph type="body" sz="quarter" idx="21" hasCustomPrompt="1"/>
          </p:nvPr>
        </p:nvSpPr>
        <p:spPr>
          <a:xfrm>
            <a:off x="396000" y="1620000"/>
            <a:ext cx="11412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itle 3">
            <a:extLst>
              <a:ext uri="{FF2B5EF4-FFF2-40B4-BE49-F238E27FC236}">
                <a16:creationId xmlns:a16="http://schemas.microsoft.com/office/drawing/2014/main" id="{FCDD0934-BC18-4013-BC57-AEF8FD470954}"/>
              </a:ext>
            </a:extLst>
          </p:cNvPr>
          <p:cNvSpPr>
            <a:spLocks noGrp="1"/>
          </p:cNvSpPr>
          <p:nvPr>
            <p:ph type="title" hasCustomPrompt="1"/>
          </p:nvPr>
        </p:nvSpPr>
        <p:spPr>
          <a:xfrm>
            <a:off x="396000" y="-1"/>
            <a:ext cx="11412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2" name="Fußzeilenplatzhalter 1">
            <a:extLst>
              <a:ext uri="{FF2B5EF4-FFF2-40B4-BE49-F238E27FC236}">
                <a16:creationId xmlns:a16="http://schemas.microsoft.com/office/drawing/2014/main" id="{51EFB9A3-5446-B744-E484-1143556434AB}"/>
              </a:ext>
            </a:extLst>
          </p:cNvPr>
          <p:cNvSpPr>
            <a:spLocks noGrp="1"/>
          </p:cNvSpPr>
          <p:nvPr>
            <p:ph type="ftr" sz="quarter" idx="22"/>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343164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ouble text">
    <p:spTree>
      <p:nvGrpSpPr>
        <p:cNvPr id="1" name=""/>
        <p:cNvGrpSpPr/>
        <p:nvPr/>
      </p:nvGrpSpPr>
      <p:grpSpPr>
        <a:xfrm>
          <a:off x="0" y="0"/>
          <a:ext cx="0" cy="0"/>
          <a:chOff x="0" y="0"/>
          <a:chExt cx="0" cy="0"/>
        </a:xfrm>
      </p:grpSpPr>
      <p:sp>
        <p:nvSpPr>
          <p:cNvPr id="14" name="Title 3">
            <a:extLst>
              <a:ext uri="{FF2B5EF4-FFF2-40B4-BE49-F238E27FC236}">
                <a16:creationId xmlns:a16="http://schemas.microsoft.com/office/drawing/2014/main" id="{EF85321A-E7F1-406B-AD08-2DFA1EF6D2AF}"/>
              </a:ext>
            </a:extLst>
          </p:cNvPr>
          <p:cNvSpPr>
            <a:spLocks noGrp="1"/>
          </p:cNvSpPr>
          <p:nvPr>
            <p:ph type="title" hasCustomPrompt="1"/>
          </p:nvPr>
        </p:nvSpPr>
        <p:spPr>
          <a:xfrm>
            <a:off x="396000" y="0"/>
            <a:ext cx="11412000" cy="900000"/>
          </a:xfrm>
        </p:spPr>
        <p:txBody>
          <a:bodyPr wrap="square">
            <a:normAutofit/>
          </a:bodyPr>
          <a:lstStyle>
            <a:lvl1pPr>
              <a:lnSpc>
                <a:spcPct val="100000"/>
              </a:lnSpc>
              <a:defRPr sz="2400"/>
            </a:lvl1pPr>
          </a:lstStyle>
          <a:p>
            <a:r>
              <a:rPr lang="en-US" noProof="0"/>
              <a:t>Click to edit page title</a:t>
            </a:r>
          </a:p>
        </p:txBody>
      </p:sp>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396000" y="900000"/>
            <a:ext cx="11412000" cy="424732"/>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16" name="Text Placeholder 2">
            <a:extLst>
              <a:ext uri="{FF2B5EF4-FFF2-40B4-BE49-F238E27FC236}">
                <a16:creationId xmlns:a16="http://schemas.microsoft.com/office/drawing/2014/main" id="{EAF80449-5EE3-4B42-806A-E0A9E96F3790}"/>
              </a:ext>
            </a:extLst>
          </p:cNvPr>
          <p:cNvSpPr>
            <a:spLocks noGrp="1"/>
          </p:cNvSpPr>
          <p:nvPr>
            <p:ph type="body" sz="quarter" idx="26" hasCustomPrompt="1"/>
          </p:nvPr>
        </p:nvSpPr>
        <p:spPr>
          <a:xfrm>
            <a:off x="396000" y="1620000"/>
            <a:ext cx="540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 name="Text Placeholder 2">
            <a:extLst>
              <a:ext uri="{FF2B5EF4-FFF2-40B4-BE49-F238E27FC236}">
                <a16:creationId xmlns:a16="http://schemas.microsoft.com/office/drawing/2014/main" id="{2A840569-2832-479F-8F2C-5215E973AADD}"/>
              </a:ext>
            </a:extLst>
          </p:cNvPr>
          <p:cNvSpPr>
            <a:spLocks noGrp="1"/>
          </p:cNvSpPr>
          <p:nvPr>
            <p:ph type="body" sz="quarter" idx="27" hasCustomPrompt="1"/>
          </p:nvPr>
        </p:nvSpPr>
        <p:spPr>
          <a:xfrm>
            <a:off x="6396000" y="1620000"/>
            <a:ext cx="540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7D4F7A25-0179-9F5A-EEE3-C9088C24FD02}"/>
              </a:ext>
            </a:extLst>
          </p:cNvPr>
          <p:cNvSpPr>
            <a:spLocks noGrp="1"/>
          </p:cNvSpPr>
          <p:nvPr>
            <p:ph type="ftr" sz="quarter" idx="28"/>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2491980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s and figures">
    <p:spTree>
      <p:nvGrpSpPr>
        <p:cNvPr id="1" name=""/>
        <p:cNvGrpSpPr/>
        <p:nvPr/>
      </p:nvGrpSpPr>
      <p:grpSpPr>
        <a:xfrm>
          <a:off x="0" y="0"/>
          <a:ext cx="0" cy="0"/>
          <a:chOff x="0" y="0"/>
          <a:chExt cx="0" cy="0"/>
        </a:xfrm>
      </p:grpSpPr>
      <p:sp>
        <p:nvSpPr>
          <p:cNvPr id="14" name="Title 3">
            <a:extLst>
              <a:ext uri="{FF2B5EF4-FFF2-40B4-BE49-F238E27FC236}">
                <a16:creationId xmlns:a16="http://schemas.microsoft.com/office/drawing/2014/main" id="{EF85321A-E7F1-406B-AD08-2DFA1EF6D2AF}"/>
              </a:ext>
            </a:extLst>
          </p:cNvPr>
          <p:cNvSpPr>
            <a:spLocks noGrp="1"/>
          </p:cNvSpPr>
          <p:nvPr>
            <p:ph type="title" hasCustomPrompt="1"/>
          </p:nvPr>
        </p:nvSpPr>
        <p:spPr>
          <a:xfrm>
            <a:off x="396000" y="0"/>
            <a:ext cx="11412000" cy="900000"/>
          </a:xfrm>
        </p:spPr>
        <p:txBody>
          <a:bodyPr wrap="square">
            <a:normAutofit/>
          </a:bodyPr>
          <a:lstStyle>
            <a:lvl1pPr>
              <a:lnSpc>
                <a:spcPct val="100000"/>
              </a:lnSpc>
              <a:defRPr sz="2400"/>
            </a:lvl1pPr>
          </a:lstStyle>
          <a:p>
            <a:r>
              <a:rPr lang="en-US" noProof="0"/>
              <a:t>Click to edit page title</a:t>
            </a:r>
          </a:p>
        </p:txBody>
      </p:sp>
      <p:sp>
        <p:nvSpPr>
          <p:cNvPr id="17" name="Text Placeholder 7">
            <a:extLst>
              <a:ext uri="{FF2B5EF4-FFF2-40B4-BE49-F238E27FC236}">
                <a16:creationId xmlns:a16="http://schemas.microsoft.com/office/drawing/2014/main" id="{A4AA4F1C-4C22-495E-8105-629B35E02520}"/>
              </a:ext>
            </a:extLst>
          </p:cNvPr>
          <p:cNvSpPr>
            <a:spLocks noGrp="1"/>
          </p:cNvSpPr>
          <p:nvPr>
            <p:ph type="body" sz="quarter" idx="13" hasCustomPrompt="1"/>
          </p:nvPr>
        </p:nvSpPr>
        <p:spPr>
          <a:xfrm>
            <a:off x="396000" y="900000"/>
            <a:ext cx="11412000" cy="424732"/>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2" name="Fußzeilenplatzhalter 1">
            <a:extLst>
              <a:ext uri="{FF2B5EF4-FFF2-40B4-BE49-F238E27FC236}">
                <a16:creationId xmlns:a16="http://schemas.microsoft.com/office/drawing/2014/main" id="{23A5F231-0AD5-9282-737F-915D02E6230C}"/>
              </a:ext>
            </a:extLst>
          </p:cNvPr>
          <p:cNvSpPr>
            <a:spLocks noGrp="1"/>
          </p:cNvSpPr>
          <p:nvPr>
            <p:ph type="ftr" sz="quarter" idx="14"/>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855173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position 1">
    <p:spTree>
      <p:nvGrpSpPr>
        <p:cNvPr id="1" name=""/>
        <p:cNvGrpSpPr/>
        <p:nvPr/>
      </p:nvGrpSpPr>
      <p:grpSpPr>
        <a:xfrm>
          <a:off x="0" y="0"/>
          <a:ext cx="0" cy="0"/>
          <a:chOff x="0" y="0"/>
          <a:chExt cx="0" cy="0"/>
        </a:xfrm>
      </p:grpSpPr>
      <p:cxnSp>
        <p:nvCxnSpPr>
          <p:cNvPr id="7" name="Straight Connector 14">
            <a:extLst>
              <a:ext uri="{FF2B5EF4-FFF2-40B4-BE49-F238E27FC236}">
                <a16:creationId xmlns:a16="http://schemas.microsoft.com/office/drawing/2014/main" id="{5A182A2C-5592-4BEF-9F69-533CCAEB1E07}"/>
              </a:ext>
            </a:extLst>
          </p:cNvPr>
          <p:cNvCxnSpPr>
            <a:cxnSpLocks/>
          </p:cNvCxnSpPr>
          <p:nvPr userDrawn="1"/>
        </p:nvCxnSpPr>
        <p:spPr>
          <a:xfrm>
            <a:off x="396000" y="900000"/>
            <a:ext cx="2452451"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D2A64923-73DE-4625-9392-5C78E2FDD221}"/>
              </a:ext>
            </a:extLst>
          </p:cNvPr>
          <p:cNvSpPr>
            <a:spLocks noGrp="1"/>
          </p:cNvSpPr>
          <p:nvPr>
            <p:ph type="pic" sz="quarter" idx="18" hasCustomPrompt="1"/>
          </p:nvPr>
        </p:nvSpPr>
        <p:spPr>
          <a:xfrm>
            <a:off x="680558" y="-37"/>
            <a:ext cx="11517918" cy="4679384"/>
          </a:xfrm>
          <a:custGeom>
            <a:avLst/>
            <a:gdLst>
              <a:gd name="connsiteX0" fmla="*/ 0 w 11517918"/>
              <a:gd name="connsiteY0" fmla="*/ 0 h 4679384"/>
              <a:gd name="connsiteX1" fmla="*/ 11517918 w 11517918"/>
              <a:gd name="connsiteY1" fmla="*/ 0 h 4679384"/>
              <a:gd name="connsiteX2" fmla="*/ 11517918 w 11517918"/>
              <a:gd name="connsiteY2" fmla="*/ 4679384 h 4679384"/>
              <a:gd name="connsiteX3" fmla="*/ 11237426 w 11517918"/>
              <a:gd name="connsiteY3" fmla="*/ 4679384 h 4679384"/>
              <a:gd name="connsiteX4" fmla="*/ 1633872 w 11517918"/>
              <a:gd name="connsiteY4" fmla="*/ 4316120 h 4679384"/>
              <a:gd name="connsiteX5" fmla="*/ 2219 w 11517918"/>
              <a:gd name="connsiteY5" fmla="*/ 2953600 h 4679384"/>
              <a:gd name="connsiteX6" fmla="*/ 0 w 11517918"/>
              <a:gd name="connsiteY6" fmla="*/ 2804868 h 4679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17918" h="4679384">
                <a:moveTo>
                  <a:pt x="0" y="0"/>
                </a:moveTo>
                <a:lnTo>
                  <a:pt x="11517918" y="0"/>
                </a:lnTo>
                <a:lnTo>
                  <a:pt x="11517918" y="4679384"/>
                </a:lnTo>
                <a:lnTo>
                  <a:pt x="11237426" y="4679384"/>
                </a:lnTo>
                <a:cubicBezTo>
                  <a:pt x="7868632" y="4533922"/>
                  <a:pt x="2653542" y="4316120"/>
                  <a:pt x="1633872" y="4316120"/>
                </a:cubicBezTo>
                <a:cubicBezTo>
                  <a:pt x="292531" y="4316120"/>
                  <a:pt x="29819" y="3813148"/>
                  <a:pt x="2219" y="2953600"/>
                </a:cubicBezTo>
                <a:lnTo>
                  <a:pt x="0" y="2804868"/>
                </a:lnTo>
                <a:close/>
              </a:path>
            </a:pathLst>
          </a:custGeom>
        </p:spPr>
        <p:txBody>
          <a:bodyPr wrap="square">
            <a:noAutofit/>
          </a:bodyPr>
          <a:lstStyle>
            <a:lvl1pPr marL="0" indent="0" algn="ctr">
              <a:buNone/>
              <a:defRPr>
                <a:solidFill>
                  <a:schemeClr val="accent1"/>
                </a:solidFill>
              </a:defRPr>
            </a:lvl1pPr>
          </a:lstStyle>
          <a:p>
            <a:r>
              <a:rPr lang="en-US" noProof="0" dirty="0"/>
              <a:t>Picture</a:t>
            </a:r>
          </a:p>
        </p:txBody>
      </p:sp>
      <p:sp>
        <p:nvSpPr>
          <p:cNvPr id="2" name="Fußzeilenplatzhalter 1">
            <a:extLst>
              <a:ext uri="{FF2B5EF4-FFF2-40B4-BE49-F238E27FC236}">
                <a16:creationId xmlns:a16="http://schemas.microsoft.com/office/drawing/2014/main" id="{F0D65739-D730-43AB-B62C-C1000B328DA3}"/>
              </a:ext>
            </a:extLst>
          </p:cNvPr>
          <p:cNvSpPr>
            <a:spLocks noGrp="1"/>
          </p:cNvSpPr>
          <p:nvPr>
            <p:ph type="ftr" sz="quarter" idx="19"/>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3234432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osition 2">
    <p:spTree>
      <p:nvGrpSpPr>
        <p:cNvPr id="1" name=""/>
        <p:cNvGrpSpPr/>
        <p:nvPr/>
      </p:nvGrpSpPr>
      <p:grpSpPr>
        <a:xfrm>
          <a:off x="0" y="0"/>
          <a:ext cx="0" cy="0"/>
          <a:chOff x="0" y="0"/>
          <a:chExt cx="0" cy="0"/>
        </a:xfrm>
      </p:grpSpPr>
      <p:cxnSp>
        <p:nvCxnSpPr>
          <p:cNvPr id="9" name="Straight Connector 14">
            <a:extLst>
              <a:ext uri="{FF2B5EF4-FFF2-40B4-BE49-F238E27FC236}">
                <a16:creationId xmlns:a16="http://schemas.microsoft.com/office/drawing/2014/main" id="{E4965C48-C6C7-4CA2-84AE-CC38CA1558A3}"/>
              </a:ext>
            </a:extLst>
          </p:cNvPr>
          <p:cNvCxnSpPr>
            <a:cxnSpLocks/>
          </p:cNvCxnSpPr>
          <p:nvPr userDrawn="1"/>
        </p:nvCxnSpPr>
        <p:spPr>
          <a:xfrm>
            <a:off x="396000" y="900000"/>
            <a:ext cx="2452451"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Picture Placeholder 20">
            <a:extLst>
              <a:ext uri="{FF2B5EF4-FFF2-40B4-BE49-F238E27FC236}">
                <a16:creationId xmlns:a16="http://schemas.microsoft.com/office/drawing/2014/main" id="{31FFBF72-53A8-468B-BDF2-5DD7D44D7E9D}"/>
              </a:ext>
            </a:extLst>
          </p:cNvPr>
          <p:cNvSpPr>
            <a:spLocks noGrp="1"/>
          </p:cNvSpPr>
          <p:nvPr>
            <p:ph type="pic" sz="quarter" idx="17" hasCustomPrompt="1"/>
          </p:nvPr>
        </p:nvSpPr>
        <p:spPr>
          <a:xfrm>
            <a:off x="680560" y="0"/>
            <a:ext cx="11512718" cy="3287698"/>
          </a:xfrm>
          <a:custGeom>
            <a:avLst/>
            <a:gdLst>
              <a:gd name="connsiteX0" fmla="*/ 0 w 11512718"/>
              <a:gd name="connsiteY0" fmla="*/ 0 h 3287698"/>
              <a:gd name="connsiteX1" fmla="*/ 11512718 w 11512718"/>
              <a:gd name="connsiteY1" fmla="*/ 0 h 3287698"/>
              <a:gd name="connsiteX2" fmla="*/ 11512718 w 11512718"/>
              <a:gd name="connsiteY2" fmla="*/ 3287698 h 3287698"/>
              <a:gd name="connsiteX3" fmla="*/ 1633340 w 11512718"/>
              <a:gd name="connsiteY3" fmla="*/ 2895238 h 3287698"/>
              <a:gd name="connsiteX4" fmla="*/ 2453 w 11512718"/>
              <a:gd name="connsiteY4" fmla="*/ 1470534 h 3287698"/>
              <a:gd name="connsiteX5" fmla="*/ 0 w 11512718"/>
              <a:gd name="connsiteY5" fmla="*/ 1298549 h 3287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12718" h="3287698">
                <a:moveTo>
                  <a:pt x="0" y="0"/>
                </a:moveTo>
                <a:lnTo>
                  <a:pt x="11512718" y="0"/>
                </a:lnTo>
                <a:lnTo>
                  <a:pt x="11512718" y="3287698"/>
                </a:lnTo>
                <a:cubicBezTo>
                  <a:pt x="8162510" y="3135989"/>
                  <a:pt x="2681312" y="2895238"/>
                  <a:pt x="1633340" y="2895238"/>
                </a:cubicBezTo>
                <a:cubicBezTo>
                  <a:pt x="292594" y="2895238"/>
                  <a:pt x="30035" y="2369285"/>
                  <a:pt x="2453" y="1470534"/>
                </a:cubicBezTo>
                <a:lnTo>
                  <a:pt x="0" y="1298549"/>
                </a:lnTo>
                <a:close/>
              </a:path>
            </a:pathLst>
          </a:custGeom>
        </p:spPr>
        <p:txBody>
          <a:bodyPr wrap="square">
            <a:noAutofit/>
          </a:bodyPr>
          <a:lstStyle>
            <a:lvl1pPr marL="0" indent="0" algn="ctr">
              <a:buNone/>
              <a:defRPr>
                <a:solidFill>
                  <a:schemeClr val="accent1"/>
                </a:solidFill>
              </a:defRPr>
            </a:lvl1pPr>
          </a:lstStyle>
          <a:p>
            <a:r>
              <a:rPr lang="en-US" noProof="0" dirty="0"/>
              <a:t>Picture</a:t>
            </a:r>
          </a:p>
        </p:txBody>
      </p:sp>
      <p:sp>
        <p:nvSpPr>
          <p:cNvPr id="10" name="Title 1">
            <a:extLst>
              <a:ext uri="{FF2B5EF4-FFF2-40B4-BE49-F238E27FC236}">
                <a16:creationId xmlns:a16="http://schemas.microsoft.com/office/drawing/2014/main" id="{4EE46C94-B2D7-422F-9A86-1413CA160558}"/>
              </a:ext>
            </a:extLst>
          </p:cNvPr>
          <p:cNvSpPr>
            <a:spLocks noGrp="1"/>
          </p:cNvSpPr>
          <p:nvPr>
            <p:ph type="title"/>
          </p:nvPr>
        </p:nvSpPr>
        <p:spPr>
          <a:xfrm>
            <a:off x="396000" y="3240000"/>
            <a:ext cx="11412000" cy="900000"/>
          </a:xfrm>
        </p:spPr>
        <p:txBody>
          <a:bodyPr vert="horz" wrap="square" lIns="0" tIns="72000" rIns="0" bIns="72000" rtlCol="0" anchor="b" anchorCtr="0">
            <a:normAutofit/>
          </a:bodyPr>
          <a:lstStyle>
            <a:lvl1pPr>
              <a:defRPr lang="en-US" dirty="0"/>
            </a:lvl1pPr>
          </a:lstStyle>
          <a:p>
            <a:pPr lvl="0">
              <a:lnSpc>
                <a:spcPct val="100000"/>
              </a:lnSpc>
            </a:pPr>
            <a:r>
              <a:rPr lang="de-DE" noProof="0"/>
              <a:t>Mastertitelformat bearbeiten</a:t>
            </a:r>
            <a:endParaRPr lang="en-US" noProof="0"/>
          </a:p>
        </p:txBody>
      </p:sp>
      <p:cxnSp>
        <p:nvCxnSpPr>
          <p:cNvPr id="8" name="Straight Connector 7">
            <a:extLst>
              <a:ext uri="{FF2B5EF4-FFF2-40B4-BE49-F238E27FC236}">
                <a16:creationId xmlns:a16="http://schemas.microsoft.com/office/drawing/2014/main" id="{DF089D35-621B-46D2-A01A-2CC544CCBFAF}"/>
              </a:ext>
            </a:extLst>
          </p:cNvPr>
          <p:cNvCxnSpPr>
            <a:cxnSpLocks/>
          </p:cNvCxnSpPr>
          <p:nvPr userDrawn="1"/>
        </p:nvCxnSpPr>
        <p:spPr>
          <a:xfrm>
            <a:off x="396000" y="4149423"/>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a16="http://schemas.microsoft.com/office/drawing/2014/main" id="{9BB2669D-3B73-0C57-A537-F35F137BD856}"/>
              </a:ext>
            </a:extLst>
          </p:cNvPr>
          <p:cNvSpPr>
            <a:spLocks noGrp="1"/>
          </p:cNvSpPr>
          <p:nvPr>
            <p:ph type="ftr" sz="quarter" idx="18"/>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086677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position 3">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861AEA83-074A-4B9D-B103-B2D762F91E19}"/>
              </a:ext>
            </a:extLst>
          </p:cNvPr>
          <p:cNvSpPr>
            <a:spLocks noGrp="1"/>
          </p:cNvSpPr>
          <p:nvPr>
            <p:ph type="pic" sz="quarter" idx="17" hasCustomPrompt="1"/>
          </p:nvPr>
        </p:nvSpPr>
        <p:spPr>
          <a:xfrm>
            <a:off x="3531370" y="-1"/>
            <a:ext cx="8668262" cy="6176486"/>
          </a:xfrm>
          <a:custGeom>
            <a:avLst/>
            <a:gdLst>
              <a:gd name="connsiteX0" fmla="*/ 0 w 8668262"/>
              <a:gd name="connsiteY0" fmla="*/ 0 h 6176486"/>
              <a:gd name="connsiteX1" fmla="*/ 8668262 w 8668262"/>
              <a:gd name="connsiteY1" fmla="*/ 0 h 6176486"/>
              <a:gd name="connsiteX2" fmla="*/ 8668262 w 8668262"/>
              <a:gd name="connsiteY2" fmla="*/ 6176486 h 6176486"/>
              <a:gd name="connsiteX3" fmla="*/ 1630276 w 8668262"/>
              <a:gd name="connsiteY3" fmla="*/ 5924773 h 6176486"/>
              <a:gd name="connsiteX4" fmla="*/ 1027 w 8668262"/>
              <a:gd name="connsiteY4" fmla="*/ 4576941 h 6176486"/>
              <a:gd name="connsiteX5" fmla="*/ 0 w 8668262"/>
              <a:gd name="connsiteY5" fmla="*/ 4508759 h 61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8262" h="6176486">
                <a:moveTo>
                  <a:pt x="0" y="0"/>
                </a:moveTo>
                <a:lnTo>
                  <a:pt x="8668262" y="0"/>
                </a:lnTo>
                <a:lnTo>
                  <a:pt x="8668262" y="6176486"/>
                </a:lnTo>
                <a:cubicBezTo>
                  <a:pt x="5674096" y="6052187"/>
                  <a:pt x="2413259" y="5924773"/>
                  <a:pt x="1630276" y="5924773"/>
                </a:cubicBezTo>
                <a:cubicBezTo>
                  <a:pt x="290910" y="5924773"/>
                  <a:pt x="28586" y="5427231"/>
                  <a:pt x="1027" y="4576941"/>
                </a:cubicBezTo>
                <a:lnTo>
                  <a:pt x="0" y="4508759"/>
                </a:lnTo>
                <a:close/>
              </a:path>
            </a:pathLst>
          </a:custGeom>
        </p:spPr>
        <p:txBody>
          <a:bodyPr wrap="square">
            <a:noAutofit/>
          </a:bodyPr>
          <a:lstStyle>
            <a:lvl1pPr marL="0" indent="0" algn="ctr">
              <a:buNone/>
              <a:defRPr>
                <a:solidFill>
                  <a:schemeClr val="accent1"/>
                </a:solidFill>
              </a:defRPr>
            </a:lvl1pPr>
          </a:lstStyle>
          <a:p>
            <a:r>
              <a:rPr lang="en-US" noProof="0"/>
              <a:t>Picture</a:t>
            </a:r>
          </a:p>
        </p:txBody>
      </p:sp>
      <p:sp>
        <p:nvSpPr>
          <p:cNvPr id="10" name="Title 3">
            <a:extLst>
              <a:ext uri="{FF2B5EF4-FFF2-40B4-BE49-F238E27FC236}">
                <a16:creationId xmlns:a16="http://schemas.microsoft.com/office/drawing/2014/main" id="{BDDD62C5-3B79-484B-83EC-D92F0CB05EDE}"/>
              </a:ext>
            </a:extLst>
          </p:cNvPr>
          <p:cNvSpPr>
            <a:spLocks noGrp="1"/>
          </p:cNvSpPr>
          <p:nvPr>
            <p:ph type="title" hasCustomPrompt="1"/>
          </p:nvPr>
        </p:nvSpPr>
        <p:spPr>
          <a:xfrm>
            <a:off x="396001" y="0"/>
            <a:ext cx="3060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1" name="Text Placeholder 7">
            <a:extLst>
              <a:ext uri="{FF2B5EF4-FFF2-40B4-BE49-F238E27FC236}">
                <a16:creationId xmlns:a16="http://schemas.microsoft.com/office/drawing/2014/main" id="{E4CF2634-1DD4-4256-A6C6-D48FBBB75C0C}"/>
              </a:ext>
            </a:extLst>
          </p:cNvPr>
          <p:cNvSpPr>
            <a:spLocks noGrp="1"/>
          </p:cNvSpPr>
          <p:nvPr>
            <p:ph type="body" sz="quarter" idx="13" hasCustomPrompt="1"/>
          </p:nvPr>
        </p:nvSpPr>
        <p:spPr>
          <a:xfrm>
            <a:off x="395999" y="900000"/>
            <a:ext cx="306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2" name="Fußzeilenplatzhalter 1">
            <a:extLst>
              <a:ext uri="{FF2B5EF4-FFF2-40B4-BE49-F238E27FC236}">
                <a16:creationId xmlns:a16="http://schemas.microsoft.com/office/drawing/2014/main" id="{C851C16C-4FE0-6D8D-C5C9-ECA388C63C7D}"/>
              </a:ext>
            </a:extLst>
          </p:cNvPr>
          <p:cNvSpPr>
            <a:spLocks noGrp="1"/>
          </p:cNvSpPr>
          <p:nvPr>
            <p:ph type="ftr" sz="quarter" idx="18"/>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4258415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position 4">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5B48923-0E26-48C9-ACFC-7F3F13BA6CF7}"/>
              </a:ext>
            </a:extLst>
          </p:cNvPr>
          <p:cNvSpPr>
            <a:spLocks noGrp="1"/>
          </p:cNvSpPr>
          <p:nvPr>
            <p:ph type="pic" sz="quarter" idx="18" hasCustomPrompt="1"/>
          </p:nvPr>
        </p:nvSpPr>
        <p:spPr>
          <a:xfrm>
            <a:off x="6328631" y="0"/>
            <a:ext cx="5868971" cy="6017970"/>
          </a:xfrm>
          <a:custGeom>
            <a:avLst/>
            <a:gdLst>
              <a:gd name="connsiteX0" fmla="*/ 0 w 5868971"/>
              <a:gd name="connsiteY0" fmla="*/ 0 h 6017970"/>
              <a:gd name="connsiteX1" fmla="*/ 5868971 w 5868971"/>
              <a:gd name="connsiteY1" fmla="*/ 0 h 6017970"/>
              <a:gd name="connsiteX2" fmla="*/ 5868971 w 5868971"/>
              <a:gd name="connsiteY2" fmla="*/ 6017970 h 6017970"/>
              <a:gd name="connsiteX3" fmla="*/ 1623644 w 5868971"/>
              <a:gd name="connsiteY3" fmla="*/ 5879596 h 6017970"/>
              <a:gd name="connsiteX4" fmla="*/ 0 w 5868971"/>
              <a:gd name="connsiteY4" fmla="*/ 4368679 h 601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8971" h="6017970">
                <a:moveTo>
                  <a:pt x="0" y="0"/>
                </a:moveTo>
                <a:lnTo>
                  <a:pt x="5868971" y="0"/>
                </a:lnTo>
                <a:lnTo>
                  <a:pt x="5868971" y="6017970"/>
                </a:lnTo>
                <a:cubicBezTo>
                  <a:pt x="3877564" y="5939968"/>
                  <a:pt x="2161959" y="5879596"/>
                  <a:pt x="1623644" y="5879596"/>
                </a:cubicBezTo>
                <a:cubicBezTo>
                  <a:pt x="202164" y="5879596"/>
                  <a:pt x="0" y="5317806"/>
                  <a:pt x="0" y="4368679"/>
                </a:cubicBezTo>
                <a:close/>
              </a:path>
            </a:pathLst>
          </a:custGeom>
          <a:noFill/>
        </p:spPr>
        <p:txBody>
          <a:bodyPr wrap="square">
            <a:noAutofit/>
          </a:bodyPr>
          <a:lstStyle>
            <a:lvl1pPr marL="0" indent="0" algn="ctr">
              <a:buNone/>
              <a:defRPr>
                <a:solidFill>
                  <a:schemeClr val="accent1"/>
                </a:solidFill>
              </a:defRPr>
            </a:lvl1pPr>
          </a:lstStyle>
          <a:p>
            <a:r>
              <a:rPr lang="en-US" noProof="0"/>
              <a:t>Picture </a:t>
            </a:r>
          </a:p>
        </p:txBody>
      </p:sp>
      <p:sp>
        <p:nvSpPr>
          <p:cNvPr id="16" name="Title 3">
            <a:extLst>
              <a:ext uri="{FF2B5EF4-FFF2-40B4-BE49-F238E27FC236}">
                <a16:creationId xmlns:a16="http://schemas.microsoft.com/office/drawing/2014/main" id="{8E998269-C26B-43FF-A468-4497C7416B2E}"/>
              </a:ext>
            </a:extLst>
          </p:cNvPr>
          <p:cNvSpPr>
            <a:spLocks noGrp="1"/>
          </p:cNvSpPr>
          <p:nvPr>
            <p:ph type="title" hasCustomPrompt="1"/>
          </p:nvPr>
        </p:nvSpPr>
        <p:spPr>
          <a:xfrm>
            <a:off x="396000" y="-1"/>
            <a:ext cx="5400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1" name="Text Placeholder 7">
            <a:extLst>
              <a:ext uri="{FF2B5EF4-FFF2-40B4-BE49-F238E27FC236}">
                <a16:creationId xmlns:a16="http://schemas.microsoft.com/office/drawing/2014/main" id="{B68575AB-11E2-4E69-BE26-49AC7808472A}"/>
              </a:ext>
            </a:extLst>
          </p:cNvPr>
          <p:cNvSpPr>
            <a:spLocks noGrp="1"/>
          </p:cNvSpPr>
          <p:nvPr>
            <p:ph type="body" sz="quarter" idx="13" hasCustomPrompt="1"/>
          </p:nvPr>
        </p:nvSpPr>
        <p:spPr>
          <a:xfrm>
            <a:off x="396000" y="900000"/>
            <a:ext cx="540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8" name="Text Placeholder 2">
            <a:extLst>
              <a:ext uri="{FF2B5EF4-FFF2-40B4-BE49-F238E27FC236}">
                <a16:creationId xmlns:a16="http://schemas.microsoft.com/office/drawing/2014/main" id="{1B660BF2-B062-4C4C-AB56-0B61BCD78C66}"/>
              </a:ext>
            </a:extLst>
          </p:cNvPr>
          <p:cNvSpPr>
            <a:spLocks noGrp="1"/>
          </p:cNvSpPr>
          <p:nvPr>
            <p:ph type="body" sz="quarter" idx="26" hasCustomPrompt="1"/>
          </p:nvPr>
        </p:nvSpPr>
        <p:spPr>
          <a:xfrm>
            <a:off x="396000" y="1620000"/>
            <a:ext cx="540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08A62372-AD5C-595E-EB16-0BF5CDEA7751}"/>
              </a:ext>
            </a:extLst>
          </p:cNvPr>
          <p:cNvSpPr>
            <a:spLocks noGrp="1"/>
          </p:cNvSpPr>
          <p:nvPr>
            <p:ph type="ftr" sz="quarter" idx="27"/>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319301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position 5">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FBF5007D-3A91-49B0-9A55-EC34920D4315}"/>
              </a:ext>
            </a:extLst>
          </p:cNvPr>
          <p:cNvSpPr>
            <a:spLocks noGrp="1"/>
          </p:cNvSpPr>
          <p:nvPr>
            <p:ph type="pic" sz="quarter" idx="18" hasCustomPrompt="1"/>
          </p:nvPr>
        </p:nvSpPr>
        <p:spPr>
          <a:xfrm>
            <a:off x="8459310" y="1"/>
            <a:ext cx="3732690" cy="3428700"/>
          </a:xfrm>
          <a:custGeom>
            <a:avLst/>
            <a:gdLst>
              <a:gd name="connsiteX0" fmla="*/ 0 w 3732690"/>
              <a:gd name="connsiteY0" fmla="*/ 0 h 3428700"/>
              <a:gd name="connsiteX1" fmla="*/ 3732690 w 3732690"/>
              <a:gd name="connsiteY1" fmla="*/ 0 h 3428700"/>
              <a:gd name="connsiteX2" fmla="*/ 3732690 w 3732690"/>
              <a:gd name="connsiteY2" fmla="*/ 3428700 h 3428700"/>
              <a:gd name="connsiteX3" fmla="*/ 3274678 w 3732690"/>
              <a:gd name="connsiteY3" fmla="*/ 3412852 h 3428700"/>
              <a:gd name="connsiteX4" fmla="*/ 1035046 w 3732690"/>
              <a:gd name="connsiteY4" fmla="*/ 3350156 h 3428700"/>
              <a:gd name="connsiteX5" fmla="*/ 0 w 3732690"/>
              <a:gd name="connsiteY5" fmla="*/ 2489245 h 34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2690" h="3428700">
                <a:moveTo>
                  <a:pt x="0" y="0"/>
                </a:moveTo>
                <a:lnTo>
                  <a:pt x="3732690" y="0"/>
                </a:lnTo>
                <a:lnTo>
                  <a:pt x="3732690" y="3428700"/>
                </a:lnTo>
                <a:lnTo>
                  <a:pt x="3274678" y="3412852"/>
                </a:lnTo>
                <a:cubicBezTo>
                  <a:pt x="2210192" y="3376493"/>
                  <a:pt x="1335317" y="3350156"/>
                  <a:pt x="1035046" y="3350156"/>
                </a:cubicBezTo>
                <a:cubicBezTo>
                  <a:pt x="128876" y="3350156"/>
                  <a:pt x="0" y="3030051"/>
                  <a:pt x="0" y="2489245"/>
                </a:cubicBezTo>
                <a:close/>
              </a:path>
            </a:pathLst>
          </a:custGeom>
          <a:noFill/>
        </p:spPr>
        <p:txBody>
          <a:bodyPr wrap="square">
            <a:noAutofit/>
          </a:bodyPr>
          <a:lstStyle>
            <a:lvl1pPr marL="0" indent="0" algn="ctr">
              <a:buNone/>
              <a:defRPr>
                <a:solidFill>
                  <a:schemeClr val="accent1"/>
                </a:solidFill>
              </a:defRPr>
            </a:lvl1pPr>
          </a:lstStyle>
          <a:p>
            <a:r>
              <a:rPr lang="en-US" noProof="0"/>
              <a:t>Picture </a:t>
            </a:r>
          </a:p>
        </p:txBody>
      </p:sp>
      <p:sp>
        <p:nvSpPr>
          <p:cNvPr id="16" name="Title 3">
            <a:extLst>
              <a:ext uri="{FF2B5EF4-FFF2-40B4-BE49-F238E27FC236}">
                <a16:creationId xmlns:a16="http://schemas.microsoft.com/office/drawing/2014/main" id="{8E998269-C26B-43FF-A468-4497C7416B2E}"/>
              </a:ext>
            </a:extLst>
          </p:cNvPr>
          <p:cNvSpPr>
            <a:spLocks noGrp="1"/>
          </p:cNvSpPr>
          <p:nvPr>
            <p:ph type="title" hasCustomPrompt="1"/>
          </p:nvPr>
        </p:nvSpPr>
        <p:spPr>
          <a:xfrm>
            <a:off x="395999" y="0"/>
            <a:ext cx="7812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1" name="Text Placeholder 7">
            <a:extLst>
              <a:ext uri="{FF2B5EF4-FFF2-40B4-BE49-F238E27FC236}">
                <a16:creationId xmlns:a16="http://schemas.microsoft.com/office/drawing/2014/main" id="{9655BF6D-205C-456B-82EF-CEF67AE987BA}"/>
              </a:ext>
            </a:extLst>
          </p:cNvPr>
          <p:cNvSpPr>
            <a:spLocks noGrp="1"/>
          </p:cNvSpPr>
          <p:nvPr>
            <p:ph type="body" sz="quarter" idx="13" hasCustomPrompt="1"/>
          </p:nvPr>
        </p:nvSpPr>
        <p:spPr>
          <a:xfrm>
            <a:off x="395999" y="900000"/>
            <a:ext cx="7812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8" name="Text Placeholder 2">
            <a:extLst>
              <a:ext uri="{FF2B5EF4-FFF2-40B4-BE49-F238E27FC236}">
                <a16:creationId xmlns:a16="http://schemas.microsoft.com/office/drawing/2014/main" id="{A3CB6C61-4976-4AF1-B525-E951E2B45AC4}"/>
              </a:ext>
            </a:extLst>
          </p:cNvPr>
          <p:cNvSpPr>
            <a:spLocks noGrp="1"/>
          </p:cNvSpPr>
          <p:nvPr>
            <p:ph type="body" sz="quarter" idx="26" hasCustomPrompt="1"/>
          </p:nvPr>
        </p:nvSpPr>
        <p:spPr>
          <a:xfrm>
            <a:off x="396000" y="1620000"/>
            <a:ext cx="7812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5FE0851B-26DC-FAB2-3089-F07A2BC749EF}"/>
              </a:ext>
            </a:extLst>
          </p:cNvPr>
          <p:cNvSpPr>
            <a:spLocks noGrp="1"/>
          </p:cNvSpPr>
          <p:nvPr>
            <p:ph type="ftr" sz="quarter" idx="27"/>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3820028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position 6">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7AD5BEF0-F727-490E-AC61-BF0D8DC4AFF0}"/>
              </a:ext>
            </a:extLst>
          </p:cNvPr>
          <p:cNvSpPr>
            <a:spLocks noGrp="1"/>
          </p:cNvSpPr>
          <p:nvPr>
            <p:ph type="pic" sz="quarter" idx="17" hasCustomPrompt="1"/>
          </p:nvPr>
        </p:nvSpPr>
        <p:spPr>
          <a:xfrm>
            <a:off x="9121797" y="-728"/>
            <a:ext cx="3077152" cy="6010465"/>
          </a:xfrm>
          <a:custGeom>
            <a:avLst/>
            <a:gdLst>
              <a:gd name="connsiteX0" fmla="*/ 0 w 3077152"/>
              <a:gd name="connsiteY0" fmla="*/ 0 h 6010465"/>
              <a:gd name="connsiteX1" fmla="*/ 3077152 w 3077152"/>
              <a:gd name="connsiteY1" fmla="*/ 0 h 6010465"/>
              <a:gd name="connsiteX2" fmla="*/ 3077152 w 3077152"/>
              <a:gd name="connsiteY2" fmla="*/ 6010465 h 6010465"/>
              <a:gd name="connsiteX3" fmla="*/ 1622459 w 3077152"/>
              <a:gd name="connsiteY3" fmla="*/ 5974041 h 6010465"/>
              <a:gd name="connsiteX4" fmla="*/ 552 w 3077152"/>
              <a:gd name="connsiteY4" fmla="*/ 4615192 h 6010465"/>
              <a:gd name="connsiteX5" fmla="*/ 0 w 3077152"/>
              <a:gd name="connsiteY5" fmla="*/ 4578072 h 601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7152" h="6010465">
                <a:moveTo>
                  <a:pt x="0" y="0"/>
                </a:moveTo>
                <a:lnTo>
                  <a:pt x="3077152" y="0"/>
                </a:lnTo>
                <a:lnTo>
                  <a:pt x="3077152" y="6010465"/>
                </a:lnTo>
                <a:cubicBezTo>
                  <a:pt x="2393090" y="5987681"/>
                  <a:pt x="1876648" y="5974041"/>
                  <a:pt x="1622459" y="5974041"/>
                </a:cubicBezTo>
                <a:cubicBezTo>
                  <a:pt x="289102" y="5974041"/>
                  <a:pt x="27983" y="5472432"/>
                  <a:pt x="552" y="4615192"/>
                </a:cubicBezTo>
                <a:lnTo>
                  <a:pt x="0" y="4578072"/>
                </a:lnTo>
                <a:close/>
              </a:path>
            </a:pathLst>
          </a:custGeom>
        </p:spPr>
        <p:txBody>
          <a:bodyPr wrap="square">
            <a:noAutofit/>
          </a:bodyPr>
          <a:lstStyle>
            <a:lvl1pPr marL="0" indent="0" algn="ctr">
              <a:buNone/>
              <a:defRPr>
                <a:solidFill>
                  <a:schemeClr val="accent1"/>
                </a:solidFill>
              </a:defRPr>
            </a:lvl1pPr>
          </a:lstStyle>
          <a:p>
            <a:r>
              <a:rPr lang="en-US" noProof="0"/>
              <a:t>Picture</a:t>
            </a:r>
          </a:p>
        </p:txBody>
      </p:sp>
      <p:sp>
        <p:nvSpPr>
          <p:cNvPr id="10" name="Title 3">
            <a:extLst>
              <a:ext uri="{FF2B5EF4-FFF2-40B4-BE49-F238E27FC236}">
                <a16:creationId xmlns:a16="http://schemas.microsoft.com/office/drawing/2014/main" id="{A06DF2F0-F702-4C39-94D2-512492E0E9B9}"/>
              </a:ext>
            </a:extLst>
          </p:cNvPr>
          <p:cNvSpPr>
            <a:spLocks noGrp="1"/>
          </p:cNvSpPr>
          <p:nvPr>
            <p:ph type="title" hasCustomPrompt="1"/>
          </p:nvPr>
        </p:nvSpPr>
        <p:spPr>
          <a:xfrm>
            <a:off x="395999" y="0"/>
            <a:ext cx="8280000" cy="900000"/>
          </a:xfrm>
        </p:spPr>
        <p:txBody>
          <a:bodyPr wrap="square">
            <a:normAutofit/>
          </a:bodyPr>
          <a:lstStyle>
            <a:lvl1pPr>
              <a:lnSpc>
                <a:spcPct val="100000"/>
              </a:lnSpc>
              <a:defRPr sz="2400"/>
            </a:lvl1pPr>
          </a:lstStyle>
          <a:p>
            <a:r>
              <a:rPr lang="en-US" noProof="0"/>
              <a:t>Click to edit page title</a:t>
            </a:r>
          </a:p>
        </p:txBody>
      </p:sp>
      <p:sp>
        <p:nvSpPr>
          <p:cNvPr id="12" name="Text Placeholder 7">
            <a:extLst>
              <a:ext uri="{FF2B5EF4-FFF2-40B4-BE49-F238E27FC236}">
                <a16:creationId xmlns:a16="http://schemas.microsoft.com/office/drawing/2014/main" id="{7255D2B5-8AD2-419C-9D98-2797580D092F}"/>
              </a:ext>
            </a:extLst>
          </p:cNvPr>
          <p:cNvSpPr>
            <a:spLocks noGrp="1"/>
          </p:cNvSpPr>
          <p:nvPr>
            <p:ph type="body" sz="quarter" idx="13" hasCustomPrompt="1"/>
          </p:nvPr>
        </p:nvSpPr>
        <p:spPr>
          <a:xfrm>
            <a:off x="396000" y="900000"/>
            <a:ext cx="828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8" name="Text Placeholder 2">
            <a:extLst>
              <a:ext uri="{FF2B5EF4-FFF2-40B4-BE49-F238E27FC236}">
                <a16:creationId xmlns:a16="http://schemas.microsoft.com/office/drawing/2014/main" id="{4EDB1D34-B789-4D2B-9168-4D903EFDBE9C}"/>
              </a:ext>
            </a:extLst>
          </p:cNvPr>
          <p:cNvSpPr>
            <a:spLocks noGrp="1"/>
          </p:cNvSpPr>
          <p:nvPr>
            <p:ph type="body" sz="quarter" idx="26" hasCustomPrompt="1"/>
          </p:nvPr>
        </p:nvSpPr>
        <p:spPr>
          <a:xfrm>
            <a:off x="396000" y="1620000"/>
            <a:ext cx="828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50F293A6-4F9F-988D-13F6-13F96AA0ACCB}"/>
              </a:ext>
            </a:extLst>
          </p:cNvPr>
          <p:cNvSpPr>
            <a:spLocks noGrp="1"/>
          </p:cNvSpPr>
          <p:nvPr>
            <p:ph type="ftr" sz="quarter" idx="27"/>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684216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y backgroud">
    <p:spTree>
      <p:nvGrpSpPr>
        <p:cNvPr id="1" name=""/>
        <p:cNvGrpSpPr/>
        <p:nvPr/>
      </p:nvGrpSpPr>
      <p:grpSpPr>
        <a:xfrm>
          <a:off x="0" y="0"/>
          <a:ext cx="0" cy="0"/>
          <a:chOff x="0" y="0"/>
          <a:chExt cx="0" cy="0"/>
        </a:xfrm>
      </p:grpSpPr>
      <p:sp>
        <p:nvSpPr>
          <p:cNvPr id="6" name="Graphic 2">
            <a:extLst>
              <a:ext uri="{FF2B5EF4-FFF2-40B4-BE49-F238E27FC236}">
                <a16:creationId xmlns:a16="http://schemas.microsoft.com/office/drawing/2014/main" id="{B78F6E79-49D6-4D69-9702-8DDE5FCAAA65}"/>
              </a:ext>
            </a:extLst>
          </p:cNvPr>
          <p:cNvSpPr/>
          <p:nvPr userDrawn="1"/>
        </p:nvSpPr>
        <p:spPr>
          <a:xfrm>
            <a:off x="3659301" y="0"/>
            <a:ext cx="8532699" cy="6261861"/>
          </a:xfrm>
          <a:custGeom>
            <a:avLst/>
            <a:gdLst>
              <a:gd name="connsiteX0" fmla="*/ 848 w 8663952"/>
              <a:gd name="connsiteY0" fmla="*/ 792 h 6358183"/>
              <a:gd name="connsiteX1" fmla="*/ 848 w 8663952"/>
              <a:gd name="connsiteY1" fmla="*/ 5082441 h 6358183"/>
              <a:gd name="connsiteX2" fmla="*/ 322407 w 8663952"/>
              <a:gd name="connsiteY2" fmla="*/ 5893845 h 6358183"/>
              <a:gd name="connsiteX3" fmla="*/ 771173 w 8663952"/>
              <a:gd name="connsiteY3" fmla="*/ 6019143 h 6358183"/>
              <a:gd name="connsiteX4" fmla="*/ 2231011 w 8663952"/>
              <a:gd name="connsiteY4" fmla="*/ 6115982 h 6358183"/>
              <a:gd name="connsiteX5" fmla="*/ 8664801 w 8663952"/>
              <a:gd name="connsiteY5" fmla="*/ 6358976 h 6358183"/>
              <a:gd name="connsiteX6" fmla="*/ 8664801 w 8663952"/>
              <a:gd name="connsiteY6" fmla="*/ 792 h 6358183"/>
              <a:gd name="connsiteX7" fmla="*/ 848 w 8663952"/>
              <a:gd name="connsiteY7" fmla="*/ 792 h 6358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63952" h="6358183">
                <a:moveTo>
                  <a:pt x="848" y="792"/>
                </a:moveTo>
                <a:lnTo>
                  <a:pt x="848" y="5082441"/>
                </a:lnTo>
                <a:cubicBezTo>
                  <a:pt x="848" y="5445529"/>
                  <a:pt x="65520" y="5732748"/>
                  <a:pt x="322407" y="5893845"/>
                </a:cubicBezTo>
                <a:cubicBezTo>
                  <a:pt x="431565" y="5962299"/>
                  <a:pt x="580754" y="6001094"/>
                  <a:pt x="771173" y="6019143"/>
                </a:cubicBezTo>
                <a:cubicBezTo>
                  <a:pt x="851347" y="6026745"/>
                  <a:pt x="1754197" y="6092502"/>
                  <a:pt x="2231011" y="6115982"/>
                </a:cubicBezTo>
                <a:cubicBezTo>
                  <a:pt x="2671202" y="6137664"/>
                  <a:pt x="7785692" y="6329318"/>
                  <a:pt x="8664801" y="6358976"/>
                </a:cubicBezTo>
                <a:lnTo>
                  <a:pt x="8664801" y="792"/>
                </a:lnTo>
                <a:lnTo>
                  <a:pt x="848" y="792"/>
                </a:lnTo>
                <a:close/>
              </a:path>
            </a:pathLst>
          </a:custGeom>
          <a:solidFill>
            <a:srgbClr val="E8E9E9"/>
          </a:solidFill>
          <a:ln w="37442" cap="flat">
            <a:noFill/>
            <a:prstDash val="solid"/>
            <a:round/>
          </a:ln>
        </p:spPr>
        <p:txBody>
          <a:bodyPr rtlCol="0" anchor="ctr"/>
          <a:lstStyle/>
          <a:p>
            <a:endParaRPr lang="en-US" noProof="0"/>
          </a:p>
        </p:txBody>
      </p:sp>
      <p:sp>
        <p:nvSpPr>
          <p:cNvPr id="12" name="Title 3">
            <a:extLst>
              <a:ext uri="{FF2B5EF4-FFF2-40B4-BE49-F238E27FC236}">
                <a16:creationId xmlns:a16="http://schemas.microsoft.com/office/drawing/2014/main" id="{66D32D0D-C649-4B11-8C6E-7FBAFCBFFF55}"/>
              </a:ext>
            </a:extLst>
          </p:cNvPr>
          <p:cNvSpPr>
            <a:spLocks noGrp="1"/>
          </p:cNvSpPr>
          <p:nvPr>
            <p:ph type="title" hasCustomPrompt="1"/>
          </p:nvPr>
        </p:nvSpPr>
        <p:spPr>
          <a:xfrm>
            <a:off x="396001" y="0"/>
            <a:ext cx="3060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5" name="Text Placeholder 7">
            <a:extLst>
              <a:ext uri="{FF2B5EF4-FFF2-40B4-BE49-F238E27FC236}">
                <a16:creationId xmlns:a16="http://schemas.microsoft.com/office/drawing/2014/main" id="{6F741F99-7CAF-4125-A64A-4D20DCBE3B9F}"/>
              </a:ext>
            </a:extLst>
          </p:cNvPr>
          <p:cNvSpPr>
            <a:spLocks noGrp="1"/>
          </p:cNvSpPr>
          <p:nvPr>
            <p:ph type="body" sz="quarter" idx="13" hasCustomPrompt="1"/>
          </p:nvPr>
        </p:nvSpPr>
        <p:spPr>
          <a:xfrm>
            <a:off x="395999" y="900000"/>
            <a:ext cx="306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2" name="Fußzeilenplatzhalter 1">
            <a:extLst>
              <a:ext uri="{FF2B5EF4-FFF2-40B4-BE49-F238E27FC236}">
                <a16:creationId xmlns:a16="http://schemas.microsoft.com/office/drawing/2014/main" id="{8E725A68-E4D6-C2DA-BD31-DDC4CC3EB8EA}"/>
              </a:ext>
            </a:extLst>
          </p:cNvPr>
          <p:cNvSpPr>
            <a:spLocks noGrp="1"/>
          </p:cNvSpPr>
          <p:nvPr>
            <p:ph type="ftr" sz="quarter" idx="14"/>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284028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range text">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7FFC94B8-AEF1-4FF9-A5F4-5D829B53AE92}"/>
              </a:ext>
            </a:extLst>
          </p:cNvPr>
          <p:cNvCxnSpPr>
            <a:cxnSpLocks/>
          </p:cNvCxnSpPr>
          <p:nvPr userDrawn="1"/>
        </p:nvCxnSpPr>
        <p:spPr>
          <a:xfrm>
            <a:off x="387035" y="900000"/>
            <a:ext cx="2452451" cy="0"/>
          </a:xfrm>
          <a:prstGeom prst="line">
            <a:avLst/>
          </a:prstGeom>
          <a:ln w="22225">
            <a:solidFill>
              <a:srgbClr val="FE8C35"/>
            </a:solidFill>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a16="http://schemas.microsoft.com/office/drawing/2014/main" id="{8A5C11AB-C22B-5B05-5A74-01AC6B8DD1D8}"/>
              </a:ext>
            </a:extLst>
          </p:cNvPr>
          <p:cNvSpPr>
            <a:spLocks noGrp="1"/>
          </p:cNvSpPr>
          <p:nvPr>
            <p:ph type="ftr" sz="quarter" idx="23"/>
          </p:nvPr>
        </p:nvSpPr>
        <p:spPr/>
        <p:txBody>
          <a:bodyPr/>
          <a:lstStyle/>
          <a:p>
            <a:r>
              <a:rPr lang="en-US" noProof="0"/>
              <a:t>Date - Footer (edit by selecting "Insert &gt; Header &amp; Footer")</a:t>
            </a:r>
          </a:p>
        </p:txBody>
      </p:sp>
      <p:sp>
        <p:nvSpPr>
          <p:cNvPr id="3" name="Title 2">
            <a:extLst>
              <a:ext uri="{FF2B5EF4-FFF2-40B4-BE49-F238E27FC236}">
                <a16:creationId xmlns:a16="http://schemas.microsoft.com/office/drawing/2014/main" id="{50E6558A-11C4-83BF-D3FF-7208C540771A}"/>
              </a:ext>
            </a:extLst>
          </p:cNvPr>
          <p:cNvSpPr>
            <a:spLocks noGrp="1"/>
          </p:cNvSpPr>
          <p:nvPr>
            <p:ph type="title"/>
          </p:nvPr>
        </p:nvSpPr>
        <p:spPr>
          <a:xfrm>
            <a:off x="396000" y="-5787"/>
            <a:ext cx="11412000" cy="900000"/>
          </a:xfrm>
        </p:spPr>
        <p:txBody>
          <a:bodyPr/>
          <a:lstStyle>
            <a:lvl1pPr>
              <a:defRPr>
                <a:solidFill>
                  <a:schemeClr val="accent4"/>
                </a:solidFill>
              </a:defRPr>
            </a:lvl1pPr>
          </a:lstStyle>
          <a:p>
            <a:r>
              <a:rPr lang="de-DE"/>
              <a:t>Mastertitelformat bearbeiten</a:t>
            </a:r>
            <a:endParaRPr lang="en-US"/>
          </a:p>
        </p:txBody>
      </p:sp>
      <p:sp>
        <p:nvSpPr>
          <p:cNvPr id="10" name="Text Placeholder 2">
            <a:extLst>
              <a:ext uri="{FF2B5EF4-FFF2-40B4-BE49-F238E27FC236}">
                <a16:creationId xmlns:a16="http://schemas.microsoft.com/office/drawing/2014/main" id="{BC1E9A1D-2301-7AF1-AEA8-830F2CB7EC43}"/>
              </a:ext>
            </a:extLst>
          </p:cNvPr>
          <p:cNvSpPr>
            <a:spLocks noGrp="1"/>
          </p:cNvSpPr>
          <p:nvPr>
            <p:ph type="body" sz="quarter" idx="22" hasCustomPrompt="1"/>
          </p:nvPr>
        </p:nvSpPr>
        <p:spPr>
          <a:xfrm>
            <a:off x="396000" y="1620000"/>
            <a:ext cx="11412000" cy="1561178"/>
          </a:xfrm>
        </p:spPr>
        <p:txBody>
          <a:bodyPr vert="horz" lIns="0" tIns="72000" rIns="0" bIns="72000" rtlCol="0">
            <a:spAutoFit/>
          </a:bodyPr>
          <a:lstStyle>
            <a:lvl1pPr marL="268288" indent="-268288">
              <a:buClr>
                <a:schemeClr val="accent4"/>
              </a:buClr>
              <a:buFont typeface="Segoe UI Symbol" panose="020B0502040204020203" pitchFamily="34" charset="0"/>
              <a:buChar char="❯"/>
              <a:defRPr lang="en-US" dirty="0"/>
            </a:lvl1pPr>
            <a:lvl2pPr>
              <a:buClr>
                <a:schemeClr val="accent4"/>
              </a:buClr>
              <a:defRPr lang="en-US" dirty="0"/>
            </a:lvl2pPr>
            <a:lvl3pPr marL="1143000" indent="-228600">
              <a:buClr>
                <a:schemeClr val="accent4"/>
              </a:buClr>
              <a:buFont typeface="Segoe UI Symbol" panose="020B0502040204020203" pitchFamily="34" charset="0"/>
              <a:buChar char="⚬"/>
              <a:defRPr lang="en-US" dirty="0"/>
            </a:lvl3pPr>
            <a:lvl4pPr>
              <a:buClr>
                <a:schemeClr val="accent4"/>
              </a:buClr>
              <a:defRPr lang="en-US" dirty="0"/>
            </a:lvl4pPr>
            <a:lvl5pPr>
              <a:buClr>
                <a:schemeClr val="accent4"/>
              </a:buClr>
              <a:defRPr lang="en-US" dirty="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Text Placeholder 8">
            <a:extLst>
              <a:ext uri="{FF2B5EF4-FFF2-40B4-BE49-F238E27FC236}">
                <a16:creationId xmlns:a16="http://schemas.microsoft.com/office/drawing/2014/main" id="{1CB3BDC8-FF97-F7FF-B47F-92EC55AEF070}"/>
              </a:ext>
            </a:extLst>
          </p:cNvPr>
          <p:cNvSpPr>
            <a:spLocks noGrp="1"/>
          </p:cNvSpPr>
          <p:nvPr>
            <p:ph type="body" sz="quarter" idx="24" hasCustomPrompt="1"/>
          </p:nvPr>
        </p:nvSpPr>
        <p:spPr>
          <a:xfrm>
            <a:off x="395288" y="900113"/>
            <a:ext cx="11401425" cy="422405"/>
          </a:xfrm>
        </p:spPr>
        <p:txBody>
          <a:bodyPr/>
          <a:lstStyle>
            <a:lvl1pPr marL="0" indent="0">
              <a:buFontTx/>
              <a:buNone/>
              <a:defRPr b="0"/>
            </a:lvl1pPr>
          </a:lstStyle>
          <a:p>
            <a:pPr lvl="0"/>
            <a:r>
              <a:rPr lang="en-US" dirty="0"/>
              <a:t>Click to edit subtitle</a:t>
            </a:r>
          </a:p>
        </p:txBody>
      </p:sp>
    </p:spTree>
    <p:extLst>
      <p:ext uri="{BB962C8B-B14F-4D97-AF65-F5344CB8AC3E}">
        <p14:creationId xmlns:p14="http://schemas.microsoft.com/office/powerpoint/2010/main" val="223479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10F3FA8A-EEEE-49F0-861F-241D237B5F2F}"/>
              </a:ext>
            </a:extLst>
          </p:cNvPr>
          <p:cNvSpPr>
            <a:spLocks noGrp="1"/>
          </p:cNvSpPr>
          <p:nvPr>
            <p:ph type="pic" sz="quarter" idx="15" hasCustomPrompt="1"/>
          </p:nvPr>
        </p:nvSpPr>
        <p:spPr>
          <a:xfrm>
            <a:off x="396000" y="2381478"/>
            <a:ext cx="11795998" cy="4143411"/>
          </a:xfrm>
          <a:custGeom>
            <a:avLst/>
            <a:gdLst>
              <a:gd name="connsiteX0" fmla="*/ 11770402 w 11770402"/>
              <a:gd name="connsiteY0" fmla="*/ 0 h 4143411"/>
              <a:gd name="connsiteX1" fmla="*/ 11770402 w 11770402"/>
              <a:gd name="connsiteY1" fmla="*/ 4143411 h 4143411"/>
              <a:gd name="connsiteX2" fmla="*/ 11764142 w 11770402"/>
              <a:gd name="connsiteY2" fmla="*/ 4143411 h 4143411"/>
              <a:gd name="connsiteX3" fmla="*/ 11746734 w 11770402"/>
              <a:gd name="connsiteY3" fmla="*/ 4142813 h 4143411"/>
              <a:gd name="connsiteX4" fmla="*/ 2788764 w 11770402"/>
              <a:gd name="connsiteY4" fmla="*/ 3825727 h 4143411"/>
              <a:gd name="connsiteX5" fmla="*/ 963283 w 11770402"/>
              <a:gd name="connsiteY5" fmla="*/ 3702022 h 4143411"/>
              <a:gd name="connsiteX6" fmla="*/ 402128 w 11770402"/>
              <a:gd name="connsiteY6" fmla="*/ 3542007 h 4143411"/>
              <a:gd name="connsiteX7" fmla="*/ 0 w 11770402"/>
              <a:gd name="connsiteY7" fmla="*/ 2505660 h 4143411"/>
              <a:gd name="connsiteX8" fmla="*/ 0 w 11770402"/>
              <a:gd name="connsiteY8" fmla="*/ 148319 h 4143411"/>
              <a:gd name="connsiteX9" fmla="*/ 142778 w 11770402"/>
              <a:gd name="connsiteY9" fmla="*/ 8946 h 4143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70402" h="4143411">
                <a:moveTo>
                  <a:pt x="11770402" y="0"/>
                </a:moveTo>
                <a:lnTo>
                  <a:pt x="11770402" y="4143411"/>
                </a:lnTo>
                <a:lnTo>
                  <a:pt x="11764142" y="4143411"/>
                </a:lnTo>
                <a:lnTo>
                  <a:pt x="11746734" y="4142813"/>
                </a:lnTo>
                <a:cubicBezTo>
                  <a:pt x="11254306" y="4125895"/>
                  <a:pt x="3366434" y="3854752"/>
                  <a:pt x="2788764" y="3825727"/>
                </a:cubicBezTo>
                <a:cubicBezTo>
                  <a:pt x="2192532" y="3795728"/>
                  <a:pt x="1063533" y="3711749"/>
                  <a:pt x="963283" y="3702022"/>
                </a:cubicBezTo>
                <a:cubicBezTo>
                  <a:pt x="725160" y="3679003"/>
                  <a:pt x="538618" y="3629439"/>
                  <a:pt x="402128" y="3542007"/>
                </a:cubicBezTo>
                <a:cubicBezTo>
                  <a:pt x="80875" y="3336215"/>
                  <a:pt x="0" y="2969406"/>
                  <a:pt x="0" y="2505660"/>
                </a:cubicBezTo>
                <a:lnTo>
                  <a:pt x="0" y="148319"/>
                </a:lnTo>
                <a:cubicBezTo>
                  <a:pt x="182" y="71244"/>
                  <a:pt x="64409" y="8909"/>
                  <a:pt x="142778" y="8946"/>
                </a:cubicBezTo>
                <a:close/>
              </a:path>
            </a:pathLst>
          </a:custGeom>
          <a:noFill/>
        </p:spPr>
        <p:txBody>
          <a:bodyPr wrap="square">
            <a:noAutofit/>
          </a:bodyPr>
          <a:lstStyle>
            <a:lvl1pPr marL="0" indent="0" algn="ctr">
              <a:buNone/>
              <a:defRPr>
                <a:solidFill>
                  <a:schemeClr val="accent1"/>
                </a:solidFill>
              </a:defRPr>
            </a:lvl1pPr>
          </a:lstStyle>
          <a:p>
            <a:r>
              <a:rPr lang="en-US" noProof="0" dirty="0"/>
              <a:t>Picture</a:t>
            </a:r>
          </a:p>
        </p:txBody>
      </p:sp>
      <p:sp>
        <p:nvSpPr>
          <p:cNvPr id="11" name="Text Placeholder 7">
            <a:extLst>
              <a:ext uri="{FF2B5EF4-FFF2-40B4-BE49-F238E27FC236}">
                <a16:creationId xmlns:a16="http://schemas.microsoft.com/office/drawing/2014/main" id="{2E648A42-5470-4544-8311-0B6C1DAD3BE5}"/>
              </a:ext>
            </a:extLst>
          </p:cNvPr>
          <p:cNvSpPr>
            <a:spLocks noGrp="1"/>
          </p:cNvSpPr>
          <p:nvPr>
            <p:ph type="body" sz="quarter" idx="14" hasCustomPrompt="1"/>
          </p:nvPr>
        </p:nvSpPr>
        <p:spPr>
          <a:xfrm>
            <a:off x="395999" y="1800000"/>
            <a:ext cx="8052881" cy="391628"/>
          </a:xfrm>
          <a:prstGeom prst="rect">
            <a:avLst/>
          </a:prstGeom>
        </p:spPr>
        <p:txBody>
          <a:bodyPr wrap="square" anchor="b" anchorCtr="0">
            <a:spAutoFit/>
          </a:bodyPr>
          <a:lstStyle>
            <a:lvl1pPr marL="0" indent="0">
              <a:buNone/>
              <a:defRPr sz="1600" b="0" spc="90" baseline="0">
                <a:solidFill>
                  <a:srgbClr val="696969"/>
                </a:solidFill>
              </a:defRPr>
            </a:lvl1pPr>
          </a:lstStyle>
          <a:p>
            <a:pPr lvl="0"/>
            <a:r>
              <a:rPr lang="en-US" noProof="0"/>
              <a:t>Click to edit name, title, mail</a:t>
            </a:r>
          </a:p>
        </p:txBody>
      </p:sp>
      <p:sp>
        <p:nvSpPr>
          <p:cNvPr id="14" name="Text Placeholder 7">
            <a:extLst>
              <a:ext uri="{FF2B5EF4-FFF2-40B4-BE49-F238E27FC236}">
                <a16:creationId xmlns:a16="http://schemas.microsoft.com/office/drawing/2014/main" id="{9FCCCE3E-02E1-414B-B415-15EA0AE463C5}"/>
              </a:ext>
            </a:extLst>
          </p:cNvPr>
          <p:cNvSpPr>
            <a:spLocks noGrp="1"/>
          </p:cNvSpPr>
          <p:nvPr>
            <p:ph type="body" sz="quarter" idx="16" hasCustomPrompt="1"/>
          </p:nvPr>
        </p:nvSpPr>
        <p:spPr>
          <a:xfrm>
            <a:off x="395999" y="1154050"/>
            <a:ext cx="8052882" cy="422405"/>
          </a:xfrm>
          <a:prstGeom prst="rect">
            <a:avLst/>
          </a:prstGeom>
        </p:spPr>
        <p:txBody>
          <a:bodyPr wrap="square" anchor="ctr" anchorCtr="0">
            <a:spAutoFit/>
          </a:bodyPr>
          <a:lstStyle>
            <a:lvl1pPr marL="0" indent="0">
              <a:buNone/>
              <a:defRPr sz="1800" spc="90" baseline="0">
                <a:solidFill>
                  <a:srgbClr val="696969"/>
                </a:solidFill>
              </a:defRPr>
            </a:lvl1pPr>
          </a:lstStyle>
          <a:p>
            <a:pPr lvl="0"/>
            <a:r>
              <a:rPr lang="en-US" noProof="0"/>
              <a:t>Click to edit subtitle</a:t>
            </a:r>
          </a:p>
        </p:txBody>
      </p:sp>
      <p:sp>
        <p:nvSpPr>
          <p:cNvPr id="16" name="Title 3">
            <a:extLst>
              <a:ext uri="{FF2B5EF4-FFF2-40B4-BE49-F238E27FC236}">
                <a16:creationId xmlns:a16="http://schemas.microsoft.com/office/drawing/2014/main" id="{CBF98F42-EA67-43BD-BF74-DC2241510EA5}"/>
              </a:ext>
            </a:extLst>
          </p:cNvPr>
          <p:cNvSpPr>
            <a:spLocks noGrp="1"/>
          </p:cNvSpPr>
          <p:nvPr>
            <p:ph type="title" hasCustomPrompt="1"/>
          </p:nvPr>
        </p:nvSpPr>
        <p:spPr>
          <a:xfrm>
            <a:off x="395999" y="0"/>
            <a:ext cx="8052882"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cxnSp>
        <p:nvCxnSpPr>
          <p:cNvPr id="13" name="Straight Connector 14">
            <a:extLst>
              <a:ext uri="{FF2B5EF4-FFF2-40B4-BE49-F238E27FC236}">
                <a16:creationId xmlns:a16="http://schemas.microsoft.com/office/drawing/2014/main" id="{F1D55521-E097-4230-996C-1501BCFE0DCD}"/>
              </a:ext>
            </a:extLst>
          </p:cNvPr>
          <p:cNvCxnSpPr>
            <a:cxnSpLocks/>
          </p:cNvCxnSpPr>
          <p:nvPr userDrawn="1"/>
        </p:nvCxnSpPr>
        <p:spPr>
          <a:xfrm>
            <a:off x="384627" y="900000"/>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9" name="Picture 21">
            <a:extLst>
              <a:ext uri="{FF2B5EF4-FFF2-40B4-BE49-F238E27FC236}">
                <a16:creationId xmlns:a16="http://schemas.microsoft.com/office/drawing/2014/main" id="{9F31B45D-B97B-0AF0-44B4-35D103A8E7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96171" y="351509"/>
            <a:ext cx="3721394" cy="1742874"/>
          </a:xfrm>
          <a:prstGeom prst="rect">
            <a:avLst/>
          </a:prstGeom>
        </p:spPr>
      </p:pic>
    </p:spTree>
    <p:extLst>
      <p:ext uri="{BB962C8B-B14F-4D97-AF65-F5344CB8AC3E}">
        <p14:creationId xmlns:p14="http://schemas.microsoft.com/office/powerpoint/2010/main" val="14708647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een text">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1B5DFD2A-B12D-4CD0-B863-FA98A75F7CCA}"/>
              </a:ext>
            </a:extLst>
          </p:cNvPr>
          <p:cNvSpPr>
            <a:spLocks noGrp="1"/>
          </p:cNvSpPr>
          <p:nvPr>
            <p:ph type="body" sz="quarter" idx="22" hasCustomPrompt="1"/>
          </p:nvPr>
        </p:nvSpPr>
        <p:spPr>
          <a:xfrm>
            <a:off x="396000" y="1620000"/>
            <a:ext cx="11412000" cy="1561178"/>
          </a:xfrm>
        </p:spPr>
        <p:txBody>
          <a:bodyPr vert="horz" lIns="0" tIns="72000" rIns="0" bIns="72000" rtlCol="0">
            <a:spAutoFit/>
          </a:bodyPr>
          <a:lstStyle>
            <a:lvl1pPr marL="268288" indent="-268288">
              <a:buClr>
                <a:schemeClr val="accent3"/>
              </a:buClr>
              <a:buFont typeface="Segoe UI Symbol" panose="020B0502040204020203" pitchFamily="34" charset="0"/>
              <a:buChar char="❯"/>
              <a:defRPr lang="en-US" dirty="0"/>
            </a:lvl1pPr>
            <a:lvl2pPr>
              <a:buClr>
                <a:schemeClr val="accent3"/>
              </a:buClr>
              <a:defRPr lang="en-US" dirty="0"/>
            </a:lvl2pPr>
            <a:lvl3pPr marL="1143000" indent="-228600">
              <a:buClr>
                <a:schemeClr val="accent3"/>
              </a:buClr>
              <a:buFont typeface="Segoe UI Symbol" panose="020B0502040204020203" pitchFamily="34" charset="0"/>
              <a:buChar char="⚬"/>
              <a:defRPr lang="en-US" dirty="0"/>
            </a:lvl3pPr>
            <a:lvl4pPr>
              <a:buClr>
                <a:schemeClr val="accent3"/>
              </a:buClr>
              <a:defRPr lang="en-US" dirty="0"/>
            </a:lvl4pPr>
            <a:lvl5pPr>
              <a:buClr>
                <a:schemeClr val="accent3"/>
              </a:buCl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cxnSp>
        <p:nvCxnSpPr>
          <p:cNvPr id="13" name="Straight Connector 12">
            <a:extLst>
              <a:ext uri="{FF2B5EF4-FFF2-40B4-BE49-F238E27FC236}">
                <a16:creationId xmlns:a16="http://schemas.microsoft.com/office/drawing/2014/main" id="{1C90C44A-ACEC-4109-98EE-C954E5C0F233}"/>
              </a:ext>
            </a:extLst>
          </p:cNvPr>
          <p:cNvCxnSpPr>
            <a:cxnSpLocks/>
          </p:cNvCxnSpPr>
          <p:nvPr userDrawn="1"/>
        </p:nvCxnSpPr>
        <p:spPr>
          <a:xfrm>
            <a:off x="378070" y="900000"/>
            <a:ext cx="2452451"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a16="http://schemas.microsoft.com/office/drawing/2014/main" id="{E65A4633-7C95-02AC-8440-9F60A47E2F0C}"/>
              </a:ext>
            </a:extLst>
          </p:cNvPr>
          <p:cNvSpPr>
            <a:spLocks noGrp="1"/>
          </p:cNvSpPr>
          <p:nvPr>
            <p:ph type="ftr" sz="quarter" idx="23"/>
          </p:nvPr>
        </p:nvSpPr>
        <p:spPr/>
        <p:txBody>
          <a:bodyPr/>
          <a:lstStyle/>
          <a:p>
            <a:r>
              <a:rPr lang="en-US" noProof="0"/>
              <a:t>Date - Footer (edit by selecting "Insert &gt; Header &amp; Footer")</a:t>
            </a:r>
          </a:p>
        </p:txBody>
      </p:sp>
      <p:sp>
        <p:nvSpPr>
          <p:cNvPr id="3" name="Text Placeholder 8">
            <a:extLst>
              <a:ext uri="{FF2B5EF4-FFF2-40B4-BE49-F238E27FC236}">
                <a16:creationId xmlns:a16="http://schemas.microsoft.com/office/drawing/2014/main" id="{B694BC8D-9CFA-2DDF-2778-3FCA492186D3}"/>
              </a:ext>
            </a:extLst>
          </p:cNvPr>
          <p:cNvSpPr>
            <a:spLocks noGrp="1"/>
          </p:cNvSpPr>
          <p:nvPr>
            <p:ph type="body" sz="quarter" idx="24" hasCustomPrompt="1"/>
          </p:nvPr>
        </p:nvSpPr>
        <p:spPr>
          <a:xfrm>
            <a:off x="395288" y="900113"/>
            <a:ext cx="11401425" cy="422405"/>
          </a:xfrm>
        </p:spPr>
        <p:txBody>
          <a:bodyPr/>
          <a:lstStyle>
            <a:lvl1pPr marL="0" indent="0">
              <a:buFontTx/>
              <a:buNone/>
              <a:defRPr b="0"/>
            </a:lvl1pPr>
          </a:lstStyle>
          <a:p>
            <a:pPr lvl="0"/>
            <a:r>
              <a:rPr lang="en-US" dirty="0"/>
              <a:t>Click to edit subtitle</a:t>
            </a:r>
          </a:p>
        </p:txBody>
      </p:sp>
      <p:sp>
        <p:nvSpPr>
          <p:cNvPr id="4" name="Title 2">
            <a:extLst>
              <a:ext uri="{FF2B5EF4-FFF2-40B4-BE49-F238E27FC236}">
                <a16:creationId xmlns:a16="http://schemas.microsoft.com/office/drawing/2014/main" id="{DA74AFBD-8B44-CDC2-5522-347E32AD689C}"/>
              </a:ext>
            </a:extLst>
          </p:cNvPr>
          <p:cNvSpPr>
            <a:spLocks noGrp="1"/>
          </p:cNvSpPr>
          <p:nvPr>
            <p:ph type="title"/>
          </p:nvPr>
        </p:nvSpPr>
        <p:spPr>
          <a:xfrm>
            <a:off x="396000" y="-5787"/>
            <a:ext cx="11412000" cy="900000"/>
          </a:xfrm>
        </p:spPr>
        <p:txBody>
          <a:bodyPr/>
          <a:lstStyle>
            <a:lvl1pPr>
              <a:defRPr>
                <a:solidFill>
                  <a:schemeClr val="accent3"/>
                </a:solidFill>
              </a:defRPr>
            </a:lvl1pPr>
          </a:lstStyle>
          <a:p>
            <a:r>
              <a:rPr lang="de-DE"/>
              <a:t>Mastertitelformat bearbeiten</a:t>
            </a:r>
            <a:endParaRPr lang="en-US"/>
          </a:p>
        </p:txBody>
      </p:sp>
    </p:spTree>
    <p:extLst>
      <p:ext uri="{BB962C8B-B14F-4D97-AF65-F5344CB8AC3E}">
        <p14:creationId xmlns:p14="http://schemas.microsoft.com/office/powerpoint/2010/main" val="21684591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yan blue text">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0B14BEC-DF55-4753-962B-E5388B538A4C}"/>
              </a:ext>
            </a:extLst>
          </p:cNvPr>
          <p:cNvCxnSpPr>
            <a:cxnSpLocks/>
          </p:cNvCxnSpPr>
          <p:nvPr userDrawn="1"/>
        </p:nvCxnSpPr>
        <p:spPr>
          <a:xfrm>
            <a:off x="378070" y="900000"/>
            <a:ext cx="2452451" cy="0"/>
          </a:xfrm>
          <a:prstGeom prst="line">
            <a:avLst/>
          </a:prstGeom>
          <a:ln w="22225">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BF14E842-37A4-48C0-BDD1-AA1475EC02AC}"/>
              </a:ext>
            </a:extLst>
          </p:cNvPr>
          <p:cNvSpPr>
            <a:spLocks noGrp="1"/>
          </p:cNvSpPr>
          <p:nvPr>
            <p:ph type="body" sz="quarter" idx="22" hasCustomPrompt="1"/>
          </p:nvPr>
        </p:nvSpPr>
        <p:spPr>
          <a:xfrm>
            <a:off x="396000" y="1620000"/>
            <a:ext cx="11412000" cy="1561178"/>
          </a:xfrm>
        </p:spPr>
        <p:txBody>
          <a:bodyPr vert="horz" lIns="0" tIns="72000" rIns="0" bIns="72000" rtlCol="0">
            <a:spAutoFit/>
          </a:bodyPr>
          <a:lstStyle>
            <a:lvl1pPr marL="268288" indent="-268288">
              <a:buClr>
                <a:schemeClr val="accent5"/>
              </a:buClr>
              <a:buFont typeface="Segoe UI Symbol" panose="020B0502040204020203" pitchFamily="34" charset="0"/>
              <a:buChar char="❯"/>
              <a:defRPr lang="en-US" dirty="0"/>
            </a:lvl1pPr>
            <a:lvl2pPr>
              <a:buClr>
                <a:schemeClr val="accent5"/>
              </a:buClr>
              <a:defRPr lang="en-US" dirty="0"/>
            </a:lvl2pPr>
            <a:lvl3pPr marL="1143000" indent="-228600">
              <a:buClr>
                <a:schemeClr val="accent5"/>
              </a:buClr>
              <a:buFont typeface="Segoe UI Symbol" panose="020B0502040204020203" pitchFamily="34" charset="0"/>
              <a:buChar char="⚬"/>
              <a:defRPr lang="en-US" dirty="0"/>
            </a:lvl3pPr>
            <a:lvl4pPr>
              <a:buClr>
                <a:schemeClr val="accent5"/>
              </a:buClr>
              <a:defRPr lang="en-US" dirty="0"/>
            </a:lvl4pPr>
            <a:lvl5pPr>
              <a:buClr>
                <a:schemeClr val="accent5"/>
              </a:buCl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E77D51C6-5C82-3DD0-7E97-A9EF2DEAA591}"/>
              </a:ext>
            </a:extLst>
          </p:cNvPr>
          <p:cNvSpPr>
            <a:spLocks noGrp="1"/>
          </p:cNvSpPr>
          <p:nvPr>
            <p:ph type="ftr" sz="quarter" idx="23"/>
          </p:nvPr>
        </p:nvSpPr>
        <p:spPr/>
        <p:txBody>
          <a:bodyPr/>
          <a:lstStyle/>
          <a:p>
            <a:r>
              <a:rPr lang="en-US" noProof="0"/>
              <a:t>Date - Footer (edit by selecting "Insert &gt; Header &amp; Footer")</a:t>
            </a:r>
          </a:p>
        </p:txBody>
      </p:sp>
      <p:sp>
        <p:nvSpPr>
          <p:cNvPr id="3" name="Title 2">
            <a:extLst>
              <a:ext uri="{FF2B5EF4-FFF2-40B4-BE49-F238E27FC236}">
                <a16:creationId xmlns:a16="http://schemas.microsoft.com/office/drawing/2014/main" id="{6760F5C2-8AC0-BAEC-4FDB-8082C747DE01}"/>
              </a:ext>
            </a:extLst>
          </p:cNvPr>
          <p:cNvSpPr>
            <a:spLocks noGrp="1"/>
          </p:cNvSpPr>
          <p:nvPr>
            <p:ph type="title"/>
          </p:nvPr>
        </p:nvSpPr>
        <p:spPr>
          <a:xfrm>
            <a:off x="396000" y="-5787"/>
            <a:ext cx="11412000" cy="900000"/>
          </a:xfrm>
        </p:spPr>
        <p:txBody>
          <a:bodyPr/>
          <a:lstStyle>
            <a:lvl1pPr>
              <a:defRPr>
                <a:solidFill>
                  <a:schemeClr val="accent5"/>
                </a:solidFill>
              </a:defRPr>
            </a:lvl1pPr>
          </a:lstStyle>
          <a:p>
            <a:r>
              <a:rPr lang="de-DE"/>
              <a:t>Mastertitelformat bearbeiten</a:t>
            </a:r>
            <a:endParaRPr lang="en-US"/>
          </a:p>
        </p:txBody>
      </p:sp>
      <p:sp>
        <p:nvSpPr>
          <p:cNvPr id="4" name="Text Placeholder 8">
            <a:extLst>
              <a:ext uri="{FF2B5EF4-FFF2-40B4-BE49-F238E27FC236}">
                <a16:creationId xmlns:a16="http://schemas.microsoft.com/office/drawing/2014/main" id="{92FBCFC7-9C75-D0D3-F53B-CD63CF5C5967}"/>
              </a:ext>
            </a:extLst>
          </p:cNvPr>
          <p:cNvSpPr>
            <a:spLocks noGrp="1"/>
          </p:cNvSpPr>
          <p:nvPr>
            <p:ph type="body" sz="quarter" idx="24" hasCustomPrompt="1"/>
          </p:nvPr>
        </p:nvSpPr>
        <p:spPr>
          <a:xfrm>
            <a:off x="395288" y="900113"/>
            <a:ext cx="11401425" cy="422405"/>
          </a:xfrm>
        </p:spPr>
        <p:txBody>
          <a:bodyPr/>
          <a:lstStyle>
            <a:lvl1pPr marL="0" indent="0">
              <a:buFontTx/>
              <a:buNone/>
              <a:defRPr b="0"/>
            </a:lvl1pPr>
          </a:lstStyle>
          <a:p>
            <a:pPr lvl="0"/>
            <a:r>
              <a:rPr lang="en-US" dirty="0"/>
              <a:t>Click to edit subtitle</a:t>
            </a:r>
          </a:p>
        </p:txBody>
      </p:sp>
    </p:spTree>
    <p:extLst>
      <p:ext uri="{BB962C8B-B14F-4D97-AF65-F5344CB8AC3E}">
        <p14:creationId xmlns:p14="http://schemas.microsoft.com/office/powerpoint/2010/main" val="37726936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almon pink text">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0B14BEC-DF55-4753-962B-E5388B538A4C}"/>
              </a:ext>
            </a:extLst>
          </p:cNvPr>
          <p:cNvCxnSpPr>
            <a:cxnSpLocks/>
          </p:cNvCxnSpPr>
          <p:nvPr userDrawn="1"/>
        </p:nvCxnSpPr>
        <p:spPr>
          <a:xfrm>
            <a:off x="378070" y="900000"/>
            <a:ext cx="2452451"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BF14E842-37A4-48C0-BDD1-AA1475EC02AC}"/>
              </a:ext>
            </a:extLst>
          </p:cNvPr>
          <p:cNvSpPr>
            <a:spLocks noGrp="1"/>
          </p:cNvSpPr>
          <p:nvPr>
            <p:ph type="body" sz="quarter" idx="22" hasCustomPrompt="1"/>
          </p:nvPr>
        </p:nvSpPr>
        <p:spPr>
          <a:xfrm>
            <a:off x="396000" y="1620000"/>
            <a:ext cx="11412000" cy="1561178"/>
          </a:xfrm>
        </p:spPr>
        <p:txBody>
          <a:bodyPr vert="horz" lIns="0" tIns="72000" rIns="0" bIns="72000" rtlCol="0">
            <a:spAutoFit/>
          </a:bodyPr>
          <a:lstStyle>
            <a:lvl1pPr marL="268288" indent="-268288">
              <a:buClr>
                <a:schemeClr val="accent2"/>
              </a:buClr>
              <a:buFont typeface="Segoe UI Symbol" panose="020B0502040204020203" pitchFamily="34" charset="0"/>
              <a:buChar char="❯"/>
              <a:defRPr lang="en-US" dirty="0"/>
            </a:lvl1pPr>
            <a:lvl2pPr marL="685800" indent="-228600">
              <a:buClr>
                <a:schemeClr val="accent2"/>
              </a:buClr>
              <a:buFont typeface="Arial" panose="020B0604020202020204" pitchFamily="34" charset="0"/>
              <a:buChar char="•"/>
              <a:defRPr lang="en-US" dirty="0"/>
            </a:lvl2pPr>
            <a:lvl3pPr marL="1143000" indent="-228600">
              <a:buClr>
                <a:schemeClr val="accent2"/>
              </a:buClr>
              <a:buFont typeface="Segoe UI Symbol" panose="020B0502040204020203" pitchFamily="34" charset="0"/>
              <a:buChar char="⚬"/>
              <a:defRPr lang="en-US" dirty="0"/>
            </a:lvl3pPr>
            <a:lvl4pPr>
              <a:buClr>
                <a:schemeClr val="accent2"/>
              </a:buClr>
              <a:defRPr lang="en-US" dirty="0"/>
            </a:lvl4pPr>
            <a:lvl5pPr>
              <a:buClr>
                <a:schemeClr val="accent2"/>
              </a:buClr>
              <a:defRPr lang="en-US" dirty="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Fußzeilenplatzhalter 1">
            <a:extLst>
              <a:ext uri="{FF2B5EF4-FFF2-40B4-BE49-F238E27FC236}">
                <a16:creationId xmlns:a16="http://schemas.microsoft.com/office/drawing/2014/main" id="{7126C336-5059-F138-D159-7866DD53C77A}"/>
              </a:ext>
            </a:extLst>
          </p:cNvPr>
          <p:cNvSpPr>
            <a:spLocks noGrp="1"/>
          </p:cNvSpPr>
          <p:nvPr>
            <p:ph type="ftr" sz="quarter" idx="23"/>
          </p:nvPr>
        </p:nvSpPr>
        <p:spPr/>
        <p:txBody>
          <a:bodyPr/>
          <a:lstStyle/>
          <a:p>
            <a:r>
              <a:rPr lang="en-US" noProof="0"/>
              <a:t>Date - Footer (edit by selecting "Insert &gt; Header &amp; Footer")</a:t>
            </a:r>
          </a:p>
        </p:txBody>
      </p:sp>
      <p:sp>
        <p:nvSpPr>
          <p:cNvPr id="3" name="Title 2">
            <a:extLst>
              <a:ext uri="{FF2B5EF4-FFF2-40B4-BE49-F238E27FC236}">
                <a16:creationId xmlns:a16="http://schemas.microsoft.com/office/drawing/2014/main" id="{A1E8B291-0063-FCCC-B446-EE4E8AA80227}"/>
              </a:ext>
            </a:extLst>
          </p:cNvPr>
          <p:cNvSpPr>
            <a:spLocks noGrp="1"/>
          </p:cNvSpPr>
          <p:nvPr>
            <p:ph type="title"/>
          </p:nvPr>
        </p:nvSpPr>
        <p:spPr>
          <a:xfrm>
            <a:off x="396000" y="-5787"/>
            <a:ext cx="11412000" cy="900000"/>
          </a:xfrm>
        </p:spPr>
        <p:txBody>
          <a:bodyPr/>
          <a:lstStyle>
            <a:lvl1pPr>
              <a:defRPr>
                <a:solidFill>
                  <a:schemeClr val="accent2"/>
                </a:solidFill>
              </a:defRPr>
            </a:lvl1pPr>
          </a:lstStyle>
          <a:p>
            <a:r>
              <a:rPr lang="de-DE"/>
              <a:t>Mastertitelformat bearbeiten</a:t>
            </a:r>
            <a:endParaRPr lang="en-US"/>
          </a:p>
        </p:txBody>
      </p:sp>
      <p:sp>
        <p:nvSpPr>
          <p:cNvPr id="4" name="Text Placeholder 8">
            <a:extLst>
              <a:ext uri="{FF2B5EF4-FFF2-40B4-BE49-F238E27FC236}">
                <a16:creationId xmlns:a16="http://schemas.microsoft.com/office/drawing/2014/main" id="{3AA4BAE9-0AE9-FD16-7AE4-7A9C2571F7F3}"/>
              </a:ext>
            </a:extLst>
          </p:cNvPr>
          <p:cNvSpPr>
            <a:spLocks noGrp="1"/>
          </p:cNvSpPr>
          <p:nvPr>
            <p:ph type="body" sz="quarter" idx="24" hasCustomPrompt="1"/>
          </p:nvPr>
        </p:nvSpPr>
        <p:spPr>
          <a:xfrm>
            <a:off x="395288" y="900113"/>
            <a:ext cx="11401425" cy="422405"/>
          </a:xfrm>
        </p:spPr>
        <p:txBody>
          <a:bodyPr/>
          <a:lstStyle>
            <a:lvl1pPr marL="0" indent="0">
              <a:buFontTx/>
              <a:buNone/>
              <a:defRPr b="0"/>
            </a:lvl1pPr>
          </a:lstStyle>
          <a:p>
            <a:pPr lvl="0"/>
            <a:r>
              <a:rPr lang="en-US" dirty="0"/>
              <a:t>Click to edit subtitle</a:t>
            </a:r>
          </a:p>
        </p:txBody>
      </p:sp>
    </p:spTree>
    <p:extLst>
      <p:ext uri="{BB962C8B-B14F-4D97-AF65-F5344CB8AC3E}">
        <p14:creationId xmlns:p14="http://schemas.microsoft.com/office/powerpoint/2010/main" val="1212578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Empty slide">
    <p:spTree>
      <p:nvGrpSpPr>
        <p:cNvPr id="1" name=""/>
        <p:cNvGrpSpPr/>
        <p:nvPr/>
      </p:nvGrpSpPr>
      <p:grpSpPr>
        <a:xfrm>
          <a:off x="0" y="0"/>
          <a:ext cx="0" cy="0"/>
          <a:chOff x="0" y="0"/>
          <a:chExt cx="0" cy="0"/>
        </a:xfrm>
      </p:grpSpPr>
      <p:sp>
        <p:nvSpPr>
          <p:cNvPr id="6" name="Freeform: Shape 8">
            <a:extLst>
              <a:ext uri="{FF2B5EF4-FFF2-40B4-BE49-F238E27FC236}">
                <a16:creationId xmlns:a16="http://schemas.microsoft.com/office/drawing/2014/main" id="{0695BD7F-B52A-410C-8EB6-78142C40B202}"/>
              </a:ext>
            </a:extLst>
          </p:cNvPr>
          <p:cNvSpPr/>
          <p:nvPr userDrawn="1"/>
        </p:nvSpPr>
        <p:spPr>
          <a:xfrm>
            <a:off x="10566401" y="6364277"/>
            <a:ext cx="1234020" cy="373661"/>
          </a:xfrm>
          <a:custGeom>
            <a:avLst/>
            <a:gdLst>
              <a:gd name="connsiteX0" fmla="*/ 475605 w 859636"/>
              <a:gd name="connsiteY0" fmla="*/ 236432 h 258520"/>
              <a:gd name="connsiteX1" fmla="*/ 468556 w 859636"/>
              <a:gd name="connsiteY1" fmla="*/ 238573 h 258520"/>
              <a:gd name="connsiteX2" fmla="*/ 466083 w 859636"/>
              <a:gd name="connsiteY2" fmla="*/ 244700 h 258520"/>
              <a:gd name="connsiteX3" fmla="*/ 468962 w 859636"/>
              <a:gd name="connsiteY3" fmla="*/ 249867 h 258520"/>
              <a:gd name="connsiteX4" fmla="*/ 477783 w 859636"/>
              <a:gd name="connsiteY4" fmla="*/ 251712 h 258520"/>
              <a:gd name="connsiteX5" fmla="*/ 490627 w 859636"/>
              <a:gd name="connsiteY5" fmla="*/ 249166 h 258520"/>
              <a:gd name="connsiteX6" fmla="*/ 494577 w 859636"/>
              <a:gd name="connsiteY6" fmla="*/ 242522 h 258520"/>
              <a:gd name="connsiteX7" fmla="*/ 492583 w 859636"/>
              <a:gd name="connsiteY7" fmla="*/ 237835 h 258520"/>
              <a:gd name="connsiteX8" fmla="*/ 484094 w 859636"/>
              <a:gd name="connsiteY8" fmla="*/ 236432 h 258520"/>
              <a:gd name="connsiteX9" fmla="*/ 689763 w 859636"/>
              <a:gd name="connsiteY9" fmla="*/ 195928 h 258520"/>
              <a:gd name="connsiteX10" fmla="*/ 679834 w 859636"/>
              <a:gd name="connsiteY10" fmla="*/ 199840 h 258520"/>
              <a:gd name="connsiteX11" fmla="*/ 676808 w 859636"/>
              <a:gd name="connsiteY11" fmla="*/ 213423 h 258520"/>
              <a:gd name="connsiteX12" fmla="*/ 679945 w 859636"/>
              <a:gd name="connsiteY12" fmla="*/ 227116 h 258520"/>
              <a:gd name="connsiteX13" fmla="*/ 689948 w 859636"/>
              <a:gd name="connsiteY13" fmla="*/ 231102 h 258520"/>
              <a:gd name="connsiteX14" fmla="*/ 699101 w 859636"/>
              <a:gd name="connsiteY14" fmla="*/ 226636 h 258520"/>
              <a:gd name="connsiteX15" fmla="*/ 702164 w 859636"/>
              <a:gd name="connsiteY15" fmla="*/ 213349 h 258520"/>
              <a:gd name="connsiteX16" fmla="*/ 699101 w 859636"/>
              <a:gd name="connsiteY16" fmla="*/ 200136 h 258520"/>
              <a:gd name="connsiteX17" fmla="*/ 689763 w 859636"/>
              <a:gd name="connsiteY17" fmla="*/ 195928 h 258520"/>
              <a:gd name="connsiteX18" fmla="*/ 298158 w 859636"/>
              <a:gd name="connsiteY18" fmla="*/ 195922 h 258520"/>
              <a:gd name="connsiteX19" fmla="*/ 288303 w 859636"/>
              <a:gd name="connsiteY19" fmla="*/ 199649 h 258520"/>
              <a:gd name="connsiteX20" fmla="*/ 285166 w 859636"/>
              <a:gd name="connsiteY20" fmla="*/ 211866 h 258520"/>
              <a:gd name="connsiteX21" fmla="*/ 285166 w 859636"/>
              <a:gd name="connsiteY21" fmla="*/ 213417 h 258520"/>
              <a:gd name="connsiteX22" fmla="*/ 288303 w 859636"/>
              <a:gd name="connsiteY22" fmla="*/ 227110 h 258520"/>
              <a:gd name="connsiteX23" fmla="*/ 298306 w 859636"/>
              <a:gd name="connsiteY23" fmla="*/ 231096 h 258520"/>
              <a:gd name="connsiteX24" fmla="*/ 307238 w 859636"/>
              <a:gd name="connsiteY24" fmla="*/ 226482 h 258520"/>
              <a:gd name="connsiteX25" fmla="*/ 310559 w 859636"/>
              <a:gd name="connsiteY25" fmla="*/ 213343 h 258520"/>
              <a:gd name="connsiteX26" fmla="*/ 307274 w 859636"/>
              <a:gd name="connsiteY26" fmla="*/ 200314 h 258520"/>
              <a:gd name="connsiteX27" fmla="*/ 298158 w 859636"/>
              <a:gd name="connsiteY27" fmla="*/ 195922 h 258520"/>
              <a:gd name="connsiteX28" fmla="*/ 635038 w 859636"/>
              <a:gd name="connsiteY28" fmla="*/ 195915 h 258520"/>
              <a:gd name="connsiteX29" fmla="*/ 625072 w 859636"/>
              <a:gd name="connsiteY29" fmla="*/ 200234 h 258520"/>
              <a:gd name="connsiteX30" fmla="*/ 621677 w 859636"/>
              <a:gd name="connsiteY30" fmla="*/ 213410 h 258520"/>
              <a:gd name="connsiteX31" fmla="*/ 625109 w 859636"/>
              <a:gd name="connsiteY31" fmla="*/ 226661 h 258520"/>
              <a:gd name="connsiteX32" fmla="*/ 635112 w 859636"/>
              <a:gd name="connsiteY32" fmla="*/ 231090 h 258520"/>
              <a:gd name="connsiteX33" fmla="*/ 645151 w 859636"/>
              <a:gd name="connsiteY33" fmla="*/ 226698 h 258520"/>
              <a:gd name="connsiteX34" fmla="*/ 648584 w 859636"/>
              <a:gd name="connsiteY34" fmla="*/ 213410 h 258520"/>
              <a:gd name="connsiteX35" fmla="*/ 645151 w 859636"/>
              <a:gd name="connsiteY35" fmla="*/ 200308 h 258520"/>
              <a:gd name="connsiteX36" fmla="*/ 635038 w 859636"/>
              <a:gd name="connsiteY36" fmla="*/ 195915 h 258520"/>
              <a:gd name="connsiteX37" fmla="*/ 479628 w 859636"/>
              <a:gd name="connsiteY37" fmla="*/ 195094 h 258520"/>
              <a:gd name="connsiteX38" fmla="*/ 472431 w 859636"/>
              <a:gd name="connsiteY38" fmla="*/ 197567 h 258520"/>
              <a:gd name="connsiteX39" fmla="*/ 469921 w 859636"/>
              <a:gd name="connsiteY39" fmla="*/ 205059 h 258520"/>
              <a:gd name="connsiteX40" fmla="*/ 472468 w 859636"/>
              <a:gd name="connsiteY40" fmla="*/ 211998 h 258520"/>
              <a:gd name="connsiteX41" fmla="*/ 479739 w 859636"/>
              <a:gd name="connsiteY41" fmla="*/ 214323 h 258520"/>
              <a:gd name="connsiteX42" fmla="*/ 489446 w 859636"/>
              <a:gd name="connsiteY42" fmla="*/ 204948 h 258520"/>
              <a:gd name="connsiteX43" fmla="*/ 479628 w 859636"/>
              <a:gd name="connsiteY43" fmla="*/ 195094 h 258520"/>
              <a:gd name="connsiteX44" fmla="*/ 811309 w 859636"/>
              <a:gd name="connsiteY44" fmla="*/ 189418 h 258520"/>
              <a:gd name="connsiteX45" fmla="*/ 820351 w 859636"/>
              <a:gd name="connsiteY45" fmla="*/ 189418 h 258520"/>
              <a:gd name="connsiteX46" fmla="*/ 830760 w 859636"/>
              <a:gd name="connsiteY46" fmla="*/ 216510 h 258520"/>
              <a:gd name="connsiteX47" fmla="*/ 834525 w 859636"/>
              <a:gd name="connsiteY47" fmla="*/ 227878 h 258520"/>
              <a:gd name="connsiteX48" fmla="*/ 836333 w 859636"/>
              <a:gd name="connsiteY48" fmla="*/ 222268 h 258520"/>
              <a:gd name="connsiteX49" fmla="*/ 847923 w 859636"/>
              <a:gd name="connsiteY49" fmla="*/ 189861 h 258520"/>
              <a:gd name="connsiteX50" fmla="*/ 848070 w 859636"/>
              <a:gd name="connsiteY50" fmla="*/ 189418 h 258520"/>
              <a:gd name="connsiteX51" fmla="*/ 857113 w 859636"/>
              <a:gd name="connsiteY51" fmla="*/ 189418 h 258520"/>
              <a:gd name="connsiteX52" fmla="*/ 836665 w 859636"/>
              <a:gd name="connsiteY52" fmla="*/ 243564 h 258520"/>
              <a:gd name="connsiteX53" fmla="*/ 829505 w 859636"/>
              <a:gd name="connsiteY53" fmla="*/ 255043 h 258520"/>
              <a:gd name="connsiteX54" fmla="*/ 819281 w 859636"/>
              <a:gd name="connsiteY54" fmla="*/ 258512 h 258520"/>
              <a:gd name="connsiteX55" fmla="*/ 812748 w 859636"/>
              <a:gd name="connsiteY55" fmla="*/ 257774 h 258520"/>
              <a:gd name="connsiteX56" fmla="*/ 812195 w 859636"/>
              <a:gd name="connsiteY56" fmla="*/ 257627 h 258520"/>
              <a:gd name="connsiteX57" fmla="*/ 812195 w 859636"/>
              <a:gd name="connsiteY57" fmla="*/ 250577 h 258520"/>
              <a:gd name="connsiteX58" fmla="*/ 813043 w 859636"/>
              <a:gd name="connsiteY58" fmla="*/ 250762 h 258520"/>
              <a:gd name="connsiteX59" fmla="*/ 818137 w 859636"/>
              <a:gd name="connsiteY59" fmla="*/ 251278 h 258520"/>
              <a:gd name="connsiteX60" fmla="*/ 827918 w 859636"/>
              <a:gd name="connsiteY60" fmla="*/ 243490 h 258520"/>
              <a:gd name="connsiteX61" fmla="*/ 830428 w 859636"/>
              <a:gd name="connsiteY61" fmla="*/ 237105 h 258520"/>
              <a:gd name="connsiteX62" fmla="*/ 765707 w 859636"/>
              <a:gd name="connsiteY62" fmla="*/ 189061 h 258520"/>
              <a:gd name="connsiteX63" fmla="*/ 774122 w 859636"/>
              <a:gd name="connsiteY63" fmla="*/ 189061 h 258520"/>
              <a:gd name="connsiteX64" fmla="*/ 774122 w 859636"/>
              <a:gd name="connsiteY64" fmla="*/ 237154 h 258520"/>
              <a:gd name="connsiteX65" fmla="*/ 765707 w 859636"/>
              <a:gd name="connsiteY65" fmla="*/ 237154 h 258520"/>
              <a:gd name="connsiteX66" fmla="*/ 721518 w 859636"/>
              <a:gd name="connsiteY66" fmla="*/ 189061 h 258520"/>
              <a:gd name="connsiteX67" fmla="*/ 729933 w 859636"/>
              <a:gd name="connsiteY67" fmla="*/ 189061 h 258520"/>
              <a:gd name="connsiteX68" fmla="*/ 729933 w 859636"/>
              <a:gd name="connsiteY68" fmla="*/ 237154 h 258520"/>
              <a:gd name="connsiteX69" fmla="*/ 721518 w 859636"/>
              <a:gd name="connsiteY69" fmla="*/ 237154 h 258520"/>
              <a:gd name="connsiteX70" fmla="*/ 387645 w 859636"/>
              <a:gd name="connsiteY70" fmla="*/ 189061 h 258520"/>
              <a:gd name="connsiteX71" fmla="*/ 396060 w 859636"/>
              <a:gd name="connsiteY71" fmla="*/ 189061 h 258520"/>
              <a:gd name="connsiteX72" fmla="*/ 396060 w 859636"/>
              <a:gd name="connsiteY72" fmla="*/ 237154 h 258520"/>
              <a:gd name="connsiteX73" fmla="*/ 387645 w 859636"/>
              <a:gd name="connsiteY73" fmla="*/ 237154 h 258520"/>
              <a:gd name="connsiteX74" fmla="*/ 329908 w 859636"/>
              <a:gd name="connsiteY74" fmla="*/ 189061 h 258520"/>
              <a:gd name="connsiteX75" fmla="*/ 338323 w 859636"/>
              <a:gd name="connsiteY75" fmla="*/ 189061 h 258520"/>
              <a:gd name="connsiteX76" fmla="*/ 338323 w 859636"/>
              <a:gd name="connsiteY76" fmla="*/ 237154 h 258520"/>
              <a:gd name="connsiteX77" fmla="*/ 329908 w 859636"/>
              <a:gd name="connsiteY77" fmla="*/ 237154 h 258520"/>
              <a:gd name="connsiteX78" fmla="*/ 299154 w 859636"/>
              <a:gd name="connsiteY78" fmla="*/ 188577 h 258520"/>
              <a:gd name="connsiteX79" fmla="*/ 314029 w 859636"/>
              <a:gd name="connsiteY79" fmla="*/ 195183 h 258520"/>
              <a:gd name="connsiteX80" fmla="*/ 319233 w 859636"/>
              <a:gd name="connsiteY80" fmla="*/ 213417 h 258520"/>
              <a:gd name="connsiteX81" fmla="*/ 313955 w 859636"/>
              <a:gd name="connsiteY81" fmla="*/ 231760 h 258520"/>
              <a:gd name="connsiteX82" fmla="*/ 299154 w 859636"/>
              <a:gd name="connsiteY82" fmla="*/ 238367 h 258520"/>
              <a:gd name="connsiteX83" fmla="*/ 290555 w 859636"/>
              <a:gd name="connsiteY83" fmla="*/ 236632 h 258520"/>
              <a:gd name="connsiteX84" fmla="*/ 284834 w 859636"/>
              <a:gd name="connsiteY84" fmla="*/ 232351 h 258520"/>
              <a:gd name="connsiteX85" fmla="*/ 285166 w 859636"/>
              <a:gd name="connsiteY85" fmla="*/ 238589 h 258520"/>
              <a:gd name="connsiteX86" fmla="*/ 285166 w 859636"/>
              <a:gd name="connsiteY86" fmla="*/ 258520 h 258520"/>
              <a:gd name="connsiteX87" fmla="*/ 276751 w 859636"/>
              <a:gd name="connsiteY87" fmla="*/ 258520 h 258520"/>
              <a:gd name="connsiteX88" fmla="*/ 276751 w 859636"/>
              <a:gd name="connsiteY88" fmla="*/ 189426 h 258520"/>
              <a:gd name="connsiteX89" fmla="*/ 283763 w 859636"/>
              <a:gd name="connsiteY89" fmla="*/ 189426 h 258520"/>
              <a:gd name="connsiteX90" fmla="*/ 284649 w 859636"/>
              <a:gd name="connsiteY90" fmla="*/ 195183 h 258520"/>
              <a:gd name="connsiteX91" fmla="*/ 290555 w 859636"/>
              <a:gd name="connsiteY91" fmla="*/ 190348 h 258520"/>
              <a:gd name="connsiteX92" fmla="*/ 299154 w 859636"/>
              <a:gd name="connsiteY92" fmla="*/ 188577 h 258520"/>
              <a:gd name="connsiteX93" fmla="*/ 635259 w 859636"/>
              <a:gd name="connsiteY93" fmla="*/ 188571 h 258520"/>
              <a:gd name="connsiteX94" fmla="*/ 651352 w 859636"/>
              <a:gd name="connsiteY94" fmla="*/ 195325 h 258520"/>
              <a:gd name="connsiteX95" fmla="*/ 657294 w 859636"/>
              <a:gd name="connsiteY95" fmla="*/ 213410 h 258520"/>
              <a:gd name="connsiteX96" fmla="*/ 651352 w 859636"/>
              <a:gd name="connsiteY96" fmla="*/ 231717 h 258520"/>
              <a:gd name="connsiteX97" fmla="*/ 634927 w 859636"/>
              <a:gd name="connsiteY97" fmla="*/ 238361 h 258520"/>
              <a:gd name="connsiteX98" fmla="*/ 623448 w 859636"/>
              <a:gd name="connsiteY98" fmla="*/ 235334 h 258520"/>
              <a:gd name="connsiteX99" fmla="*/ 615697 w 859636"/>
              <a:gd name="connsiteY99" fmla="*/ 226587 h 258520"/>
              <a:gd name="connsiteX100" fmla="*/ 613003 w 859636"/>
              <a:gd name="connsiteY100" fmla="*/ 213410 h 258520"/>
              <a:gd name="connsiteX101" fmla="*/ 618872 w 859636"/>
              <a:gd name="connsiteY101" fmla="*/ 195177 h 258520"/>
              <a:gd name="connsiteX102" fmla="*/ 635259 w 859636"/>
              <a:gd name="connsiteY102" fmla="*/ 188571 h 258520"/>
              <a:gd name="connsiteX103" fmla="*/ 556052 w 859636"/>
              <a:gd name="connsiteY103" fmla="*/ 188568 h 258520"/>
              <a:gd name="connsiteX104" fmla="*/ 570631 w 859636"/>
              <a:gd name="connsiteY104" fmla="*/ 196060 h 258520"/>
              <a:gd name="connsiteX105" fmla="*/ 576463 w 859636"/>
              <a:gd name="connsiteY105" fmla="*/ 190782 h 258520"/>
              <a:gd name="connsiteX106" fmla="*/ 585838 w 859636"/>
              <a:gd name="connsiteY106" fmla="*/ 188568 h 258520"/>
              <a:gd name="connsiteX107" fmla="*/ 598203 w 859636"/>
              <a:gd name="connsiteY107" fmla="*/ 192849 h 258520"/>
              <a:gd name="connsiteX108" fmla="*/ 602336 w 859636"/>
              <a:gd name="connsiteY108" fmla="*/ 206358 h 258520"/>
              <a:gd name="connsiteX109" fmla="*/ 602336 w 859636"/>
              <a:gd name="connsiteY109" fmla="*/ 237509 h 258520"/>
              <a:gd name="connsiteX110" fmla="*/ 593921 w 859636"/>
              <a:gd name="connsiteY110" fmla="*/ 237509 h 258520"/>
              <a:gd name="connsiteX111" fmla="*/ 593921 w 859636"/>
              <a:gd name="connsiteY111" fmla="*/ 206432 h 258520"/>
              <a:gd name="connsiteX112" fmla="*/ 591670 w 859636"/>
              <a:gd name="connsiteY112" fmla="*/ 198496 h 258520"/>
              <a:gd name="connsiteX113" fmla="*/ 584768 w 859636"/>
              <a:gd name="connsiteY113" fmla="*/ 195950 h 258520"/>
              <a:gd name="connsiteX114" fmla="*/ 575540 w 859636"/>
              <a:gd name="connsiteY114" fmla="*/ 199493 h 258520"/>
              <a:gd name="connsiteX115" fmla="*/ 572514 w 859636"/>
              <a:gd name="connsiteY115" fmla="*/ 210750 h 258520"/>
              <a:gd name="connsiteX116" fmla="*/ 572514 w 859636"/>
              <a:gd name="connsiteY116" fmla="*/ 237509 h 258520"/>
              <a:gd name="connsiteX117" fmla="*/ 564098 w 859636"/>
              <a:gd name="connsiteY117" fmla="*/ 237509 h 258520"/>
              <a:gd name="connsiteX118" fmla="*/ 564098 w 859636"/>
              <a:gd name="connsiteY118" fmla="*/ 206432 h 258520"/>
              <a:gd name="connsiteX119" fmla="*/ 561884 w 859636"/>
              <a:gd name="connsiteY119" fmla="*/ 198496 h 258520"/>
              <a:gd name="connsiteX120" fmla="*/ 554908 w 859636"/>
              <a:gd name="connsiteY120" fmla="*/ 195950 h 258520"/>
              <a:gd name="connsiteX121" fmla="*/ 545718 w 859636"/>
              <a:gd name="connsiteY121" fmla="*/ 199641 h 258520"/>
              <a:gd name="connsiteX122" fmla="*/ 542765 w 859636"/>
              <a:gd name="connsiteY122" fmla="*/ 212300 h 258520"/>
              <a:gd name="connsiteX123" fmla="*/ 542765 w 859636"/>
              <a:gd name="connsiteY123" fmla="*/ 237509 h 258520"/>
              <a:gd name="connsiteX124" fmla="*/ 534313 w 859636"/>
              <a:gd name="connsiteY124" fmla="*/ 237509 h 258520"/>
              <a:gd name="connsiteX125" fmla="*/ 534313 w 859636"/>
              <a:gd name="connsiteY125" fmla="*/ 189417 h 258520"/>
              <a:gd name="connsiteX126" fmla="*/ 541326 w 859636"/>
              <a:gd name="connsiteY126" fmla="*/ 189417 h 258520"/>
              <a:gd name="connsiteX127" fmla="*/ 542359 w 859636"/>
              <a:gd name="connsiteY127" fmla="*/ 195101 h 258520"/>
              <a:gd name="connsiteX128" fmla="*/ 547600 w 859636"/>
              <a:gd name="connsiteY128" fmla="*/ 190561 h 258520"/>
              <a:gd name="connsiteX129" fmla="*/ 556052 w 859636"/>
              <a:gd name="connsiteY129" fmla="*/ 188568 h 258520"/>
              <a:gd name="connsiteX130" fmla="*/ 432906 w 859636"/>
              <a:gd name="connsiteY130" fmla="*/ 188568 h 258520"/>
              <a:gd name="connsiteX131" fmla="*/ 446083 w 859636"/>
              <a:gd name="connsiteY131" fmla="*/ 192812 h 258520"/>
              <a:gd name="connsiteX132" fmla="*/ 450549 w 859636"/>
              <a:gd name="connsiteY132" fmla="*/ 206358 h 258520"/>
              <a:gd name="connsiteX133" fmla="*/ 450549 w 859636"/>
              <a:gd name="connsiteY133" fmla="*/ 237509 h 258520"/>
              <a:gd name="connsiteX134" fmla="*/ 442133 w 859636"/>
              <a:gd name="connsiteY134" fmla="*/ 237509 h 258520"/>
              <a:gd name="connsiteX135" fmla="*/ 442133 w 859636"/>
              <a:gd name="connsiteY135" fmla="*/ 206616 h 258520"/>
              <a:gd name="connsiteX136" fmla="*/ 439697 w 859636"/>
              <a:gd name="connsiteY136" fmla="*/ 198533 h 258520"/>
              <a:gd name="connsiteX137" fmla="*/ 432057 w 859636"/>
              <a:gd name="connsiteY137" fmla="*/ 195950 h 258520"/>
              <a:gd name="connsiteX138" fmla="*/ 421833 w 859636"/>
              <a:gd name="connsiteY138" fmla="*/ 199677 h 258520"/>
              <a:gd name="connsiteX139" fmla="*/ 418585 w 859636"/>
              <a:gd name="connsiteY139" fmla="*/ 212300 h 258520"/>
              <a:gd name="connsiteX140" fmla="*/ 418585 w 859636"/>
              <a:gd name="connsiteY140" fmla="*/ 237509 h 258520"/>
              <a:gd name="connsiteX141" fmla="*/ 410133 w 859636"/>
              <a:gd name="connsiteY141" fmla="*/ 237509 h 258520"/>
              <a:gd name="connsiteX142" fmla="*/ 410133 w 859636"/>
              <a:gd name="connsiteY142" fmla="*/ 189417 h 258520"/>
              <a:gd name="connsiteX143" fmla="*/ 417146 w 859636"/>
              <a:gd name="connsiteY143" fmla="*/ 189417 h 258520"/>
              <a:gd name="connsiteX144" fmla="*/ 418179 w 859636"/>
              <a:gd name="connsiteY144" fmla="*/ 195138 h 258520"/>
              <a:gd name="connsiteX145" fmla="*/ 423863 w 859636"/>
              <a:gd name="connsiteY145" fmla="*/ 190524 h 258520"/>
              <a:gd name="connsiteX146" fmla="*/ 432906 w 859636"/>
              <a:gd name="connsiteY146" fmla="*/ 188568 h 258520"/>
              <a:gd name="connsiteX147" fmla="*/ 374373 w 859636"/>
              <a:gd name="connsiteY147" fmla="*/ 188568 h 258520"/>
              <a:gd name="connsiteX148" fmla="*/ 380094 w 859636"/>
              <a:gd name="connsiteY148" fmla="*/ 189084 h 258520"/>
              <a:gd name="connsiteX149" fmla="*/ 380721 w 859636"/>
              <a:gd name="connsiteY149" fmla="*/ 189232 h 258520"/>
              <a:gd name="connsiteX150" fmla="*/ 379540 w 859636"/>
              <a:gd name="connsiteY150" fmla="*/ 197131 h 258520"/>
              <a:gd name="connsiteX151" fmla="*/ 378839 w 859636"/>
              <a:gd name="connsiteY151" fmla="*/ 196983 h 258520"/>
              <a:gd name="connsiteX152" fmla="*/ 373856 w 859636"/>
              <a:gd name="connsiteY152" fmla="*/ 196356 h 258520"/>
              <a:gd name="connsiteX153" fmla="*/ 364666 w 859636"/>
              <a:gd name="connsiteY153" fmla="*/ 200748 h 258520"/>
              <a:gd name="connsiteX154" fmla="*/ 360790 w 859636"/>
              <a:gd name="connsiteY154" fmla="*/ 211747 h 258520"/>
              <a:gd name="connsiteX155" fmla="*/ 360790 w 859636"/>
              <a:gd name="connsiteY155" fmla="*/ 237509 h 258520"/>
              <a:gd name="connsiteX156" fmla="*/ 352375 w 859636"/>
              <a:gd name="connsiteY156" fmla="*/ 237509 h 258520"/>
              <a:gd name="connsiteX157" fmla="*/ 352375 w 859636"/>
              <a:gd name="connsiteY157" fmla="*/ 189417 h 258520"/>
              <a:gd name="connsiteX158" fmla="*/ 359498 w 859636"/>
              <a:gd name="connsiteY158" fmla="*/ 189417 h 258520"/>
              <a:gd name="connsiteX159" fmla="*/ 360237 w 859636"/>
              <a:gd name="connsiteY159" fmla="*/ 197131 h 258520"/>
              <a:gd name="connsiteX160" fmla="*/ 365921 w 859636"/>
              <a:gd name="connsiteY160" fmla="*/ 191151 h 258520"/>
              <a:gd name="connsiteX161" fmla="*/ 374373 w 859636"/>
              <a:gd name="connsiteY161" fmla="*/ 188568 h 258520"/>
              <a:gd name="connsiteX162" fmla="*/ 204203 w 859636"/>
              <a:gd name="connsiteY162" fmla="*/ 188568 h 258520"/>
              <a:gd name="connsiteX163" fmla="*/ 217379 w 859636"/>
              <a:gd name="connsiteY163" fmla="*/ 192812 h 258520"/>
              <a:gd name="connsiteX164" fmla="*/ 221845 w 859636"/>
              <a:gd name="connsiteY164" fmla="*/ 206358 h 258520"/>
              <a:gd name="connsiteX165" fmla="*/ 221845 w 859636"/>
              <a:gd name="connsiteY165" fmla="*/ 237509 h 258520"/>
              <a:gd name="connsiteX166" fmla="*/ 213430 w 859636"/>
              <a:gd name="connsiteY166" fmla="*/ 237509 h 258520"/>
              <a:gd name="connsiteX167" fmla="*/ 213430 w 859636"/>
              <a:gd name="connsiteY167" fmla="*/ 206616 h 258520"/>
              <a:gd name="connsiteX168" fmla="*/ 210994 w 859636"/>
              <a:gd name="connsiteY168" fmla="*/ 198533 h 258520"/>
              <a:gd name="connsiteX169" fmla="*/ 203354 w 859636"/>
              <a:gd name="connsiteY169" fmla="*/ 195950 h 258520"/>
              <a:gd name="connsiteX170" fmla="*/ 193130 w 859636"/>
              <a:gd name="connsiteY170" fmla="*/ 199677 h 258520"/>
              <a:gd name="connsiteX171" fmla="*/ 189882 w 859636"/>
              <a:gd name="connsiteY171" fmla="*/ 212300 h 258520"/>
              <a:gd name="connsiteX172" fmla="*/ 189882 w 859636"/>
              <a:gd name="connsiteY172" fmla="*/ 237509 h 258520"/>
              <a:gd name="connsiteX173" fmla="*/ 181430 w 859636"/>
              <a:gd name="connsiteY173" fmla="*/ 237509 h 258520"/>
              <a:gd name="connsiteX174" fmla="*/ 181430 w 859636"/>
              <a:gd name="connsiteY174" fmla="*/ 189417 h 258520"/>
              <a:gd name="connsiteX175" fmla="*/ 188442 w 859636"/>
              <a:gd name="connsiteY175" fmla="*/ 189417 h 258520"/>
              <a:gd name="connsiteX176" fmla="*/ 189476 w 859636"/>
              <a:gd name="connsiteY176" fmla="*/ 195138 h 258520"/>
              <a:gd name="connsiteX177" fmla="*/ 195160 w 859636"/>
              <a:gd name="connsiteY177" fmla="*/ 190524 h 258520"/>
              <a:gd name="connsiteX178" fmla="*/ 204203 w 859636"/>
              <a:gd name="connsiteY178" fmla="*/ 188568 h 258520"/>
              <a:gd name="connsiteX179" fmla="*/ 479924 w 859636"/>
              <a:gd name="connsiteY179" fmla="*/ 188561 h 258520"/>
              <a:gd name="connsiteX180" fmla="*/ 486641 w 859636"/>
              <a:gd name="connsiteY180" fmla="*/ 189410 h 258520"/>
              <a:gd name="connsiteX181" fmla="*/ 503361 w 859636"/>
              <a:gd name="connsiteY181" fmla="*/ 189410 h 258520"/>
              <a:gd name="connsiteX182" fmla="*/ 503361 w 859636"/>
              <a:gd name="connsiteY182" fmla="*/ 195168 h 258520"/>
              <a:gd name="connsiteX183" fmla="*/ 495241 w 859636"/>
              <a:gd name="connsiteY183" fmla="*/ 196127 h 258520"/>
              <a:gd name="connsiteX184" fmla="*/ 496791 w 859636"/>
              <a:gd name="connsiteY184" fmla="*/ 199264 h 258520"/>
              <a:gd name="connsiteX185" fmla="*/ 497788 w 859636"/>
              <a:gd name="connsiteY185" fmla="*/ 204948 h 258520"/>
              <a:gd name="connsiteX186" fmla="*/ 492842 w 859636"/>
              <a:gd name="connsiteY186" fmla="*/ 216390 h 258520"/>
              <a:gd name="connsiteX187" fmla="*/ 479518 w 859636"/>
              <a:gd name="connsiteY187" fmla="*/ 220672 h 258520"/>
              <a:gd name="connsiteX188" fmla="*/ 475716 w 859636"/>
              <a:gd name="connsiteY188" fmla="*/ 220340 h 258520"/>
              <a:gd name="connsiteX189" fmla="*/ 471767 w 859636"/>
              <a:gd name="connsiteY189" fmla="*/ 225654 h 258520"/>
              <a:gd name="connsiteX190" fmla="*/ 473022 w 859636"/>
              <a:gd name="connsiteY190" fmla="*/ 227906 h 258520"/>
              <a:gd name="connsiteX191" fmla="*/ 478078 w 859636"/>
              <a:gd name="connsiteY191" fmla="*/ 228755 h 258520"/>
              <a:gd name="connsiteX192" fmla="*/ 486346 w 859636"/>
              <a:gd name="connsiteY192" fmla="*/ 228755 h 258520"/>
              <a:gd name="connsiteX193" fmla="*/ 498452 w 859636"/>
              <a:gd name="connsiteY193" fmla="*/ 232077 h 258520"/>
              <a:gd name="connsiteX194" fmla="*/ 502770 w 859636"/>
              <a:gd name="connsiteY194" fmla="*/ 241931 h 258520"/>
              <a:gd name="connsiteX195" fmla="*/ 496237 w 859636"/>
              <a:gd name="connsiteY195" fmla="*/ 254333 h 258520"/>
              <a:gd name="connsiteX196" fmla="*/ 477709 w 859636"/>
              <a:gd name="connsiteY196" fmla="*/ 258504 h 258520"/>
              <a:gd name="connsiteX197" fmla="*/ 463167 w 859636"/>
              <a:gd name="connsiteY197" fmla="*/ 254960 h 258520"/>
              <a:gd name="connsiteX198" fmla="*/ 457926 w 859636"/>
              <a:gd name="connsiteY198" fmla="*/ 244773 h 258520"/>
              <a:gd name="connsiteX199" fmla="*/ 460805 w 859636"/>
              <a:gd name="connsiteY199" fmla="*/ 236949 h 258520"/>
              <a:gd name="connsiteX200" fmla="*/ 467264 w 859636"/>
              <a:gd name="connsiteY200" fmla="*/ 232926 h 258520"/>
              <a:gd name="connsiteX201" fmla="*/ 465455 w 859636"/>
              <a:gd name="connsiteY201" fmla="*/ 231043 h 258520"/>
              <a:gd name="connsiteX202" fmla="*/ 464090 w 859636"/>
              <a:gd name="connsiteY202" fmla="*/ 226688 h 258520"/>
              <a:gd name="connsiteX203" fmla="*/ 465603 w 859636"/>
              <a:gd name="connsiteY203" fmla="*/ 221816 h 258520"/>
              <a:gd name="connsiteX204" fmla="*/ 469072 w 859636"/>
              <a:gd name="connsiteY204" fmla="*/ 218605 h 258520"/>
              <a:gd name="connsiteX205" fmla="*/ 463979 w 859636"/>
              <a:gd name="connsiteY205" fmla="*/ 213770 h 258520"/>
              <a:gd name="connsiteX206" fmla="*/ 461580 w 859636"/>
              <a:gd name="connsiteY206" fmla="*/ 205244 h 258520"/>
              <a:gd name="connsiteX207" fmla="*/ 466415 w 859636"/>
              <a:gd name="connsiteY207" fmla="*/ 192879 h 258520"/>
              <a:gd name="connsiteX208" fmla="*/ 479924 w 859636"/>
              <a:gd name="connsiteY208" fmla="*/ 188561 h 258520"/>
              <a:gd name="connsiteX209" fmla="*/ 250154 w 859636"/>
              <a:gd name="connsiteY209" fmla="*/ 188559 h 258520"/>
              <a:gd name="connsiteX210" fmla="*/ 265176 w 859636"/>
              <a:gd name="connsiteY210" fmla="*/ 191697 h 258520"/>
              <a:gd name="connsiteX211" fmla="*/ 265803 w 859636"/>
              <a:gd name="connsiteY211" fmla="*/ 191955 h 258520"/>
              <a:gd name="connsiteX212" fmla="*/ 262740 w 859636"/>
              <a:gd name="connsiteY212" fmla="*/ 198931 h 258520"/>
              <a:gd name="connsiteX213" fmla="*/ 262112 w 859636"/>
              <a:gd name="connsiteY213" fmla="*/ 198709 h 258520"/>
              <a:gd name="connsiteX214" fmla="*/ 249637 w 859636"/>
              <a:gd name="connsiteY214" fmla="*/ 195830 h 258520"/>
              <a:gd name="connsiteX215" fmla="*/ 242403 w 859636"/>
              <a:gd name="connsiteY215" fmla="*/ 197307 h 258520"/>
              <a:gd name="connsiteX216" fmla="*/ 240151 w 859636"/>
              <a:gd name="connsiteY216" fmla="*/ 201108 h 258520"/>
              <a:gd name="connsiteX217" fmla="*/ 241000 w 859636"/>
              <a:gd name="connsiteY217" fmla="*/ 203914 h 258520"/>
              <a:gd name="connsiteX218" fmla="*/ 243879 w 859636"/>
              <a:gd name="connsiteY218" fmla="*/ 206239 h 258520"/>
              <a:gd name="connsiteX219" fmla="*/ 251962 w 859636"/>
              <a:gd name="connsiteY219" fmla="*/ 209634 h 258520"/>
              <a:gd name="connsiteX220" fmla="*/ 263441 w 859636"/>
              <a:gd name="connsiteY220" fmla="*/ 215909 h 258520"/>
              <a:gd name="connsiteX221" fmla="*/ 266578 w 859636"/>
              <a:gd name="connsiteY221" fmla="*/ 224103 h 258520"/>
              <a:gd name="connsiteX222" fmla="*/ 261411 w 859636"/>
              <a:gd name="connsiteY222" fmla="*/ 234696 h 258520"/>
              <a:gd name="connsiteX223" fmla="*/ 247386 w 859636"/>
              <a:gd name="connsiteY223" fmla="*/ 238387 h 258520"/>
              <a:gd name="connsiteX224" fmla="*/ 232548 w 859636"/>
              <a:gd name="connsiteY224" fmla="*/ 235323 h 258520"/>
              <a:gd name="connsiteX225" fmla="*/ 232216 w 859636"/>
              <a:gd name="connsiteY225" fmla="*/ 235139 h 258520"/>
              <a:gd name="connsiteX226" fmla="*/ 232216 w 859636"/>
              <a:gd name="connsiteY226" fmla="*/ 227092 h 258520"/>
              <a:gd name="connsiteX227" fmla="*/ 233176 w 859636"/>
              <a:gd name="connsiteY227" fmla="*/ 227572 h 258520"/>
              <a:gd name="connsiteX228" fmla="*/ 240262 w 859636"/>
              <a:gd name="connsiteY228" fmla="*/ 230230 h 258520"/>
              <a:gd name="connsiteX229" fmla="*/ 247533 w 859636"/>
              <a:gd name="connsiteY229" fmla="*/ 231189 h 258520"/>
              <a:gd name="connsiteX230" fmla="*/ 255727 w 859636"/>
              <a:gd name="connsiteY230" fmla="*/ 229492 h 258520"/>
              <a:gd name="connsiteX231" fmla="*/ 258385 w 859636"/>
              <a:gd name="connsiteY231" fmla="*/ 224693 h 258520"/>
              <a:gd name="connsiteX232" fmla="*/ 256281 w 859636"/>
              <a:gd name="connsiteY232" fmla="*/ 220523 h 258520"/>
              <a:gd name="connsiteX233" fmla="*/ 247201 w 859636"/>
              <a:gd name="connsiteY233" fmla="*/ 216057 h 258520"/>
              <a:gd name="connsiteX234" fmla="*/ 237826 w 859636"/>
              <a:gd name="connsiteY234" fmla="*/ 211738 h 258520"/>
              <a:gd name="connsiteX235" fmla="*/ 233508 w 859636"/>
              <a:gd name="connsiteY235" fmla="*/ 207420 h 258520"/>
              <a:gd name="connsiteX236" fmla="*/ 232068 w 859636"/>
              <a:gd name="connsiteY236" fmla="*/ 201551 h 258520"/>
              <a:gd name="connsiteX237" fmla="*/ 237014 w 859636"/>
              <a:gd name="connsiteY237" fmla="*/ 191992 h 258520"/>
              <a:gd name="connsiteX238" fmla="*/ 250154 w 859636"/>
              <a:gd name="connsiteY238" fmla="*/ 188559 h 258520"/>
              <a:gd name="connsiteX239" fmla="*/ 791869 w 859636"/>
              <a:gd name="connsiteY239" fmla="*/ 178562 h 258520"/>
              <a:gd name="connsiteX240" fmla="*/ 797147 w 859636"/>
              <a:gd name="connsiteY240" fmla="*/ 178562 h 258520"/>
              <a:gd name="connsiteX241" fmla="*/ 797147 w 859636"/>
              <a:gd name="connsiteY241" fmla="*/ 189414 h 258520"/>
              <a:gd name="connsiteX242" fmla="*/ 810693 w 859636"/>
              <a:gd name="connsiteY242" fmla="*/ 189414 h 258520"/>
              <a:gd name="connsiteX243" fmla="*/ 810693 w 859636"/>
              <a:gd name="connsiteY243" fmla="*/ 196279 h 258520"/>
              <a:gd name="connsiteX244" fmla="*/ 797147 w 859636"/>
              <a:gd name="connsiteY244" fmla="*/ 196279 h 258520"/>
              <a:gd name="connsiteX245" fmla="*/ 797147 w 859636"/>
              <a:gd name="connsiteY245" fmla="*/ 223112 h 258520"/>
              <a:gd name="connsiteX246" fmla="*/ 798955 w 859636"/>
              <a:gd name="connsiteY246" fmla="*/ 229128 h 258520"/>
              <a:gd name="connsiteX247" fmla="*/ 803975 w 859636"/>
              <a:gd name="connsiteY247" fmla="*/ 231158 h 258520"/>
              <a:gd name="connsiteX248" fmla="*/ 807481 w 859636"/>
              <a:gd name="connsiteY248" fmla="*/ 230900 h 258520"/>
              <a:gd name="connsiteX249" fmla="*/ 810176 w 859636"/>
              <a:gd name="connsiteY249" fmla="*/ 230346 h 258520"/>
              <a:gd name="connsiteX250" fmla="*/ 811025 w 859636"/>
              <a:gd name="connsiteY250" fmla="*/ 230088 h 258520"/>
              <a:gd name="connsiteX251" fmla="*/ 811025 w 859636"/>
              <a:gd name="connsiteY251" fmla="*/ 236842 h 258520"/>
              <a:gd name="connsiteX252" fmla="*/ 810656 w 859636"/>
              <a:gd name="connsiteY252" fmla="*/ 237027 h 258520"/>
              <a:gd name="connsiteX253" fmla="*/ 807075 w 859636"/>
              <a:gd name="connsiteY253" fmla="*/ 237986 h 258520"/>
              <a:gd name="connsiteX254" fmla="*/ 802942 w 859636"/>
              <a:gd name="connsiteY254" fmla="*/ 238355 h 258520"/>
              <a:gd name="connsiteX255" fmla="*/ 788695 w 859636"/>
              <a:gd name="connsiteY255" fmla="*/ 223407 h 258520"/>
              <a:gd name="connsiteX256" fmla="*/ 788695 w 859636"/>
              <a:gd name="connsiteY256" fmla="*/ 196279 h 258520"/>
              <a:gd name="connsiteX257" fmla="*/ 782014 w 859636"/>
              <a:gd name="connsiteY257" fmla="*/ 196279 h 258520"/>
              <a:gd name="connsiteX258" fmla="*/ 782014 w 859636"/>
              <a:gd name="connsiteY258" fmla="*/ 191739 h 258520"/>
              <a:gd name="connsiteX259" fmla="*/ 788805 w 859636"/>
              <a:gd name="connsiteY259" fmla="*/ 188749 h 258520"/>
              <a:gd name="connsiteX260" fmla="*/ 157766 w 859636"/>
              <a:gd name="connsiteY260" fmla="*/ 173425 h 258520"/>
              <a:gd name="connsiteX261" fmla="*/ 166366 w 859636"/>
              <a:gd name="connsiteY261" fmla="*/ 173425 h 258520"/>
              <a:gd name="connsiteX262" fmla="*/ 166366 w 859636"/>
              <a:gd name="connsiteY262" fmla="*/ 237131 h 258520"/>
              <a:gd name="connsiteX263" fmla="*/ 157766 w 859636"/>
              <a:gd name="connsiteY263" fmla="*/ 237131 h 258520"/>
              <a:gd name="connsiteX264" fmla="*/ 770346 w 859636"/>
              <a:gd name="connsiteY264" fmla="*/ 172053 h 258520"/>
              <a:gd name="connsiteX265" fmla="*/ 773742 w 859636"/>
              <a:gd name="connsiteY265" fmla="*/ 173382 h 258520"/>
              <a:gd name="connsiteX266" fmla="*/ 775218 w 859636"/>
              <a:gd name="connsiteY266" fmla="*/ 177405 h 258520"/>
              <a:gd name="connsiteX267" fmla="*/ 773742 w 859636"/>
              <a:gd name="connsiteY267" fmla="*/ 181465 h 258520"/>
              <a:gd name="connsiteX268" fmla="*/ 770346 w 859636"/>
              <a:gd name="connsiteY268" fmla="*/ 182831 h 258520"/>
              <a:gd name="connsiteX269" fmla="*/ 766876 w 859636"/>
              <a:gd name="connsiteY269" fmla="*/ 181465 h 258520"/>
              <a:gd name="connsiteX270" fmla="*/ 765474 w 859636"/>
              <a:gd name="connsiteY270" fmla="*/ 177405 h 258520"/>
              <a:gd name="connsiteX271" fmla="*/ 766913 w 859636"/>
              <a:gd name="connsiteY271" fmla="*/ 173382 h 258520"/>
              <a:gd name="connsiteX272" fmla="*/ 770346 w 859636"/>
              <a:gd name="connsiteY272" fmla="*/ 172053 h 258520"/>
              <a:gd name="connsiteX273" fmla="*/ 726156 w 859636"/>
              <a:gd name="connsiteY273" fmla="*/ 172053 h 258520"/>
              <a:gd name="connsiteX274" fmla="*/ 729552 w 859636"/>
              <a:gd name="connsiteY274" fmla="*/ 173382 h 258520"/>
              <a:gd name="connsiteX275" fmla="*/ 731028 w 859636"/>
              <a:gd name="connsiteY275" fmla="*/ 177405 h 258520"/>
              <a:gd name="connsiteX276" fmla="*/ 729552 w 859636"/>
              <a:gd name="connsiteY276" fmla="*/ 181465 h 258520"/>
              <a:gd name="connsiteX277" fmla="*/ 726156 w 859636"/>
              <a:gd name="connsiteY277" fmla="*/ 182831 h 258520"/>
              <a:gd name="connsiteX278" fmla="*/ 722686 w 859636"/>
              <a:gd name="connsiteY278" fmla="*/ 181465 h 258520"/>
              <a:gd name="connsiteX279" fmla="*/ 721284 w 859636"/>
              <a:gd name="connsiteY279" fmla="*/ 177405 h 258520"/>
              <a:gd name="connsiteX280" fmla="*/ 722723 w 859636"/>
              <a:gd name="connsiteY280" fmla="*/ 173382 h 258520"/>
              <a:gd name="connsiteX281" fmla="*/ 726156 w 859636"/>
              <a:gd name="connsiteY281" fmla="*/ 172053 h 258520"/>
              <a:gd name="connsiteX282" fmla="*/ 392294 w 859636"/>
              <a:gd name="connsiteY282" fmla="*/ 172053 h 258520"/>
              <a:gd name="connsiteX283" fmla="*/ 395689 w 859636"/>
              <a:gd name="connsiteY283" fmla="*/ 173382 h 258520"/>
              <a:gd name="connsiteX284" fmla="*/ 397166 w 859636"/>
              <a:gd name="connsiteY284" fmla="*/ 177405 h 258520"/>
              <a:gd name="connsiteX285" fmla="*/ 395689 w 859636"/>
              <a:gd name="connsiteY285" fmla="*/ 181465 h 258520"/>
              <a:gd name="connsiteX286" fmla="*/ 392294 w 859636"/>
              <a:gd name="connsiteY286" fmla="*/ 182831 h 258520"/>
              <a:gd name="connsiteX287" fmla="*/ 388824 w 859636"/>
              <a:gd name="connsiteY287" fmla="*/ 181465 h 258520"/>
              <a:gd name="connsiteX288" fmla="*/ 387422 w 859636"/>
              <a:gd name="connsiteY288" fmla="*/ 177405 h 258520"/>
              <a:gd name="connsiteX289" fmla="*/ 388824 w 859636"/>
              <a:gd name="connsiteY289" fmla="*/ 173382 h 258520"/>
              <a:gd name="connsiteX290" fmla="*/ 392294 w 859636"/>
              <a:gd name="connsiteY290" fmla="*/ 172053 h 258520"/>
              <a:gd name="connsiteX291" fmla="*/ 334530 w 859636"/>
              <a:gd name="connsiteY291" fmla="*/ 172053 h 258520"/>
              <a:gd name="connsiteX292" fmla="*/ 337925 w 859636"/>
              <a:gd name="connsiteY292" fmla="*/ 173382 h 258520"/>
              <a:gd name="connsiteX293" fmla="*/ 339402 w 859636"/>
              <a:gd name="connsiteY293" fmla="*/ 177405 h 258520"/>
              <a:gd name="connsiteX294" fmla="*/ 337925 w 859636"/>
              <a:gd name="connsiteY294" fmla="*/ 181465 h 258520"/>
              <a:gd name="connsiteX295" fmla="*/ 334530 w 859636"/>
              <a:gd name="connsiteY295" fmla="*/ 182831 h 258520"/>
              <a:gd name="connsiteX296" fmla="*/ 331060 w 859636"/>
              <a:gd name="connsiteY296" fmla="*/ 181465 h 258520"/>
              <a:gd name="connsiteX297" fmla="*/ 329658 w 859636"/>
              <a:gd name="connsiteY297" fmla="*/ 177405 h 258520"/>
              <a:gd name="connsiteX298" fmla="*/ 331060 w 859636"/>
              <a:gd name="connsiteY298" fmla="*/ 173382 h 258520"/>
              <a:gd name="connsiteX299" fmla="*/ 334530 w 859636"/>
              <a:gd name="connsiteY299" fmla="*/ 172053 h 258520"/>
              <a:gd name="connsiteX300" fmla="*/ 668356 w 859636"/>
              <a:gd name="connsiteY300" fmla="*/ 169796 h 258520"/>
              <a:gd name="connsiteX301" fmla="*/ 676808 w 859636"/>
              <a:gd name="connsiteY301" fmla="*/ 169796 h 258520"/>
              <a:gd name="connsiteX302" fmla="*/ 676808 w 859636"/>
              <a:gd name="connsiteY302" fmla="*/ 186590 h 258520"/>
              <a:gd name="connsiteX303" fmla="*/ 676586 w 859636"/>
              <a:gd name="connsiteY303" fmla="*/ 194636 h 258520"/>
              <a:gd name="connsiteX304" fmla="*/ 690796 w 859636"/>
              <a:gd name="connsiteY304" fmla="*/ 188657 h 258520"/>
              <a:gd name="connsiteX305" fmla="*/ 705634 w 859636"/>
              <a:gd name="connsiteY305" fmla="*/ 195190 h 258520"/>
              <a:gd name="connsiteX306" fmla="*/ 710875 w 859636"/>
              <a:gd name="connsiteY306" fmla="*/ 213423 h 258520"/>
              <a:gd name="connsiteX307" fmla="*/ 705597 w 859636"/>
              <a:gd name="connsiteY307" fmla="*/ 231730 h 258520"/>
              <a:gd name="connsiteX308" fmla="*/ 690796 w 859636"/>
              <a:gd name="connsiteY308" fmla="*/ 238374 h 258520"/>
              <a:gd name="connsiteX309" fmla="*/ 682160 w 859636"/>
              <a:gd name="connsiteY309" fmla="*/ 236639 h 258520"/>
              <a:gd name="connsiteX310" fmla="*/ 676033 w 859636"/>
              <a:gd name="connsiteY310" fmla="*/ 231841 h 258520"/>
              <a:gd name="connsiteX311" fmla="*/ 674630 w 859636"/>
              <a:gd name="connsiteY311" fmla="*/ 237525 h 258520"/>
              <a:gd name="connsiteX312" fmla="*/ 668356 w 859636"/>
              <a:gd name="connsiteY312" fmla="*/ 237525 h 258520"/>
              <a:gd name="connsiteX313" fmla="*/ 743594 w 859636"/>
              <a:gd name="connsiteY313" fmla="*/ 169394 h 258520"/>
              <a:gd name="connsiteX314" fmla="*/ 752009 w 859636"/>
              <a:gd name="connsiteY314" fmla="*/ 169394 h 258520"/>
              <a:gd name="connsiteX315" fmla="*/ 752009 w 859636"/>
              <a:gd name="connsiteY315" fmla="*/ 237122 h 258520"/>
              <a:gd name="connsiteX316" fmla="*/ 743594 w 859636"/>
              <a:gd name="connsiteY316" fmla="*/ 237122 h 258520"/>
              <a:gd name="connsiteX317" fmla="*/ 778181 w 859636"/>
              <a:gd name="connsiteY317" fmla="*/ 31202 h 258520"/>
              <a:gd name="connsiteX318" fmla="*/ 754043 w 859636"/>
              <a:gd name="connsiteY318" fmla="*/ 79664 h 258520"/>
              <a:gd name="connsiteX319" fmla="*/ 802099 w 859636"/>
              <a:gd name="connsiteY319" fmla="*/ 79664 h 258520"/>
              <a:gd name="connsiteX320" fmla="*/ 357471 w 859636"/>
              <a:gd name="connsiteY320" fmla="*/ 30700 h 258520"/>
              <a:gd name="connsiteX321" fmla="*/ 357471 w 859636"/>
              <a:gd name="connsiteY321" fmla="*/ 58973 h 258520"/>
              <a:gd name="connsiteX322" fmla="*/ 412761 w 859636"/>
              <a:gd name="connsiteY322" fmla="*/ 58973 h 258520"/>
              <a:gd name="connsiteX323" fmla="*/ 433946 w 859636"/>
              <a:gd name="connsiteY323" fmla="*/ 44836 h 258520"/>
              <a:gd name="connsiteX324" fmla="*/ 412761 w 859636"/>
              <a:gd name="connsiteY324" fmla="*/ 30700 h 258520"/>
              <a:gd name="connsiteX325" fmla="*/ 224799 w 859636"/>
              <a:gd name="connsiteY325" fmla="*/ 24987 h 258520"/>
              <a:gd name="connsiteX326" fmla="*/ 206824 w 859636"/>
              <a:gd name="connsiteY326" fmla="*/ 26611 h 258520"/>
              <a:gd name="connsiteX327" fmla="*/ 193315 w 859636"/>
              <a:gd name="connsiteY327" fmla="*/ 31077 h 258520"/>
              <a:gd name="connsiteX328" fmla="*/ 183682 w 859636"/>
              <a:gd name="connsiteY328" fmla="*/ 37758 h 258520"/>
              <a:gd name="connsiteX329" fmla="*/ 177481 w 859636"/>
              <a:gd name="connsiteY329" fmla="*/ 46026 h 258520"/>
              <a:gd name="connsiteX330" fmla="*/ 174196 w 859636"/>
              <a:gd name="connsiteY330" fmla="*/ 55216 h 258520"/>
              <a:gd name="connsiteX331" fmla="*/ 173237 w 859636"/>
              <a:gd name="connsiteY331" fmla="*/ 64554 h 258520"/>
              <a:gd name="connsiteX332" fmla="*/ 174196 w 859636"/>
              <a:gd name="connsiteY332" fmla="*/ 74040 h 258520"/>
              <a:gd name="connsiteX333" fmla="*/ 177481 w 859636"/>
              <a:gd name="connsiteY333" fmla="*/ 83267 h 258520"/>
              <a:gd name="connsiteX334" fmla="*/ 183682 w 859636"/>
              <a:gd name="connsiteY334" fmla="*/ 91461 h 258520"/>
              <a:gd name="connsiteX335" fmla="*/ 193315 w 859636"/>
              <a:gd name="connsiteY335" fmla="*/ 98104 h 258520"/>
              <a:gd name="connsiteX336" fmla="*/ 206824 w 859636"/>
              <a:gd name="connsiteY336" fmla="*/ 102497 h 258520"/>
              <a:gd name="connsiteX337" fmla="*/ 224799 w 859636"/>
              <a:gd name="connsiteY337" fmla="*/ 104084 h 258520"/>
              <a:gd name="connsiteX338" fmla="*/ 249934 w 859636"/>
              <a:gd name="connsiteY338" fmla="*/ 100614 h 258520"/>
              <a:gd name="connsiteX339" fmla="*/ 265694 w 859636"/>
              <a:gd name="connsiteY339" fmla="*/ 91461 h 258520"/>
              <a:gd name="connsiteX340" fmla="*/ 273777 w 859636"/>
              <a:gd name="connsiteY340" fmla="*/ 78690 h 258520"/>
              <a:gd name="connsiteX341" fmla="*/ 276029 w 859636"/>
              <a:gd name="connsiteY341" fmla="*/ 64554 h 258520"/>
              <a:gd name="connsiteX342" fmla="*/ 273777 w 859636"/>
              <a:gd name="connsiteY342" fmla="*/ 50418 h 258520"/>
              <a:gd name="connsiteX343" fmla="*/ 265694 w 859636"/>
              <a:gd name="connsiteY343" fmla="*/ 37647 h 258520"/>
              <a:gd name="connsiteX344" fmla="*/ 249934 w 859636"/>
              <a:gd name="connsiteY344" fmla="*/ 28494 h 258520"/>
              <a:gd name="connsiteX345" fmla="*/ 224799 w 859636"/>
              <a:gd name="connsiteY345" fmla="*/ 24987 h 258520"/>
              <a:gd name="connsiteX346" fmla="*/ 9043 w 859636"/>
              <a:gd name="connsiteY346" fmla="*/ 3354 h 258520"/>
              <a:gd name="connsiteX347" fmla="*/ 133021 w 859636"/>
              <a:gd name="connsiteY347" fmla="*/ 3428 h 258520"/>
              <a:gd name="connsiteX348" fmla="*/ 137487 w 859636"/>
              <a:gd name="connsiteY348" fmla="*/ 7894 h 258520"/>
              <a:gd name="connsiteX349" fmla="*/ 137487 w 859636"/>
              <a:gd name="connsiteY349" fmla="*/ 29191 h 258520"/>
              <a:gd name="connsiteX350" fmla="*/ 135752 w 859636"/>
              <a:gd name="connsiteY350" fmla="*/ 30925 h 258520"/>
              <a:gd name="connsiteX351" fmla="*/ 31816 w 859636"/>
              <a:gd name="connsiteY351" fmla="*/ 30888 h 258520"/>
              <a:gd name="connsiteX352" fmla="*/ 43258 w 859636"/>
              <a:gd name="connsiteY352" fmla="*/ 38861 h 258520"/>
              <a:gd name="connsiteX353" fmla="*/ 102202 w 859636"/>
              <a:gd name="connsiteY353" fmla="*/ 44028 h 258520"/>
              <a:gd name="connsiteX354" fmla="*/ 102276 w 859636"/>
              <a:gd name="connsiteY354" fmla="*/ 86068 h 258520"/>
              <a:gd name="connsiteX355" fmla="*/ 46026 w 859636"/>
              <a:gd name="connsiteY355" fmla="*/ 90976 h 258520"/>
              <a:gd name="connsiteX356" fmla="*/ 31853 w 859636"/>
              <a:gd name="connsiteY356" fmla="*/ 99096 h 258520"/>
              <a:gd name="connsiteX357" fmla="*/ 31853 w 859636"/>
              <a:gd name="connsiteY357" fmla="*/ 124084 h 258520"/>
              <a:gd name="connsiteX358" fmla="*/ 30118 w 859636"/>
              <a:gd name="connsiteY358" fmla="*/ 125819 h 258520"/>
              <a:gd name="connsiteX359" fmla="*/ 4466 w 859636"/>
              <a:gd name="connsiteY359" fmla="*/ 125819 h 258520"/>
              <a:gd name="connsiteX360" fmla="*/ 0 w 859636"/>
              <a:gd name="connsiteY360" fmla="*/ 121353 h 258520"/>
              <a:gd name="connsiteX361" fmla="*/ 37 w 859636"/>
              <a:gd name="connsiteY361" fmla="*/ 91050 h 258520"/>
              <a:gd name="connsiteX362" fmla="*/ 12107 w 859636"/>
              <a:gd name="connsiteY362" fmla="*/ 72522 h 258520"/>
              <a:gd name="connsiteX363" fmla="*/ 86442 w 859636"/>
              <a:gd name="connsiteY363" fmla="*/ 67834 h 258520"/>
              <a:gd name="connsiteX364" fmla="*/ 86405 w 859636"/>
              <a:gd name="connsiteY364" fmla="*/ 63442 h 258520"/>
              <a:gd name="connsiteX365" fmla="*/ 12623 w 859636"/>
              <a:gd name="connsiteY365" fmla="*/ 59308 h 258520"/>
              <a:gd name="connsiteX366" fmla="*/ 222 w 859636"/>
              <a:gd name="connsiteY366" fmla="*/ 40522 h 258520"/>
              <a:gd name="connsiteX367" fmla="*/ 185 w 859636"/>
              <a:gd name="connsiteY367" fmla="*/ 11843 h 258520"/>
              <a:gd name="connsiteX368" fmla="*/ 9043 w 859636"/>
              <a:gd name="connsiteY368" fmla="*/ 3354 h 258520"/>
              <a:gd name="connsiteX369" fmla="*/ 472750 w 859636"/>
              <a:gd name="connsiteY369" fmla="*/ 3281 h 258520"/>
              <a:gd name="connsiteX370" fmla="*/ 504233 w 859636"/>
              <a:gd name="connsiteY370" fmla="*/ 3281 h 258520"/>
              <a:gd name="connsiteX371" fmla="*/ 507703 w 859636"/>
              <a:gd name="connsiteY371" fmla="*/ 5459 h 258520"/>
              <a:gd name="connsiteX372" fmla="*/ 553618 w 859636"/>
              <a:gd name="connsiteY372" fmla="*/ 97768 h 258520"/>
              <a:gd name="connsiteX373" fmla="*/ 599164 w 859636"/>
              <a:gd name="connsiteY373" fmla="*/ 5459 h 258520"/>
              <a:gd name="connsiteX374" fmla="*/ 602633 w 859636"/>
              <a:gd name="connsiteY374" fmla="*/ 3281 h 258520"/>
              <a:gd name="connsiteX375" fmla="*/ 634117 w 859636"/>
              <a:gd name="connsiteY375" fmla="*/ 3281 h 258520"/>
              <a:gd name="connsiteX376" fmla="*/ 634966 w 859636"/>
              <a:gd name="connsiteY376" fmla="*/ 4720 h 258520"/>
              <a:gd name="connsiteX377" fmla="*/ 572737 w 859636"/>
              <a:gd name="connsiteY377" fmla="*/ 123679 h 258520"/>
              <a:gd name="connsiteX378" fmla="*/ 569267 w 859636"/>
              <a:gd name="connsiteY378" fmla="*/ 125782 h 258520"/>
              <a:gd name="connsiteX379" fmla="*/ 541954 w 859636"/>
              <a:gd name="connsiteY379" fmla="*/ 125782 h 258520"/>
              <a:gd name="connsiteX380" fmla="*/ 532100 w 859636"/>
              <a:gd name="connsiteY380" fmla="*/ 119840 h 258520"/>
              <a:gd name="connsiteX381" fmla="*/ 471901 w 859636"/>
              <a:gd name="connsiteY381" fmla="*/ 4720 h 258520"/>
              <a:gd name="connsiteX382" fmla="*/ 472750 w 859636"/>
              <a:gd name="connsiteY382" fmla="*/ 3281 h 258520"/>
              <a:gd name="connsiteX383" fmla="*/ 659165 w 859636"/>
              <a:gd name="connsiteY383" fmla="*/ 3215 h 258520"/>
              <a:gd name="connsiteX384" fmla="*/ 677472 w 859636"/>
              <a:gd name="connsiteY384" fmla="*/ 3215 h 258520"/>
              <a:gd name="connsiteX385" fmla="*/ 681347 w 859636"/>
              <a:gd name="connsiteY385" fmla="*/ 7090 h 258520"/>
              <a:gd name="connsiteX386" fmla="*/ 681347 w 859636"/>
              <a:gd name="connsiteY386" fmla="*/ 96706 h 258520"/>
              <a:gd name="connsiteX387" fmla="*/ 681384 w 859636"/>
              <a:gd name="connsiteY387" fmla="*/ 124055 h 258520"/>
              <a:gd name="connsiteX388" fmla="*/ 679649 w 859636"/>
              <a:gd name="connsiteY388" fmla="*/ 125790 h 258520"/>
              <a:gd name="connsiteX389" fmla="*/ 653924 w 859636"/>
              <a:gd name="connsiteY389" fmla="*/ 125827 h 258520"/>
              <a:gd name="connsiteX390" fmla="*/ 649458 w 859636"/>
              <a:gd name="connsiteY390" fmla="*/ 121361 h 258520"/>
              <a:gd name="connsiteX391" fmla="*/ 649495 w 859636"/>
              <a:gd name="connsiteY391" fmla="*/ 84452 h 258520"/>
              <a:gd name="connsiteX392" fmla="*/ 649495 w 859636"/>
              <a:gd name="connsiteY392" fmla="*/ 12848 h 258520"/>
              <a:gd name="connsiteX393" fmla="*/ 659165 w 859636"/>
              <a:gd name="connsiteY393" fmla="*/ 3215 h 258520"/>
              <a:gd name="connsiteX394" fmla="*/ 766518 w 859636"/>
              <a:gd name="connsiteY394" fmla="*/ 3188 h 258520"/>
              <a:gd name="connsiteX395" fmla="*/ 793831 w 859636"/>
              <a:gd name="connsiteY395" fmla="*/ 3188 h 258520"/>
              <a:gd name="connsiteX396" fmla="*/ 797300 w 859636"/>
              <a:gd name="connsiteY396" fmla="*/ 5292 h 258520"/>
              <a:gd name="connsiteX397" fmla="*/ 859529 w 859636"/>
              <a:gd name="connsiteY397" fmla="*/ 124250 h 258520"/>
              <a:gd name="connsiteX398" fmla="*/ 858643 w 859636"/>
              <a:gd name="connsiteY398" fmla="*/ 125689 h 258520"/>
              <a:gd name="connsiteX399" fmla="*/ 840816 w 859636"/>
              <a:gd name="connsiteY399" fmla="*/ 125689 h 258520"/>
              <a:gd name="connsiteX400" fmla="*/ 817637 w 859636"/>
              <a:gd name="connsiteY400" fmla="*/ 111332 h 258520"/>
              <a:gd name="connsiteX401" fmla="*/ 813134 w 859636"/>
              <a:gd name="connsiteY401" fmla="*/ 102178 h 258520"/>
              <a:gd name="connsiteX402" fmla="*/ 742859 w 859636"/>
              <a:gd name="connsiteY402" fmla="*/ 102178 h 258520"/>
              <a:gd name="connsiteX403" fmla="*/ 732266 w 859636"/>
              <a:gd name="connsiteY403" fmla="*/ 123512 h 258520"/>
              <a:gd name="connsiteX404" fmla="*/ 728797 w 859636"/>
              <a:gd name="connsiteY404" fmla="*/ 125689 h 258520"/>
              <a:gd name="connsiteX405" fmla="*/ 697313 w 859636"/>
              <a:gd name="connsiteY405" fmla="*/ 125689 h 258520"/>
              <a:gd name="connsiteX406" fmla="*/ 696465 w 859636"/>
              <a:gd name="connsiteY406" fmla="*/ 124250 h 258520"/>
              <a:gd name="connsiteX407" fmla="*/ 756663 w 859636"/>
              <a:gd name="connsiteY407" fmla="*/ 9167 h 258520"/>
              <a:gd name="connsiteX408" fmla="*/ 766518 w 859636"/>
              <a:gd name="connsiteY408" fmla="*/ 3188 h 258520"/>
              <a:gd name="connsiteX409" fmla="*/ 417374 w 859636"/>
              <a:gd name="connsiteY409" fmla="*/ 3166 h 258520"/>
              <a:gd name="connsiteX410" fmla="*/ 466205 w 859636"/>
              <a:gd name="connsiteY410" fmla="*/ 43397 h 258520"/>
              <a:gd name="connsiteX411" fmla="*/ 439372 w 859636"/>
              <a:gd name="connsiteY411" fmla="*/ 79937 h 258520"/>
              <a:gd name="connsiteX412" fmla="*/ 438265 w 859636"/>
              <a:gd name="connsiteY412" fmla="*/ 80343 h 258520"/>
              <a:gd name="connsiteX413" fmla="*/ 472996 w 859636"/>
              <a:gd name="connsiteY413" fmla="*/ 124154 h 258520"/>
              <a:gd name="connsiteX414" fmla="*/ 472221 w 859636"/>
              <a:gd name="connsiteY414" fmla="*/ 125741 h 258520"/>
              <a:gd name="connsiteX415" fmla="*/ 439852 w 859636"/>
              <a:gd name="connsiteY415" fmla="*/ 125741 h 258520"/>
              <a:gd name="connsiteX416" fmla="*/ 436936 w 859636"/>
              <a:gd name="connsiteY416" fmla="*/ 124449 h 258520"/>
              <a:gd name="connsiteX417" fmla="*/ 411616 w 859636"/>
              <a:gd name="connsiteY417" fmla="*/ 95697 h 258520"/>
              <a:gd name="connsiteX418" fmla="*/ 409291 w 859636"/>
              <a:gd name="connsiteY418" fmla="*/ 93261 h 258520"/>
              <a:gd name="connsiteX419" fmla="*/ 385411 w 859636"/>
              <a:gd name="connsiteY419" fmla="*/ 83554 h 258520"/>
              <a:gd name="connsiteX420" fmla="*/ 357471 w 859636"/>
              <a:gd name="connsiteY420" fmla="*/ 83554 h 258520"/>
              <a:gd name="connsiteX421" fmla="*/ 357471 w 859636"/>
              <a:gd name="connsiteY421" fmla="*/ 87983 h 258520"/>
              <a:gd name="connsiteX422" fmla="*/ 357508 w 859636"/>
              <a:gd name="connsiteY422" fmla="*/ 124043 h 258520"/>
              <a:gd name="connsiteX423" fmla="*/ 355773 w 859636"/>
              <a:gd name="connsiteY423" fmla="*/ 125778 h 258520"/>
              <a:gd name="connsiteX424" fmla="*/ 330047 w 859636"/>
              <a:gd name="connsiteY424" fmla="*/ 125815 h 258520"/>
              <a:gd name="connsiteX425" fmla="*/ 325581 w 859636"/>
              <a:gd name="connsiteY425" fmla="*/ 121349 h 258520"/>
              <a:gd name="connsiteX426" fmla="*/ 325581 w 859636"/>
              <a:gd name="connsiteY426" fmla="*/ 12910 h 258520"/>
              <a:gd name="connsiteX427" fmla="*/ 335214 w 859636"/>
              <a:gd name="connsiteY427" fmla="*/ 3240 h 258520"/>
              <a:gd name="connsiteX428" fmla="*/ 224799 w 859636"/>
              <a:gd name="connsiteY428" fmla="*/ 0 h 258520"/>
              <a:gd name="connsiteX429" fmla="*/ 259641 w 859636"/>
              <a:gd name="connsiteY429" fmla="*/ 4171 h 258520"/>
              <a:gd name="connsiteX430" fmla="*/ 285884 w 859636"/>
              <a:gd name="connsiteY430" fmla="*/ 16461 h 258520"/>
              <a:gd name="connsiteX431" fmla="*/ 302456 w 859636"/>
              <a:gd name="connsiteY431" fmla="*/ 36651 h 258520"/>
              <a:gd name="connsiteX432" fmla="*/ 308251 w 859636"/>
              <a:gd name="connsiteY432" fmla="*/ 64554 h 258520"/>
              <a:gd name="connsiteX433" fmla="*/ 302456 w 859636"/>
              <a:gd name="connsiteY433" fmla="*/ 92457 h 258520"/>
              <a:gd name="connsiteX434" fmla="*/ 285884 w 859636"/>
              <a:gd name="connsiteY434" fmla="*/ 112647 h 258520"/>
              <a:gd name="connsiteX435" fmla="*/ 259641 w 859636"/>
              <a:gd name="connsiteY435" fmla="*/ 124937 h 258520"/>
              <a:gd name="connsiteX436" fmla="*/ 224799 w 859636"/>
              <a:gd name="connsiteY436" fmla="*/ 129108 h 258520"/>
              <a:gd name="connsiteX437" fmla="*/ 189883 w 859636"/>
              <a:gd name="connsiteY437" fmla="*/ 124937 h 258520"/>
              <a:gd name="connsiteX438" fmla="*/ 163419 w 859636"/>
              <a:gd name="connsiteY438" fmla="*/ 112647 h 258520"/>
              <a:gd name="connsiteX439" fmla="*/ 146699 w 859636"/>
              <a:gd name="connsiteY439" fmla="*/ 92457 h 258520"/>
              <a:gd name="connsiteX440" fmla="*/ 140794 w 859636"/>
              <a:gd name="connsiteY440" fmla="*/ 64554 h 258520"/>
              <a:gd name="connsiteX441" fmla="*/ 146699 w 859636"/>
              <a:gd name="connsiteY441" fmla="*/ 36651 h 258520"/>
              <a:gd name="connsiteX442" fmla="*/ 163419 w 859636"/>
              <a:gd name="connsiteY442" fmla="*/ 16461 h 258520"/>
              <a:gd name="connsiteX443" fmla="*/ 189883 w 859636"/>
              <a:gd name="connsiteY443" fmla="*/ 4171 h 258520"/>
              <a:gd name="connsiteX444" fmla="*/ 224799 w 859636"/>
              <a:gd name="connsiteY444" fmla="*/ 0 h 25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859636" h="258520">
                <a:moveTo>
                  <a:pt x="475605" y="236432"/>
                </a:moveTo>
                <a:cubicBezTo>
                  <a:pt x="472579" y="236432"/>
                  <a:pt x="470217" y="237170"/>
                  <a:pt x="468556" y="238573"/>
                </a:cubicBezTo>
                <a:cubicBezTo>
                  <a:pt x="466895" y="240012"/>
                  <a:pt x="466083" y="242005"/>
                  <a:pt x="466083" y="244700"/>
                </a:cubicBezTo>
                <a:cubicBezTo>
                  <a:pt x="466083" y="246988"/>
                  <a:pt x="467042" y="248686"/>
                  <a:pt x="468962" y="249867"/>
                </a:cubicBezTo>
                <a:cubicBezTo>
                  <a:pt x="470992" y="251085"/>
                  <a:pt x="473944" y="251712"/>
                  <a:pt x="477783" y="251712"/>
                </a:cubicBezTo>
                <a:cubicBezTo>
                  <a:pt x="483578" y="251712"/>
                  <a:pt x="487896" y="250863"/>
                  <a:pt x="490627" y="249166"/>
                </a:cubicBezTo>
                <a:cubicBezTo>
                  <a:pt x="493285" y="247505"/>
                  <a:pt x="494577" y="245327"/>
                  <a:pt x="494577" y="242522"/>
                </a:cubicBezTo>
                <a:cubicBezTo>
                  <a:pt x="494577" y="240197"/>
                  <a:pt x="493949" y="238683"/>
                  <a:pt x="492583" y="237835"/>
                </a:cubicBezTo>
                <a:cubicBezTo>
                  <a:pt x="491107" y="236912"/>
                  <a:pt x="488265" y="236432"/>
                  <a:pt x="484094" y="236432"/>
                </a:cubicBezTo>
                <a:close/>
                <a:moveTo>
                  <a:pt x="689763" y="195928"/>
                </a:moveTo>
                <a:cubicBezTo>
                  <a:pt x="685186" y="195928"/>
                  <a:pt x="681828" y="197257"/>
                  <a:pt x="679834" y="199840"/>
                </a:cubicBezTo>
                <a:cubicBezTo>
                  <a:pt x="677804" y="202461"/>
                  <a:pt x="676808" y="207038"/>
                  <a:pt x="676808" y="213423"/>
                </a:cubicBezTo>
                <a:cubicBezTo>
                  <a:pt x="676808" y="219808"/>
                  <a:pt x="677841" y="224422"/>
                  <a:pt x="679945" y="227116"/>
                </a:cubicBezTo>
                <a:cubicBezTo>
                  <a:pt x="681975" y="229737"/>
                  <a:pt x="685334" y="231102"/>
                  <a:pt x="689948" y="231102"/>
                </a:cubicBezTo>
                <a:cubicBezTo>
                  <a:pt x="694081" y="231102"/>
                  <a:pt x="697071" y="229626"/>
                  <a:pt x="699101" y="226636"/>
                </a:cubicBezTo>
                <a:cubicBezTo>
                  <a:pt x="701131" y="223573"/>
                  <a:pt x="702164" y="219107"/>
                  <a:pt x="702164" y="213349"/>
                </a:cubicBezTo>
                <a:cubicBezTo>
                  <a:pt x="702164" y="207407"/>
                  <a:pt x="701131" y="202978"/>
                  <a:pt x="699101" y="200136"/>
                </a:cubicBezTo>
                <a:cubicBezTo>
                  <a:pt x="697108" y="197294"/>
                  <a:pt x="694044" y="195928"/>
                  <a:pt x="689763" y="195928"/>
                </a:cubicBezTo>
                <a:close/>
                <a:moveTo>
                  <a:pt x="298158" y="195922"/>
                </a:moveTo>
                <a:cubicBezTo>
                  <a:pt x="293618" y="195922"/>
                  <a:pt x="290296" y="197177"/>
                  <a:pt x="288303" y="199649"/>
                </a:cubicBezTo>
                <a:cubicBezTo>
                  <a:pt x="286273" y="202159"/>
                  <a:pt x="285240" y="206256"/>
                  <a:pt x="285166" y="211866"/>
                </a:cubicBezTo>
                <a:lnTo>
                  <a:pt x="285166" y="213417"/>
                </a:lnTo>
                <a:cubicBezTo>
                  <a:pt x="285166" y="219802"/>
                  <a:pt x="286236" y="224416"/>
                  <a:pt x="288303" y="227110"/>
                </a:cubicBezTo>
                <a:cubicBezTo>
                  <a:pt x="290370" y="229767"/>
                  <a:pt x="293729" y="231096"/>
                  <a:pt x="298306" y="231096"/>
                </a:cubicBezTo>
                <a:cubicBezTo>
                  <a:pt x="302144" y="231096"/>
                  <a:pt x="305060" y="229583"/>
                  <a:pt x="307238" y="226482"/>
                </a:cubicBezTo>
                <a:cubicBezTo>
                  <a:pt x="309452" y="223345"/>
                  <a:pt x="310559" y="218916"/>
                  <a:pt x="310559" y="213343"/>
                </a:cubicBezTo>
                <a:cubicBezTo>
                  <a:pt x="310559" y="207696"/>
                  <a:pt x="309452" y="203303"/>
                  <a:pt x="307274" y="200314"/>
                </a:cubicBezTo>
                <a:cubicBezTo>
                  <a:pt x="305097" y="197361"/>
                  <a:pt x="302107" y="195922"/>
                  <a:pt x="298158" y="195922"/>
                </a:cubicBezTo>
                <a:close/>
                <a:moveTo>
                  <a:pt x="635038" y="195915"/>
                </a:moveTo>
                <a:cubicBezTo>
                  <a:pt x="630572" y="195915"/>
                  <a:pt x="627324" y="197355"/>
                  <a:pt x="625072" y="200234"/>
                </a:cubicBezTo>
                <a:cubicBezTo>
                  <a:pt x="622821" y="203150"/>
                  <a:pt x="621677" y="207579"/>
                  <a:pt x="621677" y="213410"/>
                </a:cubicBezTo>
                <a:cubicBezTo>
                  <a:pt x="621677" y="219205"/>
                  <a:pt x="622821" y="223671"/>
                  <a:pt x="625109" y="226661"/>
                </a:cubicBezTo>
                <a:cubicBezTo>
                  <a:pt x="627398" y="229650"/>
                  <a:pt x="630646" y="231090"/>
                  <a:pt x="635112" y="231090"/>
                </a:cubicBezTo>
                <a:cubicBezTo>
                  <a:pt x="639578" y="231090"/>
                  <a:pt x="642863" y="229650"/>
                  <a:pt x="645151" y="226698"/>
                </a:cubicBezTo>
                <a:cubicBezTo>
                  <a:pt x="647439" y="223708"/>
                  <a:pt x="648584" y="219242"/>
                  <a:pt x="648584" y="213410"/>
                </a:cubicBezTo>
                <a:cubicBezTo>
                  <a:pt x="648584" y="207653"/>
                  <a:pt x="647439" y="203260"/>
                  <a:pt x="645151" y="200308"/>
                </a:cubicBezTo>
                <a:cubicBezTo>
                  <a:pt x="642863" y="197355"/>
                  <a:pt x="639541" y="195915"/>
                  <a:pt x="635038" y="195915"/>
                </a:cubicBezTo>
                <a:close/>
                <a:moveTo>
                  <a:pt x="479628" y="195094"/>
                </a:moveTo>
                <a:cubicBezTo>
                  <a:pt x="476491" y="195094"/>
                  <a:pt x="474055" y="195906"/>
                  <a:pt x="472431" y="197567"/>
                </a:cubicBezTo>
                <a:cubicBezTo>
                  <a:pt x="470770" y="199228"/>
                  <a:pt x="469921" y="201737"/>
                  <a:pt x="469921" y="205059"/>
                </a:cubicBezTo>
                <a:cubicBezTo>
                  <a:pt x="469921" y="208123"/>
                  <a:pt x="470770" y="210448"/>
                  <a:pt x="472468" y="211998"/>
                </a:cubicBezTo>
                <a:cubicBezTo>
                  <a:pt x="474203" y="213548"/>
                  <a:pt x="476639" y="214323"/>
                  <a:pt x="479739" y="214323"/>
                </a:cubicBezTo>
                <a:cubicBezTo>
                  <a:pt x="486272" y="214323"/>
                  <a:pt x="489446" y="211260"/>
                  <a:pt x="489446" y="204948"/>
                </a:cubicBezTo>
                <a:cubicBezTo>
                  <a:pt x="489446" y="198305"/>
                  <a:pt x="486235" y="195094"/>
                  <a:pt x="479628" y="195094"/>
                </a:cubicBezTo>
                <a:close/>
                <a:moveTo>
                  <a:pt x="811309" y="189418"/>
                </a:moveTo>
                <a:lnTo>
                  <a:pt x="820351" y="189418"/>
                </a:lnTo>
                <a:lnTo>
                  <a:pt x="830760" y="216510"/>
                </a:lnTo>
                <a:cubicBezTo>
                  <a:pt x="832531" y="221345"/>
                  <a:pt x="833786" y="225147"/>
                  <a:pt x="834525" y="227878"/>
                </a:cubicBezTo>
                <a:cubicBezTo>
                  <a:pt x="834931" y="226475"/>
                  <a:pt x="835558" y="224593"/>
                  <a:pt x="836333" y="222268"/>
                </a:cubicBezTo>
                <a:cubicBezTo>
                  <a:pt x="837477" y="218798"/>
                  <a:pt x="841390" y="207873"/>
                  <a:pt x="847923" y="189861"/>
                </a:cubicBezTo>
                <a:lnTo>
                  <a:pt x="848070" y="189418"/>
                </a:lnTo>
                <a:lnTo>
                  <a:pt x="857113" y="189418"/>
                </a:lnTo>
                <a:lnTo>
                  <a:pt x="836665" y="243564"/>
                </a:lnTo>
                <a:cubicBezTo>
                  <a:pt x="834672" y="248916"/>
                  <a:pt x="832236" y="252755"/>
                  <a:pt x="829505" y="255043"/>
                </a:cubicBezTo>
                <a:cubicBezTo>
                  <a:pt x="826737" y="257331"/>
                  <a:pt x="823304" y="258512"/>
                  <a:pt x="819281" y="258512"/>
                </a:cubicBezTo>
                <a:cubicBezTo>
                  <a:pt x="817067" y="258512"/>
                  <a:pt x="814889" y="258254"/>
                  <a:pt x="812748" y="257774"/>
                </a:cubicBezTo>
                <a:lnTo>
                  <a:pt x="812195" y="257627"/>
                </a:lnTo>
                <a:lnTo>
                  <a:pt x="812195" y="250577"/>
                </a:lnTo>
                <a:lnTo>
                  <a:pt x="813043" y="250762"/>
                </a:lnTo>
                <a:cubicBezTo>
                  <a:pt x="814520" y="251094"/>
                  <a:pt x="816255" y="251278"/>
                  <a:pt x="818137" y="251278"/>
                </a:cubicBezTo>
                <a:cubicBezTo>
                  <a:pt x="822714" y="251278"/>
                  <a:pt x="825925" y="248732"/>
                  <a:pt x="827918" y="243490"/>
                </a:cubicBezTo>
                <a:lnTo>
                  <a:pt x="830428" y="237105"/>
                </a:lnTo>
                <a:close/>
                <a:moveTo>
                  <a:pt x="765707" y="189061"/>
                </a:moveTo>
                <a:lnTo>
                  <a:pt x="774122" y="189061"/>
                </a:lnTo>
                <a:lnTo>
                  <a:pt x="774122" y="237154"/>
                </a:lnTo>
                <a:lnTo>
                  <a:pt x="765707" y="237154"/>
                </a:lnTo>
                <a:close/>
                <a:moveTo>
                  <a:pt x="721518" y="189061"/>
                </a:moveTo>
                <a:lnTo>
                  <a:pt x="729933" y="189061"/>
                </a:lnTo>
                <a:lnTo>
                  <a:pt x="729933" y="237154"/>
                </a:lnTo>
                <a:lnTo>
                  <a:pt x="721518" y="237154"/>
                </a:lnTo>
                <a:close/>
                <a:moveTo>
                  <a:pt x="387645" y="189061"/>
                </a:moveTo>
                <a:lnTo>
                  <a:pt x="396060" y="189061"/>
                </a:lnTo>
                <a:lnTo>
                  <a:pt x="396060" y="237154"/>
                </a:lnTo>
                <a:lnTo>
                  <a:pt x="387645" y="237154"/>
                </a:lnTo>
                <a:close/>
                <a:moveTo>
                  <a:pt x="329908" y="189061"/>
                </a:moveTo>
                <a:lnTo>
                  <a:pt x="338323" y="189061"/>
                </a:lnTo>
                <a:lnTo>
                  <a:pt x="338323" y="237154"/>
                </a:lnTo>
                <a:lnTo>
                  <a:pt x="329908" y="237154"/>
                </a:lnTo>
                <a:close/>
                <a:moveTo>
                  <a:pt x="299154" y="188577"/>
                </a:moveTo>
                <a:cubicBezTo>
                  <a:pt x="305540" y="188577"/>
                  <a:pt x="310559" y="190791"/>
                  <a:pt x="314029" y="195183"/>
                </a:cubicBezTo>
                <a:cubicBezTo>
                  <a:pt x="317498" y="199502"/>
                  <a:pt x="319233" y="205666"/>
                  <a:pt x="319233" y="213417"/>
                </a:cubicBezTo>
                <a:cubicBezTo>
                  <a:pt x="319233" y="221241"/>
                  <a:pt x="317461" y="227405"/>
                  <a:pt x="313955" y="231760"/>
                </a:cubicBezTo>
                <a:cubicBezTo>
                  <a:pt x="310412" y="236153"/>
                  <a:pt x="305429" y="238367"/>
                  <a:pt x="299154" y="238367"/>
                </a:cubicBezTo>
                <a:cubicBezTo>
                  <a:pt x="296054" y="238367"/>
                  <a:pt x="293138" y="237777"/>
                  <a:pt x="290555" y="236632"/>
                </a:cubicBezTo>
                <a:cubicBezTo>
                  <a:pt x="288340" y="235636"/>
                  <a:pt x="286458" y="234196"/>
                  <a:pt x="284834" y="232351"/>
                </a:cubicBezTo>
                <a:cubicBezTo>
                  <a:pt x="285055" y="234529"/>
                  <a:pt x="285166" y="236632"/>
                  <a:pt x="285166" y="238589"/>
                </a:cubicBezTo>
                <a:lnTo>
                  <a:pt x="285166" y="258520"/>
                </a:lnTo>
                <a:lnTo>
                  <a:pt x="276751" y="258520"/>
                </a:lnTo>
                <a:lnTo>
                  <a:pt x="276751" y="189426"/>
                </a:lnTo>
                <a:lnTo>
                  <a:pt x="283763" y="189426"/>
                </a:lnTo>
                <a:lnTo>
                  <a:pt x="284649" y="195183"/>
                </a:lnTo>
                <a:cubicBezTo>
                  <a:pt x="286347" y="193006"/>
                  <a:pt x="288340" y="191382"/>
                  <a:pt x="290555" y="190348"/>
                </a:cubicBezTo>
                <a:cubicBezTo>
                  <a:pt x="293064" y="189167"/>
                  <a:pt x="295943" y="188577"/>
                  <a:pt x="299154" y="188577"/>
                </a:cubicBezTo>
                <a:close/>
                <a:moveTo>
                  <a:pt x="635259" y="188571"/>
                </a:moveTo>
                <a:cubicBezTo>
                  <a:pt x="641940" y="188571"/>
                  <a:pt x="647366" y="190822"/>
                  <a:pt x="651352" y="195325"/>
                </a:cubicBezTo>
                <a:cubicBezTo>
                  <a:pt x="655301" y="199754"/>
                  <a:pt x="657294" y="205844"/>
                  <a:pt x="657294" y="213410"/>
                </a:cubicBezTo>
                <a:cubicBezTo>
                  <a:pt x="657294" y="221198"/>
                  <a:pt x="655301" y="227325"/>
                  <a:pt x="651352" y="231717"/>
                </a:cubicBezTo>
                <a:cubicBezTo>
                  <a:pt x="647402" y="236146"/>
                  <a:pt x="641866" y="238361"/>
                  <a:pt x="634927" y="238361"/>
                </a:cubicBezTo>
                <a:cubicBezTo>
                  <a:pt x="630646" y="238361"/>
                  <a:pt x="626807" y="237364"/>
                  <a:pt x="623448" y="235334"/>
                </a:cubicBezTo>
                <a:cubicBezTo>
                  <a:pt x="620127" y="233304"/>
                  <a:pt x="617506" y="230352"/>
                  <a:pt x="615697" y="226587"/>
                </a:cubicBezTo>
                <a:cubicBezTo>
                  <a:pt x="613889" y="222859"/>
                  <a:pt x="613003" y="218430"/>
                  <a:pt x="613003" y="213410"/>
                </a:cubicBezTo>
                <a:cubicBezTo>
                  <a:pt x="613003" y="205659"/>
                  <a:pt x="614959" y="199533"/>
                  <a:pt x="618872" y="195177"/>
                </a:cubicBezTo>
                <a:cubicBezTo>
                  <a:pt x="622784" y="190785"/>
                  <a:pt x="628320" y="188571"/>
                  <a:pt x="635259" y="188571"/>
                </a:cubicBezTo>
                <a:close/>
                <a:moveTo>
                  <a:pt x="556052" y="188568"/>
                </a:moveTo>
                <a:cubicBezTo>
                  <a:pt x="563250" y="188568"/>
                  <a:pt x="568122" y="191078"/>
                  <a:pt x="570631" y="196060"/>
                </a:cubicBezTo>
                <a:cubicBezTo>
                  <a:pt x="572034" y="193883"/>
                  <a:pt x="574027" y="192111"/>
                  <a:pt x="576463" y="190782"/>
                </a:cubicBezTo>
                <a:cubicBezTo>
                  <a:pt x="579194" y="189306"/>
                  <a:pt x="582369" y="188568"/>
                  <a:pt x="585838" y="188568"/>
                </a:cubicBezTo>
                <a:cubicBezTo>
                  <a:pt x="591301" y="188568"/>
                  <a:pt x="595434" y="190007"/>
                  <a:pt x="598203" y="192849"/>
                </a:cubicBezTo>
                <a:cubicBezTo>
                  <a:pt x="600934" y="195691"/>
                  <a:pt x="602336" y="200231"/>
                  <a:pt x="602336" y="206358"/>
                </a:cubicBezTo>
                <a:lnTo>
                  <a:pt x="602336" y="237509"/>
                </a:lnTo>
                <a:lnTo>
                  <a:pt x="593921" y="237509"/>
                </a:lnTo>
                <a:lnTo>
                  <a:pt x="593921" y="206432"/>
                </a:lnTo>
                <a:cubicBezTo>
                  <a:pt x="593921" y="202889"/>
                  <a:pt x="593146" y="200231"/>
                  <a:pt x="591670" y="198496"/>
                </a:cubicBezTo>
                <a:cubicBezTo>
                  <a:pt x="590230" y="196798"/>
                  <a:pt x="587905" y="195950"/>
                  <a:pt x="584768" y="195950"/>
                </a:cubicBezTo>
                <a:cubicBezTo>
                  <a:pt x="580597" y="195950"/>
                  <a:pt x="577497" y="197131"/>
                  <a:pt x="575540" y="199493"/>
                </a:cubicBezTo>
                <a:cubicBezTo>
                  <a:pt x="573547" y="201892"/>
                  <a:pt x="572514" y="205657"/>
                  <a:pt x="572514" y="210750"/>
                </a:cubicBezTo>
                <a:lnTo>
                  <a:pt x="572514" y="237509"/>
                </a:lnTo>
                <a:lnTo>
                  <a:pt x="564098" y="237509"/>
                </a:lnTo>
                <a:lnTo>
                  <a:pt x="564098" y="206432"/>
                </a:lnTo>
                <a:cubicBezTo>
                  <a:pt x="564098" y="202889"/>
                  <a:pt x="563360" y="200231"/>
                  <a:pt x="561884" y="198496"/>
                </a:cubicBezTo>
                <a:cubicBezTo>
                  <a:pt x="560408" y="196798"/>
                  <a:pt x="558082" y="195950"/>
                  <a:pt x="554908" y="195950"/>
                </a:cubicBezTo>
                <a:cubicBezTo>
                  <a:pt x="550737" y="195950"/>
                  <a:pt x="547637" y="197204"/>
                  <a:pt x="545718" y="199641"/>
                </a:cubicBezTo>
                <a:cubicBezTo>
                  <a:pt x="543762" y="202187"/>
                  <a:pt x="542765" y="206432"/>
                  <a:pt x="542765" y="212300"/>
                </a:cubicBezTo>
                <a:lnTo>
                  <a:pt x="542765" y="237509"/>
                </a:lnTo>
                <a:lnTo>
                  <a:pt x="534313" y="237509"/>
                </a:lnTo>
                <a:lnTo>
                  <a:pt x="534313" y="189417"/>
                </a:lnTo>
                <a:lnTo>
                  <a:pt x="541326" y="189417"/>
                </a:lnTo>
                <a:lnTo>
                  <a:pt x="542359" y="195101"/>
                </a:lnTo>
                <a:cubicBezTo>
                  <a:pt x="543688" y="193218"/>
                  <a:pt x="545422" y="191705"/>
                  <a:pt x="547600" y="190561"/>
                </a:cubicBezTo>
                <a:cubicBezTo>
                  <a:pt x="550110" y="189232"/>
                  <a:pt x="552952" y="188568"/>
                  <a:pt x="556052" y="188568"/>
                </a:cubicBezTo>
                <a:close/>
                <a:moveTo>
                  <a:pt x="432906" y="188568"/>
                </a:moveTo>
                <a:cubicBezTo>
                  <a:pt x="438701" y="188568"/>
                  <a:pt x="443130" y="190007"/>
                  <a:pt x="446083" y="192812"/>
                </a:cubicBezTo>
                <a:cubicBezTo>
                  <a:pt x="449035" y="195654"/>
                  <a:pt x="450549" y="200194"/>
                  <a:pt x="450549" y="206358"/>
                </a:cubicBezTo>
                <a:lnTo>
                  <a:pt x="450549" y="237509"/>
                </a:lnTo>
                <a:lnTo>
                  <a:pt x="442133" y="237509"/>
                </a:lnTo>
                <a:lnTo>
                  <a:pt x="442133" y="206616"/>
                </a:lnTo>
                <a:cubicBezTo>
                  <a:pt x="442133" y="202999"/>
                  <a:pt x="441321" y="200268"/>
                  <a:pt x="439697" y="198533"/>
                </a:cubicBezTo>
                <a:cubicBezTo>
                  <a:pt x="438110" y="196798"/>
                  <a:pt x="435527" y="195950"/>
                  <a:pt x="432057" y="195950"/>
                </a:cubicBezTo>
                <a:cubicBezTo>
                  <a:pt x="427407" y="195950"/>
                  <a:pt x="423937" y="197204"/>
                  <a:pt x="421833" y="199677"/>
                </a:cubicBezTo>
                <a:cubicBezTo>
                  <a:pt x="419656" y="202187"/>
                  <a:pt x="418585" y="206432"/>
                  <a:pt x="418585" y="212300"/>
                </a:cubicBezTo>
                <a:lnTo>
                  <a:pt x="418585" y="237509"/>
                </a:lnTo>
                <a:lnTo>
                  <a:pt x="410133" y="237509"/>
                </a:lnTo>
                <a:lnTo>
                  <a:pt x="410133" y="189417"/>
                </a:lnTo>
                <a:lnTo>
                  <a:pt x="417146" y="189417"/>
                </a:lnTo>
                <a:lnTo>
                  <a:pt x="418179" y="195138"/>
                </a:lnTo>
                <a:cubicBezTo>
                  <a:pt x="419619" y="193218"/>
                  <a:pt x="421538" y="191668"/>
                  <a:pt x="423863" y="190524"/>
                </a:cubicBezTo>
                <a:cubicBezTo>
                  <a:pt x="426558" y="189232"/>
                  <a:pt x="429584" y="188568"/>
                  <a:pt x="432906" y="188568"/>
                </a:cubicBezTo>
                <a:close/>
                <a:moveTo>
                  <a:pt x="374373" y="188568"/>
                </a:moveTo>
                <a:cubicBezTo>
                  <a:pt x="376477" y="188568"/>
                  <a:pt x="378433" y="188752"/>
                  <a:pt x="380094" y="189084"/>
                </a:cubicBezTo>
                <a:lnTo>
                  <a:pt x="380721" y="189232"/>
                </a:lnTo>
                <a:lnTo>
                  <a:pt x="379540" y="197131"/>
                </a:lnTo>
                <a:lnTo>
                  <a:pt x="378839" y="196983"/>
                </a:lnTo>
                <a:cubicBezTo>
                  <a:pt x="376956" y="196577"/>
                  <a:pt x="375296" y="196356"/>
                  <a:pt x="373856" y="196356"/>
                </a:cubicBezTo>
                <a:cubicBezTo>
                  <a:pt x="370239" y="196356"/>
                  <a:pt x="367249" y="197795"/>
                  <a:pt x="364666" y="200748"/>
                </a:cubicBezTo>
                <a:cubicBezTo>
                  <a:pt x="362119" y="203664"/>
                  <a:pt x="360790" y="207391"/>
                  <a:pt x="360790" y="211747"/>
                </a:cubicBezTo>
                <a:lnTo>
                  <a:pt x="360790" y="237509"/>
                </a:lnTo>
                <a:lnTo>
                  <a:pt x="352375" y="237509"/>
                </a:lnTo>
                <a:lnTo>
                  <a:pt x="352375" y="189417"/>
                </a:lnTo>
                <a:lnTo>
                  <a:pt x="359498" y="189417"/>
                </a:lnTo>
                <a:lnTo>
                  <a:pt x="360237" y="197131"/>
                </a:lnTo>
                <a:cubicBezTo>
                  <a:pt x="361861" y="194621"/>
                  <a:pt x="363780" y="192628"/>
                  <a:pt x="365921" y="191151"/>
                </a:cubicBezTo>
                <a:cubicBezTo>
                  <a:pt x="368467" y="189454"/>
                  <a:pt x="371309" y="188568"/>
                  <a:pt x="374373" y="188568"/>
                </a:cubicBezTo>
                <a:close/>
                <a:moveTo>
                  <a:pt x="204203" y="188568"/>
                </a:moveTo>
                <a:cubicBezTo>
                  <a:pt x="209997" y="188568"/>
                  <a:pt x="214426" y="190007"/>
                  <a:pt x="217379" y="192812"/>
                </a:cubicBezTo>
                <a:cubicBezTo>
                  <a:pt x="220332" y="195654"/>
                  <a:pt x="221845" y="200194"/>
                  <a:pt x="221845" y="206358"/>
                </a:cubicBezTo>
                <a:lnTo>
                  <a:pt x="221845" y="237509"/>
                </a:lnTo>
                <a:lnTo>
                  <a:pt x="213430" y="237509"/>
                </a:lnTo>
                <a:lnTo>
                  <a:pt x="213430" y="206616"/>
                </a:lnTo>
                <a:cubicBezTo>
                  <a:pt x="213430" y="202999"/>
                  <a:pt x="212618" y="200268"/>
                  <a:pt x="210994" y="198533"/>
                </a:cubicBezTo>
                <a:cubicBezTo>
                  <a:pt x="209407" y="196798"/>
                  <a:pt x="206823" y="195950"/>
                  <a:pt x="203354" y="195950"/>
                </a:cubicBezTo>
                <a:cubicBezTo>
                  <a:pt x="198703" y="195950"/>
                  <a:pt x="195234" y="197204"/>
                  <a:pt x="193130" y="199677"/>
                </a:cubicBezTo>
                <a:cubicBezTo>
                  <a:pt x="190952" y="202187"/>
                  <a:pt x="189882" y="206432"/>
                  <a:pt x="189882" y="212300"/>
                </a:cubicBezTo>
                <a:lnTo>
                  <a:pt x="189882" y="237509"/>
                </a:lnTo>
                <a:lnTo>
                  <a:pt x="181430" y="237509"/>
                </a:lnTo>
                <a:lnTo>
                  <a:pt x="181430" y="189417"/>
                </a:lnTo>
                <a:lnTo>
                  <a:pt x="188442" y="189417"/>
                </a:lnTo>
                <a:lnTo>
                  <a:pt x="189476" y="195138"/>
                </a:lnTo>
                <a:cubicBezTo>
                  <a:pt x="190915" y="193218"/>
                  <a:pt x="192835" y="191668"/>
                  <a:pt x="195160" y="190524"/>
                </a:cubicBezTo>
                <a:cubicBezTo>
                  <a:pt x="197854" y="189232"/>
                  <a:pt x="200881" y="188568"/>
                  <a:pt x="204203" y="188568"/>
                </a:cubicBezTo>
                <a:close/>
                <a:moveTo>
                  <a:pt x="479924" y="188561"/>
                </a:moveTo>
                <a:cubicBezTo>
                  <a:pt x="482397" y="188561"/>
                  <a:pt x="484648" y="188856"/>
                  <a:pt x="486641" y="189410"/>
                </a:cubicBezTo>
                <a:lnTo>
                  <a:pt x="503361" y="189410"/>
                </a:lnTo>
                <a:lnTo>
                  <a:pt x="503361" y="195168"/>
                </a:lnTo>
                <a:lnTo>
                  <a:pt x="495241" y="196127"/>
                </a:lnTo>
                <a:cubicBezTo>
                  <a:pt x="495795" y="197013"/>
                  <a:pt x="496348" y="198046"/>
                  <a:pt x="496791" y="199264"/>
                </a:cubicBezTo>
                <a:cubicBezTo>
                  <a:pt x="497455" y="200925"/>
                  <a:pt x="497788" y="202845"/>
                  <a:pt x="497788" y="204948"/>
                </a:cubicBezTo>
                <a:cubicBezTo>
                  <a:pt x="497788" y="209710"/>
                  <a:pt x="496127" y="213548"/>
                  <a:pt x="492842" y="216390"/>
                </a:cubicBezTo>
                <a:cubicBezTo>
                  <a:pt x="489631" y="219232"/>
                  <a:pt x="485128" y="220672"/>
                  <a:pt x="479518" y="220672"/>
                </a:cubicBezTo>
                <a:cubicBezTo>
                  <a:pt x="478189" y="220672"/>
                  <a:pt x="476897" y="220561"/>
                  <a:pt x="475716" y="220340"/>
                </a:cubicBezTo>
                <a:cubicBezTo>
                  <a:pt x="473059" y="221816"/>
                  <a:pt x="471767" y="223551"/>
                  <a:pt x="471767" y="225654"/>
                </a:cubicBezTo>
                <a:cubicBezTo>
                  <a:pt x="471767" y="226725"/>
                  <a:pt x="472173" y="227426"/>
                  <a:pt x="473022" y="227906"/>
                </a:cubicBezTo>
                <a:cubicBezTo>
                  <a:pt x="473944" y="228460"/>
                  <a:pt x="475642" y="228755"/>
                  <a:pt x="478078" y="228755"/>
                </a:cubicBezTo>
                <a:lnTo>
                  <a:pt x="486346" y="228755"/>
                </a:lnTo>
                <a:cubicBezTo>
                  <a:pt x="491550" y="228755"/>
                  <a:pt x="495610" y="229862"/>
                  <a:pt x="498452" y="232077"/>
                </a:cubicBezTo>
                <a:cubicBezTo>
                  <a:pt x="501331" y="234328"/>
                  <a:pt x="502770" y="237650"/>
                  <a:pt x="502770" y="241931"/>
                </a:cubicBezTo>
                <a:cubicBezTo>
                  <a:pt x="502770" y="247320"/>
                  <a:pt x="500556" y="251491"/>
                  <a:pt x="496237" y="254333"/>
                </a:cubicBezTo>
                <a:cubicBezTo>
                  <a:pt x="491993" y="257101"/>
                  <a:pt x="485755" y="258504"/>
                  <a:pt x="477709" y="258504"/>
                </a:cubicBezTo>
                <a:cubicBezTo>
                  <a:pt x="471471" y="258504"/>
                  <a:pt x="466599" y="257323"/>
                  <a:pt x="463167" y="254960"/>
                </a:cubicBezTo>
                <a:cubicBezTo>
                  <a:pt x="459697" y="252561"/>
                  <a:pt x="457926" y="249129"/>
                  <a:pt x="457926" y="244773"/>
                </a:cubicBezTo>
                <a:cubicBezTo>
                  <a:pt x="457926" y="241784"/>
                  <a:pt x="458885" y="239126"/>
                  <a:pt x="460805" y="236949"/>
                </a:cubicBezTo>
                <a:cubicBezTo>
                  <a:pt x="462429" y="235103"/>
                  <a:pt x="464569" y="233774"/>
                  <a:pt x="467264" y="232926"/>
                </a:cubicBezTo>
                <a:cubicBezTo>
                  <a:pt x="466599" y="232409"/>
                  <a:pt x="465972" y="231781"/>
                  <a:pt x="465455" y="231043"/>
                </a:cubicBezTo>
                <a:cubicBezTo>
                  <a:pt x="464533" y="229788"/>
                  <a:pt x="464090" y="228349"/>
                  <a:pt x="464090" y="226688"/>
                </a:cubicBezTo>
                <a:cubicBezTo>
                  <a:pt x="464090" y="224842"/>
                  <a:pt x="464606" y="223218"/>
                  <a:pt x="465603" y="221816"/>
                </a:cubicBezTo>
                <a:cubicBezTo>
                  <a:pt x="466378" y="220709"/>
                  <a:pt x="467522" y="219638"/>
                  <a:pt x="469072" y="218605"/>
                </a:cubicBezTo>
                <a:cubicBezTo>
                  <a:pt x="467042" y="217498"/>
                  <a:pt x="465308" y="215910"/>
                  <a:pt x="463979" y="213770"/>
                </a:cubicBezTo>
                <a:cubicBezTo>
                  <a:pt x="462392" y="211297"/>
                  <a:pt x="461580" y="208418"/>
                  <a:pt x="461580" y="205244"/>
                </a:cubicBezTo>
                <a:cubicBezTo>
                  <a:pt x="461580" y="199929"/>
                  <a:pt x="463204" y="195795"/>
                  <a:pt x="466415" y="192879"/>
                </a:cubicBezTo>
                <a:cubicBezTo>
                  <a:pt x="469589" y="190037"/>
                  <a:pt x="474129" y="188561"/>
                  <a:pt x="479924" y="188561"/>
                </a:cubicBezTo>
                <a:close/>
                <a:moveTo>
                  <a:pt x="250154" y="188559"/>
                </a:moveTo>
                <a:cubicBezTo>
                  <a:pt x="255247" y="188559"/>
                  <a:pt x="260304" y="189630"/>
                  <a:pt x="265176" y="191697"/>
                </a:cubicBezTo>
                <a:lnTo>
                  <a:pt x="265803" y="191955"/>
                </a:lnTo>
                <a:lnTo>
                  <a:pt x="262740" y="198931"/>
                </a:lnTo>
                <a:lnTo>
                  <a:pt x="262112" y="198709"/>
                </a:lnTo>
                <a:cubicBezTo>
                  <a:pt x="257536" y="196790"/>
                  <a:pt x="253328" y="195830"/>
                  <a:pt x="249637" y="195830"/>
                </a:cubicBezTo>
                <a:cubicBezTo>
                  <a:pt x="246426" y="195830"/>
                  <a:pt x="243990" y="196347"/>
                  <a:pt x="242403" y="197307"/>
                </a:cubicBezTo>
                <a:cubicBezTo>
                  <a:pt x="240890" y="198266"/>
                  <a:pt x="240151" y="199484"/>
                  <a:pt x="240151" y="201108"/>
                </a:cubicBezTo>
                <a:cubicBezTo>
                  <a:pt x="240151" y="202216"/>
                  <a:pt x="240447" y="203138"/>
                  <a:pt x="241000" y="203914"/>
                </a:cubicBezTo>
                <a:cubicBezTo>
                  <a:pt x="241591" y="204689"/>
                  <a:pt x="242551" y="205464"/>
                  <a:pt x="243879" y="206239"/>
                </a:cubicBezTo>
                <a:cubicBezTo>
                  <a:pt x="245245" y="206977"/>
                  <a:pt x="247976" y="208158"/>
                  <a:pt x="251962" y="209634"/>
                </a:cubicBezTo>
                <a:cubicBezTo>
                  <a:pt x="257646" y="211701"/>
                  <a:pt x="261411" y="213768"/>
                  <a:pt x="263441" y="215909"/>
                </a:cubicBezTo>
                <a:cubicBezTo>
                  <a:pt x="265508" y="218087"/>
                  <a:pt x="266578" y="220818"/>
                  <a:pt x="266578" y="224103"/>
                </a:cubicBezTo>
                <a:cubicBezTo>
                  <a:pt x="266578" y="228643"/>
                  <a:pt x="264844" y="232223"/>
                  <a:pt x="261411" y="234696"/>
                </a:cubicBezTo>
                <a:cubicBezTo>
                  <a:pt x="258089" y="237132"/>
                  <a:pt x="253365" y="238387"/>
                  <a:pt x="247386" y="238387"/>
                </a:cubicBezTo>
                <a:cubicBezTo>
                  <a:pt x="241074" y="238387"/>
                  <a:pt x="236091" y="237353"/>
                  <a:pt x="232548" y="235323"/>
                </a:cubicBezTo>
                <a:lnTo>
                  <a:pt x="232216" y="235139"/>
                </a:lnTo>
                <a:lnTo>
                  <a:pt x="232216" y="227092"/>
                </a:lnTo>
                <a:lnTo>
                  <a:pt x="233176" y="227572"/>
                </a:lnTo>
                <a:cubicBezTo>
                  <a:pt x="235353" y="228680"/>
                  <a:pt x="237752" y="229565"/>
                  <a:pt x="240262" y="230230"/>
                </a:cubicBezTo>
                <a:cubicBezTo>
                  <a:pt x="242772" y="230857"/>
                  <a:pt x="245208" y="231189"/>
                  <a:pt x="247533" y="231189"/>
                </a:cubicBezTo>
                <a:cubicBezTo>
                  <a:pt x="251113" y="231189"/>
                  <a:pt x="253845" y="230599"/>
                  <a:pt x="255727" y="229492"/>
                </a:cubicBezTo>
                <a:cubicBezTo>
                  <a:pt x="257536" y="228421"/>
                  <a:pt x="258385" y="226871"/>
                  <a:pt x="258385" y="224693"/>
                </a:cubicBezTo>
                <a:cubicBezTo>
                  <a:pt x="258385" y="223069"/>
                  <a:pt x="257683" y="221704"/>
                  <a:pt x="256281" y="220523"/>
                </a:cubicBezTo>
                <a:cubicBezTo>
                  <a:pt x="254731" y="219305"/>
                  <a:pt x="251704" y="217791"/>
                  <a:pt x="247201" y="216057"/>
                </a:cubicBezTo>
                <a:cubicBezTo>
                  <a:pt x="242772" y="214396"/>
                  <a:pt x="239709" y="212993"/>
                  <a:pt x="237826" y="211738"/>
                </a:cubicBezTo>
                <a:cubicBezTo>
                  <a:pt x="235907" y="210483"/>
                  <a:pt x="234467" y="209044"/>
                  <a:pt x="233508" y="207420"/>
                </a:cubicBezTo>
                <a:cubicBezTo>
                  <a:pt x="232548" y="205759"/>
                  <a:pt x="232068" y="203803"/>
                  <a:pt x="232068" y="201551"/>
                </a:cubicBezTo>
                <a:cubicBezTo>
                  <a:pt x="232068" y="197528"/>
                  <a:pt x="233729" y="194317"/>
                  <a:pt x="237014" y="191992"/>
                </a:cubicBezTo>
                <a:cubicBezTo>
                  <a:pt x="240188" y="189703"/>
                  <a:pt x="244617" y="188559"/>
                  <a:pt x="250154" y="188559"/>
                </a:cubicBezTo>
                <a:close/>
                <a:moveTo>
                  <a:pt x="791869" y="178562"/>
                </a:moveTo>
                <a:lnTo>
                  <a:pt x="797147" y="178562"/>
                </a:lnTo>
                <a:lnTo>
                  <a:pt x="797147" y="189414"/>
                </a:lnTo>
                <a:lnTo>
                  <a:pt x="810693" y="189414"/>
                </a:lnTo>
                <a:lnTo>
                  <a:pt x="810693" y="196279"/>
                </a:lnTo>
                <a:lnTo>
                  <a:pt x="797147" y="196279"/>
                </a:lnTo>
                <a:lnTo>
                  <a:pt x="797147" y="223112"/>
                </a:lnTo>
                <a:cubicBezTo>
                  <a:pt x="797147" y="225732"/>
                  <a:pt x="797737" y="227762"/>
                  <a:pt x="798955" y="229128"/>
                </a:cubicBezTo>
                <a:cubicBezTo>
                  <a:pt x="800173" y="230494"/>
                  <a:pt x="801797" y="231158"/>
                  <a:pt x="803975" y="231158"/>
                </a:cubicBezTo>
                <a:cubicBezTo>
                  <a:pt x="805193" y="231158"/>
                  <a:pt x="806374" y="231084"/>
                  <a:pt x="807481" y="230900"/>
                </a:cubicBezTo>
                <a:cubicBezTo>
                  <a:pt x="808589" y="230715"/>
                  <a:pt x="809511" y="230531"/>
                  <a:pt x="810176" y="230346"/>
                </a:cubicBezTo>
                <a:lnTo>
                  <a:pt x="811025" y="230088"/>
                </a:lnTo>
                <a:lnTo>
                  <a:pt x="811025" y="236842"/>
                </a:lnTo>
                <a:lnTo>
                  <a:pt x="810656" y="237027"/>
                </a:lnTo>
                <a:cubicBezTo>
                  <a:pt x="809807" y="237433"/>
                  <a:pt x="808663" y="237728"/>
                  <a:pt x="807075" y="237986"/>
                </a:cubicBezTo>
                <a:cubicBezTo>
                  <a:pt x="805562" y="238245"/>
                  <a:pt x="804160" y="238355"/>
                  <a:pt x="802942" y="238355"/>
                </a:cubicBezTo>
                <a:cubicBezTo>
                  <a:pt x="793493" y="238355"/>
                  <a:pt x="788695" y="233336"/>
                  <a:pt x="788695" y="223407"/>
                </a:cubicBezTo>
                <a:lnTo>
                  <a:pt x="788695" y="196279"/>
                </a:lnTo>
                <a:lnTo>
                  <a:pt x="782014" y="196279"/>
                </a:lnTo>
                <a:lnTo>
                  <a:pt x="782014" y="191739"/>
                </a:lnTo>
                <a:lnTo>
                  <a:pt x="788805" y="188749"/>
                </a:lnTo>
                <a:close/>
                <a:moveTo>
                  <a:pt x="157766" y="173425"/>
                </a:moveTo>
                <a:lnTo>
                  <a:pt x="166366" y="173425"/>
                </a:lnTo>
                <a:lnTo>
                  <a:pt x="166366" y="237131"/>
                </a:lnTo>
                <a:lnTo>
                  <a:pt x="157766" y="237131"/>
                </a:lnTo>
                <a:close/>
                <a:moveTo>
                  <a:pt x="770346" y="172053"/>
                </a:moveTo>
                <a:cubicBezTo>
                  <a:pt x="771638" y="172053"/>
                  <a:pt x="772782" y="172496"/>
                  <a:pt x="773742" y="173382"/>
                </a:cubicBezTo>
                <a:cubicBezTo>
                  <a:pt x="774701" y="174268"/>
                  <a:pt x="775218" y="175633"/>
                  <a:pt x="775218" y="177405"/>
                </a:cubicBezTo>
                <a:cubicBezTo>
                  <a:pt x="775218" y="179214"/>
                  <a:pt x="774701" y="180542"/>
                  <a:pt x="773742" y="181465"/>
                </a:cubicBezTo>
                <a:cubicBezTo>
                  <a:pt x="772819" y="182388"/>
                  <a:pt x="771675" y="182831"/>
                  <a:pt x="770346" y="182831"/>
                </a:cubicBezTo>
                <a:cubicBezTo>
                  <a:pt x="768980" y="182831"/>
                  <a:pt x="767799" y="182388"/>
                  <a:pt x="766876" y="181465"/>
                </a:cubicBezTo>
                <a:cubicBezTo>
                  <a:pt x="765954" y="180542"/>
                  <a:pt x="765474" y="179177"/>
                  <a:pt x="765474" y="177405"/>
                </a:cubicBezTo>
                <a:cubicBezTo>
                  <a:pt x="765474" y="175596"/>
                  <a:pt x="765954" y="174268"/>
                  <a:pt x="766913" y="173382"/>
                </a:cubicBezTo>
                <a:cubicBezTo>
                  <a:pt x="767799" y="172496"/>
                  <a:pt x="768980" y="172053"/>
                  <a:pt x="770346" y="172053"/>
                </a:cubicBezTo>
                <a:close/>
                <a:moveTo>
                  <a:pt x="726156" y="172053"/>
                </a:moveTo>
                <a:cubicBezTo>
                  <a:pt x="727448" y="172053"/>
                  <a:pt x="728592" y="172496"/>
                  <a:pt x="729552" y="173382"/>
                </a:cubicBezTo>
                <a:cubicBezTo>
                  <a:pt x="730511" y="174268"/>
                  <a:pt x="731028" y="175633"/>
                  <a:pt x="731028" y="177405"/>
                </a:cubicBezTo>
                <a:cubicBezTo>
                  <a:pt x="731028" y="179214"/>
                  <a:pt x="730511" y="180542"/>
                  <a:pt x="729552" y="181465"/>
                </a:cubicBezTo>
                <a:cubicBezTo>
                  <a:pt x="728629" y="182388"/>
                  <a:pt x="727485" y="182831"/>
                  <a:pt x="726156" y="182831"/>
                </a:cubicBezTo>
                <a:cubicBezTo>
                  <a:pt x="724790" y="182831"/>
                  <a:pt x="723609" y="182388"/>
                  <a:pt x="722686" y="181465"/>
                </a:cubicBezTo>
                <a:cubicBezTo>
                  <a:pt x="721764" y="180542"/>
                  <a:pt x="721284" y="179177"/>
                  <a:pt x="721284" y="177405"/>
                </a:cubicBezTo>
                <a:cubicBezTo>
                  <a:pt x="721284" y="175596"/>
                  <a:pt x="721764" y="174268"/>
                  <a:pt x="722723" y="173382"/>
                </a:cubicBezTo>
                <a:cubicBezTo>
                  <a:pt x="723609" y="172496"/>
                  <a:pt x="724790" y="172053"/>
                  <a:pt x="726156" y="172053"/>
                </a:cubicBezTo>
                <a:close/>
                <a:moveTo>
                  <a:pt x="392294" y="172053"/>
                </a:moveTo>
                <a:cubicBezTo>
                  <a:pt x="393585" y="172053"/>
                  <a:pt x="394730" y="172496"/>
                  <a:pt x="395689" y="173382"/>
                </a:cubicBezTo>
                <a:cubicBezTo>
                  <a:pt x="396649" y="174268"/>
                  <a:pt x="397166" y="175633"/>
                  <a:pt x="397166" y="177405"/>
                </a:cubicBezTo>
                <a:cubicBezTo>
                  <a:pt x="397166" y="179214"/>
                  <a:pt x="396649" y="180579"/>
                  <a:pt x="395689" y="181465"/>
                </a:cubicBezTo>
                <a:cubicBezTo>
                  <a:pt x="394766" y="182388"/>
                  <a:pt x="393585" y="182831"/>
                  <a:pt x="392294" y="182831"/>
                </a:cubicBezTo>
                <a:cubicBezTo>
                  <a:pt x="390928" y="182831"/>
                  <a:pt x="389747" y="182388"/>
                  <a:pt x="388824" y="181465"/>
                </a:cubicBezTo>
                <a:cubicBezTo>
                  <a:pt x="387901" y="180542"/>
                  <a:pt x="387422" y="179177"/>
                  <a:pt x="387422" y="177405"/>
                </a:cubicBezTo>
                <a:cubicBezTo>
                  <a:pt x="387422" y="175596"/>
                  <a:pt x="387901" y="174268"/>
                  <a:pt x="388824" y="173382"/>
                </a:cubicBezTo>
                <a:cubicBezTo>
                  <a:pt x="389747" y="172496"/>
                  <a:pt x="390928" y="172053"/>
                  <a:pt x="392294" y="172053"/>
                </a:cubicBezTo>
                <a:close/>
                <a:moveTo>
                  <a:pt x="334530" y="172053"/>
                </a:moveTo>
                <a:cubicBezTo>
                  <a:pt x="335821" y="172053"/>
                  <a:pt x="336966" y="172496"/>
                  <a:pt x="337925" y="173382"/>
                </a:cubicBezTo>
                <a:cubicBezTo>
                  <a:pt x="338885" y="174268"/>
                  <a:pt x="339402" y="175633"/>
                  <a:pt x="339402" y="177405"/>
                </a:cubicBezTo>
                <a:cubicBezTo>
                  <a:pt x="339402" y="179214"/>
                  <a:pt x="338885" y="180579"/>
                  <a:pt x="337925" y="181465"/>
                </a:cubicBezTo>
                <a:cubicBezTo>
                  <a:pt x="337002" y="182388"/>
                  <a:pt x="335821" y="182831"/>
                  <a:pt x="334530" y="182831"/>
                </a:cubicBezTo>
                <a:cubicBezTo>
                  <a:pt x="333164" y="182831"/>
                  <a:pt x="331983" y="182388"/>
                  <a:pt x="331060" y="181465"/>
                </a:cubicBezTo>
                <a:cubicBezTo>
                  <a:pt x="330137" y="180542"/>
                  <a:pt x="329658" y="179177"/>
                  <a:pt x="329658" y="177405"/>
                </a:cubicBezTo>
                <a:cubicBezTo>
                  <a:pt x="329658" y="175596"/>
                  <a:pt x="330137" y="174268"/>
                  <a:pt x="331060" y="173382"/>
                </a:cubicBezTo>
                <a:cubicBezTo>
                  <a:pt x="331983" y="172496"/>
                  <a:pt x="333164" y="172053"/>
                  <a:pt x="334530" y="172053"/>
                </a:cubicBezTo>
                <a:close/>
                <a:moveTo>
                  <a:pt x="668356" y="169796"/>
                </a:moveTo>
                <a:lnTo>
                  <a:pt x="676808" y="169796"/>
                </a:lnTo>
                <a:lnTo>
                  <a:pt x="676808" y="186590"/>
                </a:lnTo>
                <a:cubicBezTo>
                  <a:pt x="676808" y="189506"/>
                  <a:pt x="676734" y="192200"/>
                  <a:pt x="676586" y="194636"/>
                </a:cubicBezTo>
                <a:cubicBezTo>
                  <a:pt x="679945" y="190650"/>
                  <a:pt x="684743" y="188657"/>
                  <a:pt x="690796" y="188657"/>
                </a:cubicBezTo>
                <a:cubicBezTo>
                  <a:pt x="697108" y="188657"/>
                  <a:pt x="702091" y="190835"/>
                  <a:pt x="705634" y="195190"/>
                </a:cubicBezTo>
                <a:cubicBezTo>
                  <a:pt x="709103" y="199471"/>
                  <a:pt x="710875" y="205635"/>
                  <a:pt x="710875" y="213423"/>
                </a:cubicBezTo>
                <a:cubicBezTo>
                  <a:pt x="710875" y="221211"/>
                  <a:pt x="709103" y="227375"/>
                  <a:pt x="705597" y="231730"/>
                </a:cubicBezTo>
                <a:cubicBezTo>
                  <a:pt x="702017" y="236122"/>
                  <a:pt x="697071" y="238374"/>
                  <a:pt x="690796" y="238374"/>
                </a:cubicBezTo>
                <a:cubicBezTo>
                  <a:pt x="687659" y="238374"/>
                  <a:pt x="684780" y="237783"/>
                  <a:pt x="682160" y="236639"/>
                </a:cubicBezTo>
                <a:cubicBezTo>
                  <a:pt x="679798" y="235568"/>
                  <a:pt x="677731" y="233944"/>
                  <a:pt x="676033" y="231841"/>
                </a:cubicBezTo>
                <a:lnTo>
                  <a:pt x="674630" y="237525"/>
                </a:lnTo>
                <a:lnTo>
                  <a:pt x="668356" y="237525"/>
                </a:lnTo>
                <a:close/>
                <a:moveTo>
                  <a:pt x="743594" y="169394"/>
                </a:moveTo>
                <a:lnTo>
                  <a:pt x="752009" y="169394"/>
                </a:lnTo>
                <a:lnTo>
                  <a:pt x="752009" y="237122"/>
                </a:lnTo>
                <a:lnTo>
                  <a:pt x="743594" y="237122"/>
                </a:lnTo>
                <a:close/>
                <a:moveTo>
                  <a:pt x="778181" y="31202"/>
                </a:moveTo>
                <a:lnTo>
                  <a:pt x="754043" y="79664"/>
                </a:lnTo>
                <a:lnTo>
                  <a:pt x="802099" y="79664"/>
                </a:lnTo>
                <a:close/>
                <a:moveTo>
                  <a:pt x="357471" y="30700"/>
                </a:moveTo>
                <a:lnTo>
                  <a:pt x="357471" y="58973"/>
                </a:lnTo>
                <a:lnTo>
                  <a:pt x="412761" y="58973"/>
                </a:lnTo>
                <a:cubicBezTo>
                  <a:pt x="430292" y="58973"/>
                  <a:pt x="433946" y="51259"/>
                  <a:pt x="433946" y="44836"/>
                </a:cubicBezTo>
                <a:cubicBezTo>
                  <a:pt x="433946" y="38377"/>
                  <a:pt x="430292" y="30700"/>
                  <a:pt x="412761" y="30700"/>
                </a:cubicBezTo>
                <a:close/>
                <a:moveTo>
                  <a:pt x="224799" y="24987"/>
                </a:moveTo>
                <a:cubicBezTo>
                  <a:pt x="218008" y="24987"/>
                  <a:pt x="211955" y="25541"/>
                  <a:pt x="206824" y="26611"/>
                </a:cubicBezTo>
                <a:cubicBezTo>
                  <a:pt x="201657" y="27682"/>
                  <a:pt x="197080" y="29158"/>
                  <a:pt x="193315" y="31077"/>
                </a:cubicBezTo>
                <a:cubicBezTo>
                  <a:pt x="189514" y="32960"/>
                  <a:pt x="186266" y="35211"/>
                  <a:pt x="183682" y="37758"/>
                </a:cubicBezTo>
                <a:cubicBezTo>
                  <a:pt x="181099" y="40342"/>
                  <a:pt x="178995" y="43110"/>
                  <a:pt x="177481" y="46026"/>
                </a:cubicBezTo>
                <a:cubicBezTo>
                  <a:pt x="175931" y="48941"/>
                  <a:pt x="174824" y="52042"/>
                  <a:pt x="174196" y="55216"/>
                </a:cubicBezTo>
                <a:cubicBezTo>
                  <a:pt x="173532" y="58353"/>
                  <a:pt x="173237" y="61490"/>
                  <a:pt x="173237" y="64554"/>
                </a:cubicBezTo>
                <a:cubicBezTo>
                  <a:pt x="173237" y="67654"/>
                  <a:pt x="173532" y="70865"/>
                  <a:pt x="174196" y="74040"/>
                </a:cubicBezTo>
                <a:cubicBezTo>
                  <a:pt x="174824" y="77251"/>
                  <a:pt x="175931" y="80351"/>
                  <a:pt x="177481" y="83267"/>
                </a:cubicBezTo>
                <a:cubicBezTo>
                  <a:pt x="178995" y="86183"/>
                  <a:pt x="181099" y="88951"/>
                  <a:pt x="183682" y="91461"/>
                </a:cubicBezTo>
                <a:cubicBezTo>
                  <a:pt x="186266" y="94007"/>
                  <a:pt x="189514" y="96222"/>
                  <a:pt x="193315" y="98104"/>
                </a:cubicBezTo>
                <a:cubicBezTo>
                  <a:pt x="197117" y="99950"/>
                  <a:pt x="201657" y="101426"/>
                  <a:pt x="206824" y="102497"/>
                </a:cubicBezTo>
                <a:cubicBezTo>
                  <a:pt x="211955" y="103567"/>
                  <a:pt x="218008" y="104084"/>
                  <a:pt x="224799" y="104084"/>
                </a:cubicBezTo>
                <a:cubicBezTo>
                  <a:pt x="234912" y="104084"/>
                  <a:pt x="243401" y="102939"/>
                  <a:pt x="249934" y="100614"/>
                </a:cubicBezTo>
                <a:cubicBezTo>
                  <a:pt x="256541" y="98289"/>
                  <a:pt x="261856" y="95225"/>
                  <a:pt x="265694" y="91461"/>
                </a:cubicBezTo>
                <a:cubicBezTo>
                  <a:pt x="269533" y="87733"/>
                  <a:pt x="272227" y="83415"/>
                  <a:pt x="273777" y="78690"/>
                </a:cubicBezTo>
                <a:cubicBezTo>
                  <a:pt x="275254" y="74003"/>
                  <a:pt x="276029" y="69241"/>
                  <a:pt x="276029" y="64554"/>
                </a:cubicBezTo>
                <a:cubicBezTo>
                  <a:pt x="276029" y="59830"/>
                  <a:pt x="275254" y="55068"/>
                  <a:pt x="273777" y="50418"/>
                </a:cubicBezTo>
                <a:cubicBezTo>
                  <a:pt x="272264" y="45693"/>
                  <a:pt x="269533" y="41375"/>
                  <a:pt x="265694" y="37647"/>
                </a:cubicBezTo>
                <a:cubicBezTo>
                  <a:pt x="261856" y="33882"/>
                  <a:pt x="256541" y="30819"/>
                  <a:pt x="249934" y="28494"/>
                </a:cubicBezTo>
                <a:cubicBezTo>
                  <a:pt x="243364" y="26168"/>
                  <a:pt x="234912" y="24987"/>
                  <a:pt x="224799" y="24987"/>
                </a:cubicBezTo>
                <a:close/>
                <a:moveTo>
                  <a:pt x="9043" y="3354"/>
                </a:moveTo>
                <a:lnTo>
                  <a:pt x="133021" y="3428"/>
                </a:lnTo>
                <a:cubicBezTo>
                  <a:pt x="135494" y="3428"/>
                  <a:pt x="137487" y="5421"/>
                  <a:pt x="137487" y="7894"/>
                </a:cubicBezTo>
                <a:lnTo>
                  <a:pt x="137487" y="29191"/>
                </a:lnTo>
                <a:cubicBezTo>
                  <a:pt x="137487" y="30150"/>
                  <a:pt x="136712" y="30925"/>
                  <a:pt x="135752" y="30925"/>
                </a:cubicBezTo>
                <a:lnTo>
                  <a:pt x="31816" y="30888"/>
                </a:lnTo>
                <a:cubicBezTo>
                  <a:pt x="31816" y="36314"/>
                  <a:pt x="30967" y="37790"/>
                  <a:pt x="43258" y="38861"/>
                </a:cubicBezTo>
                <a:cubicBezTo>
                  <a:pt x="52744" y="39673"/>
                  <a:pt x="83231" y="42183"/>
                  <a:pt x="102202" y="44028"/>
                </a:cubicBezTo>
                <a:cubicBezTo>
                  <a:pt x="125934" y="46353"/>
                  <a:pt x="125971" y="83742"/>
                  <a:pt x="102276" y="86068"/>
                </a:cubicBezTo>
                <a:cubicBezTo>
                  <a:pt x="83304" y="87950"/>
                  <a:pt x="54257" y="90164"/>
                  <a:pt x="46026" y="90976"/>
                </a:cubicBezTo>
                <a:cubicBezTo>
                  <a:pt x="37795" y="91788"/>
                  <a:pt x="31853" y="93892"/>
                  <a:pt x="31853" y="99096"/>
                </a:cubicBezTo>
                <a:lnTo>
                  <a:pt x="31853" y="124084"/>
                </a:lnTo>
                <a:cubicBezTo>
                  <a:pt x="31853" y="125044"/>
                  <a:pt x="31078" y="125819"/>
                  <a:pt x="30118" y="125819"/>
                </a:cubicBezTo>
                <a:lnTo>
                  <a:pt x="4466" y="125819"/>
                </a:lnTo>
                <a:cubicBezTo>
                  <a:pt x="1993" y="125819"/>
                  <a:pt x="0" y="123826"/>
                  <a:pt x="0" y="121353"/>
                </a:cubicBezTo>
                <a:lnTo>
                  <a:pt x="37" y="91050"/>
                </a:lnTo>
                <a:cubicBezTo>
                  <a:pt x="37" y="83262"/>
                  <a:pt x="1735" y="74146"/>
                  <a:pt x="12107" y="72522"/>
                </a:cubicBezTo>
                <a:cubicBezTo>
                  <a:pt x="22441" y="70898"/>
                  <a:pt x="86442" y="67834"/>
                  <a:pt x="86442" y="67834"/>
                </a:cubicBezTo>
                <a:cubicBezTo>
                  <a:pt x="88361" y="66912"/>
                  <a:pt x="88324" y="64365"/>
                  <a:pt x="86405" y="63442"/>
                </a:cubicBezTo>
                <a:cubicBezTo>
                  <a:pt x="86405" y="63442"/>
                  <a:pt x="24102" y="61006"/>
                  <a:pt x="12623" y="59308"/>
                </a:cubicBezTo>
                <a:cubicBezTo>
                  <a:pt x="1145" y="57611"/>
                  <a:pt x="185" y="48457"/>
                  <a:pt x="222" y="40522"/>
                </a:cubicBezTo>
                <a:lnTo>
                  <a:pt x="185" y="11843"/>
                </a:lnTo>
                <a:cubicBezTo>
                  <a:pt x="222" y="7156"/>
                  <a:pt x="4208" y="3354"/>
                  <a:pt x="9043" y="3354"/>
                </a:cubicBezTo>
                <a:close/>
                <a:moveTo>
                  <a:pt x="472750" y="3281"/>
                </a:moveTo>
                <a:lnTo>
                  <a:pt x="504233" y="3281"/>
                </a:lnTo>
                <a:cubicBezTo>
                  <a:pt x="505710" y="3281"/>
                  <a:pt x="507075" y="4130"/>
                  <a:pt x="507703" y="5459"/>
                </a:cubicBezTo>
                <a:lnTo>
                  <a:pt x="553618" y="97768"/>
                </a:lnTo>
                <a:lnTo>
                  <a:pt x="599164" y="5459"/>
                </a:lnTo>
                <a:cubicBezTo>
                  <a:pt x="599828" y="4130"/>
                  <a:pt x="601157" y="3281"/>
                  <a:pt x="602633" y="3281"/>
                </a:cubicBezTo>
                <a:lnTo>
                  <a:pt x="634117" y="3281"/>
                </a:lnTo>
                <a:cubicBezTo>
                  <a:pt x="634855" y="3281"/>
                  <a:pt x="635335" y="4093"/>
                  <a:pt x="634966" y="4720"/>
                </a:cubicBezTo>
                <a:lnTo>
                  <a:pt x="572737" y="123679"/>
                </a:lnTo>
                <a:cubicBezTo>
                  <a:pt x="572035" y="124970"/>
                  <a:pt x="570707" y="125782"/>
                  <a:pt x="569267" y="125782"/>
                </a:cubicBezTo>
                <a:lnTo>
                  <a:pt x="541954" y="125782"/>
                </a:lnTo>
                <a:cubicBezTo>
                  <a:pt x="537821" y="125782"/>
                  <a:pt x="534019" y="123494"/>
                  <a:pt x="532100" y="119840"/>
                </a:cubicBezTo>
                <a:lnTo>
                  <a:pt x="471901" y="4720"/>
                </a:lnTo>
                <a:cubicBezTo>
                  <a:pt x="471532" y="4093"/>
                  <a:pt x="472012" y="3281"/>
                  <a:pt x="472750" y="3281"/>
                </a:cubicBezTo>
                <a:close/>
                <a:moveTo>
                  <a:pt x="659165" y="3215"/>
                </a:moveTo>
                <a:lnTo>
                  <a:pt x="677472" y="3215"/>
                </a:lnTo>
                <a:cubicBezTo>
                  <a:pt x="679612" y="3215"/>
                  <a:pt x="681347" y="4949"/>
                  <a:pt x="681347" y="7090"/>
                </a:cubicBezTo>
                <a:lnTo>
                  <a:pt x="681347" y="96706"/>
                </a:lnTo>
                <a:lnTo>
                  <a:pt x="681384" y="124055"/>
                </a:lnTo>
                <a:cubicBezTo>
                  <a:pt x="681384" y="125015"/>
                  <a:pt x="680609" y="125790"/>
                  <a:pt x="679649" y="125790"/>
                </a:cubicBezTo>
                <a:lnTo>
                  <a:pt x="653924" y="125827"/>
                </a:lnTo>
                <a:cubicBezTo>
                  <a:pt x="651451" y="125827"/>
                  <a:pt x="649458" y="123834"/>
                  <a:pt x="649458" y="121361"/>
                </a:cubicBezTo>
                <a:lnTo>
                  <a:pt x="649495" y="84452"/>
                </a:lnTo>
                <a:lnTo>
                  <a:pt x="649495" y="12848"/>
                </a:lnTo>
                <a:cubicBezTo>
                  <a:pt x="649495" y="7533"/>
                  <a:pt x="653813" y="3215"/>
                  <a:pt x="659165" y="3215"/>
                </a:cubicBezTo>
                <a:close/>
                <a:moveTo>
                  <a:pt x="766518" y="3188"/>
                </a:moveTo>
                <a:lnTo>
                  <a:pt x="793831" y="3188"/>
                </a:lnTo>
                <a:cubicBezTo>
                  <a:pt x="795270" y="3188"/>
                  <a:pt x="796599" y="4000"/>
                  <a:pt x="797300" y="5292"/>
                </a:cubicBezTo>
                <a:lnTo>
                  <a:pt x="859529" y="124250"/>
                </a:lnTo>
                <a:cubicBezTo>
                  <a:pt x="859861" y="124914"/>
                  <a:pt x="859382" y="125689"/>
                  <a:pt x="858643" y="125689"/>
                </a:cubicBezTo>
                <a:lnTo>
                  <a:pt x="840816" y="125689"/>
                </a:lnTo>
                <a:cubicBezTo>
                  <a:pt x="830999" y="125689"/>
                  <a:pt x="822030" y="120116"/>
                  <a:pt x="817637" y="111332"/>
                </a:cubicBezTo>
                <a:lnTo>
                  <a:pt x="813134" y="102178"/>
                </a:lnTo>
                <a:lnTo>
                  <a:pt x="742859" y="102178"/>
                </a:lnTo>
                <a:lnTo>
                  <a:pt x="732266" y="123512"/>
                </a:lnTo>
                <a:cubicBezTo>
                  <a:pt x="731602" y="124841"/>
                  <a:pt x="730273" y="125689"/>
                  <a:pt x="728797" y="125689"/>
                </a:cubicBezTo>
                <a:lnTo>
                  <a:pt x="697313" y="125689"/>
                </a:lnTo>
                <a:cubicBezTo>
                  <a:pt x="696575" y="125689"/>
                  <a:pt x="696095" y="124914"/>
                  <a:pt x="696465" y="124250"/>
                </a:cubicBezTo>
                <a:lnTo>
                  <a:pt x="756663" y="9167"/>
                </a:lnTo>
                <a:cubicBezTo>
                  <a:pt x="758583" y="5476"/>
                  <a:pt x="762384" y="3188"/>
                  <a:pt x="766518" y="3188"/>
                </a:cubicBezTo>
                <a:close/>
                <a:moveTo>
                  <a:pt x="417374" y="3166"/>
                </a:moveTo>
                <a:cubicBezTo>
                  <a:pt x="448858" y="3166"/>
                  <a:pt x="466205" y="17450"/>
                  <a:pt x="466205" y="43397"/>
                </a:cubicBezTo>
                <a:cubicBezTo>
                  <a:pt x="466205" y="68717"/>
                  <a:pt x="445647" y="77759"/>
                  <a:pt x="439372" y="79937"/>
                </a:cubicBezTo>
                <a:lnTo>
                  <a:pt x="438265" y="80343"/>
                </a:lnTo>
                <a:lnTo>
                  <a:pt x="472996" y="124154"/>
                </a:lnTo>
                <a:cubicBezTo>
                  <a:pt x="473513" y="124819"/>
                  <a:pt x="473033" y="125741"/>
                  <a:pt x="472221" y="125741"/>
                </a:cubicBezTo>
                <a:lnTo>
                  <a:pt x="439852" y="125741"/>
                </a:lnTo>
                <a:cubicBezTo>
                  <a:pt x="438745" y="125741"/>
                  <a:pt x="437674" y="125261"/>
                  <a:pt x="436936" y="124449"/>
                </a:cubicBezTo>
                <a:lnTo>
                  <a:pt x="411616" y="95697"/>
                </a:lnTo>
                <a:cubicBezTo>
                  <a:pt x="410768" y="94811"/>
                  <a:pt x="410029" y="94036"/>
                  <a:pt x="409291" y="93261"/>
                </a:cubicBezTo>
                <a:cubicBezTo>
                  <a:pt x="401430" y="85067"/>
                  <a:pt x="400027" y="83554"/>
                  <a:pt x="385411" y="83554"/>
                </a:cubicBezTo>
                <a:lnTo>
                  <a:pt x="357471" y="83554"/>
                </a:lnTo>
                <a:lnTo>
                  <a:pt x="357471" y="87983"/>
                </a:lnTo>
                <a:lnTo>
                  <a:pt x="357508" y="124043"/>
                </a:lnTo>
                <a:cubicBezTo>
                  <a:pt x="357508" y="125003"/>
                  <a:pt x="356732" y="125778"/>
                  <a:pt x="355773" y="125778"/>
                </a:cubicBezTo>
                <a:lnTo>
                  <a:pt x="330047" y="125815"/>
                </a:lnTo>
                <a:cubicBezTo>
                  <a:pt x="327574" y="125815"/>
                  <a:pt x="325581" y="123822"/>
                  <a:pt x="325581" y="121349"/>
                </a:cubicBezTo>
                <a:lnTo>
                  <a:pt x="325581" y="12910"/>
                </a:lnTo>
                <a:cubicBezTo>
                  <a:pt x="325581" y="7595"/>
                  <a:pt x="329900" y="3240"/>
                  <a:pt x="335214" y="3240"/>
                </a:cubicBezTo>
                <a:close/>
                <a:moveTo>
                  <a:pt x="224799" y="0"/>
                </a:moveTo>
                <a:cubicBezTo>
                  <a:pt x="237606" y="0"/>
                  <a:pt x="249344" y="1402"/>
                  <a:pt x="259641" y="4171"/>
                </a:cubicBezTo>
                <a:cubicBezTo>
                  <a:pt x="269865" y="6939"/>
                  <a:pt x="278723" y="11073"/>
                  <a:pt x="285884" y="16461"/>
                </a:cubicBezTo>
                <a:cubicBezTo>
                  <a:pt x="293044" y="21850"/>
                  <a:pt x="298617" y="28641"/>
                  <a:pt x="302456" y="36651"/>
                </a:cubicBezTo>
                <a:cubicBezTo>
                  <a:pt x="306294" y="44660"/>
                  <a:pt x="308251" y="54072"/>
                  <a:pt x="308251" y="64554"/>
                </a:cubicBezTo>
                <a:cubicBezTo>
                  <a:pt x="308251" y="75036"/>
                  <a:pt x="306294" y="84448"/>
                  <a:pt x="302456" y="92457"/>
                </a:cubicBezTo>
                <a:cubicBezTo>
                  <a:pt x="298617" y="100467"/>
                  <a:pt x="293044" y="107258"/>
                  <a:pt x="285884" y="112647"/>
                </a:cubicBezTo>
                <a:cubicBezTo>
                  <a:pt x="278723" y="118035"/>
                  <a:pt x="269865" y="122169"/>
                  <a:pt x="259641" y="124937"/>
                </a:cubicBezTo>
                <a:cubicBezTo>
                  <a:pt x="249344" y="127706"/>
                  <a:pt x="237643" y="129108"/>
                  <a:pt x="224799" y="129108"/>
                </a:cubicBezTo>
                <a:cubicBezTo>
                  <a:pt x="211955" y="129108"/>
                  <a:pt x="200217" y="127706"/>
                  <a:pt x="189883" y="124937"/>
                </a:cubicBezTo>
                <a:cubicBezTo>
                  <a:pt x="179548" y="122169"/>
                  <a:pt x="170653" y="118035"/>
                  <a:pt x="163419" y="112647"/>
                </a:cubicBezTo>
                <a:cubicBezTo>
                  <a:pt x="156222" y="107258"/>
                  <a:pt x="150575" y="100467"/>
                  <a:pt x="146699" y="92457"/>
                </a:cubicBezTo>
                <a:cubicBezTo>
                  <a:pt x="142787" y="84448"/>
                  <a:pt x="140794" y="75036"/>
                  <a:pt x="140794" y="64554"/>
                </a:cubicBezTo>
                <a:cubicBezTo>
                  <a:pt x="140794" y="54072"/>
                  <a:pt x="142787" y="44660"/>
                  <a:pt x="146699" y="36651"/>
                </a:cubicBezTo>
                <a:cubicBezTo>
                  <a:pt x="150575" y="28641"/>
                  <a:pt x="156222" y="21850"/>
                  <a:pt x="163419" y="16461"/>
                </a:cubicBezTo>
                <a:cubicBezTo>
                  <a:pt x="170653" y="11073"/>
                  <a:pt x="179548" y="6939"/>
                  <a:pt x="189883" y="4171"/>
                </a:cubicBezTo>
                <a:cubicBezTo>
                  <a:pt x="200217" y="1402"/>
                  <a:pt x="211955" y="0"/>
                  <a:pt x="224799" y="0"/>
                </a:cubicBezTo>
                <a:close/>
              </a:path>
            </a:pathLst>
          </a:custGeom>
          <a:solidFill>
            <a:srgbClr val="002BCB"/>
          </a:solidFill>
          <a:ln w="36633" cap="flat">
            <a:noFill/>
            <a:prstDash val="solid"/>
            <a:round/>
          </a:ln>
        </p:spPr>
        <p:txBody>
          <a:bodyPr rtlCol="0" anchor="ctr"/>
          <a:lstStyle/>
          <a:p>
            <a:endParaRPr lang="en-US" noProof="0" dirty="0"/>
          </a:p>
        </p:txBody>
      </p:sp>
    </p:spTree>
    <p:extLst>
      <p:ext uri="{BB962C8B-B14F-4D97-AF65-F5344CB8AC3E}">
        <p14:creationId xmlns:p14="http://schemas.microsoft.com/office/powerpoint/2010/main" val="33985891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End page - logo">
    <p:spTree>
      <p:nvGrpSpPr>
        <p:cNvPr id="1" name=""/>
        <p:cNvGrpSpPr/>
        <p:nvPr/>
      </p:nvGrpSpPr>
      <p:grpSpPr>
        <a:xfrm>
          <a:off x="0" y="0"/>
          <a:ext cx="0" cy="0"/>
          <a:chOff x="0" y="0"/>
          <a:chExt cx="0" cy="0"/>
        </a:xfrm>
      </p:grpSpPr>
      <p:pic>
        <p:nvPicPr>
          <p:cNvPr id="7" name="Picture 5">
            <a:extLst>
              <a:ext uri="{FF2B5EF4-FFF2-40B4-BE49-F238E27FC236}">
                <a16:creationId xmlns:a16="http://schemas.microsoft.com/office/drawing/2014/main" id="{FA8E1D96-79C9-A0CD-E9AB-B86C1B0E16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13394" y="1844792"/>
            <a:ext cx="6765212" cy="3168415"/>
          </a:xfrm>
          <a:prstGeom prst="rect">
            <a:avLst/>
          </a:prstGeom>
        </p:spPr>
      </p:pic>
    </p:spTree>
    <p:extLst>
      <p:ext uri="{BB962C8B-B14F-4D97-AF65-F5344CB8AC3E}">
        <p14:creationId xmlns:p14="http://schemas.microsoft.com/office/powerpoint/2010/main" val="40019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10F3FA8A-EEEE-49F0-861F-241D237B5F2F}"/>
              </a:ext>
            </a:extLst>
          </p:cNvPr>
          <p:cNvSpPr>
            <a:spLocks noGrp="1"/>
          </p:cNvSpPr>
          <p:nvPr>
            <p:ph type="pic" sz="quarter" idx="15" hasCustomPrompt="1"/>
          </p:nvPr>
        </p:nvSpPr>
        <p:spPr>
          <a:xfrm>
            <a:off x="396000" y="2381478"/>
            <a:ext cx="11807371" cy="4143411"/>
          </a:xfrm>
          <a:custGeom>
            <a:avLst/>
            <a:gdLst>
              <a:gd name="connsiteX0" fmla="*/ 11770402 w 11770402"/>
              <a:gd name="connsiteY0" fmla="*/ 0 h 4143411"/>
              <a:gd name="connsiteX1" fmla="*/ 11770402 w 11770402"/>
              <a:gd name="connsiteY1" fmla="*/ 4143411 h 4143411"/>
              <a:gd name="connsiteX2" fmla="*/ 11764142 w 11770402"/>
              <a:gd name="connsiteY2" fmla="*/ 4143411 h 4143411"/>
              <a:gd name="connsiteX3" fmla="*/ 11746734 w 11770402"/>
              <a:gd name="connsiteY3" fmla="*/ 4142813 h 4143411"/>
              <a:gd name="connsiteX4" fmla="*/ 2788764 w 11770402"/>
              <a:gd name="connsiteY4" fmla="*/ 3825727 h 4143411"/>
              <a:gd name="connsiteX5" fmla="*/ 963283 w 11770402"/>
              <a:gd name="connsiteY5" fmla="*/ 3702022 h 4143411"/>
              <a:gd name="connsiteX6" fmla="*/ 402128 w 11770402"/>
              <a:gd name="connsiteY6" fmla="*/ 3542007 h 4143411"/>
              <a:gd name="connsiteX7" fmla="*/ 0 w 11770402"/>
              <a:gd name="connsiteY7" fmla="*/ 2505660 h 4143411"/>
              <a:gd name="connsiteX8" fmla="*/ 0 w 11770402"/>
              <a:gd name="connsiteY8" fmla="*/ 148319 h 4143411"/>
              <a:gd name="connsiteX9" fmla="*/ 142778 w 11770402"/>
              <a:gd name="connsiteY9" fmla="*/ 8946 h 4143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70402" h="4143411">
                <a:moveTo>
                  <a:pt x="11770402" y="0"/>
                </a:moveTo>
                <a:lnTo>
                  <a:pt x="11770402" y="4143411"/>
                </a:lnTo>
                <a:lnTo>
                  <a:pt x="11764142" y="4143411"/>
                </a:lnTo>
                <a:lnTo>
                  <a:pt x="11746734" y="4142813"/>
                </a:lnTo>
                <a:cubicBezTo>
                  <a:pt x="11254306" y="4125895"/>
                  <a:pt x="3366434" y="3854752"/>
                  <a:pt x="2788764" y="3825727"/>
                </a:cubicBezTo>
                <a:cubicBezTo>
                  <a:pt x="2192532" y="3795728"/>
                  <a:pt x="1063533" y="3711749"/>
                  <a:pt x="963283" y="3702022"/>
                </a:cubicBezTo>
                <a:cubicBezTo>
                  <a:pt x="725160" y="3679003"/>
                  <a:pt x="538618" y="3629439"/>
                  <a:pt x="402128" y="3542007"/>
                </a:cubicBezTo>
                <a:cubicBezTo>
                  <a:pt x="80875" y="3336215"/>
                  <a:pt x="0" y="2969406"/>
                  <a:pt x="0" y="2505660"/>
                </a:cubicBezTo>
                <a:lnTo>
                  <a:pt x="0" y="148319"/>
                </a:lnTo>
                <a:cubicBezTo>
                  <a:pt x="182" y="71244"/>
                  <a:pt x="64409" y="8909"/>
                  <a:pt x="142778" y="8946"/>
                </a:cubicBezTo>
                <a:close/>
              </a:path>
            </a:pathLst>
          </a:custGeom>
          <a:noFill/>
        </p:spPr>
        <p:txBody>
          <a:bodyPr wrap="square">
            <a:noAutofit/>
          </a:bodyPr>
          <a:lstStyle>
            <a:lvl1pPr marL="0" indent="0" algn="ctr">
              <a:buNone/>
              <a:defRPr>
                <a:solidFill>
                  <a:schemeClr val="accent1"/>
                </a:solidFill>
              </a:defRPr>
            </a:lvl1pPr>
          </a:lstStyle>
          <a:p>
            <a:r>
              <a:rPr lang="en-US" noProof="0" dirty="0"/>
              <a:t>Picture</a:t>
            </a:r>
          </a:p>
        </p:txBody>
      </p:sp>
      <p:sp>
        <p:nvSpPr>
          <p:cNvPr id="11" name="Text Placeholder 7">
            <a:extLst>
              <a:ext uri="{FF2B5EF4-FFF2-40B4-BE49-F238E27FC236}">
                <a16:creationId xmlns:a16="http://schemas.microsoft.com/office/drawing/2014/main" id="{2E648A42-5470-4544-8311-0B6C1DAD3BE5}"/>
              </a:ext>
            </a:extLst>
          </p:cNvPr>
          <p:cNvSpPr>
            <a:spLocks noGrp="1"/>
          </p:cNvSpPr>
          <p:nvPr>
            <p:ph type="body" sz="quarter" idx="14" hasCustomPrompt="1"/>
          </p:nvPr>
        </p:nvSpPr>
        <p:spPr>
          <a:xfrm>
            <a:off x="396000" y="1800000"/>
            <a:ext cx="8053200" cy="391628"/>
          </a:xfrm>
          <a:prstGeom prst="rect">
            <a:avLst/>
          </a:prstGeom>
        </p:spPr>
        <p:txBody>
          <a:bodyPr wrap="square" anchor="b" anchorCtr="0">
            <a:spAutoFit/>
          </a:bodyPr>
          <a:lstStyle>
            <a:lvl1pPr marL="0" indent="0">
              <a:buNone/>
              <a:defRPr sz="1600" b="0" spc="90" baseline="0">
                <a:solidFill>
                  <a:schemeClr val="bg2">
                    <a:lumMod val="75000"/>
                  </a:schemeClr>
                </a:solidFill>
              </a:defRPr>
            </a:lvl1pPr>
          </a:lstStyle>
          <a:p>
            <a:pPr lvl="0"/>
            <a:r>
              <a:rPr lang="en-US" noProof="0"/>
              <a:t>Click to edit name, title, mail</a:t>
            </a:r>
          </a:p>
        </p:txBody>
      </p:sp>
      <p:sp>
        <p:nvSpPr>
          <p:cNvPr id="14" name="Text Placeholder 7">
            <a:extLst>
              <a:ext uri="{FF2B5EF4-FFF2-40B4-BE49-F238E27FC236}">
                <a16:creationId xmlns:a16="http://schemas.microsoft.com/office/drawing/2014/main" id="{9FCCCE3E-02E1-414B-B415-15EA0AE463C5}"/>
              </a:ext>
            </a:extLst>
          </p:cNvPr>
          <p:cNvSpPr>
            <a:spLocks noGrp="1"/>
          </p:cNvSpPr>
          <p:nvPr>
            <p:ph type="body" sz="quarter" idx="16" hasCustomPrompt="1"/>
          </p:nvPr>
        </p:nvSpPr>
        <p:spPr>
          <a:xfrm>
            <a:off x="396000" y="1433656"/>
            <a:ext cx="8053200" cy="391628"/>
          </a:xfrm>
          <a:prstGeom prst="rect">
            <a:avLst/>
          </a:prstGeom>
        </p:spPr>
        <p:txBody>
          <a:bodyPr wrap="square" anchor="t" anchorCtr="0">
            <a:spAutoFit/>
          </a:bodyPr>
          <a:lstStyle>
            <a:lvl1pPr marL="0" indent="0">
              <a:buNone/>
              <a:defRPr sz="1600" spc="90" baseline="0">
                <a:solidFill>
                  <a:schemeClr val="bg2">
                    <a:lumMod val="75000"/>
                  </a:schemeClr>
                </a:solidFill>
              </a:defRPr>
            </a:lvl1pPr>
          </a:lstStyle>
          <a:p>
            <a:pPr lvl="0"/>
            <a:r>
              <a:rPr lang="en-US" noProof="0"/>
              <a:t>Click to edit subtitle</a:t>
            </a:r>
          </a:p>
        </p:txBody>
      </p:sp>
      <p:sp>
        <p:nvSpPr>
          <p:cNvPr id="16" name="Title 3">
            <a:extLst>
              <a:ext uri="{FF2B5EF4-FFF2-40B4-BE49-F238E27FC236}">
                <a16:creationId xmlns:a16="http://schemas.microsoft.com/office/drawing/2014/main" id="{CBF98F42-EA67-43BD-BF74-DC2241510EA5}"/>
              </a:ext>
            </a:extLst>
          </p:cNvPr>
          <p:cNvSpPr>
            <a:spLocks noGrp="1"/>
          </p:cNvSpPr>
          <p:nvPr>
            <p:ph type="title" hasCustomPrompt="1"/>
          </p:nvPr>
        </p:nvSpPr>
        <p:spPr>
          <a:xfrm>
            <a:off x="396000" y="1"/>
            <a:ext cx="8052882"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0" name="Text Placeholder 7">
            <a:extLst>
              <a:ext uri="{FF2B5EF4-FFF2-40B4-BE49-F238E27FC236}">
                <a16:creationId xmlns:a16="http://schemas.microsoft.com/office/drawing/2014/main" id="{1496C213-7819-4CF6-A550-7246B2938E2C}"/>
              </a:ext>
            </a:extLst>
          </p:cNvPr>
          <p:cNvSpPr>
            <a:spLocks noGrp="1"/>
          </p:cNvSpPr>
          <p:nvPr>
            <p:ph type="body" sz="quarter" idx="17" hasCustomPrompt="1"/>
          </p:nvPr>
        </p:nvSpPr>
        <p:spPr>
          <a:xfrm>
            <a:off x="396000" y="1067312"/>
            <a:ext cx="8053200" cy="391628"/>
          </a:xfrm>
          <a:prstGeom prst="rect">
            <a:avLst/>
          </a:prstGeom>
        </p:spPr>
        <p:txBody>
          <a:bodyPr wrap="square" anchor="t" anchorCtr="0">
            <a:spAutoFit/>
          </a:bodyPr>
          <a:lstStyle>
            <a:lvl1pPr marL="0" indent="0">
              <a:buNone/>
              <a:defRPr sz="1600" cap="all" spc="90" baseline="0">
                <a:solidFill>
                  <a:schemeClr val="accent1"/>
                </a:solidFill>
              </a:defRPr>
            </a:lvl1pPr>
          </a:lstStyle>
          <a:p>
            <a:pPr lvl="0"/>
            <a:r>
              <a:rPr lang="en-US" noProof="0"/>
              <a:t>Click to edit business group</a:t>
            </a:r>
          </a:p>
        </p:txBody>
      </p:sp>
      <p:cxnSp>
        <p:nvCxnSpPr>
          <p:cNvPr id="12" name="Straight Connector 14">
            <a:extLst>
              <a:ext uri="{FF2B5EF4-FFF2-40B4-BE49-F238E27FC236}">
                <a16:creationId xmlns:a16="http://schemas.microsoft.com/office/drawing/2014/main" id="{704C96A2-DDA5-4727-9850-CC76D1C3D6E9}"/>
              </a:ext>
            </a:extLst>
          </p:cNvPr>
          <p:cNvCxnSpPr>
            <a:cxnSpLocks/>
          </p:cNvCxnSpPr>
          <p:nvPr userDrawn="1"/>
        </p:nvCxnSpPr>
        <p:spPr>
          <a:xfrm>
            <a:off x="384627" y="900000"/>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9" name="Picture 21">
            <a:extLst>
              <a:ext uri="{FF2B5EF4-FFF2-40B4-BE49-F238E27FC236}">
                <a16:creationId xmlns:a16="http://schemas.microsoft.com/office/drawing/2014/main" id="{7595920C-9A10-0334-90B2-92271E0A68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96171" y="351509"/>
            <a:ext cx="3721394" cy="1742874"/>
          </a:xfrm>
          <a:prstGeom prst="rect">
            <a:avLst/>
          </a:prstGeom>
        </p:spPr>
      </p:pic>
    </p:spTree>
    <p:extLst>
      <p:ext uri="{BB962C8B-B14F-4D97-AF65-F5344CB8AC3E}">
        <p14:creationId xmlns:p14="http://schemas.microsoft.com/office/powerpoint/2010/main" val="1269956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ummary">
    <p:spTree>
      <p:nvGrpSpPr>
        <p:cNvPr id="1" name=""/>
        <p:cNvGrpSpPr/>
        <p:nvPr/>
      </p:nvGrpSpPr>
      <p:grpSpPr>
        <a:xfrm>
          <a:off x="0" y="0"/>
          <a:ext cx="0" cy="0"/>
          <a:chOff x="0" y="0"/>
          <a:chExt cx="0" cy="0"/>
        </a:xfrm>
      </p:grpSpPr>
      <p:sp>
        <p:nvSpPr>
          <p:cNvPr id="12" name="Graphic 6">
            <a:extLst>
              <a:ext uri="{FF2B5EF4-FFF2-40B4-BE49-F238E27FC236}">
                <a16:creationId xmlns:a16="http://schemas.microsoft.com/office/drawing/2014/main" id="{2D32B343-2D4C-49DF-AB23-01BD9157E137}"/>
              </a:ext>
            </a:extLst>
          </p:cNvPr>
          <p:cNvSpPr/>
          <p:nvPr userDrawn="1"/>
        </p:nvSpPr>
        <p:spPr>
          <a:xfrm>
            <a:off x="2685039" y="566"/>
            <a:ext cx="8269696" cy="6864433"/>
          </a:xfrm>
          <a:custGeom>
            <a:avLst/>
            <a:gdLst>
              <a:gd name="connsiteX0" fmla="*/ 7698197 w 7698740"/>
              <a:gd name="connsiteY0" fmla="*/ -51 h 6390499"/>
              <a:gd name="connsiteX1" fmla="*/ 7698741 w 7698740"/>
              <a:gd name="connsiteY1" fmla="*/ 1076049 h 6390499"/>
              <a:gd name="connsiteX2" fmla="*/ 1780321 w 7698740"/>
              <a:gd name="connsiteY2" fmla="*/ 1072976 h 6390499"/>
              <a:gd name="connsiteX3" fmla="*/ 2422520 w 7698740"/>
              <a:gd name="connsiteY3" fmla="*/ 1520085 h 6390499"/>
              <a:gd name="connsiteX4" fmla="*/ 5723310 w 7698740"/>
              <a:gd name="connsiteY4" fmla="*/ 1809844 h 6390499"/>
              <a:gd name="connsiteX5" fmla="*/ 5726764 w 7698740"/>
              <a:gd name="connsiteY5" fmla="*/ 4164257 h 6390499"/>
              <a:gd name="connsiteX6" fmla="*/ 2576474 w 7698740"/>
              <a:gd name="connsiteY6" fmla="*/ 4438538 h 6390499"/>
              <a:gd name="connsiteX7" fmla="*/ 1782420 w 7698740"/>
              <a:gd name="connsiteY7" fmla="*/ 4892944 h 6390499"/>
              <a:gd name="connsiteX8" fmla="*/ 1783263 w 7698740"/>
              <a:gd name="connsiteY8" fmla="*/ 6390449 h 6390499"/>
              <a:gd name="connsiteX9" fmla="*/ 0 w 7698740"/>
              <a:gd name="connsiteY9" fmla="*/ 6389478 h 6390499"/>
              <a:gd name="connsiteX10" fmla="*/ 1552 w 7698740"/>
              <a:gd name="connsiteY10" fmla="*/ 4441837 h 6390499"/>
              <a:gd name="connsiteX11" fmla="*/ 676679 w 7698740"/>
              <a:gd name="connsiteY11" fmla="*/ 3404288 h 6390499"/>
              <a:gd name="connsiteX12" fmla="*/ 4839998 w 7698740"/>
              <a:gd name="connsiteY12" fmla="*/ 3142116 h 6390499"/>
              <a:gd name="connsiteX13" fmla="*/ 4837398 w 7698740"/>
              <a:gd name="connsiteY13" fmla="*/ 2897215 h 6390499"/>
              <a:gd name="connsiteX14" fmla="*/ 706308 w 7698740"/>
              <a:gd name="connsiteY14" fmla="*/ 2665673 h 6390499"/>
              <a:gd name="connsiteX15" fmla="*/ 11515 w 7698740"/>
              <a:gd name="connsiteY15" fmla="*/ 1612425 h 6390499"/>
              <a:gd name="connsiteX16" fmla="*/ 10642 w 7698740"/>
              <a:gd name="connsiteY16" fmla="*/ 6694 h 6390499"/>
              <a:gd name="connsiteX17" fmla="*/ 10708 w 7698740"/>
              <a:gd name="connsiteY17" fmla="*/ -51 h 6390499"/>
              <a:gd name="connsiteX18" fmla="*/ 7698197 w 7698740"/>
              <a:gd name="connsiteY18" fmla="*/ -51 h 639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98740" h="6390499">
                <a:moveTo>
                  <a:pt x="7698197" y="-51"/>
                </a:moveTo>
                <a:lnTo>
                  <a:pt x="7698741" y="1076049"/>
                </a:lnTo>
                <a:lnTo>
                  <a:pt x="1780321" y="1072976"/>
                </a:lnTo>
                <a:cubicBezTo>
                  <a:pt x="1780449" y="1378422"/>
                  <a:pt x="1732905" y="1461091"/>
                  <a:pt x="2422520" y="1520085"/>
                </a:cubicBezTo>
                <a:cubicBezTo>
                  <a:pt x="2951944" y="1565366"/>
                  <a:pt x="4659175" y="1705507"/>
                  <a:pt x="5723310" y="1809844"/>
                </a:cubicBezTo>
                <a:cubicBezTo>
                  <a:pt x="7050510" y="1939959"/>
                  <a:pt x="7053149" y="4033384"/>
                  <a:pt x="5726764" y="4164257"/>
                </a:cubicBezTo>
                <a:cubicBezTo>
                  <a:pt x="4663289" y="4269126"/>
                  <a:pt x="3036747" y="4393905"/>
                  <a:pt x="2576474" y="4438538"/>
                </a:cubicBezTo>
                <a:cubicBezTo>
                  <a:pt x="2116200" y="4483210"/>
                  <a:pt x="1782261" y="4600964"/>
                  <a:pt x="1782420" y="4892944"/>
                </a:cubicBezTo>
                <a:lnTo>
                  <a:pt x="1783263" y="6390449"/>
                </a:lnTo>
                <a:lnTo>
                  <a:pt x="0" y="6389478"/>
                </a:lnTo>
                <a:lnTo>
                  <a:pt x="1552" y="4441837"/>
                </a:lnTo>
                <a:cubicBezTo>
                  <a:pt x="2267" y="4005634"/>
                  <a:pt x="97514" y="3495418"/>
                  <a:pt x="676679" y="3404288"/>
                </a:cubicBezTo>
                <a:cubicBezTo>
                  <a:pt x="1255845" y="3313112"/>
                  <a:pt x="4839998" y="3142116"/>
                  <a:pt x="4839998" y="3142116"/>
                </a:cubicBezTo>
                <a:cubicBezTo>
                  <a:pt x="4946613" y="3090206"/>
                  <a:pt x="4945100" y="2947379"/>
                  <a:pt x="4837398" y="2897215"/>
                </a:cubicBezTo>
                <a:cubicBezTo>
                  <a:pt x="4837398" y="2897215"/>
                  <a:pt x="1348930" y="2760696"/>
                  <a:pt x="706308" y="2665673"/>
                </a:cubicBezTo>
                <a:cubicBezTo>
                  <a:pt x="63717" y="2570616"/>
                  <a:pt x="10673" y="2058304"/>
                  <a:pt x="11515" y="1612425"/>
                </a:cubicBezTo>
                <a:lnTo>
                  <a:pt x="10642" y="6694"/>
                </a:lnTo>
                <a:cubicBezTo>
                  <a:pt x="10646" y="4439"/>
                  <a:pt x="10669" y="2188"/>
                  <a:pt x="10708" y="-51"/>
                </a:cubicBezTo>
                <a:lnTo>
                  <a:pt x="7698197" y="-51"/>
                </a:lnTo>
                <a:close/>
              </a:path>
            </a:pathLst>
          </a:custGeom>
          <a:solidFill>
            <a:srgbClr val="E7E6E6"/>
          </a:solidFill>
          <a:ln w="32325" cap="flat">
            <a:noFill/>
            <a:prstDash val="solid"/>
            <a:round/>
          </a:ln>
        </p:spPr>
        <p:txBody>
          <a:bodyPr rtlCol="0" anchor="ctr"/>
          <a:lstStyle/>
          <a:p>
            <a:pPr lvl="0"/>
            <a:endParaRPr lang="en-US" noProof="0"/>
          </a:p>
        </p:txBody>
      </p:sp>
      <p:sp>
        <p:nvSpPr>
          <p:cNvPr id="18" name="Title 1">
            <a:extLst>
              <a:ext uri="{FF2B5EF4-FFF2-40B4-BE49-F238E27FC236}">
                <a16:creationId xmlns:a16="http://schemas.microsoft.com/office/drawing/2014/main" id="{4C6D5416-DBDA-4E82-B2E2-3D49AC791D00}"/>
              </a:ext>
            </a:extLst>
          </p:cNvPr>
          <p:cNvSpPr>
            <a:spLocks noGrp="1"/>
          </p:cNvSpPr>
          <p:nvPr>
            <p:ph type="title"/>
          </p:nvPr>
        </p:nvSpPr>
        <p:spPr>
          <a:xfrm>
            <a:off x="552558" y="597134"/>
            <a:ext cx="10616185" cy="826427"/>
          </a:xfrm>
        </p:spPr>
        <p:txBody>
          <a:bodyPr wrap="square" anchor="t" anchorCtr="0">
            <a:spAutoFit/>
          </a:bodyPr>
          <a:lstStyle>
            <a:lvl1pPr>
              <a:defRPr sz="5400">
                <a:solidFill>
                  <a:schemeClr val="bg2">
                    <a:lumMod val="60000"/>
                    <a:lumOff val="40000"/>
                  </a:schemeClr>
                </a:solidFill>
              </a:defRPr>
            </a:lvl1pPr>
          </a:lstStyle>
          <a:p>
            <a:r>
              <a:rPr lang="de-DE" noProof="0"/>
              <a:t>Mastertitelformat bearbeiten</a:t>
            </a:r>
            <a:endParaRPr lang="en-US" noProof="0"/>
          </a:p>
        </p:txBody>
      </p:sp>
    </p:spTree>
    <p:extLst>
      <p:ext uri="{BB962C8B-B14F-4D97-AF65-F5344CB8AC3E}">
        <p14:creationId xmlns:p14="http://schemas.microsoft.com/office/powerpoint/2010/main" val="2843074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hapter grey backgroud">
    <p:spTree>
      <p:nvGrpSpPr>
        <p:cNvPr id="1" name=""/>
        <p:cNvGrpSpPr/>
        <p:nvPr/>
      </p:nvGrpSpPr>
      <p:grpSpPr>
        <a:xfrm>
          <a:off x="0" y="0"/>
          <a:ext cx="0" cy="0"/>
          <a:chOff x="0" y="0"/>
          <a:chExt cx="0" cy="0"/>
        </a:xfrm>
      </p:grpSpPr>
      <p:sp>
        <p:nvSpPr>
          <p:cNvPr id="12" name="Graphic 9">
            <a:extLst>
              <a:ext uri="{FF2B5EF4-FFF2-40B4-BE49-F238E27FC236}">
                <a16:creationId xmlns:a16="http://schemas.microsoft.com/office/drawing/2014/main" id="{7D7B5769-BB03-4A7D-8204-C2C64A874215}"/>
              </a:ext>
            </a:extLst>
          </p:cNvPr>
          <p:cNvSpPr/>
          <p:nvPr/>
        </p:nvSpPr>
        <p:spPr>
          <a:xfrm>
            <a:off x="292608" y="-35450"/>
            <a:ext cx="11899391" cy="6070490"/>
          </a:xfrm>
          <a:custGeom>
            <a:avLst/>
            <a:gdLst>
              <a:gd name="connsiteX0" fmla="*/ 1164 w 11117397"/>
              <a:gd name="connsiteY0" fmla="*/ 1982 h 5651013"/>
              <a:gd name="connsiteX1" fmla="*/ 1164 w 11117397"/>
              <a:gd name="connsiteY1" fmla="*/ 4099923 h 5651013"/>
              <a:gd name="connsiteX2" fmla="*/ 390557 w 11117397"/>
              <a:gd name="connsiteY2" fmla="*/ 5082545 h 5651013"/>
              <a:gd name="connsiteX3" fmla="*/ 934037 w 11117397"/>
              <a:gd name="connsiteY3" fmla="*/ 5234297 h 5651013"/>
              <a:gd name="connsiteX4" fmla="*/ 2701871 w 11117397"/>
              <a:gd name="connsiteY4" fmla="*/ 5351554 h 5651013"/>
              <a:gd name="connsiteX5" fmla="*/ 11118562 w 11117397"/>
              <a:gd name="connsiteY5" fmla="*/ 5652995 h 5651013"/>
              <a:gd name="connsiteX6" fmla="*/ 11118562 w 11117397"/>
              <a:gd name="connsiteY6" fmla="*/ 1982 h 5651013"/>
              <a:gd name="connsiteX7" fmla="*/ 1164 w 11117397"/>
              <a:gd name="connsiteY7" fmla="*/ 1982 h 5651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17397" h="5651013">
                <a:moveTo>
                  <a:pt x="1164" y="1982"/>
                </a:moveTo>
                <a:lnTo>
                  <a:pt x="1164" y="4099923"/>
                </a:lnTo>
                <a:cubicBezTo>
                  <a:pt x="1164" y="4539682"/>
                  <a:pt x="79426" y="4887436"/>
                  <a:pt x="390557" y="5082545"/>
                </a:cubicBezTo>
                <a:cubicBezTo>
                  <a:pt x="522759" y="5165447"/>
                  <a:pt x="703439" y="5212446"/>
                  <a:pt x="934037" y="5234297"/>
                </a:cubicBezTo>
                <a:cubicBezTo>
                  <a:pt x="1031130" y="5243503"/>
                  <a:pt x="2124481" y="5323107"/>
                  <a:pt x="2701871" y="5351554"/>
                </a:cubicBezTo>
                <a:cubicBezTo>
                  <a:pt x="3234977" y="5377836"/>
                  <a:pt x="10054207" y="5617059"/>
                  <a:pt x="11118562" y="5652995"/>
                </a:cubicBezTo>
                <a:lnTo>
                  <a:pt x="11118562" y="1982"/>
                </a:lnTo>
                <a:lnTo>
                  <a:pt x="1164" y="1982"/>
                </a:lnTo>
                <a:close/>
              </a:path>
            </a:pathLst>
          </a:custGeom>
          <a:solidFill>
            <a:srgbClr val="AFABAB">
              <a:alpha val="44706"/>
            </a:srgbClr>
          </a:solidFill>
          <a:ln w="34346" cap="flat">
            <a:noFill/>
            <a:prstDash val="solid"/>
            <a:round/>
          </a:ln>
        </p:spPr>
        <p:txBody>
          <a:bodyPr rtlCol="0" anchor="ctr"/>
          <a:lstStyle/>
          <a:p>
            <a:endParaRPr lang="en-US" noProof="0"/>
          </a:p>
        </p:txBody>
      </p:sp>
      <p:sp>
        <p:nvSpPr>
          <p:cNvPr id="10" name="Freeform: Shape 9">
            <a:extLst>
              <a:ext uri="{FF2B5EF4-FFF2-40B4-BE49-F238E27FC236}">
                <a16:creationId xmlns:a16="http://schemas.microsoft.com/office/drawing/2014/main" id="{1DD4B6B8-325A-43EA-9662-04132CAE968A}"/>
              </a:ext>
            </a:extLst>
          </p:cNvPr>
          <p:cNvSpPr/>
          <p:nvPr userDrawn="1"/>
        </p:nvSpPr>
        <p:spPr>
          <a:xfrm rot="177733">
            <a:off x="2667879" y="-200193"/>
            <a:ext cx="7721211" cy="6066862"/>
          </a:xfrm>
          <a:custGeom>
            <a:avLst/>
            <a:gdLst>
              <a:gd name="connsiteX0" fmla="*/ 0 w 7553580"/>
              <a:gd name="connsiteY0" fmla="*/ 387905 h 6066862"/>
              <a:gd name="connsiteX1" fmla="*/ 7496257 w 7553580"/>
              <a:gd name="connsiteY1" fmla="*/ 0 h 6066862"/>
              <a:gd name="connsiteX2" fmla="*/ 7553580 w 7553580"/>
              <a:gd name="connsiteY2" fmla="*/ 1097525 h 6066862"/>
              <a:gd name="connsiteX3" fmla="*/ 1782224 w 7553580"/>
              <a:gd name="connsiteY3" fmla="*/ 1393029 h 6066862"/>
              <a:gd name="connsiteX4" fmla="*/ 2432046 w 7553580"/>
              <a:gd name="connsiteY4" fmla="*/ 1816646 h 6066862"/>
              <a:gd name="connsiteX5" fmla="*/ 5666019 w 7553580"/>
              <a:gd name="connsiteY5" fmla="*/ 1945626 h 6066862"/>
              <a:gd name="connsiteX6" fmla="*/ 5793649 w 7553580"/>
              <a:gd name="connsiteY6" fmla="*/ 4346802 h 6066862"/>
              <a:gd name="connsiteX7" fmla="*/ 2736200 w 7553580"/>
              <a:gd name="connsiteY7" fmla="*/ 4785512 h 6066862"/>
              <a:gd name="connsiteX8" fmla="*/ 1985883 w 7553580"/>
              <a:gd name="connsiteY8" fmla="*/ 5289045 h 6066862"/>
              <a:gd name="connsiteX9" fmla="*/ 2026551 w 7553580"/>
              <a:gd name="connsiteY9" fmla="*/ 6066862 h 6066862"/>
              <a:gd name="connsiteX10" fmla="*/ 284038 w 7553580"/>
              <a:gd name="connsiteY10" fmla="*/ 6066862 h 6066862"/>
              <a:gd name="connsiteX11" fmla="*/ 225507 w 7553580"/>
              <a:gd name="connsiteY11" fmla="*/ 4918806 h 6066862"/>
              <a:gd name="connsiteX12" fmla="*/ 829079 w 7553580"/>
              <a:gd name="connsiteY12" fmla="*/ 3826506 h 6066862"/>
              <a:gd name="connsiteX13" fmla="*/ 4874995 w 7553580"/>
              <a:gd name="connsiteY13" fmla="*/ 3349030 h 6066862"/>
              <a:gd name="connsiteX14" fmla="*/ 4859533 w 7553580"/>
              <a:gd name="connsiteY14" fmla="*/ 3099378 h 6066862"/>
              <a:gd name="connsiteX15" fmla="*/ 818989 w 7553580"/>
              <a:gd name="connsiteY15" fmla="*/ 3071672 h 6066862"/>
              <a:gd name="connsiteX16" fmla="*/ 85891 w 7553580"/>
              <a:gd name="connsiteY16" fmla="*/ 2032486 h 6066862"/>
              <a:gd name="connsiteX17" fmla="*/ 291 w 7553580"/>
              <a:gd name="connsiteY17" fmla="*/ 394788 h 6066862"/>
              <a:gd name="connsiteX18" fmla="*/ 0 w 7553580"/>
              <a:gd name="connsiteY18" fmla="*/ 387905 h 60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553580" h="6066862">
                <a:moveTo>
                  <a:pt x="0" y="387905"/>
                </a:moveTo>
                <a:lnTo>
                  <a:pt x="7496257" y="0"/>
                </a:lnTo>
                <a:lnTo>
                  <a:pt x="7553580" y="1097525"/>
                </a:lnTo>
                <a:lnTo>
                  <a:pt x="1782224" y="1393029"/>
                </a:lnTo>
                <a:cubicBezTo>
                  <a:pt x="1798470" y="1704559"/>
                  <a:pt x="1756472" y="1791274"/>
                  <a:pt x="2432046" y="1816646"/>
                </a:cubicBezTo>
                <a:cubicBezTo>
                  <a:pt x="2950691" y="1836116"/>
                  <a:pt x="4622849" y="1892905"/>
                  <a:pt x="5666019" y="1945626"/>
                </a:cubicBezTo>
                <a:cubicBezTo>
                  <a:pt x="6967071" y="2011367"/>
                  <a:pt x="7080131" y="4146391"/>
                  <a:pt x="5793649" y="4346802"/>
                </a:cubicBezTo>
                <a:cubicBezTo>
                  <a:pt x="4762163" y="4507423"/>
                  <a:pt x="3182669" y="4716764"/>
                  <a:pt x="2736200" y="4785512"/>
                </a:cubicBezTo>
                <a:cubicBezTo>
                  <a:pt x="2289733" y="4854299"/>
                  <a:pt x="1970317" y="4991252"/>
                  <a:pt x="1985883" y="5289045"/>
                </a:cubicBezTo>
                <a:lnTo>
                  <a:pt x="2026551" y="6066862"/>
                </a:lnTo>
                <a:lnTo>
                  <a:pt x="284038" y="6066862"/>
                </a:lnTo>
                <a:lnTo>
                  <a:pt x="225507" y="4918806"/>
                </a:lnTo>
                <a:cubicBezTo>
                  <a:pt x="203181" y="4473871"/>
                  <a:pt x="269130" y="3948677"/>
                  <a:pt x="829079" y="3826506"/>
                </a:cubicBezTo>
                <a:cubicBezTo>
                  <a:pt x="1389025" y="3704288"/>
                  <a:pt x="4874995" y="3349030"/>
                  <a:pt x="4874995" y="3349030"/>
                </a:cubicBezTo>
                <a:cubicBezTo>
                  <a:pt x="4976219" y="3290705"/>
                  <a:pt x="4967204" y="3145107"/>
                  <a:pt x="4859533" y="3099378"/>
                </a:cubicBezTo>
                <a:cubicBezTo>
                  <a:pt x="4859533" y="3099378"/>
                  <a:pt x="1450639" y="3136162"/>
                  <a:pt x="818989" y="3071672"/>
                </a:cubicBezTo>
                <a:cubicBezTo>
                  <a:pt x="187365" y="3007144"/>
                  <a:pt x="108602" y="2487296"/>
                  <a:pt x="85891" y="2032486"/>
                </a:cubicBezTo>
                <a:lnTo>
                  <a:pt x="291" y="394788"/>
                </a:lnTo>
                <a:cubicBezTo>
                  <a:pt x="176" y="392488"/>
                  <a:pt x="81" y="390191"/>
                  <a:pt x="0" y="387905"/>
                </a:cubicBezTo>
                <a:close/>
              </a:path>
            </a:pathLst>
          </a:custGeom>
          <a:solidFill>
            <a:srgbClr val="D0CECE"/>
          </a:solidFill>
          <a:ln w="32325" cap="flat">
            <a:noFill/>
            <a:prstDash val="solid"/>
            <a:round/>
          </a:ln>
        </p:spPr>
        <p:txBody>
          <a:bodyPr wrap="square" rtlCol="0" anchor="ctr">
            <a:noAutofit/>
          </a:bodyPr>
          <a:lstStyle/>
          <a:p>
            <a:pPr lvl="0"/>
            <a:endParaRPr lang="en-US" noProof="0">
              <a:solidFill>
                <a:schemeClr val="tx1"/>
              </a:solidFill>
            </a:endParaRPr>
          </a:p>
        </p:txBody>
      </p:sp>
    </p:spTree>
    <p:extLst>
      <p:ext uri="{BB962C8B-B14F-4D97-AF65-F5344CB8AC3E}">
        <p14:creationId xmlns:p14="http://schemas.microsoft.com/office/powerpoint/2010/main" val="2138085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E208804-50BA-48FB-95FB-7F4192FA5AFD}"/>
              </a:ext>
            </a:extLst>
          </p:cNvPr>
          <p:cNvSpPr>
            <a:spLocks noGrp="1"/>
          </p:cNvSpPr>
          <p:nvPr>
            <p:ph type="pic" sz="quarter" idx="10" hasCustomPrompt="1"/>
          </p:nvPr>
        </p:nvSpPr>
        <p:spPr>
          <a:xfrm>
            <a:off x="348342" y="326572"/>
            <a:ext cx="11495316" cy="5693228"/>
          </a:xfrm>
          <a:prstGeom prst="rect">
            <a:avLst/>
          </a:prstGeom>
        </p:spPr>
        <p:txBody>
          <a:bodyPr>
            <a:noAutofit/>
          </a:bodyPr>
          <a:lstStyle>
            <a:lvl1pPr marL="0" indent="0" algn="ctr">
              <a:buNone/>
              <a:defRPr>
                <a:solidFill>
                  <a:schemeClr val="accent1"/>
                </a:solidFill>
              </a:defRPr>
            </a:lvl1pPr>
          </a:lstStyle>
          <a:p>
            <a:r>
              <a:rPr lang="en-US" noProof="0"/>
              <a:t>Picture</a:t>
            </a:r>
          </a:p>
        </p:txBody>
      </p:sp>
    </p:spTree>
    <p:extLst>
      <p:ext uri="{BB962C8B-B14F-4D97-AF65-F5344CB8AC3E}">
        <p14:creationId xmlns:p14="http://schemas.microsoft.com/office/powerpoint/2010/main" val="2537139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 picture">
    <p:spTree>
      <p:nvGrpSpPr>
        <p:cNvPr id="1" name=""/>
        <p:cNvGrpSpPr/>
        <p:nvPr/>
      </p:nvGrpSpPr>
      <p:grpSpPr>
        <a:xfrm>
          <a:off x="0" y="0"/>
          <a:ext cx="0" cy="0"/>
          <a:chOff x="0" y="0"/>
          <a:chExt cx="0" cy="0"/>
        </a:xfrm>
      </p:grpSpPr>
      <p:sp>
        <p:nvSpPr>
          <p:cNvPr id="70" name="Picture Placeholder 69">
            <a:extLst>
              <a:ext uri="{FF2B5EF4-FFF2-40B4-BE49-F238E27FC236}">
                <a16:creationId xmlns:a16="http://schemas.microsoft.com/office/drawing/2014/main" id="{174E5DA8-AB87-434B-9361-42C2E57017A5}"/>
              </a:ext>
            </a:extLst>
          </p:cNvPr>
          <p:cNvSpPr>
            <a:spLocks noGrp="1"/>
          </p:cNvSpPr>
          <p:nvPr>
            <p:ph type="pic" sz="quarter" idx="18" hasCustomPrompt="1"/>
          </p:nvPr>
        </p:nvSpPr>
        <p:spPr>
          <a:xfrm>
            <a:off x="6319395" y="0"/>
            <a:ext cx="5868971" cy="6017970"/>
          </a:xfrm>
          <a:custGeom>
            <a:avLst/>
            <a:gdLst>
              <a:gd name="connsiteX0" fmla="*/ 0 w 5868971"/>
              <a:gd name="connsiteY0" fmla="*/ 0 h 6017970"/>
              <a:gd name="connsiteX1" fmla="*/ 5868971 w 5868971"/>
              <a:gd name="connsiteY1" fmla="*/ 0 h 6017970"/>
              <a:gd name="connsiteX2" fmla="*/ 5868971 w 5868971"/>
              <a:gd name="connsiteY2" fmla="*/ 6017970 h 6017970"/>
              <a:gd name="connsiteX3" fmla="*/ 1623644 w 5868971"/>
              <a:gd name="connsiteY3" fmla="*/ 5879596 h 6017970"/>
              <a:gd name="connsiteX4" fmla="*/ 0 w 5868971"/>
              <a:gd name="connsiteY4" fmla="*/ 4368679 h 6017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68971" h="6017970">
                <a:moveTo>
                  <a:pt x="0" y="0"/>
                </a:moveTo>
                <a:lnTo>
                  <a:pt x="5868971" y="0"/>
                </a:lnTo>
                <a:lnTo>
                  <a:pt x="5868971" y="6017970"/>
                </a:lnTo>
                <a:cubicBezTo>
                  <a:pt x="3877564" y="5939968"/>
                  <a:pt x="2161959" y="5879596"/>
                  <a:pt x="1623644" y="5879596"/>
                </a:cubicBezTo>
                <a:cubicBezTo>
                  <a:pt x="202164" y="5879596"/>
                  <a:pt x="0" y="5317806"/>
                  <a:pt x="0" y="4368679"/>
                </a:cubicBezTo>
                <a:close/>
              </a:path>
            </a:pathLst>
          </a:custGeom>
          <a:noFill/>
        </p:spPr>
        <p:txBody>
          <a:bodyPr wrap="square">
            <a:noAutofit/>
          </a:bodyPr>
          <a:lstStyle>
            <a:lvl1pPr marL="0" indent="0" algn="ctr">
              <a:buNone/>
              <a:defRPr>
                <a:solidFill>
                  <a:schemeClr val="accent1"/>
                </a:solidFill>
              </a:defRPr>
            </a:lvl1pPr>
          </a:lstStyle>
          <a:p>
            <a:r>
              <a:rPr lang="en-US" noProof="0"/>
              <a:t>Picture </a:t>
            </a:r>
          </a:p>
        </p:txBody>
      </p:sp>
      <p:sp>
        <p:nvSpPr>
          <p:cNvPr id="14" name="Title 3">
            <a:extLst>
              <a:ext uri="{FF2B5EF4-FFF2-40B4-BE49-F238E27FC236}">
                <a16:creationId xmlns:a16="http://schemas.microsoft.com/office/drawing/2014/main" id="{EF85321A-E7F1-406B-AD08-2DFA1EF6D2AF}"/>
              </a:ext>
            </a:extLst>
          </p:cNvPr>
          <p:cNvSpPr>
            <a:spLocks noGrp="1"/>
          </p:cNvSpPr>
          <p:nvPr>
            <p:ph type="title" hasCustomPrompt="1"/>
          </p:nvPr>
        </p:nvSpPr>
        <p:spPr>
          <a:xfrm>
            <a:off x="396000" y="0"/>
            <a:ext cx="5400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5" name="Text Placeholder 2">
            <a:extLst>
              <a:ext uri="{FF2B5EF4-FFF2-40B4-BE49-F238E27FC236}">
                <a16:creationId xmlns:a16="http://schemas.microsoft.com/office/drawing/2014/main" id="{54F82FAA-AD68-426F-9D8D-435F8AB72AE1}"/>
              </a:ext>
            </a:extLst>
          </p:cNvPr>
          <p:cNvSpPr>
            <a:spLocks noGrp="1"/>
          </p:cNvSpPr>
          <p:nvPr>
            <p:ph type="body" sz="quarter" idx="25" hasCustomPrompt="1"/>
          </p:nvPr>
        </p:nvSpPr>
        <p:spPr>
          <a:xfrm>
            <a:off x="396000" y="1620000"/>
            <a:ext cx="540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7">
            <a:extLst>
              <a:ext uri="{FF2B5EF4-FFF2-40B4-BE49-F238E27FC236}">
                <a16:creationId xmlns:a16="http://schemas.microsoft.com/office/drawing/2014/main" id="{9A242AFD-C9DD-4581-85A2-EC5277FE9DBB}"/>
              </a:ext>
            </a:extLst>
          </p:cNvPr>
          <p:cNvSpPr>
            <a:spLocks noGrp="1"/>
          </p:cNvSpPr>
          <p:nvPr>
            <p:ph type="body" sz="quarter" idx="13" hasCustomPrompt="1"/>
          </p:nvPr>
        </p:nvSpPr>
        <p:spPr>
          <a:xfrm>
            <a:off x="396000" y="900000"/>
            <a:ext cx="540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2" name="Fußzeilenplatzhalter 1">
            <a:extLst>
              <a:ext uri="{FF2B5EF4-FFF2-40B4-BE49-F238E27FC236}">
                <a16:creationId xmlns:a16="http://schemas.microsoft.com/office/drawing/2014/main" id="{BCDE29B8-314A-3132-42B0-2CFC3DEEBDBE}"/>
              </a:ext>
            </a:extLst>
          </p:cNvPr>
          <p:cNvSpPr>
            <a:spLocks noGrp="1"/>
          </p:cNvSpPr>
          <p:nvPr>
            <p:ph type="ftr" sz="quarter" idx="26"/>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007637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picture 2">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AD0E9892-ECD0-488E-BF1C-9AD4C5046D31}"/>
              </a:ext>
            </a:extLst>
          </p:cNvPr>
          <p:cNvSpPr>
            <a:spLocks noGrp="1"/>
          </p:cNvSpPr>
          <p:nvPr>
            <p:ph type="pic" sz="quarter" idx="17" hasCustomPrompt="1"/>
          </p:nvPr>
        </p:nvSpPr>
        <p:spPr>
          <a:xfrm>
            <a:off x="6250756" y="1915"/>
            <a:ext cx="5947790" cy="4637492"/>
          </a:xfrm>
          <a:custGeom>
            <a:avLst/>
            <a:gdLst>
              <a:gd name="connsiteX0" fmla="*/ 0 w 5947790"/>
              <a:gd name="connsiteY0" fmla="*/ 0 h 4637492"/>
              <a:gd name="connsiteX1" fmla="*/ 5947790 w 5947790"/>
              <a:gd name="connsiteY1" fmla="*/ 0 h 4637492"/>
              <a:gd name="connsiteX2" fmla="*/ 5937557 w 5947790"/>
              <a:gd name="connsiteY2" fmla="*/ 4637492 h 4637492"/>
              <a:gd name="connsiteX3" fmla="*/ 996793 w 5947790"/>
              <a:gd name="connsiteY3" fmla="*/ 4437607 h 4637492"/>
              <a:gd name="connsiteX4" fmla="*/ 6365 w 5947790"/>
              <a:gd name="connsiteY4" fmla="*/ 3716717 h 4637492"/>
              <a:gd name="connsiteX5" fmla="*/ 0 w 5947790"/>
              <a:gd name="connsiteY5" fmla="*/ 3529376 h 4637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7790" h="4637492">
                <a:moveTo>
                  <a:pt x="0" y="0"/>
                </a:moveTo>
                <a:lnTo>
                  <a:pt x="5947790" y="0"/>
                </a:lnTo>
                <a:lnTo>
                  <a:pt x="5937557" y="4637492"/>
                </a:lnTo>
                <a:cubicBezTo>
                  <a:pt x="4053747" y="4559106"/>
                  <a:pt x="1493371" y="4437607"/>
                  <a:pt x="996793" y="4437607"/>
                </a:cubicBezTo>
                <a:cubicBezTo>
                  <a:pt x="232690" y="4437607"/>
                  <a:pt x="42079" y="4173401"/>
                  <a:pt x="6365" y="3716717"/>
                </a:cubicBezTo>
                <a:lnTo>
                  <a:pt x="0" y="3529376"/>
                </a:lnTo>
                <a:close/>
              </a:path>
            </a:pathLst>
          </a:custGeom>
        </p:spPr>
        <p:txBody>
          <a:bodyPr wrap="square">
            <a:noAutofit/>
          </a:bodyPr>
          <a:lstStyle>
            <a:lvl1pPr marL="0" indent="0" algn="ctr">
              <a:buNone/>
              <a:defRPr>
                <a:solidFill>
                  <a:schemeClr val="accent1"/>
                </a:solidFill>
              </a:defRPr>
            </a:lvl1pPr>
          </a:lstStyle>
          <a:p>
            <a:r>
              <a:rPr lang="en-US" noProof="0"/>
              <a:t>Picture</a:t>
            </a:r>
          </a:p>
        </p:txBody>
      </p:sp>
      <p:sp>
        <p:nvSpPr>
          <p:cNvPr id="9" name="Title 3">
            <a:extLst>
              <a:ext uri="{FF2B5EF4-FFF2-40B4-BE49-F238E27FC236}">
                <a16:creationId xmlns:a16="http://schemas.microsoft.com/office/drawing/2014/main" id="{35434C85-160C-4552-8AB4-15C5DF693F6A}"/>
              </a:ext>
            </a:extLst>
          </p:cNvPr>
          <p:cNvSpPr>
            <a:spLocks noGrp="1"/>
          </p:cNvSpPr>
          <p:nvPr>
            <p:ph type="title" hasCustomPrompt="1"/>
          </p:nvPr>
        </p:nvSpPr>
        <p:spPr>
          <a:xfrm>
            <a:off x="396000" y="0"/>
            <a:ext cx="5400000" cy="900000"/>
          </a:xfrm>
        </p:spPr>
        <p:txBody>
          <a:bodyPr vert="horz" wrap="square" lIns="0" tIns="72000" rIns="0" bIns="72000" rtlCol="0" anchor="b" anchorCtr="0">
            <a:normAutofit/>
          </a:bodyPr>
          <a:lstStyle>
            <a:lvl1pPr>
              <a:defRPr lang="en-US" dirty="0"/>
            </a:lvl1pPr>
          </a:lstStyle>
          <a:p>
            <a:pPr lvl="0">
              <a:lnSpc>
                <a:spcPct val="100000"/>
              </a:lnSpc>
            </a:pPr>
            <a:r>
              <a:rPr lang="en-US" noProof="0"/>
              <a:t>Click to edit page title</a:t>
            </a:r>
          </a:p>
        </p:txBody>
      </p:sp>
      <p:sp>
        <p:nvSpPr>
          <p:cNvPr id="14" name="Text Placeholder 7">
            <a:extLst>
              <a:ext uri="{FF2B5EF4-FFF2-40B4-BE49-F238E27FC236}">
                <a16:creationId xmlns:a16="http://schemas.microsoft.com/office/drawing/2014/main" id="{F1AF88C8-95C1-4519-BD50-31B90E7553F5}"/>
              </a:ext>
            </a:extLst>
          </p:cNvPr>
          <p:cNvSpPr>
            <a:spLocks noGrp="1"/>
          </p:cNvSpPr>
          <p:nvPr>
            <p:ph type="body" sz="quarter" idx="13" hasCustomPrompt="1"/>
          </p:nvPr>
        </p:nvSpPr>
        <p:spPr>
          <a:xfrm>
            <a:off x="396000" y="900000"/>
            <a:ext cx="5400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10" name="Text Placeholder 2">
            <a:extLst>
              <a:ext uri="{FF2B5EF4-FFF2-40B4-BE49-F238E27FC236}">
                <a16:creationId xmlns:a16="http://schemas.microsoft.com/office/drawing/2014/main" id="{D8013C53-926A-4BD6-87D4-FF1C44EE5FBA}"/>
              </a:ext>
            </a:extLst>
          </p:cNvPr>
          <p:cNvSpPr>
            <a:spLocks noGrp="1"/>
          </p:cNvSpPr>
          <p:nvPr>
            <p:ph type="body" sz="quarter" idx="25" hasCustomPrompt="1"/>
          </p:nvPr>
        </p:nvSpPr>
        <p:spPr>
          <a:xfrm>
            <a:off x="396000" y="1620000"/>
            <a:ext cx="5400000" cy="1561178"/>
          </a:xfrm>
        </p:spPr>
        <p:txBody>
          <a:bodyPr vert="horz" lIns="0" tIns="72000" rIns="0" bIns="72000" rtlCol="0">
            <a:spAutoFit/>
          </a:bodyPr>
          <a:lstStyle>
            <a:lvl1pPr>
              <a:defRPr lang="en-US" dirty="0"/>
            </a:lvl1pPr>
            <a:lvl2pPr>
              <a:defRPr lang="en-US" dirty="0"/>
            </a:lvl2pPr>
            <a:lvl3pPr>
              <a:defRPr lang="en-US" dirty="0"/>
            </a:lvl3pPr>
            <a:lvl4pPr>
              <a:defRPr lang="en-US" dirty="0"/>
            </a:lvl4pPr>
            <a:lvl5pP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132AEE26-C50F-4ACF-A84C-F1E0EEF2825C}"/>
              </a:ext>
            </a:extLst>
          </p:cNvPr>
          <p:cNvSpPr>
            <a:spLocks noGrp="1"/>
          </p:cNvSpPr>
          <p:nvPr>
            <p:ph type="ftr" sz="quarter" idx="26"/>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3548368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 Simple text">
    <p:spTree>
      <p:nvGrpSpPr>
        <p:cNvPr id="1" name=""/>
        <p:cNvGrpSpPr/>
        <p:nvPr/>
      </p:nvGrpSpPr>
      <p:grpSpPr>
        <a:xfrm>
          <a:off x="0" y="0"/>
          <a:ext cx="0" cy="0"/>
          <a:chOff x="0" y="0"/>
          <a:chExt cx="0" cy="0"/>
        </a:xfrm>
      </p:grpSpPr>
      <p:sp>
        <p:nvSpPr>
          <p:cNvPr id="12" name="Title 3">
            <a:extLst>
              <a:ext uri="{FF2B5EF4-FFF2-40B4-BE49-F238E27FC236}">
                <a16:creationId xmlns:a16="http://schemas.microsoft.com/office/drawing/2014/main" id="{38F5F631-A3E0-42F7-936E-EC69FACE10FD}"/>
              </a:ext>
            </a:extLst>
          </p:cNvPr>
          <p:cNvSpPr>
            <a:spLocks noGrp="1"/>
          </p:cNvSpPr>
          <p:nvPr>
            <p:ph type="title" hasCustomPrompt="1"/>
          </p:nvPr>
        </p:nvSpPr>
        <p:spPr>
          <a:xfrm>
            <a:off x="396000" y="0"/>
            <a:ext cx="11412000" cy="900000"/>
          </a:xfrm>
        </p:spPr>
        <p:txBody>
          <a:bodyPr wrap="square">
            <a:normAutofit/>
          </a:bodyPr>
          <a:lstStyle>
            <a:lvl1pPr>
              <a:lnSpc>
                <a:spcPct val="100000"/>
              </a:lnSpc>
              <a:defRPr sz="2400">
                <a:solidFill>
                  <a:schemeClr val="accent1"/>
                </a:solidFill>
              </a:defRPr>
            </a:lvl1pPr>
          </a:lstStyle>
          <a:p>
            <a:r>
              <a:rPr lang="en-US" noProof="0"/>
              <a:t>Click to edit page title</a:t>
            </a:r>
          </a:p>
        </p:txBody>
      </p:sp>
      <p:sp>
        <p:nvSpPr>
          <p:cNvPr id="9" name="Text Placeholder 7">
            <a:extLst>
              <a:ext uri="{FF2B5EF4-FFF2-40B4-BE49-F238E27FC236}">
                <a16:creationId xmlns:a16="http://schemas.microsoft.com/office/drawing/2014/main" id="{A7ACC7D1-006E-4AB6-94E7-1A65ECA7D150}"/>
              </a:ext>
            </a:extLst>
          </p:cNvPr>
          <p:cNvSpPr>
            <a:spLocks noGrp="1"/>
          </p:cNvSpPr>
          <p:nvPr>
            <p:ph type="body" sz="quarter" idx="13" hasCustomPrompt="1"/>
          </p:nvPr>
        </p:nvSpPr>
        <p:spPr>
          <a:xfrm>
            <a:off x="396000" y="900000"/>
            <a:ext cx="11412000" cy="422405"/>
          </a:xfrm>
          <a:prstGeom prst="rect">
            <a:avLst/>
          </a:prstGeom>
        </p:spPr>
        <p:txBody>
          <a:bodyPr wrap="square" anchor="t" anchorCtr="0">
            <a:spAutoFit/>
          </a:bodyPr>
          <a:lstStyle>
            <a:lvl1pPr marL="0" indent="0">
              <a:spcBef>
                <a:spcPts val="0"/>
              </a:spcBef>
              <a:buNone/>
              <a:defRPr b="0" spc="90" baseline="0"/>
            </a:lvl1pPr>
          </a:lstStyle>
          <a:p>
            <a:pPr lvl="0"/>
            <a:r>
              <a:rPr lang="en-US" noProof="0"/>
              <a:t>Click to edit subtitle</a:t>
            </a:r>
          </a:p>
        </p:txBody>
      </p:sp>
      <p:sp>
        <p:nvSpPr>
          <p:cNvPr id="8" name="Text Placeholder 2">
            <a:extLst>
              <a:ext uri="{FF2B5EF4-FFF2-40B4-BE49-F238E27FC236}">
                <a16:creationId xmlns:a16="http://schemas.microsoft.com/office/drawing/2014/main" id="{BF14E842-37A4-48C0-BDD1-AA1475EC02AC}"/>
              </a:ext>
            </a:extLst>
          </p:cNvPr>
          <p:cNvSpPr>
            <a:spLocks noGrp="1"/>
          </p:cNvSpPr>
          <p:nvPr>
            <p:ph type="body" sz="quarter" idx="22" hasCustomPrompt="1"/>
          </p:nvPr>
        </p:nvSpPr>
        <p:spPr>
          <a:xfrm>
            <a:off x="396000" y="1620000"/>
            <a:ext cx="11412000" cy="1561178"/>
          </a:xfrm>
        </p:spPr>
        <p:txBody>
          <a:bodyPr vert="horz" lIns="0" tIns="72000" rIns="0" bIns="72000" rtlCol="0">
            <a:spAutoFit/>
          </a:bodyPr>
          <a:lstStyle>
            <a:lvl1pPr marL="268288" indent="-268288">
              <a:buClr>
                <a:schemeClr val="accent1"/>
              </a:buClr>
              <a:buFont typeface="Segoe UI Symbol" panose="020B0502040204020203" pitchFamily="34" charset="0"/>
              <a:buChar char="❯"/>
              <a:defRPr lang="en-US" dirty="0"/>
            </a:lvl1pPr>
            <a:lvl2pPr marL="685800" indent="-228600">
              <a:buClr>
                <a:schemeClr val="accent1"/>
              </a:buClr>
              <a:buFont typeface="Arial" panose="020B0604020202020204" pitchFamily="34" charset="0"/>
              <a:buChar char="•"/>
              <a:defRPr lang="en-US" dirty="0"/>
            </a:lvl2pPr>
            <a:lvl3pPr marL="1143000" indent="-228600">
              <a:buClr>
                <a:schemeClr val="accent1"/>
              </a:buClr>
              <a:buFont typeface="Segoe UI Symbol" panose="020B0502040204020203" pitchFamily="34" charset="0"/>
              <a:buChar char="⚬"/>
              <a:defRPr lang="en-US" dirty="0"/>
            </a:lvl3pPr>
            <a:lvl4pPr marL="1600200" indent="-228600">
              <a:buClr>
                <a:schemeClr val="accent1"/>
              </a:buClr>
              <a:buFont typeface="Arial" panose="020B0604020202020204" pitchFamily="34" charset="0"/>
              <a:buChar char="•"/>
              <a:defRPr lang="en-US" dirty="0"/>
            </a:lvl4pPr>
            <a:lvl5pPr>
              <a:buClr>
                <a:schemeClr val="accent1"/>
              </a:buClr>
              <a:defRPr lang="en-US" dirty="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ußzeilenplatzhalter 1">
            <a:extLst>
              <a:ext uri="{FF2B5EF4-FFF2-40B4-BE49-F238E27FC236}">
                <a16:creationId xmlns:a16="http://schemas.microsoft.com/office/drawing/2014/main" id="{DFFD7490-F81D-1ECE-0C3F-8E1E1D119A11}"/>
              </a:ext>
            </a:extLst>
          </p:cNvPr>
          <p:cNvSpPr>
            <a:spLocks noGrp="1"/>
          </p:cNvSpPr>
          <p:nvPr>
            <p:ph type="ftr" sz="quarter" idx="23"/>
          </p:nvPr>
        </p:nvSpPr>
        <p:spPr/>
        <p:txBody>
          <a:bodyPr/>
          <a:lstStyle/>
          <a:p>
            <a:r>
              <a:rPr lang="en-US" noProof="0"/>
              <a:t>Date - Footer (edit by selecting "Insert &gt; Header &amp; Footer")</a:t>
            </a:r>
          </a:p>
        </p:txBody>
      </p:sp>
    </p:spTree>
    <p:extLst>
      <p:ext uri="{BB962C8B-B14F-4D97-AF65-F5344CB8AC3E}">
        <p14:creationId xmlns:p14="http://schemas.microsoft.com/office/powerpoint/2010/main" val="1756772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7AC10-825D-420A-A897-22EEA08039CD}"/>
              </a:ext>
            </a:extLst>
          </p:cNvPr>
          <p:cNvSpPr>
            <a:spLocks noGrp="1"/>
          </p:cNvSpPr>
          <p:nvPr>
            <p:ph type="title"/>
          </p:nvPr>
        </p:nvSpPr>
        <p:spPr>
          <a:xfrm>
            <a:off x="396000" y="0"/>
            <a:ext cx="11412000" cy="900000"/>
          </a:xfrm>
          <a:prstGeom prst="rect">
            <a:avLst/>
          </a:prstGeom>
        </p:spPr>
        <p:txBody>
          <a:bodyPr vert="horz" wrap="square" lIns="0" tIns="72000" rIns="0" bIns="72000" rtlCol="0" anchor="b" anchorCtr="0">
            <a:normAutofit/>
          </a:bodyPr>
          <a:lstStyle/>
          <a:p>
            <a:pPr lvl="0">
              <a:lnSpc>
                <a:spcPct val="100000"/>
              </a:lnSpc>
            </a:pPr>
            <a:r>
              <a:rPr lang="de-DE" noProof="0"/>
              <a:t>Mastertitelformat bearbeiten</a:t>
            </a:r>
            <a:endParaRPr lang="en-US" noProof="0"/>
          </a:p>
        </p:txBody>
      </p:sp>
      <p:sp>
        <p:nvSpPr>
          <p:cNvPr id="3" name="Text Placeholder 2">
            <a:extLst>
              <a:ext uri="{FF2B5EF4-FFF2-40B4-BE49-F238E27FC236}">
                <a16:creationId xmlns:a16="http://schemas.microsoft.com/office/drawing/2014/main" id="{A29C4E38-0DCF-469E-A25E-58CFB89A86B5}"/>
              </a:ext>
            </a:extLst>
          </p:cNvPr>
          <p:cNvSpPr>
            <a:spLocks noGrp="1"/>
          </p:cNvSpPr>
          <p:nvPr>
            <p:ph type="body" idx="1"/>
          </p:nvPr>
        </p:nvSpPr>
        <p:spPr>
          <a:xfrm>
            <a:off x="396000" y="1440000"/>
            <a:ext cx="11412000" cy="1561178"/>
          </a:xfrm>
          <a:prstGeom prst="rect">
            <a:avLst/>
          </a:prstGeom>
        </p:spPr>
        <p:txBody>
          <a:bodyPr vert="horz" lIns="0" tIns="72000" rIns="0" bIns="72000" rtlCol="0">
            <a:sp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US" noProof="0"/>
          </a:p>
        </p:txBody>
      </p:sp>
      <p:cxnSp>
        <p:nvCxnSpPr>
          <p:cNvPr id="14" name="Straight Connector 14">
            <a:extLst>
              <a:ext uri="{FF2B5EF4-FFF2-40B4-BE49-F238E27FC236}">
                <a16:creationId xmlns:a16="http://schemas.microsoft.com/office/drawing/2014/main" id="{991D0FEA-87F9-4B36-81A3-5041B5DC62CE}"/>
              </a:ext>
            </a:extLst>
          </p:cNvPr>
          <p:cNvCxnSpPr>
            <a:cxnSpLocks/>
          </p:cNvCxnSpPr>
          <p:nvPr userDrawn="1"/>
        </p:nvCxnSpPr>
        <p:spPr>
          <a:xfrm>
            <a:off x="384627" y="900000"/>
            <a:ext cx="2452451"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3" name="Espace réservé du numéro de diapositive 12">
            <a:extLst>
              <a:ext uri="{FF2B5EF4-FFF2-40B4-BE49-F238E27FC236}">
                <a16:creationId xmlns:a16="http://schemas.microsoft.com/office/drawing/2014/main" id="{E091F7B9-B20B-5145-E207-2313C6A4CC65}"/>
              </a:ext>
            </a:extLst>
          </p:cNvPr>
          <p:cNvSpPr txBox="1">
            <a:spLocks/>
          </p:cNvSpPr>
          <p:nvPr userDrawn="1"/>
        </p:nvSpPr>
        <p:spPr bwMode="gray">
          <a:xfrm>
            <a:off x="396000" y="6407971"/>
            <a:ext cx="343533" cy="299295"/>
          </a:xfrm>
          <a:prstGeom prst="rect">
            <a:avLst/>
          </a:prstGeom>
        </p:spPr>
        <p:txBody>
          <a:bodyPr vert="horz" lIns="0" tIns="72000" rIns="0" bIns="72000" rtlCol="0" anchor="ctr">
            <a:spAutoFit/>
          </a:bodyPr>
          <a:lstStyle>
            <a:defPPr>
              <a:defRPr lang="en-US"/>
            </a:defPPr>
            <a:lvl1pPr>
              <a:defRPr sz="1000" b="1">
                <a:ea typeface="Verdan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fld id="{CE2AE3F1-0CE1-4D50-A158-C2B092B58652}" type="slidenum">
              <a:rPr lang="en-US" noProof="0" smtClean="0"/>
              <a:pPr lvl="0"/>
              <a:t>‹N›</a:t>
            </a:fld>
            <a:endParaRPr lang="en-US" noProof="0"/>
          </a:p>
        </p:txBody>
      </p:sp>
      <p:cxnSp>
        <p:nvCxnSpPr>
          <p:cNvPr id="15" name="Straight Connector 10">
            <a:extLst>
              <a:ext uri="{FF2B5EF4-FFF2-40B4-BE49-F238E27FC236}">
                <a16:creationId xmlns:a16="http://schemas.microsoft.com/office/drawing/2014/main" id="{17412201-4DE4-00C4-8FE0-351C39239F51}"/>
              </a:ext>
            </a:extLst>
          </p:cNvPr>
          <p:cNvCxnSpPr>
            <a:cxnSpLocks/>
          </p:cNvCxnSpPr>
          <p:nvPr userDrawn="1"/>
        </p:nvCxnSpPr>
        <p:spPr>
          <a:xfrm>
            <a:off x="907763" y="6469461"/>
            <a:ext cx="0" cy="176315"/>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36">
            <a:extLst>
              <a:ext uri="{FF2B5EF4-FFF2-40B4-BE49-F238E27FC236}">
                <a16:creationId xmlns:a16="http://schemas.microsoft.com/office/drawing/2014/main" id="{C90BD1CD-72A0-DC37-09C6-602D33D075CC}"/>
              </a:ext>
            </a:extLst>
          </p:cNvPr>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389391" y="6117675"/>
            <a:ext cx="1580105" cy="740025"/>
          </a:xfrm>
          <a:prstGeom prst="rect">
            <a:avLst/>
          </a:prstGeom>
        </p:spPr>
      </p:pic>
      <p:sp>
        <p:nvSpPr>
          <p:cNvPr id="4" name="Fußzeilenplatzhalter 3">
            <a:extLst>
              <a:ext uri="{FF2B5EF4-FFF2-40B4-BE49-F238E27FC236}">
                <a16:creationId xmlns:a16="http://schemas.microsoft.com/office/drawing/2014/main" id="{0DF173D2-7C39-DD87-542D-9B0D12852058}"/>
              </a:ext>
            </a:extLst>
          </p:cNvPr>
          <p:cNvSpPr>
            <a:spLocks noGrp="1"/>
          </p:cNvSpPr>
          <p:nvPr>
            <p:ph type="ftr" sz="quarter" idx="3"/>
          </p:nvPr>
        </p:nvSpPr>
        <p:spPr>
          <a:xfrm>
            <a:off x="1029417" y="6407971"/>
            <a:ext cx="8459999" cy="299296"/>
          </a:xfrm>
          <a:prstGeom prst="rect">
            <a:avLst/>
          </a:prstGeom>
        </p:spPr>
        <p:txBody>
          <a:bodyPr vert="horz" lIns="0" tIns="0" rIns="0" bIns="0" rtlCol="0" anchor="ctr"/>
          <a:lstStyle>
            <a:lvl1pPr algn="l">
              <a:defRPr sz="1000">
                <a:solidFill>
                  <a:schemeClr val="tx1"/>
                </a:solidFill>
              </a:defRPr>
            </a:lvl1pPr>
          </a:lstStyle>
          <a:p>
            <a:r>
              <a:rPr lang="en-US" noProof="0"/>
              <a:t>Date - Footer (edit by selecting "Insert &gt; Header &amp; Footer")</a:t>
            </a:r>
          </a:p>
        </p:txBody>
      </p:sp>
    </p:spTree>
    <p:extLst>
      <p:ext uri="{BB962C8B-B14F-4D97-AF65-F5344CB8AC3E}">
        <p14:creationId xmlns:p14="http://schemas.microsoft.com/office/powerpoint/2010/main" val="1874481810"/>
      </p:ext>
    </p:extLst>
  </p:cSld>
  <p:clrMap bg1="lt1" tx1="dk1" bg2="lt2" tx2="dk2" accent1="accent1" accent2="accent2" accent3="accent3" accent4="accent4" accent5="accent5" accent6="accent6" hlink="hlink" folHlink="folHlink"/>
  <p:sldLayoutIdLst>
    <p:sldLayoutId id="2147483691" r:id="rId1"/>
    <p:sldLayoutId id="2147483668" r:id="rId2"/>
    <p:sldLayoutId id="2147483727" r:id="rId3"/>
    <p:sldLayoutId id="2147483729" r:id="rId4"/>
    <p:sldLayoutId id="2147483670" r:id="rId5"/>
    <p:sldLayoutId id="2147483672" r:id="rId6"/>
    <p:sldLayoutId id="2147483666" r:id="rId7"/>
    <p:sldLayoutId id="2147483701" r:id="rId8"/>
    <p:sldLayoutId id="2147483731" r:id="rId9"/>
    <p:sldLayoutId id="2147483693" r:id="rId10"/>
    <p:sldLayoutId id="2147483695" r:id="rId11"/>
    <p:sldLayoutId id="2147483704" r:id="rId12"/>
    <p:sldLayoutId id="2147483703" r:id="rId13"/>
    <p:sldLayoutId id="2147483707" r:id="rId14"/>
    <p:sldLayoutId id="2147483709" r:id="rId15"/>
    <p:sldLayoutId id="2147483726" r:id="rId16"/>
    <p:sldLayoutId id="2147483711" r:id="rId17"/>
    <p:sldLayoutId id="2147483728" r:id="rId18"/>
    <p:sldLayoutId id="2147483713" r:id="rId19"/>
    <p:sldLayoutId id="2147483719" r:id="rId20"/>
    <p:sldLayoutId id="2147483721" r:id="rId21"/>
    <p:sldLayoutId id="2147483730" r:id="rId22"/>
    <p:sldLayoutId id="2147483687" r:id="rId23"/>
    <p:sldLayoutId id="2147483725" r:id="rId24"/>
  </p:sldLayoutIdLst>
  <p:hf sldNum="0" hdr="0" dt="0"/>
  <p:txStyles>
    <p:titleStyle>
      <a:lvl1pPr algn="l" defTabSz="914400" rtl="0" eaLnBrk="1" latinLnBrk="0" hangingPunct="1">
        <a:lnSpc>
          <a:spcPct val="80000"/>
        </a:lnSpc>
        <a:spcBef>
          <a:spcPct val="0"/>
        </a:spcBef>
        <a:spcAft>
          <a:spcPts val="0"/>
        </a:spcAft>
        <a:buNone/>
        <a:defRPr lang="en-US" sz="2400" kern="1200" spc="20" baseline="0" dirty="0">
          <a:solidFill>
            <a:schemeClr val="accent1"/>
          </a:solidFill>
          <a:latin typeface="+mj-lt"/>
          <a:ea typeface="+mj-ea"/>
          <a:cs typeface="+mj-cs"/>
        </a:defRPr>
      </a:lvl1pPr>
    </p:titleStyle>
    <p:body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5.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C695A31-CBA1-4B1E-8BD4-24B7949026EE}"/>
              </a:ext>
            </a:extLst>
          </p:cNvPr>
          <p:cNvSpPr>
            <a:spLocks noGrp="1"/>
          </p:cNvSpPr>
          <p:nvPr>
            <p:ph type="title"/>
          </p:nvPr>
        </p:nvSpPr>
        <p:spPr/>
        <p:txBody>
          <a:bodyPr/>
          <a:lstStyle/>
          <a:p>
            <a:r>
              <a:rPr lang="en-US" dirty="0"/>
              <a:t>Installation limits</a:t>
            </a:r>
          </a:p>
        </p:txBody>
      </p:sp>
      <p:sp>
        <p:nvSpPr>
          <p:cNvPr id="10" name="Espace réservé du texte 9">
            <a:extLst>
              <a:ext uri="{FF2B5EF4-FFF2-40B4-BE49-F238E27FC236}">
                <a16:creationId xmlns:a16="http://schemas.microsoft.com/office/drawing/2014/main" id="{3E112E09-557D-4F70-B8B9-70DB625C8553}"/>
              </a:ext>
            </a:extLst>
          </p:cNvPr>
          <p:cNvSpPr>
            <a:spLocks noGrp="1"/>
          </p:cNvSpPr>
          <p:nvPr>
            <p:ph type="body" sz="quarter" idx="13"/>
          </p:nvPr>
        </p:nvSpPr>
        <p:spPr/>
        <p:txBody>
          <a:bodyPr/>
          <a:lstStyle/>
          <a:p>
            <a:r>
              <a:rPr lang="en-US" dirty="0"/>
              <a:t>Usage of the H-plane</a:t>
            </a:r>
          </a:p>
        </p:txBody>
      </p:sp>
      <p:sp>
        <p:nvSpPr>
          <p:cNvPr id="8" name="Espace réservé du contenu 7">
            <a:extLst>
              <a:ext uri="{FF2B5EF4-FFF2-40B4-BE49-F238E27FC236}">
                <a16:creationId xmlns:a16="http://schemas.microsoft.com/office/drawing/2014/main" id="{293DD1B6-8001-4B41-AABA-A2E3FDCED412}"/>
              </a:ext>
            </a:extLst>
          </p:cNvPr>
          <p:cNvSpPr txBox="1">
            <a:spLocks/>
          </p:cNvSpPr>
          <p:nvPr/>
        </p:nvSpPr>
        <p:spPr>
          <a:xfrm>
            <a:off x="396000" y="6235585"/>
            <a:ext cx="11412000" cy="183503"/>
          </a:xfrm>
          <a:prstGeom prst="rect">
            <a:avLst/>
          </a:prstGeom>
        </p:spPr>
        <p:txBody>
          <a:bodyPr lIns="0" tIns="36000" rIns="0" bIns="36000" anchor="b" anchorCtr="0">
            <a:spAutoFit/>
          </a:bodyPr>
          <a:lst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r>
              <a:rPr lang="en-US" sz="900" b="0" i="1" dirty="0"/>
              <a:t>Footnotes</a:t>
            </a:r>
          </a:p>
        </p:txBody>
      </p:sp>
      <p:sp>
        <p:nvSpPr>
          <p:cNvPr id="2" name="BJPseudoFooter">
            <a:extLst>
              <a:ext uri="{FF2B5EF4-FFF2-40B4-BE49-F238E27FC236}">
                <a16:creationId xmlns:a16="http://schemas.microsoft.com/office/drawing/2014/main" id="{40CCE5F4-602C-450D-B683-DC93FE6778F5}"/>
              </a:ext>
            </a:extLst>
          </p:cNvPr>
          <p:cNvSpPr txBox="1"/>
          <p:nvPr>
            <p:custDataLst>
              <p:tags r:id="rId1"/>
            </p:custDataLst>
          </p:nvPr>
        </p:nvSpPr>
        <p:spPr>
          <a:xfrm>
            <a:off x="127000" y="6737578"/>
            <a:ext cx="11938000" cy="107722"/>
          </a:xfrm>
          <a:prstGeom prst="rect">
            <a:avLst/>
          </a:prstGeom>
          <a:noFill/>
        </p:spPr>
        <p:txBody>
          <a:bodyPr vert="horz" rtlCol="0">
            <a:spAutoFit/>
          </a:bodyPr>
          <a:lstStyle/>
          <a:p>
            <a:r>
              <a:rPr lang="en-US" sz="100" dirty="0">
                <a:solidFill>
                  <a:srgbClr val="000000"/>
                </a:solidFill>
                <a:latin typeface="Times New Roman" panose="02020603050405020304" pitchFamily="18" charset="0"/>
              </a:rPr>
              <a:t> </a:t>
            </a:r>
          </a:p>
        </p:txBody>
      </p:sp>
      <p:cxnSp>
        <p:nvCxnSpPr>
          <p:cNvPr id="5" name="Gerader Verbinder 4">
            <a:extLst>
              <a:ext uri="{FF2B5EF4-FFF2-40B4-BE49-F238E27FC236}">
                <a16:creationId xmlns:a16="http://schemas.microsoft.com/office/drawing/2014/main" id="{C96DC78A-3F3E-2735-0D4B-F0DEE960CBB4}"/>
              </a:ext>
            </a:extLst>
          </p:cNvPr>
          <p:cNvCxnSpPr>
            <a:cxnSpLocks/>
          </p:cNvCxnSpPr>
          <p:nvPr/>
        </p:nvCxnSpPr>
        <p:spPr>
          <a:xfrm>
            <a:off x="1278543" y="5606534"/>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3A0ECCD9-DBD2-6601-B210-8F1A9E6F6C34}"/>
              </a:ext>
            </a:extLst>
          </p:cNvPr>
          <p:cNvCxnSpPr>
            <a:cxnSpLocks/>
          </p:cNvCxnSpPr>
          <p:nvPr/>
        </p:nvCxnSpPr>
        <p:spPr>
          <a:xfrm>
            <a:off x="1283305" y="165735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AC7DE2D6-5F4C-6076-5846-0F9A73906C4F}"/>
              </a:ext>
            </a:extLst>
          </p:cNvPr>
          <p:cNvSpPr txBox="1"/>
          <p:nvPr/>
        </p:nvSpPr>
        <p:spPr>
          <a:xfrm>
            <a:off x="302216" y="1507750"/>
            <a:ext cx="1009650" cy="307777"/>
          </a:xfrm>
          <a:prstGeom prst="rect">
            <a:avLst/>
          </a:prstGeom>
          <a:noFill/>
        </p:spPr>
        <p:txBody>
          <a:bodyPr wrap="square" rtlCol="0">
            <a:spAutoFit/>
          </a:bodyPr>
          <a:lstStyle/>
          <a:p>
            <a:pPr algn="r"/>
            <a:r>
              <a:rPr lang="de-DE" sz="1400" dirty="0"/>
              <a:t>1500 mm</a:t>
            </a:r>
          </a:p>
        </p:txBody>
      </p:sp>
      <p:sp>
        <p:nvSpPr>
          <p:cNvPr id="15" name="Textfeld 14">
            <a:extLst>
              <a:ext uri="{FF2B5EF4-FFF2-40B4-BE49-F238E27FC236}">
                <a16:creationId xmlns:a16="http://schemas.microsoft.com/office/drawing/2014/main" id="{FB0CA60E-ADEC-0A5C-9A6D-7F2FBDB2307A}"/>
              </a:ext>
            </a:extLst>
          </p:cNvPr>
          <p:cNvSpPr txBox="1"/>
          <p:nvPr/>
        </p:nvSpPr>
        <p:spPr>
          <a:xfrm>
            <a:off x="302216" y="5437013"/>
            <a:ext cx="1009650" cy="307777"/>
          </a:xfrm>
          <a:prstGeom prst="rect">
            <a:avLst/>
          </a:prstGeom>
          <a:noFill/>
        </p:spPr>
        <p:txBody>
          <a:bodyPr wrap="square" rtlCol="0">
            <a:spAutoFit/>
          </a:bodyPr>
          <a:lstStyle/>
          <a:p>
            <a:pPr algn="r"/>
            <a:r>
              <a:rPr lang="de-DE" sz="1400" dirty="0"/>
              <a:t>0 mm</a:t>
            </a:r>
          </a:p>
        </p:txBody>
      </p:sp>
      <p:cxnSp>
        <p:nvCxnSpPr>
          <p:cNvPr id="18" name="Gerader Verbinder 17">
            <a:extLst>
              <a:ext uri="{FF2B5EF4-FFF2-40B4-BE49-F238E27FC236}">
                <a16:creationId xmlns:a16="http://schemas.microsoft.com/office/drawing/2014/main" id="{7CE5EEA1-4995-98BC-7A67-9AE8A86E511C}"/>
              </a:ext>
            </a:extLst>
          </p:cNvPr>
          <p:cNvCxnSpPr>
            <a:cxnSpLocks/>
          </p:cNvCxnSpPr>
          <p:nvPr/>
        </p:nvCxnSpPr>
        <p:spPr>
          <a:xfrm>
            <a:off x="1278543" y="497205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ACC33E1A-01CF-3F44-8BD5-24ACF3CE9F4B}"/>
              </a:ext>
            </a:extLst>
          </p:cNvPr>
          <p:cNvSpPr txBox="1"/>
          <p:nvPr/>
        </p:nvSpPr>
        <p:spPr>
          <a:xfrm>
            <a:off x="302216" y="4806165"/>
            <a:ext cx="1009650" cy="307777"/>
          </a:xfrm>
          <a:prstGeom prst="rect">
            <a:avLst/>
          </a:prstGeom>
          <a:noFill/>
        </p:spPr>
        <p:txBody>
          <a:bodyPr wrap="square" rtlCol="0">
            <a:spAutoFit/>
          </a:bodyPr>
          <a:lstStyle/>
          <a:p>
            <a:pPr algn="r"/>
            <a:r>
              <a:rPr lang="de-DE" sz="1400" dirty="0"/>
              <a:t>250 mm</a:t>
            </a:r>
          </a:p>
        </p:txBody>
      </p:sp>
      <p:cxnSp>
        <p:nvCxnSpPr>
          <p:cNvPr id="20" name="Gerader Verbinder 19">
            <a:extLst>
              <a:ext uri="{FF2B5EF4-FFF2-40B4-BE49-F238E27FC236}">
                <a16:creationId xmlns:a16="http://schemas.microsoft.com/office/drawing/2014/main" id="{EFE2A644-17D3-A5D1-D5F7-0B8F58D4C0B0}"/>
              </a:ext>
            </a:extLst>
          </p:cNvPr>
          <p:cNvCxnSpPr>
            <a:cxnSpLocks/>
          </p:cNvCxnSpPr>
          <p:nvPr/>
        </p:nvCxnSpPr>
        <p:spPr>
          <a:xfrm>
            <a:off x="1278543" y="3533775"/>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B4350521-D4C7-5FB6-6062-68C7CE8D4098}"/>
              </a:ext>
            </a:extLst>
          </p:cNvPr>
          <p:cNvSpPr txBox="1"/>
          <p:nvPr/>
        </p:nvSpPr>
        <p:spPr>
          <a:xfrm>
            <a:off x="302216" y="3379613"/>
            <a:ext cx="1009650" cy="307777"/>
          </a:xfrm>
          <a:prstGeom prst="rect">
            <a:avLst/>
          </a:prstGeom>
          <a:noFill/>
        </p:spPr>
        <p:txBody>
          <a:bodyPr wrap="square" rtlCol="0">
            <a:spAutoFit/>
          </a:bodyPr>
          <a:lstStyle/>
          <a:p>
            <a:pPr algn="r"/>
            <a:r>
              <a:rPr lang="de-DE" sz="1400" dirty="0"/>
              <a:t>800 mm</a:t>
            </a:r>
          </a:p>
        </p:txBody>
      </p:sp>
      <p:cxnSp>
        <p:nvCxnSpPr>
          <p:cNvPr id="24" name="Gerader Verbinder 23">
            <a:extLst>
              <a:ext uri="{FF2B5EF4-FFF2-40B4-BE49-F238E27FC236}">
                <a16:creationId xmlns:a16="http://schemas.microsoft.com/office/drawing/2014/main" id="{30A7FBA8-9B21-01DE-47FC-E7C0C6F7A71B}"/>
              </a:ext>
            </a:extLst>
          </p:cNvPr>
          <p:cNvCxnSpPr>
            <a:cxnSpLocks/>
          </p:cNvCxnSpPr>
          <p:nvPr/>
        </p:nvCxnSpPr>
        <p:spPr>
          <a:xfrm>
            <a:off x="1278543" y="2355607"/>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4D94243D-3C93-19EC-C89C-DEFB8A1BC93C}"/>
              </a:ext>
            </a:extLst>
          </p:cNvPr>
          <p:cNvSpPr txBox="1"/>
          <p:nvPr/>
        </p:nvSpPr>
        <p:spPr>
          <a:xfrm>
            <a:off x="302216" y="2201445"/>
            <a:ext cx="1009650" cy="307777"/>
          </a:xfrm>
          <a:prstGeom prst="rect">
            <a:avLst/>
          </a:prstGeom>
          <a:noFill/>
        </p:spPr>
        <p:txBody>
          <a:bodyPr wrap="square" rtlCol="0">
            <a:spAutoFit/>
          </a:bodyPr>
          <a:lstStyle/>
          <a:p>
            <a:pPr algn="r"/>
            <a:r>
              <a:rPr lang="de-DE" sz="1400" dirty="0"/>
              <a:t>1200 mm</a:t>
            </a:r>
          </a:p>
        </p:txBody>
      </p:sp>
      <p:sp>
        <p:nvSpPr>
          <p:cNvPr id="23" name="Textfeld 22">
            <a:extLst>
              <a:ext uri="{FF2B5EF4-FFF2-40B4-BE49-F238E27FC236}">
                <a16:creationId xmlns:a16="http://schemas.microsoft.com/office/drawing/2014/main" id="{9921956E-E91E-A13B-847D-65B785787B6A}"/>
              </a:ext>
            </a:extLst>
          </p:cNvPr>
          <p:cNvSpPr txBox="1"/>
          <p:nvPr/>
        </p:nvSpPr>
        <p:spPr>
          <a:xfrm>
            <a:off x="1429097" y="5606534"/>
            <a:ext cx="1138258" cy="307777"/>
          </a:xfrm>
          <a:prstGeom prst="rect">
            <a:avLst/>
          </a:prstGeom>
          <a:noFill/>
        </p:spPr>
        <p:txBody>
          <a:bodyPr wrap="square" rtlCol="0">
            <a:spAutoFit/>
          </a:bodyPr>
          <a:lstStyle/>
          <a:p>
            <a:pPr algn="ctr"/>
            <a:r>
              <a:rPr lang="de-DE" sz="1400" b="1" dirty="0" err="1"/>
              <a:t>Reversing</a:t>
            </a:r>
            <a:endParaRPr lang="de-DE" sz="1400" b="1" dirty="0"/>
          </a:p>
        </p:txBody>
      </p:sp>
      <p:sp>
        <p:nvSpPr>
          <p:cNvPr id="27" name="Rechteck 26">
            <a:extLst>
              <a:ext uri="{FF2B5EF4-FFF2-40B4-BE49-F238E27FC236}">
                <a16:creationId xmlns:a16="http://schemas.microsoft.com/office/drawing/2014/main" id="{B3635CEB-DDF0-A11B-3419-E0AE9FE57929}"/>
              </a:ext>
            </a:extLst>
          </p:cNvPr>
          <p:cNvSpPr/>
          <p:nvPr/>
        </p:nvSpPr>
        <p:spPr>
          <a:xfrm>
            <a:off x="10824988" y="1276778"/>
            <a:ext cx="218150" cy="21528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8" name="Rechteck 27">
            <a:extLst>
              <a:ext uri="{FF2B5EF4-FFF2-40B4-BE49-F238E27FC236}">
                <a16:creationId xmlns:a16="http://schemas.microsoft.com/office/drawing/2014/main" id="{6945F65A-99EF-F543-3F22-524D95ACB418}"/>
              </a:ext>
            </a:extLst>
          </p:cNvPr>
          <p:cNvSpPr/>
          <p:nvPr/>
        </p:nvSpPr>
        <p:spPr>
          <a:xfrm>
            <a:off x="10824988" y="1775286"/>
            <a:ext cx="218150" cy="215281"/>
          </a:xfrm>
          <a:prstGeom prst="rect">
            <a:avLst/>
          </a:prstGeom>
          <a:pattFill prst="wdUpDiag">
            <a:fgClr>
              <a:schemeClr val="tx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9" name="Textfeld 28">
            <a:extLst>
              <a:ext uri="{FF2B5EF4-FFF2-40B4-BE49-F238E27FC236}">
                <a16:creationId xmlns:a16="http://schemas.microsoft.com/office/drawing/2014/main" id="{D5011196-ABB9-A48C-3315-8E4383A6370D}"/>
              </a:ext>
            </a:extLst>
          </p:cNvPr>
          <p:cNvSpPr txBox="1"/>
          <p:nvPr/>
        </p:nvSpPr>
        <p:spPr>
          <a:xfrm>
            <a:off x="11031414" y="1008183"/>
            <a:ext cx="952431" cy="1031051"/>
          </a:xfrm>
          <a:prstGeom prst="rect">
            <a:avLst/>
          </a:prstGeom>
          <a:noFill/>
        </p:spPr>
        <p:txBody>
          <a:bodyPr wrap="square" rtlCol="0">
            <a:spAutoFit/>
          </a:bodyPr>
          <a:lstStyle/>
          <a:p>
            <a:pPr>
              <a:spcBef>
                <a:spcPts val="600"/>
              </a:spcBef>
            </a:pPr>
            <a:r>
              <a:rPr lang="de-DE" sz="1400" dirty="0"/>
              <a:t>UN-R / GB / TAI/IND</a:t>
            </a:r>
          </a:p>
          <a:p>
            <a:pPr>
              <a:spcBef>
                <a:spcPts val="600"/>
              </a:spcBef>
            </a:pPr>
            <a:r>
              <a:rPr lang="de-DE" sz="1400" dirty="0"/>
              <a:t>DOT</a:t>
            </a:r>
          </a:p>
        </p:txBody>
      </p:sp>
      <p:cxnSp>
        <p:nvCxnSpPr>
          <p:cNvPr id="31" name="Gerader Verbinder 30">
            <a:extLst>
              <a:ext uri="{FF2B5EF4-FFF2-40B4-BE49-F238E27FC236}">
                <a16:creationId xmlns:a16="http://schemas.microsoft.com/office/drawing/2014/main" id="{4D00F36D-F3BB-DD7B-60C9-5A1E080E3FBA}"/>
              </a:ext>
            </a:extLst>
          </p:cNvPr>
          <p:cNvCxnSpPr>
            <a:cxnSpLocks/>
          </p:cNvCxnSpPr>
          <p:nvPr/>
        </p:nvCxnSpPr>
        <p:spPr>
          <a:xfrm>
            <a:off x="1278544" y="4725868"/>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8870E93B-7C69-9A2D-B09A-84B9918ED2BB}"/>
              </a:ext>
            </a:extLst>
          </p:cNvPr>
          <p:cNvSpPr txBox="1"/>
          <p:nvPr/>
        </p:nvSpPr>
        <p:spPr>
          <a:xfrm>
            <a:off x="302217" y="4571706"/>
            <a:ext cx="1009650" cy="307777"/>
          </a:xfrm>
          <a:prstGeom prst="rect">
            <a:avLst/>
          </a:prstGeom>
          <a:noFill/>
        </p:spPr>
        <p:txBody>
          <a:bodyPr wrap="square" rtlCol="0">
            <a:spAutoFit/>
          </a:bodyPr>
          <a:lstStyle/>
          <a:p>
            <a:pPr algn="r"/>
            <a:r>
              <a:rPr lang="de-DE" sz="1400" dirty="0"/>
              <a:t>350 mm</a:t>
            </a:r>
          </a:p>
        </p:txBody>
      </p:sp>
      <p:sp>
        <p:nvSpPr>
          <p:cNvPr id="22" name="Rechteck 21">
            <a:extLst>
              <a:ext uri="{FF2B5EF4-FFF2-40B4-BE49-F238E27FC236}">
                <a16:creationId xmlns:a16="http://schemas.microsoft.com/office/drawing/2014/main" id="{810BAEDF-7CCE-6B78-CAC1-A74F25FAE3AC}"/>
              </a:ext>
            </a:extLst>
          </p:cNvPr>
          <p:cNvSpPr/>
          <p:nvPr/>
        </p:nvSpPr>
        <p:spPr>
          <a:xfrm>
            <a:off x="1405650" y="2351211"/>
            <a:ext cx="508875" cy="262083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6" name="Rechteck 25">
            <a:extLst>
              <a:ext uri="{FF2B5EF4-FFF2-40B4-BE49-F238E27FC236}">
                <a16:creationId xmlns:a16="http://schemas.microsoft.com/office/drawing/2014/main" id="{7DA6A52E-DA6C-48C5-DE02-C9DA09808AB9}"/>
              </a:ext>
            </a:extLst>
          </p:cNvPr>
          <p:cNvSpPr/>
          <p:nvPr/>
        </p:nvSpPr>
        <p:spPr>
          <a:xfrm>
            <a:off x="2052037" y="1361664"/>
            <a:ext cx="508875" cy="4229511"/>
          </a:xfrm>
          <a:prstGeom prst="rect">
            <a:avLst/>
          </a:prstGeom>
          <a:pattFill prst="wdUpDiag">
            <a:fgClr>
              <a:schemeClr val="accent5">
                <a:lumMod val="40000"/>
                <a:lumOff val="6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0" name="Rechteck 29">
            <a:extLst>
              <a:ext uri="{FF2B5EF4-FFF2-40B4-BE49-F238E27FC236}">
                <a16:creationId xmlns:a16="http://schemas.microsoft.com/office/drawing/2014/main" id="{CEE480EE-CDAD-981B-7604-DC21EB8BEEA7}"/>
              </a:ext>
            </a:extLst>
          </p:cNvPr>
          <p:cNvSpPr/>
          <p:nvPr/>
        </p:nvSpPr>
        <p:spPr>
          <a:xfrm>
            <a:off x="3058604" y="1652954"/>
            <a:ext cx="508875" cy="331909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3" name="Rechteck 32">
            <a:extLst>
              <a:ext uri="{FF2B5EF4-FFF2-40B4-BE49-F238E27FC236}">
                <a16:creationId xmlns:a16="http://schemas.microsoft.com/office/drawing/2014/main" id="{7DEFEA4E-EA27-C366-3634-EAB45F4C0949}"/>
              </a:ext>
            </a:extLst>
          </p:cNvPr>
          <p:cNvSpPr/>
          <p:nvPr/>
        </p:nvSpPr>
        <p:spPr>
          <a:xfrm>
            <a:off x="3715097" y="986772"/>
            <a:ext cx="508875" cy="3643843"/>
          </a:xfrm>
          <a:prstGeom prst="rect">
            <a:avLst/>
          </a:prstGeom>
          <a:pattFill prst="wdUpDiag">
            <a:fgClr>
              <a:srgbClr val="FFC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4" name="Textfeld 33">
            <a:extLst>
              <a:ext uri="{FF2B5EF4-FFF2-40B4-BE49-F238E27FC236}">
                <a16:creationId xmlns:a16="http://schemas.microsoft.com/office/drawing/2014/main" id="{D74CD901-26AB-F294-84CF-24E1C88936E9}"/>
              </a:ext>
            </a:extLst>
          </p:cNvPr>
          <p:cNvSpPr txBox="1"/>
          <p:nvPr/>
        </p:nvSpPr>
        <p:spPr>
          <a:xfrm>
            <a:off x="3839404" y="4409602"/>
            <a:ext cx="284796" cy="184666"/>
          </a:xfrm>
          <a:prstGeom prst="rect">
            <a:avLst/>
          </a:prstGeom>
          <a:solidFill>
            <a:schemeClr val="bg1">
              <a:lumMod val="75000"/>
            </a:schemeClr>
          </a:solidFill>
        </p:spPr>
        <p:txBody>
          <a:bodyPr wrap="square" lIns="0" tIns="0" rIns="0" bIns="0" rtlCol="0">
            <a:spAutoFit/>
          </a:bodyPr>
          <a:lstStyle>
            <a:defPPr>
              <a:defRPr lang="en-US"/>
            </a:defPPr>
            <a:lvl1pPr>
              <a:defRPr sz="1200"/>
            </a:lvl1pPr>
          </a:lstStyle>
          <a:p>
            <a:pPr algn="ctr"/>
            <a:r>
              <a:rPr lang="de-DE" dirty="0"/>
              <a:t>381</a:t>
            </a:r>
          </a:p>
        </p:txBody>
      </p:sp>
      <p:sp>
        <p:nvSpPr>
          <p:cNvPr id="35" name="Textfeld 34">
            <a:extLst>
              <a:ext uri="{FF2B5EF4-FFF2-40B4-BE49-F238E27FC236}">
                <a16:creationId xmlns:a16="http://schemas.microsoft.com/office/drawing/2014/main" id="{7217D043-BDF8-BBC1-DE3E-F20D769CBA24}"/>
              </a:ext>
            </a:extLst>
          </p:cNvPr>
          <p:cNvSpPr txBox="1"/>
          <p:nvPr/>
        </p:nvSpPr>
        <p:spPr>
          <a:xfrm>
            <a:off x="3784253" y="1022955"/>
            <a:ext cx="384339" cy="184666"/>
          </a:xfrm>
          <a:prstGeom prst="rect">
            <a:avLst/>
          </a:prstGeom>
          <a:solidFill>
            <a:schemeClr val="tx1">
              <a:lumMod val="25000"/>
              <a:lumOff val="75000"/>
            </a:schemeClr>
          </a:solidFill>
        </p:spPr>
        <p:txBody>
          <a:bodyPr wrap="square" lIns="0" tIns="0" rIns="0" bIns="0" rtlCol="0">
            <a:spAutoFit/>
          </a:bodyPr>
          <a:lstStyle>
            <a:defPPr>
              <a:defRPr lang="en-US"/>
            </a:defPPr>
            <a:lvl1pPr>
              <a:defRPr sz="1200"/>
            </a:lvl1pPr>
          </a:lstStyle>
          <a:p>
            <a:pPr algn="ctr"/>
            <a:r>
              <a:rPr lang="de-DE" dirty="0"/>
              <a:t>2108</a:t>
            </a:r>
          </a:p>
        </p:txBody>
      </p:sp>
      <p:sp>
        <p:nvSpPr>
          <p:cNvPr id="36" name="Textfeld 35">
            <a:extLst>
              <a:ext uri="{FF2B5EF4-FFF2-40B4-BE49-F238E27FC236}">
                <a16:creationId xmlns:a16="http://schemas.microsoft.com/office/drawing/2014/main" id="{3D3C2B8C-5D1A-0E2F-A366-0F2889F90A0F}"/>
              </a:ext>
            </a:extLst>
          </p:cNvPr>
          <p:cNvSpPr txBox="1"/>
          <p:nvPr/>
        </p:nvSpPr>
        <p:spPr>
          <a:xfrm>
            <a:off x="2090007" y="1394376"/>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open</a:t>
            </a:r>
          </a:p>
        </p:txBody>
      </p:sp>
      <p:sp>
        <p:nvSpPr>
          <p:cNvPr id="37" name="Textfeld 36">
            <a:extLst>
              <a:ext uri="{FF2B5EF4-FFF2-40B4-BE49-F238E27FC236}">
                <a16:creationId xmlns:a16="http://schemas.microsoft.com/office/drawing/2014/main" id="{B7FCBE24-2102-C1C7-323D-781AADC59E22}"/>
              </a:ext>
            </a:extLst>
          </p:cNvPr>
          <p:cNvSpPr txBox="1"/>
          <p:nvPr/>
        </p:nvSpPr>
        <p:spPr>
          <a:xfrm>
            <a:off x="2101730" y="5369817"/>
            <a:ext cx="434659" cy="184664"/>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open</a:t>
            </a:r>
          </a:p>
        </p:txBody>
      </p:sp>
      <p:sp>
        <p:nvSpPr>
          <p:cNvPr id="38" name="Rechteck 37">
            <a:extLst>
              <a:ext uri="{FF2B5EF4-FFF2-40B4-BE49-F238E27FC236}">
                <a16:creationId xmlns:a16="http://schemas.microsoft.com/office/drawing/2014/main" id="{305968D4-7E8E-CB4F-7C62-7E3302FEF46D}"/>
              </a:ext>
            </a:extLst>
          </p:cNvPr>
          <p:cNvSpPr/>
          <p:nvPr/>
        </p:nvSpPr>
        <p:spPr>
          <a:xfrm>
            <a:off x="4747072" y="1652954"/>
            <a:ext cx="508875" cy="307291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9" name="Textfeld 38">
            <a:extLst>
              <a:ext uri="{FF2B5EF4-FFF2-40B4-BE49-F238E27FC236}">
                <a16:creationId xmlns:a16="http://schemas.microsoft.com/office/drawing/2014/main" id="{9E3FBC03-514C-B24C-B482-2AAF41FDCE95}"/>
              </a:ext>
            </a:extLst>
          </p:cNvPr>
          <p:cNvSpPr txBox="1"/>
          <p:nvPr/>
        </p:nvSpPr>
        <p:spPr>
          <a:xfrm>
            <a:off x="3089377" y="5606534"/>
            <a:ext cx="1138258" cy="523220"/>
          </a:xfrm>
          <a:prstGeom prst="rect">
            <a:avLst/>
          </a:prstGeom>
          <a:noFill/>
        </p:spPr>
        <p:txBody>
          <a:bodyPr wrap="square" rtlCol="0">
            <a:spAutoFit/>
          </a:bodyPr>
          <a:lstStyle/>
          <a:p>
            <a:pPr algn="ctr"/>
            <a:r>
              <a:rPr lang="de-DE" sz="1400" b="1" dirty="0"/>
              <a:t>DI</a:t>
            </a:r>
          </a:p>
          <a:p>
            <a:pPr algn="ctr"/>
            <a:r>
              <a:rPr lang="de-DE" sz="1400" b="1" dirty="0"/>
              <a:t>front/</a:t>
            </a:r>
            <a:r>
              <a:rPr lang="de-DE" sz="1400" b="1" dirty="0" err="1"/>
              <a:t>rear</a:t>
            </a:r>
            <a:endParaRPr lang="de-DE" sz="1400" b="1" dirty="0"/>
          </a:p>
        </p:txBody>
      </p:sp>
      <p:sp>
        <p:nvSpPr>
          <p:cNvPr id="40" name="Textfeld 39">
            <a:extLst>
              <a:ext uri="{FF2B5EF4-FFF2-40B4-BE49-F238E27FC236}">
                <a16:creationId xmlns:a16="http://schemas.microsoft.com/office/drawing/2014/main" id="{346A492D-2203-B602-D80D-3AE3D6573F20}"/>
              </a:ext>
            </a:extLst>
          </p:cNvPr>
          <p:cNvSpPr txBox="1"/>
          <p:nvPr/>
        </p:nvSpPr>
        <p:spPr>
          <a:xfrm>
            <a:off x="4760802" y="5606534"/>
            <a:ext cx="1138258" cy="523220"/>
          </a:xfrm>
          <a:prstGeom prst="rect">
            <a:avLst/>
          </a:prstGeom>
          <a:noFill/>
        </p:spPr>
        <p:txBody>
          <a:bodyPr wrap="square" rtlCol="0">
            <a:spAutoFit/>
          </a:bodyPr>
          <a:lstStyle/>
          <a:p>
            <a:pPr algn="ctr"/>
            <a:r>
              <a:rPr lang="de-DE" sz="1400" b="1" dirty="0" err="1"/>
              <a:t>Stop</a:t>
            </a:r>
            <a:endParaRPr lang="de-DE" sz="1400" b="1" dirty="0"/>
          </a:p>
          <a:p>
            <a:pPr algn="ctr"/>
            <a:r>
              <a:rPr lang="de-DE" sz="1400" b="1" dirty="0"/>
              <a:t>S1/S2</a:t>
            </a:r>
          </a:p>
        </p:txBody>
      </p:sp>
      <p:sp>
        <p:nvSpPr>
          <p:cNvPr id="41" name="Rechteck 40">
            <a:extLst>
              <a:ext uri="{FF2B5EF4-FFF2-40B4-BE49-F238E27FC236}">
                <a16:creationId xmlns:a16="http://schemas.microsoft.com/office/drawing/2014/main" id="{A33557A9-CE9C-24A4-2604-5C9A35272849}"/>
              </a:ext>
            </a:extLst>
          </p:cNvPr>
          <p:cNvSpPr/>
          <p:nvPr/>
        </p:nvSpPr>
        <p:spPr>
          <a:xfrm>
            <a:off x="4747071" y="986772"/>
            <a:ext cx="508875" cy="65445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2" name="Textfeld 41">
            <a:extLst>
              <a:ext uri="{FF2B5EF4-FFF2-40B4-BE49-F238E27FC236}">
                <a16:creationId xmlns:a16="http://schemas.microsoft.com/office/drawing/2014/main" id="{E4AAED7E-01C2-F37E-C9B4-AD782434D51E}"/>
              </a:ext>
            </a:extLst>
          </p:cNvPr>
          <p:cNvSpPr txBox="1"/>
          <p:nvPr/>
        </p:nvSpPr>
        <p:spPr>
          <a:xfrm>
            <a:off x="4807614" y="1030146"/>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2100</a:t>
            </a:r>
          </a:p>
        </p:txBody>
      </p:sp>
      <p:sp>
        <p:nvSpPr>
          <p:cNvPr id="43" name="Rechteck 42">
            <a:extLst>
              <a:ext uri="{FF2B5EF4-FFF2-40B4-BE49-F238E27FC236}">
                <a16:creationId xmlns:a16="http://schemas.microsoft.com/office/drawing/2014/main" id="{320CC7DB-AFBA-19C0-81FA-87CEF101B08E}"/>
              </a:ext>
            </a:extLst>
          </p:cNvPr>
          <p:cNvSpPr/>
          <p:nvPr/>
        </p:nvSpPr>
        <p:spPr>
          <a:xfrm>
            <a:off x="5365413" y="1347484"/>
            <a:ext cx="508875" cy="3275572"/>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4" name="Textfeld 43">
            <a:extLst>
              <a:ext uri="{FF2B5EF4-FFF2-40B4-BE49-F238E27FC236}">
                <a16:creationId xmlns:a16="http://schemas.microsoft.com/office/drawing/2014/main" id="{A195E68E-B9F9-71EE-926C-A91D366B6429}"/>
              </a:ext>
            </a:extLst>
          </p:cNvPr>
          <p:cNvSpPr txBox="1"/>
          <p:nvPr/>
        </p:nvSpPr>
        <p:spPr>
          <a:xfrm>
            <a:off x="5489715" y="4402042"/>
            <a:ext cx="292522" cy="184666"/>
          </a:xfrm>
          <a:prstGeom prst="rect">
            <a:avLst/>
          </a:prstGeom>
          <a:solidFill>
            <a:schemeClr val="bg1">
              <a:lumMod val="75000"/>
            </a:schemeClr>
          </a:solidFill>
        </p:spPr>
        <p:txBody>
          <a:bodyPr wrap="square" lIns="0" tIns="0" rIns="0" bIns="0" rtlCol="0">
            <a:spAutoFit/>
          </a:bodyPr>
          <a:lstStyle/>
          <a:p>
            <a:r>
              <a:rPr lang="de-DE" sz="1200" dirty="0"/>
              <a:t>381</a:t>
            </a:r>
          </a:p>
        </p:txBody>
      </p:sp>
      <p:sp>
        <p:nvSpPr>
          <p:cNvPr id="45" name="Textfeld 44">
            <a:extLst>
              <a:ext uri="{FF2B5EF4-FFF2-40B4-BE49-F238E27FC236}">
                <a16:creationId xmlns:a16="http://schemas.microsoft.com/office/drawing/2014/main" id="{B40027E8-CC68-0DD2-E94E-F242F36FA4F0}"/>
              </a:ext>
            </a:extLst>
          </p:cNvPr>
          <p:cNvSpPr txBox="1"/>
          <p:nvPr/>
        </p:nvSpPr>
        <p:spPr>
          <a:xfrm>
            <a:off x="5427847" y="1375362"/>
            <a:ext cx="393657" cy="184666"/>
          </a:xfrm>
          <a:prstGeom prst="rect">
            <a:avLst/>
          </a:prstGeom>
          <a:solidFill>
            <a:schemeClr val="tx1">
              <a:lumMod val="25000"/>
              <a:lumOff val="75000"/>
            </a:schemeClr>
          </a:solidFill>
        </p:spPr>
        <p:txBody>
          <a:bodyPr wrap="square" lIns="0" tIns="0" rIns="0" bIns="0" rtlCol="0">
            <a:spAutoFit/>
          </a:bodyPr>
          <a:lstStyle/>
          <a:p>
            <a:pPr algn="ctr"/>
            <a:r>
              <a:rPr lang="de-DE" sz="1200" dirty="0"/>
              <a:t>1829</a:t>
            </a:r>
          </a:p>
        </p:txBody>
      </p:sp>
      <p:sp>
        <p:nvSpPr>
          <p:cNvPr id="46" name="Textfeld 45">
            <a:extLst>
              <a:ext uri="{FF2B5EF4-FFF2-40B4-BE49-F238E27FC236}">
                <a16:creationId xmlns:a16="http://schemas.microsoft.com/office/drawing/2014/main" id="{A56E2BB0-1656-471C-76DF-AA73F8201730}"/>
              </a:ext>
            </a:extLst>
          </p:cNvPr>
          <p:cNvSpPr txBox="1"/>
          <p:nvPr/>
        </p:nvSpPr>
        <p:spPr>
          <a:xfrm>
            <a:off x="6364516" y="5606534"/>
            <a:ext cx="1138258" cy="523220"/>
          </a:xfrm>
          <a:prstGeom prst="rect">
            <a:avLst/>
          </a:prstGeom>
          <a:noFill/>
        </p:spPr>
        <p:txBody>
          <a:bodyPr wrap="square" rtlCol="0">
            <a:spAutoFit/>
          </a:bodyPr>
          <a:lstStyle/>
          <a:p>
            <a:pPr algn="ctr"/>
            <a:r>
              <a:rPr lang="de-DE" sz="1400" b="1" dirty="0"/>
              <a:t>Front </a:t>
            </a:r>
            <a:r>
              <a:rPr lang="de-DE" sz="1400" b="1" dirty="0" err="1"/>
              <a:t>position</a:t>
            </a:r>
            <a:endParaRPr lang="de-DE" sz="1400" b="1" dirty="0"/>
          </a:p>
        </p:txBody>
      </p:sp>
      <p:sp>
        <p:nvSpPr>
          <p:cNvPr id="47" name="Rechteck 46">
            <a:extLst>
              <a:ext uri="{FF2B5EF4-FFF2-40B4-BE49-F238E27FC236}">
                <a16:creationId xmlns:a16="http://schemas.microsoft.com/office/drawing/2014/main" id="{A210F992-44B5-72BD-6980-663602EA62A7}"/>
              </a:ext>
            </a:extLst>
          </p:cNvPr>
          <p:cNvSpPr/>
          <p:nvPr/>
        </p:nvSpPr>
        <p:spPr>
          <a:xfrm>
            <a:off x="6341069" y="1661748"/>
            <a:ext cx="508875" cy="3308838"/>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8" name="Rechteck 47">
            <a:extLst>
              <a:ext uri="{FF2B5EF4-FFF2-40B4-BE49-F238E27FC236}">
                <a16:creationId xmlns:a16="http://schemas.microsoft.com/office/drawing/2014/main" id="{0BF30597-DFD1-5C91-FB04-CD9D4ABEA44D}"/>
              </a:ext>
            </a:extLst>
          </p:cNvPr>
          <p:cNvSpPr/>
          <p:nvPr/>
        </p:nvSpPr>
        <p:spPr>
          <a:xfrm>
            <a:off x="6987456" y="1373388"/>
            <a:ext cx="508875" cy="3257228"/>
          </a:xfrm>
          <a:prstGeom prst="rect">
            <a:avLst/>
          </a:prstGeom>
          <a:pattFill prst="wdUpDiag">
            <a:fgClr>
              <a:schemeClr val="accent5">
                <a:lumMod val="40000"/>
                <a:lumOff val="6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1" name="Rechteck 50">
            <a:extLst>
              <a:ext uri="{FF2B5EF4-FFF2-40B4-BE49-F238E27FC236}">
                <a16:creationId xmlns:a16="http://schemas.microsoft.com/office/drawing/2014/main" id="{428008C5-6987-1C3A-A5F2-0DBE6D5F2288}"/>
              </a:ext>
            </a:extLst>
          </p:cNvPr>
          <p:cNvSpPr/>
          <p:nvPr/>
        </p:nvSpPr>
        <p:spPr>
          <a:xfrm>
            <a:off x="6341407" y="998495"/>
            <a:ext cx="508875" cy="65445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2" name="Textfeld 51">
            <a:extLst>
              <a:ext uri="{FF2B5EF4-FFF2-40B4-BE49-F238E27FC236}">
                <a16:creationId xmlns:a16="http://schemas.microsoft.com/office/drawing/2014/main" id="{8715A4A7-DFE5-DA2B-FF8F-2179DBBE886F}"/>
              </a:ext>
            </a:extLst>
          </p:cNvPr>
          <p:cNvSpPr txBox="1"/>
          <p:nvPr/>
        </p:nvSpPr>
        <p:spPr>
          <a:xfrm>
            <a:off x="6401950" y="1041869"/>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2100</a:t>
            </a:r>
          </a:p>
        </p:txBody>
      </p:sp>
      <p:sp>
        <p:nvSpPr>
          <p:cNvPr id="53" name="Textfeld 52">
            <a:extLst>
              <a:ext uri="{FF2B5EF4-FFF2-40B4-BE49-F238E27FC236}">
                <a16:creationId xmlns:a16="http://schemas.microsoft.com/office/drawing/2014/main" id="{31FAF288-F939-BD81-4FB6-C364E715CAE3}"/>
              </a:ext>
            </a:extLst>
          </p:cNvPr>
          <p:cNvSpPr txBox="1"/>
          <p:nvPr/>
        </p:nvSpPr>
        <p:spPr>
          <a:xfrm>
            <a:off x="7107497" y="4448934"/>
            <a:ext cx="292522" cy="184666"/>
          </a:xfrm>
          <a:prstGeom prst="rect">
            <a:avLst/>
          </a:prstGeom>
          <a:solidFill>
            <a:schemeClr val="bg1">
              <a:lumMod val="75000"/>
            </a:schemeClr>
          </a:solidFill>
        </p:spPr>
        <p:txBody>
          <a:bodyPr wrap="square" lIns="0" tIns="0" rIns="0" bIns="0" rtlCol="0">
            <a:spAutoFit/>
          </a:bodyPr>
          <a:lstStyle/>
          <a:p>
            <a:r>
              <a:rPr lang="de-DE" sz="1200" dirty="0"/>
              <a:t>381</a:t>
            </a:r>
          </a:p>
        </p:txBody>
      </p:sp>
      <p:sp>
        <p:nvSpPr>
          <p:cNvPr id="54" name="Textfeld 53">
            <a:extLst>
              <a:ext uri="{FF2B5EF4-FFF2-40B4-BE49-F238E27FC236}">
                <a16:creationId xmlns:a16="http://schemas.microsoft.com/office/drawing/2014/main" id="{E51502CC-1B8A-C2A5-DBB9-2C38188DB4F3}"/>
              </a:ext>
            </a:extLst>
          </p:cNvPr>
          <p:cNvSpPr txBox="1"/>
          <p:nvPr/>
        </p:nvSpPr>
        <p:spPr>
          <a:xfrm>
            <a:off x="7045629" y="1422254"/>
            <a:ext cx="393657" cy="184666"/>
          </a:xfrm>
          <a:prstGeom prst="rect">
            <a:avLst/>
          </a:prstGeom>
          <a:solidFill>
            <a:schemeClr val="tx1">
              <a:lumMod val="25000"/>
              <a:lumOff val="75000"/>
            </a:schemeClr>
          </a:solidFill>
        </p:spPr>
        <p:txBody>
          <a:bodyPr wrap="square" lIns="0" tIns="0" rIns="0" bIns="0" rtlCol="0">
            <a:spAutoFit/>
          </a:bodyPr>
          <a:lstStyle/>
          <a:p>
            <a:pPr algn="ctr"/>
            <a:r>
              <a:rPr lang="de-DE" sz="1200" dirty="0"/>
              <a:t>1829</a:t>
            </a:r>
          </a:p>
        </p:txBody>
      </p:sp>
      <p:sp>
        <p:nvSpPr>
          <p:cNvPr id="55" name="Rechteck 54">
            <a:extLst>
              <a:ext uri="{FF2B5EF4-FFF2-40B4-BE49-F238E27FC236}">
                <a16:creationId xmlns:a16="http://schemas.microsoft.com/office/drawing/2014/main" id="{EBFB16C4-A109-97B8-CAFE-2635EADAC2E1}"/>
              </a:ext>
            </a:extLst>
          </p:cNvPr>
          <p:cNvSpPr/>
          <p:nvPr/>
        </p:nvSpPr>
        <p:spPr>
          <a:xfrm>
            <a:off x="7884805" y="1652954"/>
            <a:ext cx="508875" cy="307291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6" name="Rechteck 55">
            <a:extLst>
              <a:ext uri="{FF2B5EF4-FFF2-40B4-BE49-F238E27FC236}">
                <a16:creationId xmlns:a16="http://schemas.microsoft.com/office/drawing/2014/main" id="{84520B62-7A86-B2D0-82E9-A3D6E0E05F18}"/>
              </a:ext>
            </a:extLst>
          </p:cNvPr>
          <p:cNvSpPr/>
          <p:nvPr/>
        </p:nvSpPr>
        <p:spPr>
          <a:xfrm>
            <a:off x="7884804" y="986772"/>
            <a:ext cx="508875" cy="654459"/>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7" name="Textfeld 56">
            <a:extLst>
              <a:ext uri="{FF2B5EF4-FFF2-40B4-BE49-F238E27FC236}">
                <a16:creationId xmlns:a16="http://schemas.microsoft.com/office/drawing/2014/main" id="{20DE8A3C-E967-9CD9-AAA2-C1FC2CD9C893}"/>
              </a:ext>
            </a:extLst>
          </p:cNvPr>
          <p:cNvSpPr txBox="1"/>
          <p:nvPr/>
        </p:nvSpPr>
        <p:spPr>
          <a:xfrm>
            <a:off x="7945347" y="1030146"/>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2100</a:t>
            </a:r>
          </a:p>
        </p:txBody>
      </p:sp>
      <p:sp>
        <p:nvSpPr>
          <p:cNvPr id="58" name="Rechteck 57">
            <a:extLst>
              <a:ext uri="{FF2B5EF4-FFF2-40B4-BE49-F238E27FC236}">
                <a16:creationId xmlns:a16="http://schemas.microsoft.com/office/drawing/2014/main" id="{5FBF1CD6-35B9-8FE0-0724-9888A1639733}"/>
              </a:ext>
            </a:extLst>
          </p:cNvPr>
          <p:cNvSpPr/>
          <p:nvPr/>
        </p:nvSpPr>
        <p:spPr>
          <a:xfrm>
            <a:off x="8503146" y="1347484"/>
            <a:ext cx="508875" cy="3275572"/>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9" name="Textfeld 58">
            <a:extLst>
              <a:ext uri="{FF2B5EF4-FFF2-40B4-BE49-F238E27FC236}">
                <a16:creationId xmlns:a16="http://schemas.microsoft.com/office/drawing/2014/main" id="{6BA0F1DA-1CE7-88B0-8999-B1C3AF8E9D8D}"/>
              </a:ext>
            </a:extLst>
          </p:cNvPr>
          <p:cNvSpPr txBox="1"/>
          <p:nvPr/>
        </p:nvSpPr>
        <p:spPr>
          <a:xfrm>
            <a:off x="8627448" y="4402042"/>
            <a:ext cx="292522" cy="184666"/>
          </a:xfrm>
          <a:prstGeom prst="rect">
            <a:avLst/>
          </a:prstGeom>
          <a:solidFill>
            <a:schemeClr val="bg1">
              <a:lumMod val="75000"/>
            </a:schemeClr>
          </a:solidFill>
        </p:spPr>
        <p:txBody>
          <a:bodyPr wrap="square" lIns="0" tIns="0" rIns="0" bIns="0" rtlCol="0">
            <a:spAutoFit/>
          </a:bodyPr>
          <a:lstStyle/>
          <a:p>
            <a:r>
              <a:rPr lang="de-DE" sz="1200" dirty="0"/>
              <a:t>381</a:t>
            </a:r>
          </a:p>
        </p:txBody>
      </p:sp>
      <p:sp>
        <p:nvSpPr>
          <p:cNvPr id="60" name="Textfeld 59">
            <a:extLst>
              <a:ext uri="{FF2B5EF4-FFF2-40B4-BE49-F238E27FC236}">
                <a16:creationId xmlns:a16="http://schemas.microsoft.com/office/drawing/2014/main" id="{8A0FEA68-7447-CD7D-833E-4A1274018596}"/>
              </a:ext>
            </a:extLst>
          </p:cNvPr>
          <p:cNvSpPr txBox="1"/>
          <p:nvPr/>
        </p:nvSpPr>
        <p:spPr>
          <a:xfrm>
            <a:off x="8565580" y="1375362"/>
            <a:ext cx="393657" cy="184666"/>
          </a:xfrm>
          <a:prstGeom prst="rect">
            <a:avLst/>
          </a:prstGeom>
          <a:solidFill>
            <a:schemeClr val="bg1">
              <a:lumMod val="75000"/>
            </a:schemeClr>
          </a:solidFill>
        </p:spPr>
        <p:txBody>
          <a:bodyPr wrap="square" lIns="0" tIns="0" rIns="0" bIns="0" rtlCol="0">
            <a:spAutoFit/>
          </a:bodyPr>
          <a:lstStyle/>
          <a:p>
            <a:r>
              <a:rPr lang="de-DE" sz="1200" dirty="0"/>
              <a:t>1829</a:t>
            </a:r>
          </a:p>
        </p:txBody>
      </p:sp>
      <p:sp>
        <p:nvSpPr>
          <p:cNvPr id="61" name="Textfeld 60">
            <a:extLst>
              <a:ext uri="{FF2B5EF4-FFF2-40B4-BE49-F238E27FC236}">
                <a16:creationId xmlns:a16="http://schemas.microsoft.com/office/drawing/2014/main" id="{45567EC7-8B0B-E027-2C32-BEC9610E358E}"/>
              </a:ext>
            </a:extLst>
          </p:cNvPr>
          <p:cNvSpPr txBox="1"/>
          <p:nvPr/>
        </p:nvSpPr>
        <p:spPr>
          <a:xfrm>
            <a:off x="7934017" y="5606534"/>
            <a:ext cx="1138258" cy="523220"/>
          </a:xfrm>
          <a:prstGeom prst="rect">
            <a:avLst/>
          </a:prstGeom>
          <a:noFill/>
        </p:spPr>
        <p:txBody>
          <a:bodyPr wrap="square" rtlCol="0">
            <a:spAutoFit/>
          </a:bodyPr>
          <a:lstStyle/>
          <a:p>
            <a:pPr algn="ctr"/>
            <a:r>
              <a:rPr lang="de-DE" sz="1400" b="1" dirty="0" err="1"/>
              <a:t>Rear</a:t>
            </a:r>
            <a:r>
              <a:rPr lang="de-DE" sz="1400" b="1" dirty="0"/>
              <a:t> </a:t>
            </a:r>
            <a:r>
              <a:rPr lang="de-DE" sz="1400" b="1" dirty="0" err="1"/>
              <a:t>position</a:t>
            </a:r>
            <a:endParaRPr lang="de-DE" sz="1400" b="1" dirty="0"/>
          </a:p>
        </p:txBody>
      </p:sp>
      <p:sp>
        <p:nvSpPr>
          <p:cNvPr id="62" name="Rechteck 61">
            <a:extLst>
              <a:ext uri="{FF2B5EF4-FFF2-40B4-BE49-F238E27FC236}">
                <a16:creationId xmlns:a16="http://schemas.microsoft.com/office/drawing/2014/main" id="{AC36EBA9-F5F4-3DB6-EE1B-2B406AECCE8A}"/>
              </a:ext>
            </a:extLst>
          </p:cNvPr>
          <p:cNvSpPr/>
          <p:nvPr/>
        </p:nvSpPr>
        <p:spPr>
          <a:xfrm>
            <a:off x="9373633" y="2980984"/>
            <a:ext cx="508875" cy="19910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3" name="Rechteck 62">
            <a:extLst>
              <a:ext uri="{FF2B5EF4-FFF2-40B4-BE49-F238E27FC236}">
                <a16:creationId xmlns:a16="http://schemas.microsoft.com/office/drawing/2014/main" id="{29340257-58D5-F391-979D-3EA5C5B3ABAE}"/>
              </a:ext>
            </a:extLst>
          </p:cNvPr>
          <p:cNvSpPr/>
          <p:nvPr/>
        </p:nvSpPr>
        <p:spPr>
          <a:xfrm>
            <a:off x="9373632" y="2356339"/>
            <a:ext cx="508875" cy="62132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4" name="Textfeld 63">
            <a:extLst>
              <a:ext uri="{FF2B5EF4-FFF2-40B4-BE49-F238E27FC236}">
                <a16:creationId xmlns:a16="http://schemas.microsoft.com/office/drawing/2014/main" id="{951C58C7-7897-D02C-43F6-F47F739AC131}"/>
              </a:ext>
            </a:extLst>
          </p:cNvPr>
          <p:cNvSpPr txBox="1"/>
          <p:nvPr/>
        </p:nvSpPr>
        <p:spPr>
          <a:xfrm>
            <a:off x="9387283" y="2472082"/>
            <a:ext cx="508875" cy="369332"/>
          </a:xfrm>
          <a:prstGeom prst="rect">
            <a:avLst/>
          </a:prstGeom>
          <a:noFill/>
        </p:spPr>
        <p:txBody>
          <a:bodyPr wrap="square" lIns="0" tIns="0" rIns="0" bIns="0" rtlCol="0">
            <a:spAutoFit/>
          </a:bodyPr>
          <a:lstStyle>
            <a:defPPr>
              <a:defRPr lang="en-US"/>
            </a:defPPr>
            <a:lvl1pPr>
              <a:defRPr sz="1200"/>
            </a:lvl1pPr>
          </a:lstStyle>
          <a:p>
            <a:pPr algn="ctr"/>
            <a:r>
              <a:rPr lang="de-DE" dirty="0" err="1"/>
              <a:t>grou-ped</a:t>
            </a:r>
            <a:endParaRPr lang="de-DE" dirty="0"/>
          </a:p>
        </p:txBody>
      </p:sp>
      <p:sp>
        <p:nvSpPr>
          <p:cNvPr id="65" name="Rechteck 64">
            <a:extLst>
              <a:ext uri="{FF2B5EF4-FFF2-40B4-BE49-F238E27FC236}">
                <a16:creationId xmlns:a16="http://schemas.microsoft.com/office/drawing/2014/main" id="{DE13140A-00DD-DBED-271D-5C18F22A34E6}"/>
              </a:ext>
            </a:extLst>
          </p:cNvPr>
          <p:cNvSpPr/>
          <p:nvPr/>
        </p:nvSpPr>
        <p:spPr>
          <a:xfrm>
            <a:off x="9991974" y="986771"/>
            <a:ext cx="508875" cy="4604403"/>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6" name="Textfeld 65">
            <a:extLst>
              <a:ext uri="{FF2B5EF4-FFF2-40B4-BE49-F238E27FC236}">
                <a16:creationId xmlns:a16="http://schemas.microsoft.com/office/drawing/2014/main" id="{8E56CD65-5D66-E466-548F-B96F0CBA34B8}"/>
              </a:ext>
            </a:extLst>
          </p:cNvPr>
          <p:cNvSpPr txBox="1"/>
          <p:nvPr/>
        </p:nvSpPr>
        <p:spPr>
          <a:xfrm>
            <a:off x="10069383" y="5363329"/>
            <a:ext cx="384573" cy="184666"/>
          </a:xfrm>
          <a:prstGeom prst="rect">
            <a:avLst/>
          </a:prstGeom>
          <a:solidFill>
            <a:schemeClr val="bg1">
              <a:lumMod val="75000"/>
            </a:schemeClr>
          </a:solidFill>
        </p:spPr>
        <p:txBody>
          <a:bodyPr wrap="square" lIns="0" tIns="0" rIns="0" bIns="0" rtlCol="0">
            <a:spAutoFit/>
          </a:bodyPr>
          <a:lstStyle/>
          <a:p>
            <a:pPr algn="ctr"/>
            <a:r>
              <a:rPr lang="de-DE" sz="1200" dirty="0"/>
              <a:t>open</a:t>
            </a:r>
          </a:p>
        </p:txBody>
      </p:sp>
      <p:sp>
        <p:nvSpPr>
          <p:cNvPr id="67" name="Textfeld 66">
            <a:extLst>
              <a:ext uri="{FF2B5EF4-FFF2-40B4-BE49-F238E27FC236}">
                <a16:creationId xmlns:a16="http://schemas.microsoft.com/office/drawing/2014/main" id="{A9788035-83DC-61C8-4F12-5A0F002A0DDF}"/>
              </a:ext>
            </a:extLst>
          </p:cNvPr>
          <p:cNvSpPr txBox="1"/>
          <p:nvPr/>
        </p:nvSpPr>
        <p:spPr>
          <a:xfrm>
            <a:off x="10054408" y="1047119"/>
            <a:ext cx="393657" cy="184666"/>
          </a:xfrm>
          <a:prstGeom prst="rect">
            <a:avLst/>
          </a:prstGeom>
          <a:solidFill>
            <a:schemeClr val="tx1">
              <a:lumMod val="25000"/>
              <a:lumOff val="75000"/>
            </a:schemeClr>
          </a:solidFill>
        </p:spPr>
        <p:txBody>
          <a:bodyPr wrap="square" lIns="0" tIns="0" rIns="0" bIns="0" rtlCol="0">
            <a:spAutoFit/>
          </a:bodyPr>
          <a:lstStyle/>
          <a:p>
            <a:pPr algn="ctr"/>
            <a:r>
              <a:rPr lang="de-DE" sz="1200" dirty="0"/>
              <a:t>open</a:t>
            </a:r>
          </a:p>
        </p:txBody>
      </p:sp>
      <p:sp>
        <p:nvSpPr>
          <p:cNvPr id="68" name="Textfeld 67">
            <a:extLst>
              <a:ext uri="{FF2B5EF4-FFF2-40B4-BE49-F238E27FC236}">
                <a16:creationId xmlns:a16="http://schemas.microsoft.com/office/drawing/2014/main" id="{A43D38FC-2AC2-3389-0A5C-46AC49E1FFE1}"/>
              </a:ext>
            </a:extLst>
          </p:cNvPr>
          <p:cNvSpPr txBox="1"/>
          <p:nvPr/>
        </p:nvSpPr>
        <p:spPr>
          <a:xfrm>
            <a:off x="9422845" y="5606534"/>
            <a:ext cx="1138258" cy="307777"/>
          </a:xfrm>
          <a:prstGeom prst="rect">
            <a:avLst/>
          </a:prstGeom>
          <a:noFill/>
        </p:spPr>
        <p:txBody>
          <a:bodyPr wrap="square" rtlCol="0">
            <a:spAutoFit/>
          </a:bodyPr>
          <a:lstStyle/>
          <a:p>
            <a:pPr algn="ctr"/>
            <a:r>
              <a:rPr lang="de-DE" sz="1400" b="1" dirty="0" err="1"/>
              <a:t>Rear</a:t>
            </a:r>
            <a:r>
              <a:rPr lang="de-DE" sz="1400" b="1" dirty="0"/>
              <a:t> </a:t>
            </a:r>
            <a:r>
              <a:rPr lang="de-DE" sz="1400" b="1" dirty="0" err="1"/>
              <a:t>fog</a:t>
            </a:r>
            <a:endParaRPr lang="de-DE" sz="1400" b="1" dirty="0"/>
          </a:p>
        </p:txBody>
      </p:sp>
      <p:cxnSp>
        <p:nvCxnSpPr>
          <p:cNvPr id="69" name="Gerader Verbinder 68">
            <a:extLst>
              <a:ext uri="{FF2B5EF4-FFF2-40B4-BE49-F238E27FC236}">
                <a16:creationId xmlns:a16="http://schemas.microsoft.com/office/drawing/2014/main" id="{64F9EE2B-CB5C-198D-E0DE-C32288C31D3C}"/>
              </a:ext>
            </a:extLst>
          </p:cNvPr>
          <p:cNvCxnSpPr>
            <a:cxnSpLocks/>
          </p:cNvCxnSpPr>
          <p:nvPr/>
        </p:nvCxnSpPr>
        <p:spPr>
          <a:xfrm>
            <a:off x="1278544" y="2965204"/>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Textfeld 69">
            <a:extLst>
              <a:ext uri="{FF2B5EF4-FFF2-40B4-BE49-F238E27FC236}">
                <a16:creationId xmlns:a16="http://schemas.microsoft.com/office/drawing/2014/main" id="{55854BEC-E2B1-DBD8-178E-0E4E0510C96E}"/>
              </a:ext>
            </a:extLst>
          </p:cNvPr>
          <p:cNvSpPr txBox="1"/>
          <p:nvPr/>
        </p:nvSpPr>
        <p:spPr>
          <a:xfrm>
            <a:off x="302217" y="2811042"/>
            <a:ext cx="1009650" cy="307777"/>
          </a:xfrm>
          <a:prstGeom prst="rect">
            <a:avLst/>
          </a:prstGeom>
          <a:noFill/>
        </p:spPr>
        <p:txBody>
          <a:bodyPr wrap="square" rtlCol="0">
            <a:spAutoFit/>
          </a:bodyPr>
          <a:lstStyle/>
          <a:p>
            <a:pPr algn="r"/>
            <a:r>
              <a:rPr lang="de-DE" sz="1400" dirty="0"/>
              <a:t>1000 mm</a:t>
            </a:r>
          </a:p>
        </p:txBody>
      </p:sp>
      <p:sp>
        <p:nvSpPr>
          <p:cNvPr id="71" name="Rechteck 70">
            <a:extLst>
              <a:ext uri="{FF2B5EF4-FFF2-40B4-BE49-F238E27FC236}">
                <a16:creationId xmlns:a16="http://schemas.microsoft.com/office/drawing/2014/main" id="{9D745DE0-F366-433A-A4E1-6D82F1A856A1}"/>
              </a:ext>
            </a:extLst>
          </p:cNvPr>
          <p:cNvSpPr/>
          <p:nvPr/>
        </p:nvSpPr>
        <p:spPr>
          <a:xfrm>
            <a:off x="9373632" y="1919460"/>
            <a:ext cx="508875" cy="434485"/>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2" name="Textfeld 71">
            <a:extLst>
              <a:ext uri="{FF2B5EF4-FFF2-40B4-BE49-F238E27FC236}">
                <a16:creationId xmlns:a16="http://schemas.microsoft.com/office/drawing/2014/main" id="{B91A57C7-7914-92AF-AD4D-6A6EF56D67CA}"/>
              </a:ext>
            </a:extLst>
          </p:cNvPr>
          <p:cNvSpPr txBox="1"/>
          <p:nvPr/>
        </p:nvSpPr>
        <p:spPr>
          <a:xfrm>
            <a:off x="9387283" y="1931322"/>
            <a:ext cx="508875" cy="369332"/>
          </a:xfrm>
          <a:prstGeom prst="rect">
            <a:avLst/>
          </a:prstGeom>
          <a:noFill/>
        </p:spPr>
        <p:txBody>
          <a:bodyPr wrap="square" lIns="0" tIns="0" rIns="0" bIns="0" rtlCol="0">
            <a:spAutoFit/>
          </a:bodyPr>
          <a:lstStyle>
            <a:defPPr>
              <a:defRPr lang="en-US"/>
            </a:defPPr>
            <a:lvl1pPr>
              <a:defRPr sz="1200"/>
            </a:lvl1pPr>
          </a:lstStyle>
          <a:p>
            <a:pPr algn="ctr"/>
            <a:r>
              <a:rPr lang="de-DE" dirty="0"/>
              <a:t>Off-road</a:t>
            </a:r>
          </a:p>
        </p:txBody>
      </p:sp>
      <p:sp>
        <p:nvSpPr>
          <p:cNvPr id="73" name="Textfeld 72">
            <a:extLst>
              <a:ext uri="{FF2B5EF4-FFF2-40B4-BE49-F238E27FC236}">
                <a16:creationId xmlns:a16="http://schemas.microsoft.com/office/drawing/2014/main" id="{8F77881A-6659-3136-2EDA-761B53CC3F09}"/>
              </a:ext>
            </a:extLst>
          </p:cNvPr>
          <p:cNvSpPr txBox="1"/>
          <p:nvPr/>
        </p:nvSpPr>
        <p:spPr>
          <a:xfrm>
            <a:off x="3113741" y="1713919"/>
            <a:ext cx="384339" cy="184666"/>
          </a:xfrm>
          <a:prstGeom prst="rect">
            <a:avLst/>
          </a:prstGeom>
          <a:solidFill>
            <a:schemeClr val="tx1">
              <a:lumMod val="25000"/>
              <a:lumOff val="75000"/>
            </a:schemeClr>
          </a:solidFill>
        </p:spPr>
        <p:txBody>
          <a:bodyPr wrap="square" lIns="0" tIns="0" rIns="0" bIns="0" rtlCol="0">
            <a:spAutoFit/>
          </a:bodyPr>
          <a:lstStyle>
            <a:defPPr>
              <a:defRPr lang="en-US"/>
            </a:defPPr>
            <a:lvl1pPr>
              <a:defRPr sz="1200"/>
            </a:lvl1pPr>
          </a:lstStyle>
          <a:p>
            <a:pPr algn="ctr"/>
            <a:r>
              <a:rPr lang="de-DE" dirty="0"/>
              <a:t>1500</a:t>
            </a:r>
          </a:p>
        </p:txBody>
      </p:sp>
      <p:sp>
        <p:nvSpPr>
          <p:cNvPr id="74" name="Textfeld 73">
            <a:extLst>
              <a:ext uri="{FF2B5EF4-FFF2-40B4-BE49-F238E27FC236}">
                <a16:creationId xmlns:a16="http://schemas.microsoft.com/office/drawing/2014/main" id="{FFEAB749-86E5-0C06-288D-E6D40F9C6AFC}"/>
              </a:ext>
            </a:extLst>
          </p:cNvPr>
          <p:cNvSpPr txBox="1"/>
          <p:nvPr/>
        </p:nvSpPr>
        <p:spPr>
          <a:xfrm>
            <a:off x="1463446" y="2395850"/>
            <a:ext cx="384339" cy="184666"/>
          </a:xfrm>
          <a:prstGeom prst="rect">
            <a:avLst/>
          </a:prstGeom>
          <a:solidFill>
            <a:schemeClr val="tx1">
              <a:lumMod val="25000"/>
              <a:lumOff val="75000"/>
            </a:schemeClr>
          </a:solidFill>
        </p:spPr>
        <p:txBody>
          <a:bodyPr wrap="square" lIns="0" tIns="0" rIns="0" bIns="0" rtlCol="0">
            <a:spAutoFit/>
          </a:bodyPr>
          <a:lstStyle>
            <a:defPPr>
              <a:defRPr lang="en-US"/>
            </a:defPPr>
            <a:lvl1pPr>
              <a:defRPr sz="1200"/>
            </a:lvl1pPr>
          </a:lstStyle>
          <a:p>
            <a:pPr algn="ctr"/>
            <a:r>
              <a:rPr lang="de-DE" dirty="0"/>
              <a:t>1200</a:t>
            </a:r>
          </a:p>
        </p:txBody>
      </p:sp>
      <p:sp>
        <p:nvSpPr>
          <p:cNvPr id="3" name="CasellaDiTesto 2">
            <a:extLst>
              <a:ext uri="{FF2B5EF4-FFF2-40B4-BE49-F238E27FC236}">
                <a16:creationId xmlns:a16="http://schemas.microsoft.com/office/drawing/2014/main" id="{A61056C7-319B-2EEC-65A6-64B9907E482A}"/>
              </a:ext>
            </a:extLst>
          </p:cNvPr>
          <p:cNvSpPr txBox="1"/>
          <p:nvPr/>
        </p:nvSpPr>
        <p:spPr>
          <a:xfrm>
            <a:off x="10474960" y="132079"/>
            <a:ext cx="1420597" cy="369332"/>
          </a:xfrm>
          <a:prstGeom prst="rect">
            <a:avLst/>
          </a:prstGeom>
          <a:noFill/>
          <a:ln w="28575">
            <a:solidFill>
              <a:srgbClr val="FF0000"/>
            </a:solidFill>
          </a:ln>
        </p:spPr>
        <p:txBody>
          <a:bodyPr wrap="square" rtlCol="0">
            <a:spAutoFit/>
          </a:bodyPr>
          <a:lstStyle/>
          <a:p>
            <a:pPr algn="ctr"/>
            <a:r>
              <a:rPr lang="it-IT" b="1" dirty="0"/>
              <a:t>SLR-62-09</a:t>
            </a:r>
            <a:endParaRPr lang="en-GB" b="1" dirty="0"/>
          </a:p>
        </p:txBody>
      </p:sp>
    </p:spTree>
    <p:extLst>
      <p:ext uri="{BB962C8B-B14F-4D97-AF65-F5344CB8AC3E}">
        <p14:creationId xmlns:p14="http://schemas.microsoft.com/office/powerpoint/2010/main" val="1258188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C695A31-CBA1-4B1E-8BD4-24B7949026EE}"/>
              </a:ext>
            </a:extLst>
          </p:cNvPr>
          <p:cNvSpPr>
            <a:spLocks noGrp="1"/>
          </p:cNvSpPr>
          <p:nvPr>
            <p:ph type="title"/>
          </p:nvPr>
        </p:nvSpPr>
        <p:spPr/>
        <p:txBody>
          <a:bodyPr/>
          <a:lstStyle/>
          <a:p>
            <a:r>
              <a:rPr lang="en-US" dirty="0"/>
              <a:t>Installation limits</a:t>
            </a:r>
          </a:p>
        </p:txBody>
      </p:sp>
      <p:sp>
        <p:nvSpPr>
          <p:cNvPr id="10" name="Espace réservé du texte 9">
            <a:extLst>
              <a:ext uri="{FF2B5EF4-FFF2-40B4-BE49-F238E27FC236}">
                <a16:creationId xmlns:a16="http://schemas.microsoft.com/office/drawing/2014/main" id="{3E112E09-557D-4F70-B8B9-70DB625C8553}"/>
              </a:ext>
            </a:extLst>
          </p:cNvPr>
          <p:cNvSpPr>
            <a:spLocks noGrp="1"/>
          </p:cNvSpPr>
          <p:nvPr>
            <p:ph type="body" sz="quarter" idx="13"/>
          </p:nvPr>
        </p:nvSpPr>
        <p:spPr/>
        <p:txBody>
          <a:bodyPr/>
          <a:lstStyle/>
          <a:p>
            <a:r>
              <a:rPr lang="en-US" dirty="0"/>
              <a:t>Usage of the H-plane – Example tail lamp / rear position lamp</a:t>
            </a:r>
          </a:p>
        </p:txBody>
      </p:sp>
      <p:sp>
        <p:nvSpPr>
          <p:cNvPr id="8" name="Espace réservé du contenu 7">
            <a:extLst>
              <a:ext uri="{FF2B5EF4-FFF2-40B4-BE49-F238E27FC236}">
                <a16:creationId xmlns:a16="http://schemas.microsoft.com/office/drawing/2014/main" id="{293DD1B6-8001-4B41-AABA-A2E3FDCED412}"/>
              </a:ext>
            </a:extLst>
          </p:cNvPr>
          <p:cNvSpPr txBox="1">
            <a:spLocks/>
          </p:cNvSpPr>
          <p:nvPr/>
        </p:nvSpPr>
        <p:spPr>
          <a:xfrm>
            <a:off x="396000" y="6235585"/>
            <a:ext cx="11412000" cy="183503"/>
          </a:xfrm>
          <a:prstGeom prst="rect">
            <a:avLst/>
          </a:prstGeom>
        </p:spPr>
        <p:txBody>
          <a:bodyPr lIns="0" tIns="36000" rIns="0" bIns="36000" anchor="b" anchorCtr="0">
            <a:spAutoFit/>
          </a:bodyPr>
          <a:lst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r>
              <a:rPr lang="en-US" sz="900" b="0" i="1" dirty="0"/>
              <a:t>Footnotes</a:t>
            </a:r>
          </a:p>
        </p:txBody>
      </p:sp>
      <p:sp>
        <p:nvSpPr>
          <p:cNvPr id="2" name="BJPseudoFooter">
            <a:extLst>
              <a:ext uri="{FF2B5EF4-FFF2-40B4-BE49-F238E27FC236}">
                <a16:creationId xmlns:a16="http://schemas.microsoft.com/office/drawing/2014/main" id="{40CCE5F4-602C-450D-B683-DC93FE6778F5}"/>
              </a:ext>
            </a:extLst>
          </p:cNvPr>
          <p:cNvSpPr txBox="1"/>
          <p:nvPr>
            <p:custDataLst>
              <p:tags r:id="rId1"/>
            </p:custDataLst>
          </p:nvPr>
        </p:nvSpPr>
        <p:spPr>
          <a:xfrm>
            <a:off x="127000" y="6737578"/>
            <a:ext cx="11938000" cy="107722"/>
          </a:xfrm>
          <a:prstGeom prst="rect">
            <a:avLst/>
          </a:prstGeom>
          <a:noFill/>
        </p:spPr>
        <p:txBody>
          <a:bodyPr vert="horz" rtlCol="0">
            <a:spAutoFit/>
          </a:bodyPr>
          <a:lstStyle/>
          <a:p>
            <a:r>
              <a:rPr lang="en-US" sz="100" dirty="0">
                <a:solidFill>
                  <a:srgbClr val="000000"/>
                </a:solidFill>
                <a:latin typeface="Times New Roman" panose="02020603050405020304" pitchFamily="18" charset="0"/>
              </a:rPr>
              <a:t> </a:t>
            </a:r>
          </a:p>
        </p:txBody>
      </p:sp>
      <p:sp>
        <p:nvSpPr>
          <p:cNvPr id="4" name="Textfeld 3">
            <a:extLst>
              <a:ext uri="{FF2B5EF4-FFF2-40B4-BE49-F238E27FC236}">
                <a16:creationId xmlns:a16="http://schemas.microsoft.com/office/drawing/2014/main" id="{84134C32-6E0F-E249-1107-9EBE6203E627}"/>
              </a:ext>
            </a:extLst>
          </p:cNvPr>
          <p:cNvSpPr txBox="1"/>
          <p:nvPr/>
        </p:nvSpPr>
        <p:spPr>
          <a:xfrm>
            <a:off x="1538529" y="1508605"/>
            <a:ext cx="9940729" cy="2185214"/>
          </a:xfrm>
          <a:prstGeom prst="rect">
            <a:avLst/>
          </a:prstGeom>
          <a:noFill/>
        </p:spPr>
        <p:txBody>
          <a:bodyPr wrap="square">
            <a:spAutoFit/>
          </a:bodyPr>
          <a:lstStyle>
            <a:defPPr>
              <a:defRPr lang="en-US"/>
            </a:defPPr>
            <a:lvl1pPr marL="903288" indent="-903288" algn="just">
              <a:defRPr sz="1400"/>
            </a:lvl1pPr>
          </a:lstStyle>
          <a:p>
            <a:pPr>
              <a:spcBef>
                <a:spcPts val="600"/>
              </a:spcBef>
            </a:pPr>
            <a:r>
              <a:rPr lang="en-US" dirty="0"/>
              <a:t>5.8. 	</a:t>
            </a:r>
            <a:r>
              <a:rPr lang="en-US" b="1" dirty="0"/>
              <a:t>The maximum height above the ground shall be measured from the highest point and the minimum height from the lowest point of the apparent surface in the direction of the reference axis. </a:t>
            </a:r>
            <a:r>
              <a:rPr lang="en-US" dirty="0"/>
              <a:t>Where the (maximum and minimum) height above the ground clearly meets the requirements of the Regulation, the exact edges of any surface need not be determined.</a:t>
            </a:r>
          </a:p>
          <a:p>
            <a:pPr>
              <a:spcBef>
                <a:spcPts val="600"/>
              </a:spcBef>
            </a:pPr>
            <a:r>
              <a:rPr lang="en-US" dirty="0"/>
              <a:t>5.8.1. 	</a:t>
            </a:r>
            <a:r>
              <a:rPr lang="en-US" b="1" dirty="0"/>
              <a:t>For </a:t>
            </a:r>
            <a:r>
              <a:rPr lang="en-US" dirty="0"/>
              <a:t>the purposes of </a:t>
            </a:r>
            <a:r>
              <a:rPr lang="en-US" b="1" dirty="0"/>
              <a:t>reducing the geometric visibility </a:t>
            </a:r>
            <a:r>
              <a:rPr lang="en-US" dirty="0"/>
              <a:t>angles, the position of a lamp with regard to height above the ground, </a:t>
            </a:r>
            <a:r>
              <a:rPr lang="en-US" b="1" dirty="0"/>
              <a:t>shall be measured from the H plane</a:t>
            </a:r>
            <a:r>
              <a:rPr lang="en-US" dirty="0"/>
              <a:t>.</a:t>
            </a:r>
          </a:p>
          <a:p>
            <a:pPr>
              <a:spcBef>
                <a:spcPts val="600"/>
              </a:spcBef>
            </a:pPr>
            <a:r>
              <a:rPr lang="en-US" dirty="0"/>
              <a:t>6.10.4.2. 	</a:t>
            </a:r>
            <a:r>
              <a:rPr lang="en-US" i="1" dirty="0"/>
              <a:t>(Rear position lamp)</a:t>
            </a:r>
            <a:r>
              <a:rPr lang="en-US" dirty="0"/>
              <a:t> In height: above the ground, </a:t>
            </a:r>
            <a:r>
              <a:rPr lang="en-US" b="1" dirty="0"/>
              <a:t>not less than 350 mm nor more than 1,500 mm </a:t>
            </a:r>
            <a:r>
              <a:rPr lang="en-US" dirty="0"/>
              <a:t>(2,100 mm if the shape of the bodywork makes it impossible to keep within 1,500 mm and if the optional lamps are not installed). …</a:t>
            </a:r>
          </a:p>
        </p:txBody>
      </p:sp>
      <p:pic>
        <p:nvPicPr>
          <p:cNvPr id="9" name="Grafik 8">
            <a:extLst>
              <a:ext uri="{FF2B5EF4-FFF2-40B4-BE49-F238E27FC236}">
                <a16:creationId xmlns:a16="http://schemas.microsoft.com/office/drawing/2014/main" id="{AC91518D-190F-161B-95F0-DE77EF3C02A8}"/>
              </a:ext>
            </a:extLst>
          </p:cNvPr>
          <p:cNvPicPr>
            <a:picLocks noChangeAspect="1"/>
          </p:cNvPicPr>
          <p:nvPr/>
        </p:nvPicPr>
        <p:blipFill>
          <a:blip r:embed="rId4"/>
          <a:stretch>
            <a:fillRect/>
          </a:stretch>
        </p:blipFill>
        <p:spPr>
          <a:xfrm>
            <a:off x="1584445" y="4740942"/>
            <a:ext cx="6152784" cy="1373489"/>
          </a:xfrm>
          <a:prstGeom prst="rect">
            <a:avLst/>
          </a:prstGeom>
        </p:spPr>
      </p:pic>
      <p:sp>
        <p:nvSpPr>
          <p:cNvPr id="11" name="Rechteck 10">
            <a:extLst>
              <a:ext uri="{FF2B5EF4-FFF2-40B4-BE49-F238E27FC236}">
                <a16:creationId xmlns:a16="http://schemas.microsoft.com/office/drawing/2014/main" id="{F2F08D29-F6D4-8C42-A838-4A69F2740A0A}"/>
              </a:ext>
            </a:extLst>
          </p:cNvPr>
          <p:cNvSpPr/>
          <p:nvPr/>
        </p:nvSpPr>
        <p:spPr>
          <a:xfrm>
            <a:off x="396000" y="2315476"/>
            <a:ext cx="1018227" cy="369332"/>
          </a:xfrm>
          <a:prstGeom prst="rect">
            <a:avLst/>
          </a:prstGeom>
          <a:noFill/>
        </p:spPr>
        <p:txBody>
          <a:bodyPr wrap="none" lIns="91440" tIns="45720" rIns="91440" bIns="45720">
            <a:spAutoFit/>
          </a:bodyPr>
          <a:lstStyle/>
          <a:p>
            <a:pPr algn="ctr"/>
            <a:r>
              <a:rPr lang="de-DE" b="1" cap="none" spc="0" dirty="0">
                <a:ln w="10160">
                  <a:solidFill>
                    <a:schemeClr val="accent1">
                      <a:lumMod val="75000"/>
                    </a:schemeClr>
                  </a:solidFill>
                  <a:prstDash val="solid"/>
                </a:ln>
                <a:solidFill>
                  <a:srgbClr val="FFFFFF"/>
                </a:solidFill>
                <a:effectLst>
                  <a:outerShdw blurRad="38100" dist="22860" dir="5400000" algn="tl" rotWithShape="0">
                    <a:srgbClr val="000000">
                      <a:alpha val="30000"/>
                    </a:srgbClr>
                  </a:outerShdw>
                </a:effectLst>
              </a:rPr>
              <a:t>UN-R48</a:t>
            </a:r>
          </a:p>
        </p:txBody>
      </p:sp>
      <p:sp>
        <p:nvSpPr>
          <p:cNvPr id="16" name="Rechteck 15">
            <a:extLst>
              <a:ext uri="{FF2B5EF4-FFF2-40B4-BE49-F238E27FC236}">
                <a16:creationId xmlns:a16="http://schemas.microsoft.com/office/drawing/2014/main" id="{FB4C5F5D-54F7-94DD-33D9-90403CF1F912}"/>
              </a:ext>
            </a:extLst>
          </p:cNvPr>
          <p:cNvSpPr/>
          <p:nvPr/>
        </p:nvSpPr>
        <p:spPr>
          <a:xfrm>
            <a:off x="415238" y="5001701"/>
            <a:ext cx="979755" cy="646331"/>
          </a:xfrm>
          <a:prstGeom prst="rect">
            <a:avLst/>
          </a:prstGeom>
          <a:noFill/>
        </p:spPr>
        <p:txBody>
          <a:bodyPr wrap="none" lIns="91440" tIns="45720" rIns="91440" bIns="45720">
            <a:spAutoFit/>
          </a:bodyPr>
          <a:lstStyle/>
          <a:p>
            <a:pPr algn="ctr"/>
            <a:r>
              <a:rPr lang="de-DE" b="1" cap="none" spc="0" dirty="0">
                <a:ln w="10160">
                  <a:solidFill>
                    <a:srgbClr val="C00000"/>
                  </a:solidFill>
                  <a:prstDash val="solid"/>
                </a:ln>
                <a:solidFill>
                  <a:srgbClr val="FFFFFF"/>
                </a:solidFill>
                <a:effectLst>
                  <a:outerShdw blurRad="38100" dist="22860" dir="5400000" algn="tl" rotWithShape="0">
                    <a:srgbClr val="000000">
                      <a:alpha val="30000"/>
                    </a:srgbClr>
                  </a:outerShdw>
                </a:effectLst>
              </a:rPr>
              <a:t>FMVSS</a:t>
            </a:r>
          </a:p>
          <a:p>
            <a:pPr algn="ctr"/>
            <a:r>
              <a:rPr lang="de-DE" b="1" cap="none" spc="0" dirty="0">
                <a:ln w="10160">
                  <a:solidFill>
                    <a:srgbClr val="C00000"/>
                  </a:solidFill>
                  <a:prstDash val="solid"/>
                </a:ln>
                <a:solidFill>
                  <a:srgbClr val="FFFFFF"/>
                </a:solidFill>
                <a:effectLst>
                  <a:outerShdw blurRad="38100" dist="22860" dir="5400000" algn="tl" rotWithShape="0">
                    <a:srgbClr val="000000">
                      <a:alpha val="30000"/>
                    </a:srgbClr>
                  </a:outerShdw>
                </a:effectLst>
              </a:rPr>
              <a:t>108</a:t>
            </a:r>
          </a:p>
        </p:txBody>
      </p:sp>
      <p:sp>
        <p:nvSpPr>
          <p:cNvPr id="17" name="Rechteck 16">
            <a:extLst>
              <a:ext uri="{FF2B5EF4-FFF2-40B4-BE49-F238E27FC236}">
                <a16:creationId xmlns:a16="http://schemas.microsoft.com/office/drawing/2014/main" id="{EC3C0A0A-B37E-1C9E-C127-D474206CB735}"/>
              </a:ext>
            </a:extLst>
          </p:cNvPr>
          <p:cNvSpPr/>
          <p:nvPr/>
        </p:nvSpPr>
        <p:spPr>
          <a:xfrm>
            <a:off x="6295292" y="4740942"/>
            <a:ext cx="1441937" cy="6091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Textfeld 49">
            <a:extLst>
              <a:ext uri="{FF2B5EF4-FFF2-40B4-BE49-F238E27FC236}">
                <a16:creationId xmlns:a16="http://schemas.microsoft.com/office/drawing/2014/main" id="{0913DCD1-C804-446E-9150-9ADE0416A8A3}"/>
              </a:ext>
            </a:extLst>
          </p:cNvPr>
          <p:cNvSpPr txBox="1"/>
          <p:nvPr/>
        </p:nvSpPr>
        <p:spPr>
          <a:xfrm>
            <a:off x="1538529" y="4069949"/>
            <a:ext cx="9940729" cy="523220"/>
          </a:xfrm>
          <a:prstGeom prst="rect">
            <a:avLst/>
          </a:prstGeom>
          <a:noFill/>
        </p:spPr>
        <p:txBody>
          <a:bodyPr wrap="square">
            <a:spAutoFit/>
          </a:bodyPr>
          <a:lstStyle>
            <a:defPPr>
              <a:defRPr lang="en-US"/>
            </a:defPPr>
            <a:lvl1pPr marL="903288" indent="-903288" algn="just">
              <a:defRPr sz="1400"/>
            </a:lvl1pPr>
          </a:lstStyle>
          <a:p>
            <a:r>
              <a:rPr lang="en-US" dirty="0"/>
              <a:t>S6.1.4 	Mounting height. </a:t>
            </a:r>
            <a:r>
              <a:rPr lang="en-US" b="1" dirty="0"/>
              <a:t>The mounting height of each lamp and reflective device must be measured from the center of the item</a:t>
            </a:r>
            <a:r>
              <a:rPr lang="en-US" b="1" baseline="30000" dirty="0"/>
              <a:t>1</a:t>
            </a:r>
            <a:r>
              <a:rPr lang="en-US" dirty="0"/>
              <a:t>, as mounted on the vehicle at curb weight, to the road surface. </a:t>
            </a:r>
            <a:endParaRPr lang="de-DE" dirty="0"/>
          </a:p>
        </p:txBody>
      </p:sp>
      <p:cxnSp>
        <p:nvCxnSpPr>
          <p:cNvPr id="76" name="Gerader Verbinder 75">
            <a:extLst>
              <a:ext uri="{FF2B5EF4-FFF2-40B4-BE49-F238E27FC236}">
                <a16:creationId xmlns:a16="http://schemas.microsoft.com/office/drawing/2014/main" id="{112EB5ED-F1A4-D1D5-DD3A-FE05EC7CB781}"/>
              </a:ext>
            </a:extLst>
          </p:cNvPr>
          <p:cNvCxnSpPr/>
          <p:nvPr/>
        </p:nvCxnSpPr>
        <p:spPr>
          <a:xfrm>
            <a:off x="1219200" y="3864952"/>
            <a:ext cx="8593015" cy="0"/>
          </a:xfrm>
          <a:prstGeom prst="line">
            <a:avLst/>
          </a:prstGeom>
        </p:spPr>
        <p:style>
          <a:lnRef idx="1">
            <a:schemeClr val="dk1"/>
          </a:lnRef>
          <a:fillRef idx="0">
            <a:schemeClr val="dk1"/>
          </a:fillRef>
          <a:effectRef idx="0">
            <a:schemeClr val="dk1"/>
          </a:effectRef>
          <a:fontRef idx="minor">
            <a:schemeClr val="tx1"/>
          </a:fontRef>
        </p:style>
      </p:cxnSp>
      <p:sp>
        <p:nvSpPr>
          <p:cNvPr id="3" name="Textfeld 2">
            <a:extLst>
              <a:ext uri="{FF2B5EF4-FFF2-40B4-BE49-F238E27FC236}">
                <a16:creationId xmlns:a16="http://schemas.microsoft.com/office/drawing/2014/main" id="{882E4EC7-C3AA-6FA0-8F4C-281A30287DFC}"/>
              </a:ext>
            </a:extLst>
          </p:cNvPr>
          <p:cNvSpPr txBox="1"/>
          <p:nvPr/>
        </p:nvSpPr>
        <p:spPr>
          <a:xfrm>
            <a:off x="1688523" y="6192982"/>
            <a:ext cx="8717972" cy="523220"/>
          </a:xfrm>
          <a:prstGeom prst="rect">
            <a:avLst/>
          </a:prstGeom>
          <a:noFill/>
        </p:spPr>
        <p:txBody>
          <a:bodyPr wrap="square" rtlCol="0">
            <a:spAutoFit/>
          </a:bodyPr>
          <a:lstStyle/>
          <a:p>
            <a:r>
              <a:rPr lang="de-DE" sz="1400" i="1" baseline="30000" dirty="0"/>
              <a:t>1</a:t>
            </a:r>
            <a:r>
              <a:rPr lang="de-DE" sz="1400" i="1" dirty="0"/>
              <a:t> „</a:t>
            </a:r>
            <a:r>
              <a:rPr lang="de-DE" sz="1400" i="1" dirty="0" err="1"/>
              <a:t>center</a:t>
            </a:r>
            <a:r>
              <a:rPr lang="de-DE" sz="1400" i="1" dirty="0"/>
              <a:t> </a:t>
            </a:r>
            <a:r>
              <a:rPr lang="de-DE" sz="1400" i="1" dirty="0" err="1"/>
              <a:t>of</a:t>
            </a:r>
            <a:r>
              <a:rPr lang="de-DE" sz="1400" i="1" dirty="0"/>
              <a:t> </a:t>
            </a:r>
            <a:r>
              <a:rPr lang="de-DE" sz="1400" i="1" dirty="0" err="1"/>
              <a:t>the</a:t>
            </a:r>
            <a:r>
              <a:rPr lang="de-DE" sz="1400" i="1" dirty="0"/>
              <a:t> </a:t>
            </a:r>
            <a:r>
              <a:rPr lang="de-DE" sz="1400" i="1" dirty="0" err="1"/>
              <a:t>lamp</a:t>
            </a:r>
            <a:r>
              <a:rPr lang="de-DE" sz="1400" i="1" dirty="0"/>
              <a:t> </a:t>
            </a:r>
            <a:r>
              <a:rPr lang="de-DE" sz="1400" i="1" dirty="0" err="1"/>
              <a:t>is</a:t>
            </a:r>
            <a:r>
              <a:rPr lang="de-DE" sz="1400" i="1" dirty="0"/>
              <a:t> </a:t>
            </a:r>
            <a:r>
              <a:rPr lang="de-DE" sz="1400" i="1" dirty="0" err="1"/>
              <a:t>seen</a:t>
            </a:r>
            <a:r>
              <a:rPr lang="de-DE" sz="1400" i="1" dirty="0"/>
              <a:t> </a:t>
            </a:r>
            <a:r>
              <a:rPr lang="de-DE" sz="1400" i="1" dirty="0" err="1"/>
              <a:t>as</a:t>
            </a:r>
            <a:r>
              <a:rPr lang="de-DE" sz="1400" i="1" dirty="0"/>
              <a:t> </a:t>
            </a:r>
            <a:r>
              <a:rPr lang="de-DE" sz="1400" i="1" dirty="0" err="1"/>
              <a:t>the</a:t>
            </a:r>
            <a:r>
              <a:rPr lang="de-DE" sz="1400" i="1" dirty="0"/>
              <a:t> </a:t>
            </a:r>
            <a:r>
              <a:rPr lang="de-DE" sz="1400" i="1" dirty="0" err="1"/>
              <a:t>center</a:t>
            </a:r>
            <a:r>
              <a:rPr lang="de-DE" sz="1400" i="1" dirty="0"/>
              <a:t> </a:t>
            </a:r>
            <a:r>
              <a:rPr lang="de-DE" sz="1400" i="1" dirty="0" err="1"/>
              <a:t>of</a:t>
            </a:r>
            <a:r>
              <a:rPr lang="de-DE" sz="1400" i="1" dirty="0"/>
              <a:t> </a:t>
            </a:r>
            <a:r>
              <a:rPr lang="de-DE" sz="1400" i="1" dirty="0" err="1"/>
              <a:t>the</a:t>
            </a:r>
            <a:r>
              <a:rPr lang="de-DE" sz="1400" i="1" dirty="0"/>
              <a:t> light source (</a:t>
            </a:r>
            <a:r>
              <a:rPr lang="de-DE" sz="1400" i="1" dirty="0" err="1"/>
              <a:t>for</a:t>
            </a:r>
            <a:r>
              <a:rPr lang="de-DE" sz="1400" i="1" dirty="0"/>
              <a:t> simple </a:t>
            </a:r>
            <a:r>
              <a:rPr lang="de-DE" sz="1400" i="1" dirty="0" err="1"/>
              <a:t>layouts</a:t>
            </a:r>
            <a:r>
              <a:rPr lang="de-DE" sz="1400" i="1" dirty="0"/>
              <a:t>)^^ </a:t>
            </a:r>
            <a:r>
              <a:rPr lang="de-DE" sz="1400" i="1" dirty="0" err="1"/>
              <a:t>or</a:t>
            </a:r>
            <a:r>
              <a:rPr lang="de-DE" sz="1400" i="1" dirty="0"/>
              <a:t> </a:t>
            </a:r>
            <a:r>
              <a:rPr lang="de-DE" sz="1400" i="1" dirty="0" err="1"/>
              <a:t>as</a:t>
            </a:r>
            <a:r>
              <a:rPr lang="de-DE" sz="1400" i="1" dirty="0"/>
              <a:t> </a:t>
            </a:r>
            <a:r>
              <a:rPr lang="de-DE" sz="1400" i="1" dirty="0" err="1"/>
              <a:t>center</a:t>
            </a:r>
            <a:r>
              <a:rPr lang="de-DE" sz="1400" i="1" dirty="0"/>
              <a:t> </a:t>
            </a:r>
            <a:r>
              <a:rPr lang="de-DE" sz="1400" i="1" dirty="0" err="1"/>
              <a:t>of</a:t>
            </a:r>
            <a:r>
              <a:rPr lang="de-DE" sz="1400" i="1" dirty="0"/>
              <a:t> </a:t>
            </a:r>
            <a:r>
              <a:rPr lang="de-DE" sz="1400" i="1" dirty="0" err="1"/>
              <a:t>reference</a:t>
            </a:r>
            <a:r>
              <a:rPr lang="de-DE" sz="1400" i="1" dirty="0"/>
              <a:t> </a:t>
            </a:r>
            <a:r>
              <a:rPr lang="de-DE" sz="1400" i="1" dirty="0" err="1"/>
              <a:t>when</a:t>
            </a:r>
            <a:r>
              <a:rPr lang="de-DE" sz="1400" i="1" dirty="0"/>
              <a:t> </a:t>
            </a:r>
            <a:r>
              <a:rPr lang="de-DE" sz="1400" i="1" dirty="0" err="1"/>
              <a:t>using</a:t>
            </a:r>
            <a:r>
              <a:rPr lang="de-DE" sz="1400" i="1" dirty="0"/>
              <a:t> </a:t>
            </a:r>
            <a:r>
              <a:rPr lang="de-DE" sz="1400" i="1" dirty="0" err="1"/>
              <a:t>more</a:t>
            </a:r>
            <a:r>
              <a:rPr lang="de-DE" sz="1400" i="1" dirty="0"/>
              <a:t> </a:t>
            </a:r>
            <a:r>
              <a:rPr lang="de-DE" sz="1400" i="1" dirty="0" err="1"/>
              <a:t>complicated</a:t>
            </a:r>
            <a:r>
              <a:rPr lang="de-DE" sz="1400" i="1" dirty="0"/>
              <a:t> </a:t>
            </a:r>
            <a:r>
              <a:rPr lang="de-DE" sz="1400" i="1" dirty="0" err="1"/>
              <a:t>shapes</a:t>
            </a:r>
            <a:r>
              <a:rPr lang="de-DE" sz="1400" i="1" dirty="0"/>
              <a:t> and light source </a:t>
            </a:r>
            <a:r>
              <a:rPr lang="de-DE" sz="1400" i="1" dirty="0" err="1"/>
              <a:t>designs</a:t>
            </a:r>
            <a:endParaRPr lang="de-DE" sz="1400" i="1" dirty="0"/>
          </a:p>
        </p:txBody>
      </p:sp>
    </p:spTree>
    <p:extLst>
      <p:ext uri="{BB962C8B-B14F-4D97-AF65-F5344CB8AC3E}">
        <p14:creationId xmlns:p14="http://schemas.microsoft.com/office/powerpoint/2010/main" val="2007851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C695A31-CBA1-4B1E-8BD4-24B7949026EE}"/>
              </a:ext>
            </a:extLst>
          </p:cNvPr>
          <p:cNvSpPr>
            <a:spLocks noGrp="1"/>
          </p:cNvSpPr>
          <p:nvPr>
            <p:ph type="title"/>
          </p:nvPr>
        </p:nvSpPr>
        <p:spPr/>
        <p:txBody>
          <a:bodyPr/>
          <a:lstStyle/>
          <a:p>
            <a:r>
              <a:rPr lang="en-US" dirty="0"/>
              <a:t>Installation limits</a:t>
            </a:r>
          </a:p>
        </p:txBody>
      </p:sp>
      <p:sp>
        <p:nvSpPr>
          <p:cNvPr id="10" name="Espace réservé du texte 9">
            <a:extLst>
              <a:ext uri="{FF2B5EF4-FFF2-40B4-BE49-F238E27FC236}">
                <a16:creationId xmlns:a16="http://schemas.microsoft.com/office/drawing/2014/main" id="{3E112E09-557D-4F70-B8B9-70DB625C8553}"/>
              </a:ext>
            </a:extLst>
          </p:cNvPr>
          <p:cNvSpPr>
            <a:spLocks noGrp="1"/>
          </p:cNvSpPr>
          <p:nvPr>
            <p:ph type="body" sz="quarter" idx="13"/>
          </p:nvPr>
        </p:nvSpPr>
        <p:spPr/>
        <p:txBody>
          <a:bodyPr/>
          <a:lstStyle/>
          <a:p>
            <a:r>
              <a:rPr lang="en-US" dirty="0"/>
              <a:t>Usage of the H-plane – Comparison tail lamp</a:t>
            </a:r>
          </a:p>
        </p:txBody>
      </p:sp>
      <p:sp>
        <p:nvSpPr>
          <p:cNvPr id="8" name="Espace réservé du contenu 7">
            <a:extLst>
              <a:ext uri="{FF2B5EF4-FFF2-40B4-BE49-F238E27FC236}">
                <a16:creationId xmlns:a16="http://schemas.microsoft.com/office/drawing/2014/main" id="{293DD1B6-8001-4B41-AABA-A2E3FDCED412}"/>
              </a:ext>
            </a:extLst>
          </p:cNvPr>
          <p:cNvSpPr txBox="1">
            <a:spLocks/>
          </p:cNvSpPr>
          <p:nvPr/>
        </p:nvSpPr>
        <p:spPr>
          <a:xfrm>
            <a:off x="396000" y="6235585"/>
            <a:ext cx="11412000" cy="183503"/>
          </a:xfrm>
          <a:prstGeom prst="rect">
            <a:avLst/>
          </a:prstGeom>
        </p:spPr>
        <p:txBody>
          <a:bodyPr lIns="0" tIns="36000" rIns="0" bIns="36000" anchor="b" anchorCtr="0">
            <a:spAutoFit/>
          </a:bodyPr>
          <a:lst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r>
              <a:rPr lang="en-US" sz="900" b="0" i="1" dirty="0"/>
              <a:t>Footnotes</a:t>
            </a:r>
          </a:p>
        </p:txBody>
      </p:sp>
      <p:sp>
        <p:nvSpPr>
          <p:cNvPr id="2" name="BJPseudoFooter">
            <a:extLst>
              <a:ext uri="{FF2B5EF4-FFF2-40B4-BE49-F238E27FC236}">
                <a16:creationId xmlns:a16="http://schemas.microsoft.com/office/drawing/2014/main" id="{40CCE5F4-602C-450D-B683-DC93FE6778F5}"/>
              </a:ext>
            </a:extLst>
          </p:cNvPr>
          <p:cNvSpPr txBox="1"/>
          <p:nvPr>
            <p:custDataLst>
              <p:tags r:id="rId1"/>
            </p:custDataLst>
          </p:nvPr>
        </p:nvSpPr>
        <p:spPr>
          <a:xfrm>
            <a:off x="127000" y="6737578"/>
            <a:ext cx="11938000" cy="107722"/>
          </a:xfrm>
          <a:prstGeom prst="rect">
            <a:avLst/>
          </a:prstGeom>
          <a:noFill/>
        </p:spPr>
        <p:txBody>
          <a:bodyPr vert="horz" rtlCol="0">
            <a:spAutoFit/>
          </a:bodyPr>
          <a:lstStyle/>
          <a:p>
            <a:r>
              <a:rPr lang="en-US" sz="100" dirty="0">
                <a:solidFill>
                  <a:srgbClr val="000000"/>
                </a:solidFill>
                <a:latin typeface="Times New Roman" panose="02020603050405020304" pitchFamily="18" charset="0"/>
              </a:rPr>
              <a:t> </a:t>
            </a:r>
          </a:p>
        </p:txBody>
      </p:sp>
      <p:cxnSp>
        <p:nvCxnSpPr>
          <p:cNvPr id="5" name="Gerader Verbinder 4">
            <a:extLst>
              <a:ext uri="{FF2B5EF4-FFF2-40B4-BE49-F238E27FC236}">
                <a16:creationId xmlns:a16="http://schemas.microsoft.com/office/drawing/2014/main" id="{C96DC78A-3F3E-2735-0D4B-F0DEE960CBB4}"/>
              </a:ext>
            </a:extLst>
          </p:cNvPr>
          <p:cNvCxnSpPr>
            <a:cxnSpLocks/>
          </p:cNvCxnSpPr>
          <p:nvPr/>
        </p:nvCxnSpPr>
        <p:spPr>
          <a:xfrm>
            <a:off x="1278543" y="5591175"/>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3A0ECCD9-DBD2-6601-B210-8F1A9E6F6C34}"/>
              </a:ext>
            </a:extLst>
          </p:cNvPr>
          <p:cNvCxnSpPr>
            <a:cxnSpLocks/>
          </p:cNvCxnSpPr>
          <p:nvPr/>
        </p:nvCxnSpPr>
        <p:spPr>
          <a:xfrm>
            <a:off x="1283305" y="236073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AC7DE2D6-5F4C-6076-5846-0F9A73906C4F}"/>
              </a:ext>
            </a:extLst>
          </p:cNvPr>
          <p:cNvSpPr txBox="1"/>
          <p:nvPr/>
        </p:nvSpPr>
        <p:spPr>
          <a:xfrm>
            <a:off x="302216" y="2211130"/>
            <a:ext cx="1009650" cy="307777"/>
          </a:xfrm>
          <a:prstGeom prst="rect">
            <a:avLst/>
          </a:prstGeom>
          <a:noFill/>
        </p:spPr>
        <p:txBody>
          <a:bodyPr wrap="square" rtlCol="0">
            <a:spAutoFit/>
          </a:bodyPr>
          <a:lstStyle/>
          <a:p>
            <a:pPr algn="r"/>
            <a:r>
              <a:rPr lang="de-DE" sz="1400" dirty="0"/>
              <a:t>1500 mm</a:t>
            </a:r>
          </a:p>
        </p:txBody>
      </p:sp>
      <p:sp>
        <p:nvSpPr>
          <p:cNvPr id="15" name="Textfeld 14">
            <a:extLst>
              <a:ext uri="{FF2B5EF4-FFF2-40B4-BE49-F238E27FC236}">
                <a16:creationId xmlns:a16="http://schemas.microsoft.com/office/drawing/2014/main" id="{FB0CA60E-ADEC-0A5C-9A6D-7F2FBDB2307A}"/>
              </a:ext>
            </a:extLst>
          </p:cNvPr>
          <p:cNvSpPr txBox="1"/>
          <p:nvPr/>
        </p:nvSpPr>
        <p:spPr>
          <a:xfrm>
            <a:off x="302216" y="5437013"/>
            <a:ext cx="1009650" cy="307777"/>
          </a:xfrm>
          <a:prstGeom prst="rect">
            <a:avLst/>
          </a:prstGeom>
          <a:noFill/>
        </p:spPr>
        <p:txBody>
          <a:bodyPr wrap="square" rtlCol="0">
            <a:spAutoFit/>
          </a:bodyPr>
          <a:lstStyle/>
          <a:p>
            <a:pPr algn="r"/>
            <a:r>
              <a:rPr lang="de-DE" sz="1400" dirty="0"/>
              <a:t>0 mm</a:t>
            </a:r>
          </a:p>
        </p:txBody>
      </p:sp>
      <p:cxnSp>
        <p:nvCxnSpPr>
          <p:cNvPr id="20" name="Gerader Verbinder 19">
            <a:extLst>
              <a:ext uri="{FF2B5EF4-FFF2-40B4-BE49-F238E27FC236}">
                <a16:creationId xmlns:a16="http://schemas.microsoft.com/office/drawing/2014/main" id="{EFE2A644-17D3-A5D1-D5F7-0B8F58D4C0B0}"/>
              </a:ext>
            </a:extLst>
          </p:cNvPr>
          <p:cNvCxnSpPr>
            <a:cxnSpLocks/>
          </p:cNvCxnSpPr>
          <p:nvPr/>
        </p:nvCxnSpPr>
        <p:spPr>
          <a:xfrm>
            <a:off x="1278543" y="429577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B4350521-D4C7-5FB6-6062-68C7CE8D4098}"/>
              </a:ext>
            </a:extLst>
          </p:cNvPr>
          <p:cNvSpPr txBox="1"/>
          <p:nvPr/>
        </p:nvSpPr>
        <p:spPr>
          <a:xfrm>
            <a:off x="302216" y="4141608"/>
            <a:ext cx="1009650" cy="307777"/>
          </a:xfrm>
          <a:prstGeom prst="rect">
            <a:avLst/>
          </a:prstGeom>
          <a:noFill/>
        </p:spPr>
        <p:txBody>
          <a:bodyPr wrap="square" rtlCol="0">
            <a:spAutoFit/>
          </a:bodyPr>
          <a:lstStyle/>
          <a:p>
            <a:pPr algn="r"/>
            <a:r>
              <a:rPr lang="de-DE" sz="1400" dirty="0"/>
              <a:t>750 mm</a:t>
            </a:r>
          </a:p>
        </p:txBody>
      </p:sp>
      <p:cxnSp>
        <p:nvCxnSpPr>
          <p:cNvPr id="31" name="Gerader Verbinder 30">
            <a:extLst>
              <a:ext uri="{FF2B5EF4-FFF2-40B4-BE49-F238E27FC236}">
                <a16:creationId xmlns:a16="http://schemas.microsoft.com/office/drawing/2014/main" id="{4D00F36D-F3BB-DD7B-60C9-5A1E080E3FBA}"/>
              </a:ext>
            </a:extLst>
          </p:cNvPr>
          <p:cNvCxnSpPr>
            <a:cxnSpLocks/>
          </p:cNvCxnSpPr>
          <p:nvPr/>
        </p:nvCxnSpPr>
        <p:spPr>
          <a:xfrm>
            <a:off x="1278544" y="4995497"/>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8870E93B-7C69-9A2D-B09A-84B9918ED2BB}"/>
              </a:ext>
            </a:extLst>
          </p:cNvPr>
          <p:cNvSpPr txBox="1"/>
          <p:nvPr/>
        </p:nvSpPr>
        <p:spPr>
          <a:xfrm>
            <a:off x="302217" y="4841335"/>
            <a:ext cx="1009650" cy="307777"/>
          </a:xfrm>
          <a:prstGeom prst="rect">
            <a:avLst/>
          </a:prstGeom>
          <a:noFill/>
        </p:spPr>
        <p:txBody>
          <a:bodyPr wrap="square" rtlCol="0">
            <a:spAutoFit/>
          </a:bodyPr>
          <a:lstStyle/>
          <a:p>
            <a:pPr algn="r"/>
            <a:r>
              <a:rPr lang="de-DE" sz="1400" dirty="0"/>
              <a:t>350 mm</a:t>
            </a:r>
          </a:p>
        </p:txBody>
      </p:sp>
      <p:sp>
        <p:nvSpPr>
          <p:cNvPr id="77" name="Rechteck 76">
            <a:extLst>
              <a:ext uri="{FF2B5EF4-FFF2-40B4-BE49-F238E27FC236}">
                <a16:creationId xmlns:a16="http://schemas.microsoft.com/office/drawing/2014/main" id="{B14F86E4-1E2D-5BA2-AE7B-484942DBD16C}"/>
              </a:ext>
            </a:extLst>
          </p:cNvPr>
          <p:cNvSpPr/>
          <p:nvPr/>
        </p:nvSpPr>
        <p:spPr>
          <a:xfrm>
            <a:off x="1366771" y="2360730"/>
            <a:ext cx="508875" cy="263476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8" name="Rechteck 77">
            <a:extLst>
              <a:ext uri="{FF2B5EF4-FFF2-40B4-BE49-F238E27FC236}">
                <a16:creationId xmlns:a16="http://schemas.microsoft.com/office/drawing/2014/main" id="{6D84EC6D-23E3-8DF6-5293-15CCBDF191D4}"/>
              </a:ext>
            </a:extLst>
          </p:cNvPr>
          <p:cNvSpPr/>
          <p:nvPr/>
        </p:nvSpPr>
        <p:spPr>
          <a:xfrm>
            <a:off x="1366770" y="1509597"/>
            <a:ext cx="508875" cy="84673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9" name="Textfeld 78">
            <a:extLst>
              <a:ext uri="{FF2B5EF4-FFF2-40B4-BE49-F238E27FC236}">
                <a16:creationId xmlns:a16="http://schemas.microsoft.com/office/drawing/2014/main" id="{40037635-D1C0-E73D-F835-9474F8C9FAA5}"/>
              </a:ext>
            </a:extLst>
          </p:cNvPr>
          <p:cNvSpPr txBox="1"/>
          <p:nvPr/>
        </p:nvSpPr>
        <p:spPr>
          <a:xfrm>
            <a:off x="1427313" y="1557681"/>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2100</a:t>
            </a:r>
          </a:p>
        </p:txBody>
      </p:sp>
      <p:grpSp>
        <p:nvGrpSpPr>
          <p:cNvPr id="92" name="Gruppieren 91">
            <a:extLst>
              <a:ext uri="{FF2B5EF4-FFF2-40B4-BE49-F238E27FC236}">
                <a16:creationId xmlns:a16="http://schemas.microsoft.com/office/drawing/2014/main" id="{B3A64E18-A2FF-9AA6-96BA-5AEC6D1BE5EC}"/>
              </a:ext>
            </a:extLst>
          </p:cNvPr>
          <p:cNvGrpSpPr/>
          <p:nvPr/>
        </p:nvGrpSpPr>
        <p:grpSpPr>
          <a:xfrm>
            <a:off x="2895601" y="2353434"/>
            <a:ext cx="406076" cy="272535"/>
            <a:chOff x="3141784" y="2716847"/>
            <a:chExt cx="406076" cy="272535"/>
          </a:xfrm>
        </p:grpSpPr>
        <p:sp>
          <p:nvSpPr>
            <p:cNvPr id="91" name="Rechteck: abgerundete Ecken 90">
              <a:extLst>
                <a:ext uri="{FF2B5EF4-FFF2-40B4-BE49-F238E27FC236}">
                  <a16:creationId xmlns:a16="http://schemas.microsoft.com/office/drawing/2014/main" id="{8D07950C-452D-FA5B-0824-56AA043D751D}"/>
                </a:ext>
              </a:extLst>
            </p:cNvPr>
            <p:cNvSpPr/>
            <p:nvPr/>
          </p:nvSpPr>
          <p:spPr>
            <a:xfrm>
              <a:off x="3141784" y="2716847"/>
              <a:ext cx="406076" cy="27253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EA2354A5-4213-B31D-CFA2-4C9EFBBB1CEF}"/>
                </a:ext>
              </a:extLst>
            </p:cNvPr>
            <p:cNvGrpSpPr/>
            <p:nvPr/>
          </p:nvGrpSpPr>
          <p:grpSpPr>
            <a:xfrm>
              <a:off x="3213799" y="2725769"/>
              <a:ext cx="252000" cy="252000"/>
              <a:chOff x="3213799" y="2725769"/>
              <a:chExt cx="252000" cy="252000"/>
            </a:xfrm>
          </p:grpSpPr>
          <p:cxnSp>
            <p:nvCxnSpPr>
              <p:cNvPr id="88" name="Gerader Verbinder 87">
                <a:extLst>
                  <a:ext uri="{FF2B5EF4-FFF2-40B4-BE49-F238E27FC236}">
                    <a16:creationId xmlns:a16="http://schemas.microsoft.com/office/drawing/2014/main" id="{AB0EF719-7AE7-22A9-81E1-96E4936A851A}"/>
                  </a:ext>
                </a:extLst>
              </p:cNvPr>
              <p:cNvCxnSpPr>
                <a:cxnSpLocks/>
              </p:cNvCxnSpPr>
              <p:nvPr/>
            </p:nvCxnSpPr>
            <p:spPr>
              <a:xfrm>
                <a:off x="3213799" y="28517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3CDEBF59-682D-E19A-1235-05CCA0B3FCD8}"/>
                  </a:ext>
                </a:extLst>
              </p:cNvPr>
              <p:cNvCxnSpPr>
                <a:cxnSpLocks/>
              </p:cNvCxnSpPr>
              <p:nvPr/>
            </p:nvCxnSpPr>
            <p:spPr>
              <a:xfrm rot="5400000">
                <a:off x="3213799" y="28517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93" name="Gruppieren 92">
            <a:extLst>
              <a:ext uri="{FF2B5EF4-FFF2-40B4-BE49-F238E27FC236}">
                <a16:creationId xmlns:a16="http://schemas.microsoft.com/office/drawing/2014/main" id="{D2F69EFC-BEC2-9499-8773-A25A46015C89}"/>
              </a:ext>
            </a:extLst>
          </p:cNvPr>
          <p:cNvGrpSpPr/>
          <p:nvPr/>
        </p:nvGrpSpPr>
        <p:grpSpPr>
          <a:xfrm>
            <a:off x="2033000" y="4707317"/>
            <a:ext cx="406076" cy="284211"/>
            <a:chOff x="3141784" y="3124701"/>
            <a:chExt cx="406076" cy="284211"/>
          </a:xfrm>
        </p:grpSpPr>
        <p:sp>
          <p:nvSpPr>
            <p:cNvPr id="94" name="Rechteck: abgerundete Ecken 93">
              <a:extLst>
                <a:ext uri="{FF2B5EF4-FFF2-40B4-BE49-F238E27FC236}">
                  <a16:creationId xmlns:a16="http://schemas.microsoft.com/office/drawing/2014/main" id="{604C3439-6188-F581-03C8-2B44C9E603E0}"/>
                </a:ext>
              </a:extLst>
            </p:cNvPr>
            <p:cNvSpPr/>
            <p:nvPr/>
          </p:nvSpPr>
          <p:spPr>
            <a:xfrm>
              <a:off x="3141784" y="3124701"/>
              <a:ext cx="406076" cy="284211"/>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95" name="Gruppieren 94">
              <a:extLst>
                <a:ext uri="{FF2B5EF4-FFF2-40B4-BE49-F238E27FC236}">
                  <a16:creationId xmlns:a16="http://schemas.microsoft.com/office/drawing/2014/main" id="{7CB76558-C424-4F24-DA9E-5AB79D28AF5A}"/>
                </a:ext>
              </a:extLst>
            </p:cNvPr>
            <p:cNvGrpSpPr/>
            <p:nvPr/>
          </p:nvGrpSpPr>
          <p:grpSpPr>
            <a:xfrm>
              <a:off x="3213799" y="3140334"/>
              <a:ext cx="252000" cy="252000"/>
              <a:chOff x="3213799" y="3140334"/>
              <a:chExt cx="252000" cy="252000"/>
            </a:xfrm>
          </p:grpSpPr>
          <p:cxnSp>
            <p:nvCxnSpPr>
              <p:cNvPr id="96" name="Gerader Verbinder 95">
                <a:extLst>
                  <a:ext uri="{FF2B5EF4-FFF2-40B4-BE49-F238E27FC236}">
                    <a16:creationId xmlns:a16="http://schemas.microsoft.com/office/drawing/2014/main" id="{3325DFC7-EEDF-A6C3-D438-F2A5AF8150D7}"/>
                  </a:ext>
                </a:extLst>
              </p:cNvPr>
              <p:cNvCxnSpPr>
                <a:cxnSpLocks/>
              </p:cNvCxnSpPr>
              <p:nvPr/>
            </p:nvCxnSpPr>
            <p:spPr>
              <a:xfrm>
                <a:off x="3213799" y="32663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Gerader Verbinder 96">
                <a:extLst>
                  <a:ext uri="{FF2B5EF4-FFF2-40B4-BE49-F238E27FC236}">
                    <a16:creationId xmlns:a16="http://schemas.microsoft.com/office/drawing/2014/main" id="{419D87CB-B10B-9B02-F591-CE96792846AD}"/>
                  </a:ext>
                </a:extLst>
              </p:cNvPr>
              <p:cNvCxnSpPr>
                <a:cxnSpLocks/>
              </p:cNvCxnSpPr>
              <p:nvPr/>
            </p:nvCxnSpPr>
            <p:spPr>
              <a:xfrm rot="5400000">
                <a:off x="3213799" y="32663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98" name="Gruppieren 97">
            <a:extLst>
              <a:ext uri="{FF2B5EF4-FFF2-40B4-BE49-F238E27FC236}">
                <a16:creationId xmlns:a16="http://schemas.microsoft.com/office/drawing/2014/main" id="{789E9209-AC9F-8AA4-DE5A-3393DD8AFA38}"/>
              </a:ext>
            </a:extLst>
          </p:cNvPr>
          <p:cNvGrpSpPr/>
          <p:nvPr/>
        </p:nvGrpSpPr>
        <p:grpSpPr>
          <a:xfrm>
            <a:off x="2461153" y="3278977"/>
            <a:ext cx="406076" cy="454445"/>
            <a:chOff x="3141784" y="2798908"/>
            <a:chExt cx="406076" cy="454445"/>
          </a:xfrm>
        </p:grpSpPr>
        <p:sp>
          <p:nvSpPr>
            <p:cNvPr id="99" name="Rechteck: abgerundete Ecken 98">
              <a:extLst>
                <a:ext uri="{FF2B5EF4-FFF2-40B4-BE49-F238E27FC236}">
                  <a16:creationId xmlns:a16="http://schemas.microsoft.com/office/drawing/2014/main" id="{40198A1E-53D6-767F-52B3-2F18A6E0E2F9}"/>
                </a:ext>
              </a:extLst>
            </p:cNvPr>
            <p:cNvSpPr/>
            <p:nvPr/>
          </p:nvSpPr>
          <p:spPr>
            <a:xfrm>
              <a:off x="3141784" y="2798908"/>
              <a:ext cx="406076" cy="45444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0" name="Gruppieren 99">
              <a:extLst>
                <a:ext uri="{FF2B5EF4-FFF2-40B4-BE49-F238E27FC236}">
                  <a16:creationId xmlns:a16="http://schemas.microsoft.com/office/drawing/2014/main" id="{138E8486-0EDF-8502-848D-8949B47A367C}"/>
                </a:ext>
              </a:extLst>
            </p:cNvPr>
            <p:cNvGrpSpPr/>
            <p:nvPr/>
          </p:nvGrpSpPr>
          <p:grpSpPr>
            <a:xfrm>
              <a:off x="3213799" y="2896369"/>
              <a:ext cx="252000" cy="252000"/>
              <a:chOff x="3213799" y="2896369"/>
              <a:chExt cx="252000" cy="252000"/>
            </a:xfrm>
          </p:grpSpPr>
          <p:cxnSp>
            <p:nvCxnSpPr>
              <p:cNvPr id="101" name="Gerader Verbinder 100">
                <a:extLst>
                  <a:ext uri="{FF2B5EF4-FFF2-40B4-BE49-F238E27FC236}">
                    <a16:creationId xmlns:a16="http://schemas.microsoft.com/office/drawing/2014/main" id="{3110ECFF-C3B4-AA71-492A-581C2A339379}"/>
                  </a:ext>
                </a:extLst>
              </p:cNvPr>
              <p:cNvCxnSpPr>
                <a:cxnSpLocks/>
              </p:cNvCxnSpPr>
              <p:nvPr/>
            </p:nvCxnSpPr>
            <p:spPr>
              <a:xfrm>
                <a:off x="3213799" y="30223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Gerader Verbinder 101">
                <a:extLst>
                  <a:ext uri="{FF2B5EF4-FFF2-40B4-BE49-F238E27FC236}">
                    <a16:creationId xmlns:a16="http://schemas.microsoft.com/office/drawing/2014/main" id="{7AE8760F-E85B-A8F7-53BE-F6DE2279E596}"/>
                  </a:ext>
                </a:extLst>
              </p:cNvPr>
              <p:cNvCxnSpPr>
                <a:cxnSpLocks/>
              </p:cNvCxnSpPr>
              <p:nvPr/>
            </p:nvCxnSpPr>
            <p:spPr>
              <a:xfrm rot="5400000">
                <a:off x="3213799" y="30223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03" name="Gruppieren 102">
            <a:extLst>
              <a:ext uri="{FF2B5EF4-FFF2-40B4-BE49-F238E27FC236}">
                <a16:creationId xmlns:a16="http://schemas.microsoft.com/office/drawing/2014/main" id="{0CFB59F7-89F2-90E5-72B6-630AADB13E75}"/>
              </a:ext>
            </a:extLst>
          </p:cNvPr>
          <p:cNvGrpSpPr/>
          <p:nvPr/>
        </p:nvGrpSpPr>
        <p:grpSpPr>
          <a:xfrm>
            <a:off x="3660223" y="2360730"/>
            <a:ext cx="406076" cy="2618827"/>
            <a:chOff x="3141784" y="790086"/>
            <a:chExt cx="406076" cy="2618827"/>
          </a:xfrm>
          <a:gradFill>
            <a:gsLst>
              <a:gs pos="0">
                <a:schemeClr val="accent2">
                  <a:lumMod val="60000"/>
                  <a:lumOff val="40000"/>
                </a:schemeClr>
              </a:gs>
              <a:gs pos="97170">
                <a:schemeClr val="accent2">
                  <a:lumMod val="40000"/>
                  <a:lumOff val="60000"/>
                </a:schemeClr>
              </a:gs>
              <a:gs pos="78000">
                <a:srgbClr val="FF0000"/>
              </a:gs>
            </a:gsLst>
            <a:lin ang="5400000" scaled="1"/>
          </a:gradFill>
        </p:grpSpPr>
        <p:sp>
          <p:nvSpPr>
            <p:cNvPr id="104" name="Rechteck: abgerundete Ecken 103">
              <a:extLst>
                <a:ext uri="{FF2B5EF4-FFF2-40B4-BE49-F238E27FC236}">
                  <a16:creationId xmlns:a16="http://schemas.microsoft.com/office/drawing/2014/main" id="{45512AAE-8B63-838B-5E27-F4ACE3E062F3}"/>
                </a:ext>
              </a:extLst>
            </p:cNvPr>
            <p:cNvSpPr/>
            <p:nvPr/>
          </p:nvSpPr>
          <p:spPr>
            <a:xfrm>
              <a:off x="3141784" y="790086"/>
              <a:ext cx="406076" cy="261882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5" name="Gruppieren 104">
              <a:extLst>
                <a:ext uri="{FF2B5EF4-FFF2-40B4-BE49-F238E27FC236}">
                  <a16:creationId xmlns:a16="http://schemas.microsoft.com/office/drawing/2014/main" id="{3D201624-D40C-DA37-763D-3F02B983A864}"/>
                </a:ext>
              </a:extLst>
            </p:cNvPr>
            <p:cNvGrpSpPr/>
            <p:nvPr/>
          </p:nvGrpSpPr>
          <p:grpSpPr>
            <a:xfrm>
              <a:off x="3213799" y="2637724"/>
              <a:ext cx="252000" cy="252000"/>
              <a:chOff x="3213799" y="2637724"/>
              <a:chExt cx="252000" cy="252000"/>
            </a:xfrm>
            <a:grpFill/>
          </p:grpSpPr>
          <p:cxnSp>
            <p:nvCxnSpPr>
              <p:cNvPr id="106" name="Gerader Verbinder 105">
                <a:extLst>
                  <a:ext uri="{FF2B5EF4-FFF2-40B4-BE49-F238E27FC236}">
                    <a16:creationId xmlns:a16="http://schemas.microsoft.com/office/drawing/2014/main" id="{D41D1C01-AF47-885D-8C5F-A9B3DF0543E3}"/>
                  </a:ext>
                </a:extLst>
              </p:cNvPr>
              <p:cNvCxnSpPr>
                <a:cxnSpLocks/>
              </p:cNvCxnSpPr>
              <p:nvPr/>
            </p:nvCxnSpPr>
            <p:spPr>
              <a:xfrm>
                <a:off x="3213799" y="2763724"/>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Gerader Verbinder 106">
                <a:extLst>
                  <a:ext uri="{FF2B5EF4-FFF2-40B4-BE49-F238E27FC236}">
                    <a16:creationId xmlns:a16="http://schemas.microsoft.com/office/drawing/2014/main" id="{67BAA975-34A2-A2FA-1811-7B537E77592D}"/>
                  </a:ext>
                </a:extLst>
              </p:cNvPr>
              <p:cNvCxnSpPr>
                <a:cxnSpLocks/>
              </p:cNvCxnSpPr>
              <p:nvPr/>
            </p:nvCxnSpPr>
            <p:spPr>
              <a:xfrm rot="5400000">
                <a:off x="3213799" y="2763724"/>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13" name="Textfeld 112">
            <a:extLst>
              <a:ext uri="{FF2B5EF4-FFF2-40B4-BE49-F238E27FC236}">
                <a16:creationId xmlns:a16="http://schemas.microsoft.com/office/drawing/2014/main" id="{A0AADD35-50E0-D011-95EE-1F00A328C9D3}"/>
              </a:ext>
            </a:extLst>
          </p:cNvPr>
          <p:cNvSpPr txBox="1"/>
          <p:nvPr/>
        </p:nvSpPr>
        <p:spPr>
          <a:xfrm>
            <a:off x="3362548" y="1794300"/>
            <a:ext cx="948345" cy="523220"/>
          </a:xfrm>
          <a:prstGeom prst="rect">
            <a:avLst/>
          </a:prstGeom>
          <a:noFill/>
        </p:spPr>
        <p:txBody>
          <a:bodyPr wrap="square" rtlCol="0">
            <a:spAutoFit/>
          </a:bodyPr>
          <a:lstStyle/>
          <a:p>
            <a:pPr algn="ctr"/>
            <a:r>
              <a:rPr lang="de-DE" sz="1400" dirty="0"/>
              <a:t>Low </a:t>
            </a:r>
            <a:r>
              <a:rPr lang="de-DE" sz="1400" dirty="0" err="1"/>
              <a:t>mounted</a:t>
            </a:r>
            <a:endParaRPr lang="de-DE" sz="1400" dirty="0"/>
          </a:p>
        </p:txBody>
      </p:sp>
      <p:sp>
        <p:nvSpPr>
          <p:cNvPr id="118" name="Textfeld 117">
            <a:extLst>
              <a:ext uri="{FF2B5EF4-FFF2-40B4-BE49-F238E27FC236}">
                <a16:creationId xmlns:a16="http://schemas.microsoft.com/office/drawing/2014/main" id="{6AA1BA34-B127-C7CF-AA32-A121A1A638AF}"/>
              </a:ext>
            </a:extLst>
          </p:cNvPr>
          <p:cNvSpPr txBox="1"/>
          <p:nvPr/>
        </p:nvSpPr>
        <p:spPr>
          <a:xfrm>
            <a:off x="1427314" y="2401738"/>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1500</a:t>
            </a:r>
          </a:p>
        </p:txBody>
      </p:sp>
      <p:sp>
        <p:nvSpPr>
          <p:cNvPr id="119" name="Textfeld 118">
            <a:extLst>
              <a:ext uri="{FF2B5EF4-FFF2-40B4-BE49-F238E27FC236}">
                <a16:creationId xmlns:a16="http://schemas.microsoft.com/office/drawing/2014/main" id="{02EE8AF9-1A88-D288-29DB-7628FB5FEF75}"/>
              </a:ext>
            </a:extLst>
          </p:cNvPr>
          <p:cNvSpPr txBox="1"/>
          <p:nvPr/>
        </p:nvSpPr>
        <p:spPr>
          <a:xfrm>
            <a:off x="1415590" y="4781170"/>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350</a:t>
            </a:r>
          </a:p>
        </p:txBody>
      </p:sp>
      <p:grpSp>
        <p:nvGrpSpPr>
          <p:cNvPr id="120" name="Gruppieren 119">
            <a:extLst>
              <a:ext uri="{FF2B5EF4-FFF2-40B4-BE49-F238E27FC236}">
                <a16:creationId xmlns:a16="http://schemas.microsoft.com/office/drawing/2014/main" id="{5E6EF4D6-93B5-9E9C-2CAC-D3D035A5C426}"/>
              </a:ext>
            </a:extLst>
          </p:cNvPr>
          <p:cNvGrpSpPr/>
          <p:nvPr/>
        </p:nvGrpSpPr>
        <p:grpSpPr>
          <a:xfrm>
            <a:off x="4264071" y="2363498"/>
            <a:ext cx="406076" cy="2618827"/>
            <a:chOff x="3141784" y="790086"/>
            <a:chExt cx="406076" cy="2618827"/>
          </a:xfrm>
          <a:gradFill>
            <a:gsLst>
              <a:gs pos="0">
                <a:schemeClr val="accent2">
                  <a:lumMod val="60000"/>
                  <a:lumOff val="40000"/>
                </a:schemeClr>
              </a:gs>
              <a:gs pos="97170">
                <a:schemeClr val="accent2">
                  <a:lumMod val="40000"/>
                  <a:lumOff val="60000"/>
                </a:schemeClr>
              </a:gs>
              <a:gs pos="73000">
                <a:srgbClr val="FF0000"/>
              </a:gs>
            </a:gsLst>
            <a:lin ang="5400000" scaled="1"/>
          </a:gradFill>
        </p:grpSpPr>
        <p:sp>
          <p:nvSpPr>
            <p:cNvPr id="121" name="Rechteck: abgerundete Ecken 120">
              <a:extLst>
                <a:ext uri="{FF2B5EF4-FFF2-40B4-BE49-F238E27FC236}">
                  <a16:creationId xmlns:a16="http://schemas.microsoft.com/office/drawing/2014/main" id="{2C08B174-0678-5E28-27C7-D35E51C8C104}"/>
                </a:ext>
              </a:extLst>
            </p:cNvPr>
            <p:cNvSpPr/>
            <p:nvPr/>
          </p:nvSpPr>
          <p:spPr>
            <a:xfrm>
              <a:off x="3141784" y="790086"/>
              <a:ext cx="406076" cy="261882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2" name="Gruppieren 121">
              <a:extLst>
                <a:ext uri="{FF2B5EF4-FFF2-40B4-BE49-F238E27FC236}">
                  <a16:creationId xmlns:a16="http://schemas.microsoft.com/office/drawing/2014/main" id="{F2FEE8B7-37A0-6128-F3C7-6C1219AB261B}"/>
                </a:ext>
              </a:extLst>
            </p:cNvPr>
            <p:cNvGrpSpPr/>
            <p:nvPr/>
          </p:nvGrpSpPr>
          <p:grpSpPr>
            <a:xfrm>
              <a:off x="3213799" y="2549053"/>
              <a:ext cx="252000" cy="252000"/>
              <a:chOff x="3213799" y="2549053"/>
              <a:chExt cx="252000" cy="252000"/>
            </a:xfrm>
            <a:grpFill/>
          </p:grpSpPr>
          <p:cxnSp>
            <p:nvCxnSpPr>
              <p:cNvPr id="123" name="Gerader Verbinder 122">
                <a:extLst>
                  <a:ext uri="{FF2B5EF4-FFF2-40B4-BE49-F238E27FC236}">
                    <a16:creationId xmlns:a16="http://schemas.microsoft.com/office/drawing/2014/main" id="{FC96D715-8222-35A3-1A1F-BCB3043270D3}"/>
                  </a:ext>
                </a:extLst>
              </p:cNvPr>
              <p:cNvCxnSpPr>
                <a:cxnSpLocks/>
              </p:cNvCxnSpPr>
              <p:nvPr/>
            </p:nvCxnSpPr>
            <p:spPr>
              <a:xfrm>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Gerader Verbinder 123">
                <a:extLst>
                  <a:ext uri="{FF2B5EF4-FFF2-40B4-BE49-F238E27FC236}">
                    <a16:creationId xmlns:a16="http://schemas.microsoft.com/office/drawing/2014/main" id="{B89EF8CF-DB24-FADB-02F8-95DDC61191AA}"/>
                  </a:ext>
                </a:extLst>
              </p:cNvPr>
              <p:cNvCxnSpPr>
                <a:cxnSpLocks/>
              </p:cNvCxnSpPr>
              <p:nvPr/>
            </p:nvCxnSpPr>
            <p:spPr>
              <a:xfrm rot="5400000">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25" name="Gruppieren 124">
            <a:extLst>
              <a:ext uri="{FF2B5EF4-FFF2-40B4-BE49-F238E27FC236}">
                <a16:creationId xmlns:a16="http://schemas.microsoft.com/office/drawing/2014/main" id="{1CAFA3CA-C6CC-3E24-5785-8E142CC67C49}"/>
              </a:ext>
            </a:extLst>
          </p:cNvPr>
          <p:cNvGrpSpPr/>
          <p:nvPr/>
        </p:nvGrpSpPr>
        <p:grpSpPr>
          <a:xfrm>
            <a:off x="4866463" y="2368026"/>
            <a:ext cx="406076" cy="2092343"/>
            <a:chOff x="3141784" y="797382"/>
            <a:chExt cx="406076" cy="2092343"/>
          </a:xfrm>
          <a:gradFill>
            <a:gsLst>
              <a:gs pos="0">
                <a:schemeClr val="accent2">
                  <a:lumMod val="60000"/>
                  <a:lumOff val="40000"/>
                </a:schemeClr>
              </a:gs>
              <a:gs pos="89000">
                <a:srgbClr val="FF0000"/>
              </a:gs>
            </a:gsLst>
            <a:lin ang="5400000" scaled="1"/>
          </a:gradFill>
        </p:grpSpPr>
        <p:sp>
          <p:nvSpPr>
            <p:cNvPr id="126" name="Rechteck: abgerundete Ecken 125">
              <a:extLst>
                <a:ext uri="{FF2B5EF4-FFF2-40B4-BE49-F238E27FC236}">
                  <a16:creationId xmlns:a16="http://schemas.microsoft.com/office/drawing/2014/main" id="{EE857119-1743-8C3D-0E9A-39E4E7408DCE}"/>
                </a:ext>
              </a:extLst>
            </p:cNvPr>
            <p:cNvSpPr/>
            <p:nvPr/>
          </p:nvSpPr>
          <p:spPr>
            <a:xfrm>
              <a:off x="3141784" y="797382"/>
              <a:ext cx="406076" cy="2092115"/>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7" name="Gruppieren 126">
              <a:extLst>
                <a:ext uri="{FF2B5EF4-FFF2-40B4-BE49-F238E27FC236}">
                  <a16:creationId xmlns:a16="http://schemas.microsoft.com/office/drawing/2014/main" id="{2756ED96-51EF-4275-2FA5-E53217982C1F}"/>
                </a:ext>
              </a:extLst>
            </p:cNvPr>
            <p:cNvGrpSpPr/>
            <p:nvPr/>
          </p:nvGrpSpPr>
          <p:grpSpPr>
            <a:xfrm>
              <a:off x="3213799" y="2637725"/>
              <a:ext cx="252000" cy="252000"/>
              <a:chOff x="3213799" y="2637725"/>
              <a:chExt cx="252000" cy="252000"/>
            </a:xfrm>
            <a:grpFill/>
          </p:grpSpPr>
          <p:cxnSp>
            <p:nvCxnSpPr>
              <p:cNvPr id="128" name="Gerader Verbinder 127">
                <a:extLst>
                  <a:ext uri="{FF2B5EF4-FFF2-40B4-BE49-F238E27FC236}">
                    <a16:creationId xmlns:a16="http://schemas.microsoft.com/office/drawing/2014/main" id="{48EE2B65-4607-E03D-0A5F-8077528C8FE4}"/>
                  </a:ext>
                </a:extLst>
              </p:cNvPr>
              <p:cNvCxnSpPr>
                <a:cxnSpLocks/>
              </p:cNvCxnSpPr>
              <p:nvPr/>
            </p:nvCxnSpPr>
            <p:spPr>
              <a:xfrm>
                <a:off x="3213799" y="276372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Gerader Verbinder 128">
                <a:extLst>
                  <a:ext uri="{FF2B5EF4-FFF2-40B4-BE49-F238E27FC236}">
                    <a16:creationId xmlns:a16="http://schemas.microsoft.com/office/drawing/2014/main" id="{10C844C5-8342-A93B-CBCB-595F04F1EE0D}"/>
                  </a:ext>
                </a:extLst>
              </p:cNvPr>
              <p:cNvCxnSpPr>
                <a:cxnSpLocks/>
              </p:cNvCxnSpPr>
              <p:nvPr/>
            </p:nvCxnSpPr>
            <p:spPr>
              <a:xfrm rot="5400000">
                <a:off x="3213861" y="2763725"/>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0" name="Textfeld 129">
            <a:extLst>
              <a:ext uri="{FF2B5EF4-FFF2-40B4-BE49-F238E27FC236}">
                <a16:creationId xmlns:a16="http://schemas.microsoft.com/office/drawing/2014/main" id="{BB467961-2CA9-5280-282E-201774FF879D}"/>
              </a:ext>
            </a:extLst>
          </p:cNvPr>
          <p:cNvSpPr txBox="1"/>
          <p:nvPr/>
        </p:nvSpPr>
        <p:spPr>
          <a:xfrm>
            <a:off x="4568788" y="1794300"/>
            <a:ext cx="948345" cy="523220"/>
          </a:xfrm>
          <a:prstGeom prst="rect">
            <a:avLst/>
          </a:prstGeom>
          <a:noFill/>
        </p:spPr>
        <p:txBody>
          <a:bodyPr wrap="square" rtlCol="0">
            <a:spAutoFit/>
          </a:bodyPr>
          <a:lstStyle/>
          <a:p>
            <a:pPr algn="ctr"/>
            <a:r>
              <a:rPr lang="de-DE" sz="1400" dirty="0"/>
              <a:t>Low </a:t>
            </a:r>
            <a:r>
              <a:rPr lang="de-DE" sz="1400" dirty="0" err="1"/>
              <a:t>mounted</a:t>
            </a:r>
            <a:endParaRPr lang="de-DE" sz="1400" dirty="0"/>
          </a:p>
        </p:txBody>
      </p:sp>
      <p:grpSp>
        <p:nvGrpSpPr>
          <p:cNvPr id="132" name="Gruppieren 131">
            <a:extLst>
              <a:ext uri="{FF2B5EF4-FFF2-40B4-BE49-F238E27FC236}">
                <a16:creationId xmlns:a16="http://schemas.microsoft.com/office/drawing/2014/main" id="{9958E1BB-D9CF-3F95-C243-464173574D57}"/>
              </a:ext>
            </a:extLst>
          </p:cNvPr>
          <p:cNvGrpSpPr/>
          <p:nvPr/>
        </p:nvGrpSpPr>
        <p:grpSpPr>
          <a:xfrm>
            <a:off x="5399973" y="4118846"/>
            <a:ext cx="406076" cy="863480"/>
            <a:chOff x="3141784" y="2545434"/>
            <a:chExt cx="406076" cy="863480"/>
          </a:xfrm>
          <a:gradFill>
            <a:gsLst>
              <a:gs pos="97170">
                <a:schemeClr val="accent2">
                  <a:lumMod val="40000"/>
                  <a:lumOff val="60000"/>
                </a:schemeClr>
              </a:gs>
              <a:gs pos="19000">
                <a:srgbClr val="FF0000"/>
              </a:gs>
            </a:gsLst>
            <a:lin ang="5400000" scaled="1"/>
          </a:gradFill>
        </p:grpSpPr>
        <p:sp>
          <p:nvSpPr>
            <p:cNvPr id="133" name="Rechteck: abgerundete Ecken 132">
              <a:extLst>
                <a:ext uri="{FF2B5EF4-FFF2-40B4-BE49-F238E27FC236}">
                  <a16:creationId xmlns:a16="http://schemas.microsoft.com/office/drawing/2014/main" id="{E7C9AA08-1EB7-4C14-9627-4276667EDB7F}"/>
                </a:ext>
              </a:extLst>
            </p:cNvPr>
            <p:cNvSpPr/>
            <p:nvPr/>
          </p:nvSpPr>
          <p:spPr>
            <a:xfrm>
              <a:off x="3141784" y="2545434"/>
              <a:ext cx="406076" cy="86348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4" name="Gruppieren 133">
              <a:extLst>
                <a:ext uri="{FF2B5EF4-FFF2-40B4-BE49-F238E27FC236}">
                  <a16:creationId xmlns:a16="http://schemas.microsoft.com/office/drawing/2014/main" id="{0BD41DF8-16CF-3F5F-30CB-3ABECBBC3A37}"/>
                </a:ext>
              </a:extLst>
            </p:cNvPr>
            <p:cNvGrpSpPr/>
            <p:nvPr/>
          </p:nvGrpSpPr>
          <p:grpSpPr>
            <a:xfrm>
              <a:off x="3213799" y="2549053"/>
              <a:ext cx="252000" cy="252000"/>
              <a:chOff x="3213799" y="2549053"/>
              <a:chExt cx="252000" cy="252000"/>
            </a:xfrm>
            <a:grpFill/>
          </p:grpSpPr>
          <p:cxnSp>
            <p:nvCxnSpPr>
              <p:cNvPr id="135" name="Gerader Verbinder 134">
                <a:extLst>
                  <a:ext uri="{FF2B5EF4-FFF2-40B4-BE49-F238E27FC236}">
                    <a16:creationId xmlns:a16="http://schemas.microsoft.com/office/drawing/2014/main" id="{E36C0D56-5CBB-AAF9-DA61-68A4D90EF356}"/>
                  </a:ext>
                </a:extLst>
              </p:cNvPr>
              <p:cNvCxnSpPr>
                <a:cxnSpLocks/>
              </p:cNvCxnSpPr>
              <p:nvPr/>
            </p:nvCxnSpPr>
            <p:spPr>
              <a:xfrm>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Gerader Verbinder 135">
                <a:extLst>
                  <a:ext uri="{FF2B5EF4-FFF2-40B4-BE49-F238E27FC236}">
                    <a16:creationId xmlns:a16="http://schemas.microsoft.com/office/drawing/2014/main" id="{86BF6209-3649-4302-A8FD-9C8F89B1022C}"/>
                  </a:ext>
                </a:extLst>
              </p:cNvPr>
              <p:cNvCxnSpPr>
                <a:cxnSpLocks/>
              </p:cNvCxnSpPr>
              <p:nvPr/>
            </p:nvCxnSpPr>
            <p:spPr>
              <a:xfrm rot="5400000">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7" name="Rechteck 136">
            <a:extLst>
              <a:ext uri="{FF2B5EF4-FFF2-40B4-BE49-F238E27FC236}">
                <a16:creationId xmlns:a16="http://schemas.microsoft.com/office/drawing/2014/main" id="{A94A78F5-EAEC-CB4F-040A-AEF094317493}"/>
              </a:ext>
            </a:extLst>
          </p:cNvPr>
          <p:cNvSpPr/>
          <p:nvPr/>
        </p:nvSpPr>
        <p:spPr>
          <a:xfrm>
            <a:off x="6630848" y="1794300"/>
            <a:ext cx="508875" cy="3144786"/>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8" name="Textfeld 137">
            <a:extLst>
              <a:ext uri="{FF2B5EF4-FFF2-40B4-BE49-F238E27FC236}">
                <a16:creationId xmlns:a16="http://schemas.microsoft.com/office/drawing/2014/main" id="{EA88F30D-D972-C7FE-B13C-94086EC552AC}"/>
              </a:ext>
            </a:extLst>
          </p:cNvPr>
          <p:cNvSpPr txBox="1"/>
          <p:nvPr/>
        </p:nvSpPr>
        <p:spPr>
          <a:xfrm>
            <a:off x="6755150" y="4718072"/>
            <a:ext cx="292522" cy="184666"/>
          </a:xfrm>
          <a:prstGeom prst="rect">
            <a:avLst/>
          </a:prstGeom>
          <a:solidFill>
            <a:schemeClr val="bg1">
              <a:lumMod val="75000"/>
            </a:schemeClr>
          </a:solidFill>
        </p:spPr>
        <p:txBody>
          <a:bodyPr wrap="square" lIns="0" tIns="0" rIns="0" bIns="0" rtlCol="0">
            <a:spAutoFit/>
          </a:bodyPr>
          <a:lstStyle/>
          <a:p>
            <a:r>
              <a:rPr lang="de-DE" sz="1200" dirty="0"/>
              <a:t>381</a:t>
            </a:r>
          </a:p>
        </p:txBody>
      </p:sp>
      <p:sp>
        <p:nvSpPr>
          <p:cNvPr id="139" name="Textfeld 138">
            <a:extLst>
              <a:ext uri="{FF2B5EF4-FFF2-40B4-BE49-F238E27FC236}">
                <a16:creationId xmlns:a16="http://schemas.microsoft.com/office/drawing/2014/main" id="{D5ACC937-341C-D875-C0E3-1260E3449F4A}"/>
              </a:ext>
            </a:extLst>
          </p:cNvPr>
          <p:cNvSpPr txBox="1"/>
          <p:nvPr/>
        </p:nvSpPr>
        <p:spPr>
          <a:xfrm>
            <a:off x="6693282" y="1832068"/>
            <a:ext cx="393657" cy="184666"/>
          </a:xfrm>
          <a:prstGeom prst="rect">
            <a:avLst/>
          </a:prstGeom>
          <a:solidFill>
            <a:schemeClr val="bg1">
              <a:lumMod val="75000"/>
            </a:schemeClr>
          </a:solidFill>
        </p:spPr>
        <p:txBody>
          <a:bodyPr wrap="square" lIns="0" tIns="0" rIns="0" bIns="0" rtlCol="0">
            <a:spAutoFit/>
          </a:bodyPr>
          <a:lstStyle/>
          <a:p>
            <a:r>
              <a:rPr lang="de-DE" sz="1200" dirty="0"/>
              <a:t>1829</a:t>
            </a:r>
          </a:p>
        </p:txBody>
      </p:sp>
      <p:sp>
        <p:nvSpPr>
          <p:cNvPr id="140" name="Rechteck 139">
            <a:extLst>
              <a:ext uri="{FF2B5EF4-FFF2-40B4-BE49-F238E27FC236}">
                <a16:creationId xmlns:a16="http://schemas.microsoft.com/office/drawing/2014/main" id="{757B3E33-34B5-FFD0-7057-D221759725C0}"/>
              </a:ext>
            </a:extLst>
          </p:cNvPr>
          <p:cNvSpPr/>
          <p:nvPr/>
        </p:nvSpPr>
        <p:spPr>
          <a:xfrm>
            <a:off x="7310959" y="4772256"/>
            <a:ext cx="379962" cy="262079"/>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41" name="Gerader Verbinder 140">
            <a:extLst>
              <a:ext uri="{FF2B5EF4-FFF2-40B4-BE49-F238E27FC236}">
                <a16:creationId xmlns:a16="http://schemas.microsoft.com/office/drawing/2014/main" id="{A42004C6-95B8-EC75-5754-F3910DE0843C}"/>
              </a:ext>
            </a:extLst>
          </p:cNvPr>
          <p:cNvCxnSpPr>
            <a:cxnSpLocks/>
          </p:cNvCxnSpPr>
          <p:nvPr/>
        </p:nvCxnSpPr>
        <p:spPr>
          <a:xfrm>
            <a:off x="7392129" y="4897308"/>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Gerader Verbinder 141">
            <a:extLst>
              <a:ext uri="{FF2B5EF4-FFF2-40B4-BE49-F238E27FC236}">
                <a16:creationId xmlns:a16="http://schemas.microsoft.com/office/drawing/2014/main" id="{271CA92B-C02D-1EBE-FE72-B518CFEE95C6}"/>
              </a:ext>
            </a:extLst>
          </p:cNvPr>
          <p:cNvCxnSpPr>
            <a:cxnSpLocks/>
          </p:cNvCxnSpPr>
          <p:nvPr/>
        </p:nvCxnSpPr>
        <p:spPr>
          <a:xfrm rot="5400000">
            <a:off x="7392129" y="4897308"/>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Rechteck 142">
            <a:extLst>
              <a:ext uri="{FF2B5EF4-FFF2-40B4-BE49-F238E27FC236}">
                <a16:creationId xmlns:a16="http://schemas.microsoft.com/office/drawing/2014/main" id="{51BF5B8D-9735-CF8A-98C4-520118BB5B7D}"/>
              </a:ext>
            </a:extLst>
          </p:cNvPr>
          <p:cNvSpPr/>
          <p:nvPr/>
        </p:nvSpPr>
        <p:spPr>
          <a:xfrm>
            <a:off x="7310959" y="3355032"/>
            <a:ext cx="379962" cy="391221"/>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44" name="Gerader Verbinder 143">
            <a:extLst>
              <a:ext uri="{FF2B5EF4-FFF2-40B4-BE49-F238E27FC236}">
                <a16:creationId xmlns:a16="http://schemas.microsoft.com/office/drawing/2014/main" id="{4C983F90-C7A5-2A8C-AA9F-1050AD1E1D24}"/>
              </a:ext>
            </a:extLst>
          </p:cNvPr>
          <p:cNvCxnSpPr>
            <a:cxnSpLocks/>
          </p:cNvCxnSpPr>
          <p:nvPr/>
        </p:nvCxnSpPr>
        <p:spPr>
          <a:xfrm>
            <a:off x="7389678" y="3538699"/>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Gerader Verbinder 144">
            <a:extLst>
              <a:ext uri="{FF2B5EF4-FFF2-40B4-BE49-F238E27FC236}">
                <a16:creationId xmlns:a16="http://schemas.microsoft.com/office/drawing/2014/main" id="{FD0CEA39-BF2A-7901-61EE-E5E38BF66D35}"/>
              </a:ext>
            </a:extLst>
          </p:cNvPr>
          <p:cNvCxnSpPr>
            <a:cxnSpLocks/>
          </p:cNvCxnSpPr>
          <p:nvPr/>
        </p:nvCxnSpPr>
        <p:spPr>
          <a:xfrm rot="5400000">
            <a:off x="7389678" y="3538699"/>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hteck 145">
            <a:extLst>
              <a:ext uri="{FF2B5EF4-FFF2-40B4-BE49-F238E27FC236}">
                <a16:creationId xmlns:a16="http://schemas.microsoft.com/office/drawing/2014/main" id="{40CA3EE7-98EE-F8F8-8F21-43A1ED74AB13}"/>
              </a:ext>
            </a:extLst>
          </p:cNvPr>
          <p:cNvSpPr/>
          <p:nvPr/>
        </p:nvSpPr>
        <p:spPr>
          <a:xfrm>
            <a:off x="7310959" y="1711550"/>
            <a:ext cx="379962" cy="262079"/>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47" name="Gerader Verbinder 146">
            <a:extLst>
              <a:ext uri="{FF2B5EF4-FFF2-40B4-BE49-F238E27FC236}">
                <a16:creationId xmlns:a16="http://schemas.microsoft.com/office/drawing/2014/main" id="{8A5A9951-D502-9F3F-288A-17064F67B027}"/>
              </a:ext>
            </a:extLst>
          </p:cNvPr>
          <p:cNvCxnSpPr>
            <a:cxnSpLocks/>
          </p:cNvCxnSpPr>
          <p:nvPr/>
        </p:nvCxnSpPr>
        <p:spPr>
          <a:xfrm>
            <a:off x="7399429" y="1836602"/>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Gerader Verbinder 147">
            <a:extLst>
              <a:ext uri="{FF2B5EF4-FFF2-40B4-BE49-F238E27FC236}">
                <a16:creationId xmlns:a16="http://schemas.microsoft.com/office/drawing/2014/main" id="{02461F37-233D-A7CF-E0ED-F84E2D27E5E4}"/>
              </a:ext>
            </a:extLst>
          </p:cNvPr>
          <p:cNvCxnSpPr>
            <a:cxnSpLocks/>
          </p:cNvCxnSpPr>
          <p:nvPr/>
        </p:nvCxnSpPr>
        <p:spPr>
          <a:xfrm rot="5400000">
            <a:off x="7399429" y="1836602"/>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Rechteck 148">
            <a:extLst>
              <a:ext uri="{FF2B5EF4-FFF2-40B4-BE49-F238E27FC236}">
                <a16:creationId xmlns:a16="http://schemas.microsoft.com/office/drawing/2014/main" id="{70B17EC2-963D-001C-10D3-2C8C5EA50296}"/>
              </a:ext>
            </a:extLst>
          </p:cNvPr>
          <p:cNvSpPr/>
          <p:nvPr/>
        </p:nvSpPr>
        <p:spPr>
          <a:xfrm>
            <a:off x="7856183" y="4774854"/>
            <a:ext cx="379962" cy="424732"/>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50" name="Gerader Verbinder 149">
            <a:extLst>
              <a:ext uri="{FF2B5EF4-FFF2-40B4-BE49-F238E27FC236}">
                <a16:creationId xmlns:a16="http://schemas.microsoft.com/office/drawing/2014/main" id="{D075344C-CF81-BF61-49D9-C4C8E1A40927}"/>
              </a:ext>
            </a:extLst>
          </p:cNvPr>
          <p:cNvCxnSpPr>
            <a:cxnSpLocks/>
          </p:cNvCxnSpPr>
          <p:nvPr/>
        </p:nvCxnSpPr>
        <p:spPr>
          <a:xfrm>
            <a:off x="7937253" y="4942734"/>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Gerader Verbinder 150">
            <a:extLst>
              <a:ext uri="{FF2B5EF4-FFF2-40B4-BE49-F238E27FC236}">
                <a16:creationId xmlns:a16="http://schemas.microsoft.com/office/drawing/2014/main" id="{F394119D-E8D0-708A-6848-F8AD3232CBAB}"/>
              </a:ext>
            </a:extLst>
          </p:cNvPr>
          <p:cNvCxnSpPr>
            <a:cxnSpLocks/>
          </p:cNvCxnSpPr>
          <p:nvPr/>
        </p:nvCxnSpPr>
        <p:spPr>
          <a:xfrm rot="5400000">
            <a:off x="7937253" y="4942734"/>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Rechteck 151">
            <a:extLst>
              <a:ext uri="{FF2B5EF4-FFF2-40B4-BE49-F238E27FC236}">
                <a16:creationId xmlns:a16="http://schemas.microsoft.com/office/drawing/2014/main" id="{2FAD3A6F-63AD-44F8-E627-551F9C714FFA}"/>
              </a:ext>
            </a:extLst>
          </p:cNvPr>
          <p:cNvSpPr/>
          <p:nvPr/>
        </p:nvSpPr>
        <p:spPr>
          <a:xfrm>
            <a:off x="8174043" y="1557681"/>
            <a:ext cx="379962" cy="518846"/>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53" name="Gerader Verbinder 152">
            <a:extLst>
              <a:ext uri="{FF2B5EF4-FFF2-40B4-BE49-F238E27FC236}">
                <a16:creationId xmlns:a16="http://schemas.microsoft.com/office/drawing/2014/main" id="{9441B7B0-04E1-687A-1CD4-3E1283C33825}"/>
              </a:ext>
            </a:extLst>
          </p:cNvPr>
          <p:cNvCxnSpPr>
            <a:cxnSpLocks/>
          </p:cNvCxnSpPr>
          <p:nvPr/>
        </p:nvCxnSpPr>
        <p:spPr>
          <a:xfrm>
            <a:off x="8255113" y="1837659"/>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Gerader Verbinder 153">
            <a:extLst>
              <a:ext uri="{FF2B5EF4-FFF2-40B4-BE49-F238E27FC236}">
                <a16:creationId xmlns:a16="http://schemas.microsoft.com/office/drawing/2014/main" id="{9EE47B8E-E93C-DB59-55FC-07B5D5C52FD3}"/>
              </a:ext>
            </a:extLst>
          </p:cNvPr>
          <p:cNvCxnSpPr>
            <a:cxnSpLocks/>
          </p:cNvCxnSpPr>
          <p:nvPr/>
        </p:nvCxnSpPr>
        <p:spPr>
          <a:xfrm rot="5400000">
            <a:off x="8255113" y="1837659"/>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Gerader Verbinder 154">
            <a:extLst>
              <a:ext uri="{FF2B5EF4-FFF2-40B4-BE49-F238E27FC236}">
                <a16:creationId xmlns:a16="http://schemas.microsoft.com/office/drawing/2014/main" id="{F7048B31-7134-7CA6-CC17-CF94285B52E3}"/>
              </a:ext>
            </a:extLst>
          </p:cNvPr>
          <p:cNvCxnSpPr>
            <a:cxnSpLocks/>
          </p:cNvCxnSpPr>
          <p:nvPr/>
        </p:nvCxnSpPr>
        <p:spPr>
          <a:xfrm>
            <a:off x="1283306" y="1798027"/>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6" name="Textfeld 155">
            <a:extLst>
              <a:ext uri="{FF2B5EF4-FFF2-40B4-BE49-F238E27FC236}">
                <a16:creationId xmlns:a16="http://schemas.microsoft.com/office/drawing/2014/main" id="{F8FD889C-B6D0-3558-A386-1C93C9817968}"/>
              </a:ext>
            </a:extLst>
          </p:cNvPr>
          <p:cNvSpPr txBox="1"/>
          <p:nvPr/>
        </p:nvSpPr>
        <p:spPr>
          <a:xfrm>
            <a:off x="302217" y="1648427"/>
            <a:ext cx="1009650" cy="307777"/>
          </a:xfrm>
          <a:prstGeom prst="rect">
            <a:avLst/>
          </a:prstGeom>
          <a:noFill/>
        </p:spPr>
        <p:txBody>
          <a:bodyPr wrap="square" rtlCol="0">
            <a:spAutoFit/>
          </a:bodyPr>
          <a:lstStyle/>
          <a:p>
            <a:pPr algn="r"/>
            <a:r>
              <a:rPr lang="de-DE" sz="1400" dirty="0"/>
              <a:t>1829 mm</a:t>
            </a:r>
          </a:p>
        </p:txBody>
      </p:sp>
      <p:sp>
        <p:nvSpPr>
          <p:cNvPr id="157" name="Rechteck 156">
            <a:extLst>
              <a:ext uri="{FF2B5EF4-FFF2-40B4-BE49-F238E27FC236}">
                <a16:creationId xmlns:a16="http://schemas.microsoft.com/office/drawing/2014/main" id="{688A525C-EE68-F26D-F58F-F9FA89AE2800}"/>
              </a:ext>
            </a:extLst>
          </p:cNvPr>
          <p:cNvSpPr/>
          <p:nvPr/>
        </p:nvSpPr>
        <p:spPr>
          <a:xfrm>
            <a:off x="8872097" y="729440"/>
            <a:ext cx="379962" cy="4850743"/>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58" name="Gerader Verbinder 157">
            <a:extLst>
              <a:ext uri="{FF2B5EF4-FFF2-40B4-BE49-F238E27FC236}">
                <a16:creationId xmlns:a16="http://schemas.microsoft.com/office/drawing/2014/main" id="{B1CE17F7-3CC0-BE77-FA18-9F80AFECA015}"/>
              </a:ext>
            </a:extLst>
          </p:cNvPr>
          <p:cNvCxnSpPr>
            <a:cxnSpLocks/>
          </p:cNvCxnSpPr>
          <p:nvPr/>
        </p:nvCxnSpPr>
        <p:spPr>
          <a:xfrm>
            <a:off x="8953167" y="1828545"/>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Gerader Verbinder 158">
            <a:extLst>
              <a:ext uri="{FF2B5EF4-FFF2-40B4-BE49-F238E27FC236}">
                <a16:creationId xmlns:a16="http://schemas.microsoft.com/office/drawing/2014/main" id="{288440F6-484D-C87C-9D45-91AA3CAAE5F3}"/>
              </a:ext>
            </a:extLst>
          </p:cNvPr>
          <p:cNvCxnSpPr>
            <a:cxnSpLocks/>
          </p:cNvCxnSpPr>
          <p:nvPr/>
        </p:nvCxnSpPr>
        <p:spPr>
          <a:xfrm rot="5400000">
            <a:off x="8953167" y="1828545"/>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0" name="Rechteck 159">
            <a:extLst>
              <a:ext uri="{FF2B5EF4-FFF2-40B4-BE49-F238E27FC236}">
                <a16:creationId xmlns:a16="http://schemas.microsoft.com/office/drawing/2014/main" id="{DA14C37C-D5CF-9CB5-07DA-1D1759D3CCE7}"/>
              </a:ext>
            </a:extLst>
          </p:cNvPr>
          <p:cNvSpPr/>
          <p:nvPr/>
        </p:nvSpPr>
        <p:spPr>
          <a:xfrm>
            <a:off x="9376782" y="729440"/>
            <a:ext cx="379962" cy="4850743"/>
          </a:xfrm>
          <a:prstGeom prst="rect">
            <a:avLst/>
          </a:prstGeom>
          <a:pattFill prst="wdUpDiag">
            <a:fgClr>
              <a:srgbClr val="FF00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61" name="Gerader Verbinder 160">
            <a:extLst>
              <a:ext uri="{FF2B5EF4-FFF2-40B4-BE49-F238E27FC236}">
                <a16:creationId xmlns:a16="http://schemas.microsoft.com/office/drawing/2014/main" id="{573FE73A-EE9C-97F8-27CF-D9EB0838FC93}"/>
              </a:ext>
            </a:extLst>
          </p:cNvPr>
          <p:cNvCxnSpPr>
            <a:cxnSpLocks/>
          </p:cNvCxnSpPr>
          <p:nvPr/>
        </p:nvCxnSpPr>
        <p:spPr>
          <a:xfrm>
            <a:off x="9457852" y="4935161"/>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Gerader Verbinder 161">
            <a:extLst>
              <a:ext uri="{FF2B5EF4-FFF2-40B4-BE49-F238E27FC236}">
                <a16:creationId xmlns:a16="http://schemas.microsoft.com/office/drawing/2014/main" id="{8941B28A-A0DF-3F36-04AB-ED92E85FBD8C}"/>
              </a:ext>
            </a:extLst>
          </p:cNvPr>
          <p:cNvCxnSpPr>
            <a:cxnSpLocks/>
          </p:cNvCxnSpPr>
          <p:nvPr/>
        </p:nvCxnSpPr>
        <p:spPr>
          <a:xfrm rot="5400000">
            <a:off x="9457852" y="4935161"/>
            <a:ext cx="25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Gerader Verbinder 163">
            <a:extLst>
              <a:ext uri="{FF2B5EF4-FFF2-40B4-BE49-F238E27FC236}">
                <a16:creationId xmlns:a16="http://schemas.microsoft.com/office/drawing/2014/main" id="{3EFBC925-DCE1-D6C0-121C-92F97D1EC0DD}"/>
              </a:ext>
            </a:extLst>
          </p:cNvPr>
          <p:cNvCxnSpPr>
            <a:cxnSpLocks/>
          </p:cNvCxnSpPr>
          <p:nvPr/>
        </p:nvCxnSpPr>
        <p:spPr>
          <a:xfrm>
            <a:off x="6248400" y="1794300"/>
            <a:ext cx="0" cy="3798304"/>
          </a:xfrm>
          <a:prstGeom prst="line">
            <a:avLst/>
          </a:prstGeom>
        </p:spPr>
        <p:style>
          <a:lnRef idx="1">
            <a:schemeClr val="dk1"/>
          </a:lnRef>
          <a:fillRef idx="0">
            <a:schemeClr val="dk1"/>
          </a:fillRef>
          <a:effectRef idx="0">
            <a:schemeClr val="dk1"/>
          </a:effectRef>
          <a:fontRef idx="minor">
            <a:schemeClr val="tx1"/>
          </a:fontRef>
        </p:style>
      </p:cxnSp>
      <p:sp>
        <p:nvSpPr>
          <p:cNvPr id="4" name="Rechteck 3">
            <a:extLst>
              <a:ext uri="{FF2B5EF4-FFF2-40B4-BE49-F238E27FC236}">
                <a16:creationId xmlns:a16="http://schemas.microsoft.com/office/drawing/2014/main" id="{05C3B473-48C5-6986-3737-7BFB3F25165F}"/>
              </a:ext>
            </a:extLst>
          </p:cNvPr>
          <p:cNvSpPr/>
          <p:nvPr/>
        </p:nvSpPr>
        <p:spPr>
          <a:xfrm>
            <a:off x="10824988" y="1276778"/>
            <a:ext cx="218150" cy="215281"/>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864166DC-B964-8647-E175-B22B1D19B4C4}"/>
              </a:ext>
            </a:extLst>
          </p:cNvPr>
          <p:cNvSpPr/>
          <p:nvPr/>
        </p:nvSpPr>
        <p:spPr>
          <a:xfrm>
            <a:off x="10824988" y="1775286"/>
            <a:ext cx="218150" cy="215281"/>
          </a:xfrm>
          <a:prstGeom prst="rect">
            <a:avLst/>
          </a:prstGeom>
          <a:pattFill prst="wdUpDiag">
            <a:fgClr>
              <a:schemeClr val="tx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Textfeld 8">
            <a:extLst>
              <a:ext uri="{FF2B5EF4-FFF2-40B4-BE49-F238E27FC236}">
                <a16:creationId xmlns:a16="http://schemas.microsoft.com/office/drawing/2014/main" id="{77DE1248-AEBD-9D05-C266-3A88A6A03B16}"/>
              </a:ext>
            </a:extLst>
          </p:cNvPr>
          <p:cNvSpPr txBox="1"/>
          <p:nvPr/>
        </p:nvSpPr>
        <p:spPr>
          <a:xfrm>
            <a:off x="11031414" y="1008183"/>
            <a:ext cx="952431" cy="1031051"/>
          </a:xfrm>
          <a:prstGeom prst="rect">
            <a:avLst/>
          </a:prstGeom>
          <a:noFill/>
        </p:spPr>
        <p:txBody>
          <a:bodyPr wrap="square" rtlCol="0">
            <a:spAutoFit/>
          </a:bodyPr>
          <a:lstStyle/>
          <a:p>
            <a:pPr>
              <a:spcBef>
                <a:spcPts val="600"/>
              </a:spcBef>
            </a:pPr>
            <a:r>
              <a:rPr lang="de-DE" sz="1400" dirty="0"/>
              <a:t>UN-R / GB / TAI/IND</a:t>
            </a:r>
          </a:p>
          <a:p>
            <a:pPr>
              <a:spcBef>
                <a:spcPts val="600"/>
              </a:spcBef>
            </a:pPr>
            <a:r>
              <a:rPr lang="de-DE" sz="1400" dirty="0"/>
              <a:t>DOT</a:t>
            </a:r>
          </a:p>
        </p:txBody>
      </p:sp>
    </p:spTree>
    <p:extLst>
      <p:ext uri="{BB962C8B-B14F-4D97-AF65-F5344CB8AC3E}">
        <p14:creationId xmlns:p14="http://schemas.microsoft.com/office/powerpoint/2010/main" val="4066957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C695A31-CBA1-4B1E-8BD4-24B7949026EE}"/>
              </a:ext>
            </a:extLst>
          </p:cNvPr>
          <p:cNvSpPr>
            <a:spLocks noGrp="1"/>
          </p:cNvSpPr>
          <p:nvPr>
            <p:ph type="title"/>
          </p:nvPr>
        </p:nvSpPr>
        <p:spPr/>
        <p:txBody>
          <a:bodyPr/>
          <a:lstStyle/>
          <a:p>
            <a:r>
              <a:rPr lang="en-US" dirty="0"/>
              <a:t>Installation limits</a:t>
            </a:r>
          </a:p>
        </p:txBody>
      </p:sp>
      <p:sp>
        <p:nvSpPr>
          <p:cNvPr id="10" name="Espace réservé du texte 9">
            <a:extLst>
              <a:ext uri="{FF2B5EF4-FFF2-40B4-BE49-F238E27FC236}">
                <a16:creationId xmlns:a16="http://schemas.microsoft.com/office/drawing/2014/main" id="{3E112E09-557D-4F70-B8B9-70DB625C8553}"/>
              </a:ext>
            </a:extLst>
          </p:cNvPr>
          <p:cNvSpPr>
            <a:spLocks noGrp="1"/>
          </p:cNvSpPr>
          <p:nvPr>
            <p:ph type="body" sz="quarter" idx="13"/>
          </p:nvPr>
        </p:nvSpPr>
        <p:spPr/>
        <p:txBody>
          <a:bodyPr/>
          <a:lstStyle/>
          <a:p>
            <a:r>
              <a:rPr lang="en-US" dirty="0"/>
              <a:t>Usage of the H-plane – possible achievement and harmonization</a:t>
            </a:r>
          </a:p>
        </p:txBody>
      </p:sp>
      <p:sp>
        <p:nvSpPr>
          <p:cNvPr id="8" name="Espace réservé du contenu 7">
            <a:extLst>
              <a:ext uri="{FF2B5EF4-FFF2-40B4-BE49-F238E27FC236}">
                <a16:creationId xmlns:a16="http://schemas.microsoft.com/office/drawing/2014/main" id="{293DD1B6-8001-4B41-AABA-A2E3FDCED412}"/>
              </a:ext>
            </a:extLst>
          </p:cNvPr>
          <p:cNvSpPr txBox="1">
            <a:spLocks/>
          </p:cNvSpPr>
          <p:nvPr/>
        </p:nvSpPr>
        <p:spPr>
          <a:xfrm>
            <a:off x="396000" y="6235585"/>
            <a:ext cx="11412000" cy="183503"/>
          </a:xfrm>
          <a:prstGeom prst="rect">
            <a:avLst/>
          </a:prstGeom>
        </p:spPr>
        <p:txBody>
          <a:bodyPr lIns="0" tIns="36000" rIns="0" bIns="36000" anchor="b" anchorCtr="0">
            <a:spAutoFit/>
          </a:bodyPr>
          <a:lst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r>
              <a:rPr lang="en-US" sz="900" b="0" i="1" dirty="0"/>
              <a:t>Footnotes</a:t>
            </a:r>
          </a:p>
        </p:txBody>
      </p:sp>
      <p:sp>
        <p:nvSpPr>
          <p:cNvPr id="2" name="BJPseudoFooter">
            <a:extLst>
              <a:ext uri="{FF2B5EF4-FFF2-40B4-BE49-F238E27FC236}">
                <a16:creationId xmlns:a16="http://schemas.microsoft.com/office/drawing/2014/main" id="{40CCE5F4-602C-450D-B683-DC93FE6778F5}"/>
              </a:ext>
            </a:extLst>
          </p:cNvPr>
          <p:cNvSpPr txBox="1"/>
          <p:nvPr>
            <p:custDataLst>
              <p:tags r:id="rId1"/>
            </p:custDataLst>
          </p:nvPr>
        </p:nvSpPr>
        <p:spPr>
          <a:xfrm>
            <a:off x="127000" y="6737578"/>
            <a:ext cx="11938000" cy="107722"/>
          </a:xfrm>
          <a:prstGeom prst="rect">
            <a:avLst/>
          </a:prstGeom>
          <a:noFill/>
        </p:spPr>
        <p:txBody>
          <a:bodyPr vert="horz" rtlCol="0">
            <a:spAutoFit/>
          </a:bodyPr>
          <a:lstStyle/>
          <a:p>
            <a:r>
              <a:rPr lang="en-US" sz="100" dirty="0">
                <a:solidFill>
                  <a:srgbClr val="000000"/>
                </a:solidFill>
                <a:latin typeface="Times New Roman" panose="02020603050405020304" pitchFamily="18" charset="0"/>
              </a:rPr>
              <a:t> </a:t>
            </a:r>
          </a:p>
        </p:txBody>
      </p:sp>
      <p:cxnSp>
        <p:nvCxnSpPr>
          <p:cNvPr id="5" name="Gerader Verbinder 4">
            <a:extLst>
              <a:ext uri="{FF2B5EF4-FFF2-40B4-BE49-F238E27FC236}">
                <a16:creationId xmlns:a16="http://schemas.microsoft.com/office/drawing/2014/main" id="{C96DC78A-3F3E-2735-0D4B-F0DEE960CBB4}"/>
              </a:ext>
            </a:extLst>
          </p:cNvPr>
          <p:cNvCxnSpPr>
            <a:cxnSpLocks/>
          </p:cNvCxnSpPr>
          <p:nvPr/>
        </p:nvCxnSpPr>
        <p:spPr>
          <a:xfrm>
            <a:off x="1278543" y="5591175"/>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3A0ECCD9-DBD2-6601-B210-8F1A9E6F6C34}"/>
              </a:ext>
            </a:extLst>
          </p:cNvPr>
          <p:cNvCxnSpPr>
            <a:cxnSpLocks/>
          </p:cNvCxnSpPr>
          <p:nvPr/>
        </p:nvCxnSpPr>
        <p:spPr>
          <a:xfrm>
            <a:off x="1283305" y="236073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AC7DE2D6-5F4C-6076-5846-0F9A73906C4F}"/>
              </a:ext>
            </a:extLst>
          </p:cNvPr>
          <p:cNvSpPr txBox="1"/>
          <p:nvPr/>
        </p:nvSpPr>
        <p:spPr>
          <a:xfrm>
            <a:off x="302216" y="2211130"/>
            <a:ext cx="1009650" cy="307777"/>
          </a:xfrm>
          <a:prstGeom prst="rect">
            <a:avLst/>
          </a:prstGeom>
          <a:noFill/>
        </p:spPr>
        <p:txBody>
          <a:bodyPr wrap="square" rtlCol="0">
            <a:spAutoFit/>
          </a:bodyPr>
          <a:lstStyle/>
          <a:p>
            <a:pPr algn="r"/>
            <a:r>
              <a:rPr lang="de-DE" sz="1400" dirty="0"/>
              <a:t>1500 mm</a:t>
            </a:r>
          </a:p>
        </p:txBody>
      </p:sp>
      <p:sp>
        <p:nvSpPr>
          <p:cNvPr id="15" name="Textfeld 14">
            <a:extLst>
              <a:ext uri="{FF2B5EF4-FFF2-40B4-BE49-F238E27FC236}">
                <a16:creationId xmlns:a16="http://schemas.microsoft.com/office/drawing/2014/main" id="{FB0CA60E-ADEC-0A5C-9A6D-7F2FBDB2307A}"/>
              </a:ext>
            </a:extLst>
          </p:cNvPr>
          <p:cNvSpPr txBox="1"/>
          <p:nvPr/>
        </p:nvSpPr>
        <p:spPr>
          <a:xfrm>
            <a:off x="302216" y="5437013"/>
            <a:ext cx="1009650" cy="307777"/>
          </a:xfrm>
          <a:prstGeom prst="rect">
            <a:avLst/>
          </a:prstGeom>
          <a:noFill/>
        </p:spPr>
        <p:txBody>
          <a:bodyPr wrap="square" rtlCol="0">
            <a:spAutoFit/>
          </a:bodyPr>
          <a:lstStyle/>
          <a:p>
            <a:pPr algn="r"/>
            <a:r>
              <a:rPr lang="de-DE" sz="1400" dirty="0"/>
              <a:t>0 mm</a:t>
            </a:r>
          </a:p>
        </p:txBody>
      </p:sp>
      <p:cxnSp>
        <p:nvCxnSpPr>
          <p:cNvPr id="20" name="Gerader Verbinder 19">
            <a:extLst>
              <a:ext uri="{FF2B5EF4-FFF2-40B4-BE49-F238E27FC236}">
                <a16:creationId xmlns:a16="http://schemas.microsoft.com/office/drawing/2014/main" id="{EFE2A644-17D3-A5D1-D5F7-0B8F58D4C0B0}"/>
              </a:ext>
            </a:extLst>
          </p:cNvPr>
          <p:cNvCxnSpPr>
            <a:cxnSpLocks/>
          </p:cNvCxnSpPr>
          <p:nvPr/>
        </p:nvCxnSpPr>
        <p:spPr>
          <a:xfrm>
            <a:off x="1278543" y="4295770"/>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xtfeld 20">
            <a:extLst>
              <a:ext uri="{FF2B5EF4-FFF2-40B4-BE49-F238E27FC236}">
                <a16:creationId xmlns:a16="http://schemas.microsoft.com/office/drawing/2014/main" id="{B4350521-D4C7-5FB6-6062-68C7CE8D4098}"/>
              </a:ext>
            </a:extLst>
          </p:cNvPr>
          <p:cNvSpPr txBox="1"/>
          <p:nvPr/>
        </p:nvSpPr>
        <p:spPr>
          <a:xfrm>
            <a:off x="302216" y="4141608"/>
            <a:ext cx="1009650" cy="307777"/>
          </a:xfrm>
          <a:prstGeom prst="rect">
            <a:avLst/>
          </a:prstGeom>
          <a:noFill/>
        </p:spPr>
        <p:txBody>
          <a:bodyPr wrap="square" rtlCol="0">
            <a:spAutoFit/>
          </a:bodyPr>
          <a:lstStyle/>
          <a:p>
            <a:pPr algn="r"/>
            <a:r>
              <a:rPr lang="de-DE" sz="1400" dirty="0"/>
              <a:t>750 mm</a:t>
            </a:r>
          </a:p>
        </p:txBody>
      </p:sp>
      <p:cxnSp>
        <p:nvCxnSpPr>
          <p:cNvPr id="31" name="Gerader Verbinder 30">
            <a:extLst>
              <a:ext uri="{FF2B5EF4-FFF2-40B4-BE49-F238E27FC236}">
                <a16:creationId xmlns:a16="http://schemas.microsoft.com/office/drawing/2014/main" id="{4D00F36D-F3BB-DD7B-60C9-5A1E080E3FBA}"/>
              </a:ext>
            </a:extLst>
          </p:cNvPr>
          <p:cNvCxnSpPr>
            <a:cxnSpLocks/>
          </p:cNvCxnSpPr>
          <p:nvPr/>
        </p:nvCxnSpPr>
        <p:spPr>
          <a:xfrm>
            <a:off x="1278544" y="4995497"/>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8870E93B-7C69-9A2D-B09A-84B9918ED2BB}"/>
              </a:ext>
            </a:extLst>
          </p:cNvPr>
          <p:cNvSpPr txBox="1"/>
          <p:nvPr/>
        </p:nvSpPr>
        <p:spPr>
          <a:xfrm>
            <a:off x="302217" y="4841335"/>
            <a:ext cx="1009650" cy="307777"/>
          </a:xfrm>
          <a:prstGeom prst="rect">
            <a:avLst/>
          </a:prstGeom>
          <a:noFill/>
        </p:spPr>
        <p:txBody>
          <a:bodyPr wrap="square" rtlCol="0">
            <a:spAutoFit/>
          </a:bodyPr>
          <a:lstStyle/>
          <a:p>
            <a:pPr algn="r"/>
            <a:r>
              <a:rPr lang="de-DE" sz="1400" dirty="0"/>
              <a:t>350 mm</a:t>
            </a:r>
          </a:p>
        </p:txBody>
      </p:sp>
      <p:sp>
        <p:nvSpPr>
          <p:cNvPr id="77" name="Rechteck 76">
            <a:extLst>
              <a:ext uri="{FF2B5EF4-FFF2-40B4-BE49-F238E27FC236}">
                <a16:creationId xmlns:a16="http://schemas.microsoft.com/office/drawing/2014/main" id="{B14F86E4-1E2D-5BA2-AE7B-484942DBD16C}"/>
              </a:ext>
            </a:extLst>
          </p:cNvPr>
          <p:cNvSpPr/>
          <p:nvPr/>
        </p:nvSpPr>
        <p:spPr>
          <a:xfrm>
            <a:off x="1366771" y="2360730"/>
            <a:ext cx="508875" cy="263476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8" name="Rechteck 77">
            <a:extLst>
              <a:ext uri="{FF2B5EF4-FFF2-40B4-BE49-F238E27FC236}">
                <a16:creationId xmlns:a16="http://schemas.microsoft.com/office/drawing/2014/main" id="{6D84EC6D-23E3-8DF6-5293-15CCBDF191D4}"/>
              </a:ext>
            </a:extLst>
          </p:cNvPr>
          <p:cNvSpPr/>
          <p:nvPr/>
        </p:nvSpPr>
        <p:spPr>
          <a:xfrm>
            <a:off x="1366770" y="1509597"/>
            <a:ext cx="508875" cy="84673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9" name="Textfeld 78">
            <a:extLst>
              <a:ext uri="{FF2B5EF4-FFF2-40B4-BE49-F238E27FC236}">
                <a16:creationId xmlns:a16="http://schemas.microsoft.com/office/drawing/2014/main" id="{40037635-D1C0-E73D-F835-9474F8C9FAA5}"/>
              </a:ext>
            </a:extLst>
          </p:cNvPr>
          <p:cNvSpPr txBox="1"/>
          <p:nvPr/>
        </p:nvSpPr>
        <p:spPr>
          <a:xfrm>
            <a:off x="1427313" y="1557681"/>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2100</a:t>
            </a:r>
          </a:p>
        </p:txBody>
      </p:sp>
      <p:grpSp>
        <p:nvGrpSpPr>
          <p:cNvPr id="103" name="Gruppieren 102">
            <a:extLst>
              <a:ext uri="{FF2B5EF4-FFF2-40B4-BE49-F238E27FC236}">
                <a16:creationId xmlns:a16="http://schemas.microsoft.com/office/drawing/2014/main" id="{0CFB59F7-89F2-90E5-72B6-630AADB13E75}"/>
              </a:ext>
            </a:extLst>
          </p:cNvPr>
          <p:cNvGrpSpPr/>
          <p:nvPr/>
        </p:nvGrpSpPr>
        <p:grpSpPr>
          <a:xfrm>
            <a:off x="2593427" y="2360730"/>
            <a:ext cx="406076" cy="2618827"/>
            <a:chOff x="3141784" y="790086"/>
            <a:chExt cx="406076" cy="2618827"/>
          </a:xfrm>
          <a:gradFill>
            <a:gsLst>
              <a:gs pos="0">
                <a:schemeClr val="accent2">
                  <a:lumMod val="60000"/>
                  <a:lumOff val="40000"/>
                </a:schemeClr>
              </a:gs>
              <a:gs pos="97170">
                <a:schemeClr val="accent2">
                  <a:lumMod val="40000"/>
                  <a:lumOff val="60000"/>
                </a:schemeClr>
              </a:gs>
              <a:gs pos="78000">
                <a:srgbClr val="FF0000"/>
              </a:gs>
            </a:gsLst>
            <a:lin ang="5400000" scaled="1"/>
          </a:gradFill>
        </p:grpSpPr>
        <p:sp>
          <p:nvSpPr>
            <p:cNvPr id="104" name="Rechteck: abgerundete Ecken 103">
              <a:extLst>
                <a:ext uri="{FF2B5EF4-FFF2-40B4-BE49-F238E27FC236}">
                  <a16:creationId xmlns:a16="http://schemas.microsoft.com/office/drawing/2014/main" id="{45512AAE-8B63-838B-5E27-F4ACE3E062F3}"/>
                </a:ext>
              </a:extLst>
            </p:cNvPr>
            <p:cNvSpPr/>
            <p:nvPr/>
          </p:nvSpPr>
          <p:spPr>
            <a:xfrm>
              <a:off x="3141784" y="790086"/>
              <a:ext cx="406076" cy="261882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5" name="Gruppieren 104">
              <a:extLst>
                <a:ext uri="{FF2B5EF4-FFF2-40B4-BE49-F238E27FC236}">
                  <a16:creationId xmlns:a16="http://schemas.microsoft.com/office/drawing/2014/main" id="{3D201624-D40C-DA37-763D-3F02B983A864}"/>
                </a:ext>
              </a:extLst>
            </p:cNvPr>
            <p:cNvGrpSpPr/>
            <p:nvPr/>
          </p:nvGrpSpPr>
          <p:grpSpPr>
            <a:xfrm>
              <a:off x="3213799" y="2637724"/>
              <a:ext cx="252000" cy="252000"/>
              <a:chOff x="3213799" y="2637724"/>
              <a:chExt cx="252000" cy="252000"/>
            </a:xfrm>
            <a:grpFill/>
          </p:grpSpPr>
          <p:cxnSp>
            <p:nvCxnSpPr>
              <p:cNvPr id="106" name="Gerader Verbinder 105">
                <a:extLst>
                  <a:ext uri="{FF2B5EF4-FFF2-40B4-BE49-F238E27FC236}">
                    <a16:creationId xmlns:a16="http://schemas.microsoft.com/office/drawing/2014/main" id="{D41D1C01-AF47-885D-8C5F-A9B3DF0543E3}"/>
                  </a:ext>
                </a:extLst>
              </p:cNvPr>
              <p:cNvCxnSpPr>
                <a:cxnSpLocks/>
              </p:cNvCxnSpPr>
              <p:nvPr/>
            </p:nvCxnSpPr>
            <p:spPr>
              <a:xfrm>
                <a:off x="3213799" y="2763724"/>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7" name="Gerader Verbinder 106">
                <a:extLst>
                  <a:ext uri="{FF2B5EF4-FFF2-40B4-BE49-F238E27FC236}">
                    <a16:creationId xmlns:a16="http://schemas.microsoft.com/office/drawing/2014/main" id="{67BAA975-34A2-A2FA-1811-7B537E77592D}"/>
                  </a:ext>
                </a:extLst>
              </p:cNvPr>
              <p:cNvCxnSpPr>
                <a:cxnSpLocks/>
              </p:cNvCxnSpPr>
              <p:nvPr/>
            </p:nvCxnSpPr>
            <p:spPr>
              <a:xfrm rot="5400000">
                <a:off x="3213799" y="2763724"/>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18" name="Textfeld 117">
            <a:extLst>
              <a:ext uri="{FF2B5EF4-FFF2-40B4-BE49-F238E27FC236}">
                <a16:creationId xmlns:a16="http://schemas.microsoft.com/office/drawing/2014/main" id="{6AA1BA34-B127-C7CF-AA32-A121A1A638AF}"/>
              </a:ext>
            </a:extLst>
          </p:cNvPr>
          <p:cNvSpPr txBox="1"/>
          <p:nvPr/>
        </p:nvSpPr>
        <p:spPr>
          <a:xfrm>
            <a:off x="1427314" y="2401738"/>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1500</a:t>
            </a:r>
          </a:p>
        </p:txBody>
      </p:sp>
      <p:sp>
        <p:nvSpPr>
          <p:cNvPr id="119" name="Textfeld 118">
            <a:extLst>
              <a:ext uri="{FF2B5EF4-FFF2-40B4-BE49-F238E27FC236}">
                <a16:creationId xmlns:a16="http://schemas.microsoft.com/office/drawing/2014/main" id="{02EE8AF9-1A88-D288-29DB-7628FB5FEF75}"/>
              </a:ext>
            </a:extLst>
          </p:cNvPr>
          <p:cNvSpPr txBox="1"/>
          <p:nvPr/>
        </p:nvSpPr>
        <p:spPr>
          <a:xfrm>
            <a:off x="1415590" y="4781170"/>
            <a:ext cx="422936" cy="184666"/>
          </a:xfrm>
          <a:prstGeom prst="rect">
            <a:avLst/>
          </a:prstGeom>
          <a:solidFill>
            <a:schemeClr val="tx1">
              <a:lumMod val="25000"/>
              <a:lumOff val="75000"/>
            </a:schemeClr>
          </a:solidFill>
        </p:spPr>
        <p:txBody>
          <a:bodyPr wrap="square" lIns="0" tIns="0" rIns="0" bIns="0" rtlCol="0">
            <a:spAutoFit/>
          </a:bodyPr>
          <a:lstStyle>
            <a:defPPr>
              <a:defRPr lang="en-US"/>
            </a:defPPr>
            <a:lvl1pPr algn="ctr">
              <a:defRPr sz="1200"/>
            </a:lvl1pPr>
          </a:lstStyle>
          <a:p>
            <a:r>
              <a:rPr lang="de-DE" dirty="0"/>
              <a:t>350</a:t>
            </a:r>
          </a:p>
        </p:txBody>
      </p:sp>
      <p:grpSp>
        <p:nvGrpSpPr>
          <p:cNvPr id="120" name="Gruppieren 119">
            <a:extLst>
              <a:ext uri="{FF2B5EF4-FFF2-40B4-BE49-F238E27FC236}">
                <a16:creationId xmlns:a16="http://schemas.microsoft.com/office/drawing/2014/main" id="{5E6EF4D6-93B5-9E9C-2CAC-D3D035A5C426}"/>
              </a:ext>
            </a:extLst>
          </p:cNvPr>
          <p:cNvGrpSpPr/>
          <p:nvPr/>
        </p:nvGrpSpPr>
        <p:grpSpPr>
          <a:xfrm>
            <a:off x="3197275" y="2363498"/>
            <a:ext cx="406076" cy="2618827"/>
            <a:chOff x="3141784" y="790086"/>
            <a:chExt cx="406076" cy="2618827"/>
          </a:xfrm>
          <a:gradFill>
            <a:gsLst>
              <a:gs pos="0">
                <a:schemeClr val="accent2">
                  <a:lumMod val="60000"/>
                  <a:lumOff val="40000"/>
                </a:schemeClr>
              </a:gs>
              <a:gs pos="97170">
                <a:schemeClr val="accent2">
                  <a:lumMod val="40000"/>
                  <a:lumOff val="60000"/>
                </a:schemeClr>
              </a:gs>
              <a:gs pos="73000">
                <a:srgbClr val="FF0000"/>
              </a:gs>
            </a:gsLst>
            <a:lin ang="5400000" scaled="1"/>
          </a:gradFill>
        </p:grpSpPr>
        <p:sp>
          <p:nvSpPr>
            <p:cNvPr id="121" name="Rechteck: abgerundete Ecken 120">
              <a:extLst>
                <a:ext uri="{FF2B5EF4-FFF2-40B4-BE49-F238E27FC236}">
                  <a16:creationId xmlns:a16="http://schemas.microsoft.com/office/drawing/2014/main" id="{2C08B174-0678-5E28-27C7-D35E51C8C104}"/>
                </a:ext>
              </a:extLst>
            </p:cNvPr>
            <p:cNvSpPr/>
            <p:nvPr/>
          </p:nvSpPr>
          <p:spPr>
            <a:xfrm>
              <a:off x="3141784" y="790086"/>
              <a:ext cx="406076" cy="261882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2" name="Gruppieren 121">
              <a:extLst>
                <a:ext uri="{FF2B5EF4-FFF2-40B4-BE49-F238E27FC236}">
                  <a16:creationId xmlns:a16="http://schemas.microsoft.com/office/drawing/2014/main" id="{F2FEE8B7-37A0-6128-F3C7-6C1219AB261B}"/>
                </a:ext>
              </a:extLst>
            </p:cNvPr>
            <p:cNvGrpSpPr/>
            <p:nvPr/>
          </p:nvGrpSpPr>
          <p:grpSpPr>
            <a:xfrm>
              <a:off x="3213799" y="2549053"/>
              <a:ext cx="252000" cy="252000"/>
              <a:chOff x="3213799" y="2549053"/>
              <a:chExt cx="252000" cy="252000"/>
            </a:xfrm>
            <a:grpFill/>
          </p:grpSpPr>
          <p:cxnSp>
            <p:nvCxnSpPr>
              <p:cNvPr id="123" name="Gerader Verbinder 122">
                <a:extLst>
                  <a:ext uri="{FF2B5EF4-FFF2-40B4-BE49-F238E27FC236}">
                    <a16:creationId xmlns:a16="http://schemas.microsoft.com/office/drawing/2014/main" id="{FC96D715-8222-35A3-1A1F-BCB3043270D3}"/>
                  </a:ext>
                </a:extLst>
              </p:cNvPr>
              <p:cNvCxnSpPr>
                <a:cxnSpLocks/>
              </p:cNvCxnSpPr>
              <p:nvPr/>
            </p:nvCxnSpPr>
            <p:spPr>
              <a:xfrm>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Gerader Verbinder 123">
                <a:extLst>
                  <a:ext uri="{FF2B5EF4-FFF2-40B4-BE49-F238E27FC236}">
                    <a16:creationId xmlns:a16="http://schemas.microsoft.com/office/drawing/2014/main" id="{B89EF8CF-DB24-FADB-02F8-95DDC61191AA}"/>
                  </a:ext>
                </a:extLst>
              </p:cNvPr>
              <p:cNvCxnSpPr>
                <a:cxnSpLocks/>
              </p:cNvCxnSpPr>
              <p:nvPr/>
            </p:nvCxnSpPr>
            <p:spPr>
              <a:xfrm rot="5400000">
                <a:off x="3213799" y="2675053"/>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cxnSp>
        <p:nvCxnSpPr>
          <p:cNvPr id="155" name="Gerader Verbinder 154">
            <a:extLst>
              <a:ext uri="{FF2B5EF4-FFF2-40B4-BE49-F238E27FC236}">
                <a16:creationId xmlns:a16="http://schemas.microsoft.com/office/drawing/2014/main" id="{F7048B31-7134-7CA6-CC17-CF94285B52E3}"/>
              </a:ext>
            </a:extLst>
          </p:cNvPr>
          <p:cNvCxnSpPr>
            <a:cxnSpLocks/>
          </p:cNvCxnSpPr>
          <p:nvPr/>
        </p:nvCxnSpPr>
        <p:spPr>
          <a:xfrm>
            <a:off x="1283306" y="1798027"/>
            <a:ext cx="1008000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6" name="Textfeld 155">
            <a:extLst>
              <a:ext uri="{FF2B5EF4-FFF2-40B4-BE49-F238E27FC236}">
                <a16:creationId xmlns:a16="http://schemas.microsoft.com/office/drawing/2014/main" id="{F8FD889C-B6D0-3558-A386-1C93C9817968}"/>
              </a:ext>
            </a:extLst>
          </p:cNvPr>
          <p:cNvSpPr txBox="1"/>
          <p:nvPr/>
        </p:nvSpPr>
        <p:spPr>
          <a:xfrm>
            <a:off x="302217" y="1648427"/>
            <a:ext cx="1009650" cy="307777"/>
          </a:xfrm>
          <a:prstGeom prst="rect">
            <a:avLst/>
          </a:prstGeom>
          <a:noFill/>
        </p:spPr>
        <p:txBody>
          <a:bodyPr wrap="square" rtlCol="0">
            <a:spAutoFit/>
          </a:bodyPr>
          <a:lstStyle/>
          <a:p>
            <a:pPr algn="r"/>
            <a:r>
              <a:rPr lang="de-DE" sz="1400" dirty="0"/>
              <a:t>1829 mm</a:t>
            </a:r>
          </a:p>
        </p:txBody>
      </p:sp>
      <p:grpSp>
        <p:nvGrpSpPr>
          <p:cNvPr id="16" name="Gruppieren 15">
            <a:extLst>
              <a:ext uri="{FF2B5EF4-FFF2-40B4-BE49-F238E27FC236}">
                <a16:creationId xmlns:a16="http://schemas.microsoft.com/office/drawing/2014/main" id="{651AA2DA-0A27-B81B-5E69-39ED11F1F990}"/>
              </a:ext>
            </a:extLst>
          </p:cNvPr>
          <p:cNvGrpSpPr/>
          <p:nvPr/>
        </p:nvGrpSpPr>
        <p:grpSpPr>
          <a:xfrm>
            <a:off x="2004653" y="2353434"/>
            <a:ext cx="406076" cy="272535"/>
            <a:chOff x="3141784" y="2716847"/>
            <a:chExt cx="406076" cy="272535"/>
          </a:xfrm>
        </p:grpSpPr>
        <p:sp>
          <p:nvSpPr>
            <p:cNvPr id="17" name="Rechteck: abgerundete Ecken 16">
              <a:extLst>
                <a:ext uri="{FF2B5EF4-FFF2-40B4-BE49-F238E27FC236}">
                  <a16:creationId xmlns:a16="http://schemas.microsoft.com/office/drawing/2014/main" id="{369459E5-DBE7-D273-1EE8-89B40F79D401}"/>
                </a:ext>
              </a:extLst>
            </p:cNvPr>
            <p:cNvSpPr/>
            <p:nvPr/>
          </p:nvSpPr>
          <p:spPr>
            <a:xfrm>
              <a:off x="3141784" y="2716847"/>
              <a:ext cx="406076" cy="27253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8" name="Gruppieren 17">
              <a:extLst>
                <a:ext uri="{FF2B5EF4-FFF2-40B4-BE49-F238E27FC236}">
                  <a16:creationId xmlns:a16="http://schemas.microsoft.com/office/drawing/2014/main" id="{4420D63D-9E16-D109-F188-6E32B522B756}"/>
                </a:ext>
              </a:extLst>
            </p:cNvPr>
            <p:cNvGrpSpPr/>
            <p:nvPr/>
          </p:nvGrpSpPr>
          <p:grpSpPr>
            <a:xfrm>
              <a:off x="3213799" y="2725769"/>
              <a:ext cx="252000" cy="252000"/>
              <a:chOff x="3213799" y="2725769"/>
              <a:chExt cx="252000" cy="252000"/>
            </a:xfrm>
          </p:grpSpPr>
          <p:cxnSp>
            <p:nvCxnSpPr>
              <p:cNvPr id="19" name="Gerader Verbinder 18">
                <a:extLst>
                  <a:ext uri="{FF2B5EF4-FFF2-40B4-BE49-F238E27FC236}">
                    <a16:creationId xmlns:a16="http://schemas.microsoft.com/office/drawing/2014/main" id="{C7047D8A-4AF6-6B67-3129-C7F7C2835020}"/>
                  </a:ext>
                </a:extLst>
              </p:cNvPr>
              <p:cNvCxnSpPr>
                <a:cxnSpLocks/>
              </p:cNvCxnSpPr>
              <p:nvPr/>
            </p:nvCxnSpPr>
            <p:spPr>
              <a:xfrm>
                <a:off x="3213799" y="28517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CF778048-FE71-3702-6A8D-7D8F7E842E81}"/>
                  </a:ext>
                </a:extLst>
              </p:cNvPr>
              <p:cNvCxnSpPr>
                <a:cxnSpLocks/>
              </p:cNvCxnSpPr>
              <p:nvPr/>
            </p:nvCxnSpPr>
            <p:spPr>
              <a:xfrm rot="5400000">
                <a:off x="3213799" y="28517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3" name="Gruppieren 22">
            <a:extLst>
              <a:ext uri="{FF2B5EF4-FFF2-40B4-BE49-F238E27FC236}">
                <a16:creationId xmlns:a16="http://schemas.microsoft.com/office/drawing/2014/main" id="{ECBC516C-7A6C-F936-4D74-C64D923C51C4}"/>
              </a:ext>
            </a:extLst>
          </p:cNvPr>
          <p:cNvGrpSpPr/>
          <p:nvPr/>
        </p:nvGrpSpPr>
        <p:grpSpPr>
          <a:xfrm>
            <a:off x="2033000" y="4707317"/>
            <a:ext cx="406076" cy="284211"/>
            <a:chOff x="3141784" y="3124701"/>
            <a:chExt cx="406076" cy="284211"/>
          </a:xfrm>
        </p:grpSpPr>
        <p:sp>
          <p:nvSpPr>
            <p:cNvPr id="24" name="Rechteck: abgerundete Ecken 23">
              <a:extLst>
                <a:ext uri="{FF2B5EF4-FFF2-40B4-BE49-F238E27FC236}">
                  <a16:creationId xmlns:a16="http://schemas.microsoft.com/office/drawing/2014/main" id="{795F8F73-2B98-3B34-9DBA-98CE723610A2}"/>
                </a:ext>
              </a:extLst>
            </p:cNvPr>
            <p:cNvSpPr/>
            <p:nvPr/>
          </p:nvSpPr>
          <p:spPr>
            <a:xfrm>
              <a:off x="3141784" y="3124701"/>
              <a:ext cx="406076" cy="284211"/>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5" name="Gruppieren 24">
              <a:extLst>
                <a:ext uri="{FF2B5EF4-FFF2-40B4-BE49-F238E27FC236}">
                  <a16:creationId xmlns:a16="http://schemas.microsoft.com/office/drawing/2014/main" id="{BAF9C265-C384-5947-C727-F70BD89D77FD}"/>
                </a:ext>
              </a:extLst>
            </p:cNvPr>
            <p:cNvGrpSpPr/>
            <p:nvPr/>
          </p:nvGrpSpPr>
          <p:grpSpPr>
            <a:xfrm>
              <a:off x="3213799" y="3140334"/>
              <a:ext cx="252000" cy="252000"/>
              <a:chOff x="3213799" y="3140334"/>
              <a:chExt cx="252000" cy="252000"/>
            </a:xfrm>
          </p:grpSpPr>
          <p:cxnSp>
            <p:nvCxnSpPr>
              <p:cNvPr id="26" name="Gerader Verbinder 25">
                <a:extLst>
                  <a:ext uri="{FF2B5EF4-FFF2-40B4-BE49-F238E27FC236}">
                    <a16:creationId xmlns:a16="http://schemas.microsoft.com/office/drawing/2014/main" id="{3A6DE02E-C84E-B1E5-B888-EFC9A24C051B}"/>
                  </a:ext>
                </a:extLst>
              </p:cNvPr>
              <p:cNvCxnSpPr>
                <a:cxnSpLocks/>
              </p:cNvCxnSpPr>
              <p:nvPr/>
            </p:nvCxnSpPr>
            <p:spPr>
              <a:xfrm>
                <a:off x="3213799" y="32663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5640D502-73FB-279C-B4B3-2CA88754DFFA}"/>
                  </a:ext>
                </a:extLst>
              </p:cNvPr>
              <p:cNvCxnSpPr>
                <a:cxnSpLocks/>
              </p:cNvCxnSpPr>
              <p:nvPr/>
            </p:nvCxnSpPr>
            <p:spPr>
              <a:xfrm rot="5400000">
                <a:off x="3213799" y="32663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3" name="Gruppieren 32">
            <a:extLst>
              <a:ext uri="{FF2B5EF4-FFF2-40B4-BE49-F238E27FC236}">
                <a16:creationId xmlns:a16="http://schemas.microsoft.com/office/drawing/2014/main" id="{19D1DA95-1D1B-7DA0-E1B9-57274C012FF7}"/>
              </a:ext>
            </a:extLst>
          </p:cNvPr>
          <p:cNvGrpSpPr/>
          <p:nvPr/>
        </p:nvGrpSpPr>
        <p:grpSpPr>
          <a:xfrm>
            <a:off x="2003956" y="3278977"/>
            <a:ext cx="406076" cy="454445"/>
            <a:chOff x="3141784" y="2798908"/>
            <a:chExt cx="406076" cy="454445"/>
          </a:xfrm>
        </p:grpSpPr>
        <p:sp>
          <p:nvSpPr>
            <p:cNvPr id="34" name="Rechteck: abgerundete Ecken 33">
              <a:extLst>
                <a:ext uri="{FF2B5EF4-FFF2-40B4-BE49-F238E27FC236}">
                  <a16:creationId xmlns:a16="http://schemas.microsoft.com/office/drawing/2014/main" id="{EAE8AB39-514D-746C-A54A-0AB0E9371307}"/>
                </a:ext>
              </a:extLst>
            </p:cNvPr>
            <p:cNvSpPr/>
            <p:nvPr/>
          </p:nvSpPr>
          <p:spPr>
            <a:xfrm>
              <a:off x="3141784" y="2798908"/>
              <a:ext cx="406076" cy="45444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5" name="Gruppieren 34">
              <a:extLst>
                <a:ext uri="{FF2B5EF4-FFF2-40B4-BE49-F238E27FC236}">
                  <a16:creationId xmlns:a16="http://schemas.microsoft.com/office/drawing/2014/main" id="{20844115-07E3-89EC-A998-AC30846C85D1}"/>
                </a:ext>
              </a:extLst>
            </p:cNvPr>
            <p:cNvGrpSpPr/>
            <p:nvPr/>
          </p:nvGrpSpPr>
          <p:grpSpPr>
            <a:xfrm>
              <a:off x="3213799" y="2896369"/>
              <a:ext cx="252000" cy="252000"/>
              <a:chOff x="3213799" y="2896369"/>
              <a:chExt cx="252000" cy="252000"/>
            </a:xfrm>
          </p:grpSpPr>
          <p:cxnSp>
            <p:nvCxnSpPr>
              <p:cNvPr id="36" name="Gerader Verbinder 35">
                <a:extLst>
                  <a:ext uri="{FF2B5EF4-FFF2-40B4-BE49-F238E27FC236}">
                    <a16:creationId xmlns:a16="http://schemas.microsoft.com/office/drawing/2014/main" id="{5E15DC19-357C-79B7-0A54-284D68D47B1B}"/>
                  </a:ext>
                </a:extLst>
              </p:cNvPr>
              <p:cNvCxnSpPr>
                <a:cxnSpLocks/>
              </p:cNvCxnSpPr>
              <p:nvPr/>
            </p:nvCxnSpPr>
            <p:spPr>
              <a:xfrm>
                <a:off x="3213799" y="30223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911F4ABE-09E0-04B2-5494-6DEF76CD4CF5}"/>
                  </a:ext>
                </a:extLst>
              </p:cNvPr>
              <p:cNvCxnSpPr>
                <a:cxnSpLocks/>
              </p:cNvCxnSpPr>
              <p:nvPr/>
            </p:nvCxnSpPr>
            <p:spPr>
              <a:xfrm rot="5400000">
                <a:off x="3213799" y="3022369"/>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8" name="Rechteck 37">
            <a:extLst>
              <a:ext uri="{FF2B5EF4-FFF2-40B4-BE49-F238E27FC236}">
                <a16:creationId xmlns:a16="http://schemas.microsoft.com/office/drawing/2014/main" id="{D67F766C-6348-80D3-5992-B27187A6407D}"/>
              </a:ext>
            </a:extLst>
          </p:cNvPr>
          <p:cNvSpPr/>
          <p:nvPr/>
        </p:nvSpPr>
        <p:spPr>
          <a:xfrm>
            <a:off x="8413020" y="4774855"/>
            <a:ext cx="379962" cy="805328"/>
          </a:xfrm>
          <a:prstGeom prst="rect">
            <a:avLst/>
          </a:prstGeom>
          <a:gradFill>
            <a:gsLst>
              <a:gs pos="90000">
                <a:schemeClr val="accent2">
                  <a:lumMod val="40000"/>
                  <a:lumOff val="60000"/>
                </a:schemeClr>
              </a:gs>
              <a:gs pos="9000">
                <a:srgbClr val="FF0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39" name="Gerader Verbinder 38">
            <a:extLst>
              <a:ext uri="{FF2B5EF4-FFF2-40B4-BE49-F238E27FC236}">
                <a16:creationId xmlns:a16="http://schemas.microsoft.com/office/drawing/2014/main" id="{1F8AD38F-DCF2-2176-80FB-CFC2750A7125}"/>
              </a:ext>
            </a:extLst>
          </p:cNvPr>
          <p:cNvCxnSpPr>
            <a:cxnSpLocks/>
          </p:cNvCxnSpPr>
          <p:nvPr/>
        </p:nvCxnSpPr>
        <p:spPr>
          <a:xfrm>
            <a:off x="8494090" y="49427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A89CA472-0DDD-9E18-E328-DB9BC0E6A06A}"/>
              </a:ext>
            </a:extLst>
          </p:cNvPr>
          <p:cNvCxnSpPr>
            <a:cxnSpLocks/>
          </p:cNvCxnSpPr>
          <p:nvPr/>
        </p:nvCxnSpPr>
        <p:spPr>
          <a:xfrm rot="5400000">
            <a:off x="8494090" y="4942734"/>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Rechteck 40">
            <a:extLst>
              <a:ext uri="{FF2B5EF4-FFF2-40B4-BE49-F238E27FC236}">
                <a16:creationId xmlns:a16="http://schemas.microsoft.com/office/drawing/2014/main" id="{0585E66D-A68C-3CF6-314A-472CBFBEA603}"/>
              </a:ext>
            </a:extLst>
          </p:cNvPr>
          <p:cNvSpPr/>
          <p:nvPr/>
        </p:nvSpPr>
        <p:spPr>
          <a:xfrm>
            <a:off x="8812941" y="1509597"/>
            <a:ext cx="379962" cy="1060204"/>
          </a:xfrm>
          <a:prstGeom prst="rect">
            <a:avLst/>
          </a:prstGeom>
          <a:gradFill>
            <a:gsLst>
              <a:gs pos="34000">
                <a:schemeClr val="accent2">
                  <a:lumMod val="40000"/>
                  <a:lumOff val="60000"/>
                </a:schemeClr>
              </a:gs>
              <a:gs pos="91000">
                <a:srgbClr val="FF0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42" name="Gerader Verbinder 41">
            <a:extLst>
              <a:ext uri="{FF2B5EF4-FFF2-40B4-BE49-F238E27FC236}">
                <a16:creationId xmlns:a16="http://schemas.microsoft.com/office/drawing/2014/main" id="{EF374DC1-FCD1-C177-5B2C-EBE929A84AF9}"/>
              </a:ext>
            </a:extLst>
          </p:cNvPr>
          <p:cNvCxnSpPr>
            <a:cxnSpLocks/>
          </p:cNvCxnSpPr>
          <p:nvPr/>
        </p:nvCxnSpPr>
        <p:spPr>
          <a:xfrm>
            <a:off x="8894011" y="2412086"/>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1CA675E8-222E-6E56-F715-DA2A09C15694}"/>
              </a:ext>
            </a:extLst>
          </p:cNvPr>
          <p:cNvCxnSpPr>
            <a:cxnSpLocks/>
          </p:cNvCxnSpPr>
          <p:nvPr/>
        </p:nvCxnSpPr>
        <p:spPr>
          <a:xfrm rot="5400000">
            <a:off x="8894011" y="2412086"/>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Rechteck 43">
            <a:extLst>
              <a:ext uri="{FF2B5EF4-FFF2-40B4-BE49-F238E27FC236}">
                <a16:creationId xmlns:a16="http://schemas.microsoft.com/office/drawing/2014/main" id="{9B8E2173-8FE5-A473-D321-3093C3345C99}"/>
              </a:ext>
            </a:extLst>
          </p:cNvPr>
          <p:cNvSpPr/>
          <p:nvPr/>
        </p:nvSpPr>
        <p:spPr>
          <a:xfrm>
            <a:off x="9414279" y="1495292"/>
            <a:ext cx="379962" cy="4084891"/>
          </a:xfrm>
          <a:prstGeom prst="rect">
            <a:avLst/>
          </a:prstGeom>
          <a:gradFill>
            <a:gsLst>
              <a:gs pos="11000">
                <a:schemeClr val="accent2">
                  <a:lumMod val="40000"/>
                  <a:lumOff val="60000"/>
                </a:schemeClr>
              </a:gs>
              <a:gs pos="91000">
                <a:schemeClr val="accent2">
                  <a:lumMod val="40000"/>
                  <a:lumOff val="60000"/>
                </a:schemeClr>
              </a:gs>
              <a:gs pos="21000">
                <a:srgbClr val="FF0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45" name="Gerader Verbinder 44">
            <a:extLst>
              <a:ext uri="{FF2B5EF4-FFF2-40B4-BE49-F238E27FC236}">
                <a16:creationId xmlns:a16="http://schemas.microsoft.com/office/drawing/2014/main" id="{9FE1D05F-CD87-238F-3A76-54E732ED9868}"/>
              </a:ext>
            </a:extLst>
          </p:cNvPr>
          <p:cNvCxnSpPr>
            <a:cxnSpLocks/>
          </p:cNvCxnSpPr>
          <p:nvPr/>
        </p:nvCxnSpPr>
        <p:spPr>
          <a:xfrm>
            <a:off x="9495349" y="2439610"/>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C4C21BEA-9C9A-6C8C-E3BA-DB16E8A925F9}"/>
              </a:ext>
            </a:extLst>
          </p:cNvPr>
          <p:cNvCxnSpPr>
            <a:cxnSpLocks/>
          </p:cNvCxnSpPr>
          <p:nvPr/>
        </p:nvCxnSpPr>
        <p:spPr>
          <a:xfrm rot="5400000">
            <a:off x="9495349" y="2439610"/>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Rechteck 46">
            <a:extLst>
              <a:ext uri="{FF2B5EF4-FFF2-40B4-BE49-F238E27FC236}">
                <a16:creationId xmlns:a16="http://schemas.microsoft.com/office/drawing/2014/main" id="{CBC568D1-3CA2-3DFE-35E1-674AE302F57A}"/>
              </a:ext>
            </a:extLst>
          </p:cNvPr>
          <p:cNvSpPr/>
          <p:nvPr/>
        </p:nvSpPr>
        <p:spPr>
          <a:xfrm>
            <a:off x="10024471" y="1495292"/>
            <a:ext cx="379962" cy="4084891"/>
          </a:xfrm>
          <a:prstGeom prst="rect">
            <a:avLst/>
          </a:prstGeom>
          <a:gradFill>
            <a:gsLst>
              <a:gs pos="40000">
                <a:schemeClr val="accent2">
                  <a:lumMod val="40000"/>
                  <a:lumOff val="60000"/>
                </a:schemeClr>
              </a:gs>
              <a:gs pos="97000">
                <a:schemeClr val="accent2">
                  <a:lumMod val="40000"/>
                  <a:lumOff val="60000"/>
                </a:schemeClr>
              </a:gs>
              <a:gs pos="90000">
                <a:srgbClr val="FF000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48" name="Gerader Verbinder 47">
            <a:extLst>
              <a:ext uri="{FF2B5EF4-FFF2-40B4-BE49-F238E27FC236}">
                <a16:creationId xmlns:a16="http://schemas.microsoft.com/office/drawing/2014/main" id="{6D5DB181-0A5A-CE5D-C730-4213E2D5CE6D}"/>
              </a:ext>
            </a:extLst>
          </p:cNvPr>
          <p:cNvCxnSpPr>
            <a:cxnSpLocks/>
          </p:cNvCxnSpPr>
          <p:nvPr/>
        </p:nvCxnSpPr>
        <p:spPr>
          <a:xfrm>
            <a:off x="10105541" y="4935161"/>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Gerader Verbinder 48">
            <a:extLst>
              <a:ext uri="{FF2B5EF4-FFF2-40B4-BE49-F238E27FC236}">
                <a16:creationId xmlns:a16="http://schemas.microsoft.com/office/drawing/2014/main" id="{8A1E32EB-6BE6-BD3C-2560-BAACDBCF7794}"/>
              </a:ext>
            </a:extLst>
          </p:cNvPr>
          <p:cNvCxnSpPr>
            <a:cxnSpLocks/>
          </p:cNvCxnSpPr>
          <p:nvPr/>
        </p:nvCxnSpPr>
        <p:spPr>
          <a:xfrm rot="5400000">
            <a:off x="10105541" y="4935161"/>
            <a:ext cx="25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a16="http://schemas.microsoft.com/office/drawing/2014/main" id="{D699C305-B465-32B5-22A4-CFFDDE7535BE}"/>
              </a:ext>
            </a:extLst>
          </p:cNvPr>
          <p:cNvSpPr txBox="1"/>
          <p:nvPr/>
        </p:nvSpPr>
        <p:spPr>
          <a:xfrm>
            <a:off x="4331250" y="3086939"/>
            <a:ext cx="3974585" cy="830997"/>
          </a:xfrm>
          <a:prstGeom prst="rect">
            <a:avLst/>
          </a:prstGeom>
          <a:noFill/>
        </p:spPr>
        <p:txBody>
          <a:bodyPr wrap="square" rtlCol="0">
            <a:spAutoFit/>
          </a:bodyPr>
          <a:lstStyle/>
          <a:p>
            <a:r>
              <a:rPr lang="de-DE" sz="1600" dirty="0"/>
              <a:t>Additional </a:t>
            </a:r>
            <a:r>
              <a:rPr lang="de-DE" sz="1600" dirty="0" err="1"/>
              <a:t>positions</a:t>
            </a:r>
            <a:r>
              <a:rPr lang="de-DE" sz="1600" dirty="0"/>
              <a:t> and </a:t>
            </a:r>
            <a:r>
              <a:rPr lang="de-DE" sz="1600" dirty="0" err="1"/>
              <a:t>designs</a:t>
            </a:r>
            <a:r>
              <a:rPr lang="de-DE" sz="1600" dirty="0"/>
              <a:t> </a:t>
            </a:r>
            <a:r>
              <a:rPr lang="de-DE" sz="1600" dirty="0" err="1"/>
              <a:t>when</a:t>
            </a:r>
            <a:r>
              <a:rPr lang="de-DE" sz="1600" dirty="0"/>
              <a:t> </a:t>
            </a:r>
            <a:r>
              <a:rPr lang="de-DE" sz="1600" dirty="0" err="1"/>
              <a:t>referencing</a:t>
            </a:r>
            <a:r>
              <a:rPr lang="de-DE" sz="1600" dirty="0"/>
              <a:t> </a:t>
            </a:r>
            <a:r>
              <a:rPr lang="de-DE" sz="1600" dirty="0" err="1"/>
              <a:t>the</a:t>
            </a:r>
            <a:r>
              <a:rPr lang="de-DE" sz="1600" dirty="0"/>
              <a:t> H-plane</a:t>
            </a:r>
          </a:p>
          <a:p>
            <a:r>
              <a:rPr lang="de-DE" sz="1600" b="1" dirty="0" err="1"/>
              <a:t>without</a:t>
            </a:r>
            <a:r>
              <a:rPr lang="de-DE" sz="1600" b="1" dirty="0"/>
              <a:t> </a:t>
            </a:r>
            <a:r>
              <a:rPr lang="de-DE" sz="1600" b="1" dirty="0" err="1"/>
              <a:t>changing</a:t>
            </a:r>
            <a:r>
              <a:rPr lang="de-DE" sz="1600" b="1" dirty="0"/>
              <a:t> </a:t>
            </a:r>
            <a:r>
              <a:rPr lang="de-DE" sz="1600" b="1" dirty="0" err="1"/>
              <a:t>the</a:t>
            </a:r>
            <a:r>
              <a:rPr lang="de-DE" sz="1600" b="1" dirty="0"/>
              <a:t> </a:t>
            </a:r>
            <a:r>
              <a:rPr lang="de-DE" sz="1600" b="1" dirty="0" err="1"/>
              <a:t>mounting</a:t>
            </a:r>
            <a:r>
              <a:rPr lang="de-DE" sz="1600" b="1" dirty="0"/>
              <a:t> </a:t>
            </a:r>
            <a:r>
              <a:rPr lang="de-DE" sz="1600" b="1" dirty="0" err="1"/>
              <a:t>limits</a:t>
            </a:r>
            <a:r>
              <a:rPr lang="de-DE" sz="1600" b="1" dirty="0"/>
              <a:t>!</a:t>
            </a:r>
          </a:p>
        </p:txBody>
      </p:sp>
      <p:sp>
        <p:nvSpPr>
          <p:cNvPr id="54" name="Pfeil: nach rechts 53">
            <a:extLst>
              <a:ext uri="{FF2B5EF4-FFF2-40B4-BE49-F238E27FC236}">
                <a16:creationId xmlns:a16="http://schemas.microsoft.com/office/drawing/2014/main" id="{BF14DCE5-89FD-7B25-AD37-EA99CAB21544}"/>
              </a:ext>
            </a:extLst>
          </p:cNvPr>
          <p:cNvSpPr/>
          <p:nvPr/>
        </p:nvSpPr>
        <p:spPr>
          <a:xfrm>
            <a:off x="7868596" y="3328016"/>
            <a:ext cx="734405" cy="347043"/>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5" name="Gruppieren 54">
            <a:extLst>
              <a:ext uri="{FF2B5EF4-FFF2-40B4-BE49-F238E27FC236}">
                <a16:creationId xmlns:a16="http://schemas.microsoft.com/office/drawing/2014/main" id="{AA33FD66-B4E7-15CF-8DD0-E3ABF7BEABA5}"/>
              </a:ext>
            </a:extLst>
          </p:cNvPr>
          <p:cNvGrpSpPr/>
          <p:nvPr/>
        </p:nvGrpSpPr>
        <p:grpSpPr>
          <a:xfrm>
            <a:off x="3806872" y="2351776"/>
            <a:ext cx="406076" cy="2618827"/>
            <a:chOff x="3141784" y="790086"/>
            <a:chExt cx="406076" cy="2618827"/>
          </a:xfrm>
          <a:gradFill>
            <a:gsLst>
              <a:gs pos="97170">
                <a:schemeClr val="accent2">
                  <a:lumMod val="40000"/>
                  <a:lumOff val="60000"/>
                </a:schemeClr>
              </a:gs>
              <a:gs pos="5000">
                <a:srgbClr val="FF0000"/>
              </a:gs>
            </a:gsLst>
            <a:lin ang="5400000" scaled="1"/>
          </a:gradFill>
        </p:grpSpPr>
        <p:sp>
          <p:nvSpPr>
            <p:cNvPr id="56" name="Rechteck: abgerundete Ecken 55">
              <a:extLst>
                <a:ext uri="{FF2B5EF4-FFF2-40B4-BE49-F238E27FC236}">
                  <a16:creationId xmlns:a16="http://schemas.microsoft.com/office/drawing/2014/main" id="{BCFE3E40-146F-2A7A-F7E2-B52259BDE8E1}"/>
                </a:ext>
              </a:extLst>
            </p:cNvPr>
            <p:cNvSpPr/>
            <p:nvPr/>
          </p:nvSpPr>
          <p:spPr>
            <a:xfrm>
              <a:off x="3141784" y="790086"/>
              <a:ext cx="406076" cy="261882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7" name="Gruppieren 56">
              <a:extLst>
                <a:ext uri="{FF2B5EF4-FFF2-40B4-BE49-F238E27FC236}">
                  <a16:creationId xmlns:a16="http://schemas.microsoft.com/office/drawing/2014/main" id="{CA7B3EC2-5E1D-D887-EDFD-9FF205BE770A}"/>
                </a:ext>
              </a:extLst>
            </p:cNvPr>
            <p:cNvGrpSpPr/>
            <p:nvPr/>
          </p:nvGrpSpPr>
          <p:grpSpPr>
            <a:xfrm>
              <a:off x="3213799" y="849208"/>
              <a:ext cx="252000" cy="252000"/>
              <a:chOff x="3213799" y="849208"/>
              <a:chExt cx="252000" cy="252000"/>
            </a:xfrm>
            <a:grpFill/>
          </p:grpSpPr>
          <p:cxnSp>
            <p:nvCxnSpPr>
              <p:cNvPr id="58" name="Gerader Verbinder 57">
                <a:extLst>
                  <a:ext uri="{FF2B5EF4-FFF2-40B4-BE49-F238E27FC236}">
                    <a16:creationId xmlns:a16="http://schemas.microsoft.com/office/drawing/2014/main" id="{A9E35204-5D88-2715-C036-684589DD40A1}"/>
                  </a:ext>
                </a:extLst>
              </p:cNvPr>
              <p:cNvCxnSpPr>
                <a:cxnSpLocks/>
              </p:cNvCxnSpPr>
              <p:nvPr/>
            </p:nvCxnSpPr>
            <p:spPr>
              <a:xfrm>
                <a:off x="3213799" y="975208"/>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152583FA-A6FF-274D-371D-BD7FA4571449}"/>
                  </a:ext>
                </a:extLst>
              </p:cNvPr>
              <p:cNvCxnSpPr>
                <a:cxnSpLocks/>
              </p:cNvCxnSpPr>
              <p:nvPr/>
            </p:nvCxnSpPr>
            <p:spPr>
              <a:xfrm rot="5400000">
                <a:off x="3213799" y="975208"/>
                <a:ext cx="252000" cy="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78136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2C695A31-CBA1-4B1E-8BD4-24B7949026EE}"/>
              </a:ext>
            </a:extLst>
          </p:cNvPr>
          <p:cNvSpPr>
            <a:spLocks noGrp="1"/>
          </p:cNvSpPr>
          <p:nvPr>
            <p:ph type="title"/>
          </p:nvPr>
        </p:nvSpPr>
        <p:spPr/>
        <p:txBody>
          <a:bodyPr/>
          <a:lstStyle/>
          <a:p>
            <a:r>
              <a:rPr lang="en-US" dirty="0"/>
              <a:t>Installation limits</a:t>
            </a:r>
          </a:p>
        </p:txBody>
      </p:sp>
      <p:sp>
        <p:nvSpPr>
          <p:cNvPr id="10" name="Espace réservé du texte 9">
            <a:extLst>
              <a:ext uri="{FF2B5EF4-FFF2-40B4-BE49-F238E27FC236}">
                <a16:creationId xmlns:a16="http://schemas.microsoft.com/office/drawing/2014/main" id="{3E112E09-557D-4F70-B8B9-70DB625C8553}"/>
              </a:ext>
            </a:extLst>
          </p:cNvPr>
          <p:cNvSpPr>
            <a:spLocks noGrp="1"/>
          </p:cNvSpPr>
          <p:nvPr>
            <p:ph type="body" sz="quarter" idx="13"/>
          </p:nvPr>
        </p:nvSpPr>
        <p:spPr/>
        <p:txBody>
          <a:bodyPr/>
          <a:lstStyle/>
          <a:p>
            <a:r>
              <a:rPr lang="en-US" dirty="0"/>
              <a:t>Usage of the H-plane</a:t>
            </a:r>
          </a:p>
        </p:txBody>
      </p:sp>
      <p:sp>
        <p:nvSpPr>
          <p:cNvPr id="8" name="Espace réservé du contenu 7">
            <a:extLst>
              <a:ext uri="{FF2B5EF4-FFF2-40B4-BE49-F238E27FC236}">
                <a16:creationId xmlns:a16="http://schemas.microsoft.com/office/drawing/2014/main" id="{293DD1B6-8001-4B41-AABA-A2E3FDCED412}"/>
              </a:ext>
            </a:extLst>
          </p:cNvPr>
          <p:cNvSpPr txBox="1">
            <a:spLocks/>
          </p:cNvSpPr>
          <p:nvPr/>
        </p:nvSpPr>
        <p:spPr>
          <a:xfrm>
            <a:off x="396000" y="6235585"/>
            <a:ext cx="11412000" cy="183503"/>
          </a:xfrm>
          <a:prstGeom prst="rect">
            <a:avLst/>
          </a:prstGeom>
        </p:spPr>
        <p:txBody>
          <a:bodyPr lIns="0" tIns="36000" rIns="0" bIns="36000" anchor="b" anchorCtr="0">
            <a:spAutoFit/>
          </a:bodyPr>
          <a:lstStyle>
            <a:lvl1pPr marL="268288" indent="-268288"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800" b="1" kern="1200" dirty="0">
                <a:solidFill>
                  <a:schemeClr val="tx1"/>
                </a:solidFill>
                <a:latin typeface="+mn-lt"/>
                <a:ea typeface="+mn-ea"/>
                <a:cs typeface="+mn-cs"/>
              </a:defRPr>
            </a:lvl1pPr>
            <a:lvl2pPr marL="6858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600" kern="1200" dirty="0">
                <a:solidFill>
                  <a:schemeClr val="tx1"/>
                </a:solidFill>
                <a:latin typeface="+mn-lt"/>
                <a:ea typeface="+mn-ea"/>
                <a:cs typeface="+mn-cs"/>
              </a:defRPr>
            </a:lvl2pPr>
            <a:lvl3pPr marL="1143000" indent="-228600" algn="l" defTabSz="914400" rtl="0" eaLnBrk="1" latinLnBrk="0" hangingPunct="1">
              <a:lnSpc>
                <a:spcPct val="100000"/>
              </a:lnSpc>
              <a:spcBef>
                <a:spcPts val="600"/>
              </a:spcBef>
              <a:buClr>
                <a:schemeClr val="accent1"/>
              </a:buClr>
              <a:buSzPct val="100000"/>
              <a:buFont typeface="Segoe UI Symbol" panose="020B0502040204020203" pitchFamily="34" charset="0"/>
              <a:buChar char="⚬"/>
              <a:defRPr lang="en-US" sz="1400" kern="1200" dirty="0">
                <a:solidFill>
                  <a:schemeClr val="tx1"/>
                </a:solidFill>
                <a:latin typeface="+mn-lt"/>
                <a:ea typeface="+mn-ea"/>
                <a:cs typeface="+mn-cs"/>
              </a:defRPr>
            </a:lvl3pPr>
            <a:lvl4pPr marL="1600200" indent="-228600" algn="l" defTabSz="914400" rtl="0" eaLnBrk="1" latinLnBrk="0" hangingPunct="1">
              <a:lnSpc>
                <a:spcPct val="100000"/>
              </a:lnSpc>
              <a:spcBef>
                <a:spcPts val="600"/>
              </a:spcBef>
              <a:buClr>
                <a:schemeClr val="accent1"/>
              </a:buClr>
              <a:buSzPct val="100000"/>
              <a:buFont typeface="Arial" panose="020B0604020202020204" pitchFamily="34" charset="0"/>
              <a:buChar char="•"/>
              <a:defRPr lang="en-US" sz="1200" b="0" kern="1200" dirty="0">
                <a:solidFill>
                  <a:schemeClr val="tx1"/>
                </a:solidFill>
                <a:latin typeface="+mn-lt"/>
                <a:ea typeface="+mn-ea"/>
                <a:cs typeface="+mn-cs"/>
              </a:defRPr>
            </a:lvl4pPr>
            <a:lvl5pPr marL="2057400" indent="-228600" algn="l" defTabSz="914400" rtl="0" eaLnBrk="1" latinLnBrk="0" hangingPunct="1">
              <a:lnSpc>
                <a:spcPct val="100000"/>
              </a:lnSpc>
              <a:spcBef>
                <a:spcPts val="600"/>
              </a:spcBef>
              <a:buClr>
                <a:schemeClr val="accent1"/>
              </a:buClr>
              <a:buFont typeface="Arial" panose="020B0604020202020204" pitchFamily="34" charset="0"/>
              <a:buChar char="•"/>
              <a:defRPr sz="12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r>
              <a:rPr lang="en-US" sz="900" b="0" i="1" dirty="0"/>
              <a:t>Footnotes</a:t>
            </a:r>
          </a:p>
        </p:txBody>
      </p:sp>
      <p:sp>
        <p:nvSpPr>
          <p:cNvPr id="2" name="BJPseudoFooter">
            <a:extLst>
              <a:ext uri="{FF2B5EF4-FFF2-40B4-BE49-F238E27FC236}">
                <a16:creationId xmlns:a16="http://schemas.microsoft.com/office/drawing/2014/main" id="{40CCE5F4-602C-450D-B683-DC93FE6778F5}"/>
              </a:ext>
            </a:extLst>
          </p:cNvPr>
          <p:cNvSpPr txBox="1"/>
          <p:nvPr>
            <p:custDataLst>
              <p:tags r:id="rId1"/>
            </p:custDataLst>
          </p:nvPr>
        </p:nvSpPr>
        <p:spPr>
          <a:xfrm>
            <a:off x="127000" y="6737578"/>
            <a:ext cx="11938000" cy="107722"/>
          </a:xfrm>
          <a:prstGeom prst="rect">
            <a:avLst/>
          </a:prstGeom>
          <a:noFill/>
        </p:spPr>
        <p:txBody>
          <a:bodyPr vert="horz" rtlCol="0">
            <a:spAutoFit/>
          </a:bodyPr>
          <a:lstStyle/>
          <a:p>
            <a:r>
              <a:rPr lang="en-US" sz="100" dirty="0">
                <a:solidFill>
                  <a:srgbClr val="000000"/>
                </a:solidFill>
                <a:latin typeface="Times New Roman" panose="02020603050405020304" pitchFamily="18" charset="0"/>
              </a:rPr>
              <a:t> </a:t>
            </a:r>
          </a:p>
        </p:txBody>
      </p:sp>
      <p:sp>
        <p:nvSpPr>
          <p:cNvPr id="6" name="Textfeld 5">
            <a:extLst>
              <a:ext uri="{FF2B5EF4-FFF2-40B4-BE49-F238E27FC236}">
                <a16:creationId xmlns:a16="http://schemas.microsoft.com/office/drawing/2014/main" id="{FDA5424E-DD97-3373-FBFF-4E7EE2E9A0A2}"/>
              </a:ext>
            </a:extLst>
          </p:cNvPr>
          <p:cNvSpPr txBox="1"/>
          <p:nvPr/>
        </p:nvSpPr>
        <p:spPr>
          <a:xfrm>
            <a:off x="396000" y="1513612"/>
            <a:ext cx="11412000" cy="3046988"/>
          </a:xfrm>
          <a:prstGeom prst="rect">
            <a:avLst/>
          </a:prstGeom>
          <a:noFill/>
        </p:spPr>
        <p:txBody>
          <a:bodyPr wrap="square">
            <a:spAutoFit/>
          </a:bodyPr>
          <a:lstStyle/>
          <a:p>
            <a:pPr marL="809625" indent="-809625" algn="just"/>
            <a:r>
              <a:rPr lang="en-US" sz="1400" dirty="0"/>
              <a:t>Notes:</a:t>
            </a:r>
          </a:p>
          <a:p>
            <a:pPr marL="809625" indent="-809625" algn="just"/>
            <a:endParaRPr lang="en-US" sz="1400" dirty="0"/>
          </a:p>
          <a:p>
            <a:pPr marL="809625" indent="-809625" algn="just"/>
            <a:r>
              <a:rPr lang="en-US" sz="1400" dirty="0"/>
              <a:t>2.10.5. 		</a:t>
            </a:r>
            <a:r>
              <a:rPr lang="en-US" sz="1400" dirty="0">
                <a:highlight>
                  <a:srgbClr val="FFFF00"/>
                </a:highlight>
              </a:rPr>
              <a:t>“Axis of reference" </a:t>
            </a:r>
            <a:r>
              <a:rPr lang="en-US" sz="1400" dirty="0"/>
              <a:t>(or "reference axis") means the characteristic axis of the lamp determined by the manufacturer (of the lamp) </a:t>
            </a:r>
            <a:r>
              <a:rPr lang="en-US" sz="1400" dirty="0">
                <a:highlight>
                  <a:srgbClr val="FFFF00"/>
                </a:highlight>
              </a:rPr>
              <a:t>for </a:t>
            </a:r>
            <a:r>
              <a:rPr lang="en-US" sz="1400" dirty="0"/>
              <a:t>	</a:t>
            </a:r>
            <a:r>
              <a:rPr lang="en-US" sz="1400" dirty="0">
                <a:highlight>
                  <a:srgbClr val="FFFF00"/>
                </a:highlight>
              </a:rPr>
              <a:t>use</a:t>
            </a:r>
            <a:r>
              <a:rPr lang="en-US" sz="1400" dirty="0"/>
              <a:t> as the direction of reference (H = 0°, V = 0°) for angles of field for photometric measurements </a:t>
            </a:r>
            <a:r>
              <a:rPr lang="en-US" sz="1400" dirty="0">
                <a:highlight>
                  <a:srgbClr val="FFFF00"/>
                </a:highlight>
              </a:rPr>
              <a:t>and for installing the lamp on the </a:t>
            </a:r>
            <a:r>
              <a:rPr lang="en-US" sz="1400" dirty="0"/>
              <a:t>	</a:t>
            </a:r>
            <a:r>
              <a:rPr lang="en-US" sz="1400" dirty="0">
                <a:highlight>
                  <a:srgbClr val="FFFF00"/>
                </a:highlight>
              </a:rPr>
              <a:t>vehicle.</a:t>
            </a:r>
          </a:p>
          <a:p>
            <a:pPr marL="809625" indent="-809625" algn="just"/>
            <a:endParaRPr lang="en-US" sz="1400" dirty="0">
              <a:highlight>
                <a:srgbClr val="FFFF00"/>
              </a:highlight>
            </a:endParaRPr>
          </a:p>
          <a:p>
            <a:pPr marL="809625" indent="-809625" algn="just"/>
            <a:r>
              <a:rPr lang="en-US" sz="1400" dirty="0"/>
              <a:t>2.10.10. 		"</a:t>
            </a:r>
            <a:r>
              <a:rPr lang="en-US" sz="1400" dirty="0">
                <a:highlight>
                  <a:srgbClr val="FFFF00"/>
                </a:highlight>
              </a:rPr>
              <a:t>H plane" means the horizontal plane containing the </a:t>
            </a:r>
            <a:r>
              <a:rPr lang="en-US" sz="1400" dirty="0" err="1">
                <a:highlight>
                  <a:srgbClr val="FFFF00"/>
                </a:highlight>
              </a:rPr>
              <a:t>centre</a:t>
            </a:r>
            <a:r>
              <a:rPr lang="en-US" sz="1400" dirty="0">
                <a:highlight>
                  <a:srgbClr val="FFFF00"/>
                </a:highlight>
              </a:rPr>
              <a:t> of reference of the lamp. </a:t>
            </a:r>
          </a:p>
          <a:p>
            <a:pPr algn="just">
              <a:spcBef>
                <a:spcPts val="600"/>
              </a:spcBef>
            </a:pPr>
            <a:r>
              <a:rPr lang="en-US" sz="1400" dirty="0"/>
              <a:t>5.8. 	</a:t>
            </a:r>
            <a:r>
              <a:rPr lang="en-US" sz="1400" b="1" dirty="0"/>
              <a:t>The maximum height above the ground shall be measured from the highest point and the minimum height from the lowest 	point of the apparent surface in the direction of the reference axis. </a:t>
            </a:r>
            <a:r>
              <a:rPr lang="en-US" sz="1400" dirty="0"/>
              <a:t>Where the (maximum and minimum) height above the 	ground clearly meets the requirements of the Regulation, the exact edges of any surface need not be determined.</a:t>
            </a:r>
          </a:p>
          <a:p>
            <a:pPr algn="just">
              <a:spcBef>
                <a:spcPts val="600"/>
              </a:spcBef>
            </a:pPr>
            <a:r>
              <a:rPr lang="en-US" sz="1400" dirty="0"/>
              <a:t>5.8.1. 	</a:t>
            </a:r>
            <a:r>
              <a:rPr lang="en-US" sz="1400" b="1" dirty="0"/>
              <a:t>For </a:t>
            </a:r>
            <a:r>
              <a:rPr lang="en-US" sz="1400" dirty="0"/>
              <a:t>the purposes of </a:t>
            </a:r>
            <a:r>
              <a:rPr lang="en-US" sz="1400" b="1" dirty="0"/>
              <a:t>reducing the geometric visibility </a:t>
            </a:r>
            <a:r>
              <a:rPr lang="en-US" sz="1400" dirty="0"/>
              <a:t>angles, the position of a lamp with regard to height above the ground, </a:t>
            </a:r>
            <a:r>
              <a:rPr lang="en-US" sz="1400" b="1" dirty="0"/>
              <a:t>shall 	be measured from the H plane</a:t>
            </a:r>
            <a:r>
              <a:rPr lang="en-US" sz="1400" dirty="0"/>
              <a:t>.</a:t>
            </a:r>
          </a:p>
          <a:p>
            <a:pPr marL="809625" indent="-809625" algn="just"/>
            <a:endParaRPr lang="en-US" sz="1400" dirty="0">
              <a:highlight>
                <a:srgbClr val="FFFF00"/>
              </a:highlight>
            </a:endParaRPr>
          </a:p>
        </p:txBody>
      </p:sp>
      <p:sp>
        <p:nvSpPr>
          <p:cNvPr id="9" name="Textfeld 8">
            <a:extLst>
              <a:ext uri="{FF2B5EF4-FFF2-40B4-BE49-F238E27FC236}">
                <a16:creationId xmlns:a16="http://schemas.microsoft.com/office/drawing/2014/main" id="{03920703-79EF-F4CB-3C31-56ABDA8B080A}"/>
              </a:ext>
            </a:extLst>
          </p:cNvPr>
          <p:cNvSpPr txBox="1"/>
          <p:nvPr/>
        </p:nvSpPr>
        <p:spPr>
          <a:xfrm>
            <a:off x="396001" y="5028760"/>
            <a:ext cx="11345726" cy="461665"/>
          </a:xfrm>
          <a:prstGeom prst="rect">
            <a:avLst/>
          </a:prstGeom>
          <a:noFill/>
        </p:spPr>
        <p:txBody>
          <a:bodyPr wrap="square" rtlCol="0">
            <a:spAutoFit/>
          </a:bodyPr>
          <a:lstStyle/>
          <a:p>
            <a:pPr algn="ctr"/>
            <a:r>
              <a:rPr lang="de-DE" sz="2400" dirty="0" err="1"/>
              <a:t>Why</a:t>
            </a:r>
            <a:r>
              <a:rPr lang="de-DE" sz="2400" dirty="0"/>
              <a:t> </a:t>
            </a:r>
            <a:r>
              <a:rPr lang="de-DE" sz="2400" dirty="0" err="1"/>
              <a:t>use</a:t>
            </a:r>
            <a:r>
              <a:rPr lang="de-DE" sz="2400" dirty="0"/>
              <a:t> </a:t>
            </a:r>
            <a:r>
              <a:rPr lang="de-DE" sz="2400" dirty="0" err="1"/>
              <a:t>two</a:t>
            </a:r>
            <a:r>
              <a:rPr lang="de-DE" sz="2400" dirty="0"/>
              <a:t> different </a:t>
            </a:r>
            <a:r>
              <a:rPr lang="de-DE" sz="2400" dirty="0" err="1"/>
              <a:t>reference</a:t>
            </a:r>
            <a:r>
              <a:rPr lang="de-DE" sz="2400" dirty="0"/>
              <a:t> </a:t>
            </a:r>
            <a:r>
              <a:rPr lang="de-DE" sz="2400" dirty="0" err="1"/>
              <a:t>locations</a:t>
            </a:r>
            <a:r>
              <a:rPr lang="de-DE" sz="2400" dirty="0"/>
              <a:t> </a:t>
            </a:r>
            <a:r>
              <a:rPr lang="de-DE" sz="2400" dirty="0" err="1"/>
              <a:t>for</a:t>
            </a:r>
            <a:r>
              <a:rPr lang="de-DE" sz="2400" dirty="0"/>
              <a:t> </a:t>
            </a:r>
            <a:r>
              <a:rPr lang="de-DE" sz="2400" dirty="0" err="1"/>
              <a:t>mounting</a:t>
            </a:r>
            <a:r>
              <a:rPr lang="de-DE" sz="2400" dirty="0"/>
              <a:t> </a:t>
            </a:r>
            <a:r>
              <a:rPr lang="de-DE" sz="2400" dirty="0" err="1"/>
              <a:t>limit</a:t>
            </a:r>
            <a:r>
              <a:rPr lang="de-DE" sz="2400" dirty="0"/>
              <a:t> </a:t>
            </a:r>
            <a:r>
              <a:rPr lang="de-DE" sz="2400" dirty="0" err="1"/>
              <a:t>evaluation</a:t>
            </a:r>
            <a:r>
              <a:rPr lang="de-DE" sz="2400" dirty="0"/>
              <a:t>?</a:t>
            </a:r>
          </a:p>
        </p:txBody>
      </p:sp>
    </p:spTree>
    <p:extLst>
      <p:ext uri="{BB962C8B-B14F-4D97-AF65-F5344CB8AC3E}">
        <p14:creationId xmlns:p14="http://schemas.microsoft.com/office/powerpoint/2010/main" val="15958766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 name="BJHEADERFOOTERTEXTLABEL" val=" "/>
</p:tagLst>
</file>

<file path=ppt/theme/theme1.xml><?xml version="1.0" encoding="utf-8"?>
<a:theme xmlns:a="http://schemas.openxmlformats.org/drawingml/2006/main" name="Office">
  <a:themeElements>
    <a:clrScheme name="FORVIA colors">
      <a:dk1>
        <a:srgbClr val="171616"/>
      </a:dk1>
      <a:lt1>
        <a:srgbClr val="FFFFFF"/>
      </a:lt1>
      <a:dk2>
        <a:srgbClr val="575757"/>
      </a:dk2>
      <a:lt2>
        <a:srgbClr val="8C8C8C"/>
      </a:lt2>
      <a:accent1>
        <a:srgbClr val="0024D3"/>
      </a:accent1>
      <a:accent2>
        <a:srgbClr val="F06473"/>
      </a:accent2>
      <a:accent3>
        <a:srgbClr val="00B48F"/>
      </a:accent3>
      <a:accent4>
        <a:srgbClr val="F58C35"/>
      </a:accent4>
      <a:accent5>
        <a:srgbClr val="00A9EB"/>
      </a:accent5>
      <a:accent6>
        <a:srgbClr val="FED34C"/>
      </a:accent6>
      <a:hlink>
        <a:srgbClr val="00A8BF"/>
      </a:hlink>
      <a:folHlink>
        <a:srgbClr val="954F72"/>
      </a:folHlink>
    </a:clrScheme>
    <a:fontScheme name="Custom 1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Template FORVIA Hella_2022-06-17.potx" id="{667AA8FC-6FD4-4AB1-A0BD-E9ADE53F0828}" vid="{B5BAF12D-7994-43B6-BF5E-DC550B0A88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28BF1DD9CA10646835AF0E745CFE693" ma:contentTypeVersion="2" ma:contentTypeDescription="Create a new document." ma:contentTypeScope="" ma:versionID="ed296f454a8e28646e6b957090cc62a0">
  <xsd:schema xmlns:xsd="http://www.w3.org/2001/XMLSchema" xmlns:xs="http://www.w3.org/2001/XMLSchema" xmlns:p="http://schemas.microsoft.com/office/2006/metadata/properties" xmlns:ns2="077973e9-1f50-4682-8253-4591670abdff" targetNamespace="http://schemas.microsoft.com/office/2006/metadata/properties" ma:root="true" ma:fieldsID="7aacd2e3949c91dff7af8787eb9c1396" ns2:_="">
    <xsd:import namespace="077973e9-1f50-4682-8253-4591670abdf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7973e9-1f50-4682-8253-4591670abd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sisl xmlns:xsi="http://www.w3.org/2001/XMLSchema-instance" xmlns:xsd="http://www.w3.org/2001/XMLSchema" xmlns="http://www.boldonjames.com/2008/01/sie/internal/label" sislVersion="0" policy="2152ec2e-c0c1-4834-9aa1-dc782ab0e2aa" origin="userSelected">
  <element uid="67e66f8d-4e76-4fdc-a7a1-b421fe54f86a" value=""/>
</sisl>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7E2ADA-B81B-48BA-B394-300329E537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7973e9-1f50-4682-8253-4591670abd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FD5CD68-3778-4BDA-AC3F-5FFCC443CB30}">
  <ds:schemaRefs>
    <ds:schemaRef ds:uri="http://www.w3.org/2001/XMLSchema"/>
    <ds:schemaRef ds:uri="http://www.boldonjames.com/2008/01/sie/internal/label"/>
  </ds:schemaRefs>
</ds:datastoreItem>
</file>

<file path=customXml/itemProps3.xml><?xml version="1.0" encoding="utf-8"?>
<ds:datastoreItem xmlns:ds="http://schemas.openxmlformats.org/officeDocument/2006/customXml" ds:itemID="{E692510E-C731-49CD-863A-2C6D4EFF3E4F}">
  <ds:schemaRefs>
    <ds:schemaRef ds:uri="http://schemas.microsoft.com/office/2006/metadata/properties"/>
    <ds:schemaRef ds:uri="http://schemas.microsoft.com/office/infopath/2007/PartnerControls"/>
  </ds:schemaRefs>
</ds:datastoreItem>
</file>

<file path=customXml/itemProps4.xml><?xml version="1.0" encoding="utf-8"?>
<ds:datastoreItem xmlns:ds="http://schemas.openxmlformats.org/officeDocument/2006/customXml" ds:itemID="{568BFFB5-2717-4F56-AD1D-9D4DB3E7C73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 Template FORVIA Hella</Template>
  <TotalTime>1</TotalTime>
  <Words>607</Words>
  <Application>Microsoft Office PowerPoint</Application>
  <PresentationFormat>Widescreen</PresentationFormat>
  <Paragraphs>107</Paragraphs>
  <Slides>5</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vt:i4>
      </vt:variant>
    </vt:vector>
  </HeadingPairs>
  <TitlesOfParts>
    <vt:vector size="11" baseType="lpstr">
      <vt:lpstr>Arial</vt:lpstr>
      <vt:lpstr>Arial Black</vt:lpstr>
      <vt:lpstr>Calibri</vt:lpstr>
      <vt:lpstr>Segoe UI Symbol</vt:lpstr>
      <vt:lpstr>Times New Roman</vt:lpstr>
      <vt:lpstr>Office</vt:lpstr>
      <vt:lpstr>Installation limits</vt:lpstr>
      <vt:lpstr>Installation limits</vt:lpstr>
      <vt:lpstr>Installation limits</vt:lpstr>
      <vt:lpstr>Installation limits</vt:lpstr>
      <vt:lpstr>Installation limits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Installation limits</dc:title>
  <dc:creator>Bauckhage, Thomas</dc:creator>
  <cp:lastModifiedBy>Davide Puglisi</cp:lastModifiedBy>
  <cp:revision>15</cp:revision>
  <dcterms:created xsi:type="dcterms:W3CDTF">2023-06-16T06:41:42Z</dcterms:created>
  <dcterms:modified xsi:type="dcterms:W3CDTF">2023-06-25T05:29:46Z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121b0fab-0370-43e6-aa34-480ad398bae5</vt:lpwstr>
  </property>
  <property fmtid="{D5CDD505-2E9C-101B-9397-08002B2CF9AE}" pid="3" name="bjSaver">
    <vt:lpwstr>LXw066TlogSwn3ojoUKxR/Kha7o/ejxY</vt:lpwstr>
  </property>
  <property fmtid="{D5CDD505-2E9C-101B-9397-08002B2CF9AE}" pid="4" name="bjDocumentLabelXML">
    <vt:lpwstr>&lt;?xml version="1.0" encoding="us-ascii"?&gt;&lt;sisl xmlns:xsi="http://www.w3.org/2001/XMLSchema-instance" xmlns:xsd="http://www.w3.org/2001/XMLSchema" sislVersion="0" policy="2152ec2e-c0c1-4834-9aa1-dc782ab0e2aa" origin="userSelected" xmlns="http://www.boldonj</vt:lpwstr>
  </property>
  <property fmtid="{D5CDD505-2E9C-101B-9397-08002B2CF9AE}" pid="5" name="bjDocumentLabelXML-0">
    <vt:lpwstr>ames.com/2008/01/sie/internal/label"&gt;&lt;element uid="67e66f8d-4e76-4fdc-a7a1-b421fe54f86a" value="" /&gt;&lt;/sisl&gt;</vt:lpwstr>
  </property>
  <property fmtid="{D5CDD505-2E9C-101B-9397-08002B2CF9AE}" pid="6" name="bjDocumentSecurityLabel">
    <vt:lpwstr>N O N - S E N S I T I V E      </vt:lpwstr>
  </property>
  <property fmtid="{D5CDD505-2E9C-101B-9397-08002B2CF9AE}" pid="7" name="ContentTypeId">
    <vt:lpwstr>0x010100C28BF1DD9CA10646835AF0E745CFE693</vt:lpwstr>
  </property>
  <property fmtid="{D5CDD505-2E9C-101B-9397-08002B2CF9AE}" pid="8" name="MSIP_Label_1e6743f2-12c7-4edd-9d1f-c7648963e091_Enabled">
    <vt:lpwstr>true</vt:lpwstr>
  </property>
  <property fmtid="{D5CDD505-2E9C-101B-9397-08002B2CF9AE}" pid="9" name="MSIP_Label_1e6743f2-12c7-4edd-9d1f-c7648963e091_SetDate">
    <vt:lpwstr>2023-06-19T09:47:22Z</vt:lpwstr>
  </property>
  <property fmtid="{D5CDD505-2E9C-101B-9397-08002B2CF9AE}" pid="10" name="MSIP_Label_1e6743f2-12c7-4edd-9d1f-c7648963e091_Method">
    <vt:lpwstr>Privileged</vt:lpwstr>
  </property>
  <property fmtid="{D5CDD505-2E9C-101B-9397-08002B2CF9AE}" pid="11" name="MSIP_Label_1e6743f2-12c7-4edd-9d1f-c7648963e091_Name">
    <vt:lpwstr>Internal Usage (no visual markings)</vt:lpwstr>
  </property>
  <property fmtid="{D5CDD505-2E9C-101B-9397-08002B2CF9AE}" pid="12" name="MSIP_Label_1e6743f2-12c7-4edd-9d1f-c7648963e091_SiteId">
    <vt:lpwstr>2d5eb7e2-d3ee-4bf5-bc62-79d5ae9cd9e1</vt:lpwstr>
  </property>
  <property fmtid="{D5CDD505-2E9C-101B-9397-08002B2CF9AE}" pid="13" name="MSIP_Label_1e6743f2-12c7-4edd-9d1f-c7648963e091_ActionId">
    <vt:lpwstr>9c8083b4-c4a8-4129-8f85-c847d55e7d79</vt:lpwstr>
  </property>
  <property fmtid="{D5CDD505-2E9C-101B-9397-08002B2CF9AE}" pid="14" name="MSIP_Label_1e6743f2-12c7-4edd-9d1f-c7648963e091_ContentBits">
    <vt:lpwstr>0</vt:lpwstr>
  </property>
</Properties>
</file>