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C5BDF4-FB19-4CFD-A960-34878F43D31C}" v="1" dt="2023-08-09T12:32:44.2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lager, Walter" userId="632cac2a-53f0-4fcb-9c62-f263f258cf1a" providerId="ADAL" clId="{22C5BDF4-FB19-4CFD-A960-34878F43D31C}"/>
    <pc:docChg chg="undo custSel modSld">
      <pc:chgData name="Schlager, Walter" userId="632cac2a-53f0-4fcb-9c62-f263f258cf1a" providerId="ADAL" clId="{22C5BDF4-FB19-4CFD-A960-34878F43D31C}" dt="2023-08-10T12:29:34.890" v="426" actId="115"/>
      <pc:docMkLst>
        <pc:docMk/>
      </pc:docMkLst>
      <pc:sldChg chg="modSp mod">
        <pc:chgData name="Schlager, Walter" userId="632cac2a-53f0-4fcb-9c62-f263f258cf1a" providerId="ADAL" clId="{22C5BDF4-FB19-4CFD-A960-34878F43D31C}" dt="2023-08-10T12:27:41.987" v="391" actId="13926"/>
        <pc:sldMkLst>
          <pc:docMk/>
          <pc:sldMk cId="1578725436" sldId="256"/>
        </pc:sldMkLst>
        <pc:spChg chg="mod">
          <ac:chgData name="Schlager, Walter" userId="632cac2a-53f0-4fcb-9c62-f263f258cf1a" providerId="ADAL" clId="{22C5BDF4-FB19-4CFD-A960-34878F43D31C}" dt="2023-08-09T12:53:18.772" v="340" actId="13926"/>
          <ac:spMkLst>
            <pc:docMk/>
            <pc:sldMk cId="1578725436" sldId="256"/>
            <ac:spMk id="3" creationId="{21F24FC6-4059-4114-F62C-169572BA5312}"/>
          </ac:spMkLst>
        </pc:spChg>
        <pc:spChg chg="mod">
          <ac:chgData name="Schlager, Walter" userId="632cac2a-53f0-4fcb-9c62-f263f258cf1a" providerId="ADAL" clId="{22C5BDF4-FB19-4CFD-A960-34878F43D31C}" dt="2023-08-10T12:27:41.987" v="391" actId="13926"/>
          <ac:spMkLst>
            <pc:docMk/>
            <pc:sldMk cId="1578725436" sldId="256"/>
            <ac:spMk id="5" creationId="{35C13286-49BC-FF78-7BFB-AE42472B6C3A}"/>
          </ac:spMkLst>
        </pc:spChg>
      </pc:sldChg>
      <pc:sldChg chg="modSp mod">
        <pc:chgData name="Schlager, Walter" userId="632cac2a-53f0-4fcb-9c62-f263f258cf1a" providerId="ADAL" clId="{22C5BDF4-FB19-4CFD-A960-34878F43D31C}" dt="2023-08-10T12:29:34.890" v="426" actId="115"/>
        <pc:sldMkLst>
          <pc:docMk/>
          <pc:sldMk cId="1114051475" sldId="262"/>
        </pc:sldMkLst>
        <pc:graphicFrameChg chg="mod modGraphic">
          <ac:chgData name="Schlager, Walter" userId="632cac2a-53f0-4fcb-9c62-f263f258cf1a" providerId="ADAL" clId="{22C5BDF4-FB19-4CFD-A960-34878F43D31C}" dt="2023-08-10T12:29:34.890" v="426" actId="115"/>
          <ac:graphicFrameMkLst>
            <pc:docMk/>
            <pc:sldMk cId="1114051475" sldId="262"/>
            <ac:graphicFrameMk id="4" creationId="{EDF11090-A69B-1F27-4ED5-1EE2830745C8}"/>
          </ac:graphicFrameMkLst>
        </pc:graphicFrameChg>
      </pc:sldChg>
      <pc:sldChg chg="modSp mod">
        <pc:chgData name="Schlager, Walter" userId="632cac2a-53f0-4fcb-9c62-f263f258cf1a" providerId="ADAL" clId="{22C5BDF4-FB19-4CFD-A960-34878F43D31C}" dt="2023-08-09T12:52:45.217" v="327" actId="13926"/>
        <pc:sldMkLst>
          <pc:docMk/>
          <pc:sldMk cId="1614386786" sldId="264"/>
        </pc:sldMkLst>
        <pc:graphicFrameChg chg="modGraphic">
          <ac:chgData name="Schlager, Walter" userId="632cac2a-53f0-4fcb-9c62-f263f258cf1a" providerId="ADAL" clId="{22C5BDF4-FB19-4CFD-A960-34878F43D31C}" dt="2023-08-09T12:52:45.217" v="327" actId="13926"/>
          <ac:graphicFrameMkLst>
            <pc:docMk/>
            <pc:sldMk cId="1614386786" sldId="264"/>
            <ac:graphicFrameMk id="4" creationId="{EDF11090-A69B-1F27-4ED5-1EE2830745C8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6375E-AC33-A43E-00D1-40937A1BD0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F450048-DA61-5DDE-18EF-1EB7F9851F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A93CCA-5F52-15E1-D93A-8D999D9EC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AE613E-AA24-CC59-7513-DE86D3929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20E906-CC99-899F-6BF0-86E38E38F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35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02D60-545F-B3AD-8055-237405AC7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BD06A33-824D-6746-6C1B-3C0BDCEE0E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BE723D-F159-5DDE-DA07-17F019FE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B954CB-569F-D1DE-D9AA-31878E6C9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E25632-5E41-6FA5-13D0-AD34306BD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5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6E178AE-47AE-305B-AAFD-14ECB752FD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F322B99-CC33-CA66-4676-1A9158AC7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430935-1F8E-8E57-7C70-C076A12A6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2745BB-1609-C500-11A3-059360C9A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FF799D-EA41-74E3-732F-92BFDB5EA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5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0EAF5-E1D7-7AEA-6FBD-0EA9FCB97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EB849B-3585-B63F-E20D-141D038F1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539EEA-2B01-F89F-1D90-13A3AB2FA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803962-C5FF-027A-0B2A-799E25873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23BB02-F13D-5D29-7899-D91B8322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64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E244B8-AA86-9186-C5C3-E0DF5B43F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0690E0E-AA71-4698-2791-1355D86B8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32A9CC-96BD-95C0-2738-D3F5BFE67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601AA6-2AFB-D68D-ADA2-C3AEC3AC7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D1DFB5-2A9D-7ADE-3842-77C3B1216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8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ABAE7D-6660-2AA6-AFAF-79F7E284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F65DD2-2923-583D-F988-9050CAAACC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4EC5A4D-912D-49C6-CF16-63C0C9E71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32A7CF-C586-28E5-BE91-0F5AEC0BF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1A43CD2-5AAD-000B-098C-0022FC529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50CC534-1E4F-BA02-1392-0BCFC5284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49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335B74-783F-C58B-8AD7-3A40D178F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DF7979-3166-43BA-63EC-B046D5663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97C6301-836C-DD6B-6A3B-32D5C1EAEE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5372B7C-EC16-C0ED-E384-A976143523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D4D3A98-FB98-ABDC-01EA-398C8A1B14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92939FA-035E-2E73-35AB-6005AED03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39323CD-0E0B-9D94-8834-FF8615DD8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C234D44-FA46-156F-C6AB-D297B1DBE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59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C9A240-586D-9368-BAF3-0D0493A32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455B14-83BC-2088-3DB3-E6AEAA61D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C015C0-C73A-E137-FBDD-083D0A83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D1B1AD8-63AA-F3A7-EA21-FB86B29A3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58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DB4F0A8-B5F7-DE1B-5A3A-6C688F064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E76CC5-CC54-D537-4B81-EC4EC42A3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158876-9102-A752-272A-092618E58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23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65C4F-3131-0079-CF7E-E924AD1B0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E98342-7191-D224-3991-A05AB3162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B285EC-1B40-4E8B-BE79-026B5AAEA3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F8B4A4-FC2F-8F3A-E828-C81940955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AD258D-0BFD-21F1-4B4A-9DA18452B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58C485-8493-E606-ED44-136B39C02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08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03E30-F0B7-67CC-4EB8-29F9BF100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F83762C-A683-5ED3-619D-FA8F761E81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1030A01-4C93-8003-85FD-D9BAE125E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0075A3-0C6C-DF4C-D727-3F878CE81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27B4C6-20EB-595F-2DF1-5466BD9E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2F1514-6099-6299-D968-7B0A38A14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62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FD238A5-ABF6-1343-8219-5382E4984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0DF7B7-DB0A-8D99-74AB-CFD0F7780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E3C9F6-C8CA-3E8C-D9D2-DE459A6FF1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DDA13-0432-432F-B52F-DAC291ECA9D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09066A-04BC-D00E-7AD1-89A1D3A61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A57B80-9D84-EF18-4698-4BDF5ABF9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5250D-73F2-4348-9CE4-2582A4A459C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8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787BC-EF83-B316-3F5A-E84FA71579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SLR – Stage 2 – Step 2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F24FC6-4059-4114-F62C-169572BA53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Achieve technology-neutrality for light sources</a:t>
            </a:r>
          </a:p>
          <a:p>
            <a:r>
              <a:rPr lang="en-US" dirty="0"/>
              <a:t>as far as possible/reasonable (ref. SLR-52-03/Rev.8)</a:t>
            </a:r>
          </a:p>
          <a:p>
            <a:endParaRPr lang="en-US" dirty="0"/>
          </a:p>
          <a:p>
            <a:r>
              <a:rPr lang="en-US" dirty="0"/>
              <a:t>Philipp Plathner (IEC), Walter Schlager (IEC)</a:t>
            </a:r>
          </a:p>
          <a:p>
            <a:r>
              <a:rPr lang="en-US" dirty="0">
                <a:highlight>
                  <a:srgbClr val="FFFF00"/>
                </a:highlight>
              </a:rPr>
              <a:t>9-August 2023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C13286-49BC-FF78-7BFB-AE42472B6C3A}"/>
              </a:ext>
            </a:extLst>
          </p:cNvPr>
          <p:cNvSpPr txBox="1"/>
          <p:nvPr/>
        </p:nvSpPr>
        <p:spPr>
          <a:xfrm>
            <a:off x="8790018" y="355117"/>
            <a:ext cx="314759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800" b="1" dirty="0"/>
              <a:t>SLR-63-04</a:t>
            </a:r>
          </a:p>
          <a:p>
            <a:pPr algn="r"/>
            <a:r>
              <a:rPr lang="en-US" sz="2000" i="1" dirty="0"/>
              <a:t>Revision of SLR-62-07/Rev.1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72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6CC7A0-A898-D3C1-733D-0DEEE2FD9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56D580-5881-5C9B-E2BF-6761F7AA7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38442"/>
          </a:xfrm>
        </p:spPr>
        <p:txBody>
          <a:bodyPr>
            <a:normAutofit/>
          </a:bodyPr>
          <a:lstStyle/>
          <a:p>
            <a:r>
              <a:rPr lang="en-US" dirty="0"/>
              <a:t>Light Source related changes enforced in R148-01 and R149-01</a:t>
            </a:r>
          </a:p>
          <a:p>
            <a:pPr lvl="1"/>
            <a:r>
              <a:rPr lang="en-US" dirty="0"/>
              <a:t>All technologies (even unknown) are allowed in all functions, mixing possible</a:t>
            </a:r>
          </a:p>
          <a:p>
            <a:pPr lvl="1"/>
            <a:r>
              <a:rPr lang="en-US" dirty="0"/>
              <a:t>All concepts (replaceable UN-approved light sources, light source modules, non-replaceable light sources) are allowed in all functions, mixing possible</a:t>
            </a:r>
          </a:p>
          <a:p>
            <a:pPr lvl="1"/>
            <a:r>
              <a:rPr lang="en-US" dirty="0"/>
              <a:t>Number per function is not limited</a:t>
            </a:r>
          </a:p>
          <a:p>
            <a:pPr lvl="1"/>
            <a:r>
              <a:rPr lang="en-US" dirty="0"/>
              <a:t>Technology-dependency is kept only where necessary, e.g. for testing</a:t>
            </a:r>
          </a:p>
          <a:p>
            <a:r>
              <a:rPr lang="en-US" dirty="0"/>
              <a:t>Current installation regulations contain specific requirements related to light source technologies (filaments, LEDs, …)</a:t>
            </a:r>
          </a:p>
          <a:p>
            <a:pPr lvl="1"/>
            <a:r>
              <a:rPr lang="en-US" dirty="0"/>
              <a:t>Remove/improve these parts – where possible – with the target to have it consistent with R148-01 and R149-01</a:t>
            </a:r>
          </a:p>
          <a:p>
            <a:pPr lvl="1"/>
            <a:r>
              <a:rPr lang="en-US" dirty="0"/>
              <a:t>Start with R48, use 08 series</a:t>
            </a:r>
          </a:p>
        </p:txBody>
      </p:sp>
    </p:spTree>
    <p:extLst>
      <p:ext uri="{BB962C8B-B14F-4D97-AF65-F5344CB8AC3E}">
        <p14:creationId xmlns:p14="http://schemas.microsoft.com/office/powerpoint/2010/main" val="1456508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900B62-71A9-740B-5FE1-B36E53B61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topics under consideration </a:t>
            </a:r>
            <a:r>
              <a:rPr lang="en-US" sz="3200" i="1" dirty="0"/>
              <a:t>(1/3)</a:t>
            </a:r>
            <a:endParaRPr lang="en-US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EDF11090-A69B-1F27-4ED5-1EE2830745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2368805"/>
              </p:ext>
            </p:extLst>
          </p:nvPr>
        </p:nvGraphicFramePr>
        <p:xfrm>
          <a:off x="838200" y="1825625"/>
          <a:ext cx="10515600" cy="495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66329409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68220181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01826691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0175204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Proposed 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993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Filament (general)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Defined under 2.9.1.4.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Keep definition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069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Gas-discharge (general)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Defined under 2.9.1.5.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Keep definition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50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LED module (general)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Definition under 2.9.1.7.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Keep definition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Consider to rearrange paragraphs 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  <a:sym typeface="Wingdings" panose="05000000000000000000" pitchFamily="2" charset="2"/>
                        </a:rPr>
                        <a:t> “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LED module” as sub-paragraph of “light source module”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210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Gas-discharge (ballast)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2.9.2.1.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Technology-dependency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95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LED module</a:t>
                      </a:r>
                    </a:p>
                    <a:p>
                      <a:r>
                        <a:rPr lang="en-US" sz="1400" dirty="0"/>
                        <a:t>(objective luminous flux)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2.10.1. (b)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value of the objective luminous flux is relevant for all kind of modules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Replace LED module by light source module. Rename (a) to “UN approved …” and introduce case (c) for non-replaceable 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621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LED module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(replaceability)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5.29. LED modules are not required to be replaceable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Technology-dependency based on typical lifetime.</a:t>
                      </a:r>
                    </a:p>
                    <a:p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Remark: Consider to allow only replaceable light source modules, as non-replaceable ones could be considered as </a:t>
                      </a:r>
                      <a:r>
                        <a:rPr lang="en-US" sz="1400" u="sng" dirty="0">
                          <a:highlight>
                            <a:srgbClr val="FFFF00"/>
                          </a:highlight>
                        </a:rPr>
                        <a:t>non-replaceable light sources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“</a:t>
                      </a:r>
                      <a:r>
                        <a:rPr lang="en-US" sz="1400" i="1" dirty="0"/>
                        <a:t>Light source modules need to be replaceable; however LED modules do not need to be replaceable, if so stated in the communication sheet of the component type approval.”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492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05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900B62-71A9-740B-5FE1-B36E53B61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topics under consideration </a:t>
            </a:r>
            <a:r>
              <a:rPr lang="en-US" sz="3200" i="1" dirty="0"/>
              <a:t>(2/3)</a:t>
            </a:r>
            <a:endParaRPr lang="en-US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EDF11090-A69B-1F27-4ED5-1EE2830745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0144529"/>
              </p:ext>
            </p:extLst>
          </p:nvPr>
        </p:nvGraphicFramePr>
        <p:xfrm>
          <a:off x="838200" y="1825625"/>
          <a:ext cx="10515600" cy="409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66329409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68220181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01826691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0175204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Proposed 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993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LED 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5.31.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 a listing of “light source modules, LED modules and …”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it is needless to mention LED modules, as they are covered by light source modules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Delete “LED modules”.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i="1" dirty="0"/>
                        <a:t>Note: is the second sentence in 5.31. meaningful and needed?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069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Gas-discharge (switching)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6.2.7.3. and 6.22.7.2. (c)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Technology-dependency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50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LED module + number of additional light 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6.2.7.4.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Make consistent with R149-01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Allow more than one light source and replace LED module by light source module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210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LED module / tell-tale mandatory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6.2.8.2.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Make consistent with R149-01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Replace LED module by light source module and introduce light source option.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95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Headlamp cleaning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6.2.9.2.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Still technology-dependent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Replace “LED module(s)” by “light source module(s)”. Add plural to “light source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(s)</a:t>
                      </a:r>
                      <a:r>
                        <a:rPr lang="en-US" sz="1400" dirty="0"/>
                        <a:t>”.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691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42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900B62-71A9-740B-5FE1-B36E53B61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topics under consideration </a:t>
            </a:r>
            <a:r>
              <a:rPr lang="en-US" sz="3200" i="1" dirty="0"/>
              <a:t>(3/3)</a:t>
            </a:r>
            <a:endParaRPr lang="en-US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EDF11090-A69B-1F27-4ED5-1EE2830745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431445"/>
              </p:ext>
            </p:extLst>
          </p:nvPr>
        </p:nvGraphicFramePr>
        <p:xfrm>
          <a:off x="838200" y="1825625"/>
          <a:ext cx="10515600" cy="314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66329409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68220181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01826691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0175204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Proposed 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993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trike="sngStrike" dirty="0">
                          <a:highlight>
                            <a:srgbClr val="FFFF00"/>
                          </a:highlight>
                        </a:rPr>
                        <a:t>Levelling</a:t>
                      </a:r>
                      <a:br>
                        <a:rPr lang="en-US" sz="1400" strike="sngStrike" dirty="0">
                          <a:highlight>
                            <a:srgbClr val="FFFF00"/>
                          </a:highlight>
                        </a:rPr>
                      </a:br>
                      <a:r>
                        <a:rPr lang="en-US" sz="1400" strike="sngStrike" dirty="0">
                          <a:highlight>
                            <a:srgbClr val="FFFF00"/>
                          </a:highlight>
                        </a:rPr>
                        <a:t>(manual vs. automatic)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trike="sngStrike" dirty="0">
                          <a:highlight>
                            <a:srgbClr val="FFFF00"/>
                          </a:highlight>
                        </a:rPr>
                        <a:t>6.2.9.3.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trike="sngStrike" dirty="0">
                          <a:highlight>
                            <a:srgbClr val="FFFF00"/>
                          </a:highlight>
                        </a:rPr>
                        <a:t>Up to 08-series there is discrimination of light source technology/performance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sngStrike" dirty="0">
                          <a:highlight>
                            <a:srgbClr val="FFFF00"/>
                          </a:highlight>
                        </a:rPr>
                        <a:t>Replace “LED module(s)” by “light source module(s)”. Add plural to “light source</a:t>
                      </a:r>
                      <a:r>
                        <a:rPr lang="en-US" sz="1400" strike="sngStrike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(s)</a:t>
                      </a:r>
                      <a:r>
                        <a:rPr lang="en-US" sz="1400" strike="sngStrike" dirty="0">
                          <a:highlight>
                            <a:srgbClr val="FFFF00"/>
                          </a:highlight>
                        </a:rPr>
                        <a:t>”.</a:t>
                      </a:r>
                    </a:p>
                    <a:p>
                      <a:r>
                        <a:rPr lang="en-US" sz="1400" i="1" dirty="0"/>
                        <a:t>Note: Recently, GRE adopted 09-series with technology-neutral levelling requirement.</a:t>
                      </a:r>
                      <a:endParaRPr lang="en-US" sz="1400" i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069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Filament “lamps”</a:t>
                      </a:r>
                    </a:p>
                    <a:p>
                      <a:r>
                        <a:rPr lang="en-US" sz="1400" dirty="0"/>
                        <a:t>(test voltages)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6.2.9.3.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Today it covers H9 and L1, but it should become future-proof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Make it technology-neutral for all “UN approved light sources”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50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Filament light sources (specific flashing cond.)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6.23.7.1.1., 6.23.9.1. and 6.25.7.1.1.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Technology-dependency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210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95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4386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646</Words>
  <Application>Microsoft Office PowerPoint</Application>
  <PresentationFormat>Widescreen</PresentationFormat>
  <Paragraphs>95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</vt:lpstr>
      <vt:lpstr>SLR – Stage 2 – Step 2</vt:lpstr>
      <vt:lpstr>Introduction</vt:lpstr>
      <vt:lpstr>List of topics under consideration (1/3)</vt:lpstr>
      <vt:lpstr>List of topics under consideration (2/3)</vt:lpstr>
      <vt:lpstr>List of topics under consideration (3/3)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Schlager, Walter</dc:creator>
  <cp:lastModifiedBy>Davide Puglisi</cp:lastModifiedBy>
  <cp:revision>15</cp:revision>
  <dcterms:created xsi:type="dcterms:W3CDTF">2023-05-04T12:13:38Z</dcterms:created>
  <dcterms:modified xsi:type="dcterms:W3CDTF">2023-08-10T12:46:43Z</dcterms:modified>
</cp:coreProperties>
</file>