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59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DC3946-8B0D-6A94-7AF4-8DDE9D8D1C36}" name="TOSATTI Gianluca" initials="TG" userId="S::gianluca.tosatti@bridgestone.eu::02a234fc-ff01-4a95-95d5-59920b487e58" providerId="AD"/>
  <p188:author id="{2F49905C-CC37-74B4-3542-E8C2C067801D}" name="Henk van Tuyl" initials="HvT" userId="Henk van Tuyl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A1DFF0-6B49-4E11-957F-460484CBC09B}" v="3" dt="2023-07-14T09:33:12.27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69A1DFF0-6B49-4E11-957F-460484CBC09B}"/>
    <pc:docChg chg="undo redo custSel modSld">
      <pc:chgData name="Nicolas De Mahieu" userId="86ffda28-54bf-46cb-8307-ac4eaeeea850" providerId="ADAL" clId="{69A1DFF0-6B49-4E11-957F-460484CBC09B}" dt="2023-07-14T09:33:12.253" v="48" actId="20577"/>
      <pc:docMkLst>
        <pc:docMk/>
      </pc:docMkLst>
      <pc:sldChg chg="modSp mod">
        <pc:chgData name="Nicolas De Mahieu" userId="86ffda28-54bf-46cb-8307-ac4eaeeea850" providerId="ADAL" clId="{69A1DFF0-6B49-4E11-957F-460484CBC09B}" dt="2023-07-14T09:33:12.253" v="48" actId="20577"/>
        <pc:sldMkLst>
          <pc:docMk/>
          <pc:sldMk cId="2837842273" sldId="259"/>
        </pc:sldMkLst>
        <pc:spChg chg="mod">
          <ac:chgData name="Nicolas De Mahieu" userId="86ffda28-54bf-46cb-8307-ac4eaeeea850" providerId="ADAL" clId="{69A1DFF0-6B49-4E11-957F-460484CBC09B}" dt="2023-07-14T09:33:12.253" v="48" actId="20577"/>
          <ac:spMkLst>
            <pc:docMk/>
            <pc:sldMk cId="2837842273" sldId="259"/>
            <ac:spMk id="2" creationId="{43A685DE-629C-1035-38D8-2DA537E396B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7/14/2023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TRTO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8A4A44D-0673-41DF-9966-C187F6994304}"/>
              </a:ext>
            </a:extLst>
          </p:cNvPr>
          <p:cNvSpPr/>
          <p:nvPr userDrawn="1"/>
        </p:nvSpPr>
        <p:spPr>
          <a:xfrm>
            <a:off x="0" y="80962"/>
            <a:ext cx="12191999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FA5212-AC13-46FC-8E04-5F425458226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731935"/>
            <a:ext cx="9144000" cy="1778027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342736-8A29-45B3-82E6-A52068F356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794420"/>
            <a:ext cx="9144000" cy="499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introduce the S/C, WG or TF related</a:t>
            </a:r>
          </a:p>
        </p:txBody>
      </p:sp>
      <p:pic>
        <p:nvPicPr>
          <p:cNvPr id="15" name="Picture 14" descr="Text&#10;&#10;Description automatically generated with medium confidence">
            <a:extLst>
              <a:ext uri="{FF2B5EF4-FFF2-40B4-BE49-F238E27FC236}">
                <a16:creationId xmlns:a16="http://schemas.microsoft.com/office/drawing/2014/main" id="{1848F621-9894-457E-8CCD-E278E104D4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88" y="522325"/>
            <a:ext cx="3223397" cy="948692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822D69-580D-4040-808C-CD609E39AE9B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E008C81-6841-4671-8074-1DD7F2F5CEE1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0"/>
            <a:ext cx="0" cy="6219825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E2643AFC-712B-4143-8A50-2EAD908674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656DD63-4220-4DB3-9F16-2F5E3C67E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C977606-7EF4-42CF-877F-085EFD49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BFC4B428-A592-43D9-9BE7-07BF777F4512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</a:t>
            </a:r>
          </a:p>
        </p:txBody>
      </p:sp>
    </p:spTree>
    <p:extLst>
      <p:ext uri="{BB962C8B-B14F-4D97-AF65-F5344CB8AC3E}">
        <p14:creationId xmlns:p14="http://schemas.microsoft.com/office/powerpoint/2010/main" val="2128327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Text&#10;&#10;Description automatically generated with medium confidence">
            <a:extLst>
              <a:ext uri="{FF2B5EF4-FFF2-40B4-BE49-F238E27FC236}">
                <a16:creationId xmlns:a16="http://schemas.microsoft.com/office/drawing/2014/main" id="{FA3A4BEF-ADCA-48C5-8B60-2A07194CFF2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9103" b="-4848"/>
          <a:stretch/>
        </p:blipFill>
        <p:spPr>
          <a:xfrm>
            <a:off x="11506199" y="6162423"/>
            <a:ext cx="655118" cy="6543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1D1347-8516-4D37-A6CB-8952EDBFE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5B0E025-50FF-40F8-B9E2-5C12233B0807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3232359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TRTOLast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0079891-027E-4253-9710-8CB8A22A8DF0}"/>
              </a:ext>
            </a:extLst>
          </p:cNvPr>
          <p:cNvSpPr/>
          <p:nvPr userDrawn="1"/>
        </p:nvSpPr>
        <p:spPr>
          <a:xfrm>
            <a:off x="0" y="-136526"/>
            <a:ext cx="12191999" cy="69945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FA895-CD02-4899-9FDB-C7D9066F6A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15160" y="2447131"/>
            <a:ext cx="785876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introduce the thanks slide</a:t>
            </a:r>
          </a:p>
        </p:txBody>
      </p:sp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8A0418BE-57B5-4700-BC32-78D3BC087E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" y="281593"/>
            <a:ext cx="3223397" cy="94869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C48BCEC-456F-4A34-8CA5-3B8327A0F549}"/>
              </a:ext>
            </a:extLst>
          </p:cNvPr>
          <p:cNvCxnSpPr>
            <a:cxnSpLocks/>
          </p:cNvCxnSpPr>
          <p:nvPr userDrawn="1"/>
        </p:nvCxnSpPr>
        <p:spPr>
          <a:xfrm>
            <a:off x="11530711" y="-136526"/>
            <a:ext cx="0" cy="635635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0E6393-AB16-4152-98BD-FEA8EB740D96}"/>
              </a:ext>
            </a:extLst>
          </p:cNvPr>
          <p:cNvCxnSpPr>
            <a:cxnSpLocks/>
          </p:cNvCxnSpPr>
          <p:nvPr userDrawn="1"/>
        </p:nvCxnSpPr>
        <p:spPr>
          <a:xfrm>
            <a:off x="1" y="6203697"/>
            <a:ext cx="1154429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3788463E-D249-4DF9-BFCA-811B0DB9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B942C3F-78A5-4C01-BF16-57AFE3286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84599" y="6234175"/>
            <a:ext cx="41148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A05C9697-1DE4-4BA2-A69B-EE6DE60F8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AF9B7BB-7A47-494F-A220-732BE5DBACA8}"/>
              </a:ext>
            </a:extLst>
          </p:cNvPr>
          <p:cNvSpPr txBox="1">
            <a:spLocks/>
          </p:cNvSpPr>
          <p:nvPr userDrawn="1"/>
        </p:nvSpPr>
        <p:spPr>
          <a:xfrm>
            <a:off x="914400" y="6591290"/>
            <a:ext cx="10363200" cy="159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effectLst/>
              </a:rPr>
              <a:t>May contain confidential and/or proprietary information. </a:t>
            </a:r>
          </a:p>
        </p:txBody>
      </p:sp>
    </p:spTree>
    <p:extLst>
      <p:ext uri="{BB962C8B-B14F-4D97-AF65-F5344CB8AC3E}">
        <p14:creationId xmlns:p14="http://schemas.microsoft.com/office/powerpoint/2010/main" val="723444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3541A0-6D1D-48E8-AAE7-7E4D17C6C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EA4E-B31A-4947-805D-96C6B60AA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444A93-C5F7-48FE-93AC-1DEF2823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396A1E-7A29-44FA-8EF3-E01DAB2A90F2}" type="datetime2">
              <a:rPr lang="en-US" smtClean="0"/>
              <a:t>Friday, July 14,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B03F57-D60F-41A8-9A52-CCD61D4174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The European Tyre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DC25-E271-4B58-9561-4E6E8E6F5B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045D9-6A50-447E-9A04-3B3C9EFFC6F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etrto.o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850" y="2743201"/>
            <a:ext cx="9334150" cy="1804792"/>
          </a:xfrm>
        </p:spPr>
        <p:txBody>
          <a:bodyPr>
            <a:normAutofit/>
          </a:bodyPr>
          <a:lstStyle/>
          <a:p>
            <a:r>
              <a:rPr lang="en-US" dirty="0"/>
              <a:t>ETRTO proposal for TFTA test results data sharing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8F1A8A-EB6D-464A-B74B-EF2633CF0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7281" y="5606442"/>
            <a:ext cx="9144000" cy="499445"/>
          </a:xfrm>
        </p:spPr>
        <p:txBody>
          <a:bodyPr>
            <a:normAutofit/>
          </a:bodyPr>
          <a:lstStyle/>
          <a:p>
            <a:r>
              <a:rPr lang="en-US" dirty="0"/>
              <a:t>TFTA 15</a:t>
            </a:r>
            <a:r>
              <a:rPr lang="en-US" baseline="30000" dirty="0"/>
              <a:t>th</a:t>
            </a:r>
            <a:r>
              <a:rPr lang="en-US" dirty="0"/>
              <a:t> session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F3125D-CFBC-40C4-9FF0-ABDA1D226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65715-0852-4EBC-99A8-542DE3FF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5174" y="6234175"/>
            <a:ext cx="2743200" cy="365125"/>
          </a:xfrm>
        </p:spPr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A0B96-3E00-45A2-8604-071C6AD0C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C348E-9D34-4170-A4C8-D211F5EEA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7E30EE-1E43-4604-9B92-86F03DB8F4B0}"/>
              </a:ext>
            </a:extLst>
          </p:cNvPr>
          <p:cNvSpPr txBox="1"/>
          <p:nvPr/>
        </p:nvSpPr>
        <p:spPr>
          <a:xfrm>
            <a:off x="584199" y="1466850"/>
            <a:ext cx="103664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GRBP TFTA validation and correlation tests are arriving in its final phase (expected to be ready by mid-August)</a:t>
            </a:r>
          </a:p>
          <a:p>
            <a:endParaRPr lang="en-GB" sz="2400" b="1" dirty="0"/>
          </a:p>
          <a:p>
            <a:r>
              <a:rPr lang="en-GB" sz="2400" b="1" dirty="0"/>
              <a:t>It is proposed to create a dedicated TFTA postprocessing group, open to any TFTA expert willing to contribute in the data analysis .</a:t>
            </a:r>
          </a:p>
          <a:p>
            <a:endParaRPr lang="en-GB" sz="2400" b="1" dirty="0"/>
          </a:p>
          <a:p>
            <a:r>
              <a:rPr lang="en-GB" sz="2400" b="1" dirty="0"/>
              <a:t>In order to start promptly with this postprocessing group, ETRTO would like to propose to address the scope and the process for the test result data sharing, considering a full transparency of the results and avoiding any potential misuse of the data.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A2E9C12-6BF3-463E-D5DD-8E9A85755824}"/>
              </a:ext>
            </a:extLst>
          </p:cNvPr>
          <p:cNvSpPr txBox="1">
            <a:spLocks/>
          </p:cNvSpPr>
          <p:nvPr/>
        </p:nvSpPr>
        <p:spPr>
          <a:xfrm>
            <a:off x="584199" y="1533526"/>
            <a:ext cx="10366426" cy="43259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914400" lvl="2" indent="0">
              <a:lnSpc>
                <a:spcPct val="90000"/>
              </a:lnSpc>
              <a:buNone/>
            </a:pP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n-US" sz="1200" dirty="0">
              <a:latin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sv-SE" sz="1100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B8AD504-E860-2F0C-BE39-6A8A8F1271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474" y="1533447"/>
            <a:ext cx="10515600" cy="408298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/>
              <a:t>Scope and mandate</a:t>
            </a:r>
          </a:p>
          <a:p>
            <a:pPr marL="0" indent="0">
              <a:buNone/>
            </a:pPr>
            <a:r>
              <a:rPr lang="en-US" dirty="0"/>
              <a:t>•	Establish the test dispersion value for vehicle method</a:t>
            </a:r>
          </a:p>
          <a:p>
            <a:pPr marL="0" indent="0">
              <a:buNone/>
            </a:pPr>
            <a:r>
              <a:rPr lang="en-US" dirty="0"/>
              <a:t>•	Establish the test dispersion for the drum method</a:t>
            </a:r>
            <a:endParaRPr lang="fr-FR" dirty="0"/>
          </a:p>
          <a:p>
            <a:r>
              <a:rPr lang="en-US" dirty="0"/>
              <a:t>        Define the criteria and conclude on the correlation between Drum method and vehicle method</a:t>
            </a:r>
          </a:p>
          <a:p>
            <a:r>
              <a:rPr lang="en-US" dirty="0"/>
              <a:t>        To identify out of the data whether some test boundary conditions need to be reviewed</a:t>
            </a:r>
          </a:p>
          <a:p>
            <a:r>
              <a:rPr lang="en-US" u="sng" dirty="0"/>
              <a:t>Deliverables to TFTA</a:t>
            </a:r>
          </a:p>
          <a:p>
            <a:r>
              <a:rPr lang="en-US" dirty="0"/>
              <a:t> Documented synthesis of the analysis with detailed description of the analysis and the conclusion, with illustrative graphs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E6AA7EE1-057D-7981-C3EA-A079E7CDD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BE" sz="3600" dirty="0"/>
              <a:t>Scope and </a:t>
            </a:r>
            <a:r>
              <a:rPr lang="fr-BE" sz="3600" dirty="0" err="1"/>
              <a:t>deliverables</a:t>
            </a:r>
            <a:r>
              <a:rPr lang="fr-BE" sz="3600" dirty="0"/>
              <a:t> of TFTA post </a:t>
            </a:r>
            <a:r>
              <a:rPr lang="fr-BE" sz="3600" dirty="0" err="1"/>
              <a:t>processing</a:t>
            </a:r>
            <a:r>
              <a:rPr lang="fr-BE" sz="3600" dirty="0"/>
              <a:t> group</a:t>
            </a:r>
            <a:endParaRPr lang="fr-FR" sz="360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E0D714-1BE4-A762-A17B-065B3B366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5F6C17-4113-EA97-5DA7-F22E48391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748169-6B5E-0D35-A0DF-C70723FDD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4873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43A685DE-629C-1035-38D8-2DA537E39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323897"/>
            <a:ext cx="10712451" cy="4581603"/>
          </a:xfrm>
        </p:spPr>
        <p:txBody>
          <a:bodyPr anchor="ctr">
            <a:noAutofit/>
          </a:bodyPr>
          <a:lstStyle/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All test results will be centralised by one ETRTO dedicated staff member (</a:t>
            </a:r>
            <a:r>
              <a:rPr lang="en-GB" sz="2500" dirty="0">
                <a:hlinkClick r:id="rId2"/>
              </a:rPr>
              <a:t>info@etrto.org</a:t>
            </a:r>
            <a:r>
              <a:rPr lang="en-GB" sz="2500" dirty="0"/>
              <a:t>)  , that will anonymise the data (tyre specification and test </a:t>
            </a:r>
            <a:r>
              <a:rPr lang="en-GB" sz="2500" dirty="0" err="1"/>
              <a:t>center</a:t>
            </a:r>
            <a:r>
              <a:rPr lang="en-GB" sz="2500" dirty="0"/>
              <a:t>). 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anonymised data received will be compiled and circulated among the TFTA postprocessing group, that is open to any TFTA expert (Full transparency)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anonymised data circulated will be ‘protected’ by a non-disclosure agreement’ disclaimer mentioning that the data is for the GRBP TFTA postprocessing group purpose only, and shall not be circulated or published outside the postprocessing group.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The post processing group will study and analyse the test results with the aim to deliver clear technical conclusions to GRBP TFTA.</a:t>
            </a:r>
          </a:p>
          <a:p>
            <a:pPr>
              <a:lnSpc>
                <a:spcPts val="23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500" dirty="0"/>
              <a:t>Consolidated data (end table: e.g. model tyre anonymised, Load Index, abrasion index, etc) will be provided to GRBP TFTA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63308373-47E1-AA29-65D3-B2E23A8BE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Process proposal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F5F2ED-D5A6-2DFB-353E-63B0A569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AD22ED-A9B2-7D3E-A470-CB6C8F6C6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The European Tyre and Rim Technical Organization</a:t>
            </a:r>
            <a:endParaRPr lang="en-US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4C7CC9-49EA-5AF5-E31E-233C67FF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422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2163F-548B-42DC-A8CE-5A9F28E6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7D15E6-7E32-4891-AE59-B5AA6A1CC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11442-9EA8-43C1-A90A-E8091E9236D0}" type="datetime2">
              <a:rPr lang="en-US" smtClean="0"/>
              <a:t>Friday, July 14,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D22C9E-D264-4A72-8DBF-239414ACF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The European </a:t>
            </a:r>
            <a:r>
              <a:rPr lang="en-US" dirty="0" err="1"/>
              <a:t>Tyre</a:t>
            </a:r>
            <a:r>
              <a:rPr lang="en-US" dirty="0"/>
              <a:t> and Rim Technical Organization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72B258-391A-4D16-AEDA-38646B1EF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672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385</Words>
  <Application>Microsoft Office PowerPoint</Application>
  <PresentationFormat>Grand écran</PresentationFormat>
  <Paragraphs>41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ETRTO proposal for TFTA test results data sharing</vt:lpstr>
      <vt:lpstr>Background</vt:lpstr>
      <vt:lpstr>Scope and deliverables of TFTA post processing group</vt:lpstr>
      <vt:lpstr>Process proposal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Nicolas De Mahieu</cp:lastModifiedBy>
  <cp:revision>23</cp:revision>
  <dcterms:created xsi:type="dcterms:W3CDTF">2021-11-17T09:31:58Z</dcterms:created>
  <dcterms:modified xsi:type="dcterms:W3CDTF">2023-07-14T09:33:18Z</dcterms:modified>
</cp:coreProperties>
</file>