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42"/>
  </p:notesMasterIdLst>
  <p:sldIdLst>
    <p:sldId id="256" r:id="rId4"/>
    <p:sldId id="257" r:id="rId5"/>
    <p:sldId id="258" r:id="rId6"/>
    <p:sldId id="265" r:id="rId7"/>
    <p:sldId id="266" r:id="rId8"/>
    <p:sldId id="297" r:id="rId9"/>
    <p:sldId id="268" r:id="rId10"/>
    <p:sldId id="261" r:id="rId11"/>
    <p:sldId id="269" r:id="rId12"/>
    <p:sldId id="274" r:id="rId13"/>
    <p:sldId id="272" r:id="rId14"/>
    <p:sldId id="273" r:id="rId15"/>
    <p:sldId id="263" r:id="rId16"/>
    <p:sldId id="260" r:id="rId17"/>
    <p:sldId id="275" r:id="rId18"/>
    <p:sldId id="276" r:id="rId19"/>
    <p:sldId id="277" r:id="rId20"/>
    <p:sldId id="264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59" r:id="rId4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DC84E78-63C8-46DA-8156-D9B2F2F9BED0}" v="79" dt="2023-07-20T05:08:13.91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notesMaster" Target="notesMasters/notesMaster1.xml"/><Relationship Id="rId47" Type="http://schemas.microsoft.com/office/2016/11/relationships/changesInfo" Target="changesInfos/changesInfo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presProps" Target="presProps.xml"/><Relationship Id="rId48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LLOT Elodie" userId="7243eb13-6b8c-4f9b-a59b-0b133c7d1e11" providerId="ADAL" clId="{D4E61E80-FE76-4B71-BCC0-482A09914A5F}"/>
    <pc:docChg chg="custSel modSld">
      <pc:chgData name="COLLOT Elodie" userId="7243eb13-6b8c-4f9b-a59b-0b133c7d1e11" providerId="ADAL" clId="{D4E61E80-FE76-4B71-BCC0-482A09914A5F}" dt="2023-02-09T07:10:20.025" v="185" actId="207"/>
      <pc:docMkLst>
        <pc:docMk/>
      </pc:docMkLst>
      <pc:sldChg chg="modSp mod">
        <pc:chgData name="COLLOT Elodie" userId="7243eb13-6b8c-4f9b-a59b-0b133c7d1e11" providerId="ADAL" clId="{D4E61E80-FE76-4B71-BCC0-482A09914A5F}" dt="2023-02-09T07:10:20.025" v="185" actId="207"/>
        <pc:sldMkLst>
          <pc:docMk/>
          <pc:sldMk cId="1472386309" sldId="256"/>
        </pc:sldMkLst>
        <pc:spChg chg="mod">
          <ac:chgData name="COLLOT Elodie" userId="7243eb13-6b8c-4f9b-a59b-0b133c7d1e11" providerId="ADAL" clId="{D4E61E80-FE76-4B71-BCC0-482A09914A5F}" dt="2023-01-31T11:20:07.762" v="40" actId="20577"/>
          <ac:spMkLst>
            <pc:docMk/>
            <pc:sldMk cId="1472386309" sldId="256"/>
            <ac:spMk id="2" creationId="{687BCCB5-8479-4331-A885-879B3AAA670A}"/>
          </ac:spMkLst>
        </pc:spChg>
        <pc:spChg chg="mod">
          <ac:chgData name="COLLOT Elodie" userId="7243eb13-6b8c-4f9b-a59b-0b133c7d1e11" providerId="ADAL" clId="{D4E61E80-FE76-4B71-BCC0-482A09914A5F}" dt="2023-02-09T07:10:20.025" v="185" actId="207"/>
          <ac:spMkLst>
            <pc:docMk/>
            <pc:sldMk cId="1472386309" sldId="256"/>
            <ac:spMk id="5" creationId="{1911E3F7-4975-4BCD-A19E-D1EE644E3526}"/>
          </ac:spMkLst>
        </pc:spChg>
      </pc:sldChg>
      <pc:sldChg chg="modSp mod">
        <pc:chgData name="COLLOT Elodie" userId="7243eb13-6b8c-4f9b-a59b-0b133c7d1e11" providerId="ADAL" clId="{D4E61E80-FE76-4B71-BCC0-482A09914A5F}" dt="2023-01-31T11:21:25.414" v="89" actId="207"/>
        <pc:sldMkLst>
          <pc:docMk/>
          <pc:sldMk cId="877310329" sldId="258"/>
        </pc:sldMkLst>
        <pc:spChg chg="mod">
          <ac:chgData name="COLLOT Elodie" userId="7243eb13-6b8c-4f9b-a59b-0b133c7d1e11" providerId="ADAL" clId="{D4E61E80-FE76-4B71-BCC0-482A09914A5F}" dt="2023-01-31T11:21:25.414" v="89" actId="207"/>
          <ac:spMkLst>
            <pc:docMk/>
            <pc:sldMk cId="877310329" sldId="258"/>
            <ac:spMk id="6" creationId="{57D7C7A9-48CE-448F-9DB6-ABD4EEF7C894}"/>
          </ac:spMkLst>
        </pc:spChg>
        <pc:spChg chg="mod">
          <ac:chgData name="COLLOT Elodie" userId="7243eb13-6b8c-4f9b-a59b-0b133c7d1e11" providerId="ADAL" clId="{D4E61E80-FE76-4B71-BCC0-482A09914A5F}" dt="2023-01-31T11:21:06.336" v="86" actId="27636"/>
          <ac:spMkLst>
            <pc:docMk/>
            <pc:sldMk cId="877310329" sldId="258"/>
            <ac:spMk id="7" creationId="{83501727-A4F3-4312-989C-C75C01114E58}"/>
          </ac:spMkLst>
        </pc:spChg>
      </pc:sldChg>
      <pc:sldChg chg="modSp mod">
        <pc:chgData name="COLLOT Elodie" userId="7243eb13-6b8c-4f9b-a59b-0b133c7d1e11" providerId="ADAL" clId="{D4E61E80-FE76-4B71-BCC0-482A09914A5F}" dt="2023-02-09T07:08:19.878" v="180" actId="13926"/>
        <pc:sldMkLst>
          <pc:docMk/>
          <pc:sldMk cId="4184192775" sldId="259"/>
        </pc:sldMkLst>
        <pc:spChg chg="mod">
          <ac:chgData name="COLLOT Elodie" userId="7243eb13-6b8c-4f9b-a59b-0b133c7d1e11" providerId="ADAL" clId="{D4E61E80-FE76-4B71-BCC0-482A09914A5F}" dt="2023-01-31T11:22:08.804" v="92" actId="207"/>
          <ac:spMkLst>
            <pc:docMk/>
            <pc:sldMk cId="4184192775" sldId="259"/>
            <ac:spMk id="2" creationId="{E596CCCF-D803-40C5-B837-47134238E28F}"/>
          </ac:spMkLst>
        </pc:spChg>
        <pc:graphicFrameChg chg="modGraphic">
          <ac:chgData name="COLLOT Elodie" userId="7243eb13-6b8c-4f9b-a59b-0b133c7d1e11" providerId="ADAL" clId="{D4E61E80-FE76-4B71-BCC0-482A09914A5F}" dt="2023-02-09T07:08:19.878" v="180" actId="13926"/>
          <ac:graphicFrameMkLst>
            <pc:docMk/>
            <pc:sldMk cId="4184192775" sldId="259"/>
            <ac:graphicFrameMk id="8" creationId="{BB3C96B0-BAF5-4CA0-B962-4A503CE0B790}"/>
          </ac:graphicFrameMkLst>
        </pc:graphicFrameChg>
      </pc:sldChg>
      <pc:sldChg chg="modSp mod">
        <pc:chgData name="COLLOT Elodie" userId="7243eb13-6b8c-4f9b-a59b-0b133c7d1e11" providerId="ADAL" clId="{D4E61E80-FE76-4B71-BCC0-482A09914A5F}" dt="2023-01-31T11:21:47.234" v="90" actId="207"/>
        <pc:sldMkLst>
          <pc:docMk/>
          <pc:sldMk cId="2047737966" sldId="262"/>
        </pc:sldMkLst>
        <pc:spChg chg="mod">
          <ac:chgData name="COLLOT Elodie" userId="7243eb13-6b8c-4f9b-a59b-0b133c7d1e11" providerId="ADAL" clId="{D4E61E80-FE76-4B71-BCC0-482A09914A5F}" dt="2023-01-31T11:21:47.234" v="90" actId="207"/>
          <ac:spMkLst>
            <pc:docMk/>
            <pc:sldMk cId="2047737966" sldId="262"/>
            <ac:spMk id="2" creationId="{E596CCCF-D803-40C5-B837-47134238E28F}"/>
          </ac:spMkLst>
        </pc:spChg>
      </pc:sldChg>
      <pc:sldChg chg="modSp mod">
        <pc:chgData name="COLLOT Elodie" userId="7243eb13-6b8c-4f9b-a59b-0b133c7d1e11" providerId="ADAL" clId="{D4E61E80-FE76-4B71-BCC0-482A09914A5F}" dt="2023-01-31T11:22:34.098" v="105" actId="1036"/>
        <pc:sldMkLst>
          <pc:docMk/>
          <pc:sldMk cId="2425869682" sldId="266"/>
        </pc:sldMkLst>
        <pc:spChg chg="mod">
          <ac:chgData name="COLLOT Elodie" userId="7243eb13-6b8c-4f9b-a59b-0b133c7d1e11" providerId="ADAL" clId="{D4E61E80-FE76-4B71-BCC0-482A09914A5F}" dt="2023-01-31T11:21:51.578" v="91" actId="207"/>
          <ac:spMkLst>
            <pc:docMk/>
            <pc:sldMk cId="2425869682" sldId="266"/>
            <ac:spMk id="10" creationId="{DFE257E4-4F34-A55B-0904-1B192B533BA2}"/>
          </ac:spMkLst>
        </pc:spChg>
        <pc:picChg chg="mod">
          <ac:chgData name="COLLOT Elodie" userId="7243eb13-6b8c-4f9b-a59b-0b133c7d1e11" providerId="ADAL" clId="{D4E61E80-FE76-4B71-BCC0-482A09914A5F}" dt="2023-01-31T11:22:34.098" v="105" actId="1036"/>
          <ac:picMkLst>
            <pc:docMk/>
            <pc:sldMk cId="2425869682" sldId="266"/>
            <ac:picMk id="12" creationId="{59BDDF48-203F-7A39-30B4-A40998599DB5}"/>
          </ac:picMkLst>
        </pc:picChg>
      </pc:sldChg>
    </pc:docChg>
  </pc:docChgLst>
  <pc:docChgLst>
    <pc:chgData name="Konstantin Glukhenkiy" userId="24b49d37-c936-4e44-8fab-4bfac34f62f4" providerId="ADAL" clId="{A63D775E-36C0-4CD8-9CB5-02129EFAE570}"/>
    <pc:docChg chg="modSld">
      <pc:chgData name="Konstantin Glukhenkiy" userId="24b49d37-c936-4e44-8fab-4bfac34f62f4" providerId="ADAL" clId="{A63D775E-36C0-4CD8-9CB5-02129EFAE570}" dt="2023-02-09T08:22:06.649" v="3" actId="6549"/>
      <pc:docMkLst>
        <pc:docMk/>
      </pc:docMkLst>
      <pc:sldChg chg="modSp mod">
        <pc:chgData name="Konstantin Glukhenkiy" userId="24b49d37-c936-4e44-8fab-4bfac34f62f4" providerId="ADAL" clId="{A63D775E-36C0-4CD8-9CB5-02129EFAE570}" dt="2023-02-09T08:22:06.649" v="3" actId="6549"/>
        <pc:sldMkLst>
          <pc:docMk/>
          <pc:sldMk cId="1472386309" sldId="256"/>
        </pc:sldMkLst>
        <pc:spChg chg="mod">
          <ac:chgData name="Konstantin Glukhenkiy" userId="24b49d37-c936-4e44-8fab-4bfac34f62f4" providerId="ADAL" clId="{A63D775E-36C0-4CD8-9CB5-02129EFAE570}" dt="2023-02-09T08:22:06.649" v="3" actId="6549"/>
          <ac:spMkLst>
            <pc:docMk/>
            <pc:sldMk cId="1472386309" sldId="256"/>
            <ac:spMk id="5" creationId="{1911E3F7-4975-4BCD-A19E-D1EE644E3526}"/>
          </ac:spMkLst>
        </pc:spChg>
      </pc:sldChg>
    </pc:docChg>
  </pc:docChgLst>
  <pc:docChgLst>
    <pc:chgData name="COLLOT Elodie" userId="7243eb13-6b8c-4f9b-a59b-0b133c7d1e11" providerId="ADAL" clId="{DC64A736-3D8C-49A9-9600-CC95A2078C2F}"/>
    <pc:docChg chg="undo custSel delSld modSld">
      <pc:chgData name="COLLOT Elodie" userId="7243eb13-6b8c-4f9b-a59b-0b133c7d1e11" providerId="ADAL" clId="{DC64A736-3D8C-49A9-9600-CC95A2078C2F}" dt="2023-05-26T07:05:16.400" v="674" actId="20577"/>
      <pc:docMkLst>
        <pc:docMk/>
      </pc:docMkLst>
      <pc:sldChg chg="modSp mod">
        <pc:chgData name="COLLOT Elodie" userId="7243eb13-6b8c-4f9b-a59b-0b133c7d1e11" providerId="ADAL" clId="{DC64A736-3D8C-49A9-9600-CC95A2078C2F}" dt="2023-05-25T15:16:48.817" v="23" actId="20577"/>
        <pc:sldMkLst>
          <pc:docMk/>
          <pc:sldMk cId="1472386309" sldId="256"/>
        </pc:sldMkLst>
        <pc:spChg chg="mod">
          <ac:chgData name="COLLOT Elodie" userId="7243eb13-6b8c-4f9b-a59b-0b133c7d1e11" providerId="ADAL" clId="{DC64A736-3D8C-49A9-9600-CC95A2078C2F}" dt="2023-05-25T15:16:48.817" v="23" actId="20577"/>
          <ac:spMkLst>
            <pc:docMk/>
            <pc:sldMk cId="1472386309" sldId="256"/>
            <ac:spMk id="2" creationId="{687BCCB5-8479-4331-A885-879B3AAA670A}"/>
          </ac:spMkLst>
        </pc:spChg>
        <pc:spChg chg="mod">
          <ac:chgData name="COLLOT Elodie" userId="7243eb13-6b8c-4f9b-a59b-0b133c7d1e11" providerId="ADAL" clId="{DC64A736-3D8C-49A9-9600-CC95A2078C2F}" dt="2023-05-25T15:16:32.522" v="9" actId="20577"/>
          <ac:spMkLst>
            <pc:docMk/>
            <pc:sldMk cId="1472386309" sldId="256"/>
            <ac:spMk id="5" creationId="{1911E3F7-4975-4BCD-A19E-D1EE644E3526}"/>
          </ac:spMkLst>
        </pc:spChg>
      </pc:sldChg>
      <pc:sldChg chg="delSp modSp mod">
        <pc:chgData name="COLLOT Elodie" userId="7243eb13-6b8c-4f9b-a59b-0b133c7d1e11" providerId="ADAL" clId="{DC64A736-3D8C-49A9-9600-CC95A2078C2F}" dt="2023-05-25T15:27:37.598" v="511" actId="6549"/>
        <pc:sldMkLst>
          <pc:docMk/>
          <pc:sldMk cId="877310329" sldId="258"/>
        </pc:sldMkLst>
        <pc:spChg chg="del">
          <ac:chgData name="COLLOT Elodie" userId="7243eb13-6b8c-4f9b-a59b-0b133c7d1e11" providerId="ADAL" clId="{DC64A736-3D8C-49A9-9600-CC95A2078C2F}" dt="2023-05-25T15:18:55.717" v="140" actId="478"/>
          <ac:spMkLst>
            <pc:docMk/>
            <pc:sldMk cId="877310329" sldId="258"/>
            <ac:spMk id="3" creationId="{0F5B24C0-35DD-D2F5-B725-7C8C5E767A9D}"/>
          </ac:spMkLst>
        </pc:spChg>
        <pc:spChg chg="mod">
          <ac:chgData name="COLLOT Elodie" userId="7243eb13-6b8c-4f9b-a59b-0b133c7d1e11" providerId="ADAL" clId="{DC64A736-3D8C-49A9-9600-CC95A2078C2F}" dt="2023-05-25T15:27:37.598" v="511" actId="6549"/>
          <ac:spMkLst>
            <pc:docMk/>
            <pc:sldMk cId="877310329" sldId="258"/>
            <ac:spMk id="6" creationId="{57D7C7A9-48CE-448F-9DB6-ABD4EEF7C894}"/>
          </ac:spMkLst>
        </pc:spChg>
        <pc:spChg chg="mod">
          <ac:chgData name="COLLOT Elodie" userId="7243eb13-6b8c-4f9b-a59b-0b133c7d1e11" providerId="ADAL" clId="{DC64A736-3D8C-49A9-9600-CC95A2078C2F}" dt="2023-05-25T15:27:16.542" v="487" actId="27636"/>
          <ac:spMkLst>
            <pc:docMk/>
            <pc:sldMk cId="877310329" sldId="258"/>
            <ac:spMk id="7" creationId="{83501727-A4F3-4312-989C-C75C01114E58}"/>
          </ac:spMkLst>
        </pc:spChg>
      </pc:sldChg>
      <pc:sldChg chg="modSp mod">
        <pc:chgData name="COLLOT Elodie" userId="7243eb13-6b8c-4f9b-a59b-0b133c7d1e11" providerId="ADAL" clId="{DC64A736-3D8C-49A9-9600-CC95A2078C2F}" dt="2023-05-26T07:05:16.400" v="674" actId="20577"/>
        <pc:sldMkLst>
          <pc:docMk/>
          <pc:sldMk cId="4184192775" sldId="259"/>
        </pc:sldMkLst>
        <pc:graphicFrameChg chg="mod modGraphic">
          <ac:chgData name="COLLOT Elodie" userId="7243eb13-6b8c-4f9b-a59b-0b133c7d1e11" providerId="ADAL" clId="{DC64A736-3D8C-49A9-9600-CC95A2078C2F}" dt="2023-05-26T07:05:16.400" v="674" actId="20577"/>
          <ac:graphicFrameMkLst>
            <pc:docMk/>
            <pc:sldMk cId="4184192775" sldId="259"/>
            <ac:graphicFrameMk id="8" creationId="{BB3C96B0-BAF5-4CA0-B962-4A503CE0B790}"/>
          </ac:graphicFrameMkLst>
        </pc:graphicFrameChg>
      </pc:sldChg>
      <pc:sldChg chg="modSp del mod">
        <pc:chgData name="COLLOT Elodie" userId="7243eb13-6b8c-4f9b-a59b-0b133c7d1e11" providerId="ADAL" clId="{DC64A736-3D8C-49A9-9600-CC95A2078C2F}" dt="2023-05-25T15:23:26.933" v="394" actId="47"/>
        <pc:sldMkLst>
          <pc:docMk/>
          <pc:sldMk cId="2047737966" sldId="262"/>
        </pc:sldMkLst>
        <pc:graphicFrameChg chg="mod modGraphic">
          <ac:chgData name="COLLOT Elodie" userId="7243eb13-6b8c-4f9b-a59b-0b133c7d1e11" providerId="ADAL" clId="{DC64A736-3D8C-49A9-9600-CC95A2078C2F}" dt="2023-05-25T15:23:11.272" v="393" actId="20577"/>
          <ac:graphicFrameMkLst>
            <pc:docMk/>
            <pc:sldMk cId="2047737966" sldId="262"/>
            <ac:graphicFrameMk id="8" creationId="{BB3C96B0-BAF5-4CA0-B962-4A503CE0B790}"/>
          </ac:graphicFrameMkLst>
        </pc:graphicFrameChg>
      </pc:sldChg>
      <pc:sldChg chg="delSp modSp mod">
        <pc:chgData name="COLLOT Elodie" userId="7243eb13-6b8c-4f9b-a59b-0b133c7d1e11" providerId="ADAL" clId="{DC64A736-3D8C-49A9-9600-CC95A2078C2F}" dt="2023-05-25T15:19:27.485" v="148" actId="1076"/>
        <pc:sldMkLst>
          <pc:docMk/>
          <pc:sldMk cId="385251152" sldId="265"/>
        </pc:sldMkLst>
        <pc:spChg chg="del">
          <ac:chgData name="COLLOT Elodie" userId="7243eb13-6b8c-4f9b-a59b-0b133c7d1e11" providerId="ADAL" clId="{DC64A736-3D8C-49A9-9600-CC95A2078C2F}" dt="2023-05-25T15:19:02.408" v="142" actId="478"/>
          <ac:spMkLst>
            <pc:docMk/>
            <pc:sldMk cId="385251152" sldId="265"/>
            <ac:spMk id="2" creationId="{A1C90CA8-90F7-AE6C-CA88-7084A5A596F2}"/>
          </ac:spMkLst>
        </pc:spChg>
        <pc:spChg chg="mod">
          <ac:chgData name="COLLOT Elodie" userId="7243eb13-6b8c-4f9b-a59b-0b133c7d1e11" providerId="ADAL" clId="{DC64A736-3D8C-49A9-9600-CC95A2078C2F}" dt="2023-05-25T15:19:19.292" v="146" actId="1076"/>
          <ac:spMkLst>
            <pc:docMk/>
            <pc:sldMk cId="385251152" sldId="265"/>
            <ac:spMk id="11" creationId="{97C0848F-0B03-B99D-4711-70B2A3E77BD8}"/>
          </ac:spMkLst>
        </pc:spChg>
        <pc:spChg chg="del">
          <ac:chgData name="COLLOT Elodie" userId="7243eb13-6b8c-4f9b-a59b-0b133c7d1e11" providerId="ADAL" clId="{DC64A736-3D8C-49A9-9600-CC95A2078C2F}" dt="2023-05-25T15:19:04.704" v="143" actId="478"/>
          <ac:spMkLst>
            <pc:docMk/>
            <pc:sldMk cId="385251152" sldId="265"/>
            <ac:spMk id="12" creationId="{5F77B2EE-C21F-0EB0-68A7-BC901E8477EA}"/>
          </ac:spMkLst>
        </pc:spChg>
        <pc:spChg chg="mod">
          <ac:chgData name="COLLOT Elodie" userId="7243eb13-6b8c-4f9b-a59b-0b133c7d1e11" providerId="ADAL" clId="{DC64A736-3D8C-49A9-9600-CC95A2078C2F}" dt="2023-05-25T15:19:15.452" v="145" actId="1076"/>
          <ac:spMkLst>
            <pc:docMk/>
            <pc:sldMk cId="385251152" sldId="265"/>
            <ac:spMk id="13" creationId="{3C64E5BC-3F18-6568-B631-37F11005FEDA}"/>
          </ac:spMkLst>
        </pc:spChg>
        <pc:picChg chg="mod">
          <ac:chgData name="COLLOT Elodie" userId="7243eb13-6b8c-4f9b-a59b-0b133c7d1e11" providerId="ADAL" clId="{DC64A736-3D8C-49A9-9600-CC95A2078C2F}" dt="2023-05-25T15:19:27.485" v="148" actId="1076"/>
          <ac:picMkLst>
            <pc:docMk/>
            <pc:sldMk cId="385251152" sldId="265"/>
            <ac:picMk id="9" creationId="{499CE07C-21D1-8BEF-DDEA-DCDB0B62552A}"/>
          </ac:picMkLst>
        </pc:picChg>
        <pc:picChg chg="mod">
          <ac:chgData name="COLLOT Elodie" userId="7243eb13-6b8c-4f9b-a59b-0b133c7d1e11" providerId="ADAL" clId="{DC64A736-3D8C-49A9-9600-CC95A2078C2F}" dt="2023-05-25T15:19:15.452" v="145" actId="1076"/>
          <ac:picMkLst>
            <pc:docMk/>
            <pc:sldMk cId="385251152" sldId="265"/>
            <ac:picMk id="10" creationId="{FD8C6E9E-8E35-D9C6-B553-B06D8E890F74}"/>
          </ac:picMkLst>
        </pc:picChg>
        <pc:picChg chg="del">
          <ac:chgData name="COLLOT Elodie" userId="7243eb13-6b8c-4f9b-a59b-0b133c7d1e11" providerId="ADAL" clId="{DC64A736-3D8C-49A9-9600-CC95A2078C2F}" dt="2023-05-25T15:19:01.498" v="141" actId="478"/>
          <ac:picMkLst>
            <pc:docMk/>
            <pc:sldMk cId="385251152" sldId="265"/>
            <ac:picMk id="14" creationId="{EDEA40CF-BDA1-8514-FE43-03538D34CDC6}"/>
          </ac:picMkLst>
        </pc:picChg>
      </pc:sldChg>
      <pc:sldChg chg="delSp modSp mod">
        <pc:chgData name="COLLOT Elodie" userId="7243eb13-6b8c-4f9b-a59b-0b133c7d1e11" providerId="ADAL" clId="{DC64A736-3D8C-49A9-9600-CC95A2078C2F}" dt="2023-05-26T07:00:48.258" v="598" actId="403"/>
        <pc:sldMkLst>
          <pc:docMk/>
          <pc:sldMk cId="2425869682" sldId="266"/>
        </pc:sldMkLst>
        <pc:spChg chg="mod">
          <ac:chgData name="COLLOT Elodie" userId="7243eb13-6b8c-4f9b-a59b-0b133c7d1e11" providerId="ADAL" clId="{DC64A736-3D8C-49A9-9600-CC95A2078C2F}" dt="2023-05-25T15:23:33.522" v="395" actId="6549"/>
          <ac:spMkLst>
            <pc:docMk/>
            <pc:sldMk cId="2425869682" sldId="266"/>
            <ac:spMk id="10" creationId="{DFE257E4-4F34-A55B-0904-1B192B533BA2}"/>
          </ac:spMkLst>
        </pc:spChg>
        <pc:graphicFrameChg chg="mod modGraphic">
          <ac:chgData name="COLLOT Elodie" userId="7243eb13-6b8c-4f9b-a59b-0b133c7d1e11" providerId="ADAL" clId="{DC64A736-3D8C-49A9-9600-CC95A2078C2F}" dt="2023-05-26T07:00:48.258" v="598" actId="403"/>
          <ac:graphicFrameMkLst>
            <pc:docMk/>
            <pc:sldMk cId="2425869682" sldId="266"/>
            <ac:graphicFrameMk id="8" creationId="{BB3C96B0-BAF5-4CA0-B962-4A503CE0B790}"/>
          </ac:graphicFrameMkLst>
        </pc:graphicFrameChg>
        <pc:picChg chg="del">
          <ac:chgData name="COLLOT Elodie" userId="7243eb13-6b8c-4f9b-a59b-0b133c7d1e11" providerId="ADAL" clId="{DC64A736-3D8C-49A9-9600-CC95A2078C2F}" dt="2023-05-25T15:24:51.320" v="461" actId="478"/>
          <ac:picMkLst>
            <pc:docMk/>
            <pc:sldMk cId="2425869682" sldId="266"/>
            <ac:picMk id="12" creationId="{59BDDF48-203F-7A39-30B4-A40998599DB5}"/>
          </ac:picMkLst>
        </pc:picChg>
      </pc:sldChg>
    </pc:docChg>
  </pc:docChgLst>
  <pc:docChgLst>
    <pc:chgData name="COLLOT Elodie" userId="7243eb13-6b8c-4f9b-a59b-0b133c7d1e11" providerId="ADAL" clId="{AB410F59-589F-465C-9EEF-EAE135A00C2D}"/>
    <pc:docChg chg="modSld">
      <pc:chgData name="COLLOT Elodie" userId="7243eb13-6b8c-4f9b-a59b-0b133c7d1e11" providerId="ADAL" clId="{AB410F59-589F-465C-9EEF-EAE135A00C2D}" dt="2023-01-12T10:54:33.159" v="9" actId="207"/>
      <pc:docMkLst>
        <pc:docMk/>
      </pc:docMkLst>
      <pc:sldChg chg="modSp mod">
        <pc:chgData name="COLLOT Elodie" userId="7243eb13-6b8c-4f9b-a59b-0b133c7d1e11" providerId="ADAL" clId="{AB410F59-589F-465C-9EEF-EAE135A00C2D}" dt="2023-01-12T10:54:33.159" v="9" actId="207"/>
        <pc:sldMkLst>
          <pc:docMk/>
          <pc:sldMk cId="877310329" sldId="258"/>
        </pc:sldMkLst>
        <pc:spChg chg="mod">
          <ac:chgData name="COLLOT Elodie" userId="7243eb13-6b8c-4f9b-a59b-0b133c7d1e11" providerId="ADAL" clId="{AB410F59-589F-465C-9EEF-EAE135A00C2D}" dt="2023-01-09T07:34:07.195" v="0" actId="207"/>
          <ac:spMkLst>
            <pc:docMk/>
            <pc:sldMk cId="877310329" sldId="258"/>
            <ac:spMk id="6" creationId="{57D7C7A9-48CE-448F-9DB6-ABD4EEF7C894}"/>
          </ac:spMkLst>
        </pc:spChg>
        <pc:spChg chg="mod">
          <ac:chgData name="COLLOT Elodie" userId="7243eb13-6b8c-4f9b-a59b-0b133c7d1e11" providerId="ADAL" clId="{AB410F59-589F-465C-9EEF-EAE135A00C2D}" dt="2023-01-12T10:54:33.159" v="9" actId="207"/>
          <ac:spMkLst>
            <pc:docMk/>
            <pc:sldMk cId="877310329" sldId="258"/>
            <ac:spMk id="7" creationId="{83501727-A4F3-4312-989C-C75C01114E58}"/>
          </ac:spMkLst>
        </pc:spChg>
      </pc:sldChg>
    </pc:docChg>
  </pc:docChgLst>
  <pc:docChgLst>
    <pc:chgData name="COLLOT Elodie" userId="7243eb13-6b8c-4f9b-a59b-0b133c7d1e11" providerId="ADAL" clId="{DDC84E78-63C8-46DA-8156-D9B2F2F9BED0}"/>
    <pc:docChg chg="undo redo custSel addSld delSld modSld">
      <pc:chgData name="COLLOT Elodie" userId="7243eb13-6b8c-4f9b-a59b-0b133c7d1e11" providerId="ADAL" clId="{DDC84E78-63C8-46DA-8156-D9B2F2F9BED0}" dt="2023-07-20T05:17:31.520" v="1570" actId="15"/>
      <pc:docMkLst>
        <pc:docMk/>
      </pc:docMkLst>
      <pc:sldChg chg="modSp mod">
        <pc:chgData name="COLLOT Elodie" userId="7243eb13-6b8c-4f9b-a59b-0b133c7d1e11" providerId="ADAL" clId="{DDC84E78-63C8-46DA-8156-D9B2F2F9BED0}" dt="2023-07-20T04:21:30.216" v="101" actId="20577"/>
        <pc:sldMkLst>
          <pc:docMk/>
          <pc:sldMk cId="1472386309" sldId="256"/>
        </pc:sldMkLst>
        <pc:spChg chg="mod">
          <ac:chgData name="COLLOT Elodie" userId="7243eb13-6b8c-4f9b-a59b-0b133c7d1e11" providerId="ADAL" clId="{DDC84E78-63C8-46DA-8156-D9B2F2F9BED0}" dt="2023-07-20T04:21:30.216" v="101" actId="20577"/>
          <ac:spMkLst>
            <pc:docMk/>
            <pc:sldMk cId="1472386309" sldId="256"/>
            <ac:spMk id="2" creationId="{687BCCB5-8479-4331-A885-879B3AAA670A}"/>
          </ac:spMkLst>
        </pc:spChg>
        <pc:spChg chg="mod">
          <ac:chgData name="COLLOT Elodie" userId="7243eb13-6b8c-4f9b-a59b-0b133c7d1e11" providerId="ADAL" clId="{DDC84E78-63C8-46DA-8156-D9B2F2F9BED0}" dt="2023-07-20T04:21:04.662" v="59" actId="20577"/>
          <ac:spMkLst>
            <pc:docMk/>
            <pc:sldMk cId="1472386309" sldId="256"/>
            <ac:spMk id="5" creationId="{1911E3F7-4975-4BCD-A19E-D1EE644E3526}"/>
          </ac:spMkLst>
        </pc:spChg>
      </pc:sldChg>
      <pc:sldChg chg="modSp mod">
        <pc:chgData name="COLLOT Elodie" userId="7243eb13-6b8c-4f9b-a59b-0b133c7d1e11" providerId="ADAL" clId="{DDC84E78-63C8-46DA-8156-D9B2F2F9BED0}" dt="2023-07-20T04:23:25.278" v="135" actId="6549"/>
        <pc:sldMkLst>
          <pc:docMk/>
          <pc:sldMk cId="877310329" sldId="258"/>
        </pc:sldMkLst>
        <pc:spChg chg="mod">
          <ac:chgData name="COLLOT Elodie" userId="7243eb13-6b8c-4f9b-a59b-0b133c7d1e11" providerId="ADAL" clId="{DDC84E78-63C8-46DA-8156-D9B2F2F9BED0}" dt="2023-07-20T04:23:25.278" v="135" actId="6549"/>
          <ac:spMkLst>
            <pc:docMk/>
            <pc:sldMk cId="877310329" sldId="258"/>
            <ac:spMk id="6" creationId="{57D7C7A9-48CE-448F-9DB6-ABD4EEF7C894}"/>
          </ac:spMkLst>
        </pc:spChg>
        <pc:spChg chg="mod">
          <ac:chgData name="COLLOT Elodie" userId="7243eb13-6b8c-4f9b-a59b-0b133c7d1e11" providerId="ADAL" clId="{DDC84E78-63C8-46DA-8156-D9B2F2F9BED0}" dt="2023-07-20T04:22:32.638" v="103" actId="27636"/>
          <ac:spMkLst>
            <pc:docMk/>
            <pc:sldMk cId="877310329" sldId="258"/>
            <ac:spMk id="7" creationId="{83501727-A4F3-4312-989C-C75C01114E58}"/>
          </ac:spMkLst>
        </pc:spChg>
      </pc:sldChg>
      <pc:sldChg chg="modSp mod">
        <pc:chgData name="COLLOT Elodie" userId="7243eb13-6b8c-4f9b-a59b-0b133c7d1e11" providerId="ADAL" clId="{DDC84E78-63C8-46DA-8156-D9B2F2F9BED0}" dt="2023-07-20T05:16:20.801" v="1557" actId="20577"/>
        <pc:sldMkLst>
          <pc:docMk/>
          <pc:sldMk cId="4184192775" sldId="259"/>
        </pc:sldMkLst>
        <pc:graphicFrameChg chg="modGraphic">
          <ac:chgData name="COLLOT Elodie" userId="7243eb13-6b8c-4f9b-a59b-0b133c7d1e11" providerId="ADAL" clId="{DDC84E78-63C8-46DA-8156-D9B2F2F9BED0}" dt="2023-07-20T05:16:20.801" v="1557" actId="20577"/>
          <ac:graphicFrameMkLst>
            <pc:docMk/>
            <pc:sldMk cId="4184192775" sldId="259"/>
            <ac:graphicFrameMk id="8" creationId="{BB3C96B0-BAF5-4CA0-B962-4A503CE0B790}"/>
          </ac:graphicFrameMkLst>
        </pc:graphicFrameChg>
      </pc:sldChg>
      <pc:sldChg chg="addSp modSp add del mod">
        <pc:chgData name="COLLOT Elodie" userId="7243eb13-6b8c-4f9b-a59b-0b133c7d1e11" providerId="ADAL" clId="{DDC84E78-63C8-46DA-8156-D9B2F2F9BED0}" dt="2023-07-20T04:52:37.283" v="840" actId="20577"/>
        <pc:sldMkLst>
          <pc:docMk/>
          <pc:sldMk cId="684697447" sldId="260"/>
        </pc:sldMkLst>
        <pc:spChg chg="mod">
          <ac:chgData name="COLLOT Elodie" userId="7243eb13-6b8c-4f9b-a59b-0b133c7d1e11" providerId="ADAL" clId="{DDC84E78-63C8-46DA-8156-D9B2F2F9BED0}" dt="2023-07-20T04:46:33.076" v="662"/>
          <ac:spMkLst>
            <pc:docMk/>
            <pc:sldMk cId="684697447" sldId="260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4:52:37.283" v="840" actId="20577"/>
          <ac:spMkLst>
            <pc:docMk/>
            <pc:sldMk cId="684697447" sldId="260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37:04.463" v="354"/>
          <ac:spMkLst>
            <pc:docMk/>
            <pc:sldMk cId="684697447" sldId="260"/>
            <ac:spMk id="4" creationId="{130C3186-7A62-9042-0A9E-65E37E3FAC83}"/>
          </ac:spMkLst>
        </pc:spChg>
        <pc:spChg chg="add mod">
          <ac:chgData name="COLLOT Elodie" userId="7243eb13-6b8c-4f9b-a59b-0b133c7d1e11" providerId="ADAL" clId="{DDC84E78-63C8-46DA-8156-D9B2F2F9BED0}" dt="2023-07-20T04:41:18.350" v="469"/>
          <ac:spMkLst>
            <pc:docMk/>
            <pc:sldMk cId="684697447" sldId="260"/>
            <ac:spMk id="6" creationId="{01A5556C-D753-82F5-EA0D-1E2DD6C34B04}"/>
          </ac:spMkLst>
        </pc:spChg>
      </pc:sldChg>
      <pc:sldChg chg="addSp modSp add del mod">
        <pc:chgData name="COLLOT Elodie" userId="7243eb13-6b8c-4f9b-a59b-0b133c7d1e11" providerId="ADAL" clId="{DDC84E78-63C8-46DA-8156-D9B2F2F9BED0}" dt="2023-07-20T04:44:32.497" v="623" actId="404"/>
        <pc:sldMkLst>
          <pc:docMk/>
          <pc:sldMk cId="3309177583" sldId="261"/>
        </pc:sldMkLst>
        <pc:spChg chg="mod">
          <ac:chgData name="COLLOT Elodie" userId="7243eb13-6b8c-4f9b-a59b-0b133c7d1e11" providerId="ADAL" clId="{DDC84E78-63C8-46DA-8156-D9B2F2F9BED0}" dt="2023-07-20T04:39:08.307" v="394" actId="20577"/>
          <ac:spMkLst>
            <pc:docMk/>
            <pc:sldMk cId="3309177583" sldId="261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4:44:27.981" v="622" actId="403"/>
          <ac:spMkLst>
            <pc:docMk/>
            <pc:sldMk cId="3309177583" sldId="261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37:00.387" v="348"/>
          <ac:spMkLst>
            <pc:docMk/>
            <pc:sldMk cId="3309177583" sldId="261"/>
            <ac:spMk id="4" creationId="{0F627156-21A0-C333-A9A2-2B1908A59938}"/>
          </ac:spMkLst>
        </pc:spChg>
        <pc:spChg chg="mod">
          <ac:chgData name="COLLOT Elodie" userId="7243eb13-6b8c-4f9b-a59b-0b133c7d1e11" providerId="ADAL" clId="{DDC84E78-63C8-46DA-8156-D9B2F2F9BED0}" dt="2023-07-20T04:44:32.497" v="623" actId="404"/>
          <ac:spMkLst>
            <pc:docMk/>
            <pc:sldMk cId="3309177583" sldId="261"/>
            <ac:spMk id="6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41:14.728" v="463"/>
          <ac:spMkLst>
            <pc:docMk/>
            <pc:sldMk cId="3309177583" sldId="261"/>
            <ac:spMk id="7" creationId="{79E1CBA2-9446-59EB-4A8D-C626A8BB7E03}"/>
          </ac:spMkLst>
        </pc:spChg>
      </pc:sldChg>
      <pc:sldChg chg="addSp modSp add del mod">
        <pc:chgData name="COLLOT Elodie" userId="7243eb13-6b8c-4f9b-a59b-0b133c7d1e11" providerId="ADAL" clId="{DDC84E78-63C8-46DA-8156-D9B2F2F9BED0}" dt="2023-07-20T04:48:41.157" v="731"/>
        <pc:sldMkLst>
          <pc:docMk/>
          <pc:sldMk cId="2164726877" sldId="263"/>
        </pc:sldMkLst>
        <pc:spChg chg="mod">
          <ac:chgData name="COLLOT Elodie" userId="7243eb13-6b8c-4f9b-a59b-0b133c7d1e11" providerId="ADAL" clId="{DDC84E78-63C8-46DA-8156-D9B2F2F9BED0}" dt="2023-07-20T04:46:28.652" v="661"/>
          <ac:spMkLst>
            <pc:docMk/>
            <pc:sldMk cId="2164726877" sldId="263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4:48:41.157" v="731"/>
          <ac:spMkLst>
            <pc:docMk/>
            <pc:sldMk cId="2164726877" sldId="263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37:03.674" v="353"/>
          <ac:spMkLst>
            <pc:docMk/>
            <pc:sldMk cId="2164726877" sldId="263"/>
            <ac:spMk id="5" creationId="{EFB87193-1C8B-9180-36F8-9855A951A487}"/>
          </ac:spMkLst>
        </pc:spChg>
        <pc:spChg chg="add mod">
          <ac:chgData name="COLLOT Elodie" userId="7243eb13-6b8c-4f9b-a59b-0b133c7d1e11" providerId="ADAL" clId="{DDC84E78-63C8-46DA-8156-D9B2F2F9BED0}" dt="2023-07-20T04:41:18.064" v="468"/>
          <ac:spMkLst>
            <pc:docMk/>
            <pc:sldMk cId="2164726877" sldId="263"/>
            <ac:spMk id="7" creationId="{6D5B95FF-1B9A-ED26-E088-31AF9F33DADB}"/>
          </ac:spMkLst>
        </pc:spChg>
      </pc:sldChg>
      <pc:sldChg chg="addSp modSp add del mod">
        <pc:chgData name="COLLOT Elodie" userId="7243eb13-6b8c-4f9b-a59b-0b133c7d1e11" providerId="ADAL" clId="{DDC84E78-63C8-46DA-8156-D9B2F2F9BED0}" dt="2023-07-20T04:51:07.596" v="807" actId="207"/>
        <pc:sldMkLst>
          <pc:docMk/>
          <pc:sldMk cId="3031672525" sldId="264"/>
        </pc:sldMkLst>
        <pc:spChg chg="mod">
          <ac:chgData name="COLLOT Elodie" userId="7243eb13-6b8c-4f9b-a59b-0b133c7d1e11" providerId="ADAL" clId="{DDC84E78-63C8-46DA-8156-D9B2F2F9BED0}" dt="2023-07-20T04:50:13.509" v="755" actId="20577"/>
          <ac:spMkLst>
            <pc:docMk/>
            <pc:sldMk cId="3031672525" sldId="264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4:51:07.596" v="807" actId="207"/>
          <ac:spMkLst>
            <pc:docMk/>
            <pc:sldMk cId="3031672525" sldId="264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37:07.981" v="358"/>
          <ac:spMkLst>
            <pc:docMk/>
            <pc:sldMk cId="3031672525" sldId="264"/>
            <ac:spMk id="6" creationId="{F1090C7E-7F35-D0FD-ED02-33ED5BB6D2CD}"/>
          </ac:spMkLst>
        </pc:spChg>
        <pc:spChg chg="add mod">
          <ac:chgData name="COLLOT Elodie" userId="7243eb13-6b8c-4f9b-a59b-0b133c7d1e11" providerId="ADAL" clId="{DDC84E78-63C8-46DA-8156-D9B2F2F9BED0}" dt="2023-07-20T04:41:21.282" v="473"/>
          <ac:spMkLst>
            <pc:docMk/>
            <pc:sldMk cId="3031672525" sldId="264"/>
            <ac:spMk id="8" creationId="{F0700167-0F62-F5BC-CD21-609BBE5A74C6}"/>
          </ac:spMkLst>
        </pc:spChg>
        <pc:graphicFrameChg chg="mod">
          <ac:chgData name="COLLOT Elodie" userId="7243eb13-6b8c-4f9b-a59b-0b133c7d1e11" providerId="ADAL" clId="{DDC84E78-63C8-46DA-8156-D9B2F2F9BED0}" dt="2023-07-20T04:49:53.485" v="748"/>
          <ac:graphicFrameMkLst>
            <pc:docMk/>
            <pc:sldMk cId="3031672525" sldId="264"/>
            <ac:graphicFrameMk id="4" creationId="{00000000-0000-0000-0000-000000000000}"/>
          </ac:graphicFrameMkLst>
        </pc:graphicFrameChg>
        <pc:graphicFrameChg chg="mod modGraphic">
          <ac:chgData name="COLLOT Elodie" userId="7243eb13-6b8c-4f9b-a59b-0b133c7d1e11" providerId="ADAL" clId="{DDC84E78-63C8-46DA-8156-D9B2F2F9BED0}" dt="2023-07-20T04:49:58.871" v="749" actId="1076"/>
          <ac:graphicFrameMkLst>
            <pc:docMk/>
            <pc:sldMk cId="3031672525" sldId="264"/>
            <ac:graphicFrameMk id="5" creationId="{00000000-0000-0000-0000-000000000000}"/>
          </ac:graphicFrameMkLst>
        </pc:graphicFrameChg>
      </pc:sldChg>
      <pc:sldChg chg="modSp mod">
        <pc:chgData name="COLLOT Elodie" userId="7243eb13-6b8c-4f9b-a59b-0b133c7d1e11" providerId="ADAL" clId="{DDC84E78-63C8-46DA-8156-D9B2F2F9BED0}" dt="2023-07-20T04:57:23.017" v="984" actId="20577"/>
        <pc:sldMkLst>
          <pc:docMk/>
          <pc:sldMk cId="385251152" sldId="265"/>
        </pc:sldMkLst>
        <pc:spChg chg="mod">
          <ac:chgData name="COLLOT Elodie" userId="7243eb13-6b8c-4f9b-a59b-0b133c7d1e11" providerId="ADAL" clId="{DDC84E78-63C8-46DA-8156-D9B2F2F9BED0}" dt="2023-07-20T04:57:00.070" v="953" actId="122"/>
          <ac:spMkLst>
            <pc:docMk/>
            <pc:sldMk cId="385251152" sldId="265"/>
            <ac:spMk id="11" creationId="{97C0848F-0B03-B99D-4711-70B2A3E77BD8}"/>
          </ac:spMkLst>
        </pc:spChg>
        <pc:spChg chg="mod">
          <ac:chgData name="COLLOT Elodie" userId="7243eb13-6b8c-4f9b-a59b-0b133c7d1e11" providerId="ADAL" clId="{DDC84E78-63C8-46DA-8156-D9B2F2F9BED0}" dt="2023-07-20T04:57:23.017" v="984" actId="20577"/>
          <ac:spMkLst>
            <pc:docMk/>
            <pc:sldMk cId="385251152" sldId="265"/>
            <ac:spMk id="13" creationId="{3C64E5BC-3F18-6568-B631-37F11005FEDA}"/>
          </ac:spMkLst>
        </pc:spChg>
      </pc:sldChg>
      <pc:sldChg chg="addSp delSp modSp mod">
        <pc:chgData name="COLLOT Elodie" userId="7243eb13-6b8c-4f9b-a59b-0b133c7d1e11" providerId="ADAL" clId="{DDC84E78-63C8-46DA-8156-D9B2F2F9BED0}" dt="2023-07-20T05:15:51.839" v="1551" actId="207"/>
        <pc:sldMkLst>
          <pc:docMk/>
          <pc:sldMk cId="2425869682" sldId="266"/>
        </pc:sldMkLst>
        <pc:spChg chg="add mod">
          <ac:chgData name="COLLOT Elodie" userId="7243eb13-6b8c-4f9b-a59b-0b133c7d1e11" providerId="ADAL" clId="{DDC84E78-63C8-46DA-8156-D9B2F2F9BED0}" dt="2023-07-20T04:36:10.495" v="340"/>
          <ac:spMkLst>
            <pc:docMk/>
            <pc:sldMk cId="2425869682" sldId="266"/>
            <ac:spMk id="2" creationId="{BBF989B1-773F-DCE8-122C-1E300356F6F8}"/>
          </ac:spMkLst>
        </pc:spChg>
        <pc:graphicFrameChg chg="mod modGraphic">
          <ac:chgData name="COLLOT Elodie" userId="7243eb13-6b8c-4f9b-a59b-0b133c7d1e11" providerId="ADAL" clId="{DDC84E78-63C8-46DA-8156-D9B2F2F9BED0}" dt="2023-07-20T05:15:51.839" v="1551" actId="207"/>
          <ac:graphicFrameMkLst>
            <pc:docMk/>
            <pc:sldMk cId="2425869682" sldId="266"/>
            <ac:graphicFrameMk id="8" creationId="{BB3C96B0-BAF5-4CA0-B962-4A503CE0B790}"/>
          </ac:graphicFrameMkLst>
        </pc:graphicFrameChg>
        <pc:picChg chg="add del">
          <ac:chgData name="COLLOT Elodie" userId="7243eb13-6b8c-4f9b-a59b-0b133c7d1e11" providerId="ADAL" clId="{DDC84E78-63C8-46DA-8156-D9B2F2F9BED0}" dt="2023-07-20T04:36:22.543" v="342" actId="478"/>
          <ac:picMkLst>
            <pc:docMk/>
            <pc:sldMk cId="2425869682" sldId="266"/>
            <ac:picMk id="4" creationId="{0EC2466B-05B4-446F-E7FD-5D3DB1203D49}"/>
          </ac:picMkLst>
        </pc:picChg>
      </pc:sldChg>
      <pc:sldChg chg="addSp delSp modSp add del mod">
        <pc:chgData name="COLLOT Elodie" userId="7243eb13-6b8c-4f9b-a59b-0b133c7d1e11" providerId="ADAL" clId="{DDC84E78-63C8-46DA-8156-D9B2F2F9BED0}" dt="2023-07-20T04:38:19.137" v="367" actId="47"/>
        <pc:sldMkLst>
          <pc:docMk/>
          <pc:sldMk cId="3239423785" sldId="267"/>
        </pc:sldMkLst>
        <pc:spChg chg="add mod">
          <ac:chgData name="COLLOT Elodie" userId="7243eb13-6b8c-4f9b-a59b-0b133c7d1e11" providerId="ADAL" clId="{DDC84E78-63C8-46DA-8156-D9B2F2F9BED0}" dt="2023-07-20T04:36:58.702" v="346"/>
          <ac:spMkLst>
            <pc:docMk/>
            <pc:sldMk cId="3239423785" sldId="267"/>
            <ac:spMk id="7" creationId="{1542D5F1-FEFD-23F5-6F66-185F0276BB54}"/>
          </ac:spMkLst>
        </pc:spChg>
        <pc:picChg chg="add del">
          <ac:chgData name="COLLOT Elodie" userId="7243eb13-6b8c-4f9b-a59b-0b133c7d1e11" providerId="ADAL" clId="{DDC84E78-63C8-46DA-8156-D9B2F2F9BED0}" dt="2023-07-20T04:36:52.682" v="345" actId="22"/>
          <ac:picMkLst>
            <pc:docMk/>
            <pc:sldMk cId="3239423785" sldId="267"/>
            <ac:picMk id="6" creationId="{950ABF15-E781-EA78-DC11-9A067B7079B4}"/>
          </ac:picMkLst>
        </pc:picChg>
      </pc:sldChg>
      <pc:sldChg chg="addSp modSp add del mod">
        <pc:chgData name="COLLOT Elodie" userId="7243eb13-6b8c-4f9b-a59b-0b133c7d1e11" providerId="ADAL" clId="{DDC84E78-63C8-46DA-8156-D9B2F2F9BED0}" dt="2023-07-20T04:41:12.134" v="462" actId="1076"/>
        <pc:sldMkLst>
          <pc:docMk/>
          <pc:sldMk cId="3728098584" sldId="268"/>
        </pc:sldMkLst>
        <pc:spChg chg="mod">
          <ac:chgData name="COLLOT Elodie" userId="7243eb13-6b8c-4f9b-a59b-0b133c7d1e11" providerId="ADAL" clId="{DDC84E78-63C8-46DA-8156-D9B2F2F9BED0}" dt="2023-07-20T04:38:52.965" v="390" actId="113"/>
          <ac:spMkLst>
            <pc:docMk/>
            <pc:sldMk cId="3728098584" sldId="268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4:41:12.134" v="462" actId="1076"/>
          <ac:spMkLst>
            <pc:docMk/>
            <pc:sldMk cId="3728098584" sldId="268"/>
            <ac:spMk id="4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36:59.712" v="347"/>
          <ac:spMkLst>
            <pc:docMk/>
            <pc:sldMk cId="3728098584" sldId="268"/>
            <ac:spMk id="5" creationId="{3EB8273F-49AE-0E0E-B52D-67F94F7948CB}"/>
          </ac:spMkLst>
        </pc:spChg>
      </pc:sldChg>
      <pc:sldChg chg="addSp modSp add del mod">
        <pc:chgData name="COLLOT Elodie" userId="7243eb13-6b8c-4f9b-a59b-0b133c7d1e11" providerId="ADAL" clId="{DDC84E78-63C8-46DA-8156-D9B2F2F9BED0}" dt="2023-07-20T04:42:07.478" v="486" actId="1036"/>
        <pc:sldMkLst>
          <pc:docMk/>
          <pc:sldMk cId="4150150383" sldId="269"/>
        </pc:sldMkLst>
        <pc:spChg chg="mod">
          <ac:chgData name="COLLOT Elodie" userId="7243eb13-6b8c-4f9b-a59b-0b133c7d1e11" providerId="ADAL" clId="{DDC84E78-63C8-46DA-8156-D9B2F2F9BED0}" dt="2023-07-20T04:39:12.101" v="395"/>
          <ac:spMkLst>
            <pc:docMk/>
            <pc:sldMk cId="4150150383" sldId="269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4:42:07.478" v="486" actId="1036"/>
          <ac:spMkLst>
            <pc:docMk/>
            <pc:sldMk cId="4150150383" sldId="269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37:00.961" v="349"/>
          <ac:spMkLst>
            <pc:docMk/>
            <pc:sldMk cId="4150150383" sldId="269"/>
            <ac:spMk id="5" creationId="{131E9A55-865C-B9BF-A0E6-93C05AD51BE7}"/>
          </ac:spMkLst>
        </pc:spChg>
        <pc:spChg chg="mod">
          <ac:chgData name="COLLOT Elodie" userId="7243eb13-6b8c-4f9b-a59b-0b133c7d1e11" providerId="ADAL" clId="{DDC84E78-63C8-46DA-8156-D9B2F2F9BED0}" dt="2023-07-20T04:40:23.937" v="448" actId="1036"/>
          <ac:spMkLst>
            <pc:docMk/>
            <pc:sldMk cId="4150150383" sldId="269"/>
            <ac:spMk id="6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4:40:23.937" v="448" actId="1036"/>
          <ac:spMkLst>
            <pc:docMk/>
            <pc:sldMk cId="4150150383" sldId="269"/>
            <ac:spMk id="7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41:15.898" v="464"/>
          <ac:spMkLst>
            <pc:docMk/>
            <pc:sldMk cId="4150150383" sldId="269"/>
            <ac:spMk id="9" creationId="{DA921F30-E048-BE75-5266-96786E2CD004}"/>
          </ac:spMkLst>
        </pc:spChg>
        <pc:graphicFrameChg chg="mod modGraphic">
          <ac:chgData name="COLLOT Elodie" userId="7243eb13-6b8c-4f9b-a59b-0b133c7d1e11" providerId="ADAL" clId="{DDC84E78-63C8-46DA-8156-D9B2F2F9BED0}" dt="2023-07-20T04:40:30.096" v="461" actId="1036"/>
          <ac:graphicFrameMkLst>
            <pc:docMk/>
            <pc:sldMk cId="4150150383" sldId="269"/>
            <ac:graphicFrameMk id="4" creationId="{00000000-0000-0000-0000-000000000000}"/>
          </ac:graphicFrameMkLst>
        </pc:graphicFrameChg>
      </pc:sldChg>
      <pc:sldChg chg="addSp modSp add del mod">
        <pc:chgData name="COLLOT Elodie" userId="7243eb13-6b8c-4f9b-a59b-0b133c7d1e11" providerId="ADAL" clId="{DDC84E78-63C8-46DA-8156-D9B2F2F9BED0}" dt="2023-07-20T04:45:18.102" v="648" actId="20577"/>
        <pc:sldMkLst>
          <pc:docMk/>
          <pc:sldMk cId="2616444347" sldId="272"/>
        </pc:sldMkLst>
        <pc:spChg chg="mod">
          <ac:chgData name="COLLOT Elodie" userId="7243eb13-6b8c-4f9b-a59b-0b133c7d1e11" providerId="ADAL" clId="{DDC84E78-63C8-46DA-8156-D9B2F2F9BED0}" dt="2023-07-20T04:45:18.102" v="648" actId="20577"/>
          <ac:spMkLst>
            <pc:docMk/>
            <pc:sldMk cId="2616444347" sldId="272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4:44:48.207" v="640" actId="255"/>
          <ac:spMkLst>
            <pc:docMk/>
            <pc:sldMk cId="2616444347" sldId="272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37:02.306" v="351"/>
          <ac:spMkLst>
            <pc:docMk/>
            <pc:sldMk cId="2616444347" sldId="272"/>
            <ac:spMk id="5" creationId="{BC725D81-A1CD-E5D6-E52F-447027E8C264}"/>
          </ac:spMkLst>
        </pc:spChg>
        <pc:spChg chg="add mod">
          <ac:chgData name="COLLOT Elodie" userId="7243eb13-6b8c-4f9b-a59b-0b133c7d1e11" providerId="ADAL" clId="{DDC84E78-63C8-46DA-8156-D9B2F2F9BED0}" dt="2023-07-20T04:41:17.170" v="466"/>
          <ac:spMkLst>
            <pc:docMk/>
            <pc:sldMk cId="2616444347" sldId="272"/>
            <ac:spMk id="7" creationId="{18BFEFEA-1C17-1E39-22D3-4A13706AD875}"/>
          </ac:spMkLst>
        </pc:spChg>
        <pc:picChg chg="mod">
          <ac:chgData name="COLLOT Elodie" userId="7243eb13-6b8c-4f9b-a59b-0b133c7d1e11" providerId="ADAL" clId="{DDC84E78-63C8-46DA-8156-D9B2F2F9BED0}" dt="2023-07-20T04:44:42.138" v="639" actId="1035"/>
          <ac:picMkLst>
            <pc:docMk/>
            <pc:sldMk cId="2616444347" sldId="272"/>
            <ac:picMk id="4" creationId="{00000000-0000-0000-0000-000000000000}"/>
          </ac:picMkLst>
        </pc:picChg>
      </pc:sldChg>
      <pc:sldChg chg="addSp modSp add del mod">
        <pc:chgData name="COLLOT Elodie" userId="7243eb13-6b8c-4f9b-a59b-0b133c7d1e11" providerId="ADAL" clId="{DDC84E78-63C8-46DA-8156-D9B2F2F9BED0}" dt="2023-07-20T05:17:31.520" v="1570" actId="15"/>
        <pc:sldMkLst>
          <pc:docMk/>
          <pc:sldMk cId="4179032211" sldId="273"/>
        </pc:sldMkLst>
        <pc:spChg chg="mod">
          <ac:chgData name="COLLOT Elodie" userId="7243eb13-6b8c-4f9b-a59b-0b133c7d1e11" providerId="ADAL" clId="{DDC84E78-63C8-46DA-8156-D9B2F2F9BED0}" dt="2023-07-20T04:46:10.153" v="658" actId="20577"/>
          <ac:spMkLst>
            <pc:docMk/>
            <pc:sldMk cId="4179032211" sldId="273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17:31.520" v="1570" actId="15"/>
          <ac:spMkLst>
            <pc:docMk/>
            <pc:sldMk cId="4179032211" sldId="273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37:02.982" v="352"/>
          <ac:spMkLst>
            <pc:docMk/>
            <pc:sldMk cId="4179032211" sldId="273"/>
            <ac:spMk id="21" creationId="{F8D2DA58-D624-449D-D023-3901B0E48E65}"/>
          </ac:spMkLst>
        </pc:spChg>
        <pc:spChg chg="add mod">
          <ac:chgData name="COLLOT Elodie" userId="7243eb13-6b8c-4f9b-a59b-0b133c7d1e11" providerId="ADAL" clId="{DDC84E78-63C8-46DA-8156-D9B2F2F9BED0}" dt="2023-07-20T04:41:17.657" v="467"/>
          <ac:spMkLst>
            <pc:docMk/>
            <pc:sldMk cId="4179032211" sldId="273"/>
            <ac:spMk id="23" creationId="{987878EA-06C5-FC04-15A5-0D1373057C57}"/>
          </ac:spMkLst>
        </pc:spChg>
      </pc:sldChg>
      <pc:sldChg chg="addSp modSp add del mod">
        <pc:chgData name="COLLOT Elodie" userId="7243eb13-6b8c-4f9b-a59b-0b133c7d1e11" providerId="ADAL" clId="{DDC84E78-63C8-46DA-8156-D9B2F2F9BED0}" dt="2023-07-20T04:44:58.908" v="641"/>
        <pc:sldMkLst>
          <pc:docMk/>
          <pc:sldMk cId="3159437450" sldId="274"/>
        </pc:sldMkLst>
        <pc:spChg chg="mod">
          <ac:chgData name="COLLOT Elodie" userId="7243eb13-6b8c-4f9b-a59b-0b133c7d1e11" providerId="ADAL" clId="{DDC84E78-63C8-46DA-8156-D9B2F2F9BED0}" dt="2023-07-20T04:44:58.908" v="641"/>
          <ac:spMkLst>
            <pc:docMk/>
            <pc:sldMk cId="3159437450" sldId="274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4:41:42.052" v="478" actId="790"/>
          <ac:spMkLst>
            <pc:docMk/>
            <pc:sldMk cId="3159437450" sldId="274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37:01.629" v="350"/>
          <ac:spMkLst>
            <pc:docMk/>
            <pc:sldMk cId="3159437450" sldId="274"/>
            <ac:spMk id="7" creationId="{9AEC0A85-7E52-E538-15BA-4BA87FF44EF8}"/>
          </ac:spMkLst>
        </pc:spChg>
        <pc:spChg chg="add mod">
          <ac:chgData name="COLLOT Elodie" userId="7243eb13-6b8c-4f9b-a59b-0b133c7d1e11" providerId="ADAL" clId="{DDC84E78-63C8-46DA-8156-D9B2F2F9BED0}" dt="2023-07-20T04:41:16.670" v="465"/>
          <ac:spMkLst>
            <pc:docMk/>
            <pc:sldMk cId="3159437450" sldId="274"/>
            <ac:spMk id="12" creationId="{07E1E5D5-976D-CE46-9C57-97F54F89BFA9}"/>
          </ac:spMkLst>
        </pc:spChg>
        <pc:picChg chg="mod">
          <ac:chgData name="COLLOT Elodie" userId="7243eb13-6b8c-4f9b-a59b-0b133c7d1e11" providerId="ADAL" clId="{DDC84E78-63C8-46DA-8156-D9B2F2F9BED0}" dt="2023-07-20T04:43:40.030" v="611" actId="1037"/>
          <ac:picMkLst>
            <pc:docMk/>
            <pc:sldMk cId="3159437450" sldId="274"/>
            <ac:picMk id="4" creationId="{188B8B99-636B-A916-1B3F-F9AB5AC29395}"/>
          </ac:picMkLst>
        </pc:picChg>
        <pc:picChg chg="mod">
          <ac:chgData name="COLLOT Elodie" userId="7243eb13-6b8c-4f9b-a59b-0b133c7d1e11" providerId="ADAL" clId="{DDC84E78-63C8-46DA-8156-D9B2F2F9BED0}" dt="2023-07-20T04:43:44.819" v="619" actId="1037"/>
          <ac:picMkLst>
            <pc:docMk/>
            <pc:sldMk cId="3159437450" sldId="274"/>
            <ac:picMk id="5" creationId="{3E650BEE-1C60-7D04-1AA7-7BE7DA762716}"/>
          </ac:picMkLst>
        </pc:picChg>
      </pc:sldChg>
      <pc:sldChg chg="addSp modSp add del mod">
        <pc:chgData name="COLLOT Elodie" userId="7243eb13-6b8c-4f9b-a59b-0b133c7d1e11" providerId="ADAL" clId="{DDC84E78-63C8-46DA-8156-D9B2F2F9BED0}" dt="2023-07-20T05:17:05.163" v="1561" actId="404"/>
        <pc:sldMkLst>
          <pc:docMk/>
          <pc:sldMk cId="291631790" sldId="275"/>
        </pc:sldMkLst>
        <pc:spChg chg="mod">
          <ac:chgData name="COLLOT Elodie" userId="7243eb13-6b8c-4f9b-a59b-0b133c7d1e11" providerId="ADAL" clId="{DDC84E78-63C8-46DA-8156-D9B2F2F9BED0}" dt="2023-07-20T04:47:14.609" v="678"/>
          <ac:spMkLst>
            <pc:docMk/>
            <pc:sldMk cId="291631790" sldId="275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17:05.163" v="1561" actId="404"/>
          <ac:spMkLst>
            <pc:docMk/>
            <pc:sldMk cId="291631790" sldId="275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37:05.206" v="355"/>
          <ac:spMkLst>
            <pc:docMk/>
            <pc:sldMk cId="291631790" sldId="275"/>
            <ac:spMk id="4" creationId="{017D8157-96AE-E55F-AF7E-B27894D1C14D}"/>
          </ac:spMkLst>
        </pc:spChg>
        <pc:spChg chg="add mod">
          <ac:chgData name="COLLOT Elodie" userId="7243eb13-6b8c-4f9b-a59b-0b133c7d1e11" providerId="ADAL" clId="{DDC84E78-63C8-46DA-8156-D9B2F2F9BED0}" dt="2023-07-20T04:41:18.645" v="470"/>
          <ac:spMkLst>
            <pc:docMk/>
            <pc:sldMk cId="291631790" sldId="275"/>
            <ac:spMk id="6" creationId="{6C7D9C49-D6C7-DA3F-D279-B17035723467}"/>
          </ac:spMkLst>
        </pc:spChg>
      </pc:sldChg>
      <pc:sldChg chg="addSp modSp add del mod">
        <pc:chgData name="COLLOT Elodie" userId="7243eb13-6b8c-4f9b-a59b-0b133c7d1e11" providerId="ADAL" clId="{DDC84E78-63C8-46DA-8156-D9B2F2F9BED0}" dt="2023-07-20T04:48:41.157" v="731"/>
        <pc:sldMkLst>
          <pc:docMk/>
          <pc:sldMk cId="1262931691" sldId="276"/>
        </pc:sldMkLst>
        <pc:spChg chg="mod">
          <ac:chgData name="COLLOT Elodie" userId="7243eb13-6b8c-4f9b-a59b-0b133c7d1e11" providerId="ADAL" clId="{DDC84E78-63C8-46DA-8156-D9B2F2F9BED0}" dt="2023-07-20T04:47:17.831" v="679"/>
          <ac:spMkLst>
            <pc:docMk/>
            <pc:sldMk cId="1262931691" sldId="276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4:48:41.157" v="731"/>
          <ac:spMkLst>
            <pc:docMk/>
            <pc:sldMk cId="1262931691" sldId="276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37:06.064" v="356"/>
          <ac:spMkLst>
            <pc:docMk/>
            <pc:sldMk cId="1262931691" sldId="276"/>
            <ac:spMk id="4" creationId="{FB1BF1C0-3DEA-28FE-2BC3-32A19C7CB512}"/>
          </ac:spMkLst>
        </pc:spChg>
        <pc:spChg chg="add mod">
          <ac:chgData name="COLLOT Elodie" userId="7243eb13-6b8c-4f9b-a59b-0b133c7d1e11" providerId="ADAL" clId="{DDC84E78-63C8-46DA-8156-D9B2F2F9BED0}" dt="2023-07-20T04:41:19.004" v="471"/>
          <ac:spMkLst>
            <pc:docMk/>
            <pc:sldMk cId="1262931691" sldId="276"/>
            <ac:spMk id="6" creationId="{F2B18920-9178-8A28-7AD9-1496B3AECCE2}"/>
          </ac:spMkLst>
        </pc:spChg>
      </pc:sldChg>
      <pc:sldChg chg="addSp delSp modSp add del mod">
        <pc:chgData name="COLLOT Elodie" userId="7243eb13-6b8c-4f9b-a59b-0b133c7d1e11" providerId="ADAL" clId="{DDC84E78-63C8-46DA-8156-D9B2F2F9BED0}" dt="2023-07-20T04:49:17.537" v="736"/>
        <pc:sldMkLst>
          <pc:docMk/>
          <pc:sldMk cId="1944891372" sldId="277"/>
        </pc:sldMkLst>
        <pc:spChg chg="mod">
          <ac:chgData name="COLLOT Elodie" userId="7243eb13-6b8c-4f9b-a59b-0b133c7d1e11" providerId="ADAL" clId="{DDC84E78-63C8-46DA-8156-D9B2F2F9BED0}" dt="2023-07-20T04:49:17.537" v="736"/>
          <ac:spMkLst>
            <pc:docMk/>
            <pc:sldMk cId="1944891372" sldId="277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4:49:04.015" v="733" actId="27636"/>
          <ac:spMkLst>
            <pc:docMk/>
            <pc:sldMk cId="1944891372" sldId="277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37:07.138" v="357"/>
          <ac:spMkLst>
            <pc:docMk/>
            <pc:sldMk cId="1944891372" sldId="277"/>
            <ac:spMk id="4" creationId="{76CB4FB7-B29A-D475-5E43-601777C7A2C4}"/>
          </ac:spMkLst>
        </pc:spChg>
        <pc:spChg chg="add mod">
          <ac:chgData name="COLLOT Elodie" userId="7243eb13-6b8c-4f9b-a59b-0b133c7d1e11" providerId="ADAL" clId="{DDC84E78-63C8-46DA-8156-D9B2F2F9BED0}" dt="2023-07-20T04:41:20.443" v="472"/>
          <ac:spMkLst>
            <pc:docMk/>
            <pc:sldMk cId="1944891372" sldId="277"/>
            <ac:spMk id="6" creationId="{F4563B81-5995-5B61-923F-59672EB43506}"/>
          </ac:spMkLst>
        </pc:spChg>
        <pc:picChg chg="add del">
          <ac:chgData name="COLLOT Elodie" userId="7243eb13-6b8c-4f9b-a59b-0b133c7d1e11" providerId="ADAL" clId="{DDC84E78-63C8-46DA-8156-D9B2F2F9BED0}" dt="2023-07-20T04:49:09.812" v="735" actId="22"/>
          <ac:picMkLst>
            <pc:docMk/>
            <pc:sldMk cId="1944891372" sldId="277"/>
            <ac:picMk id="8" creationId="{42D78B63-767A-F96C-5912-A0044841DEEB}"/>
          </ac:picMkLst>
        </pc:picChg>
      </pc:sldChg>
      <pc:sldChg chg="addSp delSp modSp add del mod">
        <pc:chgData name="COLLOT Elodie" userId="7243eb13-6b8c-4f9b-a59b-0b133c7d1e11" providerId="ADAL" clId="{DDC84E78-63C8-46DA-8156-D9B2F2F9BED0}" dt="2023-07-20T05:16:51.945" v="1560" actId="27636"/>
        <pc:sldMkLst>
          <pc:docMk/>
          <pc:sldMk cId="1291733835" sldId="278"/>
        </pc:sldMkLst>
        <pc:spChg chg="mod">
          <ac:chgData name="COLLOT Elodie" userId="7243eb13-6b8c-4f9b-a59b-0b133c7d1e11" providerId="ADAL" clId="{DDC84E78-63C8-46DA-8156-D9B2F2F9BED0}" dt="2023-07-20T04:51:33.825" v="816"/>
          <ac:spMkLst>
            <pc:docMk/>
            <pc:sldMk cId="1291733835" sldId="278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16:51.945" v="1560" actId="27636"/>
          <ac:spMkLst>
            <pc:docMk/>
            <pc:sldMk cId="1291733835" sldId="278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37:08.835" v="359"/>
          <ac:spMkLst>
            <pc:docMk/>
            <pc:sldMk cId="1291733835" sldId="278"/>
            <ac:spMk id="4" creationId="{D8A062B0-0B5B-325D-F41B-B9F6674857F7}"/>
          </ac:spMkLst>
        </pc:spChg>
        <pc:spChg chg="add mod">
          <ac:chgData name="COLLOT Elodie" userId="7243eb13-6b8c-4f9b-a59b-0b133c7d1e11" providerId="ADAL" clId="{DDC84E78-63C8-46DA-8156-D9B2F2F9BED0}" dt="2023-07-20T04:41:22.113" v="474"/>
          <ac:spMkLst>
            <pc:docMk/>
            <pc:sldMk cId="1291733835" sldId="278"/>
            <ac:spMk id="6" creationId="{2ED577A8-6A22-2D73-2700-2B6D1E0E3BB5}"/>
          </ac:spMkLst>
        </pc:spChg>
        <pc:picChg chg="add del">
          <ac:chgData name="COLLOT Elodie" userId="7243eb13-6b8c-4f9b-a59b-0b133c7d1e11" providerId="ADAL" clId="{DDC84E78-63C8-46DA-8156-D9B2F2F9BED0}" dt="2023-07-20T04:51:26.739" v="815" actId="22"/>
          <ac:picMkLst>
            <pc:docMk/>
            <pc:sldMk cId="1291733835" sldId="278"/>
            <ac:picMk id="8" creationId="{91ED6986-4211-B33B-E980-24845EBCD22E}"/>
          </ac:picMkLst>
        </pc:picChg>
      </pc:sldChg>
      <pc:sldChg chg="addSp modSp add del mod">
        <pc:chgData name="COLLOT Elodie" userId="7243eb13-6b8c-4f9b-a59b-0b133c7d1e11" providerId="ADAL" clId="{DDC84E78-63C8-46DA-8156-D9B2F2F9BED0}" dt="2023-07-20T04:53:28.366" v="858" actId="1076"/>
        <pc:sldMkLst>
          <pc:docMk/>
          <pc:sldMk cId="3687640052" sldId="279"/>
        </pc:sldMkLst>
        <pc:spChg chg="mod">
          <ac:chgData name="COLLOT Elodie" userId="7243eb13-6b8c-4f9b-a59b-0b133c7d1e11" providerId="ADAL" clId="{DDC84E78-63C8-46DA-8156-D9B2F2F9BED0}" dt="2023-07-20T04:53:24.801" v="857" actId="14100"/>
          <ac:spMkLst>
            <pc:docMk/>
            <pc:sldMk cId="3687640052" sldId="279"/>
            <ac:spMk id="2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37:09.600" v="360"/>
          <ac:spMkLst>
            <pc:docMk/>
            <pc:sldMk cId="3687640052" sldId="279"/>
            <ac:spMk id="3" creationId="{23102F67-4184-C023-59B7-758B4510BDD0}"/>
          </ac:spMkLst>
        </pc:spChg>
        <pc:spChg chg="add mod">
          <ac:chgData name="COLLOT Elodie" userId="7243eb13-6b8c-4f9b-a59b-0b133c7d1e11" providerId="ADAL" clId="{DDC84E78-63C8-46DA-8156-D9B2F2F9BED0}" dt="2023-07-20T04:41:23.647" v="475"/>
          <ac:spMkLst>
            <pc:docMk/>
            <pc:sldMk cId="3687640052" sldId="279"/>
            <ac:spMk id="6" creationId="{8D803CDE-73ED-0130-3CB8-7A487124D846}"/>
          </ac:spMkLst>
        </pc:spChg>
        <pc:graphicFrameChg chg="mod">
          <ac:chgData name="COLLOT Elodie" userId="7243eb13-6b8c-4f9b-a59b-0b133c7d1e11" providerId="ADAL" clId="{DDC84E78-63C8-46DA-8156-D9B2F2F9BED0}" dt="2023-07-20T04:53:28.366" v="858" actId="1076"/>
          <ac:graphicFrameMkLst>
            <pc:docMk/>
            <pc:sldMk cId="3687640052" sldId="279"/>
            <ac:graphicFrameMk id="4" creationId="{00000000-0000-0000-0000-000000000000}"/>
          </ac:graphicFrameMkLst>
        </pc:graphicFrameChg>
      </pc:sldChg>
      <pc:sldChg chg="addSp modSp add del mod">
        <pc:chgData name="COLLOT Elodie" userId="7243eb13-6b8c-4f9b-a59b-0b133c7d1e11" providerId="ADAL" clId="{DDC84E78-63C8-46DA-8156-D9B2F2F9BED0}" dt="2023-07-20T04:53:36.176" v="859" actId="404"/>
        <pc:sldMkLst>
          <pc:docMk/>
          <pc:sldMk cId="1627863269" sldId="280"/>
        </pc:sldMkLst>
        <pc:spChg chg="mod">
          <ac:chgData name="COLLOT Elodie" userId="7243eb13-6b8c-4f9b-a59b-0b133c7d1e11" providerId="ADAL" clId="{DDC84E78-63C8-46DA-8156-D9B2F2F9BED0}" dt="2023-07-20T04:53:36.176" v="859" actId="404"/>
          <ac:spMkLst>
            <pc:docMk/>
            <pc:sldMk cId="1627863269" sldId="280"/>
            <ac:spMk id="2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37:10.332" v="361"/>
          <ac:spMkLst>
            <pc:docMk/>
            <pc:sldMk cId="1627863269" sldId="280"/>
            <ac:spMk id="4" creationId="{214ECDBA-17A5-E11B-AF2F-6E444E37E114}"/>
          </ac:spMkLst>
        </pc:spChg>
        <pc:spChg chg="add mod">
          <ac:chgData name="COLLOT Elodie" userId="7243eb13-6b8c-4f9b-a59b-0b133c7d1e11" providerId="ADAL" clId="{DDC84E78-63C8-46DA-8156-D9B2F2F9BED0}" dt="2023-07-20T04:41:24.941" v="476"/>
          <ac:spMkLst>
            <pc:docMk/>
            <pc:sldMk cId="1627863269" sldId="280"/>
            <ac:spMk id="7" creationId="{0109B5B8-B5D5-B625-FD26-22BABCCFB721}"/>
          </ac:spMkLst>
        </pc:spChg>
      </pc:sldChg>
      <pc:sldChg chg="addSp delSp modSp add del mod">
        <pc:chgData name="COLLOT Elodie" userId="7243eb13-6b8c-4f9b-a59b-0b133c7d1e11" providerId="ADAL" clId="{DDC84E78-63C8-46DA-8156-D9B2F2F9BED0}" dt="2023-07-20T05:16:42.203" v="1558" actId="404"/>
        <pc:sldMkLst>
          <pc:docMk/>
          <pc:sldMk cId="147647736" sldId="281"/>
        </pc:sldMkLst>
        <pc:spChg chg="mod">
          <ac:chgData name="COLLOT Elodie" userId="7243eb13-6b8c-4f9b-a59b-0b133c7d1e11" providerId="ADAL" clId="{DDC84E78-63C8-46DA-8156-D9B2F2F9BED0}" dt="2023-07-20T04:51:43.499" v="819"/>
          <ac:spMkLst>
            <pc:docMk/>
            <pc:sldMk cId="147647736" sldId="281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16:42.203" v="1558" actId="404"/>
          <ac:spMkLst>
            <pc:docMk/>
            <pc:sldMk cId="147647736" sldId="281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4:37:11.189" v="362"/>
          <ac:spMkLst>
            <pc:docMk/>
            <pc:sldMk cId="147647736" sldId="281"/>
            <ac:spMk id="4" creationId="{EB1855B6-73CA-D21D-11B4-5889DA10C7C6}"/>
          </ac:spMkLst>
        </pc:spChg>
        <pc:spChg chg="add mod">
          <ac:chgData name="COLLOT Elodie" userId="7243eb13-6b8c-4f9b-a59b-0b133c7d1e11" providerId="ADAL" clId="{DDC84E78-63C8-46DA-8156-D9B2F2F9BED0}" dt="2023-07-20T04:41:26.296" v="477"/>
          <ac:spMkLst>
            <pc:docMk/>
            <pc:sldMk cId="147647736" sldId="281"/>
            <ac:spMk id="6" creationId="{648764C6-978B-620A-A787-0125C6F47F75}"/>
          </ac:spMkLst>
        </pc:spChg>
        <pc:picChg chg="add del">
          <ac:chgData name="COLLOT Elodie" userId="7243eb13-6b8c-4f9b-a59b-0b133c7d1e11" providerId="ADAL" clId="{DDC84E78-63C8-46DA-8156-D9B2F2F9BED0}" dt="2023-07-20T04:54:47.857" v="861" actId="22"/>
          <ac:picMkLst>
            <pc:docMk/>
            <pc:sldMk cId="147647736" sldId="281"/>
            <ac:picMk id="8" creationId="{FB9A0A00-3CC3-7A8C-25EF-172C1B8A50E0}"/>
          </ac:picMkLst>
        </pc:picChg>
      </pc:sldChg>
      <pc:sldChg chg="addSp modSp add del">
        <pc:chgData name="COLLOT Elodie" userId="7243eb13-6b8c-4f9b-a59b-0b133c7d1e11" providerId="ADAL" clId="{DDC84E78-63C8-46DA-8156-D9B2F2F9BED0}" dt="2023-07-20T04:37:25.114" v="366" actId="2696"/>
        <pc:sldMkLst>
          <pc:docMk/>
          <pc:sldMk cId="2883202093" sldId="282"/>
        </pc:sldMkLst>
        <pc:spChg chg="add mod">
          <ac:chgData name="COLLOT Elodie" userId="7243eb13-6b8c-4f9b-a59b-0b133c7d1e11" providerId="ADAL" clId="{DDC84E78-63C8-46DA-8156-D9B2F2F9BED0}" dt="2023-07-20T04:37:12.049" v="363"/>
          <ac:spMkLst>
            <pc:docMk/>
            <pc:sldMk cId="2883202093" sldId="282"/>
            <ac:spMk id="2" creationId="{6E36C104-F68B-9B40-5076-0E7B0B62C85C}"/>
          </ac:spMkLst>
        </pc:spChg>
      </pc:sldChg>
      <pc:sldChg chg="modSp add mod">
        <pc:chgData name="COLLOT Elodie" userId="7243eb13-6b8c-4f9b-a59b-0b133c7d1e11" providerId="ADAL" clId="{DDC84E78-63C8-46DA-8156-D9B2F2F9BED0}" dt="2023-07-20T05:06:23.077" v="1247" actId="14100"/>
        <pc:sldMkLst>
          <pc:docMk/>
          <pc:sldMk cId="3531618438" sldId="282"/>
        </pc:sldMkLst>
        <pc:spChg chg="mod">
          <ac:chgData name="COLLOT Elodie" userId="7243eb13-6b8c-4f9b-a59b-0b133c7d1e11" providerId="ADAL" clId="{DDC84E78-63C8-46DA-8156-D9B2F2F9BED0}" dt="2023-07-20T05:04:45.210" v="1213" actId="20577"/>
          <ac:spMkLst>
            <pc:docMk/>
            <pc:sldMk cId="3531618438" sldId="282"/>
            <ac:spMk id="3" creationId="{B6F96728-C2F5-4E4C-ACFC-C85F2DA02A9F}"/>
          </ac:spMkLst>
        </pc:spChg>
        <pc:spChg chg="mod">
          <ac:chgData name="COLLOT Elodie" userId="7243eb13-6b8c-4f9b-a59b-0b133c7d1e11" providerId="ADAL" clId="{DDC84E78-63C8-46DA-8156-D9B2F2F9BED0}" dt="2023-07-20T05:06:23.077" v="1247" actId="14100"/>
          <ac:spMkLst>
            <pc:docMk/>
            <pc:sldMk cId="3531618438" sldId="282"/>
            <ac:spMk id="5" creationId="{531A8F3C-4E68-D37A-84DD-E05BF83FA3A9}"/>
          </ac:spMkLst>
        </pc:spChg>
      </pc:sldChg>
      <pc:sldChg chg="addSp modSp add del">
        <pc:chgData name="COLLOT Elodie" userId="7243eb13-6b8c-4f9b-a59b-0b133c7d1e11" providerId="ADAL" clId="{DDC84E78-63C8-46DA-8156-D9B2F2F9BED0}" dt="2023-07-20T04:37:25.114" v="366" actId="2696"/>
        <pc:sldMkLst>
          <pc:docMk/>
          <pc:sldMk cId="3006798987" sldId="283"/>
        </pc:sldMkLst>
        <pc:spChg chg="add mod">
          <ac:chgData name="COLLOT Elodie" userId="7243eb13-6b8c-4f9b-a59b-0b133c7d1e11" providerId="ADAL" clId="{DDC84E78-63C8-46DA-8156-D9B2F2F9BED0}" dt="2023-07-20T04:37:14.427" v="364"/>
          <ac:spMkLst>
            <pc:docMk/>
            <pc:sldMk cId="3006798987" sldId="283"/>
            <ac:spMk id="6" creationId="{51574B28-F55D-6FB6-322F-BFF645B5B543}"/>
          </ac:spMkLst>
        </pc:spChg>
      </pc:sldChg>
      <pc:sldChg chg="addSp modSp add mod">
        <pc:chgData name="COLLOT Elodie" userId="7243eb13-6b8c-4f9b-a59b-0b133c7d1e11" providerId="ADAL" clId="{DDC84E78-63C8-46DA-8156-D9B2F2F9BED0}" dt="2023-07-20T05:08:03.050" v="1305"/>
        <pc:sldMkLst>
          <pc:docMk/>
          <pc:sldMk cId="3676881108" sldId="283"/>
        </pc:sldMkLst>
        <pc:spChg chg="mod">
          <ac:chgData name="COLLOT Elodie" userId="7243eb13-6b8c-4f9b-a59b-0b133c7d1e11" providerId="ADAL" clId="{DDC84E78-63C8-46DA-8156-D9B2F2F9BED0}" dt="2023-07-20T05:05:03.230" v="1224" actId="20577"/>
          <ac:spMkLst>
            <pc:docMk/>
            <pc:sldMk cId="3676881108" sldId="283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05:15.278" v="1231" actId="6549"/>
          <ac:spMkLst>
            <pc:docMk/>
            <pc:sldMk cId="3676881108" sldId="283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5:08:03.050" v="1305"/>
          <ac:spMkLst>
            <pc:docMk/>
            <pc:sldMk cId="3676881108" sldId="283"/>
            <ac:spMk id="6" creationId="{8F325C38-F217-1AD0-0C8D-5A1B03E795D9}"/>
          </ac:spMkLst>
        </pc:spChg>
      </pc:sldChg>
      <pc:sldChg chg="addSp modSp add mod">
        <pc:chgData name="COLLOT Elodie" userId="7243eb13-6b8c-4f9b-a59b-0b133c7d1e11" providerId="ADAL" clId="{DDC84E78-63C8-46DA-8156-D9B2F2F9BED0}" dt="2023-07-20T05:08:51.391" v="1324" actId="207"/>
        <pc:sldMkLst>
          <pc:docMk/>
          <pc:sldMk cId="226738028" sldId="284"/>
        </pc:sldMkLst>
        <pc:spChg chg="mod">
          <ac:chgData name="COLLOT Elodie" userId="7243eb13-6b8c-4f9b-a59b-0b133c7d1e11" providerId="ADAL" clId="{DDC84E78-63C8-46DA-8156-D9B2F2F9BED0}" dt="2023-07-20T05:06:41.030" v="1254" actId="20577"/>
          <ac:spMkLst>
            <pc:docMk/>
            <pc:sldMk cId="226738028" sldId="284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08:51.391" v="1324" actId="207"/>
          <ac:spMkLst>
            <pc:docMk/>
            <pc:sldMk cId="226738028" sldId="284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5:08:04.583" v="1306"/>
          <ac:spMkLst>
            <pc:docMk/>
            <pc:sldMk cId="226738028" sldId="284"/>
            <ac:spMk id="6" creationId="{6925B934-4261-9A76-6313-E283239E2340}"/>
          </ac:spMkLst>
        </pc:spChg>
      </pc:sldChg>
      <pc:sldChg chg="addSp modSp add del">
        <pc:chgData name="COLLOT Elodie" userId="7243eb13-6b8c-4f9b-a59b-0b133c7d1e11" providerId="ADAL" clId="{DDC84E78-63C8-46DA-8156-D9B2F2F9BED0}" dt="2023-07-20T04:37:25.114" v="366" actId="2696"/>
        <pc:sldMkLst>
          <pc:docMk/>
          <pc:sldMk cId="2552707654" sldId="284"/>
        </pc:sldMkLst>
        <pc:spChg chg="add mod">
          <ac:chgData name="COLLOT Elodie" userId="7243eb13-6b8c-4f9b-a59b-0b133c7d1e11" providerId="ADAL" clId="{DDC84E78-63C8-46DA-8156-D9B2F2F9BED0}" dt="2023-07-20T04:37:14.991" v="365"/>
          <ac:spMkLst>
            <pc:docMk/>
            <pc:sldMk cId="2552707654" sldId="284"/>
            <ac:spMk id="6" creationId="{F47C361E-565D-5BFA-8C7E-FBBD89840523}"/>
          </ac:spMkLst>
        </pc:spChg>
      </pc:sldChg>
      <pc:sldChg chg="addSp modSp add mod">
        <pc:chgData name="COLLOT Elodie" userId="7243eb13-6b8c-4f9b-a59b-0b133c7d1e11" providerId="ADAL" clId="{DDC84E78-63C8-46DA-8156-D9B2F2F9BED0}" dt="2023-07-20T05:09:06.687" v="1325" actId="207"/>
        <pc:sldMkLst>
          <pc:docMk/>
          <pc:sldMk cId="2236266142" sldId="285"/>
        </pc:sldMkLst>
        <pc:spChg chg="mod">
          <ac:chgData name="COLLOT Elodie" userId="7243eb13-6b8c-4f9b-a59b-0b133c7d1e11" providerId="ADAL" clId="{DDC84E78-63C8-46DA-8156-D9B2F2F9BED0}" dt="2023-07-20T05:07:49.549" v="1304" actId="20577"/>
          <ac:spMkLst>
            <pc:docMk/>
            <pc:sldMk cId="2236266142" sldId="285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09:06.687" v="1325" actId="207"/>
          <ac:spMkLst>
            <pc:docMk/>
            <pc:sldMk cId="2236266142" sldId="285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5:08:05.040" v="1307"/>
          <ac:spMkLst>
            <pc:docMk/>
            <pc:sldMk cId="2236266142" sldId="285"/>
            <ac:spMk id="6" creationId="{4726EB92-7536-D4EC-AE4D-E8DEF259B4FC}"/>
          </ac:spMkLst>
        </pc:spChg>
      </pc:sldChg>
      <pc:sldChg chg="addSp modSp add mod">
        <pc:chgData name="COLLOT Elodie" userId="7243eb13-6b8c-4f9b-a59b-0b133c7d1e11" providerId="ADAL" clId="{DDC84E78-63C8-46DA-8156-D9B2F2F9BED0}" dt="2023-07-20T05:10:09.803" v="1334" actId="207"/>
        <pc:sldMkLst>
          <pc:docMk/>
          <pc:sldMk cId="3186535171" sldId="286"/>
        </pc:sldMkLst>
        <pc:spChg chg="mod">
          <ac:chgData name="COLLOT Elodie" userId="7243eb13-6b8c-4f9b-a59b-0b133c7d1e11" providerId="ADAL" clId="{DDC84E78-63C8-46DA-8156-D9B2F2F9BED0}" dt="2023-07-20T05:07:36.997" v="1298" actId="20577"/>
          <ac:spMkLst>
            <pc:docMk/>
            <pc:sldMk cId="3186535171" sldId="286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10:09.803" v="1334" actId="207"/>
          <ac:spMkLst>
            <pc:docMk/>
            <pc:sldMk cId="3186535171" sldId="286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5:08:05.462" v="1308"/>
          <ac:spMkLst>
            <pc:docMk/>
            <pc:sldMk cId="3186535171" sldId="286"/>
            <ac:spMk id="6" creationId="{D3C14E7A-398D-5DF1-3A49-F6ACAE212004}"/>
          </ac:spMkLst>
        </pc:spChg>
      </pc:sldChg>
      <pc:sldChg chg="addSp modSp add mod">
        <pc:chgData name="COLLOT Elodie" userId="7243eb13-6b8c-4f9b-a59b-0b133c7d1e11" providerId="ADAL" clId="{DDC84E78-63C8-46DA-8156-D9B2F2F9BED0}" dt="2023-07-20T05:10:30.492" v="1340" actId="14100"/>
        <pc:sldMkLst>
          <pc:docMk/>
          <pc:sldMk cId="4279355632" sldId="287"/>
        </pc:sldMkLst>
        <pc:spChg chg="mod">
          <ac:chgData name="COLLOT Elodie" userId="7243eb13-6b8c-4f9b-a59b-0b133c7d1e11" providerId="ADAL" clId="{DDC84E78-63C8-46DA-8156-D9B2F2F9BED0}" dt="2023-07-20T05:10:23.507" v="1339" actId="404"/>
          <ac:spMkLst>
            <pc:docMk/>
            <pc:sldMk cId="4279355632" sldId="287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10:30.492" v="1340" actId="14100"/>
          <ac:spMkLst>
            <pc:docMk/>
            <pc:sldMk cId="4279355632" sldId="287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5:08:05.837" v="1309"/>
          <ac:spMkLst>
            <pc:docMk/>
            <pc:sldMk cId="4279355632" sldId="287"/>
            <ac:spMk id="6" creationId="{7B4A6C96-490D-057B-41F9-AEC5D5EBF931}"/>
          </ac:spMkLst>
        </pc:spChg>
      </pc:sldChg>
      <pc:sldChg chg="addSp modSp add mod">
        <pc:chgData name="COLLOT Elodie" userId="7243eb13-6b8c-4f9b-a59b-0b133c7d1e11" providerId="ADAL" clId="{DDC84E78-63C8-46DA-8156-D9B2F2F9BED0}" dt="2023-07-20T05:10:58.743" v="1347" actId="20577"/>
        <pc:sldMkLst>
          <pc:docMk/>
          <pc:sldMk cId="2031318375" sldId="288"/>
        </pc:sldMkLst>
        <pc:spChg chg="mod">
          <ac:chgData name="COLLOT Elodie" userId="7243eb13-6b8c-4f9b-a59b-0b133c7d1e11" providerId="ADAL" clId="{DDC84E78-63C8-46DA-8156-D9B2F2F9BED0}" dt="2023-07-20T05:10:58.743" v="1347" actId="20577"/>
          <ac:spMkLst>
            <pc:docMk/>
            <pc:sldMk cId="2031318375" sldId="288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10:54.796" v="1343" actId="1076"/>
          <ac:spMkLst>
            <pc:docMk/>
            <pc:sldMk cId="2031318375" sldId="288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5:08:07.690" v="1311"/>
          <ac:spMkLst>
            <pc:docMk/>
            <pc:sldMk cId="2031318375" sldId="288"/>
            <ac:spMk id="7" creationId="{776C68D9-D499-BBD4-AF56-473750E1D86C}"/>
          </ac:spMkLst>
        </pc:spChg>
      </pc:sldChg>
      <pc:sldChg chg="addSp modSp add mod">
        <pc:chgData name="COLLOT Elodie" userId="7243eb13-6b8c-4f9b-a59b-0b133c7d1e11" providerId="ADAL" clId="{DDC84E78-63C8-46DA-8156-D9B2F2F9BED0}" dt="2023-07-20T05:11:51.936" v="1407" actId="20577"/>
        <pc:sldMkLst>
          <pc:docMk/>
          <pc:sldMk cId="401122966" sldId="289"/>
        </pc:sldMkLst>
        <pc:spChg chg="mod">
          <ac:chgData name="COLLOT Elodie" userId="7243eb13-6b8c-4f9b-a59b-0b133c7d1e11" providerId="ADAL" clId="{DDC84E78-63C8-46DA-8156-D9B2F2F9BED0}" dt="2023-07-20T05:11:51.936" v="1407" actId="20577"/>
          <ac:spMkLst>
            <pc:docMk/>
            <pc:sldMk cId="401122966" sldId="289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11:44.055" v="1403" actId="1035"/>
          <ac:spMkLst>
            <pc:docMk/>
            <pc:sldMk cId="401122966" sldId="289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5:08:06.467" v="1310"/>
          <ac:spMkLst>
            <pc:docMk/>
            <pc:sldMk cId="401122966" sldId="289"/>
            <ac:spMk id="6" creationId="{5A4648E8-6C1F-64E9-32E3-D9DC8D7AE129}"/>
          </ac:spMkLst>
        </pc:spChg>
        <pc:spChg chg="mod">
          <ac:chgData name="COLLOT Elodie" userId="7243eb13-6b8c-4f9b-a59b-0b133c7d1e11" providerId="ADAL" clId="{DDC84E78-63C8-46DA-8156-D9B2F2F9BED0}" dt="2023-07-20T05:11:33.447" v="1373" actId="1036"/>
          <ac:spMkLst>
            <pc:docMk/>
            <pc:sldMk cId="401122966" sldId="289"/>
            <ac:spMk id="16" creationId="{D8D4EC64-1884-417F-89DF-DA10384F01CE}"/>
          </ac:spMkLst>
        </pc:spChg>
        <pc:picChg chg="mod">
          <ac:chgData name="COLLOT Elodie" userId="7243eb13-6b8c-4f9b-a59b-0b133c7d1e11" providerId="ADAL" clId="{DDC84E78-63C8-46DA-8156-D9B2F2F9BED0}" dt="2023-07-20T05:11:33.447" v="1373" actId="1036"/>
          <ac:picMkLst>
            <pc:docMk/>
            <pc:sldMk cId="401122966" sldId="289"/>
            <ac:picMk id="17" creationId="{8D627FB4-3DC5-433F-BE07-7DB4DCA440B7}"/>
          </ac:picMkLst>
        </pc:picChg>
        <pc:picChg chg="mod">
          <ac:chgData name="COLLOT Elodie" userId="7243eb13-6b8c-4f9b-a59b-0b133c7d1e11" providerId="ADAL" clId="{DDC84E78-63C8-46DA-8156-D9B2F2F9BED0}" dt="2023-07-20T05:11:33.447" v="1373" actId="1036"/>
          <ac:picMkLst>
            <pc:docMk/>
            <pc:sldMk cId="401122966" sldId="289"/>
            <ac:picMk id="18" creationId="{4F7CC27E-BB97-4C36-8227-D42D6276929F}"/>
          </ac:picMkLst>
        </pc:picChg>
      </pc:sldChg>
      <pc:sldChg chg="addSp modSp add mod">
        <pc:chgData name="COLLOT Elodie" userId="7243eb13-6b8c-4f9b-a59b-0b133c7d1e11" providerId="ADAL" clId="{DDC84E78-63C8-46DA-8156-D9B2F2F9BED0}" dt="2023-07-20T05:12:13.351" v="1417" actId="27636"/>
        <pc:sldMkLst>
          <pc:docMk/>
          <pc:sldMk cId="3916058136" sldId="290"/>
        </pc:sldMkLst>
        <pc:spChg chg="mod">
          <ac:chgData name="COLLOT Elodie" userId="7243eb13-6b8c-4f9b-a59b-0b133c7d1e11" providerId="ADAL" clId="{DDC84E78-63C8-46DA-8156-D9B2F2F9BED0}" dt="2023-07-20T05:12:03.319" v="1414" actId="20577"/>
          <ac:spMkLst>
            <pc:docMk/>
            <pc:sldMk cId="3916058136" sldId="290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12:13.351" v="1417" actId="27636"/>
          <ac:spMkLst>
            <pc:docMk/>
            <pc:sldMk cId="3916058136" sldId="290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5:08:09.287" v="1312"/>
          <ac:spMkLst>
            <pc:docMk/>
            <pc:sldMk cId="3916058136" sldId="290"/>
            <ac:spMk id="6" creationId="{F5D74DDC-E586-4400-6720-CFA143E2210F}"/>
          </ac:spMkLst>
        </pc:spChg>
      </pc:sldChg>
      <pc:sldChg chg="addSp modSp add mod">
        <pc:chgData name="COLLOT Elodie" userId="7243eb13-6b8c-4f9b-a59b-0b133c7d1e11" providerId="ADAL" clId="{DDC84E78-63C8-46DA-8156-D9B2F2F9BED0}" dt="2023-07-20T05:12:30.596" v="1423" actId="14100"/>
        <pc:sldMkLst>
          <pc:docMk/>
          <pc:sldMk cId="2539015153" sldId="291"/>
        </pc:sldMkLst>
        <pc:spChg chg="mod">
          <ac:chgData name="COLLOT Elodie" userId="7243eb13-6b8c-4f9b-a59b-0b133c7d1e11" providerId="ADAL" clId="{DDC84E78-63C8-46DA-8156-D9B2F2F9BED0}" dt="2023-07-20T05:12:26.320" v="1422" actId="20577"/>
          <ac:spMkLst>
            <pc:docMk/>
            <pc:sldMk cId="2539015153" sldId="291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12:30.596" v="1423" actId="14100"/>
          <ac:spMkLst>
            <pc:docMk/>
            <pc:sldMk cId="2539015153" sldId="291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5:08:09.852" v="1313"/>
          <ac:spMkLst>
            <pc:docMk/>
            <pc:sldMk cId="2539015153" sldId="291"/>
            <ac:spMk id="6" creationId="{BBA7F5B3-8BB7-115B-4883-98928255E037}"/>
          </ac:spMkLst>
        </pc:spChg>
      </pc:sldChg>
      <pc:sldChg chg="addSp modSp add mod">
        <pc:chgData name="COLLOT Elodie" userId="7243eb13-6b8c-4f9b-a59b-0b133c7d1e11" providerId="ADAL" clId="{DDC84E78-63C8-46DA-8156-D9B2F2F9BED0}" dt="2023-07-20T05:13:26.097" v="1441" actId="403"/>
        <pc:sldMkLst>
          <pc:docMk/>
          <pc:sldMk cId="3687219180" sldId="292"/>
        </pc:sldMkLst>
        <pc:spChg chg="mod">
          <ac:chgData name="COLLOT Elodie" userId="7243eb13-6b8c-4f9b-a59b-0b133c7d1e11" providerId="ADAL" clId="{DDC84E78-63C8-46DA-8156-D9B2F2F9BED0}" dt="2023-07-20T05:12:44.071" v="1434" actId="6549"/>
          <ac:spMkLst>
            <pc:docMk/>
            <pc:sldMk cId="3687219180" sldId="292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13:26.097" v="1441" actId="403"/>
          <ac:spMkLst>
            <pc:docMk/>
            <pc:sldMk cId="3687219180" sldId="292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5:08:10.470" v="1314"/>
          <ac:spMkLst>
            <pc:docMk/>
            <pc:sldMk cId="3687219180" sldId="292"/>
            <ac:spMk id="6" creationId="{1003C811-E1A5-2537-419C-FDD10CFFD1FC}"/>
          </ac:spMkLst>
        </pc:spChg>
      </pc:sldChg>
      <pc:sldChg chg="addSp modSp add mod">
        <pc:chgData name="COLLOT Elodie" userId="7243eb13-6b8c-4f9b-a59b-0b133c7d1e11" providerId="ADAL" clId="{DDC84E78-63C8-46DA-8156-D9B2F2F9BED0}" dt="2023-07-20T05:13:47.772" v="1448" actId="6549"/>
        <pc:sldMkLst>
          <pc:docMk/>
          <pc:sldMk cId="2735199277" sldId="293"/>
        </pc:sldMkLst>
        <pc:spChg chg="mod">
          <ac:chgData name="COLLOT Elodie" userId="7243eb13-6b8c-4f9b-a59b-0b133c7d1e11" providerId="ADAL" clId="{DDC84E78-63C8-46DA-8156-D9B2F2F9BED0}" dt="2023-07-20T05:13:47.772" v="1448" actId="6549"/>
          <ac:spMkLst>
            <pc:docMk/>
            <pc:sldMk cId="2735199277" sldId="293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13:36.419" v="1443" actId="27636"/>
          <ac:spMkLst>
            <pc:docMk/>
            <pc:sldMk cId="2735199277" sldId="293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5:08:11.249" v="1315"/>
          <ac:spMkLst>
            <pc:docMk/>
            <pc:sldMk cId="2735199277" sldId="293"/>
            <ac:spMk id="6" creationId="{9F8B0EFB-2E69-7BDE-A53E-03FD1C093AA2}"/>
          </ac:spMkLst>
        </pc:spChg>
      </pc:sldChg>
      <pc:sldChg chg="addSp modSp add mod">
        <pc:chgData name="COLLOT Elodie" userId="7243eb13-6b8c-4f9b-a59b-0b133c7d1e11" providerId="ADAL" clId="{DDC84E78-63C8-46DA-8156-D9B2F2F9BED0}" dt="2023-07-20T05:14:04.118" v="1453" actId="14100"/>
        <pc:sldMkLst>
          <pc:docMk/>
          <pc:sldMk cId="3105634995" sldId="294"/>
        </pc:sldMkLst>
        <pc:spChg chg="mod">
          <ac:chgData name="COLLOT Elodie" userId="7243eb13-6b8c-4f9b-a59b-0b133c7d1e11" providerId="ADAL" clId="{DDC84E78-63C8-46DA-8156-D9B2F2F9BED0}" dt="2023-07-20T05:13:59.227" v="1452" actId="20577"/>
          <ac:spMkLst>
            <pc:docMk/>
            <pc:sldMk cId="3105634995" sldId="294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14:04.118" v="1453" actId="14100"/>
          <ac:spMkLst>
            <pc:docMk/>
            <pc:sldMk cId="3105634995" sldId="294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5:08:12.048" v="1316"/>
          <ac:spMkLst>
            <pc:docMk/>
            <pc:sldMk cId="3105634995" sldId="294"/>
            <ac:spMk id="6" creationId="{01C07E29-E252-6FB7-12FA-B49D56A2BEA9}"/>
          </ac:spMkLst>
        </pc:spChg>
      </pc:sldChg>
      <pc:sldChg chg="addSp modSp add mod">
        <pc:chgData name="COLLOT Elodie" userId="7243eb13-6b8c-4f9b-a59b-0b133c7d1e11" providerId="ADAL" clId="{DDC84E78-63C8-46DA-8156-D9B2F2F9BED0}" dt="2023-07-20T05:14:19.322" v="1459" actId="27636"/>
        <pc:sldMkLst>
          <pc:docMk/>
          <pc:sldMk cId="1760576581" sldId="295"/>
        </pc:sldMkLst>
        <pc:spChg chg="mod">
          <ac:chgData name="COLLOT Elodie" userId="7243eb13-6b8c-4f9b-a59b-0b133c7d1e11" providerId="ADAL" clId="{DDC84E78-63C8-46DA-8156-D9B2F2F9BED0}" dt="2023-07-20T05:14:13.422" v="1457" actId="20577"/>
          <ac:spMkLst>
            <pc:docMk/>
            <pc:sldMk cId="1760576581" sldId="295"/>
            <ac:spMk id="2" creationId="{00000000-0000-0000-0000-000000000000}"/>
          </ac:spMkLst>
        </pc:spChg>
        <pc:spChg chg="mod">
          <ac:chgData name="COLLOT Elodie" userId="7243eb13-6b8c-4f9b-a59b-0b133c7d1e11" providerId="ADAL" clId="{DDC84E78-63C8-46DA-8156-D9B2F2F9BED0}" dt="2023-07-20T05:14:19.322" v="1459" actId="27636"/>
          <ac:spMkLst>
            <pc:docMk/>
            <pc:sldMk cId="1760576581" sldId="295"/>
            <ac:spMk id="3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5:08:13.185" v="1317"/>
          <ac:spMkLst>
            <pc:docMk/>
            <pc:sldMk cId="1760576581" sldId="295"/>
            <ac:spMk id="6" creationId="{794E871B-6E9D-5AB4-D0CA-48B2141CF84B}"/>
          </ac:spMkLst>
        </pc:spChg>
      </pc:sldChg>
      <pc:sldChg chg="addSp modSp add mod">
        <pc:chgData name="COLLOT Elodie" userId="7243eb13-6b8c-4f9b-a59b-0b133c7d1e11" providerId="ADAL" clId="{DDC84E78-63C8-46DA-8156-D9B2F2F9BED0}" dt="2023-07-20T05:08:13.911" v="1318"/>
        <pc:sldMkLst>
          <pc:docMk/>
          <pc:sldMk cId="2384880485" sldId="296"/>
        </pc:sldMkLst>
        <pc:spChg chg="mod">
          <ac:chgData name="COLLOT Elodie" userId="7243eb13-6b8c-4f9b-a59b-0b133c7d1e11" providerId="ADAL" clId="{DDC84E78-63C8-46DA-8156-D9B2F2F9BED0}" dt="2023-07-20T05:06:07.510" v="1245"/>
          <ac:spMkLst>
            <pc:docMk/>
            <pc:sldMk cId="2384880485" sldId="296"/>
            <ac:spMk id="2" creationId="{00000000-0000-0000-0000-000000000000}"/>
          </ac:spMkLst>
        </pc:spChg>
        <pc:spChg chg="add mod">
          <ac:chgData name="COLLOT Elodie" userId="7243eb13-6b8c-4f9b-a59b-0b133c7d1e11" providerId="ADAL" clId="{DDC84E78-63C8-46DA-8156-D9B2F2F9BED0}" dt="2023-07-20T05:08:13.911" v="1318"/>
          <ac:spMkLst>
            <pc:docMk/>
            <pc:sldMk cId="2384880485" sldId="296"/>
            <ac:spMk id="6" creationId="{CF57373E-BB96-1712-72E0-925232D03330}"/>
          </ac:spMkLst>
        </pc:spChg>
      </pc:sldChg>
      <pc:sldChg chg="modSp add mod">
        <pc:chgData name="COLLOT Elodie" userId="7243eb13-6b8c-4f9b-a59b-0b133c7d1e11" providerId="ADAL" clId="{DDC84E78-63C8-46DA-8156-D9B2F2F9BED0}" dt="2023-07-20T05:04:19.620" v="1209" actId="6549"/>
        <pc:sldMkLst>
          <pc:docMk/>
          <pc:sldMk cId="4067484245" sldId="297"/>
        </pc:sldMkLst>
        <pc:spChg chg="mod">
          <ac:chgData name="COLLOT Elodie" userId="7243eb13-6b8c-4f9b-a59b-0b133c7d1e11" providerId="ADAL" clId="{DDC84E78-63C8-46DA-8156-D9B2F2F9BED0}" dt="2023-07-20T04:58:57.408" v="1002" actId="113"/>
          <ac:spMkLst>
            <pc:docMk/>
            <pc:sldMk cId="4067484245" sldId="297"/>
            <ac:spMk id="3" creationId="{B6F96728-C2F5-4E4C-ACFC-C85F2DA02A9F}"/>
          </ac:spMkLst>
        </pc:spChg>
        <pc:spChg chg="mod">
          <ac:chgData name="COLLOT Elodie" userId="7243eb13-6b8c-4f9b-a59b-0b133c7d1e11" providerId="ADAL" clId="{DDC84E78-63C8-46DA-8156-D9B2F2F9BED0}" dt="2023-07-20T05:04:19.620" v="1209" actId="6549"/>
          <ac:spMkLst>
            <pc:docMk/>
            <pc:sldMk cId="4067484245" sldId="297"/>
            <ac:spMk id="5" creationId="{531A8F3C-4E68-D37A-84DD-E05BF83FA3A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14EF9F-9D52-4695-A44D-FB890489DBF6}" type="datetimeFigureOut">
              <a:rPr lang="fr-FR" smtClean="0"/>
              <a:t>20/07/2023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7938DF-F9AF-4B02-BED8-B72447F421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4033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307318-A9C1-484F-97C1-1BA62A7E66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AD8C7C0-1393-4211-B0EB-6708AEFD9F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7A509B-A224-4DD5-90B5-422ECCF68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978DA-A0D3-4E2D-BEEC-C2F1CAB2C6D3}" type="datetime1">
              <a:rPr lang="fr-FR" smtClean="0"/>
              <a:t>20/07/2023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96B98BE-5FA9-4347-9DAD-7827D71E6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FC49402-AB7D-4EF9-8064-972C5F805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424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7B7B8F-745E-4F78-B9E5-54DB7091A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EF8308E-A6CA-4381-8D57-D68882F1B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162A46-D2CC-4B04-AE86-F7C2336BCB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F24C7-B93C-4E45-80A1-FE40CDD1A438}" type="datetime1">
              <a:rPr lang="fr-FR" smtClean="0"/>
              <a:t>20/07/2023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832911-037B-4B83-95E4-E9BE1D2CC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2011DE-2916-470E-839D-E9B0035E6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8772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FE91C24-EE31-4E44-9DBC-2EBB0C4BBD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23470B3-508D-4D29-90D6-55939FFF28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095140-FBE1-470D-9A48-909683AC3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55B9F-D1C0-4C79-87C1-A7B157A55817}" type="datetime1">
              <a:rPr lang="fr-FR" smtClean="0"/>
              <a:t>20/07/2023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E8D538-BCDA-4E18-8EB7-0909F6E4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273F31-2AD7-4E1D-BAA8-ECBB7758A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493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BC3DCB-3707-4E24-B0DC-2CFCD1C5F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05D9488-3D79-4A3D-A8FB-8BB1D3591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0FE5FC9-6579-4EC2-A4FB-683ABD20F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5AA86-E047-487D-80F7-A97802F7B5C8}" type="datetime1">
              <a:rPr lang="fr-FR" smtClean="0"/>
              <a:t>20/07/2023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5D6E683-69D5-4CE8-8BF7-3F96687EE3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2690EC6-84B5-40EF-97D3-9A6C3ABA8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4323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2146BD-2856-4C3F-B591-7C31CADD2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5F9135-9CB1-48DB-86B4-5BDBB739A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99F508D-C550-4A2E-8649-3618F803A7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207-4492-4065-9801-9453DB018007}" type="datetime1">
              <a:rPr lang="fr-FR" smtClean="0"/>
              <a:t>20/07/2023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ADD71BD-5089-45A9-8A5A-91799F714A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1877C5-2929-49B3-A86F-054F85AB7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974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D0C959-A50F-45EF-9DD3-0234BBC66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777D705-E10E-49C1-8A16-7E4F6FEAC8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CA85F87-4819-4DDD-95AA-EFD94A67BA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A0118BD-007F-4993-B4F5-657DEC17D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A4CC2-5405-4F2A-BCCC-58BA75DDD253}" type="datetime1">
              <a:rPr lang="fr-FR" smtClean="0"/>
              <a:t>20/07/2023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0531070-2C7A-4D12-9D28-33C8BD023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78FBB72-F70E-4C56-8A03-3856BBBFB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7278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F61837-9F1F-4270-9580-519B439B0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A434F4-FEAD-43E8-96FE-352F16371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8AA7A1F-2040-4A64-B2A3-BD712E505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FE3C050-DF9B-4AAD-A556-8F37490996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41CE5DF-3222-4B1D-AE5D-CED47DDAC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83355AD-FD91-447C-9F16-FB61723BE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191F-D135-40AE-9642-9E7BB3B65D54}" type="datetime1">
              <a:rPr lang="fr-FR" smtClean="0"/>
              <a:t>20/07/2023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02E8D0B-3265-4A6D-8719-B2F14FB28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5C3BF6A-2B3C-493B-9821-90701B6D2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7683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668030-FE46-4D89-8F49-C389C0DA7B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0F2EF97-09B9-4518-B672-A6BE7A748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51A9B-2E0B-4D37-9FDF-410735C3A641}" type="datetime1">
              <a:rPr lang="fr-FR" smtClean="0"/>
              <a:t>20/07/2023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E2E9CD8-22CF-49E7-B84D-0BFB2560C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57770AD-6343-4DCE-B811-5876A81B8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042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536F3BB-5A65-4AD0-8749-3645F7063B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8ED7E-8BB5-42C0-8139-D8EF515BD977}" type="datetime1">
              <a:rPr lang="fr-FR" smtClean="0"/>
              <a:t>20/07/2023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35C1573-ACF5-4971-B02F-7CA33B9F6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31B1A1D-C2C0-4EE3-9B1C-33B136EF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853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C65A63-C234-4984-BAA0-43F9C99B0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627B8A-6E99-4143-A8F7-087780105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635E20D-6A73-4B0E-B963-5840CBB4F0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94B6E52-419C-410C-9BF5-88412C0C4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A0B33-499A-49AE-AEA1-9A434F21096A}" type="datetime1">
              <a:rPr lang="fr-FR" smtClean="0"/>
              <a:t>20/07/2023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2A3B642-1C3B-476A-8304-387866F38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7D88692-4F7D-4791-A22F-1084188B4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3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D7FC1E-4579-47F0-8672-C0F11BB71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85F5D9A-8C8B-40A4-9D35-8E9DA931D8E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EA8ECE-D47C-4D51-8A8C-99AE0D06EB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2B55F8D-135D-4C07-8C83-0FF3E4B19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706009-2997-4D6F-88E4-027E17E67152}" type="datetime1">
              <a:rPr lang="fr-FR" smtClean="0"/>
              <a:t>20/07/2023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F7BC928-7CCE-4DC5-8B79-873236DD47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A3969C5-ADDB-4679-A7CB-0C6DC779D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0747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3B9E638-4966-4F26-8C98-D2A39BB6D0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52A8DD3-7575-443B-9F90-7A17D3948A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619A280-0A06-4552-9BF7-24C3DE9EA1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56CD1-A6EC-4524-AFC5-FBD0D3964DDC}" type="datetime1">
              <a:rPr lang="fr-FR" smtClean="0"/>
              <a:t>20/07/2023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7BBE03-46A4-4B80-9EFB-92E7F04D51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A22998-0C5A-446D-9F3D-871C8DBDB3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145D37-6DEC-499C-8062-DD8488EC10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976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unece.org/pages/viewpage.action?pageId=160694352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7BCCB5-8479-4331-A885-879B3AAA670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latin typeface="Calibri "/>
              </a:rPr>
              <a:t>Status</a:t>
            </a:r>
            <a:r>
              <a:rPr lang="fr-FR" dirty="0">
                <a:latin typeface="Calibri "/>
              </a:rPr>
              <a:t> report to 78th GRBP</a:t>
            </a:r>
            <a:br>
              <a:rPr lang="fr-FR" dirty="0">
                <a:latin typeface="Calibri "/>
              </a:rPr>
            </a:br>
            <a:r>
              <a:rPr lang="fr-FR" sz="4400" dirty="0">
                <a:latin typeface="Calibri "/>
              </a:rPr>
              <a:t>(</a:t>
            </a:r>
            <a:r>
              <a:rPr lang="en-GB" sz="4400" dirty="0">
                <a:latin typeface="Calibri "/>
              </a:rPr>
              <a:t>August-September</a:t>
            </a:r>
            <a:r>
              <a:rPr lang="fr-FR" sz="4400" dirty="0">
                <a:latin typeface="Calibri "/>
              </a:rPr>
              <a:t> 2023)</a:t>
            </a:r>
            <a:endParaRPr lang="fr-FR" dirty="0">
              <a:latin typeface="Calibri "/>
            </a:endParaRP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436EA22-533B-4F31-BFC6-8902F03D24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42715"/>
            <a:ext cx="9144000" cy="1655762"/>
          </a:xfrm>
        </p:spPr>
        <p:txBody>
          <a:bodyPr>
            <a:normAutofit/>
          </a:bodyPr>
          <a:lstStyle/>
          <a:p>
            <a:r>
              <a:rPr lang="en-GB" sz="4000" dirty="0">
                <a:latin typeface="Calibri "/>
              </a:rPr>
              <a:t>Task Force on Tyre Abrasion</a:t>
            </a:r>
          </a:p>
          <a:p>
            <a:r>
              <a:rPr lang="en-GB" sz="3200" dirty="0">
                <a:latin typeface="Calibri "/>
              </a:rPr>
              <a:t>On behalf of GRBP and GRPE</a:t>
            </a:r>
            <a:r>
              <a:rPr lang="en-GB" sz="4000" dirty="0">
                <a:latin typeface="Calibri "/>
              </a:rPr>
              <a:t> </a:t>
            </a:r>
          </a:p>
          <a:p>
            <a:endParaRPr lang="en-GB" sz="4800" dirty="0">
              <a:latin typeface="Calibri 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B977854-C418-4DF5-BCE5-6F02F3D39C22}"/>
              </a:ext>
            </a:extLst>
          </p:cNvPr>
          <p:cNvSpPr/>
          <p:nvPr/>
        </p:nvSpPr>
        <p:spPr>
          <a:xfrm>
            <a:off x="0" y="139118"/>
            <a:ext cx="3601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/>
                </a:solidFill>
                <a:latin typeface="Calibri "/>
              </a:rPr>
              <a:t>Transmitted by the co-chairs </a:t>
            </a:r>
            <a:br>
              <a:rPr lang="en-GB" dirty="0">
                <a:solidFill>
                  <a:schemeClr val="tx1"/>
                </a:solidFill>
                <a:latin typeface="Calibri "/>
              </a:rPr>
            </a:br>
            <a:r>
              <a:rPr lang="en-GB" dirty="0">
                <a:solidFill>
                  <a:schemeClr val="tx1"/>
                </a:solidFill>
                <a:latin typeface="Calibri "/>
              </a:rPr>
              <a:t>of </a:t>
            </a:r>
            <a:r>
              <a:rPr lang="en-GB" dirty="0">
                <a:latin typeface="Calibri "/>
              </a:rPr>
              <a:t>TF </a:t>
            </a:r>
            <a:r>
              <a:rPr lang="en-GB" dirty="0">
                <a:solidFill>
                  <a:schemeClr val="tx1"/>
                </a:solidFill>
                <a:latin typeface="Calibri "/>
              </a:rPr>
              <a:t>for Tyre </a:t>
            </a:r>
            <a:r>
              <a:rPr lang="en-GB" dirty="0">
                <a:latin typeface="Calibri "/>
              </a:rPr>
              <a:t>Ab</a:t>
            </a:r>
            <a:r>
              <a:rPr lang="en-GB" dirty="0">
                <a:solidFill>
                  <a:schemeClr val="tx1"/>
                </a:solidFill>
                <a:latin typeface="Calibri "/>
              </a:rPr>
              <a:t>rasion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911E3F7-4975-4BCD-A19E-D1EE644E3526}"/>
              </a:ext>
            </a:extLst>
          </p:cNvPr>
          <p:cNvSpPr/>
          <p:nvPr/>
        </p:nvSpPr>
        <p:spPr>
          <a:xfrm>
            <a:off x="7819084" y="106829"/>
            <a:ext cx="4030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u="sng" dirty="0">
                <a:latin typeface="Calibri "/>
              </a:rPr>
              <a:t>Informal document </a:t>
            </a:r>
            <a:r>
              <a:rPr lang="en-GB" b="1" dirty="0">
                <a:solidFill>
                  <a:srgbClr val="FF0000"/>
                </a:solidFill>
                <a:latin typeface="Calibri "/>
              </a:rPr>
              <a:t>GRBP-78-xx</a:t>
            </a:r>
            <a:r>
              <a:rPr lang="en-GB" b="1" dirty="0">
                <a:latin typeface="Calibri "/>
              </a:rPr>
              <a:t> </a:t>
            </a:r>
            <a:endParaRPr lang="en-GB" dirty="0">
              <a:latin typeface="Calibri "/>
            </a:endParaRPr>
          </a:p>
          <a:p>
            <a:pPr algn="r"/>
            <a:r>
              <a:rPr lang="en-GB" dirty="0">
                <a:latin typeface="Calibri "/>
              </a:rPr>
              <a:t>(78th GRBP, August 30 – September 1, 2023, agenda item 7e)  </a:t>
            </a:r>
          </a:p>
        </p:txBody>
      </p:sp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877AA9EA-330A-401F-B0A4-9C794A690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DDA7DB2-8DB8-47A0-91A4-5FAF21EBA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2386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59680" cy="1325563"/>
          </a:xfrm>
        </p:spPr>
        <p:txBody>
          <a:bodyPr/>
          <a:lstStyle/>
          <a:p>
            <a:r>
              <a:rPr lang="en-US" b="1" dirty="0"/>
              <a:t>On-Road</a:t>
            </a:r>
            <a:r>
              <a:rPr lang="en-US" dirty="0"/>
              <a:t> method - Reference </a:t>
            </a:r>
            <a:r>
              <a:rPr lang="en-US" dirty="0" err="1"/>
              <a:t>tyres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Reference </a:t>
            </a:r>
            <a:r>
              <a:rPr lang="en-GB" dirty="0"/>
              <a:t>tyres</a:t>
            </a:r>
            <a:r>
              <a:rPr lang="en-IE" dirty="0"/>
              <a:t> shall be stored in</a:t>
            </a:r>
            <a:br>
              <a:rPr lang="en-IE" dirty="0"/>
            </a:br>
            <a:r>
              <a:rPr lang="en-IE" dirty="0"/>
              <a:t>condition recommended by ASTM.</a:t>
            </a:r>
          </a:p>
          <a:p>
            <a:pPr marL="0" indent="0">
              <a:buNone/>
            </a:pPr>
            <a:r>
              <a:rPr lang="en-US" dirty="0"/>
              <a:t>  Normal: 225/45R17 94 XL                       3PMSF: 225/45R17 94 XL</a:t>
            </a:r>
            <a:endParaRPr lang="en-IE" dirty="0"/>
          </a:p>
        </p:txBody>
      </p:sp>
      <p:pic>
        <p:nvPicPr>
          <p:cNvPr id="4" name="Picture 3" descr="Une image contenant ordinateur, appareil, ligne&#10;&#10;Description générée automatiquement">
            <a:extLst>
              <a:ext uri="{FF2B5EF4-FFF2-40B4-BE49-F238E27FC236}">
                <a16:creationId xmlns:a16="http://schemas.microsoft.com/office/drawing/2014/main" id="{188B8B99-636B-A916-1B3F-F9AB5AC2939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358" y="3190156"/>
            <a:ext cx="2867010" cy="2867010"/>
          </a:xfrm>
          <a:prstGeom prst="rect">
            <a:avLst/>
          </a:prstGeom>
        </p:spPr>
      </p:pic>
      <p:pic>
        <p:nvPicPr>
          <p:cNvPr id="5" name="Picture 4" descr="Une image contenant tour&#10;&#10;Description générée automatiquement">
            <a:extLst>
              <a:ext uri="{FF2B5EF4-FFF2-40B4-BE49-F238E27FC236}">
                <a16:creationId xmlns:a16="http://schemas.microsoft.com/office/drawing/2014/main" id="{3E650BEE-1C60-7D04-1AA7-7BE7DA7627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95" t="34040" r="32307" b="30773"/>
          <a:stretch/>
        </p:blipFill>
        <p:spPr bwMode="auto">
          <a:xfrm>
            <a:off x="7280302" y="3181232"/>
            <a:ext cx="2883565" cy="287449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2314" y="65627"/>
            <a:ext cx="5600700" cy="26860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09944" y="365125"/>
            <a:ext cx="1651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Candidate </a:t>
            </a:r>
            <a:r>
              <a:rPr lang="en-US" dirty="0" err="1"/>
              <a:t>tyres</a:t>
            </a:r>
            <a:endParaRPr lang="en-IE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257032" y="237744"/>
            <a:ext cx="5852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8061743" y="475377"/>
            <a:ext cx="0" cy="259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9AEC0A85-7E52-E538-15BA-4BA87FF44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BB815B95-FC4C-4BF1-8D81-400B1D946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10</a:t>
            </a:fld>
            <a:endParaRPr lang="fr-FR"/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07E1E5D5-976D-CE46-9C57-97F54F89BFA9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3159437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On-Road</a:t>
            </a:r>
            <a:r>
              <a:rPr lang="en-US" dirty="0"/>
              <a:t> method - Circuit [3 and 8.1]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1277600" cy="4351338"/>
          </a:xfrm>
        </p:spPr>
        <p:txBody>
          <a:bodyPr>
            <a:normAutofit/>
          </a:bodyPr>
          <a:lstStyle/>
          <a:p>
            <a:r>
              <a:rPr lang="en-US" sz="2600" dirty="0"/>
              <a:t>Test distance: 8000 km (-300 km to </a:t>
            </a:r>
            <a:r>
              <a:rPr lang="en-US" sz="2600" dirty="0">
                <a:solidFill>
                  <a:srgbClr val="FF0000"/>
                </a:solidFill>
              </a:rPr>
              <a:t>+1200 </a:t>
            </a:r>
            <a:r>
              <a:rPr lang="en-US" sz="2600" dirty="0"/>
              <a:t>km) driven by repeating circuits.</a:t>
            </a:r>
          </a:p>
          <a:p>
            <a:r>
              <a:rPr lang="en-US" sz="2600" dirty="0"/>
              <a:t>Circuit consists of one or more loops, with cars returning to the departure point without being transported. </a:t>
            </a:r>
          </a:p>
          <a:p>
            <a:r>
              <a:rPr lang="en-US" sz="2600" dirty="0"/>
              <a:t>Circuit min distance 300 km of different roads.</a:t>
            </a:r>
            <a:endParaRPr lang="en-IE" sz="2600" dirty="0"/>
          </a:p>
          <a:p>
            <a:r>
              <a:rPr lang="en-US" sz="2600" dirty="0"/>
              <a:t>Loop: section of circuit having the same start and end point. Loop driven opposite way is considered different loop. The loops of a circuit can be run in any order.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622" y="4495756"/>
            <a:ext cx="7811988" cy="1853692"/>
          </a:xfrm>
          <a:prstGeom prst="rect">
            <a:avLst/>
          </a:prstGeom>
        </p:spPr>
      </p:pic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BC725D81-A1CD-E5D6-E52F-447027E8C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896580-0B7A-1245-75FB-ED93E620F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11</a:t>
            </a:fld>
            <a:endParaRPr lang="fr-FR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18BFEFEA-1C17-1E39-22D3-4A13706AD875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26164443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514375" cy="1325563"/>
          </a:xfrm>
        </p:spPr>
        <p:txBody>
          <a:bodyPr/>
          <a:lstStyle/>
          <a:p>
            <a:r>
              <a:rPr lang="en-US" b="1" dirty="0"/>
              <a:t>On-Road</a:t>
            </a:r>
            <a:r>
              <a:rPr lang="en-US" dirty="0"/>
              <a:t> method - Circuit [8.6]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1212831" cy="4413566"/>
          </a:xfrm>
        </p:spPr>
        <p:txBody>
          <a:bodyPr>
            <a:normAutofit/>
          </a:bodyPr>
          <a:lstStyle/>
          <a:p>
            <a:pPr lvl="1"/>
            <a:endParaRPr lang="en-US" sz="2000" dirty="0"/>
          </a:p>
          <a:p>
            <a:pPr lvl="1"/>
            <a:endParaRPr lang="en-US" sz="2000" dirty="0"/>
          </a:p>
          <a:p>
            <a:pPr lvl="1"/>
            <a:endParaRPr lang="en-US" sz="2000" dirty="0"/>
          </a:p>
          <a:p>
            <a:r>
              <a:rPr lang="en-US" sz="2400" dirty="0"/>
              <a:t>The circuit abrasion rate shall be determined:</a:t>
            </a:r>
          </a:p>
          <a:p>
            <a:pPr lvl="1"/>
            <a:r>
              <a:rPr lang="en-US" sz="2000" dirty="0"/>
              <a:t>Convoy of at least 2 vehicles having the reference </a:t>
            </a:r>
            <a:r>
              <a:rPr lang="en-US" sz="2000" dirty="0" err="1"/>
              <a:t>tyres</a:t>
            </a:r>
            <a:r>
              <a:rPr lang="en-US" sz="2000" dirty="0"/>
              <a:t> (Normal or 3PMSF) </a:t>
            </a:r>
          </a:p>
          <a:p>
            <a:pPr lvl="1"/>
            <a:r>
              <a:rPr lang="en-US" sz="2000" dirty="0"/>
              <a:t>At three ambient temperatures: one at least 15-25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°C (Normal) or 5-15°C (3PMSF) </a:t>
            </a:r>
            <a:endParaRPr lang="en-US" sz="2000" dirty="0"/>
          </a:p>
          <a:p>
            <a:r>
              <a:rPr lang="en-US" sz="2400" dirty="0"/>
              <a:t> The circuit abrasion rate shall be (one needs to be checked)</a:t>
            </a:r>
          </a:p>
          <a:p>
            <a:pPr lvl="1"/>
            <a:r>
              <a:rPr lang="en-US" sz="2000" dirty="0"/>
              <a:t>@20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°C (Normal reference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tyres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US" sz="2000" dirty="0"/>
              <a:t>needs to be in the range [</a:t>
            </a:r>
            <a:r>
              <a:rPr lang="en-US" sz="2000" dirty="0">
                <a:solidFill>
                  <a:srgbClr val="FF0000"/>
                </a:solidFill>
              </a:rPr>
              <a:t>range</a:t>
            </a:r>
            <a:r>
              <a:rPr lang="en-US" sz="2000" dirty="0"/>
              <a:t>] mg/km/ton</a:t>
            </a:r>
          </a:p>
          <a:p>
            <a:pPr lvl="1"/>
            <a:r>
              <a:rPr lang="en-US" sz="2000" dirty="0"/>
              <a:t>@10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°C (3PMSF reference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tyres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US" sz="2000" dirty="0"/>
              <a:t>needs to be in the range [</a:t>
            </a:r>
            <a:r>
              <a:rPr lang="en-US" sz="2000" dirty="0">
                <a:solidFill>
                  <a:srgbClr val="FF0000"/>
                </a:solidFill>
              </a:rPr>
              <a:t>range</a:t>
            </a:r>
            <a:r>
              <a:rPr lang="en-US" sz="2000" dirty="0"/>
              <a:t>] mg/km/ton</a:t>
            </a:r>
          </a:p>
          <a:p>
            <a:r>
              <a:rPr lang="en-IE" sz="2400" dirty="0"/>
              <a:t>13.9: If the circuit is modified by ≤10 km, or 10-30 km for ≤8 shifts or </a:t>
            </a:r>
            <a:r>
              <a:rPr lang="en-US" sz="2400" dirty="0"/>
              <a:t>&lt;100 km (or 20% of circuit, whichever is smaller), it is still valid</a:t>
            </a:r>
          </a:p>
          <a:p>
            <a:endParaRPr lang="en-IE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6035040" y="169862"/>
            <a:ext cx="6015991" cy="2811082"/>
            <a:chOff x="212445" y="0"/>
            <a:chExt cx="6423967" cy="3041652"/>
          </a:xfrm>
        </p:grpSpPr>
        <p:cxnSp>
          <p:nvCxnSpPr>
            <p:cNvPr id="5" name="Straight Arrow Connector 4"/>
            <p:cNvCxnSpPr/>
            <p:nvPr/>
          </p:nvCxnSpPr>
          <p:spPr>
            <a:xfrm flipV="1">
              <a:off x="788062" y="2689860"/>
              <a:ext cx="5848350" cy="4571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H="1" flipV="1">
              <a:off x="741017" y="0"/>
              <a:ext cx="45719" cy="273431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229359" y="1067131"/>
              <a:ext cx="3780907" cy="14248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380434" y="295855"/>
              <a:ext cx="3780907" cy="142489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085989" y="570175"/>
              <a:ext cx="0" cy="216535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789679" y="1186401"/>
              <a:ext cx="0" cy="84147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 Box 2"/>
            <p:cNvSpPr txBox="1"/>
            <p:nvPr/>
          </p:nvSpPr>
          <p:spPr>
            <a:xfrm rot="16200000">
              <a:off x="-322543" y="1395536"/>
              <a:ext cx="1339215" cy="26924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just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tabLst>
                  <a:tab pos="255905" algn="l"/>
                </a:tabLst>
              </a:pPr>
              <a:r>
                <a:rPr lang="fr-FR" sz="1000">
                  <a:effectLst/>
                  <a:latin typeface="Times New Roman" panose="02020603050405020304" pitchFamily="18" charset="0"/>
                  <a:ea typeface="MS Mincho"/>
                </a:rPr>
                <a:t>Abrasion rate mg/km/t</a:t>
              </a:r>
              <a:endParaRPr lang="en-IE" sz="1000">
                <a:effectLst/>
                <a:latin typeface="Times New Roman" panose="02020603050405020304" pitchFamily="18" charset="0"/>
                <a:ea typeface="MS Mincho"/>
              </a:endParaRPr>
            </a:p>
          </p:txBody>
        </p:sp>
        <p:sp>
          <p:nvSpPr>
            <p:cNvPr id="12" name="Text Box 13"/>
            <p:cNvSpPr txBox="1"/>
            <p:nvPr/>
          </p:nvSpPr>
          <p:spPr>
            <a:xfrm>
              <a:off x="4393557" y="2772412"/>
              <a:ext cx="1557655" cy="26924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just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tabLst>
                  <a:tab pos="255905" algn="l"/>
                </a:tabLst>
              </a:pPr>
              <a:r>
                <a:rPr lang="en-US" sz="1000">
                  <a:effectLst/>
                  <a:latin typeface="Times New Roman" panose="02020603050405020304" pitchFamily="18" charset="0"/>
                  <a:ea typeface="MS Mincho"/>
                </a:rPr>
                <a:t>Temperature (test average)</a:t>
              </a:r>
              <a:endParaRPr lang="en-IE" sz="1000">
                <a:effectLst/>
                <a:latin typeface="Times New Roman" panose="02020603050405020304" pitchFamily="18" charset="0"/>
                <a:ea typeface="MS Mincho"/>
              </a:endParaRPr>
            </a:p>
          </p:txBody>
        </p:sp>
        <p:sp>
          <p:nvSpPr>
            <p:cNvPr id="13" name="Text Box 7"/>
            <p:cNvSpPr txBox="1"/>
            <p:nvPr/>
          </p:nvSpPr>
          <p:spPr>
            <a:xfrm>
              <a:off x="2827310" y="2736881"/>
              <a:ext cx="474345" cy="269240"/>
            </a:xfrm>
            <a:prstGeom prst="rect">
              <a:avLst/>
            </a:prstGeom>
            <a:solidFill>
              <a:schemeClr val="lt1"/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just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tabLst>
                  <a:tab pos="255905" algn="l"/>
                </a:tabLst>
              </a:pPr>
              <a:r>
                <a:rPr lang="fr-FR" sz="1000">
                  <a:effectLst/>
                  <a:latin typeface="Times New Roman" panose="02020603050405020304" pitchFamily="18" charset="0"/>
                  <a:ea typeface="MS Mincho"/>
                </a:rPr>
                <a:t>20 </a:t>
              </a:r>
              <a:r>
                <a:rPr lang="fr-FR" sz="1000" baseline="30000">
                  <a:effectLst/>
                  <a:latin typeface="Times New Roman" panose="02020603050405020304" pitchFamily="18" charset="0"/>
                  <a:ea typeface="MS Mincho"/>
                </a:rPr>
                <a:t>o</a:t>
              </a:r>
              <a:r>
                <a:rPr lang="fr-FR" sz="1000">
                  <a:effectLst/>
                  <a:latin typeface="Times New Roman" panose="02020603050405020304" pitchFamily="18" charset="0"/>
                  <a:ea typeface="MS Mincho"/>
                </a:rPr>
                <a:t>C</a:t>
              </a:r>
              <a:endParaRPr lang="en-IE" sz="1000">
                <a:effectLst/>
                <a:latin typeface="Times New Roman" panose="02020603050405020304" pitchFamily="18" charset="0"/>
                <a:ea typeface="MS Mincho"/>
              </a:endParaRPr>
            </a:p>
          </p:txBody>
        </p:sp>
        <p:cxnSp>
          <p:nvCxnSpPr>
            <p:cNvPr id="14" name="Connecteur droit 34"/>
            <p:cNvCxnSpPr/>
            <p:nvPr/>
          </p:nvCxnSpPr>
          <p:spPr>
            <a:xfrm>
              <a:off x="1328750" y="681493"/>
              <a:ext cx="3734356" cy="1401635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Zone de texte 35"/>
            <p:cNvSpPr txBox="1"/>
            <p:nvPr/>
          </p:nvSpPr>
          <p:spPr>
            <a:xfrm>
              <a:off x="2731906" y="1742977"/>
              <a:ext cx="344805" cy="2349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just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tabLst>
                  <a:tab pos="255905" algn="l"/>
                </a:tabLst>
              </a:pPr>
              <a:r>
                <a:rPr lang="en-US" sz="1000">
                  <a:effectLst/>
                  <a:latin typeface="Times New Roman" panose="02020603050405020304" pitchFamily="18" charset="0"/>
                  <a:ea typeface="MS Mincho"/>
                </a:rPr>
                <a:t>A1</a:t>
              </a:r>
              <a:endParaRPr lang="en-IE" sz="1000">
                <a:effectLst/>
                <a:latin typeface="Times New Roman" panose="02020603050405020304" pitchFamily="18" charset="0"/>
                <a:ea typeface="MS Mincho"/>
              </a:endParaRPr>
            </a:p>
          </p:txBody>
        </p:sp>
        <p:sp>
          <p:nvSpPr>
            <p:cNvPr id="16" name="Zone de texte 36"/>
            <p:cNvSpPr txBox="1"/>
            <p:nvPr/>
          </p:nvSpPr>
          <p:spPr>
            <a:xfrm>
              <a:off x="3141355" y="677512"/>
              <a:ext cx="344805" cy="2349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6350">
              <a:solidFill>
                <a:prstClr val="black"/>
              </a:solidFill>
            </a:ln>
          </p:spPr>
          <p:txBody>
            <a:bodyPr rot="0" spcFirstLastPara="0" vert="horz" wrap="non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algn="just">
                <a:lnSpc>
                  <a:spcPts val="1200"/>
                </a:lnSpc>
                <a:spcBef>
                  <a:spcPts val="0"/>
                </a:spcBef>
                <a:spcAft>
                  <a:spcPts val="0"/>
                </a:spcAft>
                <a:tabLst>
                  <a:tab pos="255905" algn="l"/>
                </a:tabLst>
              </a:pPr>
              <a:r>
                <a:rPr lang="en-US" sz="1000">
                  <a:effectLst/>
                  <a:latin typeface="Times New Roman" panose="02020603050405020304" pitchFamily="18" charset="0"/>
                  <a:ea typeface="MS Mincho"/>
                </a:rPr>
                <a:t>A2</a:t>
              </a:r>
              <a:endParaRPr lang="en-IE" sz="1000">
                <a:effectLst/>
                <a:latin typeface="Times New Roman" panose="02020603050405020304" pitchFamily="18" charset="0"/>
                <a:ea typeface="MS Mincho"/>
              </a:endParaRPr>
            </a:p>
          </p:txBody>
        </p:sp>
        <p:sp>
          <p:nvSpPr>
            <p:cNvPr id="17" name="Cercle : creux 37"/>
            <p:cNvSpPr/>
            <p:nvPr/>
          </p:nvSpPr>
          <p:spPr>
            <a:xfrm>
              <a:off x="2998524" y="844495"/>
              <a:ext cx="152400" cy="165100"/>
            </a:xfrm>
            <a:prstGeom prst="donu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E"/>
            </a:p>
          </p:txBody>
        </p:sp>
        <p:sp>
          <p:nvSpPr>
            <p:cNvPr id="18" name="Cercle : creux 38"/>
            <p:cNvSpPr/>
            <p:nvPr/>
          </p:nvSpPr>
          <p:spPr>
            <a:xfrm>
              <a:off x="2998524" y="1663479"/>
              <a:ext cx="152400" cy="165100"/>
            </a:xfrm>
            <a:prstGeom prst="donu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E"/>
            </a:p>
          </p:txBody>
        </p:sp>
        <p:sp>
          <p:nvSpPr>
            <p:cNvPr id="19" name="Cercle : creux 39"/>
            <p:cNvSpPr/>
            <p:nvPr/>
          </p:nvSpPr>
          <p:spPr>
            <a:xfrm>
              <a:off x="3718117" y="1361329"/>
              <a:ext cx="152400" cy="165100"/>
            </a:xfrm>
            <a:prstGeom prst="donu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E"/>
            </a:p>
          </p:txBody>
        </p:sp>
        <p:cxnSp>
          <p:nvCxnSpPr>
            <p:cNvPr id="20" name="Connecteur droit avec flèche 40"/>
            <p:cNvCxnSpPr/>
            <p:nvPr/>
          </p:nvCxnSpPr>
          <p:spPr>
            <a:xfrm flipH="1" flipV="1">
              <a:off x="3084332" y="1109207"/>
              <a:ext cx="632128" cy="2822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Espace réservé du pied de page 1">
            <a:extLst>
              <a:ext uri="{FF2B5EF4-FFF2-40B4-BE49-F238E27FC236}">
                <a16:creationId xmlns:a16="http://schemas.microsoft.com/office/drawing/2014/main" id="{F8D2DA58-D624-449D-D023-3901B0E48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22" name="Espace réservé du numéro de diapositive 21">
            <a:extLst>
              <a:ext uri="{FF2B5EF4-FFF2-40B4-BE49-F238E27FC236}">
                <a16:creationId xmlns:a16="http://schemas.microsoft.com/office/drawing/2014/main" id="{F9492F09-2B6E-EAFA-FAED-D9BC085A6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12</a:t>
            </a:fld>
            <a:endParaRPr lang="fr-FR"/>
          </a:p>
        </p:txBody>
      </p:sp>
      <p:sp>
        <p:nvSpPr>
          <p:cNvPr id="23" name="TextBox 3">
            <a:extLst>
              <a:ext uri="{FF2B5EF4-FFF2-40B4-BE49-F238E27FC236}">
                <a16:creationId xmlns:a16="http://schemas.microsoft.com/office/drawing/2014/main" id="{987878EA-06C5-FC04-15A5-0D1373057C57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4179032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On-Road</a:t>
            </a:r>
            <a:r>
              <a:rPr lang="en-US" dirty="0"/>
              <a:t> method - Preparation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541008" cy="4351338"/>
          </a:xfrm>
        </p:spPr>
        <p:txBody>
          <a:bodyPr/>
          <a:lstStyle/>
          <a:p>
            <a:r>
              <a:rPr lang="en-US" dirty="0"/>
              <a:t>Convoy</a:t>
            </a:r>
          </a:p>
          <a:p>
            <a:pPr lvl="1"/>
            <a:r>
              <a:rPr lang="en-US" dirty="0"/>
              <a:t>13.1 General. Up to 4 vehicles. One is fitted  with reference </a:t>
            </a:r>
            <a:r>
              <a:rPr lang="en-US" dirty="0" err="1"/>
              <a:t>tyres</a:t>
            </a:r>
            <a:endParaRPr lang="en-US" dirty="0"/>
          </a:p>
          <a:p>
            <a:pPr lvl="1"/>
            <a:r>
              <a:rPr lang="en-US" dirty="0"/>
              <a:t>13.3 Convoy composition. Homogeneous for:</a:t>
            </a:r>
          </a:p>
          <a:p>
            <a:pPr lvl="2"/>
            <a:r>
              <a:rPr lang="en-US" dirty="0"/>
              <a:t>Number and position of driven wheels (7.1)</a:t>
            </a:r>
          </a:p>
          <a:p>
            <a:pPr lvl="2"/>
            <a:r>
              <a:rPr lang="en-US" dirty="0"/>
              <a:t>FWD or RWD or AWD only in the convoy</a:t>
            </a:r>
          </a:p>
          <a:p>
            <a:pPr lvl="2"/>
            <a:r>
              <a:rPr lang="en-US" dirty="0"/>
              <a:t>Same propulsion energy converters (e.g. ICE, or NOVC-HEV etc.)</a:t>
            </a:r>
          </a:p>
          <a:p>
            <a:pPr lvl="2"/>
            <a:r>
              <a:rPr lang="en-US" dirty="0"/>
              <a:t>F2 vehicle ref. </a:t>
            </a:r>
            <a:r>
              <a:rPr lang="en-US" dirty="0" err="1"/>
              <a:t>tyres</a:t>
            </a:r>
            <a:r>
              <a:rPr lang="en-US" dirty="0"/>
              <a:t> &lt;1.2 F2 rest vehicles (7.1.9)</a:t>
            </a:r>
          </a:p>
          <a:p>
            <a:pPr lvl="1"/>
            <a:r>
              <a:rPr lang="en-US" dirty="0"/>
              <a:t>13.4 Vehicles and drivers rotation</a:t>
            </a:r>
          </a:p>
          <a:p>
            <a:pPr lvl="2"/>
            <a:r>
              <a:rPr lang="en-US" dirty="0"/>
              <a:t>Each </a:t>
            </a:r>
            <a:r>
              <a:rPr lang="en-US" dirty="0" err="1"/>
              <a:t>tyre</a:t>
            </a:r>
            <a:r>
              <a:rPr lang="en-US" dirty="0"/>
              <a:t> shall be exposed to the same distance (±10%) to all drivers and positions in convoy</a:t>
            </a:r>
          </a:p>
          <a:p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4920" y="104626"/>
            <a:ext cx="4327352" cy="6689366"/>
          </a:xfrm>
          <a:prstGeom prst="rect">
            <a:avLst/>
          </a:prstGeom>
        </p:spPr>
      </p:pic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EFB87193-1C8B-9180-36F8-9855A951A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036AFF-64D0-7D0D-5EB7-722CA7540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13</a:t>
            </a:fld>
            <a:endParaRPr lang="fr-FR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6D5B95FF-1B9A-ED26-E088-31AF9F33DADB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21647268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On-Road</a:t>
            </a:r>
            <a:r>
              <a:rPr lang="en-US" dirty="0"/>
              <a:t> method - Preparation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6"/>
            <a:ext cx="11250168" cy="4344084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Tyres</a:t>
            </a:r>
            <a:r>
              <a:rPr lang="en-US" dirty="0"/>
              <a:t> preparation [11]</a:t>
            </a:r>
          </a:p>
          <a:p>
            <a:pPr lvl="1"/>
            <a:r>
              <a:rPr lang="en-US" dirty="0"/>
              <a:t>11.2 </a:t>
            </a:r>
            <a:r>
              <a:rPr lang="en-US" dirty="0" err="1"/>
              <a:t>Tyre</a:t>
            </a:r>
            <a:r>
              <a:rPr lang="en-US" dirty="0"/>
              <a:t> mass measurement (without rim) [6.1]</a:t>
            </a:r>
          </a:p>
          <a:p>
            <a:pPr lvl="1"/>
            <a:r>
              <a:rPr lang="en-US" dirty="0"/>
              <a:t>11.1 </a:t>
            </a:r>
            <a:r>
              <a:rPr lang="en-US" dirty="0" err="1"/>
              <a:t>Tyre</a:t>
            </a:r>
            <a:r>
              <a:rPr lang="en-US" dirty="0"/>
              <a:t> fitment on rim (</a:t>
            </a:r>
            <a:r>
              <a:rPr lang="en-US" i="1" dirty="0"/>
              <a:t>and vehicle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11.3 </a:t>
            </a:r>
            <a:r>
              <a:rPr lang="en-US" dirty="0" err="1"/>
              <a:t>Tyre</a:t>
            </a:r>
            <a:r>
              <a:rPr lang="en-US" dirty="0"/>
              <a:t> and wheel assembly mass measurement [6.2] (</a:t>
            </a:r>
            <a:r>
              <a:rPr lang="en-US" dirty="0">
                <a:solidFill>
                  <a:srgbClr val="FF0000"/>
                </a:solidFill>
              </a:rPr>
              <a:t>optional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11.4 </a:t>
            </a:r>
            <a:r>
              <a:rPr lang="en-US" dirty="0" err="1"/>
              <a:t>Tyre</a:t>
            </a:r>
            <a:r>
              <a:rPr lang="en-US" dirty="0"/>
              <a:t> inflation pressure: Ref: 290 </a:t>
            </a:r>
            <a:r>
              <a:rPr lang="en-US" dirty="0" err="1"/>
              <a:t>kPa</a:t>
            </a:r>
            <a:r>
              <a:rPr lang="en-US" dirty="0"/>
              <a:t>, rest 250 </a:t>
            </a:r>
            <a:r>
              <a:rPr lang="en-US" dirty="0" err="1"/>
              <a:t>kPa</a:t>
            </a:r>
            <a:r>
              <a:rPr lang="en-US" dirty="0"/>
              <a:t> or 290 </a:t>
            </a:r>
            <a:r>
              <a:rPr lang="en-US" dirty="0" err="1"/>
              <a:t>kPa</a:t>
            </a:r>
            <a:r>
              <a:rPr lang="en-US" dirty="0"/>
              <a:t> (XL, HL)</a:t>
            </a:r>
          </a:p>
          <a:p>
            <a:r>
              <a:rPr lang="en-US" dirty="0"/>
              <a:t>Vehicles preparation [12]</a:t>
            </a:r>
            <a:endParaRPr lang="en-IE" dirty="0"/>
          </a:p>
          <a:p>
            <a:pPr lvl="1"/>
            <a:r>
              <a:rPr lang="en-US" dirty="0"/>
              <a:t>Vehicle </a:t>
            </a:r>
            <a:r>
              <a:rPr lang="en-US" dirty="0" err="1"/>
              <a:t>balasting</a:t>
            </a:r>
            <a:r>
              <a:rPr lang="en-US" dirty="0"/>
              <a:t> [7.1.10]</a:t>
            </a:r>
          </a:p>
          <a:p>
            <a:pPr lvl="2"/>
            <a:r>
              <a:rPr lang="en-US" dirty="0" err="1"/>
              <a:t>Tyre</a:t>
            </a:r>
            <a:r>
              <a:rPr lang="en-US" dirty="0"/>
              <a:t> load 67% (±7%) of </a:t>
            </a:r>
            <a:r>
              <a:rPr lang="en-US" dirty="0" err="1"/>
              <a:t>tyre</a:t>
            </a:r>
            <a:r>
              <a:rPr lang="en-US" dirty="0"/>
              <a:t> load capacity (and not exceeding 85% vehicle max payload)</a:t>
            </a:r>
          </a:p>
          <a:p>
            <a:pPr lvl="2"/>
            <a:r>
              <a:rPr lang="en-US" dirty="0"/>
              <a:t>Load distribution: FWD: 56% (±7%) to 44% (±7%); RWD/AWD: 50% (±7%) to 50% (±7%); </a:t>
            </a:r>
          </a:p>
          <a:p>
            <a:pPr lvl="1"/>
            <a:r>
              <a:rPr lang="en-US" dirty="0"/>
              <a:t>12.2 Vehicle tuning (alignment) [7.1.1 to 7.1.4 and 6.4] (</a:t>
            </a:r>
            <a:r>
              <a:rPr lang="en-US" dirty="0">
                <a:solidFill>
                  <a:srgbClr val="00B0F0"/>
                </a:solidFill>
              </a:rPr>
              <a:t>presentation ETRTO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12.1 Vehicle mass measurement and load at each wheel [6.3]</a:t>
            </a:r>
            <a:endParaRPr lang="en-IE" dirty="0"/>
          </a:p>
        </p:txBody>
      </p:sp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130C3186-7A62-9042-0A9E-65E37E3FAC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D72BC6D-1039-757B-95D7-694B3BE3C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14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01A5556C-D753-82F5-EA0D-1E2DD6C34B04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6846974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On-Road</a:t>
            </a:r>
            <a:r>
              <a:rPr lang="en-US" dirty="0"/>
              <a:t> method - Measurements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312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E" sz="2400" dirty="0"/>
              <a:t>13.5.1 Before and after test</a:t>
            </a:r>
            <a:endParaRPr lang="en-US" sz="2400" dirty="0"/>
          </a:p>
          <a:p>
            <a:r>
              <a:rPr lang="en-US" sz="2400" dirty="0" err="1"/>
              <a:t>Tyre</a:t>
            </a:r>
            <a:r>
              <a:rPr lang="en-US" sz="2400" dirty="0"/>
              <a:t> mass [6.1]</a:t>
            </a:r>
          </a:p>
          <a:p>
            <a:r>
              <a:rPr lang="en-US" sz="2400" dirty="0"/>
              <a:t>Load on each </a:t>
            </a:r>
            <a:r>
              <a:rPr lang="en-US" sz="2400" dirty="0" err="1"/>
              <a:t>tyre</a:t>
            </a:r>
            <a:r>
              <a:rPr lang="en-US" sz="2400" dirty="0"/>
              <a:t> [6.3]</a:t>
            </a:r>
          </a:p>
          <a:p>
            <a:r>
              <a:rPr lang="en-US" sz="2400" dirty="0"/>
              <a:t>Vehicle alignments (unloaded and loaded vehicle) [6.4 and 7.1]</a:t>
            </a:r>
          </a:p>
          <a:p>
            <a:r>
              <a:rPr lang="en-US" sz="2400" dirty="0" err="1"/>
              <a:t>Tyre</a:t>
            </a:r>
            <a:r>
              <a:rPr lang="en-US" sz="2400" dirty="0"/>
              <a:t> pressure after </a:t>
            </a:r>
            <a:r>
              <a:rPr lang="en-US" sz="2400" dirty="0" err="1"/>
              <a:t>tyre</a:t>
            </a:r>
            <a:r>
              <a:rPr lang="en-US" sz="2400" dirty="0"/>
              <a:t> fitment (and before dismounting)</a:t>
            </a:r>
          </a:p>
          <a:p>
            <a:endParaRPr lang="en-IE" sz="2400" dirty="0"/>
          </a:p>
        </p:txBody>
      </p:sp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017D8157-96AE-E55F-AF7E-B27894D1C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366D6DB-45D2-B47C-7DE6-C2A733189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15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6C7D9C49-D6C7-DA3F-D279-B17035723467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2916317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On-Road</a:t>
            </a:r>
            <a:r>
              <a:rPr lang="en-US" dirty="0"/>
              <a:t> method - Measurements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1241024" cy="424952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IE" dirty="0"/>
              <a:t>13.5.2 During test</a:t>
            </a:r>
            <a:endParaRPr lang="en-US" dirty="0"/>
          </a:p>
          <a:p>
            <a:r>
              <a:rPr lang="en-US" dirty="0"/>
              <a:t>Long. and lat. acc. of each vehicle ≥10 Hz (cont.) [8.5]</a:t>
            </a:r>
          </a:p>
          <a:p>
            <a:r>
              <a:rPr lang="en-US" dirty="0"/>
              <a:t>Speed of each vehicle (cont.)</a:t>
            </a:r>
          </a:p>
          <a:p>
            <a:r>
              <a:rPr lang="en-US" dirty="0"/>
              <a:t>Tyre pressure each day (cold condition)</a:t>
            </a:r>
          </a:p>
          <a:p>
            <a:r>
              <a:rPr lang="en-US" dirty="0"/>
              <a:t>Average of five temperature of at least start, end, at lower and higher altitude points [9.3.2 and 13.6]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Wet distance measurement [9.3.1], ice on road measurement [5.6]</a:t>
            </a:r>
          </a:p>
          <a:p>
            <a:pPr marL="0" indent="0">
              <a:buNone/>
            </a:pPr>
            <a:r>
              <a:rPr lang="en-US" dirty="0"/>
              <a:t>At intermediate stops</a:t>
            </a:r>
          </a:p>
          <a:p>
            <a:r>
              <a:rPr lang="en-IE" dirty="0"/>
              <a:t>Vehicle alignment of </a:t>
            </a:r>
            <a:r>
              <a:rPr lang="en-IE" dirty="0">
                <a:sym typeface="Wingdings" panose="05000000000000000000" pitchFamily="2" charset="2"/>
              </a:rPr>
              <a:t>Ref. vehicle every 2000 km</a:t>
            </a:r>
            <a:r>
              <a:rPr lang="en-IE" dirty="0"/>
              <a:t> [6.4 and 7.1]</a:t>
            </a:r>
          </a:p>
          <a:p>
            <a:r>
              <a:rPr lang="en-IE" dirty="0"/>
              <a:t>Tyre and wheel assembly mass [6.2] 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optional</a:t>
            </a:r>
            <a:r>
              <a:rPr lang="en-US" dirty="0"/>
              <a:t>)</a:t>
            </a:r>
            <a:endParaRPr lang="en-IE" dirty="0"/>
          </a:p>
          <a:p>
            <a:r>
              <a:rPr lang="en-IE" dirty="0"/>
              <a:t>Vehicle alignment of test vehicles [6.4 and 7.1] 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</a:rPr>
              <a:t>optional at half dist.</a:t>
            </a:r>
            <a:r>
              <a:rPr lang="en-US" dirty="0"/>
              <a:t>)</a:t>
            </a:r>
            <a:endParaRPr lang="en-IE" dirty="0"/>
          </a:p>
          <a:p>
            <a:endParaRPr lang="en-IE" dirty="0"/>
          </a:p>
        </p:txBody>
      </p:sp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FB1BF1C0-3DEA-28FE-2BC3-32A19C7CB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DFAF829-ACF6-D74A-68CF-6BC600CC2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16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F2B18920-9178-8A28-7AD9-1496B3AECCE2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12629316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On-Road</a:t>
            </a:r>
            <a:r>
              <a:rPr lang="en-US" dirty="0"/>
              <a:t> method - Troubleshooting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930128" cy="413907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13.10 Vehicle: </a:t>
            </a:r>
          </a:p>
          <a:p>
            <a:pPr lvl="1"/>
            <a:r>
              <a:rPr lang="en-US" dirty="0"/>
              <a:t>Repair is possible: The repaired vehicle shall run the distance lost (without other vehicles of the convoy)</a:t>
            </a:r>
          </a:p>
          <a:p>
            <a:pPr lvl="1"/>
            <a:r>
              <a:rPr lang="en-US" dirty="0"/>
              <a:t>Major failure or accident: The replacement vehicle equipped with the same (new) </a:t>
            </a:r>
            <a:r>
              <a:rPr lang="en-US" dirty="0" err="1"/>
              <a:t>tyres</a:t>
            </a:r>
            <a:r>
              <a:rPr lang="en-US" dirty="0"/>
              <a:t> shall run the distance lost (without other vehicles of the convoy)</a:t>
            </a:r>
          </a:p>
          <a:p>
            <a:pPr lvl="1"/>
            <a:r>
              <a:rPr lang="en-US" dirty="0"/>
              <a:t>If failure happens to a test vehicle and not reference vehicle, the failed vehicle (and </a:t>
            </a:r>
            <a:r>
              <a:rPr lang="en-US" dirty="0" err="1"/>
              <a:t>tyres</a:t>
            </a:r>
            <a:r>
              <a:rPr lang="en-US" dirty="0"/>
              <a:t>) can be withdrawn.</a:t>
            </a:r>
          </a:p>
          <a:p>
            <a:r>
              <a:rPr lang="en-US" dirty="0"/>
              <a:t>13.11 </a:t>
            </a:r>
            <a:r>
              <a:rPr lang="en-US" dirty="0" err="1"/>
              <a:t>Tyres</a:t>
            </a:r>
            <a:endParaRPr lang="en-US" dirty="0"/>
          </a:p>
          <a:p>
            <a:pPr lvl="1"/>
            <a:r>
              <a:rPr lang="en-US" dirty="0"/>
              <a:t>Tyre is destroyed: Spare part with same size and pattern is used. The mass loss of the other tyre is multiplied by two for the calculations</a:t>
            </a:r>
          </a:p>
          <a:p>
            <a:pPr lvl="1"/>
            <a:r>
              <a:rPr lang="en-US" dirty="0"/>
              <a:t>Tyre is reparable: The added repair mass is taken into account in the calculations. Spare tyre can be used for max one loop. Distance will be considered in the calculations</a:t>
            </a:r>
          </a:p>
          <a:p>
            <a:endParaRPr lang="en-IE" dirty="0"/>
          </a:p>
        </p:txBody>
      </p:sp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76CB4FB7-B29A-D475-5E43-601777C7A2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A0D0114-F8F4-90CD-A0B6-FE8878328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17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F4563B81-5995-5B61-923F-59672EB43506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19448913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746674" cy="1325563"/>
          </a:xfrm>
        </p:spPr>
        <p:txBody>
          <a:bodyPr/>
          <a:lstStyle/>
          <a:p>
            <a:r>
              <a:rPr lang="en-US" b="1" dirty="0"/>
              <a:t>On-Road</a:t>
            </a:r>
            <a:r>
              <a:rPr lang="en-US" dirty="0"/>
              <a:t> method - Validation [13.8]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924103"/>
            <a:ext cx="11103865" cy="4175271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Weather and Climate [9.1, 9.2]</a:t>
            </a:r>
          </a:p>
          <a:p>
            <a:r>
              <a:rPr lang="en-US" dirty="0"/>
              <a:t>Accelerations [processing in Annex A]</a:t>
            </a:r>
          </a:p>
          <a:p>
            <a:pPr lvl="1"/>
            <a:r>
              <a:rPr lang="en-US" dirty="0"/>
              <a:t>8.3.1 see table below</a:t>
            </a:r>
          </a:p>
          <a:p>
            <a:pPr lvl="1"/>
            <a:r>
              <a:rPr lang="en-US" dirty="0"/>
              <a:t>8.3.2 Long. and lat. acc. </a:t>
            </a:r>
            <a:r>
              <a:rPr lang="en-US" dirty="0" err="1"/>
              <a:t>stdev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within 5% of ref. vehicle values</a:t>
            </a:r>
          </a:p>
          <a:p>
            <a:r>
              <a:rPr lang="en-US" dirty="0"/>
              <a:t>Vehicle alignments [7.1]</a:t>
            </a:r>
          </a:p>
          <a:p>
            <a:pPr lvl="1"/>
            <a:r>
              <a:rPr lang="en-US" dirty="0"/>
              <a:t>End-Start: ±0.15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US" dirty="0"/>
              <a:t> toe, ±0.3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° camber</a:t>
            </a:r>
            <a:r>
              <a:rPr lang="en-US" dirty="0"/>
              <a:t> </a:t>
            </a:r>
          </a:p>
          <a:p>
            <a:r>
              <a:rPr lang="en-US" dirty="0"/>
              <a:t>Visual inspection</a:t>
            </a:r>
          </a:p>
          <a:p>
            <a:pPr lvl="1"/>
            <a:r>
              <a:rPr lang="en-US" dirty="0"/>
              <a:t>Sidewall marking readable</a:t>
            </a:r>
          </a:p>
          <a:p>
            <a:pPr lvl="1"/>
            <a:r>
              <a:rPr lang="en-US" dirty="0" err="1"/>
              <a:t>Tyre</a:t>
            </a:r>
            <a:r>
              <a:rPr lang="en-US" dirty="0"/>
              <a:t>  loss &lt;1cm</a:t>
            </a:r>
            <a:r>
              <a:rPr lang="en-US" baseline="30000" dirty="0"/>
              <a:t>2</a:t>
            </a:r>
            <a:r>
              <a:rPr lang="en-US" dirty="0"/>
              <a:t> of tread chunking area (for Ref </a:t>
            </a:r>
            <a:r>
              <a:rPr lang="en-US" dirty="0" err="1"/>
              <a:t>tyre</a:t>
            </a:r>
            <a:r>
              <a:rPr lang="en-US" dirty="0"/>
              <a:t>: all results invalid)</a:t>
            </a:r>
          </a:p>
          <a:p>
            <a:r>
              <a:rPr lang="en-IE" dirty="0"/>
              <a:t>Ref. tyres abrasion rate value @20</a:t>
            </a:r>
            <a:r>
              <a:rPr lang="en-IE" dirty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IE" dirty="0"/>
              <a:t>C or @10</a:t>
            </a:r>
            <a:r>
              <a:rPr lang="en-IE" dirty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IE" dirty="0"/>
              <a:t>C within abrasion rate range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467260"/>
              </p:ext>
            </p:extLst>
          </p:nvPr>
        </p:nvGraphicFramePr>
        <p:xfrm>
          <a:off x="6928105" y="2769620"/>
          <a:ext cx="5013960" cy="237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8191">
                  <a:extLst>
                    <a:ext uri="{9D8B030D-6E8A-4147-A177-3AD203B41FA5}">
                      <a16:colId xmlns:a16="http://schemas.microsoft.com/office/drawing/2014/main" val="3351467512"/>
                    </a:ext>
                  </a:extLst>
                </a:gridCol>
                <a:gridCol w="2715769">
                  <a:extLst>
                    <a:ext uri="{9D8B030D-6E8A-4147-A177-3AD203B41FA5}">
                      <a16:colId xmlns:a16="http://schemas.microsoft.com/office/drawing/2014/main" val="3542962008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Global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825755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Max speed (km/h)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140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88615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Long.</a:t>
                      </a:r>
                      <a:r>
                        <a:rPr lang="en-US" baseline="0" dirty="0"/>
                        <a:t> acc. </a:t>
                      </a:r>
                      <a:r>
                        <a:rPr lang="en-US" baseline="0" dirty="0" err="1"/>
                        <a:t>stdev</a:t>
                      </a:r>
                      <a:r>
                        <a:rPr lang="en-US" baseline="0" dirty="0"/>
                        <a:t> (m/s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)</a:t>
                      </a:r>
                      <a:endParaRPr lang="en-IE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0.35-0.55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288081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Max long.</a:t>
                      </a:r>
                      <a:r>
                        <a:rPr lang="en-US" baseline="0" dirty="0"/>
                        <a:t> acc. (m/s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)</a:t>
                      </a:r>
                      <a:endParaRPr lang="en-IE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±5 (for ≥99.8%</a:t>
                      </a:r>
                      <a:r>
                        <a:rPr lang="en-US" baseline="0" dirty="0"/>
                        <a:t> distance)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049141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Lat.</a:t>
                      </a:r>
                      <a:r>
                        <a:rPr lang="en-US" baseline="0" dirty="0"/>
                        <a:t> acc. </a:t>
                      </a:r>
                      <a:r>
                        <a:rPr lang="en-US" baseline="0" dirty="0" err="1"/>
                        <a:t>stdev</a:t>
                      </a:r>
                      <a:r>
                        <a:rPr lang="en-US" baseline="0" dirty="0"/>
                        <a:t> (m/s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)</a:t>
                      </a:r>
                      <a:endParaRPr lang="en-IE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0.83-1.03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0087819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Max lat.</a:t>
                      </a:r>
                      <a:r>
                        <a:rPr lang="en-US" baseline="0" dirty="0"/>
                        <a:t> acc. (m/s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)</a:t>
                      </a:r>
                      <a:endParaRPr lang="en-IE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±5 (for ≥99.6%</a:t>
                      </a:r>
                      <a:r>
                        <a:rPr lang="en-US" baseline="0" dirty="0"/>
                        <a:t> distance)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5341626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050682"/>
              </p:ext>
            </p:extLst>
          </p:nvPr>
        </p:nvGraphicFramePr>
        <p:xfrm>
          <a:off x="5815585" y="335455"/>
          <a:ext cx="612648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6560">
                  <a:extLst>
                    <a:ext uri="{9D8B030D-6E8A-4147-A177-3AD203B41FA5}">
                      <a16:colId xmlns:a16="http://schemas.microsoft.com/office/drawing/2014/main" val="3351467512"/>
                    </a:ext>
                  </a:extLst>
                </a:gridCol>
                <a:gridCol w="1344168">
                  <a:extLst>
                    <a:ext uri="{9D8B030D-6E8A-4147-A177-3AD203B41FA5}">
                      <a16:colId xmlns:a16="http://schemas.microsoft.com/office/drawing/2014/main" val="3542962008"/>
                    </a:ext>
                  </a:extLst>
                </a:gridCol>
                <a:gridCol w="1825752">
                  <a:extLst>
                    <a:ext uri="{9D8B030D-6E8A-4147-A177-3AD203B41FA5}">
                      <a16:colId xmlns:a16="http://schemas.microsoft.com/office/drawing/2014/main" val="4001773318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Normal</a:t>
                      </a:r>
                      <a:endParaRPr lang="en-IE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3PMSF</a:t>
                      </a:r>
                      <a:endParaRPr lang="en-IE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48257556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Average T (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°C)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7</a:t>
                      </a:r>
                      <a:r>
                        <a:rPr lang="en-US" baseline="0" dirty="0"/>
                        <a:t> to </a:t>
                      </a:r>
                      <a:r>
                        <a:rPr lang="en-US" dirty="0"/>
                        <a:t>35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-3 to 20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788615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/>
                        <a:t>Min/max for 90% of dist.</a:t>
                      </a:r>
                      <a:r>
                        <a:rPr lang="en-US" dirty="0"/>
                        <a:t> (</a:t>
                      </a:r>
                      <a:r>
                        <a:rPr lang="en-US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°C)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 /</a:t>
                      </a:r>
                      <a:r>
                        <a:rPr lang="en-US" baseline="0" dirty="0"/>
                        <a:t> 40</a:t>
                      </a:r>
                      <a:endParaRPr lang="en-IE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-7 /</a:t>
                      </a:r>
                      <a:r>
                        <a:rPr lang="en-US" baseline="0" dirty="0"/>
                        <a:t> 25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9288081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/>
                        <a:t>Wet mileage</a:t>
                      </a:r>
                      <a:endParaRPr lang="en-IE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&lt;20%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&lt;20%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8008781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/>
                        <a:t>Ice or snow mileage</a:t>
                      </a:r>
                      <a:endParaRPr lang="en-IE" baseline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0%</a:t>
                      </a:r>
                      <a:endParaRPr lang="en-I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&lt;5%</a:t>
                      </a:r>
                      <a:endParaRPr lang="en-IE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41862466"/>
                  </a:ext>
                </a:extLst>
              </a:tr>
            </a:tbl>
          </a:graphicData>
        </a:graphic>
      </p:graphicFrame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F1090C7E-7F35-D0FD-ED02-33ED5BB6D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8300B64-FD3A-43DF-05AA-DF7292085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18</a:t>
            </a:fld>
            <a:endParaRPr lang="fr-FR"/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F0700167-0F62-F5BC-CD21-609BBE5A74C6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30316725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On-Road</a:t>
            </a:r>
            <a:r>
              <a:rPr lang="en-US" dirty="0"/>
              <a:t> method - Calculations [13.12]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36161"/>
          </a:xfrm>
        </p:spPr>
        <p:txBody>
          <a:bodyPr>
            <a:normAutofit/>
          </a:bodyPr>
          <a:lstStyle/>
          <a:p>
            <a:r>
              <a:rPr lang="en-US" sz="2400" dirty="0"/>
              <a:t>ARRT	= </a:t>
            </a:r>
            <a:r>
              <a:rPr lang="en-US" sz="2400" b="1" dirty="0"/>
              <a:t>A</a:t>
            </a:r>
            <a:r>
              <a:rPr lang="en-US" sz="2400" dirty="0"/>
              <a:t>brasion </a:t>
            </a:r>
            <a:r>
              <a:rPr lang="en-US" sz="2400" b="1" dirty="0"/>
              <a:t>R</a:t>
            </a:r>
            <a:r>
              <a:rPr lang="en-US" sz="2400" dirty="0"/>
              <a:t>ate of </a:t>
            </a:r>
            <a:r>
              <a:rPr lang="en-US" sz="2400" b="1" dirty="0"/>
              <a:t>R</a:t>
            </a:r>
            <a:r>
              <a:rPr lang="en-US" sz="2400" dirty="0"/>
              <a:t>ef. </a:t>
            </a:r>
            <a:r>
              <a:rPr lang="en-US" sz="2400" b="1" dirty="0" err="1"/>
              <a:t>T</a:t>
            </a:r>
            <a:r>
              <a:rPr lang="en-US" sz="2400" dirty="0" err="1"/>
              <a:t>yres</a:t>
            </a:r>
            <a:r>
              <a:rPr lang="en-US" sz="2400" dirty="0"/>
              <a:t> normalized to load </a:t>
            </a:r>
          </a:p>
          <a:p>
            <a:pPr marL="0" indent="0">
              <a:buNone/>
            </a:pPr>
            <a:r>
              <a:rPr lang="en-US" sz="2400" dirty="0"/>
              <a:t>                	= (</a:t>
            </a:r>
            <a:r>
              <a:rPr lang="el-GR" sz="2400" dirty="0"/>
              <a:t>Σ</a:t>
            </a:r>
            <a:r>
              <a:rPr lang="en-US" sz="2400" dirty="0"/>
              <a:t>(</a:t>
            </a:r>
            <a:r>
              <a:rPr lang="en-US" sz="2400" dirty="0" err="1"/>
              <a:t>MRTS</a:t>
            </a:r>
            <a:r>
              <a:rPr lang="en-US" sz="2400" baseline="-25000" dirty="0" err="1"/>
              <a:t>i</a:t>
            </a:r>
            <a:r>
              <a:rPr lang="en-US" sz="2400" dirty="0" err="1"/>
              <a:t>-MRTF</a:t>
            </a:r>
            <a:r>
              <a:rPr lang="en-US" sz="2400" baseline="-25000" dirty="0" err="1"/>
              <a:t>i</a:t>
            </a:r>
            <a:r>
              <a:rPr lang="en-US" sz="2400" dirty="0"/>
              <a:t>) / </a:t>
            </a:r>
            <a:r>
              <a:rPr lang="en-US" sz="2400" dirty="0" err="1"/>
              <a:t>D</a:t>
            </a:r>
            <a:r>
              <a:rPr lang="en-US" sz="2400" baseline="-25000" dirty="0" err="1"/>
              <a:t>Ti</a:t>
            </a:r>
            <a:r>
              <a:rPr lang="en-US" sz="2400" dirty="0"/>
              <a:t> ) / </a:t>
            </a:r>
            <a:r>
              <a:rPr lang="el-GR" sz="2400" dirty="0"/>
              <a:t>Σ</a:t>
            </a:r>
            <a:r>
              <a:rPr lang="en-US" sz="2400" dirty="0"/>
              <a:t>(</a:t>
            </a:r>
            <a:r>
              <a:rPr lang="en-US" sz="2400" dirty="0" err="1"/>
              <a:t>Q</a:t>
            </a:r>
            <a:r>
              <a:rPr lang="en-US" sz="2400" baseline="-25000" dirty="0" err="1"/>
              <a:t>R,i</a:t>
            </a:r>
            <a:r>
              <a:rPr lang="en-US" sz="2400" dirty="0"/>
              <a:t>)                                     @</a:t>
            </a:r>
            <a:r>
              <a:rPr lang="en-US" sz="2400" dirty="0" err="1"/>
              <a:t>T</a:t>
            </a:r>
            <a:r>
              <a:rPr lang="en-US" sz="2400" baseline="-25000" dirty="0" err="1"/>
              <a:t>ave</a:t>
            </a:r>
            <a:endParaRPr lang="en-US" sz="2400" baseline="-25000" dirty="0"/>
          </a:p>
          <a:p>
            <a:pPr marL="0" indent="0">
              <a:buNone/>
            </a:pPr>
            <a:r>
              <a:rPr lang="en-US" sz="2400" dirty="0"/>
              <a:t>   </a:t>
            </a:r>
            <a:r>
              <a:rPr lang="en-US" sz="2400" dirty="0" err="1"/>
              <a:t>MRTS</a:t>
            </a:r>
            <a:r>
              <a:rPr lang="en-US" sz="2400" baseline="-25000" dirty="0" err="1"/>
              <a:t>i</a:t>
            </a:r>
            <a:r>
              <a:rPr lang="en-US" sz="2400" dirty="0"/>
              <a:t>   	= </a:t>
            </a:r>
            <a:r>
              <a:rPr lang="en-US" sz="2400" b="1" dirty="0"/>
              <a:t>M</a:t>
            </a:r>
            <a:r>
              <a:rPr lang="en-US" sz="2400" dirty="0"/>
              <a:t>ass of </a:t>
            </a:r>
            <a:r>
              <a:rPr lang="en-US" sz="2400" b="1" dirty="0"/>
              <a:t>R</a:t>
            </a:r>
            <a:r>
              <a:rPr lang="en-US" sz="2400" dirty="0"/>
              <a:t>eference </a:t>
            </a:r>
            <a:r>
              <a:rPr lang="en-US" sz="2400" b="1" dirty="0"/>
              <a:t>T</a:t>
            </a:r>
            <a:r>
              <a:rPr lang="en-US" sz="2400" dirty="0"/>
              <a:t>yre Start (wheel </a:t>
            </a:r>
            <a:r>
              <a:rPr lang="en-US" sz="2400" i="1" dirty="0" err="1"/>
              <a:t>i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/>
              <a:t>   </a:t>
            </a:r>
            <a:r>
              <a:rPr lang="en-US" sz="2400" dirty="0" err="1"/>
              <a:t>MRTF</a:t>
            </a:r>
            <a:r>
              <a:rPr lang="en-US" sz="2400" baseline="-25000" dirty="0" err="1"/>
              <a:t>i</a:t>
            </a:r>
            <a:r>
              <a:rPr lang="en-US" sz="2400" dirty="0"/>
              <a:t>   	= </a:t>
            </a:r>
            <a:r>
              <a:rPr lang="en-US" sz="2400" b="1" dirty="0"/>
              <a:t>M</a:t>
            </a:r>
            <a:r>
              <a:rPr lang="en-US" sz="2400" dirty="0"/>
              <a:t>ass of </a:t>
            </a:r>
            <a:r>
              <a:rPr lang="en-US" sz="2400" b="1" dirty="0"/>
              <a:t>R</a:t>
            </a:r>
            <a:r>
              <a:rPr lang="en-US" sz="2400" dirty="0"/>
              <a:t>eference </a:t>
            </a:r>
            <a:r>
              <a:rPr lang="en-US" sz="2400" b="1" dirty="0"/>
              <a:t>T</a:t>
            </a:r>
            <a:r>
              <a:rPr lang="en-US" sz="2400" dirty="0"/>
              <a:t>yre Final (wheel </a:t>
            </a:r>
            <a:r>
              <a:rPr lang="en-US" sz="2400" i="1" dirty="0" err="1"/>
              <a:t>i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i="1" dirty="0"/>
              <a:t>   </a:t>
            </a:r>
            <a:r>
              <a:rPr lang="en-US" sz="2400" dirty="0" err="1"/>
              <a:t>D</a:t>
            </a:r>
            <a:r>
              <a:rPr lang="en-US" sz="2400" baseline="-25000" dirty="0" err="1"/>
              <a:t>Ti</a:t>
            </a:r>
            <a:r>
              <a:rPr lang="en-US" sz="2400" dirty="0"/>
              <a:t>          	= </a:t>
            </a:r>
            <a:r>
              <a:rPr lang="en-US" sz="2400" b="1" dirty="0"/>
              <a:t>D</a:t>
            </a:r>
            <a:r>
              <a:rPr lang="en-US" sz="2400" dirty="0"/>
              <a:t>istance of tire </a:t>
            </a:r>
            <a:r>
              <a:rPr lang="en-US" sz="2400" i="1" dirty="0" err="1"/>
              <a:t>i</a:t>
            </a:r>
            <a:endParaRPr lang="en-US" sz="2400" i="1" dirty="0"/>
          </a:p>
          <a:p>
            <a:pPr marL="0" indent="0">
              <a:buNone/>
            </a:pPr>
            <a:r>
              <a:rPr lang="en-US" sz="2400" dirty="0"/>
              <a:t>   </a:t>
            </a:r>
            <a:r>
              <a:rPr lang="en-US" sz="2400" dirty="0" err="1"/>
              <a:t>Q</a:t>
            </a:r>
            <a:r>
              <a:rPr lang="en-US" sz="2400" baseline="-25000" dirty="0" err="1"/>
              <a:t>R,i</a:t>
            </a:r>
            <a:r>
              <a:rPr lang="en-US" sz="2400" dirty="0"/>
              <a:t>       </a:t>
            </a:r>
            <a:r>
              <a:rPr lang="en-US" sz="1600" dirty="0"/>
              <a:t> 	</a:t>
            </a:r>
            <a:r>
              <a:rPr lang="en-US" sz="2400" dirty="0"/>
              <a:t>= Test load of each reference tyre </a:t>
            </a:r>
            <a:r>
              <a:rPr lang="en-US" sz="2400" i="1" dirty="0" err="1"/>
              <a:t>i</a:t>
            </a:r>
            <a:endParaRPr lang="en-US" sz="2400" i="1" dirty="0"/>
          </a:p>
          <a:p>
            <a:r>
              <a:rPr lang="en-US" sz="2400" dirty="0"/>
              <a:t>ARCT    	= </a:t>
            </a:r>
            <a:r>
              <a:rPr lang="en-US" sz="2400" b="1" dirty="0"/>
              <a:t>A</a:t>
            </a:r>
            <a:r>
              <a:rPr lang="en-US" sz="2400" dirty="0"/>
              <a:t>brasion </a:t>
            </a:r>
            <a:r>
              <a:rPr lang="en-US" sz="2400" b="1" dirty="0"/>
              <a:t>R</a:t>
            </a:r>
            <a:r>
              <a:rPr lang="en-US" sz="2400" dirty="0"/>
              <a:t>ate of </a:t>
            </a:r>
            <a:r>
              <a:rPr lang="en-US" sz="2400" b="1" dirty="0" err="1"/>
              <a:t>C</a:t>
            </a:r>
            <a:r>
              <a:rPr lang="en-US" sz="2400" dirty="0" err="1"/>
              <a:t>and</a:t>
            </a:r>
            <a:r>
              <a:rPr lang="en-US" sz="2400" dirty="0"/>
              <a:t>. </a:t>
            </a:r>
            <a:r>
              <a:rPr lang="en-US" sz="2400" b="1" dirty="0" err="1"/>
              <a:t>T</a:t>
            </a:r>
            <a:r>
              <a:rPr lang="en-US" sz="2400" dirty="0" err="1"/>
              <a:t>yres</a:t>
            </a:r>
            <a:r>
              <a:rPr lang="en-US" sz="2400" dirty="0"/>
              <a:t> normalized to load      @</a:t>
            </a:r>
            <a:r>
              <a:rPr lang="en-US" sz="2400" dirty="0" err="1"/>
              <a:t>T</a:t>
            </a:r>
            <a:r>
              <a:rPr lang="en-US" sz="2400" baseline="-25000" dirty="0" err="1"/>
              <a:t>ave</a:t>
            </a:r>
            <a:endParaRPr lang="en-US" sz="2400" dirty="0"/>
          </a:p>
          <a:p>
            <a:r>
              <a:rPr lang="en-US" sz="2400" dirty="0"/>
              <a:t>AICT     	= </a:t>
            </a:r>
            <a:r>
              <a:rPr lang="en-US" sz="2400" b="1" dirty="0"/>
              <a:t>A</a:t>
            </a:r>
            <a:r>
              <a:rPr lang="en-US" sz="2400" dirty="0"/>
              <a:t>brasion </a:t>
            </a:r>
            <a:r>
              <a:rPr lang="en-US" sz="2400" b="1" dirty="0"/>
              <a:t>I</a:t>
            </a:r>
            <a:r>
              <a:rPr lang="en-US" sz="2400" dirty="0"/>
              <a:t>ndex of </a:t>
            </a:r>
            <a:r>
              <a:rPr lang="en-US" sz="2400" b="1" dirty="0"/>
              <a:t>C</a:t>
            </a:r>
            <a:r>
              <a:rPr lang="en-US" sz="2400" dirty="0"/>
              <a:t>andidate </a:t>
            </a:r>
            <a:r>
              <a:rPr lang="en-US" sz="2400" b="1" dirty="0"/>
              <a:t>T</a:t>
            </a:r>
            <a:r>
              <a:rPr lang="en-US" sz="2400" dirty="0"/>
              <a:t>yre (</a:t>
            </a:r>
            <a:r>
              <a:rPr lang="en-US" sz="2400" dirty="0" err="1"/>
              <a:t>indep</a:t>
            </a:r>
            <a:r>
              <a:rPr lang="en-US" sz="2400" dirty="0"/>
              <a:t>. from </a:t>
            </a:r>
            <a:r>
              <a:rPr lang="en-US" sz="2400" dirty="0" err="1"/>
              <a:t>T</a:t>
            </a:r>
            <a:r>
              <a:rPr lang="en-US" sz="2400" baseline="-25000" dirty="0" err="1"/>
              <a:t>ave</a:t>
            </a:r>
            <a:r>
              <a:rPr lang="en-US" sz="2400" dirty="0"/>
              <a:t>)</a:t>
            </a:r>
          </a:p>
          <a:p>
            <a:pPr marL="0" indent="0">
              <a:buNone/>
            </a:pPr>
            <a:r>
              <a:rPr lang="en-US" sz="2400" dirty="0"/>
              <a:t>		= ARCT / ARRT </a:t>
            </a:r>
            <a:endParaRPr lang="en-IE" sz="2400" dirty="0"/>
          </a:p>
        </p:txBody>
      </p:sp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D8A062B0-0B5B-325D-F41B-B9F667485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21C658C-73F5-F8D6-E3A8-E4616E366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19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2ED577A8-6A22-2D73-2700-2B6D1E0E3BB5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1291733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0BF722-E066-49B9-A779-3CDCF613D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Force on Tyre Abrasion</a:t>
            </a:r>
          </a:p>
        </p:txBody>
      </p:sp>
      <p:graphicFrame>
        <p:nvGraphicFramePr>
          <p:cNvPr id="10" name="Tableau 10">
            <a:extLst>
              <a:ext uri="{FF2B5EF4-FFF2-40B4-BE49-F238E27FC236}">
                <a16:creationId xmlns:a16="http://schemas.microsoft.com/office/drawing/2014/main" id="{C8594C73-26ED-49AC-BB15-8A214F0548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8609057"/>
              </p:ext>
            </p:extLst>
          </p:nvPr>
        </p:nvGraphicFramePr>
        <p:xfrm>
          <a:off x="838200" y="1825625"/>
          <a:ext cx="10515600" cy="4369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6354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8329246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Targets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Develop a procedure for measuring the abrasion of tyres: test conditions and methods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Rate the abrasion performance of a wide range of tyres available in the market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Define abrasion limits for tyres in order to limit the emission of microplastics to the environment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Assess potential correlation between abrasion performance and durability of tyres.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Develop a UN Regulation (or addition to UN Regulation No 117) for the type approval of tyres in respect to their abrasion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0832378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21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Roles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Co-chairs:               France and European Commission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Secretariat:            ETRTO (European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Rim Technical </a:t>
                      </a:r>
                      <a:r>
                        <a:rPr lang="en-GB" sz="1800" b="0" i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Organisation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1428683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3135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Reporting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GB" noProof="0" dirty="0"/>
                        <a:t>To both working parties: GRPE and GRBP</a:t>
                      </a:r>
                      <a:br>
                        <a:rPr lang="en-GB" noProof="0" dirty="0"/>
                      </a:br>
                      <a:r>
                        <a:rPr lang="en-GB" noProof="0" dirty="0"/>
                        <a:t>Adoption: GRBP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45715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54098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Web page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err="1">
                          <a:hlinkClick r:id="rId2"/>
                        </a:rPr>
                        <a:t>Task</a:t>
                      </a:r>
                      <a:r>
                        <a:rPr lang="fr-FR" dirty="0">
                          <a:hlinkClick r:id="rId2"/>
                        </a:rPr>
                        <a:t> Force on </a:t>
                      </a:r>
                      <a:r>
                        <a:rPr lang="fr-FR" dirty="0" err="1">
                          <a:hlinkClick r:id="rId2"/>
                        </a:rPr>
                        <a:t>Tyre</a:t>
                      </a:r>
                      <a:r>
                        <a:rPr lang="fr-FR" dirty="0">
                          <a:hlinkClick r:id="rId2"/>
                        </a:rPr>
                        <a:t> Abrasion (TF TA) - Transport - </a:t>
                      </a:r>
                      <a:r>
                        <a:rPr lang="fr-FR" dirty="0" err="1">
                          <a:hlinkClick r:id="rId2"/>
                        </a:rPr>
                        <a:t>Vehicle</a:t>
                      </a:r>
                      <a:r>
                        <a:rPr lang="fr-FR" dirty="0">
                          <a:hlinkClick r:id="rId2"/>
                        </a:rPr>
                        <a:t> </a:t>
                      </a:r>
                      <a:r>
                        <a:rPr lang="fr-FR" dirty="0" err="1">
                          <a:hlinkClick r:id="rId2"/>
                        </a:rPr>
                        <a:t>Regulations</a:t>
                      </a:r>
                      <a:r>
                        <a:rPr lang="fr-FR" dirty="0">
                          <a:hlinkClick r:id="rId2"/>
                        </a:rPr>
                        <a:t> - UNECE Wiki</a:t>
                      </a:r>
                      <a:endParaRPr lang="en-GB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04175066"/>
                  </a:ext>
                </a:extLst>
              </a:tr>
            </a:tbl>
          </a:graphicData>
        </a:graphic>
      </p:graphicFrame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933F586B-5FCF-4DC9-A7EF-F891CEFDB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148C6546-737F-40DA-917A-ED6C9FFAF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0795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745029"/>
          </a:xfrm>
        </p:spPr>
        <p:txBody>
          <a:bodyPr>
            <a:normAutofit/>
          </a:bodyPr>
          <a:lstStyle/>
          <a:p>
            <a:r>
              <a:rPr lang="en-US" b="1" dirty="0"/>
              <a:t>On-Road</a:t>
            </a:r>
            <a:r>
              <a:rPr lang="en-US" dirty="0"/>
              <a:t> method - Test report [15]</a:t>
            </a:r>
            <a:br>
              <a:rPr lang="en-US" dirty="0"/>
            </a:br>
            <a:r>
              <a:rPr lang="en-US" sz="1400" dirty="0"/>
              <a:t> </a:t>
            </a:r>
            <a:br>
              <a:rPr lang="en-US" dirty="0"/>
            </a:br>
            <a:r>
              <a:rPr lang="en-US" dirty="0"/>
              <a:t>Calibration [Annex B]</a:t>
            </a:r>
            <a:endParaRPr lang="en-IE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3126983"/>
              </p:ext>
            </p:extLst>
          </p:nvPr>
        </p:nvGraphicFramePr>
        <p:xfrm>
          <a:off x="838200" y="2495783"/>
          <a:ext cx="10515600" cy="3101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1361447151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277951184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2774151728"/>
                    </a:ext>
                  </a:extLst>
                </a:gridCol>
              </a:tblGrid>
              <a:tr h="387707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b="1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Instrument</a:t>
                      </a:r>
                      <a:endParaRPr lang="en-IE" sz="1800" dirty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b="1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Interval</a:t>
                      </a:r>
                      <a:endParaRPr lang="en-IE" sz="1800" dirty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b="1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Criterion</a:t>
                      </a:r>
                      <a:endParaRPr lang="en-IE" sz="1800" dirty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70590403"/>
                  </a:ext>
                </a:extLst>
              </a:tr>
              <a:tr h="387707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b="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Scale for tyres </a:t>
                      </a:r>
                      <a:endParaRPr lang="en-IE" sz="1800" b="0" dirty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>
                          <a:effectLst/>
                          <a:latin typeface="+mn-lt"/>
                          <a:ea typeface="Calibri" panose="020F0502020204030204" pitchFamily="34" charset="0"/>
                        </a:rPr>
                        <a:t>Yearly and at major maintenance</a:t>
                      </a:r>
                      <a:endParaRPr lang="en-IE" sz="180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±2 g</a:t>
                      </a:r>
                      <a:endParaRPr lang="en-IE" sz="1800" dirty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58493780"/>
                  </a:ext>
                </a:extLst>
              </a:tr>
              <a:tr h="387707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b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Instrument for toe and camber</a:t>
                      </a:r>
                      <a:endParaRPr lang="en-IE" sz="1800" b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Yearly</a:t>
                      </a:r>
                      <a:endParaRPr lang="en-IE" sz="1800" dirty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+/- 0.033</a:t>
                      </a:r>
                      <a:r>
                        <a:rPr lang="en-GB" sz="1800" baseline="300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o</a:t>
                      </a:r>
                      <a:endParaRPr lang="en-IE" sz="180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09825440"/>
                  </a:ext>
                </a:extLst>
              </a:tr>
              <a:tr h="387707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b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Acceleration/Speed sensor</a:t>
                      </a:r>
                      <a:endParaRPr lang="en-IE" sz="1800" b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Yearly</a:t>
                      </a:r>
                      <a:endParaRPr lang="en-IE" sz="1800" dirty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?</a:t>
                      </a:r>
                      <a:endParaRPr lang="en-IE" sz="180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344949"/>
                  </a:ext>
                </a:extLst>
              </a:tr>
              <a:tr h="387707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b="0">
                          <a:effectLst/>
                          <a:latin typeface="+mn-lt"/>
                          <a:ea typeface="Calibri" panose="020F0502020204030204" pitchFamily="34" charset="0"/>
                        </a:rPr>
                        <a:t>Scale for vehicle</a:t>
                      </a:r>
                      <a:endParaRPr lang="en-IE" sz="1800" b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Yearly and at major maintenance</a:t>
                      </a:r>
                      <a:endParaRPr lang="en-IE" sz="1800" dirty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+/- 0.1%</a:t>
                      </a:r>
                      <a:endParaRPr lang="en-IE" sz="1800" dirty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18485505"/>
                  </a:ext>
                </a:extLst>
              </a:tr>
              <a:tr h="387707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b="0">
                          <a:effectLst/>
                          <a:latin typeface="+mn-lt"/>
                          <a:ea typeface="Calibri" panose="020F0502020204030204" pitchFamily="34" charset="0"/>
                        </a:rPr>
                        <a:t>Temperature sensor</a:t>
                      </a:r>
                      <a:endParaRPr lang="en-IE" sz="1800" b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>
                          <a:effectLst/>
                          <a:latin typeface="+mn-lt"/>
                          <a:ea typeface="Calibri" panose="020F0502020204030204" pitchFamily="34" charset="0"/>
                        </a:rPr>
                        <a:t>Yearly</a:t>
                      </a:r>
                      <a:endParaRPr lang="en-IE" sz="180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±1°C</a:t>
                      </a:r>
                      <a:endParaRPr lang="en-IE" sz="1800" dirty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73607236"/>
                  </a:ext>
                </a:extLst>
              </a:tr>
              <a:tr h="387707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b="0">
                          <a:effectLst/>
                          <a:latin typeface="+mn-lt"/>
                          <a:ea typeface="Calibri" panose="020F0502020204030204" pitchFamily="34" charset="0"/>
                        </a:rPr>
                        <a:t>Tyre pressure sensor</a:t>
                      </a:r>
                      <a:endParaRPr lang="en-IE" sz="1800" b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>
                          <a:effectLst/>
                          <a:latin typeface="+mn-lt"/>
                          <a:ea typeface="Calibri" panose="020F0502020204030204" pitchFamily="34" charset="0"/>
                        </a:rPr>
                        <a:t>Yearly</a:t>
                      </a:r>
                      <a:endParaRPr lang="en-IE" sz="180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±3 </a:t>
                      </a:r>
                      <a:r>
                        <a:rPr lang="en-GB" sz="1800" dirty="0" err="1">
                          <a:effectLst/>
                          <a:latin typeface="+mn-lt"/>
                          <a:ea typeface="Calibri" panose="020F0502020204030204" pitchFamily="34" charset="0"/>
                        </a:rPr>
                        <a:t>kPa</a:t>
                      </a:r>
                      <a:endParaRPr lang="en-IE" sz="1800" dirty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20403532"/>
                  </a:ext>
                </a:extLst>
              </a:tr>
              <a:tr h="387707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b="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Scale for tyre and wheel assembly</a:t>
                      </a:r>
                      <a:endParaRPr lang="en-IE" sz="1800" b="0" dirty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Yearly and at major maintenance</a:t>
                      </a:r>
                      <a:endParaRPr lang="en-IE" sz="1800" dirty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12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55905" algn="l"/>
                        </a:tabLst>
                      </a:pPr>
                      <a:r>
                        <a:rPr lang="en-GB" sz="18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±2 g</a:t>
                      </a:r>
                      <a:endParaRPr lang="en-IE" sz="1800" dirty="0">
                        <a:effectLst/>
                        <a:latin typeface="+mn-lt"/>
                        <a:ea typeface="MS Mincho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09857376"/>
                  </a:ext>
                </a:extLst>
              </a:tr>
            </a:tbl>
          </a:graphicData>
        </a:graphic>
      </p:graphicFrame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23102F67-4184-C023-59B7-758B4510B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D6E6E4F-A9F5-80CC-A95F-CC511FCA86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20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8D803CDE-73ED-0130-3CB8-7A487124D846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36876400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On-Road</a:t>
            </a:r>
            <a:r>
              <a:rPr lang="en-US" sz="4000" dirty="0"/>
              <a:t> method - Measurement Uncertainty [14]</a:t>
            </a:r>
            <a:endParaRPr lang="en-IE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To be discussed when first data is available</a:t>
            </a:r>
            <a:endParaRPr lang="en-IE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175" y="2543175"/>
            <a:ext cx="10153650" cy="1771650"/>
          </a:xfrm>
          <a:prstGeom prst="rect">
            <a:avLst/>
          </a:prstGeom>
        </p:spPr>
      </p:pic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214ECDBA-17A5-E11B-AF2F-6E444E37E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DC116B-8101-BD39-7ABF-53C77023C0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21</a:t>
            </a:fld>
            <a:endParaRPr lang="fr-FR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0109B5B8-B5D5-B625-FD26-22BABCCFB721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16278632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On-Road</a:t>
            </a:r>
            <a:r>
              <a:rPr lang="en-US" dirty="0"/>
              <a:t> method - Open points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765536" cy="4351338"/>
          </a:xfrm>
        </p:spPr>
        <p:txBody>
          <a:bodyPr>
            <a:normAutofit/>
          </a:bodyPr>
          <a:lstStyle/>
          <a:p>
            <a:r>
              <a:rPr lang="en-US" sz="2400" dirty="0"/>
              <a:t>Data (worst case) of abrasion and impact on result with Distance 7700 km and 9200 km</a:t>
            </a:r>
          </a:p>
          <a:p>
            <a:r>
              <a:rPr lang="en-US" sz="2400" dirty="0"/>
              <a:t>Data of tyre and wheel assembly mass measurements to see usefulness or not.</a:t>
            </a:r>
          </a:p>
          <a:p>
            <a:r>
              <a:rPr lang="en-US" sz="2400" dirty="0"/>
              <a:t>Units mg/km or mg/km/t</a:t>
            </a:r>
          </a:p>
          <a:p>
            <a:r>
              <a:rPr lang="en-US" sz="2400" dirty="0"/>
              <a:t>No tread depth is included</a:t>
            </a:r>
          </a:p>
          <a:p>
            <a:r>
              <a:rPr lang="en-US" sz="2400" dirty="0"/>
              <a:t>Reference </a:t>
            </a:r>
            <a:r>
              <a:rPr lang="en-US" sz="2400" dirty="0" err="1"/>
              <a:t>tyres</a:t>
            </a:r>
            <a:r>
              <a:rPr lang="en-US" sz="2400" dirty="0"/>
              <a:t> abrasion rate range</a:t>
            </a:r>
          </a:p>
          <a:p>
            <a:r>
              <a:rPr lang="en-US" sz="2400" dirty="0"/>
              <a:t>Ice </a:t>
            </a:r>
            <a:r>
              <a:rPr lang="en-US" sz="2400" dirty="0" err="1"/>
              <a:t>tyres</a:t>
            </a:r>
            <a:r>
              <a:rPr lang="en-US" sz="2400" dirty="0"/>
              <a:t> special requirements (e.g. average ambient temperature &lt;5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°</a:t>
            </a:r>
            <a:r>
              <a:rPr lang="en-US" sz="2400" dirty="0"/>
              <a:t>C)</a:t>
            </a:r>
          </a:p>
          <a:p>
            <a:endParaRPr lang="en-IE" sz="2400" dirty="0"/>
          </a:p>
        </p:txBody>
      </p:sp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EB1855B6-73CA-D21D-11B4-5889DA10C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7B96A868-005C-C701-5D8D-B7862CA2C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22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648764C6-978B-620A-A787-0125C6F47F75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147647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B6F96728-C2F5-4E4C-ACFC-C85F2DA02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Indoor drum</a:t>
            </a:r>
            <a:r>
              <a:rPr lang="en-US" altLang="ja-JP" dirty="0"/>
              <a:t> method - </a:t>
            </a:r>
            <a:r>
              <a:rPr kumimoji="1" lang="en-US" altLang="ja-JP" dirty="0"/>
              <a:t>Drafting Group</a:t>
            </a:r>
            <a:endParaRPr kumimoji="1" lang="ja-JP" alt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31A8F3C-4E68-D37A-84DD-E05BF83FA3A9}"/>
              </a:ext>
            </a:extLst>
          </p:cNvPr>
          <p:cNvSpPr txBox="1">
            <a:spLocks/>
          </p:cNvSpPr>
          <p:nvPr/>
        </p:nvSpPr>
        <p:spPr>
          <a:xfrm>
            <a:off x="758734" y="1547446"/>
            <a:ext cx="10674531" cy="49454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1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11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altLang="ja-JP" sz="2000" dirty="0"/>
              <a:t>Objective</a:t>
            </a:r>
          </a:p>
          <a:p>
            <a:pPr lvl="1">
              <a:spcBef>
                <a:spcPts val="0"/>
              </a:spcBef>
            </a:pPr>
            <a:r>
              <a:rPr lang="en-US" altLang="ja-JP" sz="2000" dirty="0"/>
              <a:t>Develop text on indoor drum test methods</a:t>
            </a:r>
            <a:endParaRPr lang="en-GB" altLang="ja-JP" sz="2000" dirty="0"/>
          </a:p>
          <a:p>
            <a:pPr>
              <a:spcBef>
                <a:spcPts val="0"/>
              </a:spcBef>
            </a:pPr>
            <a:endParaRPr lang="en-GB" altLang="ja-JP" sz="900" dirty="0"/>
          </a:p>
          <a:p>
            <a:pPr>
              <a:spcBef>
                <a:spcPts val="0"/>
              </a:spcBef>
            </a:pPr>
            <a:r>
              <a:rPr lang="en-GB" altLang="ja-JP" sz="2000" dirty="0"/>
              <a:t>Roles</a:t>
            </a:r>
          </a:p>
          <a:p>
            <a:pPr lvl="1">
              <a:spcBef>
                <a:spcPts val="0"/>
              </a:spcBef>
            </a:pPr>
            <a:r>
              <a:rPr lang="en-GB" altLang="ja-JP" sz="2000" u="sng" dirty="0"/>
              <a:t>Chair</a:t>
            </a:r>
            <a:r>
              <a:rPr lang="en-GB" altLang="ja-JP" sz="2000" dirty="0"/>
              <a:t>: JASIC</a:t>
            </a:r>
          </a:p>
          <a:p>
            <a:pPr lvl="1">
              <a:spcBef>
                <a:spcPts val="0"/>
              </a:spcBef>
            </a:pPr>
            <a:r>
              <a:rPr lang="en-GB" altLang="ja-JP" sz="2000" u="sng" dirty="0"/>
              <a:t>Secretary</a:t>
            </a:r>
            <a:r>
              <a:rPr lang="en-GB" altLang="ja-JP" sz="2000" dirty="0"/>
              <a:t>: JATMA</a:t>
            </a:r>
          </a:p>
          <a:p>
            <a:pPr lvl="1">
              <a:spcBef>
                <a:spcPts val="0"/>
              </a:spcBef>
            </a:pPr>
            <a:endParaRPr lang="en-GB" altLang="ja-JP" sz="900" dirty="0"/>
          </a:p>
          <a:p>
            <a:pPr>
              <a:spcBef>
                <a:spcPts val="0"/>
              </a:spcBef>
            </a:pPr>
            <a:r>
              <a:rPr lang="en-GB" altLang="ja-JP" sz="2000" dirty="0"/>
              <a:t>Meetings</a:t>
            </a:r>
          </a:p>
          <a:p>
            <a:pPr lvl="1">
              <a:spcBef>
                <a:spcPts val="0"/>
              </a:spcBef>
            </a:pPr>
            <a:r>
              <a:rPr lang="en-GB" altLang="ja-JP" sz="2000" dirty="0"/>
              <a:t>1</a:t>
            </a:r>
            <a:r>
              <a:rPr lang="en-GB" altLang="ja-JP" sz="2000" baseline="30000" dirty="0"/>
              <a:t>st</a:t>
            </a:r>
            <a:r>
              <a:rPr lang="en-GB" altLang="ja-JP" sz="2000" dirty="0"/>
              <a:t>  Web meeting 22</a:t>
            </a:r>
            <a:r>
              <a:rPr lang="en-GB" altLang="ja-JP" sz="2000" baseline="30000" dirty="0"/>
              <a:t>nd</a:t>
            </a:r>
            <a:r>
              <a:rPr lang="en-GB" altLang="ja-JP" sz="2000" dirty="0"/>
              <a:t> March, 2023</a:t>
            </a:r>
          </a:p>
          <a:p>
            <a:pPr lvl="1">
              <a:spcBef>
                <a:spcPts val="0"/>
              </a:spcBef>
            </a:pPr>
            <a:r>
              <a:rPr lang="en-GB" altLang="ja-JP" sz="2000" dirty="0"/>
              <a:t>2</a:t>
            </a:r>
            <a:r>
              <a:rPr lang="en-GB" altLang="ja-JP" sz="2000" baseline="30000" dirty="0"/>
              <a:t>nd</a:t>
            </a:r>
            <a:r>
              <a:rPr lang="en-GB" altLang="ja-JP" sz="2000" dirty="0"/>
              <a:t> Web meeting </a:t>
            </a:r>
            <a:r>
              <a:rPr lang="en-US" altLang="ja-JP" sz="2000" dirty="0"/>
              <a:t>18</a:t>
            </a:r>
            <a:r>
              <a:rPr lang="en-US" altLang="ja-JP" sz="2000" baseline="30000" dirty="0"/>
              <a:t>th</a:t>
            </a:r>
            <a:r>
              <a:rPr lang="en-US" altLang="ja-JP" sz="2000" dirty="0"/>
              <a:t> </a:t>
            </a:r>
            <a:r>
              <a:rPr lang="en-GB" altLang="ja-JP" sz="2000" dirty="0"/>
              <a:t> April, 2023</a:t>
            </a:r>
          </a:p>
          <a:p>
            <a:pPr lvl="1">
              <a:spcBef>
                <a:spcPts val="0"/>
              </a:spcBef>
            </a:pPr>
            <a:r>
              <a:rPr lang="en-GB" altLang="ja-JP" sz="2000" dirty="0"/>
              <a:t>3</a:t>
            </a:r>
            <a:r>
              <a:rPr lang="en-GB" altLang="ja-JP" sz="2000" baseline="30000" dirty="0"/>
              <a:t>rd</a:t>
            </a:r>
            <a:r>
              <a:rPr lang="en-GB" altLang="ja-JP" sz="2000" dirty="0"/>
              <a:t> Web meeting 1</a:t>
            </a:r>
            <a:r>
              <a:rPr lang="en-GB" altLang="ja-JP" sz="2000" baseline="30000" dirty="0"/>
              <a:t>st</a:t>
            </a:r>
            <a:r>
              <a:rPr lang="en-GB" altLang="ja-JP" sz="2000" dirty="0"/>
              <a:t> June, 2023</a:t>
            </a:r>
          </a:p>
          <a:p>
            <a:pPr lvl="1">
              <a:spcBef>
                <a:spcPts val="0"/>
              </a:spcBef>
            </a:pPr>
            <a:r>
              <a:rPr lang="en-GB" altLang="ja-JP" sz="2000" dirty="0"/>
              <a:t>4</a:t>
            </a:r>
            <a:r>
              <a:rPr lang="en-GB" altLang="ja-JP" sz="2000" baseline="30000" dirty="0"/>
              <a:t>th</a:t>
            </a:r>
            <a:r>
              <a:rPr lang="en-GB" altLang="ja-JP" sz="2000" dirty="0"/>
              <a:t> Web meeting 20</a:t>
            </a:r>
            <a:r>
              <a:rPr lang="en-GB" altLang="ja-JP" sz="2000" baseline="30000" dirty="0"/>
              <a:t>th</a:t>
            </a:r>
            <a:r>
              <a:rPr lang="en-GB" altLang="ja-JP" sz="2000" dirty="0"/>
              <a:t> June, 2023</a:t>
            </a:r>
          </a:p>
          <a:p>
            <a:pPr lvl="1">
              <a:spcBef>
                <a:spcPts val="0"/>
              </a:spcBef>
            </a:pPr>
            <a:endParaRPr lang="en-GB" altLang="ja-JP" sz="900" dirty="0"/>
          </a:p>
          <a:p>
            <a:pPr>
              <a:spcBef>
                <a:spcPts val="0"/>
              </a:spcBef>
            </a:pPr>
            <a:r>
              <a:rPr lang="en-US" altLang="ja-JP" sz="2000" dirty="0"/>
              <a:t>Participants:</a:t>
            </a:r>
          </a:p>
          <a:p>
            <a:pPr lvl="1">
              <a:spcBef>
                <a:spcPts val="0"/>
              </a:spcBef>
            </a:pPr>
            <a:r>
              <a:rPr lang="en-US" altLang="ja-JP" sz="2000" dirty="0"/>
              <a:t>CP: Japan, European Commission (JRC), France</a:t>
            </a:r>
          </a:p>
          <a:p>
            <a:pPr lvl="1">
              <a:spcBef>
                <a:spcPts val="0"/>
              </a:spcBef>
            </a:pPr>
            <a:r>
              <a:rPr lang="en-US" altLang="ja-JP" sz="2000" dirty="0"/>
              <a:t>NGOs: JATMA, ETRTO, ITMA, USTMA, OICA</a:t>
            </a:r>
          </a:p>
          <a:p>
            <a:pPr lvl="1">
              <a:spcBef>
                <a:spcPts val="0"/>
              </a:spcBef>
            </a:pPr>
            <a:r>
              <a:rPr lang="en-GB" altLang="ja-JP" sz="2000" dirty="0"/>
              <a:t>Private sector: </a:t>
            </a:r>
            <a:r>
              <a:rPr lang="en-GB" altLang="ja-JP" sz="2000" dirty="0" err="1"/>
              <a:t>Twms</a:t>
            </a:r>
            <a:r>
              <a:rPr lang="en-GB" altLang="ja-JP" sz="2000" dirty="0"/>
              <a:t> Consulting, AVL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altLang="ja-JP" sz="300" dirty="0"/>
          </a:p>
          <a:p>
            <a:pPr lvl="1">
              <a:spcBef>
                <a:spcPts val="0"/>
              </a:spcBef>
            </a:pPr>
            <a:endParaRPr lang="en-GB" altLang="ja-JP" sz="300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E70C28D2-558A-04A8-56C4-1D9DEB73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9D6344D-22EB-965B-2AA3-9D8077C13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16184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734" y="1491175"/>
            <a:ext cx="10674531" cy="4491024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>
                <a:latin typeface="+mj-lt"/>
              </a:rPr>
              <a:t>Scope					[1]</a:t>
            </a:r>
          </a:p>
          <a:p>
            <a:r>
              <a:rPr lang="en-US" sz="2400" dirty="0">
                <a:latin typeface="+mj-lt"/>
              </a:rPr>
              <a:t>Definitions and Terms 			[2]</a:t>
            </a:r>
          </a:p>
          <a:p>
            <a:r>
              <a:rPr lang="en-US" sz="2400" dirty="0">
                <a:latin typeface="+mj-lt"/>
              </a:rPr>
              <a:t>Test method 				[3]</a:t>
            </a:r>
          </a:p>
          <a:p>
            <a:r>
              <a:rPr lang="en-US" sz="2400" dirty="0">
                <a:latin typeface="+mj-lt"/>
              </a:rPr>
              <a:t>Test Conditions 			[4]</a:t>
            </a:r>
          </a:p>
          <a:p>
            <a:r>
              <a:rPr lang="en-US" sz="2400" dirty="0">
                <a:latin typeface="+mj-lt"/>
              </a:rPr>
              <a:t>Test procedure 			[5]</a:t>
            </a:r>
          </a:p>
          <a:p>
            <a:r>
              <a:rPr lang="en-US" sz="2400" dirty="0">
                <a:latin typeface="+mj-lt"/>
              </a:rPr>
              <a:t>Validation 				[6]</a:t>
            </a:r>
          </a:p>
          <a:p>
            <a:r>
              <a:rPr lang="en-US" sz="2400" dirty="0">
                <a:latin typeface="+mj-lt"/>
              </a:rPr>
              <a:t>Processing of measurement results	[7]</a:t>
            </a:r>
          </a:p>
          <a:p>
            <a:r>
              <a:rPr lang="en-US" altLang="ja-JP" sz="2400" dirty="0">
                <a:latin typeface="+mj-lt"/>
              </a:rPr>
              <a:t>Input of test cycle 			[Annex XX – Appendix 1]</a:t>
            </a:r>
            <a:endParaRPr lang="en-US" sz="2400" dirty="0">
              <a:latin typeface="+mj-lt"/>
            </a:endParaRPr>
          </a:p>
          <a:p>
            <a:r>
              <a:rPr lang="en-US" sz="2400" dirty="0">
                <a:latin typeface="+mj-lt"/>
              </a:rPr>
              <a:t>Test equipment tolerances 		[Annex XX – Appendix 2]</a:t>
            </a:r>
          </a:p>
          <a:p>
            <a:r>
              <a:rPr lang="en-IE" sz="2400" dirty="0">
                <a:latin typeface="+mj-lt"/>
              </a:rPr>
              <a:t>Replacement of sandpaper surface</a:t>
            </a:r>
            <a:r>
              <a:rPr lang="ja-JP" altLang="en-US" sz="2400" dirty="0">
                <a:latin typeface="+mj-lt"/>
              </a:rPr>
              <a:t> </a:t>
            </a:r>
            <a:r>
              <a:rPr lang="en-US" altLang="ja-JP" sz="2400" dirty="0">
                <a:latin typeface="+mj-lt"/>
              </a:rPr>
              <a:t>	[Annex XX – Appendix 3]</a:t>
            </a:r>
          </a:p>
          <a:p>
            <a:r>
              <a:rPr lang="en-US" sz="2400" dirty="0">
                <a:latin typeface="+mj-lt"/>
              </a:rPr>
              <a:t>Example of a test report 		[Annex XX – Appendix 4]</a:t>
            </a:r>
            <a:endParaRPr lang="en-IE" sz="2400" dirty="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Indoor drum</a:t>
            </a:r>
            <a:r>
              <a:rPr lang="en-US" altLang="ja-JP" dirty="0"/>
              <a:t> method - </a:t>
            </a:r>
            <a:r>
              <a:rPr lang="en-US" dirty="0"/>
              <a:t>Table of Contents</a:t>
            </a:r>
            <a:endParaRPr lang="en-IE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3C2596FD-871D-C68C-AD17-3BBF0A958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A7C722C-A102-4262-BA88-AFC9C4467B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24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8F325C38-F217-1AD0-0C8D-5A1B03E795D9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36768811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2"/>
            <a:ext cx="10972800" cy="3366246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Possible options of reference </a:t>
            </a:r>
            <a:r>
              <a:rPr lang="en-US" sz="2400" dirty="0" err="1"/>
              <a:t>tyre</a:t>
            </a:r>
            <a:r>
              <a:rPr lang="en-US" sz="2400" dirty="0"/>
              <a:t> are </a:t>
            </a:r>
            <a:r>
              <a:rPr lang="en-US" altLang="ja-JP" sz="2400" dirty="0"/>
              <a:t>S</a:t>
            </a:r>
            <a:r>
              <a:rPr lang="en-US" sz="2400" dirty="0"/>
              <a:t>RTT16 and SRTT17 (Summer &amp; Winter).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en-US" sz="2000" dirty="0"/>
              <a:t>(a) F2493 for the size P225/60R16 and referred to as </a:t>
            </a:r>
            <a:r>
              <a:rPr lang="en-US" altLang="ja-JP" sz="2000" dirty="0"/>
              <a:t>"</a:t>
            </a:r>
            <a:r>
              <a:rPr lang="en-US" sz="2000" dirty="0"/>
              <a:t>SRTT16</a:t>
            </a:r>
            <a:r>
              <a:rPr lang="en-US" altLang="ja-JP" sz="2000" dirty="0"/>
              <a:t>"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en-US" sz="2000" dirty="0"/>
              <a:t>(b) </a:t>
            </a:r>
            <a:r>
              <a:rPr lang="en-US" sz="2000" dirty="0" err="1"/>
              <a:t>Fxxxx</a:t>
            </a:r>
            <a:r>
              <a:rPr lang="en-US" sz="2000" dirty="0"/>
              <a:t> for the size 225/45R17 and referred to as "SRTT17S"</a:t>
            </a:r>
            <a:r>
              <a:rPr lang="en-US" sz="2000" dirty="0">
                <a:solidFill>
                  <a:srgbClr val="FF0000"/>
                </a:solidFill>
              </a:rPr>
              <a:t>]</a:t>
            </a: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[</a:t>
            </a:r>
            <a:r>
              <a:rPr lang="en-US" sz="2000" dirty="0"/>
              <a:t>(c) </a:t>
            </a:r>
            <a:r>
              <a:rPr lang="en-US" sz="2000" dirty="0" err="1"/>
              <a:t>Fyyyy</a:t>
            </a:r>
            <a:r>
              <a:rPr lang="en-US" sz="2000" dirty="0"/>
              <a:t> for the size 225/45R17 and referred to as "SRTT17W"</a:t>
            </a:r>
            <a:r>
              <a:rPr lang="en-US" sz="2000" dirty="0">
                <a:solidFill>
                  <a:srgbClr val="FF0000"/>
                </a:solidFill>
              </a:rPr>
              <a:t>] </a:t>
            </a:r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Comparative tests between the SRTT17 and SRTT16 are ongoing at JASIC, and if there are no problems, the SRTT17 will be adopted, which is the same as the vehicle method.</a:t>
            </a:r>
            <a:endParaRPr lang="en-IE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b="1" dirty="0"/>
              <a:t>Indoor drum</a:t>
            </a:r>
            <a:r>
              <a:rPr lang="en-US" altLang="ja-JP" sz="4000" dirty="0"/>
              <a:t> method - </a:t>
            </a:r>
            <a:r>
              <a:rPr lang="en-US" sz="4000" dirty="0"/>
              <a:t>Reference </a:t>
            </a:r>
            <a:r>
              <a:rPr lang="en-US" sz="4000" dirty="0" err="1"/>
              <a:t>tyres</a:t>
            </a:r>
            <a:r>
              <a:rPr lang="en-US" sz="4000" dirty="0"/>
              <a:t> [2.5.2.1]</a:t>
            </a:r>
            <a:endParaRPr lang="en-IE" sz="40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29352A2-326A-B6F9-DC51-2CEC9FD6C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DFED632-509F-7DE4-0544-E6F1B620A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25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6925B934-4261-9A76-6313-E283239E2340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2267380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835" y="1745629"/>
            <a:ext cx="11600329" cy="3913094"/>
          </a:xfrm>
        </p:spPr>
        <p:txBody>
          <a:bodyPr>
            <a:noAutofit/>
          </a:bodyPr>
          <a:lstStyle/>
          <a:p>
            <a:r>
              <a:rPr lang="en-US" sz="2400" dirty="0"/>
              <a:t>Tyre Wear Test Equipment</a:t>
            </a:r>
          </a:p>
          <a:p>
            <a:pPr marL="400050" lvl="1" indent="0">
              <a:buNone/>
            </a:pPr>
            <a:r>
              <a:rPr lang="en-US" altLang="ja-JP" sz="2000" dirty="0"/>
              <a:t>A</a:t>
            </a:r>
            <a:r>
              <a:rPr lang="en-US" sz="2000" dirty="0"/>
              <a:t> drum, a </a:t>
            </a:r>
            <a:r>
              <a:rPr lang="en-US" sz="2000" dirty="0" err="1"/>
              <a:t>tyre</a:t>
            </a:r>
            <a:r>
              <a:rPr lang="en-US" sz="2000" dirty="0"/>
              <a:t> mounting device, a loading device and an adhesion prevention system</a:t>
            </a:r>
          </a:p>
          <a:p>
            <a:endParaRPr lang="en-US" sz="2400" dirty="0"/>
          </a:p>
          <a:p>
            <a:r>
              <a:rPr lang="en-US" sz="2400" dirty="0"/>
              <a:t>Drum diameter</a:t>
            </a:r>
          </a:p>
          <a:p>
            <a:pPr marL="400050" lvl="1" indent="0">
              <a:buNone/>
            </a:pPr>
            <a:r>
              <a:rPr lang="en-US" sz="2000" dirty="0"/>
              <a:t>The test dynamometer shall have a cylindrical flywheel (drum) with a diameter of at least </a:t>
            </a:r>
            <a:r>
              <a:rPr lang="en-US" sz="2000" dirty="0">
                <a:solidFill>
                  <a:srgbClr val="FF0000"/>
                </a:solidFill>
              </a:rPr>
              <a:t>[1,7] </a:t>
            </a:r>
            <a:r>
              <a:rPr lang="en-US" sz="2000" dirty="0"/>
              <a:t>m. </a:t>
            </a:r>
          </a:p>
          <a:p>
            <a:pPr marL="400050" lvl="1" indent="0">
              <a:buNone/>
            </a:pPr>
            <a:r>
              <a:rPr lang="en-US" sz="2000" dirty="0"/>
              <a:t>The roller diameter shall be defined and reported considering the thickness of test surface, to compute test speed and running distance correctly. </a:t>
            </a:r>
          </a:p>
          <a:p>
            <a:endParaRPr lang="en-US" sz="2400" dirty="0"/>
          </a:p>
          <a:p>
            <a:r>
              <a:rPr lang="en-US" sz="2400" dirty="0"/>
              <a:t>Width</a:t>
            </a:r>
            <a:br>
              <a:rPr lang="en-US" sz="2400" dirty="0"/>
            </a:br>
            <a:r>
              <a:rPr lang="en-US" sz="2000" dirty="0"/>
              <a:t>The width of the test surface shall always exceed the width of the test </a:t>
            </a:r>
            <a:r>
              <a:rPr lang="en-US" sz="2000" dirty="0" err="1"/>
              <a:t>tyre</a:t>
            </a:r>
            <a:r>
              <a:rPr lang="en-US" sz="2000" dirty="0"/>
              <a:t> contact patch throughout entire test duration.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b="1" dirty="0"/>
              <a:t>Indoor drum</a:t>
            </a:r>
            <a:r>
              <a:rPr lang="en-US" altLang="ja-JP" sz="4000" dirty="0"/>
              <a:t> method - </a:t>
            </a:r>
            <a:r>
              <a:rPr lang="en-US" sz="4000" dirty="0"/>
              <a:t>Drum specification [3.2]</a:t>
            </a:r>
            <a:endParaRPr lang="en-IE" sz="40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BC30B0C-04F8-CEB6-277D-B079DBB2D9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47E1F24-87A6-A8E5-88B1-007D6A5A2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26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4726EB92-7536-D4EC-AE4D-E8DEF259B4FC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22362661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835" y="1491174"/>
            <a:ext cx="11600329" cy="5295107"/>
          </a:xfrm>
        </p:spPr>
        <p:txBody>
          <a:bodyPr>
            <a:noAutofit/>
          </a:bodyPr>
          <a:lstStyle/>
          <a:p>
            <a:r>
              <a:rPr lang="en-US" sz="2400" dirty="0"/>
              <a:t>Surface</a:t>
            </a:r>
            <a:br>
              <a:rPr lang="en-US" sz="2400" dirty="0"/>
            </a:br>
            <a:r>
              <a:rPr lang="en-US" sz="2000" dirty="0"/>
              <a:t>The test surface shall be applied to external surface of the cylindrical drum. </a:t>
            </a:r>
            <a:br>
              <a:rPr lang="en-US" sz="2000" dirty="0"/>
            </a:br>
            <a:r>
              <a:rPr lang="en-US" sz="2000" dirty="0"/>
              <a:t>The test surface of drum shall:</a:t>
            </a:r>
            <a:br>
              <a:rPr lang="en-US" sz="2240" dirty="0"/>
            </a:br>
            <a:endParaRPr lang="en-US" sz="2240" dirty="0"/>
          </a:p>
          <a:p>
            <a:pPr marL="0" indent="0">
              <a:buNone/>
            </a:pPr>
            <a:r>
              <a:rPr lang="en-US" sz="2000" dirty="0"/>
              <a:t>	(a) 	have MPD measured at the start and the end of the drum test, </a:t>
            </a:r>
            <a:br>
              <a:rPr lang="en-US" sz="2000" dirty="0"/>
            </a:br>
            <a:r>
              <a:rPr lang="en-US" sz="2000" dirty="0"/>
              <a:t>		according to </a:t>
            </a:r>
            <a:r>
              <a:rPr lang="en-US" sz="2000" dirty="0">
                <a:solidFill>
                  <a:srgbClr val="FF0000"/>
                </a:solidFill>
              </a:rPr>
              <a:t>[ISO 13473-1] </a:t>
            </a:r>
            <a:r>
              <a:rPr lang="en-US" sz="2000" dirty="0"/>
              <a:t>except for low pass filter, applied from </a:t>
            </a:r>
            <a:r>
              <a:rPr lang="en-US" sz="2000" dirty="0">
                <a:solidFill>
                  <a:srgbClr val="FF0000"/>
                </a:solidFill>
              </a:rPr>
              <a:t>[0,2]</a:t>
            </a:r>
            <a:r>
              <a:rPr lang="en-US" sz="2000" dirty="0"/>
              <a:t> mm to </a:t>
            </a:r>
            <a:r>
              <a:rPr lang="en-US" sz="2000" dirty="0">
                <a:solidFill>
                  <a:srgbClr val="FF0000"/>
                </a:solidFill>
              </a:rPr>
              <a:t>[2,0]</a:t>
            </a:r>
            <a:r>
              <a:rPr lang="en-US" sz="2000" dirty="0"/>
              <a:t> mm.</a:t>
            </a:r>
            <a:br>
              <a:rPr lang="en-US" sz="2000" dirty="0"/>
            </a:br>
            <a:r>
              <a:rPr lang="en-US" sz="2000" dirty="0"/>
              <a:t>	(b) 	low pass filter cut-off shall be </a:t>
            </a:r>
            <a:r>
              <a:rPr lang="en-US" sz="2000" dirty="0">
                <a:solidFill>
                  <a:srgbClr val="FF0000"/>
                </a:solidFill>
              </a:rPr>
              <a:t>[0,1]</a:t>
            </a:r>
            <a:r>
              <a:rPr lang="en-US" sz="2000" dirty="0"/>
              <a:t>mm for MPD data processing procedure.</a:t>
            </a:r>
            <a:br>
              <a:rPr lang="en-US" sz="2000" dirty="0"/>
            </a:br>
            <a:r>
              <a:rPr lang="en-US" sz="2000" dirty="0"/>
              <a:t>	</a:t>
            </a:r>
            <a:br>
              <a:rPr lang="en-US" sz="2000" dirty="0"/>
            </a:br>
            <a:r>
              <a:rPr lang="en-US" sz="2000" dirty="0"/>
              <a:t>	(c) 	be textured with sands, stone or an alternative material, e.g., aluminum oxide resin</a:t>
            </a:r>
            <a:br>
              <a:rPr lang="en-US" sz="2000" dirty="0"/>
            </a:br>
            <a:r>
              <a:rPr lang="en-US" sz="2000" dirty="0"/>
              <a:t>	(d) 	The drum surface shall be built with rigid and not deformable material.</a:t>
            </a:r>
          </a:p>
          <a:p>
            <a:pPr marL="0" indent="0">
              <a:buNone/>
            </a:pPr>
            <a:br>
              <a:rPr lang="en-US" sz="2000" dirty="0"/>
            </a:br>
            <a:endParaRPr lang="en-US" sz="2240" dirty="0"/>
          </a:p>
          <a:p>
            <a:pPr lvl="1"/>
            <a:r>
              <a:rPr lang="en-US" sz="2000" dirty="0"/>
              <a:t>Check surface by reference </a:t>
            </a:r>
            <a:r>
              <a:rPr lang="en-US" sz="2000" dirty="0" err="1"/>
              <a:t>tyre</a:t>
            </a:r>
            <a:r>
              <a:rPr lang="en-US" sz="2000" dirty="0"/>
              <a:t> abrasion rate.</a:t>
            </a:r>
          </a:p>
          <a:p>
            <a:pPr lvl="2"/>
            <a:r>
              <a:rPr lang="en-US" sz="1840" dirty="0"/>
              <a:t>The abrasion rate of the reference </a:t>
            </a:r>
            <a:r>
              <a:rPr lang="en-US" sz="1840" dirty="0" err="1"/>
              <a:t>tyre</a:t>
            </a:r>
            <a:r>
              <a:rPr lang="en-US" sz="1840" dirty="0"/>
              <a:t> for all surface shall be in the range </a:t>
            </a:r>
            <a:r>
              <a:rPr lang="en-US" sz="1840" dirty="0">
                <a:solidFill>
                  <a:srgbClr val="FF0000"/>
                </a:solidFill>
              </a:rPr>
              <a:t>[30] </a:t>
            </a:r>
            <a:r>
              <a:rPr lang="en-US" sz="1840" dirty="0"/>
              <a:t>mg/km to </a:t>
            </a:r>
            <a:r>
              <a:rPr lang="en-US" sz="1840" dirty="0">
                <a:solidFill>
                  <a:srgbClr val="FF0000"/>
                </a:solidFill>
              </a:rPr>
              <a:t>[100]</a:t>
            </a:r>
            <a:r>
              <a:rPr lang="en-US" sz="1840" dirty="0"/>
              <a:t> mg/km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b="1" dirty="0"/>
              <a:t>Indoor drum</a:t>
            </a:r>
            <a:r>
              <a:rPr lang="en-US" altLang="ja-JP" sz="4000" dirty="0"/>
              <a:t> method - </a:t>
            </a:r>
            <a:r>
              <a:rPr lang="en-US" sz="4000" dirty="0"/>
              <a:t>Drum specification [3.2]</a:t>
            </a:r>
            <a:endParaRPr lang="en-IE" sz="40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C77996B-F955-0525-D776-D88C1998D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A0866BA-B30D-3C9A-3AB9-9E7940EB0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27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D3C14E7A-398D-5DF1-3A49-F6ACAE212004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31865351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584" y="1690688"/>
            <a:ext cx="11212831" cy="4938712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400" dirty="0"/>
              <a:t>The </a:t>
            </a:r>
            <a:r>
              <a:rPr lang="en-US" sz="2400" dirty="0" err="1"/>
              <a:t>tyre</a:t>
            </a:r>
            <a:r>
              <a:rPr lang="en-US" sz="2400" dirty="0"/>
              <a:t> carriage and drive system shall be able to provide dynamic control of:</a:t>
            </a:r>
            <a:br>
              <a:rPr lang="en-US" sz="2000" dirty="0"/>
            </a:br>
            <a:r>
              <a:rPr lang="en-US" sz="2000" dirty="0"/>
              <a:t>	(a)	</a:t>
            </a:r>
            <a:r>
              <a:rPr lang="en-US" sz="2000" dirty="0" err="1"/>
              <a:t>tyre</a:t>
            </a:r>
            <a:r>
              <a:rPr lang="en-US" sz="2000" dirty="0"/>
              <a:t> lateral force developed by the drag force produced by </a:t>
            </a:r>
            <a:r>
              <a:rPr lang="en-US" sz="2000" dirty="0" err="1"/>
              <a:t>tyre</a:t>
            </a:r>
            <a:r>
              <a:rPr lang="en-US" sz="2000" dirty="0"/>
              <a:t> slip angle 				during running</a:t>
            </a:r>
            <a:br>
              <a:rPr lang="en-US" sz="2000" dirty="0"/>
            </a:br>
            <a:r>
              <a:rPr lang="en-US" sz="2000" dirty="0"/>
              <a:t>	(b)	Longitudinal </a:t>
            </a:r>
            <a:r>
              <a:rPr lang="en-US" sz="2000" dirty="0" err="1"/>
              <a:t>tyre</a:t>
            </a:r>
            <a:r>
              <a:rPr lang="en-US" sz="2000" dirty="0"/>
              <a:t> force or torque developed by tractive force by the </a:t>
            </a:r>
            <a:r>
              <a:rPr lang="en-US" sz="2000" dirty="0" err="1"/>
              <a:t>tyre</a:t>
            </a:r>
            <a:r>
              <a:rPr lang="en-US" sz="2000" dirty="0"/>
              <a:t> 				during braking and accelerating</a:t>
            </a:r>
          </a:p>
          <a:p>
            <a:pPr marL="0" indent="0">
              <a:lnSpc>
                <a:spcPct val="120000"/>
              </a:lnSpc>
              <a:buNone/>
            </a:pPr>
            <a:endParaRPr lang="en-US" sz="2000" dirty="0"/>
          </a:p>
          <a:p>
            <a:pPr>
              <a:lnSpc>
                <a:spcPct val="120000"/>
              </a:lnSpc>
            </a:pPr>
            <a:r>
              <a:rPr lang="en-US" sz="2400" dirty="0"/>
              <a:t>Adhesion prevention system</a:t>
            </a:r>
          </a:p>
          <a:p>
            <a:pPr lvl="1">
              <a:lnSpc>
                <a:spcPct val="120000"/>
              </a:lnSpc>
            </a:pPr>
            <a:r>
              <a:rPr lang="en-US" sz="2000" dirty="0"/>
              <a:t>Tread wear test equipment shall be equipped with the powder delivery system to spray a controlled volume of such material (e.g., talc) on the test surface near the test </a:t>
            </a:r>
            <a:r>
              <a:rPr lang="en-US" sz="2000" dirty="0" err="1"/>
              <a:t>tyre</a:t>
            </a:r>
            <a:r>
              <a:rPr lang="en-US" sz="2000" dirty="0"/>
              <a:t> contact patch so that a test </a:t>
            </a:r>
            <a:r>
              <a:rPr lang="en-US" sz="2000" dirty="0" err="1"/>
              <a:t>tyre</a:t>
            </a:r>
            <a:r>
              <a:rPr lang="en-US" sz="2000" dirty="0"/>
              <a:t> does not adhere to and change the test surface.</a:t>
            </a:r>
          </a:p>
          <a:p>
            <a:pPr>
              <a:lnSpc>
                <a:spcPct val="120000"/>
              </a:lnSpc>
            </a:pPr>
            <a:endParaRPr lang="en-US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b="1" dirty="0"/>
              <a:t>Indoor drum</a:t>
            </a:r>
            <a:r>
              <a:rPr lang="en-US" altLang="ja-JP" sz="4000" dirty="0"/>
              <a:t> method - </a:t>
            </a:r>
            <a:r>
              <a:rPr lang="en-US" sz="4000" dirty="0" err="1"/>
              <a:t>Tyre</a:t>
            </a:r>
            <a:r>
              <a:rPr lang="en-US" sz="4000" dirty="0"/>
              <a:t> carriage and drive system  [3.3]</a:t>
            </a:r>
            <a:endParaRPr lang="en-IE" sz="4000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A9DBC9F-1BF2-8162-BF97-A0402AA27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79E143F-958D-D3E2-68B6-89DA40F586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28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7B4A6C96-490D-057B-41F9-AEC5D5EBF931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42793556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649" y="1799582"/>
            <a:ext cx="11855723" cy="437012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sz="2800" dirty="0"/>
              <a:t>Test load</a:t>
            </a:r>
          </a:p>
          <a:p>
            <a:pPr lvl="1">
              <a:lnSpc>
                <a:spcPct val="120000"/>
              </a:lnSpc>
            </a:pPr>
            <a:r>
              <a:rPr lang="en-US" sz="2200" dirty="0"/>
              <a:t>Test load </a:t>
            </a:r>
            <a:r>
              <a:rPr lang="en-US" sz="2200" dirty="0" err="1"/>
              <a:t>Fz</a:t>
            </a:r>
            <a:r>
              <a:rPr lang="en-US" sz="2200" dirty="0"/>
              <a:t> is 80% of maximum load capacity</a:t>
            </a:r>
          </a:p>
          <a:p>
            <a:pPr>
              <a:lnSpc>
                <a:spcPct val="120000"/>
              </a:lnSpc>
            </a:pPr>
            <a:endParaRPr lang="en-US" sz="2000" dirty="0"/>
          </a:p>
          <a:p>
            <a:pPr>
              <a:lnSpc>
                <a:spcPct val="120000"/>
              </a:lnSpc>
            </a:pPr>
            <a:r>
              <a:rPr lang="en-US" altLang="ja-JP" sz="2600" dirty="0"/>
              <a:t>Tyre inflation pressure</a:t>
            </a:r>
          </a:p>
          <a:p>
            <a:pPr lvl="1">
              <a:lnSpc>
                <a:spcPct val="120000"/>
              </a:lnSpc>
            </a:pPr>
            <a:r>
              <a:rPr lang="en-US" altLang="ja-JP" sz="2200" dirty="0"/>
              <a:t>Standard load : 210 kPa</a:t>
            </a:r>
          </a:p>
          <a:p>
            <a:pPr lvl="1">
              <a:lnSpc>
                <a:spcPct val="120000"/>
              </a:lnSpc>
            </a:pPr>
            <a:r>
              <a:rPr lang="en-US" altLang="ja-JP" sz="2200" dirty="0"/>
              <a:t>Extra load : 250 kPa</a:t>
            </a:r>
          </a:p>
          <a:p>
            <a:pPr marL="0" indent="0">
              <a:lnSpc>
                <a:spcPct val="120000"/>
              </a:lnSpc>
              <a:buNone/>
            </a:pPr>
            <a:endParaRPr lang="en-US" altLang="ja-JP" sz="2000" dirty="0"/>
          </a:p>
          <a:p>
            <a:pPr>
              <a:lnSpc>
                <a:spcPct val="120000"/>
              </a:lnSpc>
            </a:pPr>
            <a:r>
              <a:rPr lang="en-US" altLang="ja-JP" sz="2600" dirty="0"/>
              <a:t>Testing condition</a:t>
            </a:r>
          </a:p>
          <a:p>
            <a:pPr lvl="1">
              <a:lnSpc>
                <a:spcPct val="120000"/>
              </a:lnSpc>
            </a:pPr>
            <a:r>
              <a:rPr lang="en-US" altLang="ja-JP" sz="2200" dirty="0"/>
              <a:t>Longitudinal force, lateral force and speed : Appendix 1  </a:t>
            </a:r>
          </a:p>
          <a:p>
            <a:pPr lvl="1">
              <a:lnSpc>
                <a:spcPct val="120000"/>
              </a:lnSpc>
            </a:pPr>
            <a:r>
              <a:rPr lang="en-US" altLang="ja-JP" sz="2200" dirty="0"/>
              <a:t>Running distance is 5,000km.</a:t>
            </a:r>
            <a:br>
              <a:rPr lang="en-US" altLang="ja-JP" sz="2200" dirty="0"/>
            </a:br>
            <a:endParaRPr lang="en-US" sz="2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030527" cy="1325563"/>
          </a:xfrm>
        </p:spPr>
        <p:txBody>
          <a:bodyPr/>
          <a:lstStyle/>
          <a:p>
            <a:r>
              <a:rPr lang="en-US" altLang="ja-JP" b="1" dirty="0"/>
              <a:t>Indoor drum</a:t>
            </a:r>
            <a:r>
              <a:rPr lang="en-US" altLang="ja-JP" dirty="0"/>
              <a:t> method - </a:t>
            </a:r>
            <a:r>
              <a:rPr lang="en-US" dirty="0"/>
              <a:t>Test Conditions [4]</a:t>
            </a:r>
            <a:endParaRPr lang="en-IE" dirty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9F2AB925-CECF-4354-B9BE-DC73B91879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99" b="503"/>
          <a:stretch/>
        </p:blipFill>
        <p:spPr>
          <a:xfrm>
            <a:off x="6916238" y="732387"/>
            <a:ext cx="5155134" cy="6027001"/>
          </a:xfrm>
          <a:prstGeom prst="rect">
            <a:avLst/>
          </a:prstGeom>
        </p:spPr>
      </p:pic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18A4427-CBCA-B14B-11F5-40A8D08A6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AAE7501-85A0-DCEE-1194-B94F466EC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29</a:t>
            </a:fld>
            <a:endParaRPr lang="fr-FR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776C68D9-D499-BBD4-AF56-473750E1D86C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2031318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CAE050-DC66-4CB1-9731-D0C28A12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Force on Tyre Abrasion: facts and figures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7D7C7A9-48CE-448F-9DB6-ABD4EEF7C8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2574387"/>
            <a:ext cx="5181600" cy="3602575"/>
          </a:xfrm>
        </p:spPr>
        <p:txBody>
          <a:bodyPr>
            <a:normAutofit fontScale="92500"/>
          </a:bodyPr>
          <a:lstStyle/>
          <a:p>
            <a:r>
              <a:rPr lang="en-GB" dirty="0"/>
              <a:t>Meetings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8</a:t>
            </a:r>
            <a:r>
              <a:rPr lang="en-GB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hybrid meeting: 30</a:t>
            </a:r>
            <a:r>
              <a:rPr lang="en-GB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-31</a:t>
            </a:r>
            <a:r>
              <a:rPr lang="en-GB" baseline="30000" dirty="0">
                <a:solidFill>
                  <a:schemeClr val="bg1">
                    <a:lumMod val="50000"/>
                  </a:schemeClr>
                </a:solidFill>
              </a:rPr>
              <a:t>st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Jan 2023</a:t>
            </a:r>
          </a:p>
          <a:p>
            <a:pPr lvl="1"/>
            <a:r>
              <a:rPr lang="en-GB" dirty="0"/>
              <a:t>9</a:t>
            </a:r>
            <a:r>
              <a:rPr lang="en-GB" baseline="30000" dirty="0"/>
              <a:t>th</a:t>
            </a:r>
            <a:r>
              <a:rPr lang="en-GB" dirty="0"/>
              <a:t> web-meeting: 10</a:t>
            </a:r>
            <a:r>
              <a:rPr lang="en-GB" baseline="30000" dirty="0"/>
              <a:t>th</a:t>
            </a:r>
            <a:r>
              <a:rPr lang="en-GB" dirty="0"/>
              <a:t> Feb 2023</a:t>
            </a:r>
          </a:p>
          <a:p>
            <a:pPr lvl="1"/>
            <a:r>
              <a:rPr lang="en-GB" dirty="0"/>
              <a:t>10</a:t>
            </a:r>
            <a:r>
              <a:rPr lang="en-GB" baseline="30000" dirty="0"/>
              <a:t>th</a:t>
            </a:r>
            <a:r>
              <a:rPr lang="en-GB" dirty="0"/>
              <a:t> web-meeting: 10</a:t>
            </a:r>
            <a:r>
              <a:rPr lang="en-GB" baseline="30000" dirty="0"/>
              <a:t>th</a:t>
            </a:r>
            <a:r>
              <a:rPr lang="en-GB" dirty="0"/>
              <a:t> March 2023</a:t>
            </a:r>
          </a:p>
          <a:p>
            <a:pPr lvl="1"/>
            <a:r>
              <a:rPr lang="en-GB" dirty="0"/>
              <a:t>11</a:t>
            </a:r>
            <a:r>
              <a:rPr lang="en-GB" baseline="30000" dirty="0"/>
              <a:t>th</a:t>
            </a:r>
            <a:r>
              <a:rPr lang="en-GB" dirty="0"/>
              <a:t> web-meeting: 30</a:t>
            </a:r>
            <a:r>
              <a:rPr lang="en-GB" baseline="30000" dirty="0"/>
              <a:t>th</a:t>
            </a:r>
            <a:r>
              <a:rPr lang="en-GB" dirty="0"/>
              <a:t> March 2023</a:t>
            </a:r>
          </a:p>
          <a:p>
            <a:pPr lvl="1"/>
            <a:r>
              <a:rPr lang="en-GB" dirty="0"/>
              <a:t>12</a:t>
            </a:r>
            <a:r>
              <a:rPr lang="en-GB" baseline="30000" dirty="0"/>
              <a:t>th</a:t>
            </a:r>
            <a:r>
              <a:rPr lang="en-GB" dirty="0"/>
              <a:t> web-meeting: 28</a:t>
            </a:r>
            <a:r>
              <a:rPr lang="en-GB" baseline="30000" dirty="0"/>
              <a:t>th</a:t>
            </a:r>
            <a:r>
              <a:rPr lang="en-GB" dirty="0"/>
              <a:t> April 2023</a:t>
            </a:r>
          </a:p>
          <a:p>
            <a:pPr lvl="1"/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web-meeting: 11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</a:p>
          <a:p>
            <a:pPr lvl="1"/>
            <a:r>
              <a:rPr lang="en-GB" dirty="0"/>
              <a:t>14</a:t>
            </a:r>
            <a:r>
              <a:rPr lang="en-GB" baseline="30000" dirty="0"/>
              <a:t>th</a:t>
            </a:r>
            <a:r>
              <a:rPr lang="en-GB" dirty="0"/>
              <a:t> web-meeting: 5</a:t>
            </a:r>
            <a:r>
              <a:rPr lang="en-GB" baseline="30000" dirty="0"/>
              <a:t>th</a:t>
            </a:r>
            <a:r>
              <a:rPr lang="en-GB" dirty="0"/>
              <a:t> June 2023</a:t>
            </a:r>
          </a:p>
          <a:p>
            <a:pPr lvl="1"/>
            <a:r>
              <a:rPr lang="en-GB" dirty="0"/>
              <a:t>15</a:t>
            </a:r>
            <a:r>
              <a:rPr lang="en-GB" baseline="30000" dirty="0"/>
              <a:t>th</a:t>
            </a:r>
            <a:r>
              <a:rPr lang="en-GB" dirty="0"/>
              <a:t> web-meeting: 20</a:t>
            </a:r>
            <a:r>
              <a:rPr lang="en-GB" baseline="30000" dirty="0"/>
              <a:t>th</a:t>
            </a:r>
            <a:r>
              <a:rPr lang="en-GB" dirty="0"/>
              <a:t> July 2023</a:t>
            </a:r>
          </a:p>
          <a:p>
            <a:pPr lvl="1"/>
            <a:endParaRPr lang="en-GB" dirty="0"/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3501727-A4F3-4312-989C-C75C01114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574387"/>
            <a:ext cx="5181600" cy="3602576"/>
          </a:xfrm>
        </p:spPr>
        <p:txBody>
          <a:bodyPr>
            <a:normAutofit lnSpcReduction="10000"/>
          </a:bodyPr>
          <a:lstStyle/>
          <a:p>
            <a:r>
              <a:rPr lang="en-GB" dirty="0"/>
              <a:t>Attendees </a:t>
            </a:r>
            <a:r>
              <a:rPr lang="en-GB" dirty="0">
                <a:solidFill>
                  <a:srgbClr val="0070C0"/>
                </a:solidFill>
              </a:rPr>
              <a:t>~80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CPs: </a:t>
            </a:r>
            <a:br>
              <a:rPr lang="en-GB" dirty="0"/>
            </a:br>
            <a:r>
              <a:rPr lang="en-GB" sz="2200" dirty="0"/>
              <a:t>European Commission, France, China, Germany, India, Japan, Norway, Netherlands, South Korea, Spain, Switzerland, UK, USA, Canada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NGOs:</a:t>
            </a:r>
            <a:br>
              <a:rPr lang="en-GB" dirty="0"/>
            </a:br>
            <a:r>
              <a:rPr lang="en-GB" sz="2200" dirty="0"/>
              <a:t>ADAC, AVL, ETRMA, ETRTO,  HORIBA, IDIADA, ITMA, JAMA, JATMA, LINK, OICA, SMMT, TRAC, TÜV Nord, </a:t>
            </a:r>
            <a:r>
              <a:rPr lang="en-GB" sz="2200" dirty="0" err="1"/>
              <a:t>UniBW</a:t>
            </a:r>
            <a:r>
              <a:rPr lang="en-GB" sz="2200" dirty="0"/>
              <a:t>., USTMA, UTAC, VTI</a:t>
            </a:r>
            <a:r>
              <a:rPr lang="en-US" sz="2200" dirty="0"/>
              <a:t> 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173EAB-2414-4732-957C-B6404A205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TF on </a:t>
            </a:r>
            <a:r>
              <a:rPr lang="fr-FR" dirty="0" err="1"/>
              <a:t>Tyre</a:t>
            </a:r>
            <a:r>
              <a:rPr lang="fr-FR" dirty="0"/>
              <a:t>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0368D7-8BAB-4071-ACEA-B91617067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</a:t>
            </a:fld>
            <a:endParaRPr lang="fr-FR"/>
          </a:p>
        </p:txBody>
      </p:sp>
      <p:pic>
        <p:nvPicPr>
          <p:cNvPr id="11" name="Graphique 10" descr="Utilisateurs avec un remplissage uni">
            <a:extLst>
              <a:ext uri="{FF2B5EF4-FFF2-40B4-BE49-F238E27FC236}">
                <a16:creationId xmlns:a16="http://schemas.microsoft.com/office/drawing/2014/main" id="{9064AD8F-1240-435E-BE58-D23C54EFF1C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79082" y="1690688"/>
            <a:ext cx="914400" cy="914400"/>
          </a:xfrm>
          <a:prstGeom prst="rect">
            <a:avLst/>
          </a:prstGeom>
        </p:spPr>
      </p:pic>
      <p:pic>
        <p:nvPicPr>
          <p:cNvPr id="13" name="Graphique 12" descr="Réunion en ligne avec un remplissage uni">
            <a:extLst>
              <a:ext uri="{FF2B5EF4-FFF2-40B4-BE49-F238E27FC236}">
                <a16:creationId xmlns:a16="http://schemas.microsoft.com/office/drawing/2014/main" id="{D8210448-BABE-4CD5-BBC3-7E4E7DA2BF6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84120" y="169068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103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76" y="1551251"/>
            <a:ext cx="11855723" cy="4370127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sz="2400" dirty="0" err="1"/>
              <a:t>Fx</a:t>
            </a:r>
            <a:r>
              <a:rPr lang="en-US" sz="2400" dirty="0"/>
              <a:t> (or My) and </a:t>
            </a:r>
            <a:r>
              <a:rPr lang="en-US" sz="2400" dirty="0" err="1"/>
              <a:t>Fy</a:t>
            </a:r>
            <a:r>
              <a:rPr lang="en-US" sz="2400" dirty="0"/>
              <a:t> calculation</a:t>
            </a:r>
          </a:p>
          <a:p>
            <a:pPr lvl="1">
              <a:lnSpc>
                <a:spcPct val="120000"/>
              </a:lnSpc>
            </a:pPr>
            <a:r>
              <a:rPr lang="en-US" sz="2000" dirty="0"/>
              <a:t>Longitudinal force : </a:t>
            </a:r>
            <a:r>
              <a:rPr lang="en-US" sz="2000" dirty="0" err="1">
                <a:solidFill>
                  <a:srgbClr val="0070C0"/>
                </a:solidFill>
              </a:rPr>
              <a:t>Fx</a:t>
            </a:r>
            <a:r>
              <a:rPr lang="en-US" sz="2000" dirty="0"/>
              <a:t> = Test load </a:t>
            </a:r>
            <a:r>
              <a:rPr lang="en-US" sz="2000" dirty="0" err="1">
                <a:solidFill>
                  <a:srgbClr val="0070C0"/>
                </a:solidFill>
              </a:rPr>
              <a:t>Fz</a:t>
            </a:r>
            <a:r>
              <a:rPr lang="en-US" sz="2000" dirty="0"/>
              <a:t> × Longitudinal acceleration </a:t>
            </a:r>
            <a:r>
              <a:rPr lang="en-US" sz="2000" dirty="0">
                <a:solidFill>
                  <a:srgbClr val="0070C0"/>
                </a:solidFill>
              </a:rPr>
              <a:t>G(x)</a:t>
            </a:r>
            <a:r>
              <a:rPr lang="en-US" sz="2000" dirty="0"/>
              <a:t>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2000" dirty="0"/>
              <a:t>	    or Tyre torque : </a:t>
            </a:r>
            <a:r>
              <a:rPr lang="en-US" sz="2000" dirty="0">
                <a:solidFill>
                  <a:srgbClr val="0070C0"/>
                </a:solidFill>
              </a:rPr>
              <a:t>My</a:t>
            </a:r>
            <a:r>
              <a:rPr lang="en-US" sz="2000" dirty="0"/>
              <a:t> = </a:t>
            </a:r>
            <a:r>
              <a:rPr lang="en-US" sz="2000" dirty="0" err="1">
                <a:solidFill>
                  <a:srgbClr val="0070C0"/>
                </a:solidFill>
              </a:rPr>
              <a:t>Fz</a:t>
            </a:r>
            <a:r>
              <a:rPr lang="en-US" sz="2000" dirty="0"/>
              <a:t> × </a:t>
            </a:r>
            <a:r>
              <a:rPr lang="en-US" sz="2000" dirty="0">
                <a:solidFill>
                  <a:srgbClr val="0070C0"/>
                </a:solidFill>
              </a:rPr>
              <a:t>G(x)</a:t>
            </a:r>
            <a:r>
              <a:rPr lang="en-US" sz="2000" dirty="0"/>
              <a:t> × Loaded Radius </a:t>
            </a:r>
            <a:r>
              <a:rPr lang="en-US" sz="2000" dirty="0">
                <a:solidFill>
                  <a:srgbClr val="0070C0"/>
                </a:solidFill>
              </a:rPr>
              <a:t>RL</a:t>
            </a:r>
            <a:endParaRPr lang="en-US" sz="2000" dirty="0"/>
          </a:p>
          <a:p>
            <a:pPr lvl="1">
              <a:lnSpc>
                <a:spcPct val="120000"/>
              </a:lnSpc>
            </a:pPr>
            <a:r>
              <a:rPr lang="en-US" sz="2000" dirty="0"/>
              <a:t>Lateral force : </a:t>
            </a:r>
            <a:r>
              <a:rPr lang="en-US" sz="2000" dirty="0" err="1">
                <a:solidFill>
                  <a:srgbClr val="0070C0"/>
                </a:solidFill>
              </a:rPr>
              <a:t>Fy</a:t>
            </a:r>
            <a:r>
              <a:rPr lang="en-US" sz="2000" dirty="0"/>
              <a:t> = </a:t>
            </a:r>
            <a:r>
              <a:rPr lang="en-US" sz="2000" dirty="0" err="1">
                <a:solidFill>
                  <a:srgbClr val="0070C0"/>
                </a:solidFill>
              </a:rPr>
              <a:t>Fz</a:t>
            </a:r>
            <a:r>
              <a:rPr lang="en-US" sz="2000" dirty="0"/>
              <a:t> × Lateral acceleration </a:t>
            </a:r>
            <a:r>
              <a:rPr lang="en-US" sz="2000" dirty="0">
                <a:solidFill>
                  <a:srgbClr val="0070C0"/>
                </a:solidFill>
              </a:rPr>
              <a:t>G(y)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sz="4000" b="1" dirty="0"/>
              <a:t>Indoor drum</a:t>
            </a:r>
            <a:r>
              <a:rPr lang="en-US" altLang="ja-JP" sz="4000" dirty="0"/>
              <a:t> method - </a:t>
            </a:r>
            <a:r>
              <a:rPr lang="en-US" sz="4000" dirty="0"/>
              <a:t>Input of test cycle [Appendix 1]</a:t>
            </a:r>
            <a:endParaRPr lang="en-IE" sz="4000" dirty="0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C1773E5-9578-4DB7-A3CC-E39D0062DF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1698" y="1167689"/>
            <a:ext cx="1959437" cy="4880887"/>
          </a:xfrm>
          <a:prstGeom prst="rect">
            <a:avLst/>
          </a:prstGeom>
        </p:spPr>
      </p:pic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3268BE27-2BBE-4427-9EDB-73334227B5C1}"/>
              </a:ext>
            </a:extLst>
          </p:cNvPr>
          <p:cNvSpPr/>
          <p:nvPr/>
        </p:nvSpPr>
        <p:spPr>
          <a:xfrm>
            <a:off x="9520518" y="5888071"/>
            <a:ext cx="1852706" cy="208884"/>
          </a:xfrm>
          <a:custGeom>
            <a:avLst/>
            <a:gdLst>
              <a:gd name="connsiteX0" fmla="*/ 0 w 1852706"/>
              <a:gd name="connsiteY0" fmla="*/ 199820 h 336527"/>
              <a:gd name="connsiteX1" fmla="*/ 268942 w 1852706"/>
              <a:gd name="connsiteY1" fmla="*/ 2596 h 336527"/>
              <a:gd name="connsiteX2" fmla="*/ 735106 w 1852706"/>
              <a:gd name="connsiteY2" fmla="*/ 325325 h 336527"/>
              <a:gd name="connsiteX3" fmla="*/ 1117600 w 1852706"/>
              <a:gd name="connsiteY3" fmla="*/ 14549 h 336527"/>
              <a:gd name="connsiteX4" fmla="*/ 1607671 w 1852706"/>
              <a:gd name="connsiteY4" fmla="*/ 331302 h 336527"/>
              <a:gd name="connsiteX5" fmla="*/ 1852706 w 1852706"/>
              <a:gd name="connsiteY5" fmla="*/ 181890 h 336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52706" h="336527">
                <a:moveTo>
                  <a:pt x="0" y="199820"/>
                </a:moveTo>
                <a:cubicBezTo>
                  <a:pt x="73212" y="90749"/>
                  <a:pt x="146424" y="-18322"/>
                  <a:pt x="268942" y="2596"/>
                </a:cubicBezTo>
                <a:cubicBezTo>
                  <a:pt x="391460" y="23514"/>
                  <a:pt x="593663" y="323333"/>
                  <a:pt x="735106" y="325325"/>
                </a:cubicBezTo>
                <a:cubicBezTo>
                  <a:pt x="876549" y="327317"/>
                  <a:pt x="972173" y="13553"/>
                  <a:pt x="1117600" y="14549"/>
                </a:cubicBezTo>
                <a:cubicBezTo>
                  <a:pt x="1263027" y="15545"/>
                  <a:pt x="1485153" y="303412"/>
                  <a:pt x="1607671" y="331302"/>
                </a:cubicBezTo>
                <a:cubicBezTo>
                  <a:pt x="1730189" y="359192"/>
                  <a:pt x="1791447" y="270541"/>
                  <a:pt x="1852706" y="181890"/>
                </a:cubicBezTo>
              </a:path>
            </a:pathLst>
          </a:custGeom>
          <a:solidFill>
            <a:schemeClr val="bg1"/>
          </a:solidFill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2E3C3CA6-BF8E-42B7-915E-47DDD0CBDFF8}"/>
              </a:ext>
            </a:extLst>
          </p:cNvPr>
          <p:cNvSpPr/>
          <p:nvPr/>
        </p:nvSpPr>
        <p:spPr>
          <a:xfrm>
            <a:off x="9520518" y="5951283"/>
            <a:ext cx="1852706" cy="208884"/>
          </a:xfrm>
          <a:custGeom>
            <a:avLst/>
            <a:gdLst>
              <a:gd name="connsiteX0" fmla="*/ 0 w 1852706"/>
              <a:gd name="connsiteY0" fmla="*/ 199820 h 336527"/>
              <a:gd name="connsiteX1" fmla="*/ 268942 w 1852706"/>
              <a:gd name="connsiteY1" fmla="*/ 2596 h 336527"/>
              <a:gd name="connsiteX2" fmla="*/ 735106 w 1852706"/>
              <a:gd name="connsiteY2" fmla="*/ 325325 h 336527"/>
              <a:gd name="connsiteX3" fmla="*/ 1117600 w 1852706"/>
              <a:gd name="connsiteY3" fmla="*/ 14549 h 336527"/>
              <a:gd name="connsiteX4" fmla="*/ 1607671 w 1852706"/>
              <a:gd name="connsiteY4" fmla="*/ 331302 h 336527"/>
              <a:gd name="connsiteX5" fmla="*/ 1852706 w 1852706"/>
              <a:gd name="connsiteY5" fmla="*/ 181890 h 336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52706" h="336527">
                <a:moveTo>
                  <a:pt x="0" y="199820"/>
                </a:moveTo>
                <a:cubicBezTo>
                  <a:pt x="73212" y="90749"/>
                  <a:pt x="146424" y="-18322"/>
                  <a:pt x="268942" y="2596"/>
                </a:cubicBezTo>
                <a:cubicBezTo>
                  <a:pt x="391460" y="23514"/>
                  <a:pt x="593663" y="323333"/>
                  <a:pt x="735106" y="325325"/>
                </a:cubicBezTo>
                <a:cubicBezTo>
                  <a:pt x="876549" y="327317"/>
                  <a:pt x="972173" y="13553"/>
                  <a:pt x="1117600" y="14549"/>
                </a:cubicBezTo>
                <a:cubicBezTo>
                  <a:pt x="1263027" y="15545"/>
                  <a:pt x="1485153" y="303412"/>
                  <a:pt x="1607671" y="331302"/>
                </a:cubicBezTo>
                <a:cubicBezTo>
                  <a:pt x="1730189" y="359192"/>
                  <a:pt x="1791447" y="270541"/>
                  <a:pt x="1852706" y="181890"/>
                </a:cubicBezTo>
              </a:path>
            </a:pathLst>
          </a:custGeom>
          <a:noFill/>
          <a:ln w="1270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D54D050-A9E8-4A41-895F-1B513BE27631}"/>
              </a:ext>
            </a:extLst>
          </p:cNvPr>
          <p:cNvSpPr txBox="1"/>
          <p:nvPr/>
        </p:nvSpPr>
        <p:spPr>
          <a:xfrm>
            <a:off x="8179894" y="6324401"/>
            <a:ext cx="40927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/>
              <a:t>T represents the total test duration from the beginning of the test</a:t>
            </a:r>
          </a:p>
          <a:p>
            <a:r>
              <a:rPr kumimoji="1" lang="en-US" altLang="ja-JP" sz="800" dirty="0"/>
              <a:t>G(x) and G(y) represent the index compared to the standard acceleration due to earth gravity 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D8D4EC64-1884-417F-89DF-DA10384F01CE}"/>
              </a:ext>
            </a:extLst>
          </p:cNvPr>
          <p:cNvSpPr txBox="1"/>
          <p:nvPr/>
        </p:nvSpPr>
        <p:spPr>
          <a:xfrm>
            <a:off x="1284940" y="3356053"/>
            <a:ext cx="57262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At a point of test duration T, the values of G(x) and G(y) shall be equal to those listed in Table A1;</a:t>
            </a:r>
          </a:p>
          <a:p>
            <a:r>
              <a:rPr kumimoji="1" lang="en-US" altLang="ja-JP" sz="1100" dirty="0"/>
              <a:t>G(x) and G(y) shall change linearly between two adjacent points.</a:t>
            </a:r>
          </a:p>
          <a:p>
            <a:r>
              <a:rPr kumimoji="1" lang="en-US" altLang="ja-JP" sz="1100" dirty="0"/>
              <a:t>Therefore, the values of </a:t>
            </a:r>
            <a:r>
              <a:rPr kumimoji="1" lang="en-US" altLang="ja-JP" sz="1100" dirty="0" err="1"/>
              <a:t>Fx</a:t>
            </a:r>
            <a:r>
              <a:rPr kumimoji="1" lang="en-US" altLang="ja-JP" sz="1100" dirty="0"/>
              <a:t> and </a:t>
            </a:r>
            <a:r>
              <a:rPr kumimoji="1" lang="en-US" altLang="ja-JP" sz="1100" dirty="0" err="1"/>
              <a:t>Fy</a:t>
            </a:r>
            <a:r>
              <a:rPr kumimoji="1" lang="en-US" altLang="ja-JP" sz="1100" dirty="0"/>
              <a:t> will also change linearly from one point to another. </a:t>
            </a:r>
          </a:p>
          <a:p>
            <a:r>
              <a:rPr kumimoji="1" lang="en-US" altLang="ja-JP" sz="1100" dirty="0"/>
              <a:t>The following graphs show samples of linear change for </a:t>
            </a:r>
            <a:r>
              <a:rPr kumimoji="1" lang="en-US" altLang="ja-JP" sz="1100" dirty="0" err="1"/>
              <a:t>Fx</a:t>
            </a:r>
            <a:r>
              <a:rPr kumimoji="1" lang="en-US" altLang="ja-JP" sz="1100" dirty="0"/>
              <a:t> or </a:t>
            </a:r>
            <a:r>
              <a:rPr kumimoji="1" lang="en-US" altLang="ja-JP" sz="1100" dirty="0" err="1"/>
              <a:t>Fy</a:t>
            </a:r>
            <a:r>
              <a:rPr kumimoji="1" lang="en-US" altLang="ja-JP" sz="1100" dirty="0"/>
              <a:t> with respect to T.</a:t>
            </a:r>
          </a:p>
        </p:txBody>
      </p:sp>
      <p:pic>
        <p:nvPicPr>
          <p:cNvPr id="17" name="図 16">
            <a:extLst>
              <a:ext uri="{FF2B5EF4-FFF2-40B4-BE49-F238E27FC236}">
                <a16:creationId xmlns:a16="http://schemas.microsoft.com/office/drawing/2014/main" id="{8D627FB4-3DC5-433F-BE07-7DB4DCA440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22" y="4561512"/>
            <a:ext cx="4120221" cy="1618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4F7CC27E-BB97-4C36-8227-D42D627692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076" y="4561512"/>
            <a:ext cx="4120223" cy="1613504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1C34EF96-1359-4A78-9867-F1ABA5D4E2F2}"/>
              </a:ext>
            </a:extLst>
          </p:cNvPr>
          <p:cNvSpPr txBox="1"/>
          <p:nvPr/>
        </p:nvSpPr>
        <p:spPr>
          <a:xfrm>
            <a:off x="10677180" y="1238972"/>
            <a:ext cx="11015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1 cycle : 250 km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5389DF7-813D-4D61-0B11-62CFF3590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39B869E-4782-6848-2257-597E0CE3C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30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5A4648E8-6C1F-64E9-32E3-D9DC8D7AE129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4011229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217743"/>
          </a:xfrm>
        </p:spPr>
        <p:txBody>
          <a:bodyPr>
            <a:normAutofit lnSpcReduction="10000"/>
          </a:bodyPr>
          <a:lstStyle/>
          <a:p>
            <a:pPr>
              <a:spcAft>
                <a:spcPts val="1200"/>
              </a:spcAft>
            </a:pPr>
            <a:r>
              <a:rPr lang="en-US" sz="2400" dirty="0"/>
              <a:t>Thermal conditioning</a:t>
            </a:r>
            <a:br>
              <a:rPr lang="en-US" sz="2400" dirty="0"/>
            </a:br>
            <a:r>
              <a:rPr lang="en-US" sz="2000" dirty="0"/>
              <a:t>Place the inflated </a:t>
            </a:r>
            <a:r>
              <a:rPr lang="en-US" sz="2000" dirty="0" err="1"/>
              <a:t>tyre</a:t>
            </a:r>
            <a:r>
              <a:rPr lang="en-US" sz="2000" dirty="0"/>
              <a:t> in the thermal environment of the test location for a minimum of 3 h.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Pressure adjustment </a:t>
            </a:r>
            <a:br>
              <a:rPr lang="en-US" sz="2400" dirty="0"/>
            </a:br>
            <a:r>
              <a:rPr lang="en-US" sz="2000" dirty="0"/>
              <a:t>After thermal conditioning, the inflation pressure shall be adjusted to the test pressure. 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Thermal environment</a:t>
            </a:r>
            <a:br>
              <a:rPr lang="en-US" sz="2400" dirty="0"/>
            </a:br>
            <a:r>
              <a:rPr lang="en-US" sz="2000" dirty="0"/>
              <a:t>During the test, the ambient temperature, at a distance of not less than 0,15m and not more than 1 m from the </a:t>
            </a:r>
            <a:r>
              <a:rPr lang="en-US" sz="2000" dirty="0" err="1"/>
              <a:t>tyre</a:t>
            </a:r>
            <a:r>
              <a:rPr lang="en-US" sz="2000" dirty="0"/>
              <a:t>, shall be 25 °C ± 5 °C</a:t>
            </a:r>
            <a:br>
              <a:rPr lang="en-US" sz="2000" dirty="0"/>
            </a:br>
            <a:r>
              <a:rPr lang="en-US" sz="2000" dirty="0"/>
              <a:t>Average temperature for reference and candidate </a:t>
            </a:r>
            <a:r>
              <a:rPr lang="en-US" sz="2000" dirty="0" err="1"/>
              <a:t>tyre</a:t>
            </a:r>
            <a:r>
              <a:rPr lang="en-US" sz="2000" dirty="0"/>
              <a:t> during test within 2 degrees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Mass measurement</a:t>
            </a:r>
            <a:br>
              <a:rPr lang="en-US" sz="2400" dirty="0"/>
            </a:br>
            <a:r>
              <a:rPr lang="en-US" sz="2000" dirty="0"/>
              <a:t>The mass of </a:t>
            </a:r>
            <a:r>
              <a:rPr lang="en-US" sz="2000" dirty="0" err="1"/>
              <a:t>tyre</a:t>
            </a:r>
            <a:r>
              <a:rPr lang="en-US" sz="2000" dirty="0"/>
              <a:t> shall be measured before and after 5,000km of run set out in paragraph 5.6 for both reference and candidate </a:t>
            </a:r>
            <a:r>
              <a:rPr lang="en-US" sz="2000" dirty="0" err="1"/>
              <a:t>tyres</a:t>
            </a:r>
            <a:r>
              <a:rPr lang="en-US" sz="2000" dirty="0"/>
              <a:t>. </a:t>
            </a:r>
          </a:p>
          <a:p>
            <a:endParaRPr lang="en-IE" sz="1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Indoor drum</a:t>
            </a:r>
            <a:r>
              <a:rPr lang="en-US" altLang="ja-JP" dirty="0"/>
              <a:t> method - </a:t>
            </a:r>
            <a:r>
              <a:rPr lang="en-US" dirty="0"/>
              <a:t>Test procedure [5]</a:t>
            </a:r>
            <a:endParaRPr lang="en-IE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526645F-1A9F-A4A9-0597-D16982BC7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F6F4640-FB4A-D6DE-4ABE-78C303B9F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31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F5D74DDC-E586-4400-6720-CFA143E2210F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39160581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7108"/>
            <a:ext cx="10515600" cy="5190392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en-US" sz="2400" dirty="0"/>
              <a:t>Input condition</a:t>
            </a:r>
          </a:p>
          <a:p>
            <a:pPr lvl="1">
              <a:spcAft>
                <a:spcPts val="1200"/>
              </a:spcAft>
            </a:pPr>
            <a:r>
              <a:rPr lang="en-US" sz="2000" dirty="0"/>
              <a:t>Both reference </a:t>
            </a:r>
            <a:r>
              <a:rPr lang="en-US" sz="2000" dirty="0" err="1"/>
              <a:t>tyre</a:t>
            </a:r>
            <a:r>
              <a:rPr lang="en-US" sz="2000" dirty="0"/>
              <a:t> and candidate </a:t>
            </a:r>
            <a:r>
              <a:rPr lang="en-US" sz="2000" dirty="0" err="1"/>
              <a:t>tyre</a:t>
            </a:r>
            <a:r>
              <a:rPr lang="en-US" sz="2000" dirty="0"/>
              <a:t> shall be tested according to input condition of Appendix 1.</a:t>
            </a:r>
          </a:p>
          <a:p>
            <a:pPr lvl="1">
              <a:spcAft>
                <a:spcPts val="1200"/>
              </a:spcAft>
            </a:pPr>
            <a:r>
              <a:rPr lang="en-US" sz="2000" dirty="0"/>
              <a:t>The Appendix 1 test condition of 250 km is set as one set, and the test cycle shall be repeated 20 times until 5000 km is reached.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Indoor drum</a:t>
            </a:r>
            <a:r>
              <a:rPr lang="en-US" altLang="ja-JP" dirty="0"/>
              <a:t> method - </a:t>
            </a:r>
            <a:r>
              <a:rPr lang="en-US" dirty="0"/>
              <a:t>Test cycle [5]</a:t>
            </a:r>
            <a:endParaRPr lang="en-IE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1300253-9732-26A9-F58A-CBDE96318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259404-C78F-8ED1-FC1A-D246BC26A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32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BBA7F5B3-8BB7-115B-4883-98928255E037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25390151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89649"/>
            <a:ext cx="10515600" cy="490322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2400" dirty="0"/>
              <a:t>Basic test cycle (2 positions)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Both reference </a:t>
            </a:r>
            <a:r>
              <a:rPr lang="en-US" sz="2000" dirty="0" err="1"/>
              <a:t>tyre</a:t>
            </a:r>
            <a:r>
              <a:rPr lang="en-US" sz="2000" dirty="0"/>
              <a:t> and candidate </a:t>
            </a:r>
            <a:r>
              <a:rPr lang="en-US" sz="2000" dirty="0" err="1"/>
              <a:t>tyre</a:t>
            </a:r>
            <a:r>
              <a:rPr lang="en-US" sz="2000" dirty="0"/>
              <a:t> shall be mounted different position of one drum. Test of both reference </a:t>
            </a:r>
            <a:r>
              <a:rPr lang="en-US" sz="2000" dirty="0" err="1"/>
              <a:t>tyre</a:t>
            </a:r>
            <a:r>
              <a:rPr lang="en-US" sz="2000" dirty="0"/>
              <a:t> and candidate </a:t>
            </a:r>
            <a:r>
              <a:rPr lang="en-US" sz="2000" dirty="0" err="1"/>
              <a:t>tyre</a:t>
            </a:r>
            <a:r>
              <a:rPr lang="en-US" sz="2000" dirty="0"/>
              <a:t> shall be conducted at the same time.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Tyre positions shall be exchanged once after the completion of 2,500km.</a:t>
            </a:r>
          </a:p>
          <a:p>
            <a:pPr lvl="1">
              <a:lnSpc>
                <a:spcPct val="100000"/>
              </a:lnSpc>
            </a:pPr>
            <a:r>
              <a:rPr lang="en-US" sz="2000" dirty="0"/>
              <a:t> Direction of rotation shall remain constant throughout the test.</a:t>
            </a:r>
          </a:p>
          <a:p>
            <a:pPr>
              <a:lnSpc>
                <a:spcPct val="100000"/>
              </a:lnSpc>
            </a:pPr>
            <a:r>
              <a:rPr lang="en-US" altLang="ja-JP" sz="2400" dirty="0"/>
              <a:t>Alternative test cycle (1 position)</a:t>
            </a:r>
          </a:p>
          <a:p>
            <a:pPr lvl="1">
              <a:lnSpc>
                <a:spcPct val="100000"/>
              </a:lnSpc>
            </a:pPr>
            <a:r>
              <a:rPr lang="en-US" altLang="ja-JP" sz="2000" dirty="0"/>
              <a:t>In case test of reference </a:t>
            </a:r>
            <a:r>
              <a:rPr lang="en-US" altLang="ja-JP" sz="2000" dirty="0" err="1"/>
              <a:t>tyre</a:t>
            </a:r>
            <a:r>
              <a:rPr lang="en-US" altLang="ja-JP" sz="2000" dirty="0"/>
              <a:t> and candidate </a:t>
            </a:r>
            <a:r>
              <a:rPr lang="en-US" altLang="ja-JP" sz="2000" dirty="0" err="1"/>
              <a:t>tyre</a:t>
            </a:r>
            <a:r>
              <a:rPr lang="en-US" altLang="ja-JP" sz="2000" dirty="0"/>
              <a:t> is not possible at the same time,</a:t>
            </a:r>
            <a:br>
              <a:rPr lang="en-US" altLang="ja-JP" sz="2000" dirty="0"/>
            </a:br>
            <a:r>
              <a:rPr lang="en-US" altLang="ja-JP" sz="2000" dirty="0"/>
              <a:t>the alternative test cycle is available. As Reference </a:t>
            </a:r>
            <a:r>
              <a:rPr lang="en-US" altLang="ja-JP" sz="2000" dirty="0" err="1"/>
              <a:t>tyre</a:t>
            </a:r>
            <a:r>
              <a:rPr lang="en-US" altLang="ja-JP" sz="2000" dirty="0"/>
              <a:t>(R) and Candidate </a:t>
            </a:r>
            <a:r>
              <a:rPr lang="en-US" altLang="ja-JP" sz="2000" dirty="0" err="1"/>
              <a:t>tyre</a:t>
            </a:r>
            <a:r>
              <a:rPr lang="en-US" altLang="ja-JP" sz="2000" dirty="0"/>
              <a:t>(T),</a:t>
            </a:r>
            <a:br>
              <a:rPr lang="en-US" altLang="ja-JP" sz="2000" dirty="0"/>
            </a:br>
            <a:r>
              <a:rPr lang="en-US" altLang="ja-JP" sz="2000" dirty="0"/>
              <a:t>test order is following:</a:t>
            </a:r>
            <a:br>
              <a:rPr lang="en-US" altLang="ja-JP" sz="2000" dirty="0"/>
            </a:br>
            <a:br>
              <a:rPr lang="en-US" altLang="ja-JP" sz="2000" dirty="0"/>
            </a:br>
            <a:r>
              <a:rPr lang="en-US" altLang="ja-JP" sz="2000" dirty="0"/>
              <a:t>　　 R(1000km)- T(2000km)- R(2000km) - T(2000km)- R(2000km) - T(1000km)</a:t>
            </a:r>
            <a:br>
              <a:rPr lang="en-US" altLang="ja-JP" sz="2000" dirty="0"/>
            </a:br>
            <a:br>
              <a:rPr lang="en-US" altLang="ja-JP" sz="2000" dirty="0"/>
            </a:br>
            <a:r>
              <a:rPr lang="en-US" altLang="ja-JP" sz="2000" dirty="0"/>
              <a:t>Repeat a set of Appendix 1 input conditions 4 times for 1000 km and 8 times for 2000 km.</a:t>
            </a:r>
            <a:endParaRPr lang="en-US" altLang="ja-JP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Indoor drum</a:t>
            </a:r>
            <a:r>
              <a:rPr lang="en-US" altLang="ja-JP" dirty="0"/>
              <a:t> method - </a:t>
            </a:r>
            <a:r>
              <a:rPr lang="en-US" dirty="0"/>
              <a:t>Test cycle [5]</a:t>
            </a:r>
            <a:endParaRPr lang="en-IE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C62B3E4-7E88-82EF-34F0-778C21077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3436CF9-E762-4342-03AD-821827D60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33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1003C811-E1A5-2537-419C-FDD10CFFD1FC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36872191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488" y="2082018"/>
            <a:ext cx="11241024" cy="404598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dirty="0"/>
              <a:t>The following shall be measured and recorded:</a:t>
            </a:r>
          </a:p>
          <a:p>
            <a:pPr marL="0" indent="0">
              <a:buNone/>
            </a:pPr>
            <a:r>
              <a:rPr lang="en-US" sz="2400" dirty="0"/>
              <a:t>	(a) 	Test speed;</a:t>
            </a:r>
          </a:p>
          <a:p>
            <a:pPr marL="0" indent="0">
              <a:buNone/>
            </a:pPr>
            <a:r>
              <a:rPr lang="en-US" sz="2400" dirty="0"/>
              <a:t>	(b) 	Load on the </a:t>
            </a:r>
            <a:r>
              <a:rPr lang="en-US" sz="2400" dirty="0" err="1"/>
              <a:t>tyre</a:t>
            </a:r>
            <a:r>
              <a:rPr lang="en-US" sz="2400" dirty="0"/>
              <a:t> normal to the drum surface, </a:t>
            </a:r>
            <a:r>
              <a:rPr lang="en-US" altLang="ja-JP" sz="2400" dirty="0" err="1"/>
              <a:t>Fz</a:t>
            </a:r>
            <a:r>
              <a:rPr lang="en-US" sz="2400" dirty="0"/>
              <a:t>;</a:t>
            </a:r>
          </a:p>
          <a:p>
            <a:pPr marL="0" indent="0">
              <a:buNone/>
            </a:pPr>
            <a:r>
              <a:rPr lang="en-US" sz="2400" dirty="0"/>
              <a:t>	(c) 	Test inflation pressure: initial and middle of the test, as defined in 5.3;</a:t>
            </a:r>
          </a:p>
          <a:p>
            <a:pPr marL="0" indent="0">
              <a:buNone/>
            </a:pPr>
            <a:r>
              <a:rPr lang="en-US" sz="2400" dirty="0"/>
              <a:t>	(d) 	Ambient temperature measured in degree °C;</a:t>
            </a:r>
          </a:p>
          <a:p>
            <a:pPr marL="0" indent="0">
              <a:buNone/>
            </a:pPr>
            <a:r>
              <a:rPr lang="en-US" sz="2400" dirty="0"/>
              <a:t>	(e) 	Force or torque applied to the test </a:t>
            </a:r>
            <a:r>
              <a:rPr lang="en-US" sz="2400" dirty="0" err="1"/>
              <a:t>tyre</a:t>
            </a:r>
            <a:r>
              <a:rPr lang="en-US" sz="2400" dirty="0"/>
              <a:t> and testing duration, with a 			maximum time interval of 1s;</a:t>
            </a:r>
          </a:p>
          <a:p>
            <a:pPr marL="0" indent="0">
              <a:buNone/>
            </a:pPr>
            <a:r>
              <a:rPr lang="en-US" sz="2400" dirty="0"/>
              <a:t>	(f) 	Test rim size;</a:t>
            </a:r>
          </a:p>
          <a:p>
            <a:pPr marL="0" indent="0">
              <a:buNone/>
            </a:pPr>
            <a:r>
              <a:rPr lang="en-US" sz="2400" dirty="0"/>
              <a:t>	(g) 	Mass of </a:t>
            </a:r>
            <a:r>
              <a:rPr lang="en-US" sz="2400" dirty="0" err="1"/>
              <a:t>tyre</a:t>
            </a:r>
            <a:r>
              <a:rPr lang="en-US" sz="2400" dirty="0"/>
              <a:t>; </a:t>
            </a:r>
            <a:r>
              <a:rPr lang="en-US" altLang="ja-JP" sz="2400" dirty="0"/>
              <a:t>at the beginning and the end of the test</a:t>
            </a:r>
            <a:endParaRPr lang="en-US" sz="2400" dirty="0"/>
          </a:p>
          <a:p>
            <a:pPr marL="0" indent="0">
              <a:buNone/>
            </a:pPr>
            <a:r>
              <a:rPr lang="en-US" sz="2400" dirty="0"/>
              <a:t>	(h) 	MPD of the test surface; at the beginning and the end of the test</a:t>
            </a:r>
          </a:p>
          <a:p>
            <a:pPr marL="0" indent="0">
              <a:buNone/>
            </a:pPr>
            <a:r>
              <a:rPr lang="en-US" sz="2400" dirty="0"/>
              <a:t>	(</a:t>
            </a:r>
            <a:r>
              <a:rPr lang="en-US" sz="2400" dirty="0" err="1"/>
              <a:t>i</a:t>
            </a:r>
            <a:r>
              <a:rPr lang="en-US" sz="2400" dirty="0"/>
              <a:t>)	Photograph of </a:t>
            </a:r>
            <a:r>
              <a:rPr lang="en-US" sz="2400" dirty="0" err="1"/>
              <a:t>tyre</a:t>
            </a:r>
            <a:r>
              <a:rPr lang="en-US" sz="2400" dirty="0"/>
              <a:t> after test run;</a:t>
            </a:r>
          </a:p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altLang="ja-JP" b="1" dirty="0"/>
              <a:t>Indoor drum</a:t>
            </a:r>
            <a:r>
              <a:rPr lang="en-US" altLang="ja-JP" dirty="0"/>
              <a:t> method - </a:t>
            </a:r>
            <a:r>
              <a:rPr lang="en-US" dirty="0"/>
              <a:t>Measurement and recording [5.6.4]</a:t>
            </a:r>
            <a:endParaRPr lang="en-IE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D6BA513-3740-1301-CF84-2ABEBBD80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BE07078-76EE-CE11-251F-5D4C2C817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34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9F8B0EFB-2E69-7BDE-A53E-03FD1C093AA2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27351992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4067" y="1434905"/>
            <a:ext cx="11103865" cy="4432558"/>
          </a:xfrm>
        </p:spPr>
        <p:txBody>
          <a:bodyPr>
            <a:normAutofit/>
          </a:bodyPr>
          <a:lstStyle/>
          <a:p>
            <a:r>
              <a:rPr lang="en-US" sz="2400" dirty="0"/>
              <a:t>Test operate undergo with NO…  </a:t>
            </a:r>
            <a:br>
              <a:rPr lang="en-US" sz="2400" dirty="0"/>
            </a:br>
            <a:r>
              <a:rPr lang="en-US" sz="2000" dirty="0"/>
              <a:t>Permanent deformation </a:t>
            </a:r>
            <a:br>
              <a:rPr lang="en-US" sz="2000" dirty="0"/>
            </a:br>
            <a:r>
              <a:rPr lang="en-US" sz="2000" dirty="0"/>
              <a:t>Loss of air </a:t>
            </a:r>
          </a:p>
          <a:p>
            <a:pPr marL="0" indent="0">
              <a:buNone/>
            </a:pPr>
            <a:r>
              <a:rPr lang="en-US" sz="2400" dirty="0"/>
              <a:t>  </a:t>
            </a:r>
          </a:p>
          <a:p>
            <a:r>
              <a:rPr lang="en-US" sz="2400" dirty="0"/>
              <a:t>Visual inspection to check there are NO… </a:t>
            </a:r>
            <a:br>
              <a:rPr lang="en-US" sz="2400" dirty="0"/>
            </a:br>
            <a:r>
              <a:rPr lang="en-US" sz="2000" dirty="0"/>
              <a:t>Visual evidence of tread, sidewall, ply, cord, inner liner, belt</a:t>
            </a:r>
            <a:br>
              <a:rPr lang="en-US" sz="2000" dirty="0"/>
            </a:br>
            <a:r>
              <a:rPr lang="en-US" sz="2000" dirty="0"/>
              <a:t>Bead separation</a:t>
            </a:r>
            <a:br>
              <a:rPr lang="en-US" sz="2000" dirty="0"/>
            </a:br>
            <a:r>
              <a:rPr lang="en-US" sz="2000" dirty="0"/>
              <a:t>Chunking</a:t>
            </a:r>
            <a:br>
              <a:rPr lang="en-US" sz="2000" dirty="0"/>
            </a:br>
            <a:r>
              <a:rPr lang="en-US" sz="2000" dirty="0"/>
              <a:t>Open splices</a:t>
            </a:r>
            <a:br>
              <a:rPr lang="en-US" sz="2000" dirty="0"/>
            </a:br>
            <a:r>
              <a:rPr lang="en-US" sz="2000" dirty="0"/>
              <a:t>Cracking</a:t>
            </a:r>
            <a:br>
              <a:rPr lang="en-US" sz="2000" dirty="0"/>
            </a:br>
            <a:r>
              <a:rPr lang="en-US" sz="2000" dirty="0"/>
              <a:t>Broken cords</a:t>
            </a:r>
            <a:br>
              <a:rPr lang="en-US" sz="2000" dirty="0"/>
            </a:br>
            <a:r>
              <a:rPr lang="en-US" sz="2000" dirty="0"/>
              <a:t>Rubber adhesion</a:t>
            </a:r>
            <a:endParaRPr lang="en-IE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Indoor drum</a:t>
            </a:r>
            <a:r>
              <a:rPr lang="en-US" altLang="ja-JP" dirty="0"/>
              <a:t> method - </a:t>
            </a:r>
            <a:r>
              <a:rPr lang="en-US" dirty="0"/>
              <a:t>Validation [</a:t>
            </a:r>
            <a:r>
              <a:rPr lang="en-US" altLang="ja-JP" dirty="0"/>
              <a:t>6</a:t>
            </a:r>
            <a:r>
              <a:rPr lang="en-US" dirty="0"/>
              <a:t>]</a:t>
            </a:r>
            <a:endParaRPr lang="en-IE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29DABA9-187F-8DA6-6E6C-7D75F2D33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8942441-69F3-5A6D-B7FC-D9CE1F30B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35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01C07E29-E252-6FB7-12FA-B49D56A2BEA9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310563499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77329"/>
            <a:ext cx="10515600" cy="3760600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dirty="0">
                <a:latin typeface="+mj-lt"/>
                <a:ea typeface="Meiryo" panose="020B0604030504040204" pitchFamily="50" charset="-128"/>
              </a:rPr>
              <a:t>Abrasion Index ;</a:t>
            </a:r>
            <a:r>
              <a:rPr lang="ja-JP" altLang="en-US" sz="3200" b="1" dirty="0">
                <a:latin typeface="+mj-lt"/>
                <a:ea typeface="Meiryo" panose="020B0604030504040204" pitchFamily="50" charset="-128"/>
              </a:rPr>
              <a:t> </a:t>
            </a:r>
            <a:r>
              <a:rPr lang="en-US" sz="3200" b="1" dirty="0">
                <a:latin typeface="+mj-lt"/>
                <a:ea typeface="Meiryo" panose="020B0604030504040204" pitchFamily="50" charset="-128"/>
              </a:rPr>
              <a:t>Ari= </a:t>
            </a:r>
            <a:r>
              <a:rPr lang="en-US" sz="3200" b="1" dirty="0" err="1">
                <a:latin typeface="+mj-lt"/>
                <a:ea typeface="Meiryo" panose="020B0604030504040204" pitchFamily="50" charset="-128"/>
              </a:rPr>
              <a:t>ArT</a:t>
            </a:r>
            <a:r>
              <a:rPr lang="en-US" sz="3200" b="1" dirty="0">
                <a:latin typeface="+mj-lt"/>
                <a:ea typeface="Meiryo" panose="020B0604030504040204" pitchFamily="50" charset="-128"/>
              </a:rPr>
              <a:t> (g)/ ArR  (g)</a:t>
            </a:r>
          </a:p>
          <a:p>
            <a:pPr marL="0" indent="628650">
              <a:buNone/>
            </a:pPr>
            <a:r>
              <a:rPr lang="en-US" sz="2400" dirty="0" err="1">
                <a:latin typeface="+mj-lt"/>
                <a:ea typeface="Meiryo" panose="020B0604030504040204" pitchFamily="50" charset="-128"/>
              </a:rPr>
              <a:t>ArT</a:t>
            </a:r>
            <a:r>
              <a:rPr lang="en-US" sz="2400" dirty="0">
                <a:latin typeface="+mj-lt"/>
                <a:ea typeface="Meiryo" panose="020B0604030504040204" pitchFamily="50" charset="-128"/>
              </a:rPr>
              <a:t> :  Abrasion rate(mg/km) of candidate </a:t>
            </a:r>
            <a:r>
              <a:rPr lang="en-US" sz="2400" dirty="0" err="1">
                <a:latin typeface="+mj-lt"/>
                <a:ea typeface="Meiryo" panose="020B0604030504040204" pitchFamily="50" charset="-128"/>
              </a:rPr>
              <a:t>tyre</a:t>
            </a:r>
            <a:endParaRPr lang="en-US" sz="2400" dirty="0">
              <a:latin typeface="+mj-lt"/>
              <a:ea typeface="Meiryo" panose="020B0604030504040204" pitchFamily="50" charset="-128"/>
            </a:endParaRPr>
          </a:p>
          <a:p>
            <a:pPr marL="0" indent="1258888">
              <a:buNone/>
            </a:pPr>
            <a:r>
              <a:rPr lang="en-US" sz="2400" dirty="0" err="1">
                <a:latin typeface="+mj-lt"/>
                <a:ea typeface="Meiryo" panose="020B0604030504040204" pitchFamily="50" charset="-128"/>
              </a:rPr>
              <a:t>ArT</a:t>
            </a:r>
            <a:r>
              <a:rPr lang="en-US" sz="2400" dirty="0">
                <a:latin typeface="+mj-lt"/>
                <a:ea typeface="Meiryo" panose="020B0604030504040204" pitchFamily="50" charset="-128"/>
              </a:rPr>
              <a:t>  = </a:t>
            </a:r>
            <a:r>
              <a:rPr lang="en-US" sz="2400" dirty="0" err="1">
                <a:latin typeface="+mj-lt"/>
                <a:ea typeface="Meiryo" panose="020B0604030504040204" pitchFamily="50" charset="-128"/>
              </a:rPr>
              <a:t>MlT</a:t>
            </a:r>
            <a:r>
              <a:rPr lang="en-US" sz="2400" dirty="0">
                <a:latin typeface="+mj-lt"/>
                <a:ea typeface="Meiryo" panose="020B0604030504040204" pitchFamily="50" charset="-128"/>
              </a:rPr>
              <a:t> (g)/DT(km) x 1000(mg/g)</a:t>
            </a:r>
          </a:p>
          <a:p>
            <a:pPr marL="0" indent="628650">
              <a:buNone/>
              <a:tabLst>
                <a:tab pos="7807325" algn="l"/>
              </a:tabLst>
            </a:pPr>
            <a:r>
              <a:rPr lang="en-US" sz="2400" dirty="0">
                <a:latin typeface="+mj-lt"/>
                <a:ea typeface="Meiryo" panose="020B0604030504040204" pitchFamily="50" charset="-128"/>
              </a:rPr>
              <a:t>ArR :  Abrasion rate(mg/km) of reference </a:t>
            </a:r>
            <a:r>
              <a:rPr lang="en-US" sz="2400" dirty="0" err="1">
                <a:latin typeface="+mj-lt"/>
                <a:ea typeface="Meiryo" panose="020B0604030504040204" pitchFamily="50" charset="-128"/>
              </a:rPr>
              <a:t>tyre</a:t>
            </a:r>
            <a:endParaRPr lang="en-US" sz="2400" dirty="0">
              <a:latin typeface="+mj-lt"/>
              <a:ea typeface="Meiryo" panose="020B0604030504040204" pitchFamily="50" charset="-128"/>
            </a:endParaRPr>
          </a:p>
          <a:p>
            <a:pPr marL="0" indent="1258888">
              <a:buNone/>
              <a:tabLst>
                <a:tab pos="1258888" algn="l"/>
                <a:tab pos="7807325" algn="l"/>
              </a:tabLst>
            </a:pPr>
            <a:r>
              <a:rPr lang="en-US" altLang="ja-JP" sz="2400" dirty="0">
                <a:latin typeface="+mj-lt"/>
                <a:ea typeface="Meiryo" panose="020B0604030504040204" pitchFamily="50" charset="-128"/>
              </a:rPr>
              <a:t>ArR = </a:t>
            </a:r>
            <a:r>
              <a:rPr lang="en-US" altLang="ja-JP" sz="2400" dirty="0" err="1">
                <a:latin typeface="+mj-lt"/>
                <a:ea typeface="Meiryo" panose="020B0604030504040204" pitchFamily="50" charset="-128"/>
              </a:rPr>
              <a:t>MlR</a:t>
            </a:r>
            <a:r>
              <a:rPr lang="en-US" altLang="ja-JP" sz="2400" dirty="0">
                <a:latin typeface="+mj-lt"/>
                <a:ea typeface="Meiryo" panose="020B0604030504040204" pitchFamily="50" charset="-128"/>
              </a:rPr>
              <a:t> (g)/DR(km) x 1000(mg/g)</a:t>
            </a:r>
          </a:p>
          <a:p>
            <a:pPr marL="0" indent="1258888">
              <a:buNone/>
              <a:tabLst>
                <a:tab pos="1258888" algn="l"/>
                <a:tab pos="7807325" algn="l"/>
              </a:tabLst>
            </a:pPr>
            <a:endParaRPr lang="en-US" sz="1200" dirty="0">
              <a:latin typeface="+mj-lt"/>
              <a:ea typeface="Meiryo" panose="020B0604030504040204" pitchFamily="50" charset="-128"/>
            </a:endParaRPr>
          </a:p>
          <a:p>
            <a:pPr marL="0" indent="628650">
              <a:buNone/>
            </a:pPr>
            <a:r>
              <a:rPr lang="en-US" sz="2400" dirty="0" err="1">
                <a:latin typeface="+mj-lt"/>
                <a:ea typeface="Meiryo" panose="020B0604030504040204" pitchFamily="50" charset="-128"/>
              </a:rPr>
              <a:t>MlT</a:t>
            </a:r>
            <a:r>
              <a:rPr lang="en-US" sz="2400" dirty="0">
                <a:latin typeface="+mj-lt"/>
                <a:ea typeface="Meiryo" panose="020B0604030504040204" pitchFamily="50" charset="-128"/>
              </a:rPr>
              <a:t> : Mass loss of candidate </a:t>
            </a:r>
            <a:r>
              <a:rPr lang="en-US" sz="2400" dirty="0" err="1">
                <a:latin typeface="+mj-lt"/>
                <a:ea typeface="Meiryo" panose="020B0604030504040204" pitchFamily="50" charset="-128"/>
              </a:rPr>
              <a:t>tyre</a:t>
            </a:r>
            <a:r>
              <a:rPr lang="en-US" sz="2400" dirty="0">
                <a:latin typeface="+mj-lt"/>
                <a:ea typeface="Meiryo" panose="020B0604030504040204" pitchFamily="50" charset="-128"/>
              </a:rPr>
              <a:t>, in grams  </a:t>
            </a:r>
          </a:p>
          <a:p>
            <a:pPr marL="0" indent="628650">
              <a:buNone/>
            </a:pPr>
            <a:r>
              <a:rPr lang="en-US" sz="2400" dirty="0" err="1">
                <a:latin typeface="+mj-lt"/>
                <a:ea typeface="Meiryo" panose="020B0604030504040204" pitchFamily="50" charset="-128"/>
              </a:rPr>
              <a:t>MlR</a:t>
            </a:r>
            <a:r>
              <a:rPr lang="en-US" sz="2400" dirty="0">
                <a:latin typeface="+mj-lt"/>
                <a:ea typeface="Meiryo" panose="020B0604030504040204" pitchFamily="50" charset="-128"/>
              </a:rPr>
              <a:t> : Mass loss of reference </a:t>
            </a:r>
            <a:r>
              <a:rPr lang="en-US" sz="2400" dirty="0" err="1">
                <a:latin typeface="+mj-lt"/>
                <a:ea typeface="Meiryo" panose="020B0604030504040204" pitchFamily="50" charset="-128"/>
              </a:rPr>
              <a:t>tyre</a:t>
            </a:r>
            <a:r>
              <a:rPr lang="en-US" sz="2400" dirty="0">
                <a:latin typeface="+mj-lt"/>
                <a:ea typeface="Meiryo" panose="020B0604030504040204" pitchFamily="50" charset="-128"/>
              </a:rPr>
              <a:t>, in grams</a:t>
            </a:r>
          </a:p>
          <a:p>
            <a:pPr marL="0" indent="628650">
              <a:buNone/>
            </a:pPr>
            <a:r>
              <a:rPr lang="en-US" sz="2400" dirty="0">
                <a:latin typeface="+mj-lt"/>
                <a:ea typeface="Meiryo" panose="020B0604030504040204" pitchFamily="50" charset="-128"/>
              </a:rPr>
              <a:t>DT : Testing mileage of candidate </a:t>
            </a:r>
            <a:r>
              <a:rPr lang="en-US" sz="2400" dirty="0" err="1">
                <a:latin typeface="+mj-lt"/>
                <a:ea typeface="Meiryo" panose="020B0604030504040204" pitchFamily="50" charset="-128"/>
              </a:rPr>
              <a:t>tyre</a:t>
            </a:r>
            <a:endParaRPr lang="en-US" sz="2400" dirty="0">
              <a:latin typeface="+mj-lt"/>
              <a:ea typeface="Meiryo" panose="020B0604030504040204" pitchFamily="50" charset="-128"/>
            </a:endParaRPr>
          </a:p>
          <a:p>
            <a:pPr marL="0" indent="628650">
              <a:buNone/>
            </a:pPr>
            <a:r>
              <a:rPr lang="en-US" sz="2400" dirty="0">
                <a:latin typeface="+mj-lt"/>
                <a:ea typeface="Meiryo" panose="020B0604030504040204" pitchFamily="50" charset="-128"/>
              </a:rPr>
              <a:t>DR :  Testing mileage of reference </a:t>
            </a:r>
            <a:r>
              <a:rPr lang="en-US" sz="2400" dirty="0" err="1">
                <a:latin typeface="+mj-lt"/>
                <a:ea typeface="Meiryo" panose="020B0604030504040204" pitchFamily="50" charset="-128"/>
              </a:rPr>
              <a:t>tyre</a:t>
            </a:r>
            <a:endParaRPr lang="en-US" sz="2400" i="1" dirty="0">
              <a:latin typeface="+mj-lt"/>
              <a:ea typeface="Meiryo" panose="020B0604030504040204" pitchFamily="5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Indoor drum</a:t>
            </a:r>
            <a:r>
              <a:rPr lang="en-US" altLang="ja-JP" dirty="0"/>
              <a:t> method - </a:t>
            </a:r>
            <a:r>
              <a:rPr lang="en-US" dirty="0"/>
              <a:t>Calculations [7]</a:t>
            </a:r>
            <a:endParaRPr lang="en-IE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07C34AA-C54F-3F81-9C48-19F77C402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25D4AA1-169E-8FBC-207F-804916F86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36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794E871B-6E9D-5AB4-D0CA-48B2141CF84B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176057658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600201"/>
            <a:ext cx="11386927" cy="4525963"/>
          </a:xfrm>
        </p:spPr>
        <p:txBody>
          <a:bodyPr/>
          <a:lstStyle/>
          <a:p>
            <a:r>
              <a:rPr lang="en-US" sz="2400" dirty="0"/>
              <a:t>Reference </a:t>
            </a:r>
            <a:r>
              <a:rPr lang="en-US" sz="2400" dirty="0" err="1"/>
              <a:t>tyre</a:t>
            </a:r>
            <a:r>
              <a:rPr lang="en-US" sz="2400" dirty="0"/>
              <a:t>: To be decided soon</a:t>
            </a:r>
          </a:p>
          <a:p>
            <a:endParaRPr lang="en-US" sz="2400" dirty="0"/>
          </a:p>
          <a:p>
            <a:r>
              <a:rPr lang="en-US" sz="2400" dirty="0"/>
              <a:t>Reference </a:t>
            </a:r>
            <a:r>
              <a:rPr lang="en-US" sz="2400" dirty="0" err="1"/>
              <a:t>tyres</a:t>
            </a:r>
            <a:r>
              <a:rPr lang="en-US" sz="2400" dirty="0"/>
              <a:t> abrasion rate range: To be decided after test campaign</a:t>
            </a:r>
          </a:p>
          <a:p>
            <a:endParaRPr lang="en-US" sz="2400" dirty="0"/>
          </a:p>
          <a:p>
            <a:r>
              <a:rPr lang="en-US" sz="2400" dirty="0"/>
              <a:t>Tolerances of test equipment: </a:t>
            </a:r>
            <a:r>
              <a:rPr lang="en-US" altLang="ja-JP" sz="2400" dirty="0"/>
              <a:t>To be decided after test campaign</a:t>
            </a:r>
            <a:endParaRPr lang="en-US" sz="2400" dirty="0"/>
          </a:p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Indoor drum</a:t>
            </a:r>
            <a:r>
              <a:rPr lang="en-US" altLang="ja-JP" dirty="0"/>
              <a:t> method - </a:t>
            </a:r>
            <a:r>
              <a:rPr lang="en-US" dirty="0"/>
              <a:t>Open points</a:t>
            </a:r>
            <a:endParaRPr lang="en-IE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B54EA50-A67F-BFB5-A006-D589699580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C31FC71-6809-63F4-0874-0B57A3E68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37</a:t>
            </a:fld>
            <a:endParaRPr lang="fr-FR"/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id="{CF57373E-BB96-1712-72E0-925232D03330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23848804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 Force on Tyre Abrasion: next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1F64F-B926-4C22-B8DE-026FEA73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38</a:t>
            </a:fld>
            <a:endParaRPr lang="fr-FR"/>
          </a:p>
        </p:txBody>
      </p:sp>
      <p:graphicFrame>
        <p:nvGraphicFramePr>
          <p:cNvPr id="8" name="Tableau 10">
            <a:extLst>
              <a:ext uri="{FF2B5EF4-FFF2-40B4-BE49-F238E27FC236}">
                <a16:creationId xmlns:a16="http://schemas.microsoft.com/office/drawing/2014/main" id="{BB3C96B0-BAF5-4CA0-B962-4A503CE0B7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6405065"/>
              </p:ext>
            </p:extLst>
          </p:nvPr>
        </p:nvGraphicFramePr>
        <p:xfrm>
          <a:off x="838200" y="1825625"/>
          <a:ext cx="10515600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6354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8329246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Next steps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Finalise the post processing of the validation and correlation test campaign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Draft the final proposal of method(s) for GRPE review (January 24) and GRBP adoption (February 24)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Once the method(s) is validated and finalised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Perform the market review (2024)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Define and introduce reference tyre(s) for abrasion test in ASTM standard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Set the limits for abrasion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Work on rating and definition of the mileage of tyres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kern="1200" noProof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Evaluate and adapt or propose method(s) and rating to C2 and C3 tyres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8323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4192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9FB2D1DC-0324-95E8-BDE9-FA268240C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Possible testing methods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9342BC3-CEEA-E68A-E7E1-7D39C2F15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8308E63-40F0-A904-2122-4E60F1767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4</a:t>
            </a:fld>
            <a:endParaRPr lang="fr-FR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499CE07C-21D1-8BEF-DDEA-DCDB0B6255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875" r="3813" b="15988"/>
          <a:stretch/>
        </p:blipFill>
        <p:spPr>
          <a:xfrm>
            <a:off x="1250488" y="1757510"/>
            <a:ext cx="4818549" cy="3150400"/>
          </a:xfrm>
          <a:prstGeom prst="rect">
            <a:avLst/>
          </a:prstGeom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FD8C6E9E-8E35-D9C6-B553-B06D8E890F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708"/>
          <a:stretch/>
        </p:blipFill>
        <p:spPr>
          <a:xfrm>
            <a:off x="6692492" y="1343981"/>
            <a:ext cx="3210865" cy="3563929"/>
          </a:xfrm>
          <a:prstGeom prst="rect">
            <a:avLst/>
          </a:prstGeom>
        </p:spPr>
      </p:pic>
      <p:sp>
        <p:nvSpPr>
          <p:cNvPr id="11" name="TextBox 4">
            <a:extLst>
              <a:ext uri="{FF2B5EF4-FFF2-40B4-BE49-F238E27FC236}">
                <a16:creationId xmlns:a16="http://schemas.microsoft.com/office/drawing/2014/main" id="{97C0848F-0B03-B99D-4711-70B2A3E77BD8}"/>
              </a:ext>
            </a:extLst>
          </p:cNvPr>
          <p:cNvSpPr txBox="1"/>
          <p:nvPr/>
        </p:nvSpPr>
        <p:spPr>
          <a:xfrm>
            <a:off x="1533378" y="5141361"/>
            <a:ext cx="36200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LABORATORY</a:t>
            </a:r>
          </a:p>
          <a:p>
            <a:pPr algn="ctr"/>
            <a:r>
              <a:rPr lang="en-GB" sz="2400" b="1" dirty="0"/>
              <a:t>(Indoor drum method)</a:t>
            </a:r>
            <a:endParaRPr lang="fr-BE" sz="2400" b="1" dirty="0"/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3C64E5BC-3F18-6568-B631-37F11005FEDA}"/>
              </a:ext>
            </a:extLst>
          </p:cNvPr>
          <p:cNvSpPr txBox="1"/>
          <p:nvPr/>
        </p:nvSpPr>
        <p:spPr>
          <a:xfrm>
            <a:off x="6316394" y="5141362"/>
            <a:ext cx="38497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IN-VEHICLE REAL LIFE</a:t>
            </a:r>
          </a:p>
          <a:p>
            <a:pPr algn="ctr"/>
            <a:r>
              <a:rPr lang="fr-BE" sz="2400" b="1" dirty="0"/>
              <a:t>(On-road </a:t>
            </a:r>
            <a:r>
              <a:rPr lang="fr-BE" sz="2400" b="1" dirty="0" err="1"/>
              <a:t>method</a:t>
            </a:r>
            <a:r>
              <a:rPr lang="fr-BE" sz="2400" b="1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5251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5</a:t>
            </a:fld>
            <a:endParaRPr lang="fr-FR"/>
          </a:p>
        </p:txBody>
      </p:sp>
      <p:graphicFrame>
        <p:nvGraphicFramePr>
          <p:cNvPr id="8" name="Tableau 10">
            <a:extLst>
              <a:ext uri="{FF2B5EF4-FFF2-40B4-BE49-F238E27FC236}">
                <a16:creationId xmlns:a16="http://schemas.microsoft.com/office/drawing/2014/main" id="{BB3C96B0-BAF5-4CA0-B962-4A503CE0B7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8332928"/>
              </p:ext>
            </p:extLst>
          </p:nvPr>
        </p:nvGraphicFramePr>
        <p:xfrm>
          <a:off x="661182" y="1547640"/>
          <a:ext cx="11530818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93036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9637782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Work on the 2023 test campaign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Validation and correlation test campaign for 2023: ongoing </a:t>
                      </a:r>
                      <a:r>
                        <a:rPr lang="en-GB" b="1" noProof="0" dirty="0"/>
                        <a:t>for C1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noProof="0" dirty="0"/>
                        <a:t>Test conditions and methods: defined </a:t>
                      </a:r>
                      <a:r>
                        <a:rPr lang="en-GB" sz="18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br>
                        <a:rPr lang="en-GB" sz="18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en-GB" sz="18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On-road method: </a:t>
                      </a:r>
                      <a:r>
                        <a:rPr lang="en-GB" sz="1800" noProof="0" dirty="0">
                          <a:solidFill>
                            <a:srgbClr val="00B0F0"/>
                          </a:solidFill>
                          <a:sym typeface="Wingdings" panose="05000000000000000000" pitchFamily="2" charset="2"/>
                        </a:rPr>
                        <a:t>GRBP-78-yy</a:t>
                      </a:r>
                      <a:br>
                        <a:rPr lang="en-GB" sz="18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</a:br>
                      <a:r>
                        <a:rPr lang="en-GB" sz="18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Indoor drum method: </a:t>
                      </a:r>
                      <a:r>
                        <a:rPr lang="en-GB" sz="1800" noProof="0" dirty="0">
                          <a:solidFill>
                            <a:srgbClr val="00B0F0"/>
                          </a:solidFill>
                          <a:sym typeface="Wingdings" panose="05000000000000000000" pitchFamily="2" charset="2"/>
                        </a:rPr>
                        <a:t>GRBP-78-zz</a:t>
                      </a:r>
                      <a:endParaRPr lang="en-GB" sz="1800" noProof="0" dirty="0">
                        <a:solidFill>
                          <a:srgbClr val="00B0F0"/>
                        </a:solidFill>
                      </a:endParaRPr>
                    </a:p>
                    <a:p>
                      <a:pPr marL="742950" marR="0" lvl="1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800" noProof="0" dirty="0"/>
                        <a:t>Tyres selections (candidate and “reference” tyres) for correlation: done </a:t>
                      </a:r>
                      <a:r>
                        <a:rPr lang="en-GB" sz="18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GB" sz="1800" noProof="0" dirty="0">
                        <a:solidFill>
                          <a:srgbClr val="00B050"/>
                        </a:solidFill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noProof="0" dirty="0"/>
                        <a:t>Tyres selections for alignment: done </a:t>
                      </a:r>
                      <a:r>
                        <a:rPr lang="en-GB" sz="18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Validation test campaign on 2 on-road  test centres and 4 drum test centres: done </a:t>
                      </a:r>
                      <a:r>
                        <a:rPr lang="en-GB" sz="18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endParaRPr lang="en-GB" noProof="0" dirty="0"/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noProof="0" dirty="0"/>
                        <a:t>Alignment test campaign on </a:t>
                      </a:r>
                      <a:r>
                        <a:rPr lang="en-GB" sz="1800" noProof="0" dirty="0">
                          <a:solidFill>
                            <a:srgbClr val="00B0F0"/>
                          </a:solidFill>
                        </a:rPr>
                        <a:t>[6/7] </a:t>
                      </a:r>
                      <a:r>
                        <a:rPr lang="en-GB" sz="1800" noProof="0" dirty="0"/>
                        <a:t>on-road test centres and </a:t>
                      </a:r>
                      <a:r>
                        <a:rPr lang="en-GB" sz="1800" noProof="0" dirty="0">
                          <a:solidFill>
                            <a:srgbClr val="00B0F0"/>
                          </a:solidFill>
                        </a:rPr>
                        <a:t>[4/5] </a:t>
                      </a:r>
                      <a:r>
                        <a:rPr lang="en-GB" sz="1800" noProof="0" dirty="0"/>
                        <a:t>drum test centres: [</a:t>
                      </a:r>
                      <a:r>
                        <a:rPr lang="en-GB" sz="1800" noProof="0" dirty="0">
                          <a:solidFill>
                            <a:srgbClr val="00B0F0"/>
                          </a:solidFill>
                        </a:rPr>
                        <a:t>done</a:t>
                      </a:r>
                      <a:r>
                        <a:rPr lang="en-GB" sz="1800" noProof="0" dirty="0"/>
                        <a:t> </a:t>
                      </a:r>
                      <a:r>
                        <a:rPr lang="en-GB" sz="18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800" noProof="0" dirty="0"/>
                        <a:t>]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800" noProof="0" dirty="0"/>
                        <a:t>Post processing: ongoing </a:t>
                      </a:r>
                      <a:r>
                        <a:rPr lang="en-GB" sz="1800" noProof="0" dirty="0">
                          <a:solidFill>
                            <a:srgbClr val="FFC000"/>
                          </a:solidFill>
                          <a:sym typeface="Wingdings" panose="05000000000000000000" pitchFamily="2" charset="2"/>
                        </a:rPr>
                        <a:t></a:t>
                      </a:r>
                      <a:endParaRPr lang="en-GB" sz="1800" noProof="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6251320"/>
                  </a:ext>
                </a:extLst>
              </a:tr>
            </a:tbl>
          </a:graphicData>
        </a:graphic>
      </p:graphicFrame>
      <p:sp>
        <p:nvSpPr>
          <p:cNvPr id="10" name="Titre 1">
            <a:extLst>
              <a:ext uri="{FF2B5EF4-FFF2-40B4-BE49-F238E27FC236}">
                <a16:creationId xmlns:a16="http://schemas.microsoft.com/office/drawing/2014/main" id="{DFE257E4-4F34-A55B-0904-1B192B533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dirty="0"/>
              <a:t>Task Force on Tyre Abrasion: work progress</a:t>
            </a:r>
            <a:endParaRPr lang="fr-FR" sz="4000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BF989B1-773F-DCE8-122C-1E300356F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25869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>
            <a:extLst>
              <a:ext uri="{FF2B5EF4-FFF2-40B4-BE49-F238E27FC236}">
                <a16:creationId xmlns:a16="http://schemas.microsoft.com/office/drawing/2014/main" id="{B6F96728-C2F5-4E4C-ACFC-C85F2DA02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b="1" dirty="0"/>
              <a:t>On-road </a:t>
            </a:r>
            <a:r>
              <a:rPr lang="en-US" altLang="ja-JP" dirty="0"/>
              <a:t>method - </a:t>
            </a:r>
            <a:r>
              <a:rPr kumimoji="1" lang="en-US" altLang="ja-JP" dirty="0"/>
              <a:t>Drafting Group</a:t>
            </a:r>
            <a:endParaRPr kumimoji="1" lang="ja-JP" alt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31A8F3C-4E68-D37A-84DD-E05BF83FA3A9}"/>
              </a:ext>
            </a:extLst>
          </p:cNvPr>
          <p:cNvSpPr txBox="1">
            <a:spLocks/>
          </p:cNvSpPr>
          <p:nvPr/>
        </p:nvSpPr>
        <p:spPr>
          <a:xfrm>
            <a:off x="758734" y="1441938"/>
            <a:ext cx="10674531" cy="50509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2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kumimoji="1" sz="11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kumimoji="1" sz="11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altLang="ja-JP" dirty="0"/>
              <a:t>Objective</a:t>
            </a:r>
          </a:p>
          <a:p>
            <a:pPr lvl="1">
              <a:spcBef>
                <a:spcPts val="0"/>
              </a:spcBef>
            </a:pPr>
            <a:r>
              <a:rPr lang="en-US" altLang="ja-JP" sz="1600" dirty="0"/>
              <a:t>Develop text on on-road test method</a:t>
            </a:r>
            <a:endParaRPr lang="en-GB" altLang="ja-JP" sz="1600" dirty="0"/>
          </a:p>
          <a:p>
            <a:pPr>
              <a:spcBef>
                <a:spcPts val="0"/>
              </a:spcBef>
            </a:pPr>
            <a:endParaRPr lang="en-GB" altLang="ja-JP" sz="700" dirty="0"/>
          </a:p>
          <a:p>
            <a:pPr>
              <a:spcBef>
                <a:spcPts val="0"/>
              </a:spcBef>
            </a:pPr>
            <a:r>
              <a:rPr lang="en-GB" altLang="ja-JP" dirty="0"/>
              <a:t>Roles</a:t>
            </a:r>
          </a:p>
          <a:p>
            <a:pPr lvl="1">
              <a:spcBef>
                <a:spcPts val="0"/>
              </a:spcBef>
            </a:pPr>
            <a:r>
              <a:rPr lang="en-GB" altLang="ja-JP" sz="1600" u="sng" dirty="0"/>
              <a:t>Chair</a:t>
            </a:r>
            <a:r>
              <a:rPr lang="en-GB" altLang="ja-JP" sz="1600" dirty="0"/>
              <a:t>: JRC (EC)</a:t>
            </a:r>
          </a:p>
          <a:p>
            <a:pPr lvl="1">
              <a:spcBef>
                <a:spcPts val="0"/>
              </a:spcBef>
            </a:pPr>
            <a:r>
              <a:rPr lang="en-GB" altLang="ja-JP" sz="1600" u="sng" dirty="0"/>
              <a:t>Secretary</a:t>
            </a:r>
            <a:r>
              <a:rPr lang="en-GB" altLang="ja-JP" sz="1600" dirty="0"/>
              <a:t>: ETRTO</a:t>
            </a:r>
          </a:p>
          <a:p>
            <a:pPr lvl="1">
              <a:spcBef>
                <a:spcPts val="0"/>
              </a:spcBef>
            </a:pPr>
            <a:endParaRPr lang="en-GB" altLang="ja-JP" sz="700" dirty="0"/>
          </a:p>
          <a:p>
            <a:pPr>
              <a:spcBef>
                <a:spcPts val="0"/>
              </a:spcBef>
            </a:pPr>
            <a:r>
              <a:rPr lang="en-GB" altLang="ja-JP" dirty="0"/>
              <a:t>Meetings</a:t>
            </a:r>
          </a:p>
          <a:p>
            <a:pPr lvl="1">
              <a:spcBef>
                <a:spcPts val="0"/>
              </a:spcBef>
            </a:pPr>
            <a:r>
              <a:rPr lang="en-GB" altLang="ja-JP" sz="1600" dirty="0"/>
              <a:t>1</a:t>
            </a:r>
            <a:r>
              <a:rPr lang="en-GB" altLang="ja-JP" sz="1600" baseline="30000" dirty="0"/>
              <a:t>st</a:t>
            </a:r>
            <a:r>
              <a:rPr lang="en-GB" altLang="ja-JP" sz="1600" dirty="0"/>
              <a:t>  Web meeting 21</a:t>
            </a:r>
            <a:r>
              <a:rPr lang="en-GB" altLang="ja-JP" sz="1600" baseline="30000" dirty="0"/>
              <a:t>st</a:t>
            </a:r>
            <a:r>
              <a:rPr lang="en-GB" altLang="ja-JP" sz="1600" dirty="0"/>
              <a:t> March 2023</a:t>
            </a:r>
          </a:p>
          <a:p>
            <a:pPr lvl="1">
              <a:spcBef>
                <a:spcPts val="0"/>
              </a:spcBef>
            </a:pPr>
            <a:r>
              <a:rPr lang="en-GB" altLang="ja-JP" sz="1600" dirty="0"/>
              <a:t>2</a:t>
            </a:r>
            <a:r>
              <a:rPr lang="en-GB" altLang="ja-JP" sz="1600" baseline="30000" dirty="0"/>
              <a:t>nd</a:t>
            </a:r>
            <a:r>
              <a:rPr lang="en-GB" altLang="ja-JP" sz="1600" dirty="0"/>
              <a:t> Web meeting 20</a:t>
            </a:r>
            <a:r>
              <a:rPr lang="en-US" altLang="ja-JP" sz="1600" baseline="30000" dirty="0" err="1"/>
              <a:t>th</a:t>
            </a:r>
            <a:r>
              <a:rPr lang="en-US" altLang="ja-JP" sz="1600" dirty="0"/>
              <a:t> </a:t>
            </a:r>
            <a:r>
              <a:rPr lang="en-GB" altLang="ja-JP" sz="1600" dirty="0"/>
              <a:t> April 2023</a:t>
            </a:r>
          </a:p>
          <a:p>
            <a:pPr lvl="1">
              <a:spcBef>
                <a:spcPts val="0"/>
              </a:spcBef>
            </a:pPr>
            <a:r>
              <a:rPr lang="en-GB" altLang="ja-JP" sz="1600" dirty="0"/>
              <a:t>3</a:t>
            </a:r>
            <a:r>
              <a:rPr lang="en-GB" altLang="ja-JP" sz="1600" baseline="30000" dirty="0"/>
              <a:t>rd</a:t>
            </a:r>
            <a:r>
              <a:rPr lang="en-GB" altLang="ja-JP" sz="1600" dirty="0"/>
              <a:t> Web meeting 9</a:t>
            </a:r>
            <a:r>
              <a:rPr lang="en-GB" altLang="ja-JP" sz="1600" baseline="30000" dirty="0"/>
              <a:t>th</a:t>
            </a:r>
            <a:r>
              <a:rPr lang="en-GB" altLang="ja-JP" sz="1600" dirty="0"/>
              <a:t> May 2023</a:t>
            </a:r>
          </a:p>
          <a:p>
            <a:pPr lvl="1">
              <a:spcBef>
                <a:spcPts val="0"/>
              </a:spcBef>
            </a:pPr>
            <a:r>
              <a:rPr lang="en-GB" altLang="ja-JP" sz="1600" dirty="0"/>
              <a:t>4</a:t>
            </a:r>
            <a:r>
              <a:rPr lang="en-GB" altLang="ja-JP" sz="1600" baseline="30000" dirty="0"/>
              <a:t>th</a:t>
            </a:r>
            <a:r>
              <a:rPr lang="en-GB" altLang="ja-JP" sz="1600" dirty="0"/>
              <a:t> Web meeting 16</a:t>
            </a:r>
            <a:r>
              <a:rPr lang="en-GB" altLang="ja-JP" sz="1600" baseline="30000" dirty="0"/>
              <a:t>th</a:t>
            </a:r>
            <a:r>
              <a:rPr lang="en-GB" altLang="ja-JP" sz="1600" dirty="0"/>
              <a:t> May 2023</a:t>
            </a:r>
          </a:p>
          <a:p>
            <a:pPr lvl="1">
              <a:spcBef>
                <a:spcPts val="0"/>
              </a:spcBef>
            </a:pPr>
            <a:r>
              <a:rPr lang="en-GB" altLang="ja-JP" sz="1600" dirty="0"/>
              <a:t>5</a:t>
            </a:r>
            <a:r>
              <a:rPr lang="en-GB" altLang="ja-JP" sz="1600" baseline="30000" dirty="0"/>
              <a:t>th</a:t>
            </a:r>
            <a:r>
              <a:rPr lang="en-GB" altLang="ja-JP" sz="1600" dirty="0"/>
              <a:t>  Web meeting 25</a:t>
            </a:r>
            <a:r>
              <a:rPr lang="en-GB" altLang="ja-JP" sz="1600" baseline="30000" dirty="0"/>
              <a:t>th</a:t>
            </a:r>
            <a:r>
              <a:rPr lang="en-GB" altLang="ja-JP" sz="1600" dirty="0"/>
              <a:t> May 2023</a:t>
            </a:r>
          </a:p>
          <a:p>
            <a:pPr lvl="1">
              <a:spcBef>
                <a:spcPts val="0"/>
              </a:spcBef>
            </a:pPr>
            <a:r>
              <a:rPr lang="en-GB" altLang="ja-JP" sz="1600" dirty="0"/>
              <a:t>6</a:t>
            </a:r>
            <a:r>
              <a:rPr lang="en-GB" altLang="ja-JP" sz="1600" baseline="30000" dirty="0"/>
              <a:t>th</a:t>
            </a:r>
            <a:r>
              <a:rPr lang="en-GB" altLang="ja-JP" sz="1600" dirty="0"/>
              <a:t> Web meeting 30</a:t>
            </a:r>
            <a:r>
              <a:rPr lang="en-US" altLang="ja-JP" sz="1600" baseline="30000" dirty="0" err="1"/>
              <a:t>th</a:t>
            </a:r>
            <a:r>
              <a:rPr lang="en-US" altLang="ja-JP" sz="1600" dirty="0"/>
              <a:t> </a:t>
            </a:r>
            <a:r>
              <a:rPr lang="en-GB" altLang="ja-JP" sz="1600" dirty="0"/>
              <a:t> May 2023</a:t>
            </a:r>
          </a:p>
          <a:p>
            <a:pPr lvl="1">
              <a:spcBef>
                <a:spcPts val="0"/>
              </a:spcBef>
            </a:pPr>
            <a:r>
              <a:rPr lang="en-GB" altLang="ja-JP" sz="1600" dirty="0"/>
              <a:t>7</a:t>
            </a:r>
            <a:r>
              <a:rPr lang="en-GB" altLang="ja-JP" sz="1600" baseline="30000" dirty="0"/>
              <a:t>th</a:t>
            </a:r>
            <a:r>
              <a:rPr lang="en-GB" altLang="ja-JP" sz="1600" dirty="0"/>
              <a:t> Web meeting 15</a:t>
            </a:r>
            <a:r>
              <a:rPr lang="en-GB" altLang="ja-JP" sz="1600" baseline="30000" dirty="0"/>
              <a:t>th</a:t>
            </a:r>
            <a:r>
              <a:rPr lang="en-GB" altLang="ja-JP" sz="1600" dirty="0"/>
              <a:t> June 2023</a:t>
            </a:r>
          </a:p>
          <a:p>
            <a:pPr lvl="1">
              <a:spcBef>
                <a:spcPts val="0"/>
              </a:spcBef>
            </a:pPr>
            <a:r>
              <a:rPr lang="en-GB" altLang="ja-JP" sz="1600" dirty="0"/>
              <a:t>8</a:t>
            </a:r>
            <a:r>
              <a:rPr lang="en-GB" altLang="ja-JP" sz="1600" baseline="30000" dirty="0"/>
              <a:t>th</a:t>
            </a:r>
            <a:r>
              <a:rPr lang="en-GB" altLang="ja-JP" sz="1600" dirty="0"/>
              <a:t> Web meeting 27</a:t>
            </a:r>
            <a:r>
              <a:rPr lang="en-GB" altLang="ja-JP" sz="1600" baseline="30000" dirty="0"/>
              <a:t>th</a:t>
            </a:r>
            <a:r>
              <a:rPr lang="en-GB" altLang="ja-JP" sz="1600" dirty="0"/>
              <a:t> June 2023</a:t>
            </a:r>
          </a:p>
          <a:p>
            <a:pPr lvl="1">
              <a:spcBef>
                <a:spcPts val="0"/>
              </a:spcBef>
            </a:pPr>
            <a:r>
              <a:rPr lang="en-GB" altLang="ja-JP" sz="1600" dirty="0"/>
              <a:t>9</a:t>
            </a:r>
            <a:r>
              <a:rPr lang="en-GB" altLang="ja-JP" sz="1600" baseline="30000" dirty="0"/>
              <a:t>th</a:t>
            </a:r>
            <a:r>
              <a:rPr lang="en-GB" altLang="ja-JP" sz="1600" dirty="0"/>
              <a:t> Web meeting 17</a:t>
            </a:r>
            <a:r>
              <a:rPr lang="en-GB" altLang="ja-JP" sz="1600" baseline="30000" dirty="0"/>
              <a:t>th</a:t>
            </a:r>
            <a:r>
              <a:rPr lang="en-GB" altLang="ja-JP" sz="1600" dirty="0"/>
              <a:t> July 2023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altLang="ja-JP" sz="700" dirty="0"/>
          </a:p>
          <a:p>
            <a:pPr>
              <a:spcBef>
                <a:spcPts val="0"/>
              </a:spcBef>
            </a:pPr>
            <a:r>
              <a:rPr lang="en-US" altLang="ja-JP" dirty="0"/>
              <a:t>Participants:</a:t>
            </a:r>
          </a:p>
          <a:p>
            <a:pPr lvl="1">
              <a:spcBef>
                <a:spcPts val="0"/>
              </a:spcBef>
            </a:pPr>
            <a:r>
              <a:rPr lang="en-US" altLang="ja-JP" sz="1600" dirty="0"/>
              <a:t>CP: Japan, European Commission (JRC), France</a:t>
            </a:r>
          </a:p>
          <a:p>
            <a:pPr lvl="1">
              <a:spcBef>
                <a:spcPts val="0"/>
              </a:spcBef>
            </a:pPr>
            <a:r>
              <a:rPr lang="en-US" altLang="ja-JP" sz="1600" dirty="0"/>
              <a:t>NGOs: JATMA, ETRTO, ITMA, USTMA, OICA</a:t>
            </a:r>
          </a:p>
          <a:p>
            <a:pPr lvl="1">
              <a:spcBef>
                <a:spcPts val="0"/>
              </a:spcBef>
            </a:pPr>
            <a:r>
              <a:rPr lang="en-GB" altLang="ja-JP" sz="1600" dirty="0"/>
              <a:t>Private sector: </a:t>
            </a:r>
            <a:r>
              <a:rPr lang="en-GB" altLang="ja-JP" sz="1600" dirty="0">
                <a:solidFill>
                  <a:srgbClr val="00B0F0"/>
                </a:solidFill>
              </a:rPr>
              <a:t>?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GB" altLang="ja-JP" sz="200" dirty="0"/>
          </a:p>
          <a:p>
            <a:pPr lvl="1">
              <a:spcBef>
                <a:spcPts val="0"/>
              </a:spcBef>
            </a:pPr>
            <a:endParaRPr lang="en-GB" altLang="ja-JP" sz="200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E70C28D2-558A-04A8-56C4-1D9DEB73C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9D6344D-22EB-965B-2AA3-9D8077C13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7484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On-Road</a:t>
            </a:r>
            <a:r>
              <a:rPr lang="en-US" dirty="0"/>
              <a:t> method - Overview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</a:t>
            </a:r>
          </a:p>
          <a:p>
            <a:r>
              <a:rPr lang="en-US" dirty="0"/>
              <a:t>Preparation</a:t>
            </a:r>
          </a:p>
          <a:p>
            <a:r>
              <a:rPr lang="en-US" dirty="0"/>
              <a:t>Measurements</a:t>
            </a:r>
          </a:p>
          <a:p>
            <a:r>
              <a:rPr lang="en-US" dirty="0"/>
              <a:t>Validation</a:t>
            </a:r>
          </a:p>
          <a:p>
            <a:r>
              <a:rPr lang="en-US" dirty="0"/>
              <a:t>Calculations and Reporting</a:t>
            </a:r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3EB8273F-49AE-0E0E-B52D-67F94F794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933DDA-BABD-A145-4F2B-83B12FA0A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80985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On-Road</a:t>
            </a:r>
            <a:r>
              <a:rPr lang="en-US" dirty="0"/>
              <a:t> method - Table of Contents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986528" cy="4351338"/>
          </a:xfrm>
        </p:spPr>
        <p:txBody>
          <a:bodyPr>
            <a:normAutofit/>
          </a:bodyPr>
          <a:lstStyle/>
          <a:p>
            <a:r>
              <a:rPr lang="en-US" sz="2400" dirty="0"/>
              <a:t>Scope [1]</a:t>
            </a:r>
          </a:p>
          <a:p>
            <a:r>
              <a:rPr lang="en-US" sz="2400" dirty="0"/>
              <a:t>References [2]</a:t>
            </a:r>
          </a:p>
          <a:p>
            <a:r>
              <a:rPr lang="en-US" sz="2400" dirty="0"/>
              <a:t>Terms and Definitions [3]</a:t>
            </a:r>
          </a:p>
          <a:p>
            <a:r>
              <a:rPr lang="en-US" sz="2400" dirty="0"/>
              <a:t>Symbols and Abbreviations [4]</a:t>
            </a:r>
          </a:p>
          <a:p>
            <a:r>
              <a:rPr lang="en-US" sz="2400" dirty="0"/>
              <a:t>Instrumentation [5]</a:t>
            </a:r>
          </a:p>
          <a:p>
            <a:r>
              <a:rPr lang="en-US" sz="2400" dirty="0" err="1"/>
              <a:t>Tyre</a:t>
            </a:r>
            <a:r>
              <a:rPr lang="en-US" sz="2400" dirty="0"/>
              <a:t>, vehicle measurements [6]</a:t>
            </a:r>
          </a:p>
          <a:p>
            <a:r>
              <a:rPr lang="en-US" sz="2400" dirty="0"/>
              <a:t>Vehicle requirements [7]</a:t>
            </a:r>
          </a:p>
          <a:p>
            <a:r>
              <a:rPr lang="en-US" sz="2400" dirty="0"/>
              <a:t>Circuit, acceleration </a:t>
            </a:r>
            <a:r>
              <a:rPr lang="en-US" sz="2400" dirty="0" err="1"/>
              <a:t>requir</a:t>
            </a:r>
            <a:r>
              <a:rPr lang="en-US" sz="2400" dirty="0"/>
              <a:t>. [8]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IE" sz="24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010656" y="1825624"/>
            <a:ext cx="6059424" cy="4675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Weather requirements [9]</a:t>
            </a:r>
          </a:p>
          <a:p>
            <a:r>
              <a:rPr lang="en-US" sz="2400" dirty="0"/>
              <a:t>Reference </a:t>
            </a:r>
            <a:r>
              <a:rPr lang="en-US" sz="2400" dirty="0" err="1"/>
              <a:t>tyres</a:t>
            </a:r>
            <a:r>
              <a:rPr lang="en-US" sz="2400" dirty="0"/>
              <a:t> [10]</a:t>
            </a:r>
          </a:p>
          <a:p>
            <a:r>
              <a:rPr lang="en-US" sz="2400" dirty="0" err="1"/>
              <a:t>Tyres</a:t>
            </a:r>
            <a:r>
              <a:rPr lang="en-US" sz="2400" dirty="0"/>
              <a:t> and vehicles preparation [11, 12]</a:t>
            </a:r>
          </a:p>
          <a:p>
            <a:r>
              <a:rPr lang="en-US" sz="2400" dirty="0"/>
              <a:t>Test method and measurements [13]</a:t>
            </a:r>
          </a:p>
          <a:p>
            <a:r>
              <a:rPr lang="en-US" sz="2400" dirty="0"/>
              <a:t>Measurement uncertainty [14]</a:t>
            </a:r>
          </a:p>
          <a:p>
            <a:r>
              <a:rPr lang="en-US" sz="2400" dirty="0"/>
              <a:t>Test report [15]</a:t>
            </a:r>
          </a:p>
          <a:p>
            <a:r>
              <a:rPr lang="en-US" sz="2400" dirty="0"/>
              <a:t>Annex A: Calculations</a:t>
            </a:r>
          </a:p>
          <a:p>
            <a:r>
              <a:rPr lang="en-US" sz="2400" dirty="0"/>
              <a:t>Annex B: Calibration</a:t>
            </a:r>
          </a:p>
          <a:p>
            <a:r>
              <a:rPr lang="en-US" sz="2400" dirty="0"/>
              <a:t>Annex C: Calculation of abrasion rate</a:t>
            </a:r>
          </a:p>
          <a:p>
            <a:endParaRPr lang="en-IE" sz="2400" dirty="0"/>
          </a:p>
        </p:txBody>
      </p:sp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0F627156-21A0-C333-A9A2-2B1908A59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B35C00C-1EFF-849E-9C2F-6E5C51BB1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8</a:t>
            </a:fld>
            <a:endParaRPr lang="fr-FR"/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id="{79E1CBA2-9446-59EB-4A8D-C626A8BB7E03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3309177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On-Road</a:t>
            </a:r>
            <a:r>
              <a:rPr lang="en-US" dirty="0"/>
              <a:t> method - Preparation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10033"/>
            <a:ext cx="10515600" cy="424952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Instrumentation [5, </a:t>
            </a:r>
            <a:r>
              <a:rPr lang="en-US" dirty="0" err="1"/>
              <a:t>Ann.B</a:t>
            </a:r>
            <a:r>
              <a:rPr lang="en-US" dirty="0"/>
              <a:t>]</a:t>
            </a:r>
          </a:p>
          <a:p>
            <a:r>
              <a:rPr lang="en-US" dirty="0"/>
              <a:t>Circuit [8]</a:t>
            </a:r>
          </a:p>
          <a:p>
            <a:pPr lvl="1"/>
            <a:r>
              <a:rPr lang="en-US" dirty="0"/>
              <a:t>13.1 Open public roads</a:t>
            </a:r>
          </a:p>
          <a:p>
            <a:pPr lvl="1"/>
            <a:r>
              <a:rPr lang="en-US" dirty="0"/>
              <a:t>13.2 Total distance 8000 km (-300 to </a:t>
            </a:r>
            <a:r>
              <a:rPr lang="en-US" dirty="0">
                <a:solidFill>
                  <a:srgbClr val="FF0000"/>
                </a:solidFill>
              </a:rPr>
              <a:t>+1200 </a:t>
            </a:r>
            <a:r>
              <a:rPr lang="en-US" dirty="0"/>
              <a:t>km) along selected circuit</a:t>
            </a:r>
          </a:p>
          <a:p>
            <a:pPr lvl="1"/>
            <a:r>
              <a:rPr lang="en-US" dirty="0"/>
              <a:t>8.1 Circuit of at least 300 km consisting of one or more loops </a:t>
            </a:r>
          </a:p>
          <a:p>
            <a:pPr lvl="1"/>
            <a:r>
              <a:rPr lang="en-US" dirty="0"/>
              <a:t>8.2 Driving style distribution (see table)</a:t>
            </a:r>
          </a:p>
          <a:p>
            <a:pPr lvl="1"/>
            <a:r>
              <a:rPr lang="en-US" dirty="0"/>
              <a:t>8.6 Abrasion level  for reference </a:t>
            </a:r>
            <a:r>
              <a:rPr lang="en-US" dirty="0" err="1"/>
              <a:t>tyres</a:t>
            </a:r>
            <a:r>
              <a:rPr lang="en-US" dirty="0"/>
              <a:t> at 20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°C (normal) and/or 10°C (severe snow) </a:t>
            </a:r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[range]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mg/km/t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be checked at the end of the test (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monitored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continuously):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8.3 Global (test) acceleration levels 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8.4 Speed requirements (&lt;140 km/h)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dirty="0"/>
              <a:t>Reference </a:t>
            </a:r>
            <a:r>
              <a:rPr lang="en-US" dirty="0" err="1"/>
              <a:t>tyres</a:t>
            </a:r>
            <a:r>
              <a:rPr lang="en-US" dirty="0"/>
              <a:t>: “Normal” and “3PMSF” [10]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4375819"/>
              </p:ext>
            </p:extLst>
          </p:nvPr>
        </p:nvGraphicFramePr>
        <p:xfrm>
          <a:off x="5129783" y="1407313"/>
          <a:ext cx="6821426" cy="158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6857">
                  <a:extLst>
                    <a:ext uri="{9D8B030D-6E8A-4147-A177-3AD203B41FA5}">
                      <a16:colId xmlns:a16="http://schemas.microsoft.com/office/drawing/2014/main" val="3351467512"/>
                    </a:ext>
                  </a:extLst>
                </a:gridCol>
                <a:gridCol w="1110778">
                  <a:extLst>
                    <a:ext uri="{9D8B030D-6E8A-4147-A177-3AD203B41FA5}">
                      <a16:colId xmlns:a16="http://schemas.microsoft.com/office/drawing/2014/main" val="1343919896"/>
                    </a:ext>
                  </a:extLst>
                </a:gridCol>
                <a:gridCol w="1144597">
                  <a:extLst>
                    <a:ext uri="{9D8B030D-6E8A-4147-A177-3AD203B41FA5}">
                      <a16:colId xmlns:a16="http://schemas.microsoft.com/office/drawing/2014/main" val="1537971298"/>
                    </a:ext>
                  </a:extLst>
                </a:gridCol>
                <a:gridCol w="1144597">
                  <a:extLst>
                    <a:ext uri="{9D8B030D-6E8A-4147-A177-3AD203B41FA5}">
                      <a16:colId xmlns:a16="http://schemas.microsoft.com/office/drawing/2014/main" val="3542962008"/>
                    </a:ext>
                  </a:extLst>
                </a:gridCol>
                <a:gridCol w="1144597">
                  <a:extLst>
                    <a:ext uri="{9D8B030D-6E8A-4147-A177-3AD203B41FA5}">
                      <a16:colId xmlns:a16="http://schemas.microsoft.com/office/drawing/2014/main" val="4001773318"/>
                    </a:ext>
                  </a:extLst>
                </a:gridCol>
              </a:tblGrid>
              <a:tr h="396000">
                <a:tc>
                  <a:txBody>
                    <a:bodyPr/>
                    <a:lstStyle/>
                    <a:p>
                      <a:pPr algn="ctr"/>
                      <a:endParaRPr lang="en-IE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Urban</a:t>
                      </a:r>
                      <a:endParaRPr lang="en-IE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Regional</a:t>
                      </a:r>
                      <a:endParaRPr lang="en-IE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Highway</a:t>
                      </a:r>
                      <a:endParaRPr lang="en-IE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Global</a:t>
                      </a:r>
                      <a:endParaRPr lang="en-I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648257556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Share</a:t>
                      </a:r>
                      <a:r>
                        <a:rPr lang="en-US" baseline="0" dirty="0"/>
                        <a:t> (% distance)</a:t>
                      </a:r>
                      <a:endParaRPr lang="en-IE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 (±5)</a:t>
                      </a:r>
                      <a:endParaRPr lang="en-IE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30 (±5)</a:t>
                      </a:r>
                      <a:endParaRPr lang="en-IE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40 (±5)</a:t>
                      </a:r>
                      <a:endParaRPr lang="en-IE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I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47886158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Long.</a:t>
                      </a:r>
                      <a:r>
                        <a:rPr lang="en-US" baseline="0" dirty="0"/>
                        <a:t> acc. </a:t>
                      </a:r>
                      <a:r>
                        <a:rPr lang="en-US" baseline="0" dirty="0" err="1"/>
                        <a:t>stdev</a:t>
                      </a:r>
                      <a:r>
                        <a:rPr lang="en-US" baseline="0" dirty="0"/>
                        <a:t> (m/s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)</a:t>
                      </a:r>
                      <a:endParaRPr lang="en-IE" baseline="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0.42-0.80</a:t>
                      </a:r>
                      <a:endParaRPr lang="en-IE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0.34-0.78</a:t>
                      </a:r>
                      <a:endParaRPr lang="en-IE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0.18-0.53</a:t>
                      </a:r>
                      <a:endParaRPr lang="en-IE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0.35-0.55</a:t>
                      </a:r>
                      <a:endParaRPr lang="en-I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892880814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Lat.</a:t>
                      </a:r>
                      <a:r>
                        <a:rPr lang="en-US" baseline="0" dirty="0"/>
                        <a:t> acc. </a:t>
                      </a:r>
                      <a:r>
                        <a:rPr lang="en-US" baseline="0" dirty="0" err="1"/>
                        <a:t>stdev</a:t>
                      </a:r>
                      <a:r>
                        <a:rPr lang="en-US" baseline="0" dirty="0"/>
                        <a:t> (m/s</a:t>
                      </a:r>
                      <a:r>
                        <a:rPr lang="en-US" baseline="30000" dirty="0"/>
                        <a:t>2</a:t>
                      </a:r>
                      <a:r>
                        <a:rPr lang="en-US" baseline="0" dirty="0"/>
                        <a:t>)</a:t>
                      </a:r>
                      <a:endParaRPr lang="en-IE" baseline="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0.54-1.27</a:t>
                      </a:r>
                      <a:endParaRPr lang="en-IE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0.52-1.46</a:t>
                      </a:r>
                      <a:endParaRPr lang="en-IE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0.32-0.78</a:t>
                      </a:r>
                      <a:endParaRPr lang="en-IE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0.83-1.03</a:t>
                      </a:r>
                      <a:endParaRPr lang="en-IE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28008781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183880" y="1057785"/>
            <a:ext cx="1655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Circuit approval</a:t>
            </a:r>
            <a:endParaRPr lang="en-IE" dirty="0"/>
          </a:p>
        </p:txBody>
      </p:sp>
      <p:sp>
        <p:nvSpPr>
          <p:cNvPr id="7" name="TextBox 6"/>
          <p:cNvSpPr txBox="1"/>
          <p:nvPr/>
        </p:nvSpPr>
        <p:spPr>
          <a:xfrm>
            <a:off x="10676213" y="1057785"/>
            <a:ext cx="1192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End of test</a:t>
            </a:r>
            <a:endParaRPr lang="en-IE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131E9A55-865C-B9BF-A0E6-93C05AD51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US" dirty="0"/>
              <a:t>TF on </a:t>
            </a:r>
            <a:r>
              <a:rPr lang="en-US" dirty="0" err="1"/>
              <a:t>Tyre</a:t>
            </a:r>
            <a:r>
              <a:rPr lang="en-US" dirty="0"/>
              <a:t> Abrasion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6382F23-CF23-4969-229D-35E7F4474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9</a:t>
            </a:fld>
            <a:endParaRPr lang="fr-FR"/>
          </a:p>
        </p:txBody>
      </p:sp>
      <p:sp>
        <p:nvSpPr>
          <p:cNvPr id="9" name="TextBox 3">
            <a:extLst>
              <a:ext uri="{FF2B5EF4-FFF2-40B4-BE49-F238E27FC236}">
                <a16:creationId xmlns:a16="http://schemas.microsoft.com/office/drawing/2014/main" id="{DA921F30-E048-BE75-5266-96786E2CD004}"/>
              </a:ext>
            </a:extLst>
          </p:cNvPr>
          <p:cNvSpPr txBox="1"/>
          <p:nvPr/>
        </p:nvSpPr>
        <p:spPr>
          <a:xfrm>
            <a:off x="0" y="6169709"/>
            <a:ext cx="4424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Brackets and numbers: chapters in document</a:t>
            </a:r>
          </a:p>
          <a:p>
            <a:r>
              <a:rPr lang="en-US" dirty="0">
                <a:solidFill>
                  <a:srgbClr val="FF0000"/>
                </a:solidFill>
              </a:rPr>
              <a:t>Red: under discussion</a:t>
            </a:r>
          </a:p>
        </p:txBody>
      </p:sp>
    </p:spTree>
    <p:extLst>
      <p:ext uri="{BB962C8B-B14F-4D97-AF65-F5344CB8AC3E}">
        <p14:creationId xmlns:p14="http://schemas.microsoft.com/office/powerpoint/2010/main" val="41501503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7" ma:contentTypeDescription="Create a new document." ma:contentTypeScope="" ma:versionID="3dda9090b5883dd13a17919601bc9337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ded5af2ee258f7c0b7926b0cd9be3d49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A6512E0-0C68-4041-8E47-5B2484AB703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C4D82DB-712E-4102-95B7-47F6218D33B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3469</TotalTime>
  <Words>4509</Words>
  <Application>Microsoft Office PowerPoint</Application>
  <PresentationFormat>Grand écran</PresentationFormat>
  <Paragraphs>555</Paragraphs>
  <Slides>38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38</vt:i4>
      </vt:variant>
    </vt:vector>
  </HeadingPairs>
  <TitlesOfParts>
    <vt:vector size="45" baseType="lpstr">
      <vt:lpstr>Arial</vt:lpstr>
      <vt:lpstr>Calibri</vt:lpstr>
      <vt:lpstr>Calibri </vt:lpstr>
      <vt:lpstr>Calibri Light</vt:lpstr>
      <vt:lpstr>Times New Roman</vt:lpstr>
      <vt:lpstr>Wingdings</vt:lpstr>
      <vt:lpstr>Thème Office</vt:lpstr>
      <vt:lpstr>Status report to 78th GRBP (August-September 2023)</vt:lpstr>
      <vt:lpstr>Task Force on Tyre Abrasion</vt:lpstr>
      <vt:lpstr>Task Force on Tyre Abrasion: facts and figures</vt:lpstr>
      <vt:lpstr>Possible testing methods</vt:lpstr>
      <vt:lpstr>Task Force on Tyre Abrasion: work progress</vt:lpstr>
      <vt:lpstr>On-road method - Drafting Group</vt:lpstr>
      <vt:lpstr>On-Road method - Overview</vt:lpstr>
      <vt:lpstr>On-Road method - Table of Contents</vt:lpstr>
      <vt:lpstr>On-Road method - Preparation</vt:lpstr>
      <vt:lpstr>On-Road method - Reference tyres</vt:lpstr>
      <vt:lpstr>On-Road method - Circuit [3 and 8.1]</vt:lpstr>
      <vt:lpstr>On-Road method - Circuit [8.6]</vt:lpstr>
      <vt:lpstr>On-Road method - Preparation</vt:lpstr>
      <vt:lpstr>On-Road method - Preparation</vt:lpstr>
      <vt:lpstr>On-Road method - Measurements</vt:lpstr>
      <vt:lpstr>On-Road method - Measurements</vt:lpstr>
      <vt:lpstr>On-Road method - Troubleshooting</vt:lpstr>
      <vt:lpstr>On-Road method - Validation [13.8]</vt:lpstr>
      <vt:lpstr>On-Road method - Calculations [13.12]</vt:lpstr>
      <vt:lpstr>On-Road method - Test report [15]   Calibration [Annex B]</vt:lpstr>
      <vt:lpstr>On-Road method - Measurement Uncertainty [14]</vt:lpstr>
      <vt:lpstr>On-Road method - Open points</vt:lpstr>
      <vt:lpstr>Indoor drum method - Drafting Group</vt:lpstr>
      <vt:lpstr>Indoor drum method - Table of Contents</vt:lpstr>
      <vt:lpstr>Indoor drum method - Reference tyres [2.5.2.1]</vt:lpstr>
      <vt:lpstr>Indoor drum method - Drum specification [3.2]</vt:lpstr>
      <vt:lpstr>Indoor drum method - Drum specification [3.2]</vt:lpstr>
      <vt:lpstr>Indoor drum method - Tyre carriage and drive system  [3.3]</vt:lpstr>
      <vt:lpstr>Indoor drum method - Test Conditions [4]</vt:lpstr>
      <vt:lpstr>Indoor drum method - Input of test cycle [Appendix 1]</vt:lpstr>
      <vt:lpstr>Indoor drum method - Test procedure [5]</vt:lpstr>
      <vt:lpstr>Indoor drum method - Test cycle [5]</vt:lpstr>
      <vt:lpstr>Indoor drum method - Test cycle [5]</vt:lpstr>
      <vt:lpstr> Indoor drum method - Measurement and recording [5.6.4]</vt:lpstr>
      <vt:lpstr>Indoor drum method - Validation [6]</vt:lpstr>
      <vt:lpstr>Indoor drum method - Calculations [7]</vt:lpstr>
      <vt:lpstr>Indoor drum method - Open points</vt:lpstr>
      <vt:lpstr>Task Force on Tyre Abrasion: next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to 86th GRPE (May-June 2022)</dc:title>
  <dc:creator>ECollot</dc:creator>
  <cp:lastModifiedBy>ECollot</cp:lastModifiedBy>
  <cp:revision>8</cp:revision>
  <dcterms:created xsi:type="dcterms:W3CDTF">2022-05-20T09:13:50Z</dcterms:created>
  <dcterms:modified xsi:type="dcterms:W3CDTF">2023-07-20T05:17:33Z</dcterms:modified>
</cp:coreProperties>
</file>