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DC3946-8B0D-6A94-7AF4-8DDE9D8D1C36}" name="TOSATTI Gianluca" initials="TG" userId="S::gianluca.tosatti@bridgestone.eu::02a234fc-ff01-4a95-95d5-59920b487e58" providerId="AD"/>
  <p188:author id="{2F49905C-CC37-74B4-3542-E8C2C067801D}" name="Henk van Tuyl" initials="HvT" userId="Henk van Tuyl" providerId="None"/>
  <p188:author id="{1D7F83B8-2C47-4C24-2D45-51150F7F93C4}" name="Nicolas De Mahieu" initials="NDM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0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1848F621-9894-457E-8CCD-E278E104D4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8" y="522325"/>
            <a:ext cx="3223397" cy="9486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</a:t>
            </a:r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Friday, July 14,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etrto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850" y="2743201"/>
            <a:ext cx="9334150" cy="1804792"/>
          </a:xfrm>
        </p:spPr>
        <p:txBody>
          <a:bodyPr>
            <a:normAutofit fontScale="90000"/>
          </a:bodyPr>
          <a:lstStyle/>
          <a:p>
            <a:r>
              <a:rPr lang="en-US" dirty="0"/>
              <a:t>ETRTO proposal for IWG WGWT test results data sharing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1A8A-EB6D-464A-B74B-EF2633CF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7281" y="5606442"/>
            <a:ext cx="9144000" cy="499445"/>
          </a:xfrm>
        </p:spPr>
        <p:txBody>
          <a:bodyPr>
            <a:normAutofit/>
          </a:bodyPr>
          <a:lstStyle/>
          <a:p>
            <a:r>
              <a:rPr lang="en-US" dirty="0"/>
              <a:t>WGWT 52</a:t>
            </a:r>
            <a:r>
              <a:rPr lang="en-US" baseline="30000" dirty="0"/>
              <a:t>nd</a:t>
            </a:r>
            <a:r>
              <a:rPr lang="en-US" dirty="0"/>
              <a:t>  session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5174" y="623417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7E30EE-1E43-4604-9B92-86F03DB8F4B0}"/>
              </a:ext>
            </a:extLst>
          </p:cNvPr>
          <p:cNvSpPr txBox="1"/>
          <p:nvPr/>
        </p:nvSpPr>
        <p:spPr>
          <a:xfrm>
            <a:off x="584199" y="1466850"/>
            <a:ext cx="103664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GRBP IWG WGWT tests on the </a:t>
            </a:r>
            <a:r>
              <a:rPr lang="en-GB" sz="2400" b="1" dirty="0" err="1"/>
              <a:t>waterdepth</a:t>
            </a:r>
            <a:r>
              <a:rPr lang="en-GB" sz="2400" b="1" dirty="0"/>
              <a:t> measurements are arriving to its final phase </a:t>
            </a:r>
          </a:p>
          <a:p>
            <a:endParaRPr lang="en-GB" sz="2400" b="1" dirty="0"/>
          </a:p>
          <a:p>
            <a:r>
              <a:rPr lang="en-GB" sz="2400" b="1" dirty="0"/>
              <a:t>It is proposed to reactivate the WGWT postprocessing group, open to any IWG WGWT expert willing to contribute in the data analysis .</a:t>
            </a:r>
          </a:p>
          <a:p>
            <a:endParaRPr lang="en-GB" sz="2400" b="1" dirty="0"/>
          </a:p>
          <a:p>
            <a:r>
              <a:rPr lang="en-GB" sz="2400" b="1" dirty="0"/>
              <a:t>In order to start promptly with this postprocessing group, ETRTO would like to propose to address the scope and the process for the test result data sharing, considering a full transparency of the results and avoiding any potential misuse of the data.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A2E9C12-6BF3-463E-D5DD-8E9A85755824}"/>
              </a:ext>
            </a:extLst>
          </p:cNvPr>
          <p:cNvSpPr txBox="1">
            <a:spLocks/>
          </p:cNvSpPr>
          <p:nvPr/>
        </p:nvSpPr>
        <p:spPr>
          <a:xfrm>
            <a:off x="584199" y="1533526"/>
            <a:ext cx="10366426" cy="4325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914400" lvl="2" indent="0">
              <a:lnSpc>
                <a:spcPct val="90000"/>
              </a:lnSpc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B8AD504-E860-2F0C-BE39-6A8A8F127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533447"/>
            <a:ext cx="10515600" cy="408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Scope and mandate</a:t>
            </a:r>
          </a:p>
          <a:p>
            <a:pPr marL="0" indent="0">
              <a:buNone/>
            </a:pPr>
            <a:r>
              <a:rPr lang="en-US" dirty="0"/>
              <a:t>see WT-50-3 (slide 5, step 1)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Deliverables to IWG WGWT</a:t>
            </a:r>
          </a:p>
          <a:p>
            <a:pPr marL="0" indent="0">
              <a:buNone/>
            </a:pPr>
            <a:r>
              <a:rPr lang="en-US" dirty="0"/>
              <a:t>Documented synthesis of the analysis with detailed description of the analysis and the conclusion.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6AA7EE1-057D-7981-C3EA-A079E7CDD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3600" dirty="0"/>
              <a:t>Scope and </a:t>
            </a:r>
            <a:r>
              <a:rPr lang="fr-BE" sz="3600" dirty="0" err="1"/>
              <a:t>deliverables</a:t>
            </a:r>
            <a:r>
              <a:rPr lang="fr-BE" sz="3600" dirty="0"/>
              <a:t> of WG WT post </a:t>
            </a:r>
            <a:r>
              <a:rPr lang="fr-BE" sz="3600" dirty="0" err="1"/>
              <a:t>processing</a:t>
            </a:r>
            <a:r>
              <a:rPr lang="fr-BE" sz="3600" dirty="0"/>
              <a:t> group</a:t>
            </a:r>
            <a:endParaRPr lang="fr-FR" sz="3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E0D714-1BE4-A762-A17B-065B3B36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5F6C17-4113-EA97-5DA7-F22E48391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748169-6B5E-0D35-A0DF-C70723FD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873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3A685DE-629C-1035-38D8-2DA537E39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323897"/>
            <a:ext cx="10712451" cy="4581603"/>
          </a:xfrm>
        </p:spPr>
        <p:txBody>
          <a:bodyPr anchor="ctr">
            <a:noAutofit/>
          </a:bodyPr>
          <a:lstStyle/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All test results will be centralised by one ETRTO dedicated staff member (</a:t>
            </a:r>
            <a:r>
              <a:rPr lang="en-GB" sz="2500" dirty="0">
                <a:hlinkClick r:id="rId2"/>
              </a:rPr>
              <a:t>info@etrto.org</a:t>
            </a:r>
            <a:r>
              <a:rPr lang="en-GB" sz="2500" dirty="0"/>
              <a:t>) , that will anonymise the data (test </a:t>
            </a:r>
            <a:r>
              <a:rPr lang="en-GB" sz="2500" dirty="0" err="1"/>
              <a:t>center</a:t>
            </a:r>
            <a:r>
              <a:rPr lang="en-GB" sz="2500" dirty="0"/>
              <a:t>). 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anonymised data received will be compiled and circulated among the WGWT postprocessing group, that is open to any WGWT expert (Full transparency)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anonymised data circulated will be ‘protected’ by a non-disclosure agreement’ disclaimer mentioning that the data is for the GRBP IWG WGWT postprocessing group purpose only, and shall not be circulated or published outside the postprocessing group.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post processing group will study and analyse the test results with the aim to deliver clear technical conclusions to GRBP IWG WGWT.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Comprehensive data summary will be provided to GRBP IWG WGWT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3308373-47E1-AA29-65D3-B2E23A8B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Process proposal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F5F2ED-D5A6-2DFB-353E-63B0A569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D22ED-A9B2-7D3E-A470-CB6C8F6C6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4C7CC9-49EA-5AF5-E31E-233C67FF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42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317</Words>
  <Application>Microsoft Office PowerPoint</Application>
  <PresentationFormat>Grand écran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ETRTO proposal for IWG WGWT test results data sharing</vt:lpstr>
      <vt:lpstr>Background</vt:lpstr>
      <vt:lpstr>Scope and deliverables of WG WT post processing group</vt:lpstr>
      <vt:lpstr>Process proposal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24</cp:revision>
  <dcterms:created xsi:type="dcterms:W3CDTF">2021-11-17T09:31:58Z</dcterms:created>
  <dcterms:modified xsi:type="dcterms:W3CDTF">2023-07-14T09:34:12Z</dcterms:modified>
</cp:coreProperties>
</file>