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750" r:id="rId1"/>
    <p:sldMasterId id="2147483780" r:id="rId2"/>
  </p:sldMasterIdLst>
  <p:notesMasterIdLst>
    <p:notesMasterId r:id="rId24"/>
  </p:notesMasterIdLst>
  <p:sldIdLst>
    <p:sldId id="2147471768" r:id="rId3"/>
    <p:sldId id="2147478412" r:id="rId4"/>
    <p:sldId id="2147478430" r:id="rId5"/>
    <p:sldId id="2147472964" r:id="rId6"/>
    <p:sldId id="2147472965" r:id="rId7"/>
    <p:sldId id="2147478417" r:id="rId8"/>
    <p:sldId id="2147478427" r:id="rId9"/>
    <p:sldId id="2147478415" r:id="rId10"/>
    <p:sldId id="2147478425" r:id="rId11"/>
    <p:sldId id="2147478423" r:id="rId12"/>
    <p:sldId id="2147478428" r:id="rId13"/>
    <p:sldId id="2147478426" r:id="rId14"/>
    <p:sldId id="2147478429" r:id="rId15"/>
    <p:sldId id="2147478414" r:id="rId16"/>
    <p:sldId id="257" r:id="rId17"/>
    <p:sldId id="2147478413" r:id="rId18"/>
    <p:sldId id="2147478424" r:id="rId19"/>
    <p:sldId id="259" r:id="rId20"/>
    <p:sldId id="1282" r:id="rId21"/>
    <p:sldId id="2147478421" r:id="rId22"/>
    <p:sldId id="1283" r:id="rId23"/>
  </p:sldIdLst>
  <p:sldSz cx="12192000" cy="6858000"/>
  <p:notesSz cx="6797675" cy="9926638"/>
  <p:custDataLst>
    <p:tags r:id="rId25"/>
  </p:custDataLst>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pos="3840" userDrawn="1">
          <p15:clr>
            <a:srgbClr val="A4A3A4"/>
          </p15:clr>
        </p15:guide>
        <p15:guide id="2" orient="horz"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A6A6A6"/>
    <a:srgbClr val="5F5F5F"/>
    <a:srgbClr val="747474"/>
    <a:srgbClr val="B2B2B2"/>
    <a:srgbClr val="EAEAEA"/>
    <a:srgbClr val="FFFDFD"/>
    <a:srgbClr val="FFFDFE"/>
    <a:srgbClr val="FFFEFE"/>
    <a:srgbClr val="FFFE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325BCE-E940-47CB-9BF6-7AA03EADED9C}" v="1" dt="2023-08-21T08:01:26.20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0" autoAdjust="0"/>
  </p:normalViewPr>
  <p:slideViewPr>
    <p:cSldViewPr snapToObjects="1" showGuides="1">
      <p:cViewPr varScale="1">
        <p:scale>
          <a:sx n="114" d="100"/>
          <a:sy n="114" d="100"/>
        </p:scale>
        <p:origin x="414" y="84"/>
      </p:cViewPr>
      <p:guideLst>
        <p:guide pos="3840"/>
        <p:guide orient="horz" pos="216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gs" Target="tags/tag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microsoft.com/office/2015/10/relationships/revisionInfo" Target="revisionInfo.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LEPA - Sébastien" userId="785d72ca52dc58c7" providerId="LiveId" clId="{D4325BCE-E940-47CB-9BF6-7AA03EADED9C}"/>
    <pc:docChg chg="modSld">
      <pc:chgData name="CLEPA - Sébastien" userId="785d72ca52dc58c7" providerId="LiveId" clId="{D4325BCE-E940-47CB-9BF6-7AA03EADED9C}" dt="2023-08-21T08:02:18.671" v="16" actId="20577"/>
      <pc:docMkLst>
        <pc:docMk/>
      </pc:docMkLst>
      <pc:sldChg chg="addSp modSp mod">
        <pc:chgData name="CLEPA - Sébastien" userId="785d72ca52dc58c7" providerId="LiveId" clId="{D4325BCE-E940-47CB-9BF6-7AA03EADED9C}" dt="2023-08-21T08:02:18.671" v="16" actId="20577"/>
        <pc:sldMkLst>
          <pc:docMk/>
          <pc:sldMk cId="4191505173" sldId="2147471768"/>
        </pc:sldMkLst>
        <pc:spChg chg="add mod">
          <ac:chgData name="CLEPA - Sébastien" userId="785d72ca52dc58c7" providerId="LiveId" clId="{D4325BCE-E940-47CB-9BF6-7AA03EADED9C}" dt="2023-08-21T08:02:18.671" v="16" actId="20577"/>
          <ac:spMkLst>
            <pc:docMk/>
            <pc:sldMk cId="4191505173" sldId="2147471768"/>
            <ac:spMk id="5" creationId="{0D0E249E-1D7F-9A3C-F147-D656C5FC28DE}"/>
          </ac:spMkLst>
        </pc:sp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7191358936123222E-2"/>
          <c:y val="3.724005962260464E-2"/>
          <c:w val="0.91015405262968141"/>
          <c:h val="0.7571853936533619"/>
        </c:manualLayout>
      </c:layout>
      <c:barChart>
        <c:barDir val="col"/>
        <c:grouping val="clustered"/>
        <c:varyColors val="0"/>
        <c:ser>
          <c:idx val="0"/>
          <c:order val="0"/>
          <c:tx>
            <c:strRef>
              <c:f>Tabelle1!$B$1</c:f>
              <c:strCache>
                <c:ptCount val="1"/>
                <c:pt idx="0">
                  <c:v>Datenreihe 1</c:v>
                </c:pt>
              </c:strCache>
            </c:strRef>
          </c:tx>
          <c:spPr>
            <a:solidFill>
              <a:schemeClr val="accent1"/>
            </a:solidFill>
            <a:ln>
              <a:solidFill>
                <a:schemeClr val="accent1">
                  <a:lumMod val="40000"/>
                  <a:lumOff val="60000"/>
                </a:schemeClr>
              </a:solidFill>
            </a:ln>
            <a:effectLst/>
          </c:spPr>
          <c:invertIfNegative val="0"/>
          <c:dLbls>
            <c:dLbl>
              <c:idx val="3"/>
              <c:delete val="1"/>
              <c:extLst>
                <c:ext xmlns:c15="http://schemas.microsoft.com/office/drawing/2012/chart" uri="{CE6537A1-D6FC-4f65-9D91-7224C49458BB}"/>
                <c:ext xmlns:c16="http://schemas.microsoft.com/office/drawing/2014/chart" uri="{C3380CC4-5D6E-409C-BE32-E72D297353CC}">
                  <c16:uniqueId val="{00000000-4ADE-4F52-BCDF-8D0E8DB7C001}"/>
                </c:ext>
              </c:extLst>
            </c:dLbl>
            <c:dLbl>
              <c:idx val="4"/>
              <c:delete val="1"/>
              <c:extLst>
                <c:ext xmlns:c15="http://schemas.microsoft.com/office/drawing/2012/chart" uri="{CE6537A1-D6FC-4f65-9D91-7224C49458BB}"/>
                <c:ext xmlns:c16="http://schemas.microsoft.com/office/drawing/2014/chart" uri="{C3380CC4-5D6E-409C-BE32-E72D297353CC}">
                  <c16:uniqueId val="{00000001-4ADE-4F52-BCDF-8D0E8DB7C001}"/>
                </c:ext>
              </c:extLst>
            </c:dLbl>
            <c:dLbl>
              <c:idx val="5"/>
              <c:layout>
                <c:manualLayout>
                  <c:x val="1.1504171303813931E-3"/>
                  <c:y val="-7.5390900999548422E-3"/>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F7EB-4A0E-9985-F8E65E372D8E}"/>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LID4096"/>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Tabelle1!$A$2:$A$8</c:f>
              <c:strCache>
                <c:ptCount val="7"/>
                <c:pt idx="0">
                  <c:v>50kWh Traction Battery @5% SoC</c:v>
                </c:pt>
                <c:pt idx="1">
                  <c:v>Nominal Content 60Ah Pb Battery</c:v>
                </c:pt>
                <c:pt idx="2">
                  <c:v>Degraded Battery</c:v>
                </c:pt>
                <c:pt idx="3">
                  <c:v>MRM </c:v>
                </c:pt>
                <c:pt idx="4">
                  <c:v>9 full brake actuation</c:v>
                </c:pt>
                <c:pt idx="5">
                  <c:v>base load Power Net, 20 min.</c:v>
                </c:pt>
                <c:pt idx="6">
                  <c:v>base load Power Net max, 20min</c:v>
                </c:pt>
              </c:strCache>
            </c:strRef>
          </c:cat>
          <c:val>
            <c:numRef>
              <c:f>Tabelle1!$B$2:$B$8</c:f>
              <c:numCache>
                <c:formatCode>General</c:formatCode>
                <c:ptCount val="7"/>
                <c:pt idx="0">
                  <c:v>2500</c:v>
                </c:pt>
                <c:pt idx="1">
                  <c:v>720</c:v>
                </c:pt>
                <c:pt idx="2">
                  <c:v>72</c:v>
                </c:pt>
                <c:pt idx="3" formatCode="0.0">
                  <c:v>10</c:v>
                </c:pt>
                <c:pt idx="4" formatCode="0.0">
                  <c:v>10</c:v>
                </c:pt>
                <c:pt idx="5">
                  <c:v>115</c:v>
                </c:pt>
                <c:pt idx="6">
                  <c:v>495</c:v>
                </c:pt>
              </c:numCache>
            </c:numRef>
          </c:val>
          <c:extLst>
            <c:ext xmlns:c16="http://schemas.microsoft.com/office/drawing/2014/chart" uri="{C3380CC4-5D6E-409C-BE32-E72D297353CC}">
              <c16:uniqueId val="{00000000-BDD9-46B0-819D-53DDEDA9836E}"/>
            </c:ext>
          </c:extLst>
        </c:ser>
        <c:dLbls>
          <c:dLblPos val="ctr"/>
          <c:showLegendKey val="0"/>
          <c:showVal val="1"/>
          <c:showCatName val="0"/>
          <c:showSerName val="0"/>
          <c:showPercent val="0"/>
          <c:showBubbleSize val="0"/>
        </c:dLbls>
        <c:gapWidth val="219"/>
        <c:overlap val="-27"/>
        <c:axId val="1064319807"/>
        <c:axId val="1064321887"/>
      </c:barChart>
      <c:catAx>
        <c:axId val="106431980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crossAx val="1064321887"/>
        <c:crosses val="autoZero"/>
        <c:auto val="1"/>
        <c:lblAlgn val="ctr"/>
        <c:lblOffset val="100"/>
        <c:noMultiLvlLbl val="0"/>
      </c:catAx>
      <c:valAx>
        <c:axId val="1064321887"/>
        <c:scaling>
          <c:orientation val="minMax"/>
          <c:max val="25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r>
                  <a:rPr lang="en-US"/>
                  <a:t>Energy content [</a:t>
                </a:r>
                <a:r>
                  <a:rPr lang="en-US" err="1"/>
                  <a:t>Wh</a:t>
                </a:r>
                <a:r>
                  <a:rPr lang="en-US"/>
                  <a:t>]</a:t>
                </a:r>
              </a:p>
            </c:rich>
          </c:tx>
          <c:overlay val="0"/>
          <c:spPr>
            <a:noFill/>
            <a:ln>
              <a:noFill/>
            </a:ln>
            <a:effectLst/>
          </c:spPr>
          <c:txPr>
            <a:bodyPr rot="-5400000" spcFirstLastPara="1" vertOverflow="ellipsis" vert="horz" wrap="square" anchor="ctr" anchorCtr="1"/>
            <a:lstStyle/>
            <a:p>
              <a:pPr>
                <a:defRPr sz="1330" b="0" i="0" u="none" strike="noStrike" kern="1200" baseline="0">
                  <a:solidFill>
                    <a:schemeClr val="tx1">
                      <a:lumMod val="65000"/>
                      <a:lumOff val="35000"/>
                    </a:schemeClr>
                  </a:solidFill>
                  <a:latin typeface="+mn-lt"/>
                  <a:ea typeface="+mn-ea"/>
                  <a:cs typeface="+mn-cs"/>
                </a:defRPr>
              </a:pPr>
              <a:endParaRPr lang="LID4096"/>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LID4096"/>
          </a:p>
        </c:txPr>
        <c:crossAx val="1064319807"/>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LID4096"/>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0.51727</cdr:x>
      <cdr:y>0.67549</cdr:y>
    </cdr:from>
    <cdr:to>
      <cdr:x>0.5648</cdr:x>
      <cdr:y>0.73712</cdr:y>
    </cdr:to>
    <cdr:sp macro="" textlink="">
      <cdr:nvSpPr>
        <cdr:cNvPr id="2" name="Textfeld 1">
          <a:extLst xmlns:a="http://schemas.openxmlformats.org/drawingml/2006/main">
            <a:ext uri="{FF2B5EF4-FFF2-40B4-BE49-F238E27FC236}">
              <a16:creationId xmlns:a16="http://schemas.microsoft.com/office/drawing/2014/main" id="{21045870-F7A5-E36F-720F-7A91A1038053}"/>
            </a:ext>
          </a:extLst>
        </cdr:cNvPr>
        <cdr:cNvSpPr txBox="1"/>
      </cdr:nvSpPr>
      <cdr:spPr>
        <a:xfrm xmlns:a="http://schemas.openxmlformats.org/drawingml/2006/main">
          <a:off x="5710346" y="2834631"/>
          <a:ext cx="524800" cy="2586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&lt;10</a:t>
          </a:r>
        </a:p>
      </cdr:txBody>
    </cdr:sp>
  </cdr:relSizeAnchor>
  <cdr:relSizeAnchor xmlns:cdr="http://schemas.openxmlformats.org/drawingml/2006/chartDrawing">
    <cdr:from>
      <cdr:x>0.64407</cdr:x>
      <cdr:y>0.68127</cdr:y>
    </cdr:from>
    <cdr:to>
      <cdr:x>0.69161</cdr:x>
      <cdr:y>0.7429</cdr:y>
    </cdr:to>
    <cdr:sp macro="" textlink="">
      <cdr:nvSpPr>
        <cdr:cNvPr id="3" name="Textfeld 2">
          <a:extLst xmlns:a="http://schemas.openxmlformats.org/drawingml/2006/main">
            <a:ext uri="{FF2B5EF4-FFF2-40B4-BE49-F238E27FC236}">
              <a16:creationId xmlns:a16="http://schemas.microsoft.com/office/drawing/2014/main" id="{D5434C20-9164-B61D-B388-6E39A0A82512}"/>
            </a:ext>
          </a:extLst>
        </cdr:cNvPr>
        <cdr:cNvSpPr txBox="1"/>
      </cdr:nvSpPr>
      <cdr:spPr>
        <a:xfrm xmlns:a="http://schemas.openxmlformats.org/drawingml/2006/main">
          <a:off x="7110173" y="2858876"/>
          <a:ext cx="524801" cy="25861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en-US" sz="1100" dirty="0"/>
            <a:t>&lt;10</a:t>
          </a: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F8C568D1-65C2-4CDE-9B8E-4F04E333B056}" type="datetimeFigureOut">
              <a:rPr lang="en-US"/>
              <a:pPr/>
              <a:t>8/21/2023</a:t>
            </a:fld>
            <a:endParaRPr lang="en-US"/>
          </a:p>
        </p:txBody>
      </p:sp>
      <p:sp>
        <p:nvSpPr>
          <p:cNvPr id="4" name="Folienbildplatzhalter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917575" y="4714875"/>
            <a:ext cx="4962525" cy="4467225"/>
          </a:xfrm>
          <a:prstGeom prst="rect">
            <a:avLst/>
          </a:prstGeom>
        </p:spPr>
        <p:txBody>
          <a:bodyPr vert="horz" lIns="0" tIns="0" rIns="0" bIns="0" rtlCol="0">
            <a:no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US" dirty="0"/>
          </a:p>
        </p:txBody>
      </p:sp>
      <p:sp>
        <p:nvSpPr>
          <p:cNvPr id="6" name="Fußzeilenplatzhalt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5DCD5AE8-B077-49EA-8F01-5B4042BFABD6}" type="slidenum">
              <a:rPr lang="en-US"/>
              <a:pPr/>
              <a:t>‹#›</a:t>
            </a:fld>
            <a:endParaRPr lang="en-US"/>
          </a:p>
        </p:txBody>
      </p:sp>
    </p:spTree>
    <p:extLst>
      <p:ext uri="{BB962C8B-B14F-4D97-AF65-F5344CB8AC3E}">
        <p14:creationId xmlns:p14="http://schemas.microsoft.com/office/powerpoint/2010/main" val="3547395618"/>
      </p:ext>
    </p:extLst>
  </p:cSld>
  <p:clrMap bg1="lt1" tx1="dk1" bg2="lt2" tx2="dk2" accent1="accent1" accent2="accent2" accent3="accent3" accent4="accent4" accent5="accent5" accent6="accent6" hlink="hlink" folHlink="folHlink"/>
  <p:notesStyle>
    <a:lvl1pPr marL="171450"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1pPr>
    <a:lvl2pPr marL="53498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2pPr>
    <a:lvl3pPr marL="896938"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3pPr>
    <a:lvl4pPr marL="1249363"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4pPr>
    <a:lvl5pPr marL="1622425" indent="-171450" algn="l" defTabSz="914400" rtl="0" eaLnBrk="1" latinLnBrk="0" hangingPunct="1">
      <a:spcAft>
        <a:spcPts val="600"/>
      </a:spcAft>
      <a:buFont typeface="Arial" pitchFamily="34" charset="0"/>
      <a:buChar char="›"/>
      <a:defRPr sz="14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dirty="0"/>
          </a:p>
        </p:txBody>
      </p:sp>
      <p:sp>
        <p:nvSpPr>
          <p:cNvPr id="4" name="Foliennummernplatzhalter 3"/>
          <p:cNvSpPr>
            <a:spLocks noGrp="1"/>
          </p:cNvSpPr>
          <p:nvPr>
            <p:ph type="sldNum" sz="quarter" idx="5"/>
          </p:nvPr>
        </p:nvSpPr>
        <p:spPr/>
        <p:txBody>
          <a:bodyPr/>
          <a:lstStyle/>
          <a:p>
            <a:fld id="{5DCD5AE8-B077-49EA-8F01-5B4042BFABD6}" type="slidenum">
              <a:rPr lang="en-US" smtClean="0"/>
              <a:pPr/>
              <a:t>1</a:t>
            </a:fld>
            <a:endParaRPr lang="en-US" dirty="0"/>
          </a:p>
        </p:txBody>
      </p:sp>
    </p:spTree>
    <p:extLst>
      <p:ext uri="{BB962C8B-B14F-4D97-AF65-F5344CB8AC3E}">
        <p14:creationId xmlns:p14="http://schemas.microsoft.com/office/powerpoint/2010/main" val="5527711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2.xml"/><Relationship Id="rId1" Type="http://schemas.openxmlformats.org/officeDocument/2006/relationships/tags" Target="../tags/tag21.xml"/></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6.xml"/><Relationship Id="rId1" Type="http://schemas.openxmlformats.org/officeDocument/2006/relationships/tags" Target="../tags/tag25.xml"/></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28.xml"/><Relationship Id="rId1" Type="http://schemas.openxmlformats.org/officeDocument/2006/relationships/tags" Target="../tags/tag27.xml"/></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0.xml"/><Relationship Id="rId1" Type="http://schemas.openxmlformats.org/officeDocument/2006/relationships/tags" Target="../tags/tag29.xml"/></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2.xml"/><Relationship Id="rId1" Type="http://schemas.openxmlformats.org/officeDocument/2006/relationships/tags" Target="../tags/tag31.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4.xml"/><Relationship Id="rId1" Type="http://schemas.openxmlformats.org/officeDocument/2006/relationships/tags" Target="../tags/tag33.xml"/><Relationship Id="rId4" Type="http://schemas.openxmlformats.org/officeDocument/2006/relationships/image" Target="../media/image3.emf"/></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6.xml"/><Relationship Id="rId1" Type="http://schemas.openxmlformats.org/officeDocument/2006/relationships/tags" Target="../tags/tag35.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4"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45.xml"/><Relationship Id="rId2" Type="http://schemas.openxmlformats.org/officeDocument/2006/relationships/tags" Target="../tags/tag44.xml"/><Relationship Id="rId1" Type="http://schemas.openxmlformats.org/officeDocument/2006/relationships/tags" Target="../tags/tag43.xml"/><Relationship Id="rId4"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48.xml"/><Relationship Id="rId2" Type="http://schemas.openxmlformats.org/officeDocument/2006/relationships/tags" Target="../tags/tag47.xml"/><Relationship Id="rId1" Type="http://schemas.openxmlformats.org/officeDocument/2006/relationships/tags" Target="../tags/tag46.xml"/><Relationship Id="rId4"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0.xml"/><Relationship Id="rId1" Type="http://schemas.openxmlformats.org/officeDocument/2006/relationships/tags" Target="../tags/tag49.xml"/><Relationship Id="rId4" Type="http://schemas.openxmlformats.org/officeDocument/2006/relationships/image" Target="../media/image3.emf"/></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2.xml"/><Relationship Id="rId1" Type="http://schemas.openxmlformats.org/officeDocument/2006/relationships/tags" Target="../tags/tag51.xml"/></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4.xml"/><Relationship Id="rId1" Type="http://schemas.openxmlformats.org/officeDocument/2006/relationships/tags" Target="../tags/tag53.xml"/><Relationship Id="rId4" Type="http://schemas.openxmlformats.org/officeDocument/2006/relationships/image" Target="../media/image1.emf"/></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tags" Target="../tags/tag57.xml"/><Relationship Id="rId2" Type="http://schemas.openxmlformats.org/officeDocument/2006/relationships/tags" Target="../tags/tag56.xml"/><Relationship Id="rId1" Type="http://schemas.openxmlformats.org/officeDocument/2006/relationships/tags" Target="../tags/tag55.xml"/><Relationship Id="rId4"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tags" Target="../tags/tag4.xml"/><Relationship Id="rId4" Type="http://schemas.openxmlformats.org/officeDocument/2006/relationships/image" Target="../media/image3.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4" Type="http://schemas.openxmlformats.org/officeDocument/2006/relationships/image" Target="../media/image1.emf"/></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image" Target="../media/image3.emf"/></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4"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tags" Target="../tags/tag15.xml"/><Relationship Id="rId4"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small picture)">
    <p:bg>
      <p:bgPr>
        <a:solidFill>
          <a:schemeClr val="bg1"/>
        </a:solidFill>
        <a:effectLst/>
      </p:bgPr>
    </p:bg>
    <p:spTree>
      <p:nvGrpSpPr>
        <p:cNvPr id="1" name=""/>
        <p:cNvGrpSpPr/>
        <p:nvPr/>
      </p:nvGrpSpPr>
      <p:grpSpPr>
        <a:xfrm>
          <a:off x="0" y="0"/>
          <a:ext cx="0" cy="0"/>
          <a:chOff x="0" y="0"/>
          <a:chExt cx="0" cy="0"/>
        </a:xfrm>
      </p:grpSpPr>
      <p:sp>
        <p:nvSpPr>
          <p:cNvPr id="7" name="SHAPE white">
            <a:extLst>
              <a:ext uri="{FF2B5EF4-FFF2-40B4-BE49-F238E27FC236}">
                <a16:creationId xmlns:a16="http://schemas.microsoft.com/office/drawing/2014/main" id="{F04D9277-8711-A6FA-6E09-5522C01761E6}"/>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
        <p:nvSpPr>
          <p:cNvPr id="24" name="Bildplatzhalter">
            <a:extLst>
              <a:ext uri="{FF2B5EF4-FFF2-40B4-BE49-F238E27FC236}">
                <a16:creationId xmlns:a16="http://schemas.microsoft.com/office/drawing/2014/main" id="{830BE22D-5FF6-42FB-85B3-DB82480465F7}"/>
              </a:ext>
            </a:extLst>
          </p:cNvPr>
          <p:cNvSpPr>
            <a:spLocks noGrp="1"/>
          </p:cNvSpPr>
          <p:nvPr>
            <p:ph type="pic" sz="quarter" idx="15"/>
          </p:nvPr>
        </p:nvSpPr>
        <p:spPr>
          <a:xfrm>
            <a:off x="192088" y="188911"/>
            <a:ext cx="11807827" cy="3708402"/>
          </a:xfrm>
          <a:custGeom>
            <a:avLst/>
            <a:gdLst>
              <a:gd name="connsiteX0" fmla="*/ 0 w 11807827"/>
              <a:gd name="connsiteY0" fmla="*/ 0 h 3708402"/>
              <a:gd name="connsiteX1" fmla="*/ 288941 w 11807827"/>
              <a:gd name="connsiteY1" fmla="*/ 0 h 3708402"/>
              <a:gd name="connsiteX2" fmla="*/ 288941 w 11807827"/>
              <a:gd name="connsiteY2" fmla="*/ 1058993 h 3708402"/>
              <a:gd name="connsiteX3" fmla="*/ 2752882 w 11807827"/>
              <a:gd name="connsiteY3" fmla="*/ 1058993 h 3708402"/>
              <a:gd name="connsiteX4" fmla="*/ 2752882 w 11807827"/>
              <a:gd name="connsiteY4" fmla="*/ 0 h 3708402"/>
              <a:gd name="connsiteX5" fmla="*/ 11807827 w 11807827"/>
              <a:gd name="connsiteY5" fmla="*/ 0 h 3708402"/>
              <a:gd name="connsiteX6" fmla="*/ 11807827 w 11807827"/>
              <a:gd name="connsiteY6" fmla="*/ 3708402 h 3708402"/>
              <a:gd name="connsiteX7" fmla="*/ 0 w 11807827"/>
              <a:gd name="connsiteY7" fmla="*/ 3708402 h 3708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827" h="3708402">
                <a:moveTo>
                  <a:pt x="0" y="0"/>
                </a:moveTo>
                <a:lnTo>
                  <a:pt x="288941" y="0"/>
                </a:lnTo>
                <a:lnTo>
                  <a:pt x="288941" y="1058993"/>
                </a:lnTo>
                <a:lnTo>
                  <a:pt x="2752882" y="1058993"/>
                </a:lnTo>
                <a:lnTo>
                  <a:pt x="2752882" y="0"/>
                </a:lnTo>
                <a:lnTo>
                  <a:pt x="11807827" y="0"/>
                </a:lnTo>
                <a:lnTo>
                  <a:pt x="11807827" y="3708402"/>
                </a:lnTo>
                <a:lnTo>
                  <a:pt x="0" y="3708402"/>
                </a:lnTo>
                <a:close/>
              </a:path>
            </a:pathLst>
          </a:custGeom>
          <a:pattFill prst="wdUpDiag">
            <a:fgClr>
              <a:schemeClr val="bg2"/>
            </a:fgClr>
            <a:bgClr>
              <a:schemeClr val="bg1"/>
            </a:bgClr>
          </a:pattFill>
        </p:spPr>
        <p:txBody>
          <a:bodyPr wrap="square" tIns="2628000">
            <a:noAutofit/>
          </a:bodyPr>
          <a:lstStyle>
            <a:lvl1pPr marL="0" indent="0" algn="ctr">
              <a:buNone/>
              <a:defRPr/>
            </a:lvl1pPr>
          </a:lstStyle>
          <a:p>
            <a:r>
              <a:rPr lang="de-DE"/>
              <a:t>Bild durch Klicken auf Symbol hinzufügen</a:t>
            </a:r>
            <a:endParaRPr lang="de-DE" dirty="0"/>
          </a:p>
        </p:txBody>
      </p:sp>
      <p:sp>
        <p:nvSpPr>
          <p:cNvPr id="2" name="Titel"/>
          <p:cNvSpPr>
            <a:spLocks noGrp="1"/>
          </p:cNvSpPr>
          <p:nvPr>
            <p:ph type="ctrTitle"/>
          </p:nvPr>
        </p:nvSpPr>
        <p:spPr>
          <a:xfrm>
            <a:off x="479425" y="4149080"/>
            <a:ext cx="11233151" cy="540000"/>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79424" y="4609880"/>
            <a:ext cx="11233151" cy="1198126"/>
          </a:xfrm>
        </p:spPr>
        <p:txBody>
          <a:bodyPr tIns="0" rIns="0" bIns="0" anchor="t" anchorCtr="0">
            <a:noAutofit/>
          </a:bodyPr>
          <a:lstStyle>
            <a:lvl1pPr marL="0" indent="0" algn="l">
              <a:spcAft>
                <a:spcPts val="0"/>
              </a:spcAft>
              <a:buNone/>
              <a:defRPr sz="28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79425" y="6034835"/>
            <a:ext cx="3600000" cy="382497"/>
          </a:xfrm>
        </p:spPr>
        <p:txBody>
          <a:bodyPr tIns="0" bIns="0" anchor="b" anchorCtr="0">
            <a:normAutofit/>
          </a:bodyPr>
          <a:lstStyle>
            <a:lvl1pPr marL="0" indent="0">
              <a:spcAft>
                <a:spcPts val="0"/>
              </a:spcAft>
              <a:buNone/>
              <a:defRPr sz="1200" b="0"/>
            </a:lvl1pPr>
          </a:lstStyle>
          <a:p>
            <a:pPr lvl="0"/>
            <a:r>
              <a:rPr lang="en-US" noProof="0" dirty="0"/>
              <a:t>URL</a:t>
            </a:r>
          </a:p>
        </p:txBody>
      </p:sp>
      <p:sp>
        <p:nvSpPr>
          <p:cNvPr id="11" name="Division"/>
          <p:cNvSpPr>
            <a:spLocks noGrp="1"/>
          </p:cNvSpPr>
          <p:nvPr>
            <p:ph type="body" sz="quarter" idx="11" hasCustomPrompt="1"/>
          </p:nvPr>
        </p:nvSpPr>
        <p:spPr>
          <a:xfrm>
            <a:off x="6312575" y="6031834"/>
            <a:ext cx="5400000" cy="382498"/>
          </a:xfrm>
        </p:spPr>
        <p:txBody>
          <a:bodyPr tIns="0" bIns="0" anchor="b" anchorCtr="0">
            <a:normAutofit/>
          </a:bodyPr>
          <a:lstStyle>
            <a:lvl1pPr marL="0" indent="0" algn="r">
              <a:spcAft>
                <a:spcPts val="0"/>
              </a:spcAft>
              <a:buNone/>
              <a:defRPr sz="1200" b="0"/>
            </a:lvl1pPr>
          </a:lstStyle>
          <a:p>
            <a:pPr lvl="0"/>
            <a:r>
              <a:rPr lang="en-US" noProof="0" dirty="0"/>
              <a:t>Business Area Naming</a:t>
            </a:r>
          </a:p>
        </p:txBody>
      </p:sp>
      <p:sp>
        <p:nvSpPr>
          <p:cNvPr id="25" name="Logo">
            <a:extLst>
              <a:ext uri="{FF2B5EF4-FFF2-40B4-BE49-F238E27FC236}">
                <a16:creationId xmlns:a16="http://schemas.microsoft.com/office/drawing/2014/main" id="{05907349-0A63-4400-8904-0092523F0C32}"/>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05D68D9D-A71B-4491-8644-B948906D9288}"/>
              </a:ext>
            </a:extLst>
          </p:cNvPr>
          <p:cNvSpPr>
            <a:spLocks noGrp="1"/>
          </p:cNvSpPr>
          <p:nvPr>
            <p:ph type="dt" sz="half" idx="16"/>
          </p:nvPr>
        </p:nvSpPr>
        <p:spPr>
          <a:xfrm>
            <a:off x="12192000" y="6858000"/>
            <a:ext cx="0" cy="0"/>
          </a:xfrm>
        </p:spPr>
        <p:txBody>
          <a:bodyPr anchor="b"/>
          <a:lstStyle>
            <a:lvl1pPr algn="r">
              <a:defRPr>
                <a:noFill/>
              </a:defRPr>
            </a:lvl1pPr>
          </a:lstStyle>
          <a:p>
            <a:fld id="{8368CD68-AEDD-44C1-A57A-51B1D2F254B6}"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7DDCFEC8-1D53-47C5-ACF7-F4A3F6140CB2}"/>
              </a:ext>
            </a:extLst>
          </p:cNvPr>
          <p:cNvSpPr>
            <a:spLocks noGrp="1"/>
          </p:cNvSpPr>
          <p:nvPr>
            <p:ph type="ftr" sz="quarter" idx="17"/>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68111916-1B0E-4985-9F06-8277EDF39A56}"/>
              </a:ext>
            </a:extLst>
          </p:cNvPr>
          <p:cNvSpPr>
            <a:spLocks noGrp="1"/>
          </p:cNvSpPr>
          <p:nvPr>
            <p:ph type="sldNum" sz="quarter" idx="18"/>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1100728209"/>
      </p:ext>
    </p:extLst>
  </p:cSld>
  <p:clrMapOvr>
    <a:masterClrMapping/>
  </p:clrMapOvr>
  <p:transition>
    <p:fade/>
  </p:transition>
  <p:hf hdr="0"/>
  <p:extLst>
    <p:ext uri="{DCECCB84-F9BA-43D5-87BE-67443E8EF086}">
      <p15:sldGuideLst xmlns:p15="http://schemas.microsoft.com/office/powerpoint/2012/main">
        <p15:guide id="1" orient="horz" pos="2455">
          <p15:clr>
            <a:srgbClr val="FBAE40"/>
          </p15:clr>
        </p15:guide>
        <p15:guide id="2" pos="302">
          <p15:clr>
            <a:srgbClr val="FBAE40"/>
          </p15:clr>
        </p15:guide>
        <p15:guide id="3" pos="7378">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Section (black)">
    <p:spTree>
      <p:nvGrpSpPr>
        <p:cNvPr id="1" name=""/>
        <p:cNvGrpSpPr/>
        <p:nvPr/>
      </p:nvGrpSpPr>
      <p:grpSpPr>
        <a:xfrm>
          <a:off x="0" y="0"/>
          <a:ext cx="0" cy="0"/>
          <a:chOff x="0" y="0"/>
          <a:chExt cx="0" cy="0"/>
        </a:xfrm>
      </p:grpSpPr>
      <p:sp>
        <p:nvSpPr>
          <p:cNvPr id="12" name="SHAPE black">
            <a:extLst>
              <a:ext uri="{FF2B5EF4-FFF2-40B4-BE49-F238E27FC236}">
                <a16:creationId xmlns:a16="http://schemas.microsoft.com/office/drawing/2014/main" id="{394535D7-EC6F-A21A-4666-A2E7A1FF29A4}"/>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lvl1pPr>
              <a:defRPr>
                <a:solidFill>
                  <a:schemeClr val="accent1"/>
                </a:solidFill>
              </a:defRPr>
            </a:lvl1pPr>
          </a:lstStyle>
          <a:p>
            <a:r>
              <a:rPr lang="de-DE"/>
              <a:t>Mastertitelformat bearbeiten</a:t>
            </a:r>
            <a:endParaRPr lang="de-DE" dirty="0"/>
          </a:p>
        </p:txBody>
      </p:sp>
      <p:sp>
        <p:nvSpPr>
          <p:cNvPr id="3" name="Datumsplatzhalter 2">
            <a:extLst>
              <a:ext uri="{FF2B5EF4-FFF2-40B4-BE49-F238E27FC236}">
                <a16:creationId xmlns:a16="http://schemas.microsoft.com/office/drawing/2014/main" id="{DBD13C6B-34CD-4AC1-993E-8BDBB7884FE6}"/>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7375AC92-ED73-4C70-8945-0C1CE72F9DAF}" type="datetime4">
              <a:rPr lang="en-US" smtClean="0"/>
              <a:pPr/>
              <a:t>August 21, 2023</a:t>
            </a:fld>
            <a:endParaRPr lang="en-US" dirty="0"/>
          </a:p>
        </p:txBody>
      </p:sp>
      <p:sp>
        <p:nvSpPr>
          <p:cNvPr id="10" name="Fußzeilenplatzhalter 9">
            <a:extLst>
              <a:ext uri="{FF2B5EF4-FFF2-40B4-BE49-F238E27FC236}">
                <a16:creationId xmlns:a16="http://schemas.microsoft.com/office/drawing/2014/main" id="{EFC0BFC7-788E-4E24-9029-89B78C996E52}"/>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D4F40694-05EA-49FC-996D-80AC0FAD3B1A}"/>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4077424771"/>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op Content Area">
    <p:spTree>
      <p:nvGrpSpPr>
        <p:cNvPr id="1" name=""/>
        <p:cNvGrpSpPr/>
        <p:nvPr/>
      </p:nvGrpSpPr>
      <p:grpSpPr>
        <a:xfrm>
          <a:off x="0" y="0"/>
          <a:ext cx="0" cy="0"/>
          <a:chOff x="0" y="0"/>
          <a:chExt cx="0" cy="0"/>
        </a:xfrm>
      </p:grpSpPr>
      <p:sp>
        <p:nvSpPr>
          <p:cNvPr id="6" name="Inhaltsplatzhalter 2">
            <a:extLst>
              <a:ext uri="{FF2B5EF4-FFF2-40B4-BE49-F238E27FC236}">
                <a16:creationId xmlns:a16="http://schemas.microsoft.com/office/drawing/2014/main" id="{E6681138-8BDE-4A59-B317-F143904C0742}"/>
              </a:ext>
            </a:extLst>
          </p:cNvPr>
          <p:cNvSpPr>
            <a:spLocks noGrp="1"/>
          </p:cNvSpPr>
          <p:nvPr>
            <p:ph sz="quarter" idx="13" hasCustomPrompt="1"/>
          </p:nvPr>
        </p:nvSpPr>
        <p:spPr>
          <a:xfrm>
            <a:off x="407988" y="1520826"/>
            <a:ext cx="11376025" cy="2052639"/>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7">
            <a:extLst>
              <a:ext uri="{FF2B5EF4-FFF2-40B4-BE49-F238E27FC236}">
                <a16:creationId xmlns:a16="http://schemas.microsoft.com/office/drawing/2014/main" id="{08B235C7-A324-4329-88AD-6A90AC60205E}"/>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D6758724-2774-4003-B210-E8EC4053BE3F}"/>
              </a:ext>
            </a:extLst>
          </p:cNvPr>
          <p:cNvSpPr>
            <a:spLocks noGrp="1"/>
          </p:cNvSpPr>
          <p:nvPr>
            <p:ph type="dt" sz="half" idx="14"/>
          </p:nvPr>
        </p:nvSpPr>
        <p:spPr/>
        <p:txBody>
          <a:bodyPr/>
          <a:lstStyle>
            <a:lvl1pPr rtl="0">
              <a:defRPr/>
            </a:lvl1pPr>
          </a:lstStyle>
          <a:p>
            <a:fld id="{A609FCCB-536E-4023-9509-925A433E45BB}"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AB18D2EA-30EC-47FC-A49F-9A4EC99FEC60}"/>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F1B7DB90-8B7C-489D-8168-F01E066FC382}"/>
              </a:ext>
            </a:extLst>
          </p:cNvPr>
          <p:cNvSpPr>
            <a:spLocks noGrp="1"/>
          </p:cNvSpPr>
          <p:nvPr>
            <p:ph type="sldNum" sz="quarter" idx="16"/>
          </p:nvPr>
        </p:nvSpPr>
        <p:spPr/>
        <p:txBody>
          <a:bodyPr/>
          <a:lstStyle>
            <a:lvl1pPr rtl="0">
              <a:defRPr/>
            </a:lvl1pPr>
          </a:lstStyle>
          <a:p>
            <a:fld id="{ADA48181-2C78-49CB-8C52-912A07842C2E}" type="slidenum">
              <a:rPr lang="en-US"/>
              <a:pPr/>
              <a:t>‹#›</a:t>
            </a:fld>
            <a:endParaRPr lang="en-US" dirty="0"/>
          </a:p>
        </p:txBody>
      </p:sp>
      <p:sp>
        <p:nvSpPr>
          <p:cNvPr id="11" name="MIO_LOGOPLACEHOLDER#Logo_16x9" hidden="1">
            <a:extLst>
              <a:ext uri="{FF2B5EF4-FFF2-40B4-BE49-F238E27FC236}">
                <a16:creationId xmlns:a16="http://schemas.microsoft.com/office/drawing/2014/main" id="{99ED5E01-D7A3-4C00-8B85-854DC5E74FF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86F8EC9E-1AEB-4B13-B233-C5D28F109AD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0444BCA8-BAAE-45F1-BF20-9C985694BA08}"/>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21035675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2251" userDrawn="1">
          <p15:clr>
            <a:srgbClr val="FBAE40"/>
          </p15:clr>
        </p15:guide>
        <p15:guide id="4" orient="horz" pos="958" userDrawn="1">
          <p15:clr>
            <a:srgbClr val="FBAE40"/>
          </p15:clr>
        </p15:guide>
        <p15:guide id="5" orient="horz" pos="3838"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ottom Content Area">
    <p:spTree>
      <p:nvGrpSpPr>
        <p:cNvPr id="1" name=""/>
        <p:cNvGrpSpPr/>
        <p:nvPr/>
      </p:nvGrpSpPr>
      <p:grpSpPr>
        <a:xfrm>
          <a:off x="0" y="0"/>
          <a:ext cx="0" cy="0"/>
          <a:chOff x="0" y="0"/>
          <a:chExt cx="0" cy="0"/>
        </a:xfrm>
      </p:grpSpPr>
      <p:sp>
        <p:nvSpPr>
          <p:cNvPr id="5" name="Inhaltsplatzhalter 2">
            <a:extLst>
              <a:ext uri="{FF2B5EF4-FFF2-40B4-BE49-F238E27FC236}">
                <a16:creationId xmlns:a16="http://schemas.microsoft.com/office/drawing/2014/main" id="{80F6B8F5-B9AF-44C3-89D8-96E3D5B3B757}"/>
              </a:ext>
            </a:extLst>
          </p:cNvPr>
          <p:cNvSpPr>
            <a:spLocks noGrp="1"/>
          </p:cNvSpPr>
          <p:nvPr>
            <p:ph sz="quarter" idx="13" hasCustomPrompt="1"/>
          </p:nvPr>
        </p:nvSpPr>
        <p:spPr>
          <a:xfrm>
            <a:off x="407988" y="3753036"/>
            <a:ext cx="11376025" cy="2340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7">
            <a:extLst>
              <a:ext uri="{FF2B5EF4-FFF2-40B4-BE49-F238E27FC236}">
                <a16:creationId xmlns:a16="http://schemas.microsoft.com/office/drawing/2014/main" id="{35A8D545-A93C-45AE-904B-B3D2A6DBABCD}"/>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5C9E9889-D9B8-4464-90AE-1C5694A443C1}"/>
              </a:ext>
            </a:extLst>
          </p:cNvPr>
          <p:cNvSpPr>
            <a:spLocks noGrp="1"/>
          </p:cNvSpPr>
          <p:nvPr>
            <p:ph type="dt" sz="half" idx="14"/>
          </p:nvPr>
        </p:nvSpPr>
        <p:spPr/>
        <p:txBody>
          <a:bodyPr/>
          <a:lstStyle>
            <a:lvl1pPr rtl="0">
              <a:defRPr/>
            </a:lvl1pPr>
          </a:lstStyle>
          <a:p>
            <a:fld id="{DE49DA44-FC0D-4C98-8AFD-2C96340ACDF5}"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39D05C85-19A1-4720-A46F-ADB94A001E1A}"/>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8EC34AA7-56F5-4DFB-BB0A-73487C84C28D}"/>
              </a:ext>
            </a:extLst>
          </p:cNvPr>
          <p:cNvSpPr>
            <a:spLocks noGrp="1"/>
          </p:cNvSpPr>
          <p:nvPr>
            <p:ph type="sldNum" sz="quarter" idx="16"/>
          </p:nvPr>
        </p:nvSpPr>
        <p:spPr/>
        <p:txBody>
          <a:bodyPr/>
          <a:lstStyle>
            <a:lvl1pPr rtl="0">
              <a:defRPr/>
            </a:lvl1pPr>
          </a:lstStyle>
          <a:p>
            <a:fld id="{ADA48181-2C78-49CB-8C52-912A07842C2E}" type="slidenum">
              <a:rPr lang="en-US"/>
              <a:pPr/>
              <a:t>‹#›</a:t>
            </a:fld>
            <a:endParaRPr lang="en-US" dirty="0"/>
          </a:p>
        </p:txBody>
      </p:sp>
      <p:sp>
        <p:nvSpPr>
          <p:cNvPr id="11" name="MIO_LOGOPLACEHOLDER#Logo_16x9" hidden="1">
            <a:extLst>
              <a:ext uri="{FF2B5EF4-FFF2-40B4-BE49-F238E27FC236}">
                <a16:creationId xmlns:a16="http://schemas.microsoft.com/office/drawing/2014/main" id="{50CB5D9B-214B-42ED-A44B-ED98105C3A9C}"/>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F91FA335-A736-4869-A5F5-27416157CD3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1C3BDA8D-21CF-4C1C-92C8-92B4F9AC1462}"/>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029293797"/>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2364" userDrawn="1">
          <p15:clr>
            <a:srgbClr val="FBAE40"/>
          </p15:clr>
        </p15:guide>
        <p15:guide id="4" orient="horz" pos="3838" userDrawn="1">
          <p15:clr>
            <a:srgbClr val="FBAE40"/>
          </p15:clr>
        </p15:guide>
        <p15:guide id="5" orient="horz" pos="958"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wo Content Areas">
    <p:spTree>
      <p:nvGrpSpPr>
        <p:cNvPr id="1" name=""/>
        <p:cNvGrpSpPr/>
        <p:nvPr/>
      </p:nvGrpSpPr>
      <p:grpSpPr>
        <a:xfrm>
          <a:off x="0" y="0"/>
          <a:ext cx="0" cy="0"/>
          <a:chOff x="0" y="0"/>
          <a:chExt cx="0" cy="0"/>
        </a:xfrm>
      </p:grpSpPr>
      <p:sp>
        <p:nvSpPr>
          <p:cNvPr id="10" name="Inhaltsplatzhalter 1">
            <a:extLst>
              <a:ext uri="{FF2B5EF4-FFF2-40B4-BE49-F238E27FC236}">
                <a16:creationId xmlns:a16="http://schemas.microsoft.com/office/drawing/2014/main" id="{4B7171F9-7DA5-4A30-B943-1B7EB8CD53FA}"/>
              </a:ext>
            </a:extLst>
          </p:cNvPr>
          <p:cNvSpPr>
            <a:spLocks noGrp="1"/>
          </p:cNvSpPr>
          <p:nvPr>
            <p:ph sz="quarter" idx="13"/>
          </p:nvPr>
        </p:nvSpPr>
        <p:spPr>
          <a:xfrm>
            <a:off x="407989" y="1520826"/>
            <a:ext cx="561657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17" name="Inhaltsplatzhalter 2">
            <a:extLst>
              <a:ext uri="{FF2B5EF4-FFF2-40B4-BE49-F238E27FC236}">
                <a16:creationId xmlns:a16="http://schemas.microsoft.com/office/drawing/2014/main" id="{F174CBBD-5F0D-4FFF-8F95-BF88F43E4479}"/>
              </a:ext>
            </a:extLst>
          </p:cNvPr>
          <p:cNvSpPr>
            <a:spLocks noGrp="1"/>
          </p:cNvSpPr>
          <p:nvPr>
            <p:ph sz="quarter" idx="14"/>
          </p:nvPr>
        </p:nvSpPr>
        <p:spPr>
          <a:xfrm>
            <a:off x="6203950" y="1520826"/>
            <a:ext cx="558006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11">
            <a:extLst>
              <a:ext uri="{FF2B5EF4-FFF2-40B4-BE49-F238E27FC236}">
                <a16:creationId xmlns:a16="http://schemas.microsoft.com/office/drawing/2014/main" id="{D0DE6B78-D7ED-430E-8E20-CAE06AA09335}"/>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3CCA592D-71D0-4327-ABCD-E620EE710FE4}"/>
              </a:ext>
            </a:extLst>
          </p:cNvPr>
          <p:cNvSpPr>
            <a:spLocks noGrp="1"/>
          </p:cNvSpPr>
          <p:nvPr>
            <p:ph type="dt" sz="half" idx="15"/>
          </p:nvPr>
        </p:nvSpPr>
        <p:spPr/>
        <p:txBody>
          <a:bodyPr/>
          <a:lstStyle>
            <a:lvl1pPr rtl="0">
              <a:defRPr/>
            </a:lvl1pPr>
          </a:lstStyle>
          <a:p>
            <a:fld id="{B5E060DF-CD26-4078-B6A8-810E69ABEA65}"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7AAB68FE-1F4D-466F-8B73-E98C083921A5}"/>
              </a:ext>
            </a:extLst>
          </p:cNvPr>
          <p:cNvSpPr>
            <a:spLocks noGrp="1"/>
          </p:cNvSpPr>
          <p:nvPr>
            <p:ph type="ftr" sz="quarter" idx="16"/>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0A6B1C62-6525-45D9-8F43-B4254E68020E}"/>
              </a:ext>
            </a:extLst>
          </p:cNvPr>
          <p:cNvSpPr>
            <a:spLocks noGrp="1"/>
          </p:cNvSpPr>
          <p:nvPr>
            <p:ph type="sldNum" sz="quarter" idx="17"/>
          </p:nvPr>
        </p:nvSpPr>
        <p:spPr/>
        <p:txBody>
          <a:bodyPr/>
          <a:lstStyle>
            <a:lvl1pPr rtl="0">
              <a:defRPr/>
            </a:lvl1pPr>
          </a:lstStyle>
          <a:p>
            <a:fld id="{ADA48181-2C78-49CB-8C52-912A07842C2E}" type="slidenum">
              <a:rPr lang="en-US"/>
              <a:pPr/>
              <a:t>‹#›</a:t>
            </a:fld>
            <a:endParaRPr lang="en-US" dirty="0"/>
          </a:p>
        </p:txBody>
      </p:sp>
      <p:sp>
        <p:nvSpPr>
          <p:cNvPr id="13" name="MIO_LOGOPLACEHOLDER#Logo_16x9" hidden="1">
            <a:extLst>
              <a:ext uri="{FF2B5EF4-FFF2-40B4-BE49-F238E27FC236}">
                <a16:creationId xmlns:a16="http://schemas.microsoft.com/office/drawing/2014/main" id="{F9B4AFCB-DB45-49B7-B777-4CDF88C0ABB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23D7AA8A-E342-4FD0-BCBD-1470358DADF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0A8BA5EE-6B72-40E7-8ED5-DC20CE557046}"/>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74056835"/>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pos="3795" userDrawn="1">
          <p15:clr>
            <a:srgbClr val="FBAE40"/>
          </p15:clr>
        </p15:guide>
        <p15:guide id="4" pos="3908" userDrawn="1">
          <p15:clr>
            <a:srgbClr val="FBAE40"/>
          </p15:clr>
        </p15:guide>
        <p15:guide id="5" orient="horz" pos="3838" userDrawn="1">
          <p15:clr>
            <a:srgbClr val="FBAE40"/>
          </p15:clr>
        </p15:guide>
        <p15:guide id="6" orient="horz" pos="958"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hree Content Areas">
    <p:spTree>
      <p:nvGrpSpPr>
        <p:cNvPr id="1" name=""/>
        <p:cNvGrpSpPr/>
        <p:nvPr/>
      </p:nvGrpSpPr>
      <p:grpSpPr>
        <a:xfrm>
          <a:off x="0" y="0"/>
          <a:ext cx="0" cy="0"/>
          <a:chOff x="0" y="0"/>
          <a:chExt cx="0" cy="0"/>
        </a:xfrm>
      </p:grpSpPr>
      <p:sp>
        <p:nvSpPr>
          <p:cNvPr id="6" name="Inhaltsplatzhalter 1">
            <a:extLst>
              <a:ext uri="{FF2B5EF4-FFF2-40B4-BE49-F238E27FC236}">
                <a16:creationId xmlns:a16="http://schemas.microsoft.com/office/drawing/2014/main" id="{B7CAEDC9-3FCE-450A-8086-C3C7F18E795A}"/>
              </a:ext>
            </a:extLst>
          </p:cNvPr>
          <p:cNvSpPr>
            <a:spLocks noGrp="1"/>
          </p:cNvSpPr>
          <p:nvPr>
            <p:ph sz="quarter" idx="17"/>
          </p:nvPr>
        </p:nvSpPr>
        <p:spPr>
          <a:xfrm>
            <a:off x="404924" y="1520824"/>
            <a:ext cx="3679074"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5" name="Inhaltsplatzhalter 2">
            <a:extLst>
              <a:ext uri="{FF2B5EF4-FFF2-40B4-BE49-F238E27FC236}">
                <a16:creationId xmlns:a16="http://schemas.microsoft.com/office/drawing/2014/main" id="{1FFD298C-9A50-4D7B-938B-36B0E744507C}"/>
              </a:ext>
            </a:extLst>
          </p:cNvPr>
          <p:cNvSpPr>
            <a:spLocks noGrp="1"/>
          </p:cNvSpPr>
          <p:nvPr>
            <p:ph sz="quarter" idx="18"/>
          </p:nvPr>
        </p:nvSpPr>
        <p:spPr>
          <a:xfrm>
            <a:off x="4259263" y="1523205"/>
            <a:ext cx="3672000"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7" name="Inhaltsplatzhalter 3">
            <a:extLst>
              <a:ext uri="{FF2B5EF4-FFF2-40B4-BE49-F238E27FC236}">
                <a16:creationId xmlns:a16="http://schemas.microsoft.com/office/drawing/2014/main" id="{F1EF5954-3317-44D7-A8B1-CAE9C63D8022}"/>
              </a:ext>
            </a:extLst>
          </p:cNvPr>
          <p:cNvSpPr>
            <a:spLocks noGrp="1"/>
          </p:cNvSpPr>
          <p:nvPr>
            <p:ph sz="quarter" idx="19"/>
          </p:nvPr>
        </p:nvSpPr>
        <p:spPr>
          <a:xfrm>
            <a:off x="8112268" y="1520824"/>
            <a:ext cx="3671999" cy="4572000"/>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8">
            <a:extLst>
              <a:ext uri="{FF2B5EF4-FFF2-40B4-BE49-F238E27FC236}">
                <a16:creationId xmlns:a16="http://schemas.microsoft.com/office/drawing/2014/main" id="{C525BCE3-0679-47A8-9F40-CCABBDB7411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9EDA6242-2A62-498D-A40B-38E9D6DA4796}"/>
              </a:ext>
            </a:extLst>
          </p:cNvPr>
          <p:cNvSpPr>
            <a:spLocks noGrp="1"/>
          </p:cNvSpPr>
          <p:nvPr>
            <p:ph type="dt" sz="half" idx="20"/>
          </p:nvPr>
        </p:nvSpPr>
        <p:spPr/>
        <p:txBody>
          <a:bodyPr/>
          <a:lstStyle>
            <a:lvl1pPr rtl="0">
              <a:defRPr/>
            </a:lvl1pPr>
          </a:lstStyle>
          <a:p>
            <a:fld id="{FC04181F-2A81-4EAD-B0FD-037B4DDBE14A}"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15BB03AA-901B-4D1B-962C-C642C71BC2E8}"/>
              </a:ext>
            </a:extLst>
          </p:cNvPr>
          <p:cNvSpPr>
            <a:spLocks noGrp="1"/>
          </p:cNvSpPr>
          <p:nvPr>
            <p:ph type="ftr" sz="quarter" idx="2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631DC0F9-8FFF-4E46-A52F-5510428137B2}"/>
              </a:ext>
            </a:extLst>
          </p:cNvPr>
          <p:cNvSpPr>
            <a:spLocks noGrp="1"/>
          </p:cNvSpPr>
          <p:nvPr>
            <p:ph type="sldNum" sz="quarter" idx="22"/>
          </p:nvPr>
        </p:nvSpPr>
        <p:spPr/>
        <p:txBody>
          <a:bodyPr/>
          <a:lstStyle>
            <a:lvl1pPr rtl="0">
              <a:defRPr/>
            </a:lvl1pPr>
          </a:lstStyle>
          <a:p>
            <a:fld id="{ADA48181-2C78-49CB-8C52-912A07842C2E}" type="slidenum">
              <a:rPr lang="en-US"/>
              <a:pPr/>
              <a:t>‹#›</a:t>
            </a:fld>
            <a:endParaRPr lang="en-US" dirty="0"/>
          </a:p>
        </p:txBody>
      </p:sp>
      <p:sp>
        <p:nvSpPr>
          <p:cNvPr id="16" name="MIO_LOGOPLACEHOLDER#Logo_16x9" hidden="1">
            <a:extLst>
              <a:ext uri="{FF2B5EF4-FFF2-40B4-BE49-F238E27FC236}">
                <a16:creationId xmlns:a16="http://schemas.microsoft.com/office/drawing/2014/main" id="{8C448D31-1F9D-46B9-8C3D-CE6A70EA0C8E}"/>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7" name="Masterfeld-Info-EN">
            <a:extLst>
              <a:ext uri="{FF2B5EF4-FFF2-40B4-BE49-F238E27FC236}">
                <a16:creationId xmlns:a16="http://schemas.microsoft.com/office/drawing/2014/main" id="{63F71440-52CB-414F-B926-8F4ADFC90EE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8" name="Masterfeld-Info-DE" hidden="1">
            <a:extLst>
              <a:ext uri="{FF2B5EF4-FFF2-40B4-BE49-F238E27FC236}">
                <a16:creationId xmlns:a16="http://schemas.microsoft.com/office/drawing/2014/main" id="{6568D25D-9208-4FF5-9DDC-D50BD8DCEA24}"/>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307816771"/>
      </p:ext>
    </p:extLst>
  </p:cSld>
  <p:clrMapOvr>
    <a:masterClrMapping/>
  </p:clrMapOvr>
  <p:transition>
    <p:fade/>
  </p:transition>
  <p:hf hdr="0"/>
  <p:extLst>
    <p:ext uri="{DCECCB84-F9BA-43D5-87BE-67443E8EF086}">
      <p15:sldGuideLst xmlns:p15="http://schemas.microsoft.com/office/powerpoint/2012/main">
        <p15:guide id="1" pos="2684" userDrawn="1">
          <p15:clr>
            <a:srgbClr val="FBAE40"/>
          </p15:clr>
        </p15:guide>
        <p15:guide id="2" pos="7423" userDrawn="1">
          <p15:clr>
            <a:srgbClr val="FBAE40"/>
          </p15:clr>
        </p15:guide>
        <p15:guide id="3" pos="5110" userDrawn="1">
          <p15:clr>
            <a:srgbClr val="FBAE40"/>
          </p15:clr>
        </p15:guide>
        <p15:guide id="4" pos="4997" userDrawn="1">
          <p15:clr>
            <a:srgbClr val="FBAE40"/>
          </p15:clr>
        </p15:guide>
        <p15:guide id="5" pos="2570" userDrawn="1">
          <p15:clr>
            <a:srgbClr val="FBAE40"/>
          </p15:clr>
        </p15:guide>
        <p15:guide id="6" pos="257" userDrawn="1">
          <p15:clr>
            <a:srgbClr val="FBAE40"/>
          </p15:clr>
        </p15:guide>
        <p15:guide id="7" orient="horz" pos="3838" userDrawn="1">
          <p15:clr>
            <a:srgbClr val="FBAE40"/>
          </p15:clr>
        </p15:guide>
        <p15:guide id="8" orient="horz" pos="957"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our Content Areas">
    <p:spTree>
      <p:nvGrpSpPr>
        <p:cNvPr id="1" name=""/>
        <p:cNvGrpSpPr/>
        <p:nvPr/>
      </p:nvGrpSpPr>
      <p:grpSpPr>
        <a:xfrm>
          <a:off x="0" y="0"/>
          <a:ext cx="0" cy="0"/>
          <a:chOff x="0" y="0"/>
          <a:chExt cx="0" cy="0"/>
        </a:xfrm>
      </p:grpSpPr>
      <p:sp>
        <p:nvSpPr>
          <p:cNvPr id="8" name="Inhaltsplatzhalter 1">
            <a:extLst>
              <a:ext uri="{FF2B5EF4-FFF2-40B4-BE49-F238E27FC236}">
                <a16:creationId xmlns:a16="http://schemas.microsoft.com/office/drawing/2014/main" id="{3BC0F0D8-9FF5-4203-B448-39BAF7EAAC3F}"/>
              </a:ext>
            </a:extLst>
          </p:cNvPr>
          <p:cNvSpPr>
            <a:spLocks noGrp="1"/>
          </p:cNvSpPr>
          <p:nvPr>
            <p:ph sz="quarter" idx="13" hasCustomPrompt="1"/>
          </p:nvPr>
        </p:nvSpPr>
        <p:spPr>
          <a:xfrm>
            <a:off x="407988" y="1520825"/>
            <a:ext cx="5616575"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4" name="Inhaltsplatzhalter 2">
            <a:extLst>
              <a:ext uri="{FF2B5EF4-FFF2-40B4-BE49-F238E27FC236}">
                <a16:creationId xmlns:a16="http://schemas.microsoft.com/office/drawing/2014/main" id="{9C105228-F1CC-4FBD-A39D-54C96A5AE755}"/>
              </a:ext>
            </a:extLst>
          </p:cNvPr>
          <p:cNvSpPr>
            <a:spLocks noGrp="1"/>
          </p:cNvSpPr>
          <p:nvPr>
            <p:ph sz="quarter" idx="15" hasCustomPrompt="1"/>
          </p:nvPr>
        </p:nvSpPr>
        <p:spPr>
          <a:xfrm>
            <a:off x="6203950" y="1520825"/>
            <a:ext cx="5580063"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2" name="Inhaltsplatzhalter 3">
            <a:extLst>
              <a:ext uri="{FF2B5EF4-FFF2-40B4-BE49-F238E27FC236}">
                <a16:creationId xmlns:a16="http://schemas.microsoft.com/office/drawing/2014/main" id="{7D80BD4F-7884-47C7-A491-DDF6970D8D01}"/>
              </a:ext>
            </a:extLst>
          </p:cNvPr>
          <p:cNvSpPr>
            <a:spLocks noGrp="1"/>
          </p:cNvSpPr>
          <p:nvPr>
            <p:ph sz="quarter" idx="14" hasCustomPrompt="1"/>
          </p:nvPr>
        </p:nvSpPr>
        <p:spPr>
          <a:xfrm>
            <a:off x="407988" y="3898800"/>
            <a:ext cx="5616575"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6" name="Inhaltsplatzhalter 4">
            <a:extLst>
              <a:ext uri="{FF2B5EF4-FFF2-40B4-BE49-F238E27FC236}">
                <a16:creationId xmlns:a16="http://schemas.microsoft.com/office/drawing/2014/main" id="{43501644-F383-4B53-B31C-362D1CCDBB04}"/>
              </a:ext>
            </a:extLst>
          </p:cNvPr>
          <p:cNvSpPr>
            <a:spLocks noGrp="1"/>
          </p:cNvSpPr>
          <p:nvPr>
            <p:ph sz="quarter" idx="16" hasCustomPrompt="1"/>
          </p:nvPr>
        </p:nvSpPr>
        <p:spPr>
          <a:xfrm>
            <a:off x="6203950" y="3898800"/>
            <a:ext cx="5580063" cy="2196000"/>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p:txBody>
      </p:sp>
      <p:sp>
        <p:nvSpPr>
          <p:cNvPr id="2" name="Titel">
            <a:extLst>
              <a:ext uri="{FF2B5EF4-FFF2-40B4-BE49-F238E27FC236}">
                <a16:creationId xmlns:a16="http://schemas.microsoft.com/office/drawing/2014/main" id="{38842B77-A3FA-4B92-A31A-0DF1B28CBD2E}"/>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C43BA914-5104-45EC-B47B-AF6860250B7D}"/>
              </a:ext>
            </a:extLst>
          </p:cNvPr>
          <p:cNvSpPr>
            <a:spLocks noGrp="1"/>
          </p:cNvSpPr>
          <p:nvPr>
            <p:ph type="dt" sz="half" idx="17"/>
          </p:nvPr>
        </p:nvSpPr>
        <p:spPr/>
        <p:txBody>
          <a:bodyPr/>
          <a:lstStyle>
            <a:lvl1pPr rtl="0">
              <a:defRPr/>
            </a:lvl1pPr>
          </a:lstStyle>
          <a:p>
            <a:fld id="{F7137C79-7AA1-4605-BE60-BC6618524A1B}"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7B45B8B6-642B-4F83-911A-02F584B9722A}"/>
              </a:ext>
            </a:extLst>
          </p:cNvPr>
          <p:cNvSpPr>
            <a:spLocks noGrp="1"/>
          </p:cNvSpPr>
          <p:nvPr>
            <p:ph type="ftr" sz="quarter" idx="18"/>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DDE9945D-4C35-4C6B-907F-8412ED727BAC}"/>
              </a:ext>
            </a:extLst>
          </p:cNvPr>
          <p:cNvSpPr>
            <a:spLocks noGrp="1"/>
          </p:cNvSpPr>
          <p:nvPr>
            <p:ph type="sldNum" sz="quarter" idx="19"/>
          </p:nvPr>
        </p:nvSpPr>
        <p:spPr/>
        <p:txBody>
          <a:bodyPr/>
          <a:lstStyle>
            <a:lvl1pPr rtl="0">
              <a:defRPr/>
            </a:lvl1pPr>
          </a:lstStyle>
          <a:p>
            <a:fld id="{ADA48181-2C78-49CB-8C52-912A07842C2E}" type="slidenum">
              <a:rPr lang="en-US"/>
              <a:pPr/>
              <a:t>‹#›</a:t>
            </a:fld>
            <a:endParaRPr lang="en-US" dirty="0"/>
          </a:p>
        </p:txBody>
      </p:sp>
      <p:sp>
        <p:nvSpPr>
          <p:cNvPr id="14" name="MIO_LOGOPLACEHOLDER#Logo_16x9" hidden="1">
            <a:extLst>
              <a:ext uri="{FF2B5EF4-FFF2-40B4-BE49-F238E27FC236}">
                <a16:creationId xmlns:a16="http://schemas.microsoft.com/office/drawing/2014/main" id="{AE83C1C4-2440-4C35-8A90-849EB54D0C99}"/>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5" name="Masterfeld-Info-EN">
            <a:extLst>
              <a:ext uri="{FF2B5EF4-FFF2-40B4-BE49-F238E27FC236}">
                <a16:creationId xmlns:a16="http://schemas.microsoft.com/office/drawing/2014/main" id="{A4F32111-9F5F-47D1-8FA5-15FB4F65DC6A}"/>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7" name="Masterfeld-Info-DE" hidden="1">
            <a:extLst>
              <a:ext uri="{FF2B5EF4-FFF2-40B4-BE49-F238E27FC236}">
                <a16:creationId xmlns:a16="http://schemas.microsoft.com/office/drawing/2014/main" id="{A565A0D1-29C1-4751-A3DE-B8D9766B712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853439980"/>
      </p:ext>
    </p:extLst>
  </p:cSld>
  <p:clrMapOvr>
    <a:masterClrMapping/>
  </p:clrMapOvr>
  <p:transition>
    <p:fade/>
  </p:transition>
  <p:hf hdr="0"/>
  <p:extLst>
    <p:ext uri="{DCECCB84-F9BA-43D5-87BE-67443E8EF086}">
      <p15:sldGuideLst xmlns:p15="http://schemas.microsoft.com/office/powerpoint/2012/main">
        <p15:guide id="1" pos="3795" userDrawn="1">
          <p15:clr>
            <a:srgbClr val="FBAE40"/>
          </p15:clr>
        </p15:guide>
        <p15:guide id="2" pos="257" userDrawn="1">
          <p15:clr>
            <a:srgbClr val="FBAE40"/>
          </p15:clr>
        </p15:guide>
        <p15:guide id="3" pos="7423" userDrawn="1">
          <p15:clr>
            <a:srgbClr val="FBAE40"/>
          </p15:clr>
        </p15:guide>
        <p15:guide id="4" pos="3908" userDrawn="1">
          <p15:clr>
            <a:srgbClr val="FBAE40"/>
          </p15:clr>
        </p15:guide>
        <p15:guide id="5" orient="horz" pos="2341" userDrawn="1">
          <p15:clr>
            <a:srgbClr val="FBAE40"/>
          </p15:clr>
        </p15:guide>
        <p15:guide id="6" orient="horz" pos="957" userDrawn="1">
          <p15:clr>
            <a:srgbClr val="FBAE40"/>
          </p15:clr>
        </p15:guide>
        <p15:guide id="7" orient="horz" pos="2455" userDrawn="1">
          <p15:clr>
            <a:srgbClr val="FBAE40"/>
          </p15:clr>
        </p15:guide>
        <p15:guide id="8" orient="horz" pos="3838"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Footer Only (white)">
    <p:spTree>
      <p:nvGrpSpPr>
        <p:cNvPr id="1" name=""/>
        <p:cNvGrpSpPr/>
        <p:nvPr/>
      </p:nvGrpSpPr>
      <p:grpSpPr>
        <a:xfrm>
          <a:off x="0" y="0"/>
          <a:ext cx="0" cy="0"/>
          <a:chOff x="0" y="0"/>
          <a:chExt cx="0" cy="0"/>
        </a:xfrm>
      </p:grpSpPr>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EFAD41F3-0F53-498D-8891-916DD8545BC8}"/>
              </a:ext>
            </a:extLst>
          </p:cNvPr>
          <p:cNvSpPr>
            <a:spLocks noGrp="1"/>
          </p:cNvSpPr>
          <p:nvPr>
            <p:ph type="dt" sz="half" idx="10"/>
          </p:nvPr>
        </p:nvSpPr>
        <p:spPr/>
        <p:txBody>
          <a:bodyPr/>
          <a:lstStyle>
            <a:lvl1pPr rtl="0">
              <a:defRPr/>
            </a:lvl1pPr>
          </a:lstStyle>
          <a:p>
            <a:fld id="{3E86ECEB-C831-49D8-8169-A213A5AB9498}"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454DE63F-CE96-406B-8AA0-D15BA990C8EB}"/>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2D0E597A-3526-48A9-A062-D5CA87A441EA}"/>
              </a:ext>
            </a:extLst>
          </p:cNvPr>
          <p:cNvSpPr>
            <a:spLocks noGrp="1"/>
          </p:cNvSpPr>
          <p:nvPr>
            <p:ph type="sldNum" sz="quarter" idx="12"/>
          </p:nvPr>
        </p:nvSpPr>
        <p:spPr/>
        <p:txBody>
          <a:bodyPr/>
          <a:lstStyle>
            <a:lvl1pPr rtl="0">
              <a:defRPr/>
            </a:lvl1pPr>
          </a:lstStyle>
          <a:p>
            <a:fld id="{ADA48181-2C78-49CB-8C52-912A07842C2E}" type="slidenum">
              <a:rPr lang="en-US"/>
              <a:pPr/>
              <a:t>‹#›</a:t>
            </a:fld>
            <a:endParaRPr lang="en-US" dirty="0"/>
          </a:p>
        </p:txBody>
      </p:sp>
      <p:sp>
        <p:nvSpPr>
          <p:cNvPr id="13" name="MIO_LOGOPLACEHOLDER#Logo_16x9" hidden="1">
            <a:extLst>
              <a:ext uri="{FF2B5EF4-FFF2-40B4-BE49-F238E27FC236}">
                <a16:creationId xmlns:a16="http://schemas.microsoft.com/office/drawing/2014/main" id="{538DCDCD-709A-47C3-B872-1E7729B2D967}"/>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CE7A2DCD-19B9-4230-BE95-2102E5489DE2}"/>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7EC192F8-B1F4-47DC-A746-001DCD5EE65A}"/>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4219170719"/>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Footer Only (grey)">
    <p:spTree>
      <p:nvGrpSpPr>
        <p:cNvPr id="1" name=""/>
        <p:cNvGrpSpPr/>
        <p:nvPr/>
      </p:nvGrpSpPr>
      <p:grpSpPr>
        <a:xfrm>
          <a:off x="0" y="0"/>
          <a:ext cx="0" cy="0"/>
          <a:chOff x="0" y="0"/>
          <a:chExt cx="0" cy="0"/>
        </a:xfrm>
      </p:grpSpPr>
      <p:sp>
        <p:nvSpPr>
          <p:cNvPr id="3" name="SHAPE grey">
            <a:extLst>
              <a:ext uri="{FF2B5EF4-FFF2-40B4-BE49-F238E27FC236}">
                <a16:creationId xmlns:a16="http://schemas.microsoft.com/office/drawing/2014/main" id="{3B7F7651-7C91-BC9F-2BED-66FE5133575B}"/>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AD2F50D5-5FAE-CA2D-5B45-64D15BB224E0}"/>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LOGO">
            <a:extLst>
              <a:ext uri="{FF2B5EF4-FFF2-40B4-BE49-F238E27FC236}">
                <a16:creationId xmlns:a16="http://schemas.microsoft.com/office/drawing/2014/main" id="{E6393C4A-7507-9D13-AC35-F168E7ACDCC8}"/>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6" name="Datumsplatzhalter 5">
            <a:extLst>
              <a:ext uri="{FF2B5EF4-FFF2-40B4-BE49-F238E27FC236}">
                <a16:creationId xmlns:a16="http://schemas.microsoft.com/office/drawing/2014/main" id="{965FFC57-6077-4AEA-8BDB-9C82DDC3C2D5}"/>
              </a:ext>
            </a:extLst>
          </p:cNvPr>
          <p:cNvSpPr>
            <a:spLocks noGrp="1"/>
          </p:cNvSpPr>
          <p:nvPr>
            <p:ph type="dt" sz="half" idx="10"/>
          </p:nvPr>
        </p:nvSpPr>
        <p:spPr/>
        <p:txBody>
          <a:bodyPr/>
          <a:lstStyle>
            <a:lvl1pPr rtl="0">
              <a:defRPr/>
            </a:lvl1pPr>
          </a:lstStyle>
          <a:p>
            <a:fld id="{A45D18EF-179C-4806-9E20-42AA0E4E507B}"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45B69130-6EA9-4EBA-9D05-9A378F78444C}"/>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8" name="Foliennummernplatzhalter 7">
            <a:extLst>
              <a:ext uri="{FF2B5EF4-FFF2-40B4-BE49-F238E27FC236}">
                <a16:creationId xmlns:a16="http://schemas.microsoft.com/office/drawing/2014/main" id="{8EC34FCF-8B3A-4505-9567-B2E672102CD2}"/>
              </a:ext>
            </a:extLst>
          </p:cNvPr>
          <p:cNvSpPr>
            <a:spLocks noGrp="1"/>
          </p:cNvSpPr>
          <p:nvPr>
            <p:ph type="sldNum" sz="quarter" idx="12"/>
          </p:nvPr>
        </p:nvSpPr>
        <p:spPr/>
        <p:txBody>
          <a:bodyPr/>
          <a:lstStyle>
            <a:lvl1pPr rtl="0">
              <a:defRPr/>
            </a:lvl1pPr>
          </a:lstStyle>
          <a:p>
            <a:fld id="{ADA48181-2C78-49CB-8C52-912A07842C2E}" type="slidenum">
              <a:rPr lang="en-US"/>
              <a:pPr/>
              <a:t>‹#›</a:t>
            </a:fld>
            <a:endParaRPr lang="en-US" dirty="0"/>
          </a:p>
        </p:txBody>
      </p:sp>
      <p:sp>
        <p:nvSpPr>
          <p:cNvPr id="13" name="MIO_LOGOPLACEHOLDER#Logo_16x9" hidden="1">
            <a:extLst>
              <a:ext uri="{FF2B5EF4-FFF2-40B4-BE49-F238E27FC236}">
                <a16:creationId xmlns:a16="http://schemas.microsoft.com/office/drawing/2014/main" id="{538DCDCD-709A-47C3-B872-1E7729B2D967}"/>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4" name="Masterfeld-Info-EN">
            <a:extLst>
              <a:ext uri="{FF2B5EF4-FFF2-40B4-BE49-F238E27FC236}">
                <a16:creationId xmlns:a16="http://schemas.microsoft.com/office/drawing/2014/main" id="{CE7A2DCD-19B9-4230-BE95-2102E5489DE2}"/>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7EC192F8-B1F4-47DC-A746-001DCD5EE65A}"/>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3260195441"/>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Footer Only">
    <p:spTree>
      <p:nvGrpSpPr>
        <p:cNvPr id="1" name=""/>
        <p:cNvGrpSpPr/>
        <p:nvPr/>
      </p:nvGrpSpPr>
      <p:grpSpPr>
        <a:xfrm>
          <a:off x="0" y="0"/>
          <a:ext cx="0" cy="0"/>
          <a:chOff x="0" y="0"/>
          <a:chExt cx="0" cy="0"/>
        </a:xfrm>
      </p:grpSpPr>
      <p:sp>
        <p:nvSpPr>
          <p:cNvPr id="5" name="Datumsplatzhalter 4">
            <a:extLst>
              <a:ext uri="{FF2B5EF4-FFF2-40B4-BE49-F238E27FC236}">
                <a16:creationId xmlns:a16="http://schemas.microsoft.com/office/drawing/2014/main" id="{B6CA0499-F19D-406D-B321-383D04CA1DC2}"/>
              </a:ext>
            </a:extLst>
          </p:cNvPr>
          <p:cNvSpPr>
            <a:spLocks noGrp="1"/>
          </p:cNvSpPr>
          <p:nvPr>
            <p:ph type="dt" sz="half" idx="10"/>
          </p:nvPr>
        </p:nvSpPr>
        <p:spPr/>
        <p:txBody>
          <a:bodyPr/>
          <a:lstStyle>
            <a:lvl1pPr rtl="0">
              <a:defRPr/>
            </a:lvl1pPr>
          </a:lstStyle>
          <a:p>
            <a:fld id="{FE68013D-06D3-4A10-AFF1-FCE20A286E6F}" type="datetime4">
              <a:rPr lang="en-US" smtClean="0"/>
              <a:pPr/>
              <a:t>August 21, 2023</a:t>
            </a:fld>
            <a:endParaRPr lang="en-US" dirty="0"/>
          </a:p>
        </p:txBody>
      </p:sp>
      <p:sp>
        <p:nvSpPr>
          <p:cNvPr id="6" name="Fußzeilenplatzhalter 5">
            <a:extLst>
              <a:ext uri="{FF2B5EF4-FFF2-40B4-BE49-F238E27FC236}">
                <a16:creationId xmlns:a16="http://schemas.microsoft.com/office/drawing/2014/main" id="{D6A9B86F-88DC-4014-B48D-C9E776E6F831}"/>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7" name="Foliennummernplatzhalter 6">
            <a:extLst>
              <a:ext uri="{FF2B5EF4-FFF2-40B4-BE49-F238E27FC236}">
                <a16:creationId xmlns:a16="http://schemas.microsoft.com/office/drawing/2014/main" id="{2485D8B5-A468-406C-971C-66C2C9FEB41D}"/>
              </a:ext>
            </a:extLst>
          </p:cNvPr>
          <p:cNvSpPr>
            <a:spLocks noGrp="1"/>
          </p:cNvSpPr>
          <p:nvPr>
            <p:ph type="sldNum" sz="quarter" idx="12"/>
          </p:nvPr>
        </p:nvSpPr>
        <p:spPr/>
        <p:txBody>
          <a:bodyPr/>
          <a:lstStyle>
            <a:lvl1pPr rtl="0">
              <a:defRPr/>
            </a:lvl1pPr>
          </a:lstStyle>
          <a:p>
            <a:fld id="{ADA48181-2C78-49CB-8C52-912A07842C2E}" type="slidenum">
              <a:rPr lang="en-US"/>
              <a:pPr/>
              <a:t>‹#›</a:t>
            </a:fld>
            <a:endParaRPr lang="en-US" dirty="0"/>
          </a:p>
        </p:txBody>
      </p:sp>
      <p:sp>
        <p:nvSpPr>
          <p:cNvPr id="12" name="MIO_LOGOPLACEHOLDER#Logo_16x9" hidden="1">
            <a:extLst>
              <a:ext uri="{FF2B5EF4-FFF2-40B4-BE49-F238E27FC236}">
                <a16:creationId xmlns:a16="http://schemas.microsoft.com/office/drawing/2014/main" id="{B00BF2E9-B74D-4FDD-95DE-38211AF3D5FF}"/>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3" name="Masterfeld-Info-EN">
            <a:extLst>
              <a:ext uri="{FF2B5EF4-FFF2-40B4-BE49-F238E27FC236}">
                <a16:creationId xmlns:a16="http://schemas.microsoft.com/office/drawing/2014/main" id="{6BAB1632-9C6F-4747-8F5E-BBC921261A6C}"/>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4" name="Masterfeld-Info-DE" hidden="1">
            <a:extLst>
              <a:ext uri="{FF2B5EF4-FFF2-40B4-BE49-F238E27FC236}">
                <a16:creationId xmlns:a16="http://schemas.microsoft.com/office/drawing/2014/main" id="{A39E4CF0-29B6-43FF-86DF-891652331A3F}"/>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056936676"/>
      </p:ext>
    </p:extLst>
  </p:cSld>
  <p:clrMapOvr>
    <a:masterClrMapping/>
  </p:clrMapOvr>
  <p:transition>
    <p:fade/>
  </p:transition>
  <p:hf hdr="0"/>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grey)">
    <p:spTree>
      <p:nvGrpSpPr>
        <p:cNvPr id="1" name=""/>
        <p:cNvGrpSpPr/>
        <p:nvPr/>
      </p:nvGrpSpPr>
      <p:grpSpPr>
        <a:xfrm>
          <a:off x="0" y="0"/>
          <a:ext cx="0" cy="0"/>
          <a:chOff x="0" y="0"/>
          <a:chExt cx="0" cy="0"/>
        </a:xfrm>
      </p:grpSpPr>
      <p:sp>
        <p:nvSpPr>
          <p:cNvPr id="13" name="SHAPE grey">
            <a:extLst>
              <a:ext uri="{FF2B5EF4-FFF2-40B4-BE49-F238E27FC236}">
                <a16:creationId xmlns:a16="http://schemas.microsoft.com/office/drawing/2014/main" id="{85A13B21-24F5-BBE8-5AF4-108CCCFE05EC}"/>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endParaRPr lang="de-DE" dirty="0"/>
          </a:p>
        </p:txBody>
      </p:sp>
      <p:sp>
        <p:nvSpPr>
          <p:cNvPr id="10" name="Datumsplatzhalter 9">
            <a:extLst>
              <a:ext uri="{FF2B5EF4-FFF2-40B4-BE49-F238E27FC236}">
                <a16:creationId xmlns:a16="http://schemas.microsoft.com/office/drawing/2014/main" id="{6A9946D1-1433-410B-A659-FFBB2ADD370F}"/>
              </a:ext>
            </a:extLst>
          </p:cNvPr>
          <p:cNvSpPr>
            <a:spLocks noGrp="1"/>
          </p:cNvSpPr>
          <p:nvPr>
            <p:ph type="dt" sz="half" idx="10"/>
            <p:custDataLst>
              <p:tags r:id="rId1"/>
            </p:custDataLst>
          </p:nvPr>
        </p:nvSpPr>
        <p:spPr>
          <a:xfrm>
            <a:off x="12192000" y="6858000"/>
            <a:ext cx="0" cy="0"/>
          </a:xfrm>
        </p:spPr>
        <p:txBody>
          <a:bodyPr anchor="b"/>
          <a:lstStyle>
            <a:lvl1pPr algn="r" rtl="0">
              <a:defRPr>
                <a:noFill/>
              </a:defRPr>
            </a:lvl1pPr>
          </a:lstStyle>
          <a:p>
            <a:fld id="{B2D7C05B-5BE8-43D9-B233-80142714FA17}" type="datetime4">
              <a:rPr lang="en-US" smtClean="0"/>
              <a:pPr/>
              <a:t>August 21, 2023</a:t>
            </a:fld>
            <a:endParaRPr lang="en-US" dirty="0"/>
          </a:p>
        </p:txBody>
      </p:sp>
      <p:sp>
        <p:nvSpPr>
          <p:cNvPr id="11" name="Fußzeilenplatzhalter 10">
            <a:extLst>
              <a:ext uri="{FF2B5EF4-FFF2-40B4-BE49-F238E27FC236}">
                <a16:creationId xmlns:a16="http://schemas.microsoft.com/office/drawing/2014/main" id="{136E60E0-EECE-4435-B4C9-C30E084313FA}"/>
              </a:ext>
            </a:extLst>
          </p:cNvPr>
          <p:cNvSpPr>
            <a:spLocks noGrp="1"/>
          </p:cNvSpPr>
          <p:nvPr>
            <p:ph type="ftr" sz="quarter" idx="11"/>
            <p:custDataLst>
              <p:tags r:id="rId2"/>
            </p:custDataLst>
          </p:nvPr>
        </p:nvSpPr>
        <p:spPr>
          <a:xfrm>
            <a:off x="12192000" y="6858000"/>
            <a:ext cx="0" cy="0"/>
          </a:xfrm>
        </p:spPr>
        <p:txBody>
          <a:bodyPr anchor="b"/>
          <a:lstStyle>
            <a:lvl1pPr algn="r" rtl="0">
              <a:defRPr>
                <a:noFill/>
              </a:defRPr>
            </a:lvl1pPr>
          </a:lstStyle>
          <a:p>
            <a:r>
              <a:rPr lang="en-US"/>
              <a:t>Heiner Hunold © Continental AG</a:t>
            </a:r>
            <a:endParaRPr lang="en-US" dirty="0"/>
          </a:p>
        </p:txBody>
      </p:sp>
      <p:sp>
        <p:nvSpPr>
          <p:cNvPr id="12" name="Foliennummernplatzhalter 11">
            <a:extLst>
              <a:ext uri="{FF2B5EF4-FFF2-40B4-BE49-F238E27FC236}">
                <a16:creationId xmlns:a16="http://schemas.microsoft.com/office/drawing/2014/main" id="{940D984B-70ED-4F74-920D-79E213FF4910}"/>
              </a:ext>
            </a:extLst>
          </p:cNvPr>
          <p:cNvSpPr>
            <a:spLocks noGrp="1"/>
          </p:cNvSpPr>
          <p:nvPr>
            <p:ph type="sldNum" sz="quarter" idx="12"/>
            <p:custDataLst>
              <p:tags r:id="rId3"/>
            </p:custDataLst>
          </p:nvPr>
        </p:nvSpPr>
        <p:spPr>
          <a:xfrm>
            <a:off x="12192000" y="6858000"/>
            <a:ext cx="0" cy="0"/>
          </a:xfrm>
        </p:spPr>
        <p:txBody>
          <a:bodyPr anchor="b"/>
          <a:lstStyle>
            <a:lvl1pPr algn="r" rtl="0">
              <a:defRPr>
                <a:noFill/>
              </a:defRPr>
            </a:lvl1pPr>
          </a:lstStyle>
          <a:p>
            <a:fld id="{ADA48181-2C78-49CB-8C52-912A07842C2E}" type="slidenum">
              <a:rPr lang="en-US"/>
              <a:pPr/>
              <a:t>‹#›</a:t>
            </a:fld>
            <a:endParaRPr lang="en-US" dirty="0"/>
          </a:p>
        </p:txBody>
      </p:sp>
      <p:sp>
        <p:nvSpPr>
          <p:cNvPr id="4" name="MIO_LOGOPLACEHOLDER#Logo_16x9" hidden="1">
            <a:extLst>
              <a:ext uri="{FF2B5EF4-FFF2-40B4-BE49-F238E27FC236}">
                <a16:creationId xmlns:a16="http://schemas.microsoft.com/office/drawing/2014/main" id="{BF5D74A2-C7F1-48E8-B7B4-2B0BF866C16F}"/>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Tree>
    <p:extLst>
      <p:ext uri="{BB962C8B-B14F-4D97-AF65-F5344CB8AC3E}">
        <p14:creationId xmlns:p14="http://schemas.microsoft.com/office/powerpoint/2010/main" val="142486357"/>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7"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big picture)">
    <p:bg>
      <p:bgRef idx="1001">
        <a:schemeClr val="bg1"/>
      </p:bgRef>
    </p:bg>
    <p:spTree>
      <p:nvGrpSpPr>
        <p:cNvPr id="1" name=""/>
        <p:cNvGrpSpPr/>
        <p:nvPr/>
      </p:nvGrpSpPr>
      <p:grpSpPr>
        <a:xfrm>
          <a:off x="0" y="0"/>
          <a:ext cx="0" cy="0"/>
          <a:chOff x="0" y="0"/>
          <a:chExt cx="0" cy="0"/>
        </a:xfrm>
      </p:grpSpPr>
      <p:sp>
        <p:nvSpPr>
          <p:cNvPr id="19" name="Bildplatzhalter">
            <a:extLst>
              <a:ext uri="{FF2B5EF4-FFF2-40B4-BE49-F238E27FC236}">
                <a16:creationId xmlns:a16="http://schemas.microsoft.com/office/drawing/2014/main" id="{A4B97A2A-43FB-4C25-9F31-E5E3A50C29A2}"/>
              </a:ext>
            </a:extLst>
          </p:cNvPr>
          <p:cNvSpPr>
            <a:spLocks noGrp="1"/>
          </p:cNvSpPr>
          <p:nvPr>
            <p:ph type="pic" sz="quarter" idx="13"/>
          </p:nvPr>
        </p:nvSpPr>
        <p:spPr>
          <a:xfrm>
            <a:off x="192088" y="188911"/>
            <a:ext cx="11807827" cy="6480178"/>
          </a:xfrm>
          <a:custGeom>
            <a:avLst/>
            <a:gdLst>
              <a:gd name="connsiteX0" fmla="*/ 0 w 11807827"/>
              <a:gd name="connsiteY0" fmla="*/ 0 h 6480178"/>
              <a:gd name="connsiteX1" fmla="*/ 288941 w 11807827"/>
              <a:gd name="connsiteY1" fmla="*/ 0 h 6480178"/>
              <a:gd name="connsiteX2" fmla="*/ 288941 w 11807827"/>
              <a:gd name="connsiteY2" fmla="*/ 1058993 h 6480178"/>
              <a:gd name="connsiteX3" fmla="*/ 2752882 w 11807827"/>
              <a:gd name="connsiteY3" fmla="*/ 1058993 h 6480178"/>
              <a:gd name="connsiteX4" fmla="*/ 2752882 w 11807827"/>
              <a:gd name="connsiteY4" fmla="*/ 0 h 6480178"/>
              <a:gd name="connsiteX5" fmla="*/ 11807827 w 11807827"/>
              <a:gd name="connsiteY5" fmla="*/ 0 h 6480178"/>
              <a:gd name="connsiteX6" fmla="*/ 11807827 w 11807827"/>
              <a:gd name="connsiteY6" fmla="*/ 6480178 h 6480178"/>
              <a:gd name="connsiteX7" fmla="*/ 0 w 11807827"/>
              <a:gd name="connsiteY7" fmla="*/ 6480178 h 6480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827" h="6480178">
                <a:moveTo>
                  <a:pt x="0" y="0"/>
                </a:moveTo>
                <a:lnTo>
                  <a:pt x="288941" y="0"/>
                </a:lnTo>
                <a:lnTo>
                  <a:pt x="288941" y="1058993"/>
                </a:lnTo>
                <a:lnTo>
                  <a:pt x="2752882" y="1058993"/>
                </a:lnTo>
                <a:lnTo>
                  <a:pt x="2752882" y="0"/>
                </a:lnTo>
                <a:lnTo>
                  <a:pt x="11807827" y="0"/>
                </a:lnTo>
                <a:lnTo>
                  <a:pt x="11807827" y="6480178"/>
                </a:lnTo>
                <a:lnTo>
                  <a:pt x="0" y="6480178"/>
                </a:lnTo>
                <a:close/>
              </a:path>
            </a:pathLst>
          </a:custGeom>
          <a:pattFill prst="wdUpDiag">
            <a:fgClr>
              <a:schemeClr val="bg2"/>
            </a:fgClr>
            <a:bgClr>
              <a:schemeClr val="bg1"/>
            </a:bgClr>
          </a:pattFill>
        </p:spPr>
        <p:txBody>
          <a:bodyPr wrap="square" tIns="2628000">
            <a:noAutofit/>
          </a:bodyPr>
          <a:lstStyle>
            <a:lvl1pPr marL="0" indent="0" algn="ctr">
              <a:buNone/>
              <a:defRPr/>
            </a:lvl1pPr>
          </a:lstStyle>
          <a:p>
            <a:r>
              <a:rPr lang="de-DE"/>
              <a:t>Bild durch Klicken auf Symbol hinzufügen</a:t>
            </a:r>
          </a:p>
        </p:txBody>
      </p:sp>
      <p:sp>
        <p:nvSpPr>
          <p:cNvPr id="2" name="Titel"/>
          <p:cNvSpPr>
            <a:spLocks noGrp="1"/>
          </p:cNvSpPr>
          <p:nvPr>
            <p:ph type="ctrTitle"/>
          </p:nvPr>
        </p:nvSpPr>
        <p:spPr>
          <a:xfrm>
            <a:off x="479030" y="4147200"/>
            <a:ext cx="11233545" cy="541880"/>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81030" y="4609880"/>
            <a:ext cx="11230828" cy="1123376"/>
          </a:xfrm>
        </p:spPr>
        <p:txBody>
          <a:bodyPr tIns="0" rIns="0" bIns="0" anchor="t" anchorCtr="0">
            <a:noAutofit/>
          </a:bodyPr>
          <a:lstStyle>
            <a:lvl1pPr marL="0" indent="0" algn="l">
              <a:spcAft>
                <a:spcPts val="0"/>
              </a:spcAft>
              <a:buNone/>
              <a:defRPr sz="2800">
                <a:solidFill>
                  <a:schemeClr val="bg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81030" y="6031834"/>
            <a:ext cx="3597789" cy="385498"/>
          </a:xfrm>
        </p:spPr>
        <p:txBody>
          <a:bodyPr tIns="0" bIns="0" anchor="b" anchorCtr="0">
            <a:normAutofit/>
          </a:bodyPr>
          <a:lstStyle>
            <a:lvl1pPr marL="0" indent="0">
              <a:spcAft>
                <a:spcPts val="0"/>
              </a:spcAft>
              <a:buNone/>
              <a:defRPr sz="1200" b="0">
                <a:solidFill>
                  <a:schemeClr val="bg1"/>
                </a:solidFill>
              </a:defRPr>
            </a:lvl1pPr>
          </a:lstStyle>
          <a:p>
            <a:pPr lvl="0"/>
            <a:r>
              <a:rPr lang="en-US" noProof="0" dirty="0"/>
              <a:t>URL</a:t>
            </a:r>
          </a:p>
        </p:txBody>
      </p:sp>
      <p:sp>
        <p:nvSpPr>
          <p:cNvPr id="11" name="Divisioin"/>
          <p:cNvSpPr>
            <a:spLocks noGrp="1"/>
          </p:cNvSpPr>
          <p:nvPr>
            <p:ph type="body" sz="quarter" idx="11" hasCustomPrompt="1"/>
          </p:nvPr>
        </p:nvSpPr>
        <p:spPr>
          <a:xfrm>
            <a:off x="6312576" y="6031834"/>
            <a:ext cx="5400000" cy="385498"/>
          </a:xfrm>
        </p:spPr>
        <p:txBody>
          <a:bodyPr tIns="0" bIns="0" anchor="b" anchorCtr="0">
            <a:normAutofit/>
          </a:bodyPr>
          <a:lstStyle>
            <a:lvl1pPr marL="0" indent="0" algn="r">
              <a:spcAft>
                <a:spcPts val="0"/>
              </a:spcAft>
              <a:buNone/>
              <a:defRPr sz="1200" b="0">
                <a:solidFill>
                  <a:schemeClr val="bg1"/>
                </a:solidFill>
              </a:defRPr>
            </a:lvl1pPr>
          </a:lstStyle>
          <a:p>
            <a:pPr lvl="0"/>
            <a:r>
              <a:rPr lang="en-US" noProof="0" dirty="0"/>
              <a:t>Business Area Naming</a:t>
            </a:r>
          </a:p>
        </p:txBody>
      </p:sp>
      <p:sp>
        <p:nvSpPr>
          <p:cNvPr id="20" name="Logo">
            <a:extLst>
              <a:ext uri="{FF2B5EF4-FFF2-40B4-BE49-F238E27FC236}">
                <a16:creationId xmlns:a16="http://schemas.microsoft.com/office/drawing/2014/main" id="{D9D5C7E9-EB80-4167-82F4-B577553CDF3C}"/>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D54A713B-EAFD-4F77-90C2-3995E569BD6B}"/>
              </a:ext>
            </a:extLst>
          </p:cNvPr>
          <p:cNvSpPr>
            <a:spLocks noGrp="1"/>
          </p:cNvSpPr>
          <p:nvPr>
            <p:ph type="dt" sz="half" idx="14"/>
          </p:nvPr>
        </p:nvSpPr>
        <p:spPr>
          <a:xfrm>
            <a:off x="12192000" y="6858000"/>
            <a:ext cx="0" cy="0"/>
          </a:xfrm>
        </p:spPr>
        <p:txBody>
          <a:bodyPr anchor="b"/>
          <a:lstStyle>
            <a:lvl1pPr algn="r">
              <a:defRPr>
                <a:noFill/>
              </a:defRPr>
            </a:lvl1pPr>
          </a:lstStyle>
          <a:p>
            <a:fld id="{7663320B-9CDE-4B54-B333-FD9B7E9AE52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2CBE6876-3879-4117-8C56-8BE3DC75BAAA}"/>
              </a:ext>
            </a:extLst>
          </p:cNvPr>
          <p:cNvSpPr>
            <a:spLocks noGrp="1"/>
          </p:cNvSpPr>
          <p:nvPr>
            <p:ph type="ftr" sz="quarter" idx="15"/>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412093F9-0D54-4B44-914A-4187B3C5AD45}"/>
              </a:ext>
            </a:extLst>
          </p:cNvPr>
          <p:cNvSpPr>
            <a:spLocks noGrp="1"/>
          </p:cNvSpPr>
          <p:nvPr>
            <p:ph type="sldNum" sz="quarter" idx="16"/>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2482577722"/>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378" userDrawn="1">
          <p15:clr>
            <a:srgbClr val="FBAE40"/>
          </p15:clr>
        </p15:guide>
        <p15:guide id="2" pos="302"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big picture)">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0D9A1354-DE88-430B-95CE-0A0E34F09009}"/>
              </a:ext>
            </a:extLst>
          </p:cNvPr>
          <p:cNvSpPr>
            <a:spLocks noGrp="1"/>
          </p:cNvSpPr>
          <p:nvPr>
            <p:ph type="pic" sz="quarter" idx="11"/>
          </p:nvPr>
        </p:nvSpPr>
        <p:spPr>
          <a:xfrm>
            <a:off x="192088" y="188911"/>
            <a:ext cx="11807827" cy="6480178"/>
          </a:xfrm>
          <a:pattFill prst="wdUpDiag">
            <a:fgClr>
              <a:schemeClr val="bg2"/>
            </a:fgClr>
            <a:bgClr>
              <a:schemeClr val="bg1"/>
            </a:bgClr>
          </a:pattFill>
        </p:spPr>
        <p:txBody>
          <a:bodyPr tIns="2628000"/>
          <a:lstStyle>
            <a:lvl1pPr marL="0" indent="0" algn="ctr">
              <a:buNone/>
              <a:defRPr/>
            </a:lvl1pPr>
          </a:lstStyle>
          <a:p>
            <a:r>
              <a:rPr lang="de-DE"/>
              <a:t>Bild durch Klicken auf Symbol hinzufügen</a:t>
            </a: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C5948588-E55D-4D65-ABDF-CE08CF90CF2A}"/>
              </a:ext>
            </a:extLst>
          </p:cNvPr>
          <p:cNvSpPr>
            <a:spLocks noGrp="1"/>
          </p:cNvSpPr>
          <p:nvPr>
            <p:ph type="dt" sz="half" idx="12"/>
            <p:custDataLst>
              <p:tags r:id="rId1"/>
            </p:custDataLst>
          </p:nvPr>
        </p:nvSpPr>
        <p:spPr>
          <a:xfrm>
            <a:off x="12192000" y="6858000"/>
            <a:ext cx="0" cy="0"/>
          </a:xfrm>
        </p:spPr>
        <p:txBody>
          <a:bodyPr anchor="b"/>
          <a:lstStyle>
            <a:lvl1pPr algn="r">
              <a:defRPr>
                <a:noFill/>
              </a:defRPr>
            </a:lvl1pPr>
          </a:lstStyle>
          <a:p>
            <a:fld id="{63271F6D-A485-4BF0-A7A3-023C81AEF7AD}" type="datetime4">
              <a:rPr lang="en-US" smtClean="0"/>
              <a:pPr/>
              <a:t>August 21, 2023</a:t>
            </a:fld>
            <a:endParaRPr lang="en-US" dirty="0"/>
          </a:p>
        </p:txBody>
      </p:sp>
      <p:sp>
        <p:nvSpPr>
          <p:cNvPr id="10" name="Fußzeilenplatzhalter 9">
            <a:extLst>
              <a:ext uri="{FF2B5EF4-FFF2-40B4-BE49-F238E27FC236}">
                <a16:creationId xmlns:a16="http://schemas.microsoft.com/office/drawing/2014/main" id="{94F99E46-1DC1-4624-84C8-5F6964FF18A1}"/>
              </a:ext>
            </a:extLst>
          </p:cNvPr>
          <p:cNvSpPr>
            <a:spLocks noGrp="1"/>
          </p:cNvSpPr>
          <p:nvPr>
            <p:ph type="ftr" sz="quarter" idx="13"/>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54ACE75A-37F6-4776-A458-F2A0887B9919}"/>
              </a:ext>
            </a:extLst>
          </p:cNvPr>
          <p:cNvSpPr>
            <a:spLocks noGrp="1"/>
          </p:cNvSpPr>
          <p:nvPr>
            <p:ph type="sldNum" sz="quarter" idx="14"/>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1029230861"/>
      </p:ext>
    </p:extLst>
  </p:cSld>
  <p:clrMapOvr>
    <a:masterClrMapping/>
  </p:clrMapOvr>
  <p:transition>
    <p:fade/>
  </p:transition>
  <p:hf hdr="0"/>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white)">
    <p:spTree>
      <p:nvGrpSpPr>
        <p:cNvPr id="1" name=""/>
        <p:cNvGrpSpPr/>
        <p:nvPr/>
      </p:nvGrpSpPr>
      <p:grpSpPr>
        <a:xfrm>
          <a:off x="0" y="0"/>
          <a:ext cx="0" cy="0"/>
          <a:chOff x="0" y="0"/>
          <a:chExt cx="0" cy="0"/>
        </a:xfrm>
      </p:grpSpPr>
      <p:sp>
        <p:nvSpPr>
          <p:cNvPr id="3" name="SHAPE white">
            <a:extLst>
              <a:ext uri="{FF2B5EF4-FFF2-40B4-BE49-F238E27FC236}">
                <a16:creationId xmlns:a16="http://schemas.microsoft.com/office/drawing/2014/main" id="{9F660214-6D16-4201-B4A9-CD0E25BF0D3C}"/>
              </a:ext>
            </a:extLst>
          </p:cNvPr>
          <p:cNvSpPr/>
          <p:nvPr/>
        </p:nvSpPr>
        <p:spPr>
          <a:xfrm>
            <a:off x="192088" y="188913"/>
            <a:ext cx="11807825" cy="6480175"/>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4" name="MIO_LOGOPLACEHOLDER#Logo_16x9" hidden="1">
            <a:extLst>
              <a:ext uri="{FF2B5EF4-FFF2-40B4-BE49-F238E27FC236}">
                <a16:creationId xmlns:a16="http://schemas.microsoft.com/office/drawing/2014/main" id="{77F38C49-D815-4386-B542-AB1FE19DE431}"/>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5" name="Datumsplatzhalter 4">
            <a:extLst>
              <a:ext uri="{FF2B5EF4-FFF2-40B4-BE49-F238E27FC236}">
                <a16:creationId xmlns:a16="http://schemas.microsoft.com/office/drawing/2014/main" id="{176DFA53-C115-4C27-AAB1-B1BD38BC3B2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D5A187FE-9F8E-489A-BAC3-39CB67AD41B6}" type="datetime4">
              <a:rPr lang="en-US" smtClean="0"/>
              <a:pPr/>
              <a:t>August 21, 2023</a:t>
            </a:fld>
            <a:endParaRPr lang="en-US" dirty="0"/>
          </a:p>
        </p:txBody>
      </p:sp>
      <p:sp>
        <p:nvSpPr>
          <p:cNvPr id="6" name="Fußzeilenplatzhalter 5">
            <a:extLst>
              <a:ext uri="{FF2B5EF4-FFF2-40B4-BE49-F238E27FC236}">
                <a16:creationId xmlns:a16="http://schemas.microsoft.com/office/drawing/2014/main" id="{63B37DD6-747B-42BB-89A7-DEEA243E703F}"/>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7" name="Foliennummernplatzhalter 6">
            <a:extLst>
              <a:ext uri="{FF2B5EF4-FFF2-40B4-BE49-F238E27FC236}">
                <a16:creationId xmlns:a16="http://schemas.microsoft.com/office/drawing/2014/main" id="{5ADFDFC4-6AB9-476C-85C8-5E032E9D3699}"/>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287205153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9" userDrawn="1">
          <p15:clr>
            <a:srgbClr val="FBAE40"/>
          </p15:clr>
        </p15:guide>
        <p15:guide id="4" orient="horz" pos="3838"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Blank (white)">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F216EF78-F960-4DDD-A05D-51C3ED2FA98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5AB9DDDA-6C23-48ED-B276-5CEAA53C3938}" type="datetime4">
              <a:rPr lang="en-US" smtClean="0"/>
              <a:pPr/>
              <a:t>August 21, 2023</a:t>
            </a:fld>
            <a:endParaRPr lang="en-US" dirty="0"/>
          </a:p>
        </p:txBody>
      </p:sp>
      <p:sp>
        <p:nvSpPr>
          <p:cNvPr id="3" name="Fußzeilenplatzhalter 2">
            <a:extLst>
              <a:ext uri="{FF2B5EF4-FFF2-40B4-BE49-F238E27FC236}">
                <a16:creationId xmlns:a16="http://schemas.microsoft.com/office/drawing/2014/main" id="{42D2BCFF-0EDC-4A2A-B941-89F9DCF5DD58}"/>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4" name="Foliennummernplatzhalter 3">
            <a:extLst>
              <a:ext uri="{FF2B5EF4-FFF2-40B4-BE49-F238E27FC236}">
                <a16:creationId xmlns:a16="http://schemas.microsoft.com/office/drawing/2014/main" id="{5181BA31-D102-465D-A1EA-1F0EAFD0EE0C}"/>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
        <p:nvSpPr>
          <p:cNvPr id="5" name="SHAPE white">
            <a:extLst>
              <a:ext uri="{FF2B5EF4-FFF2-40B4-BE49-F238E27FC236}">
                <a16:creationId xmlns:a16="http://schemas.microsoft.com/office/drawing/2014/main" id="{97C9AE5E-DE44-6B35-859B-E1B82CB897A2}"/>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Tree>
    <p:extLst>
      <p:ext uri="{BB962C8B-B14F-4D97-AF65-F5344CB8AC3E}">
        <p14:creationId xmlns:p14="http://schemas.microsoft.com/office/powerpoint/2010/main" val="352323507"/>
      </p:ext>
    </p:extLst>
  </p:cSld>
  <p:clrMapOvr>
    <a:masterClrMapping/>
  </p:clrMapOvr>
  <p:transition>
    <p:fade/>
  </p:transition>
  <p:hf hd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End (orange)">
    <p:bg>
      <p:bgRef idx="1001">
        <a:schemeClr val="bg1"/>
      </p:bgRef>
    </p:bg>
    <p:spTree>
      <p:nvGrpSpPr>
        <p:cNvPr id="1" name=""/>
        <p:cNvGrpSpPr/>
        <p:nvPr/>
      </p:nvGrpSpPr>
      <p:grpSpPr>
        <a:xfrm>
          <a:off x="0" y="0"/>
          <a:ext cx="0" cy="0"/>
          <a:chOff x="0" y="0"/>
          <a:chExt cx="0" cy="0"/>
        </a:xfrm>
      </p:grpSpPr>
      <p:sp>
        <p:nvSpPr>
          <p:cNvPr id="2" name="SHAPE orange">
            <a:extLst>
              <a:ext uri="{FF2B5EF4-FFF2-40B4-BE49-F238E27FC236}">
                <a16:creationId xmlns:a16="http://schemas.microsoft.com/office/drawing/2014/main" id="{E1141528-B762-3A43-7036-B4071CE4B61F}"/>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FE448DAA-EF39-D75E-5D98-C6164B7F5F1E}"/>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EE667E45-B0BF-8D5B-ABD2-889ADDABC79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3" name="Inhaltsplatzhalter 2"/>
          <p:cNvSpPr>
            <a:spLocks noGrp="1"/>
          </p:cNvSpPr>
          <p:nvPr>
            <p:ph idx="1"/>
          </p:nvPr>
        </p:nvSpPr>
        <p:spPr>
          <a:xfrm>
            <a:off x="408014" y="3009600"/>
            <a:ext cx="11375973" cy="2541600"/>
          </a:xfrm>
        </p:spPr>
        <p:txBody>
          <a:bodyPr>
            <a:noAutofit/>
          </a:bodyPr>
          <a:lstStyle>
            <a:lvl1pPr marL="0" indent="0">
              <a:lnSpc>
                <a:spcPct val="113000"/>
              </a:lnSpc>
              <a:buSzPct val="125000"/>
              <a:buFont typeface="Arial" pitchFamily="34" charset="0"/>
              <a:buNone/>
              <a:defRPr sz="2800">
                <a:solidFill>
                  <a:schemeClr val="bg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8014" y="2107200"/>
            <a:ext cx="11375973" cy="960000"/>
          </a:xfrm>
        </p:spPr>
        <p:txBody>
          <a:bodyPr anchor="b" anchorCtr="0"/>
          <a:lstStyle>
            <a:lvl1pPr>
              <a:defRPr>
                <a:solidFill>
                  <a:schemeClr val="bg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47E0B444-4054-4052-A13B-B11BD7B3084D}"/>
              </a:ext>
            </a:extLst>
          </p:cNvPr>
          <p:cNvSpPr>
            <a:spLocks noGrp="1"/>
          </p:cNvSpPr>
          <p:nvPr>
            <p:ph type="dt" sz="half" idx="10"/>
          </p:nvPr>
        </p:nvSpPr>
        <p:spPr/>
        <p:txBody>
          <a:bodyPr/>
          <a:lstStyle>
            <a:lvl1pPr rtl="0">
              <a:defRPr/>
            </a:lvl1pPr>
          </a:lstStyle>
          <a:p>
            <a:fld id="{00FF444F-C80A-4189-84E8-0222509D7CFA}"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0FCE1938-7EEC-44F3-969E-567467A0B82A}"/>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BA81E4B-02C4-44F7-B1C3-423E7A81878A}"/>
              </a:ext>
            </a:extLst>
          </p:cNvPr>
          <p:cNvSpPr>
            <a:spLocks noGrp="1"/>
          </p:cNvSpPr>
          <p:nvPr>
            <p:ph type="sldNum" sz="quarter" idx="12"/>
          </p:nvPr>
        </p:nvSpPr>
        <p:spPr/>
        <p:txBody>
          <a:bodyPr/>
          <a:lstStyle>
            <a:lvl1pPr rtl="0">
              <a:defRPr/>
            </a:lvl1pPr>
          </a:lstStyle>
          <a:p>
            <a:fld id="{ADA48181-2C78-49CB-8C52-912A07842C2E}" type="slidenum">
              <a:rPr lang="en-US"/>
              <a:pPr/>
              <a:t>‹#›</a:t>
            </a:fld>
            <a:endParaRPr lang="en-US" dirty="0"/>
          </a:p>
        </p:txBody>
      </p:sp>
      <p:sp>
        <p:nvSpPr>
          <p:cNvPr id="18" name="Masterfeld-Info-EN">
            <a:extLst>
              <a:ext uri="{FF2B5EF4-FFF2-40B4-BE49-F238E27FC236}">
                <a16:creationId xmlns:a16="http://schemas.microsoft.com/office/drawing/2014/main" id="{05851F18-0C9E-4DD0-B776-B4E60644EFEA}"/>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9" name="Masterfeld-Info-DE" hidden="1">
            <a:extLst>
              <a:ext uri="{FF2B5EF4-FFF2-40B4-BE49-F238E27FC236}">
                <a16:creationId xmlns:a16="http://schemas.microsoft.com/office/drawing/2014/main" id="{D9408A6E-02FF-4400-956C-1FF1870921A7}"/>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245424647"/>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1933" userDrawn="1">
          <p15:clr>
            <a:srgbClr val="FBAE40"/>
          </p15:clr>
        </p15:guide>
        <p15:guide id="4" orient="horz" pos="3498"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End (white)">
    <p:spTree>
      <p:nvGrpSpPr>
        <p:cNvPr id="1" name=""/>
        <p:cNvGrpSpPr/>
        <p:nvPr/>
      </p:nvGrpSpPr>
      <p:grpSpPr>
        <a:xfrm>
          <a:off x="0" y="0"/>
          <a:ext cx="0" cy="0"/>
          <a:chOff x="0" y="0"/>
          <a:chExt cx="0" cy="0"/>
        </a:xfrm>
      </p:grpSpPr>
      <p:sp>
        <p:nvSpPr>
          <p:cNvPr id="3" name="Inhaltsplatzhalter 2"/>
          <p:cNvSpPr>
            <a:spLocks noGrp="1"/>
          </p:cNvSpPr>
          <p:nvPr>
            <p:ph idx="1"/>
          </p:nvPr>
        </p:nvSpPr>
        <p:spPr>
          <a:xfrm>
            <a:off x="407988" y="3009600"/>
            <a:ext cx="11375999" cy="2541600"/>
          </a:xfrm>
        </p:spPr>
        <p:txBody>
          <a:bodyPr>
            <a:noAutofit/>
          </a:bodyPr>
          <a:lstStyle>
            <a:lvl1pPr marL="0" indent="0">
              <a:lnSpc>
                <a:spcPct val="113000"/>
              </a:lnSpc>
              <a:buSzPct val="125000"/>
              <a:buFont typeface="Arial" pitchFamily="34" charset="0"/>
              <a:buNone/>
              <a:defRPr sz="2800">
                <a:solidFill>
                  <a:schemeClr val="tx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7988" y="2107200"/>
            <a:ext cx="11375999" cy="960000"/>
          </a:xfrm>
        </p:spPr>
        <p:txBody>
          <a:bodyPr anchor="b" anchorCtr="0"/>
          <a:lstStyle>
            <a:lvl1pPr>
              <a:defRPr>
                <a:solidFill>
                  <a:schemeClr val="accent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DBE35D26-FC61-4045-940E-5F22C367662F}"/>
              </a:ext>
            </a:extLst>
          </p:cNvPr>
          <p:cNvSpPr>
            <a:spLocks noGrp="1"/>
          </p:cNvSpPr>
          <p:nvPr>
            <p:ph type="dt" sz="half" idx="10"/>
          </p:nvPr>
        </p:nvSpPr>
        <p:spPr/>
        <p:txBody>
          <a:bodyPr/>
          <a:lstStyle>
            <a:lvl1pPr rtl="0">
              <a:defRPr/>
            </a:lvl1pPr>
          </a:lstStyle>
          <a:p>
            <a:fld id="{DCD501A6-3B80-4ACE-9261-347996486D66}"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4A51F85F-C28C-489B-B9EA-96BDEC009CA5}"/>
              </a:ext>
            </a:extLst>
          </p:cNvPr>
          <p:cNvSpPr>
            <a:spLocks noGrp="1"/>
          </p:cNvSpPr>
          <p:nvPr>
            <p:ph type="ftr" sz="quarter" idx="11"/>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F9E5F00-FA59-4081-9CF3-90733688F78B}"/>
              </a:ext>
            </a:extLst>
          </p:cNvPr>
          <p:cNvSpPr>
            <a:spLocks noGrp="1"/>
          </p:cNvSpPr>
          <p:nvPr>
            <p:ph type="sldNum" sz="quarter" idx="12"/>
          </p:nvPr>
        </p:nvSpPr>
        <p:spPr/>
        <p:txBody>
          <a:bodyPr/>
          <a:lstStyle>
            <a:lvl1pPr rtl="0">
              <a:defRPr/>
            </a:lvl1pPr>
          </a:lstStyle>
          <a:p>
            <a:fld id="{ADA48181-2C78-49CB-8C52-912A07842C2E}" type="slidenum">
              <a:rPr lang="en-US"/>
              <a:pPr/>
              <a:t>‹#›</a:t>
            </a:fld>
            <a:endParaRPr lang="en-US" dirty="0"/>
          </a:p>
        </p:txBody>
      </p:sp>
      <p:sp>
        <p:nvSpPr>
          <p:cNvPr id="11" name="Masterfeld-Info-EN">
            <a:extLst>
              <a:ext uri="{FF2B5EF4-FFF2-40B4-BE49-F238E27FC236}">
                <a16:creationId xmlns:a16="http://schemas.microsoft.com/office/drawing/2014/main" id="{7D1AE2D1-92EA-4E37-8A5F-F31ED6BED783}"/>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2B836A30-9063-4E81-90C3-717FA2E9D666}"/>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210225505"/>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3499" userDrawn="1">
          <p15:clr>
            <a:srgbClr val="FBAE40"/>
          </p15:clr>
        </p15:guide>
        <p15:guide id="4" orient="horz" pos="1933"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End (black)">
    <p:bg>
      <p:bgRef idx="1001">
        <a:schemeClr val="bg1"/>
      </p:bgRef>
    </p:bg>
    <p:spTree>
      <p:nvGrpSpPr>
        <p:cNvPr id="1" name=""/>
        <p:cNvGrpSpPr/>
        <p:nvPr/>
      </p:nvGrpSpPr>
      <p:grpSpPr>
        <a:xfrm>
          <a:off x="0" y="0"/>
          <a:ext cx="0" cy="0"/>
          <a:chOff x="0" y="0"/>
          <a:chExt cx="0" cy="0"/>
        </a:xfrm>
      </p:grpSpPr>
      <p:sp>
        <p:nvSpPr>
          <p:cNvPr id="2" name="SHAPE black">
            <a:extLst>
              <a:ext uri="{FF2B5EF4-FFF2-40B4-BE49-F238E27FC236}">
                <a16:creationId xmlns:a16="http://schemas.microsoft.com/office/drawing/2014/main" id="{09BD5723-1A18-D096-2E08-50D8796AC73C}"/>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B7AEBE0D-F9F4-136D-5A56-35BFFAF50E37}"/>
              </a:ext>
            </a:extLst>
          </p:cNvPr>
          <p:cNvCxnSpPr>
            <a:cxnSpLocks/>
          </p:cNvCxnSpPr>
          <p:nvPr userDrawn="1"/>
        </p:nvCxnSpPr>
        <p:spPr>
          <a:xfrm>
            <a:off x="407987" y="6303600"/>
            <a:ext cx="11376000" cy="0"/>
          </a:xfrm>
          <a:prstGeom prst="line">
            <a:avLst/>
          </a:prstGeom>
          <a:ln w="4445">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F56D9FD0-5C39-8C97-8C48-B38069A87FF5}"/>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3" name="Inhaltsplatzhalter 2"/>
          <p:cNvSpPr>
            <a:spLocks noGrp="1"/>
          </p:cNvSpPr>
          <p:nvPr>
            <p:ph idx="1"/>
          </p:nvPr>
        </p:nvSpPr>
        <p:spPr>
          <a:xfrm>
            <a:off x="408014" y="3009600"/>
            <a:ext cx="11375999" cy="2541600"/>
          </a:xfrm>
        </p:spPr>
        <p:txBody>
          <a:bodyPr>
            <a:noAutofit/>
          </a:bodyPr>
          <a:lstStyle>
            <a:lvl1pPr marL="0" indent="0">
              <a:lnSpc>
                <a:spcPct val="113000"/>
              </a:lnSpc>
              <a:buSzPct val="125000"/>
              <a:buFont typeface="Arial" pitchFamily="34" charset="0"/>
              <a:buNone/>
              <a:defRPr sz="2800">
                <a:solidFill>
                  <a:schemeClr val="bg1"/>
                </a:solidFill>
              </a:defRPr>
            </a:lvl1pPr>
            <a:lvl2pPr marL="245527" indent="-245527">
              <a:lnSpc>
                <a:spcPct val="113000"/>
              </a:lnSpc>
              <a:buClr>
                <a:schemeClr val="accent1"/>
              </a:buClr>
              <a:buSzPct val="125000"/>
              <a:buFont typeface="Arial" pitchFamily="34" charset="0"/>
              <a:buChar char="›"/>
              <a:defRPr sz="3200">
                <a:solidFill>
                  <a:schemeClr val="tx1"/>
                </a:solidFill>
              </a:defRPr>
            </a:lvl2pPr>
            <a:lvl3pPr marL="719649" indent="-237061">
              <a:lnSpc>
                <a:spcPct val="113000"/>
              </a:lnSpc>
              <a:buClr>
                <a:schemeClr val="accent1"/>
              </a:buClr>
              <a:buSzPct val="125000"/>
              <a:buFont typeface="Arial" pitchFamily="34" charset="0"/>
              <a:buChar char="›"/>
              <a:defRPr sz="3200">
                <a:solidFill>
                  <a:schemeClr val="tx1"/>
                </a:solidFill>
              </a:defRPr>
            </a:lvl3pPr>
            <a:lvl4pPr marL="1193770" indent="-239178">
              <a:lnSpc>
                <a:spcPct val="113000"/>
              </a:lnSpc>
              <a:buClr>
                <a:schemeClr val="accent1"/>
              </a:buClr>
              <a:buSzPct val="125000"/>
              <a:buFont typeface="Arial" pitchFamily="34" charset="0"/>
              <a:buChar char="›"/>
              <a:defRPr sz="3200">
                <a:solidFill>
                  <a:schemeClr val="tx1"/>
                </a:solidFill>
              </a:defRPr>
            </a:lvl4pPr>
            <a:lvl5pPr marL="1676358" indent="-237061">
              <a:lnSpc>
                <a:spcPct val="113000"/>
              </a:lnSpc>
              <a:buClr>
                <a:schemeClr val="accent1"/>
              </a:buClr>
              <a:buSzPct val="125000"/>
              <a:buFont typeface="Arial" pitchFamily="34" charset="0"/>
              <a:buChar char="›"/>
              <a:defRPr sz="3200">
                <a:solidFill>
                  <a:schemeClr val="tx1"/>
                </a:solidFill>
              </a:defRPr>
            </a:lvl5pPr>
          </a:lstStyle>
          <a:p>
            <a:pPr lvl="0"/>
            <a:r>
              <a:rPr lang="de-DE" noProof="0"/>
              <a:t>Mastertextformat bearbeiten</a:t>
            </a:r>
          </a:p>
        </p:txBody>
      </p:sp>
      <p:sp>
        <p:nvSpPr>
          <p:cNvPr id="8" name="Titel 7"/>
          <p:cNvSpPr>
            <a:spLocks noGrp="1"/>
          </p:cNvSpPr>
          <p:nvPr>
            <p:ph type="title"/>
          </p:nvPr>
        </p:nvSpPr>
        <p:spPr>
          <a:xfrm>
            <a:off x="408014" y="2107200"/>
            <a:ext cx="11375999" cy="960000"/>
          </a:xfrm>
        </p:spPr>
        <p:txBody>
          <a:bodyPr anchor="b" anchorCtr="0"/>
          <a:lstStyle>
            <a:lvl1pPr>
              <a:defRPr>
                <a:solidFill>
                  <a:schemeClr val="accent1"/>
                </a:solidFill>
              </a:defRPr>
            </a:lvl1pPr>
          </a:lstStyle>
          <a:p>
            <a:r>
              <a:rPr lang="de-DE" noProof="0"/>
              <a:t>Mastertitelformat bearbeiten</a:t>
            </a:r>
            <a:endParaRPr lang="en-US" noProof="0" dirty="0"/>
          </a:p>
        </p:txBody>
      </p:sp>
      <p:sp>
        <p:nvSpPr>
          <p:cNvPr id="6" name="Datumsplatzhalter 5">
            <a:extLst>
              <a:ext uri="{FF2B5EF4-FFF2-40B4-BE49-F238E27FC236}">
                <a16:creationId xmlns:a16="http://schemas.microsoft.com/office/drawing/2014/main" id="{95AAEF45-A137-434D-A4B8-D75B643937A1}"/>
              </a:ext>
            </a:extLst>
          </p:cNvPr>
          <p:cNvSpPr>
            <a:spLocks noGrp="1"/>
          </p:cNvSpPr>
          <p:nvPr>
            <p:ph type="dt" sz="half" idx="10"/>
          </p:nvPr>
        </p:nvSpPr>
        <p:spPr/>
        <p:txBody>
          <a:bodyPr/>
          <a:lstStyle>
            <a:lvl1pPr rtl="0">
              <a:defRPr>
                <a:solidFill>
                  <a:schemeClr val="bg1"/>
                </a:solidFill>
              </a:defRPr>
            </a:lvl1pPr>
          </a:lstStyle>
          <a:p>
            <a:fld id="{5C438FC8-48B8-4EE3-B3B3-2C8261BA11F1}" type="datetime4">
              <a:rPr lang="en-US" smtClean="0"/>
              <a:pPr/>
              <a:t>August 21, 2023</a:t>
            </a:fld>
            <a:endParaRPr lang="en-US" dirty="0"/>
          </a:p>
        </p:txBody>
      </p:sp>
      <p:sp>
        <p:nvSpPr>
          <p:cNvPr id="7" name="Fußzeilenplatzhalter 6">
            <a:extLst>
              <a:ext uri="{FF2B5EF4-FFF2-40B4-BE49-F238E27FC236}">
                <a16:creationId xmlns:a16="http://schemas.microsoft.com/office/drawing/2014/main" id="{5FFC364D-AEFA-4E82-9B96-40B90A5D9EA1}"/>
              </a:ext>
            </a:extLst>
          </p:cNvPr>
          <p:cNvSpPr>
            <a:spLocks noGrp="1"/>
          </p:cNvSpPr>
          <p:nvPr>
            <p:ph type="ftr" sz="quarter" idx="11"/>
          </p:nvPr>
        </p:nvSpPr>
        <p:spPr/>
        <p:txBody>
          <a:bodyPr/>
          <a:lstStyle>
            <a:lvl1pPr rtl="0">
              <a:defRPr>
                <a:solidFill>
                  <a:schemeClr val="bg1"/>
                </a:solidFill>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7930359B-EF64-4358-BE91-00C2D43982F9}"/>
              </a:ext>
            </a:extLst>
          </p:cNvPr>
          <p:cNvSpPr>
            <a:spLocks noGrp="1"/>
          </p:cNvSpPr>
          <p:nvPr>
            <p:ph type="sldNum" sz="quarter" idx="12"/>
          </p:nvPr>
        </p:nvSpPr>
        <p:spPr/>
        <p:txBody>
          <a:bodyPr/>
          <a:lstStyle>
            <a:lvl1pPr rtl="0">
              <a:defRPr>
                <a:solidFill>
                  <a:schemeClr val="bg1"/>
                </a:solidFill>
              </a:defRPr>
            </a:lvl1pPr>
          </a:lstStyle>
          <a:p>
            <a:fld id="{ADA48181-2C78-49CB-8C52-912A07842C2E}" type="slidenum">
              <a:rPr lang="en-US"/>
              <a:pPr/>
              <a:t>‹#›</a:t>
            </a:fld>
            <a:endParaRPr lang="en-US" dirty="0"/>
          </a:p>
        </p:txBody>
      </p:sp>
      <p:sp>
        <p:nvSpPr>
          <p:cNvPr id="18" name="Masterfeld-Info-EN">
            <a:extLst>
              <a:ext uri="{FF2B5EF4-FFF2-40B4-BE49-F238E27FC236}">
                <a16:creationId xmlns:a16="http://schemas.microsoft.com/office/drawing/2014/main" id="{0BC6F472-70FC-455A-BA0A-031497632A29}"/>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Innovation and Advanced Systems</a:t>
            </a:r>
            <a:endParaRPr lang="de-DE" sz="800" b="0" noProof="0" dirty="0">
              <a:solidFill>
                <a:schemeClr val="bg1"/>
              </a:solidFill>
              <a:latin typeface="+mn-lt"/>
            </a:endParaRPr>
          </a:p>
        </p:txBody>
      </p:sp>
      <p:sp>
        <p:nvSpPr>
          <p:cNvPr id="19" name="Masterfeld-Info-DE" hidden="1">
            <a:extLst>
              <a:ext uri="{FF2B5EF4-FFF2-40B4-BE49-F238E27FC236}">
                <a16:creationId xmlns:a16="http://schemas.microsoft.com/office/drawing/2014/main" id="{08D8DE0F-7017-4D43-8BC5-1316FA5C0AA2}"/>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Individueller Informationsbereich</a:t>
            </a:r>
            <a:endParaRPr lang="de-DE" sz="800" b="0" noProof="0" dirty="0">
              <a:solidFill>
                <a:schemeClr val="bg1"/>
              </a:solidFill>
              <a:latin typeface="+mn-lt"/>
            </a:endParaRPr>
          </a:p>
        </p:txBody>
      </p:sp>
    </p:spTree>
    <p:extLst>
      <p:ext uri="{BB962C8B-B14F-4D97-AF65-F5344CB8AC3E}">
        <p14:creationId xmlns:p14="http://schemas.microsoft.com/office/powerpoint/2010/main" val="346430181"/>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guide id="3" orient="horz" pos="1933" userDrawn="1">
          <p15:clr>
            <a:srgbClr val="FBAE40"/>
          </p15:clr>
        </p15:guide>
        <p15:guide id="4" orient="horz" pos="3499"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Címdia">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6EBBF6D6-E8BB-A8E3-A18C-2979BF67475F}"/>
              </a:ext>
            </a:extLst>
          </p:cNvPr>
          <p:cNvSpPr>
            <a:spLocks noGrp="1"/>
          </p:cNvSpPr>
          <p:nvPr>
            <p:ph type="ctrTitle"/>
          </p:nvPr>
        </p:nvSpPr>
        <p:spPr>
          <a:xfrm>
            <a:off x="1524000" y="1122363"/>
            <a:ext cx="9144000" cy="2387600"/>
          </a:xfrm>
        </p:spPr>
        <p:txBody>
          <a:bodyPr anchor="b"/>
          <a:lstStyle>
            <a:lvl1pPr algn="ctr">
              <a:defRPr sz="6000"/>
            </a:lvl1pPr>
          </a:lstStyle>
          <a:p>
            <a:r>
              <a:rPr lang="hu-HU"/>
              <a:t>Mintacím szerkesztése</a:t>
            </a:r>
          </a:p>
        </p:txBody>
      </p:sp>
      <p:sp>
        <p:nvSpPr>
          <p:cNvPr id="3" name="Alcím 2">
            <a:extLst>
              <a:ext uri="{FF2B5EF4-FFF2-40B4-BE49-F238E27FC236}">
                <a16:creationId xmlns:a16="http://schemas.microsoft.com/office/drawing/2014/main" id="{77036C7C-9F09-5397-0C93-03F63ABFD5DF}"/>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u-HU"/>
              <a:t>Kattintson ide az alcím mintájának szerkesztéséhez</a:t>
            </a:r>
          </a:p>
        </p:txBody>
      </p:sp>
      <p:sp>
        <p:nvSpPr>
          <p:cNvPr id="4" name="Dátum helye 3">
            <a:extLst>
              <a:ext uri="{FF2B5EF4-FFF2-40B4-BE49-F238E27FC236}">
                <a16:creationId xmlns:a16="http://schemas.microsoft.com/office/drawing/2014/main" id="{53D301C5-E714-FCF4-A079-84641A3D9308}"/>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DC3F1287-3896-F64A-1FD6-76DDFD49E99A}"/>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3CAC9E64-4F47-E239-5694-552833632CA5}"/>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8971843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Cím és tartalo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8FB5E5C0-F52A-D6A0-8753-6347A8AD7D14}"/>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F7C3B62A-CC88-8163-8ED0-B2DF1E95E2B2}"/>
              </a:ext>
            </a:extLst>
          </p:cNvPr>
          <p:cNvSpPr>
            <a:spLocks noGrp="1"/>
          </p:cNvSpPr>
          <p:nvPr>
            <p:ph idx="1"/>
          </p:nvPr>
        </p:nvSpPr>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FF90762-AEB0-83B8-C676-B10EBF613C67}"/>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C75BB4F0-AD44-CCA2-064F-D6CC4CD6B153}"/>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709EA1DB-AE06-F8D5-7BC5-DDF58746A2E6}"/>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356044384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Szakaszfejléc">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CD418664-9BB0-3A1D-0988-2895AEF84A4A}"/>
              </a:ext>
            </a:extLst>
          </p:cNvPr>
          <p:cNvSpPr>
            <a:spLocks noGrp="1"/>
          </p:cNvSpPr>
          <p:nvPr>
            <p:ph type="title"/>
          </p:nvPr>
        </p:nvSpPr>
        <p:spPr>
          <a:xfrm>
            <a:off x="831850" y="1709738"/>
            <a:ext cx="10515600" cy="2852737"/>
          </a:xfrm>
        </p:spPr>
        <p:txBody>
          <a:bodyPr anchor="b"/>
          <a:lstStyle>
            <a:lvl1pPr>
              <a:defRPr sz="6000"/>
            </a:lvl1pPr>
          </a:lstStyle>
          <a:p>
            <a:r>
              <a:rPr lang="hu-HU"/>
              <a:t>Mintacím szerkesztése</a:t>
            </a:r>
          </a:p>
        </p:txBody>
      </p:sp>
      <p:sp>
        <p:nvSpPr>
          <p:cNvPr id="3" name="Szöveg helye 2">
            <a:extLst>
              <a:ext uri="{FF2B5EF4-FFF2-40B4-BE49-F238E27FC236}">
                <a16:creationId xmlns:a16="http://schemas.microsoft.com/office/drawing/2014/main" id="{517AE83D-1A7C-836C-F2BE-992F1BF147D3}"/>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hu-HU"/>
              <a:t>Mintaszöveg szerkesztése</a:t>
            </a:r>
          </a:p>
        </p:txBody>
      </p:sp>
      <p:sp>
        <p:nvSpPr>
          <p:cNvPr id="4" name="Dátum helye 3">
            <a:extLst>
              <a:ext uri="{FF2B5EF4-FFF2-40B4-BE49-F238E27FC236}">
                <a16:creationId xmlns:a16="http://schemas.microsoft.com/office/drawing/2014/main" id="{3348216A-9C8B-B31D-59C7-7B510E98FFC7}"/>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492DDA96-336D-88F3-4408-3C857D0960C5}"/>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C7A2CE21-4406-B326-2F51-206249A98A4F}"/>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3460836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2 tartalomrész">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95F0DDCC-BE96-3BAE-7DC5-278D7C9A2CBB}"/>
              </a:ext>
            </a:extLst>
          </p:cNvPr>
          <p:cNvSpPr>
            <a:spLocks noGrp="1"/>
          </p:cNvSpPr>
          <p:nvPr>
            <p:ph type="title"/>
          </p:nvPr>
        </p:nvSpPr>
        <p:spPr/>
        <p:txBody>
          <a:bodyPr/>
          <a:lstStyle/>
          <a:p>
            <a:r>
              <a:rPr lang="hu-HU"/>
              <a:t>Mintacím szerkesztése</a:t>
            </a:r>
          </a:p>
        </p:txBody>
      </p:sp>
      <p:sp>
        <p:nvSpPr>
          <p:cNvPr id="3" name="Tartalom helye 2">
            <a:extLst>
              <a:ext uri="{FF2B5EF4-FFF2-40B4-BE49-F238E27FC236}">
                <a16:creationId xmlns:a16="http://schemas.microsoft.com/office/drawing/2014/main" id="{86D4CD76-5550-D9A7-FDF5-A5CE93B8AFCA}"/>
              </a:ext>
            </a:extLst>
          </p:cNvPr>
          <p:cNvSpPr>
            <a:spLocks noGrp="1"/>
          </p:cNvSpPr>
          <p:nvPr>
            <p:ph sz="half" idx="1"/>
          </p:nvPr>
        </p:nvSpPr>
        <p:spPr>
          <a:xfrm>
            <a:off x="838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Tartalom helye 3">
            <a:extLst>
              <a:ext uri="{FF2B5EF4-FFF2-40B4-BE49-F238E27FC236}">
                <a16:creationId xmlns:a16="http://schemas.microsoft.com/office/drawing/2014/main" id="{E432DD6B-C755-A862-2D73-58C5827C5AD0}"/>
              </a:ext>
            </a:extLst>
          </p:cNvPr>
          <p:cNvSpPr>
            <a:spLocks noGrp="1"/>
          </p:cNvSpPr>
          <p:nvPr>
            <p:ph sz="half" idx="2"/>
          </p:nvPr>
        </p:nvSpPr>
        <p:spPr>
          <a:xfrm>
            <a:off x="6172200" y="1825625"/>
            <a:ext cx="5181600" cy="435133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Dátum helye 4">
            <a:extLst>
              <a:ext uri="{FF2B5EF4-FFF2-40B4-BE49-F238E27FC236}">
                <a16:creationId xmlns:a16="http://schemas.microsoft.com/office/drawing/2014/main" id="{244C4885-1DE7-9385-F4E6-6932788F6D0E}"/>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6" name="Élőláb helye 5">
            <a:extLst>
              <a:ext uri="{FF2B5EF4-FFF2-40B4-BE49-F238E27FC236}">
                <a16:creationId xmlns:a16="http://schemas.microsoft.com/office/drawing/2014/main" id="{21729B73-1328-9E2C-DFFF-675F8572440A}"/>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6764DFE7-8851-CAD5-92C1-536059B2BA19}"/>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32677624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white)">
    <p:bg>
      <p:bgPr>
        <a:solidFill>
          <a:schemeClr val="bg1"/>
        </a:solidFill>
        <a:effectLst/>
      </p:bgPr>
    </p:bg>
    <p:spTree>
      <p:nvGrpSpPr>
        <p:cNvPr id="1" name=""/>
        <p:cNvGrpSpPr/>
        <p:nvPr/>
      </p:nvGrpSpPr>
      <p:grpSpPr>
        <a:xfrm>
          <a:off x="0" y="0"/>
          <a:ext cx="0" cy="0"/>
          <a:chOff x="0" y="0"/>
          <a:chExt cx="0" cy="0"/>
        </a:xfrm>
      </p:grpSpPr>
      <p:sp>
        <p:nvSpPr>
          <p:cNvPr id="7" name="SHAPE white">
            <a:extLst>
              <a:ext uri="{FF2B5EF4-FFF2-40B4-BE49-F238E27FC236}">
                <a16:creationId xmlns:a16="http://schemas.microsoft.com/office/drawing/2014/main" id="{3C0BE922-DB7D-7182-07AF-B3EF03D1F6E5}"/>
              </a:ext>
            </a:extLst>
          </p:cNvPr>
          <p:cNvSpPr/>
          <p:nvPr userDrawn="1"/>
        </p:nvSpPr>
        <p:spPr>
          <a:xfrm>
            <a:off x="192088" y="6031835"/>
            <a:ext cx="11807824" cy="628166"/>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rtl="0" eaLnBrk="1" fontAlgn="auto" hangingPunct="1">
              <a:lnSpc>
                <a:spcPct val="100000"/>
              </a:lnSpc>
              <a:spcBef>
                <a:spcPts val="0"/>
              </a:spcBef>
              <a:spcAft>
                <a:spcPts val="0"/>
              </a:spcAft>
            </a:pPr>
            <a:endParaRPr lang="de-DE" sz="1600" b="0" i="0" u="none" baseline="0" dirty="0">
              <a:solidFill>
                <a:srgbClr val="181818"/>
              </a:solidFill>
              <a:latin typeface="Arial" panose="020B0604020202020204" pitchFamily="34" charset="0"/>
            </a:endParaRPr>
          </a:p>
        </p:txBody>
      </p:sp>
      <p:sp>
        <p:nvSpPr>
          <p:cNvPr id="2" name="Titel"/>
          <p:cNvSpPr>
            <a:spLocks noGrp="1"/>
          </p:cNvSpPr>
          <p:nvPr>
            <p:ph type="ctrTitle"/>
          </p:nvPr>
        </p:nvSpPr>
        <p:spPr>
          <a:xfrm>
            <a:off x="479031" y="3236780"/>
            <a:ext cx="11232000" cy="540001"/>
          </a:xfrm>
        </p:spPr>
        <p:txBody>
          <a:bodyPr tIns="0" rIns="0" bIns="0" anchor="t" anchorCtr="0">
            <a:noAutofit/>
          </a:bodyPr>
          <a:lstStyle>
            <a:lvl1pPr algn="l">
              <a:defRPr sz="3200">
                <a:solidFill>
                  <a:schemeClr val="accent1"/>
                </a:solidFill>
              </a:defRPr>
            </a:lvl1pPr>
          </a:lstStyle>
          <a:p>
            <a:r>
              <a:rPr lang="de-DE" noProof="0"/>
              <a:t>Mastertitelformat bearbeiten</a:t>
            </a:r>
            <a:endParaRPr lang="en-US" noProof="0" dirty="0"/>
          </a:p>
        </p:txBody>
      </p:sp>
      <p:sp>
        <p:nvSpPr>
          <p:cNvPr id="3" name="Untertitel"/>
          <p:cNvSpPr>
            <a:spLocks noGrp="1"/>
          </p:cNvSpPr>
          <p:nvPr>
            <p:ph type="subTitle" idx="1"/>
          </p:nvPr>
        </p:nvSpPr>
        <p:spPr>
          <a:xfrm>
            <a:off x="479031" y="3697581"/>
            <a:ext cx="11232000" cy="1201126"/>
          </a:xfrm>
        </p:spPr>
        <p:txBody>
          <a:bodyPr tIns="0" rIns="0" bIns="0" anchor="t" anchorCtr="0">
            <a:noAutofit/>
          </a:bodyPr>
          <a:lstStyle>
            <a:lvl1pPr marL="0" indent="0" algn="l">
              <a:spcAft>
                <a:spcPts val="0"/>
              </a:spcAft>
              <a:buNone/>
              <a:defRPr sz="2800">
                <a:solidFill>
                  <a:schemeClr val="tx1"/>
                </a:solidFill>
              </a:defRPr>
            </a:lvl1pPr>
            <a:lvl2pPr marL="609585" indent="0" algn="ctr">
              <a:buNone/>
              <a:defRPr>
                <a:solidFill>
                  <a:schemeClr val="tx1">
                    <a:tint val="75000"/>
                  </a:schemeClr>
                </a:solidFill>
              </a:defRPr>
            </a:lvl2pPr>
            <a:lvl3pPr marL="1219170" indent="0" algn="ctr">
              <a:buNone/>
              <a:defRPr>
                <a:solidFill>
                  <a:schemeClr val="tx1">
                    <a:tint val="75000"/>
                  </a:schemeClr>
                </a:solidFill>
              </a:defRPr>
            </a:lvl3pPr>
            <a:lvl4pPr marL="1828754" indent="0" algn="ctr">
              <a:buNone/>
              <a:defRPr>
                <a:solidFill>
                  <a:schemeClr val="tx1">
                    <a:tint val="75000"/>
                  </a:schemeClr>
                </a:solidFill>
              </a:defRPr>
            </a:lvl4pPr>
            <a:lvl5pPr marL="2438339" indent="0" algn="ctr">
              <a:buNone/>
              <a:defRPr>
                <a:solidFill>
                  <a:schemeClr val="tx1">
                    <a:tint val="75000"/>
                  </a:schemeClr>
                </a:solidFill>
              </a:defRPr>
            </a:lvl5pPr>
            <a:lvl6pPr marL="3047924" indent="0" algn="ctr">
              <a:buNone/>
              <a:defRPr>
                <a:solidFill>
                  <a:schemeClr val="tx1">
                    <a:tint val="75000"/>
                  </a:schemeClr>
                </a:solidFill>
              </a:defRPr>
            </a:lvl6pPr>
            <a:lvl7pPr marL="3657509" indent="0" algn="ctr">
              <a:buNone/>
              <a:defRPr>
                <a:solidFill>
                  <a:schemeClr val="tx1">
                    <a:tint val="75000"/>
                  </a:schemeClr>
                </a:solidFill>
              </a:defRPr>
            </a:lvl7pPr>
            <a:lvl8pPr marL="4267093" indent="0" algn="ctr">
              <a:buNone/>
              <a:defRPr>
                <a:solidFill>
                  <a:schemeClr val="tx1">
                    <a:tint val="75000"/>
                  </a:schemeClr>
                </a:solidFill>
              </a:defRPr>
            </a:lvl8pPr>
            <a:lvl9pPr marL="4876678" indent="0" algn="ctr">
              <a:buNone/>
              <a:defRPr>
                <a:solidFill>
                  <a:schemeClr val="tx1">
                    <a:tint val="75000"/>
                  </a:schemeClr>
                </a:solidFill>
              </a:defRPr>
            </a:lvl9pPr>
          </a:lstStyle>
          <a:p>
            <a:r>
              <a:rPr lang="de-DE" noProof="0"/>
              <a:t>Master-Untertitelformat bearbeiten</a:t>
            </a:r>
            <a:endParaRPr lang="en-US" noProof="0" dirty="0"/>
          </a:p>
        </p:txBody>
      </p:sp>
      <p:sp>
        <p:nvSpPr>
          <p:cNvPr id="10" name="URL"/>
          <p:cNvSpPr>
            <a:spLocks noGrp="1"/>
          </p:cNvSpPr>
          <p:nvPr>
            <p:ph type="body" sz="quarter" idx="10" hasCustomPrompt="1"/>
          </p:nvPr>
        </p:nvSpPr>
        <p:spPr>
          <a:xfrm>
            <a:off x="479030" y="6031834"/>
            <a:ext cx="3600000" cy="385498"/>
          </a:xfrm>
        </p:spPr>
        <p:txBody>
          <a:bodyPr tIns="0" bIns="0" anchor="b" anchorCtr="0">
            <a:normAutofit/>
          </a:bodyPr>
          <a:lstStyle>
            <a:lvl1pPr marL="0" indent="0">
              <a:spcAft>
                <a:spcPts val="0"/>
              </a:spcAft>
              <a:buNone/>
              <a:defRPr sz="1200" b="0"/>
            </a:lvl1pPr>
          </a:lstStyle>
          <a:p>
            <a:pPr lvl="0"/>
            <a:r>
              <a:rPr lang="en-US" noProof="0" dirty="0"/>
              <a:t>URL</a:t>
            </a:r>
          </a:p>
        </p:txBody>
      </p:sp>
      <p:sp>
        <p:nvSpPr>
          <p:cNvPr id="11" name="Division"/>
          <p:cNvSpPr>
            <a:spLocks noGrp="1"/>
          </p:cNvSpPr>
          <p:nvPr>
            <p:ph type="body" sz="quarter" idx="11" hasCustomPrompt="1"/>
          </p:nvPr>
        </p:nvSpPr>
        <p:spPr>
          <a:xfrm>
            <a:off x="6312575" y="6031834"/>
            <a:ext cx="5399283" cy="385498"/>
          </a:xfrm>
        </p:spPr>
        <p:txBody>
          <a:bodyPr tIns="0" bIns="0" anchor="b" anchorCtr="0">
            <a:normAutofit/>
          </a:bodyPr>
          <a:lstStyle>
            <a:lvl1pPr marL="0" indent="0" algn="r">
              <a:spcAft>
                <a:spcPts val="0"/>
              </a:spcAft>
              <a:buNone/>
              <a:defRPr sz="1200" b="0"/>
            </a:lvl1pPr>
          </a:lstStyle>
          <a:p>
            <a:pPr lvl="0"/>
            <a:r>
              <a:rPr lang="en-US" noProof="0" dirty="0"/>
              <a:t>Business Area Naming</a:t>
            </a:r>
          </a:p>
        </p:txBody>
      </p:sp>
      <p:sp>
        <p:nvSpPr>
          <p:cNvPr id="12" name="Logo">
            <a:extLst>
              <a:ext uri="{FF2B5EF4-FFF2-40B4-BE49-F238E27FC236}">
                <a16:creationId xmlns:a16="http://schemas.microsoft.com/office/drawing/2014/main" id="{3C45320A-E2BA-4297-B66E-E5C7FA6E7806}"/>
              </a:ext>
            </a:extLst>
          </p:cNvPr>
          <p:cNvSpPr>
            <a:spLocks noGrp="1"/>
          </p:cNvSpPr>
          <p:nvPr>
            <p:ph type="body" sz="quarter" idx="12" hasCustomPrompt="1"/>
          </p:nvPr>
        </p:nvSpPr>
        <p:spPr>
          <a:xfrm>
            <a:off x="481029" y="0"/>
            <a:ext cx="2463941" cy="1247904"/>
          </a:xfrm>
          <a:blipFill>
            <a:blip r:embed="rId2"/>
            <a:stretch>
              <a:fillRect/>
            </a:stretch>
          </a:blipFill>
        </p:spPr>
        <p:txBody>
          <a:bodyPr>
            <a:normAutofit/>
          </a:bodyPr>
          <a:lstStyle>
            <a:lvl1pPr marL="0" indent="0" algn="ctr">
              <a:spcAft>
                <a:spcPts val="0"/>
              </a:spcAft>
              <a:buNone/>
              <a:defRPr sz="800"/>
            </a:lvl1pPr>
          </a:lstStyle>
          <a:p>
            <a:pPr lvl="0"/>
            <a:r>
              <a:rPr lang="en-US" noProof="0" dirty="0"/>
              <a:t> </a:t>
            </a:r>
          </a:p>
        </p:txBody>
      </p:sp>
      <p:sp>
        <p:nvSpPr>
          <p:cNvPr id="4" name="Datumsplatzhalter 3">
            <a:extLst>
              <a:ext uri="{FF2B5EF4-FFF2-40B4-BE49-F238E27FC236}">
                <a16:creationId xmlns:a16="http://schemas.microsoft.com/office/drawing/2014/main" id="{F3C9D60D-44C9-404B-93EA-CEC194B41EC2}"/>
              </a:ext>
            </a:extLst>
          </p:cNvPr>
          <p:cNvSpPr>
            <a:spLocks noGrp="1"/>
          </p:cNvSpPr>
          <p:nvPr>
            <p:ph type="dt" sz="half" idx="13"/>
          </p:nvPr>
        </p:nvSpPr>
        <p:spPr>
          <a:xfrm>
            <a:off x="12192000" y="6858000"/>
            <a:ext cx="0" cy="0"/>
          </a:xfrm>
        </p:spPr>
        <p:txBody>
          <a:bodyPr anchor="b"/>
          <a:lstStyle>
            <a:lvl1pPr algn="r">
              <a:defRPr>
                <a:noFill/>
              </a:defRPr>
            </a:lvl1pPr>
          </a:lstStyle>
          <a:p>
            <a:fld id="{EE83FCDF-BD0F-4B52-BAD2-EDD364DD9E8A}"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D3D7C770-1069-4A7C-98B9-BDBADCCAC396}"/>
              </a:ext>
            </a:extLst>
          </p:cNvPr>
          <p:cNvSpPr>
            <a:spLocks noGrp="1"/>
          </p:cNvSpPr>
          <p:nvPr>
            <p:ph type="ftr" sz="quarter" idx="14"/>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6" name="Foliennummernplatzhalter 5">
            <a:extLst>
              <a:ext uri="{FF2B5EF4-FFF2-40B4-BE49-F238E27FC236}">
                <a16:creationId xmlns:a16="http://schemas.microsoft.com/office/drawing/2014/main" id="{7DE7DA81-EAC7-4105-BC74-1FBC72D0156A}"/>
              </a:ext>
            </a:extLst>
          </p:cNvPr>
          <p:cNvSpPr>
            <a:spLocks noGrp="1"/>
          </p:cNvSpPr>
          <p:nvPr>
            <p:ph type="sldNum" sz="quarter" idx="15"/>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1186766309"/>
      </p:ext>
    </p:extLst>
  </p:cSld>
  <p:clrMapOvr>
    <a:masterClrMapping/>
  </p:clrMapOvr>
  <p:transition>
    <p:fade/>
  </p:transition>
  <p:hf hdr="0"/>
  <p:extLst>
    <p:ext uri="{DCECCB84-F9BA-43D5-87BE-67443E8EF086}">
      <p15:sldGuideLst xmlns:p15="http://schemas.microsoft.com/office/powerpoint/2012/main">
        <p15:guide id="1" pos="7378" userDrawn="1">
          <p15:clr>
            <a:srgbClr val="FBAE40"/>
          </p15:clr>
        </p15:guide>
        <p15:guide id="2" pos="302"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Összehasonlítás">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470D5E5-ED92-FF43-954E-AC9C03356511}"/>
              </a:ext>
            </a:extLst>
          </p:cNvPr>
          <p:cNvSpPr>
            <a:spLocks noGrp="1"/>
          </p:cNvSpPr>
          <p:nvPr>
            <p:ph type="title"/>
          </p:nvPr>
        </p:nvSpPr>
        <p:spPr>
          <a:xfrm>
            <a:off x="839788" y="365125"/>
            <a:ext cx="10515600" cy="1325563"/>
          </a:xfrm>
        </p:spPr>
        <p:txBody>
          <a:bodyPr/>
          <a:lstStyle/>
          <a:p>
            <a:r>
              <a:rPr lang="hu-HU"/>
              <a:t>Mintacím szerkesztése</a:t>
            </a:r>
          </a:p>
        </p:txBody>
      </p:sp>
      <p:sp>
        <p:nvSpPr>
          <p:cNvPr id="3" name="Szöveg helye 2">
            <a:extLst>
              <a:ext uri="{FF2B5EF4-FFF2-40B4-BE49-F238E27FC236}">
                <a16:creationId xmlns:a16="http://schemas.microsoft.com/office/drawing/2014/main" id="{2764DD1B-2132-7EBF-9702-08E83182C8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4" name="Tartalom helye 3">
            <a:extLst>
              <a:ext uri="{FF2B5EF4-FFF2-40B4-BE49-F238E27FC236}">
                <a16:creationId xmlns:a16="http://schemas.microsoft.com/office/drawing/2014/main" id="{CBCBE838-1A69-6024-B5EE-54E393B8ECE9}"/>
              </a:ext>
            </a:extLst>
          </p:cNvPr>
          <p:cNvSpPr>
            <a:spLocks noGrp="1"/>
          </p:cNvSpPr>
          <p:nvPr>
            <p:ph sz="half" idx="2"/>
          </p:nvPr>
        </p:nvSpPr>
        <p:spPr>
          <a:xfrm>
            <a:off x="839788" y="2505075"/>
            <a:ext cx="5157787"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5" name="Szöveg helye 4">
            <a:extLst>
              <a:ext uri="{FF2B5EF4-FFF2-40B4-BE49-F238E27FC236}">
                <a16:creationId xmlns:a16="http://schemas.microsoft.com/office/drawing/2014/main" id="{908934DD-7AE5-ED21-3508-FF3C99B7778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u-HU"/>
              <a:t>Mintaszöveg szerkesztése</a:t>
            </a:r>
          </a:p>
        </p:txBody>
      </p:sp>
      <p:sp>
        <p:nvSpPr>
          <p:cNvPr id="6" name="Tartalom helye 5">
            <a:extLst>
              <a:ext uri="{FF2B5EF4-FFF2-40B4-BE49-F238E27FC236}">
                <a16:creationId xmlns:a16="http://schemas.microsoft.com/office/drawing/2014/main" id="{4B5BA354-FA67-B388-841B-98D0491A4714}"/>
              </a:ext>
            </a:extLst>
          </p:cNvPr>
          <p:cNvSpPr>
            <a:spLocks noGrp="1"/>
          </p:cNvSpPr>
          <p:nvPr>
            <p:ph sz="quarter" idx="4"/>
          </p:nvPr>
        </p:nvSpPr>
        <p:spPr>
          <a:xfrm>
            <a:off x="6172200" y="2505075"/>
            <a:ext cx="5183188" cy="3684588"/>
          </a:xfrm>
        </p:spPr>
        <p:txBody>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7" name="Dátum helye 6">
            <a:extLst>
              <a:ext uri="{FF2B5EF4-FFF2-40B4-BE49-F238E27FC236}">
                <a16:creationId xmlns:a16="http://schemas.microsoft.com/office/drawing/2014/main" id="{37AC45F0-0976-62CF-884B-14CB81B7012C}"/>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8" name="Élőláb helye 7">
            <a:extLst>
              <a:ext uri="{FF2B5EF4-FFF2-40B4-BE49-F238E27FC236}">
                <a16:creationId xmlns:a16="http://schemas.microsoft.com/office/drawing/2014/main" id="{5C2F1E51-83AF-C3D9-9E41-CBAB2078AE94}"/>
              </a:ext>
            </a:extLst>
          </p:cNvPr>
          <p:cNvSpPr>
            <a:spLocks noGrp="1"/>
          </p:cNvSpPr>
          <p:nvPr>
            <p:ph type="ftr" sz="quarter" idx="11"/>
          </p:nvPr>
        </p:nvSpPr>
        <p:spPr/>
        <p:txBody>
          <a:bodyPr/>
          <a:lstStyle/>
          <a:p>
            <a:endParaRPr lang="hu-HU"/>
          </a:p>
        </p:txBody>
      </p:sp>
      <p:sp>
        <p:nvSpPr>
          <p:cNvPr id="9" name="Dia számának helye 8">
            <a:extLst>
              <a:ext uri="{FF2B5EF4-FFF2-40B4-BE49-F238E27FC236}">
                <a16:creationId xmlns:a16="http://schemas.microsoft.com/office/drawing/2014/main" id="{EEF260AD-DDF2-BDC3-BB0F-EB8094AD58B2}"/>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7476450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Csak cím">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45B66945-4B64-2F2B-8F35-5C867BDA5D03}"/>
              </a:ext>
            </a:extLst>
          </p:cNvPr>
          <p:cNvSpPr>
            <a:spLocks noGrp="1"/>
          </p:cNvSpPr>
          <p:nvPr>
            <p:ph type="title"/>
          </p:nvPr>
        </p:nvSpPr>
        <p:spPr/>
        <p:txBody>
          <a:bodyPr/>
          <a:lstStyle/>
          <a:p>
            <a:r>
              <a:rPr lang="hu-HU"/>
              <a:t>Mintacím szerkesztése</a:t>
            </a:r>
          </a:p>
        </p:txBody>
      </p:sp>
      <p:sp>
        <p:nvSpPr>
          <p:cNvPr id="3" name="Dátum helye 2">
            <a:extLst>
              <a:ext uri="{FF2B5EF4-FFF2-40B4-BE49-F238E27FC236}">
                <a16:creationId xmlns:a16="http://schemas.microsoft.com/office/drawing/2014/main" id="{339347B9-1230-DC0A-1E28-9078781ADADA}"/>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4" name="Élőláb helye 3">
            <a:extLst>
              <a:ext uri="{FF2B5EF4-FFF2-40B4-BE49-F238E27FC236}">
                <a16:creationId xmlns:a16="http://schemas.microsoft.com/office/drawing/2014/main" id="{761D2226-EA35-611D-42AD-7D44A5A72BE8}"/>
              </a:ext>
            </a:extLst>
          </p:cNvPr>
          <p:cNvSpPr>
            <a:spLocks noGrp="1"/>
          </p:cNvSpPr>
          <p:nvPr>
            <p:ph type="ftr" sz="quarter" idx="11"/>
          </p:nvPr>
        </p:nvSpPr>
        <p:spPr/>
        <p:txBody>
          <a:bodyPr/>
          <a:lstStyle/>
          <a:p>
            <a:endParaRPr lang="hu-HU"/>
          </a:p>
        </p:txBody>
      </p:sp>
      <p:sp>
        <p:nvSpPr>
          <p:cNvPr id="5" name="Dia számának helye 4">
            <a:extLst>
              <a:ext uri="{FF2B5EF4-FFF2-40B4-BE49-F238E27FC236}">
                <a16:creationId xmlns:a16="http://schemas.microsoft.com/office/drawing/2014/main" id="{8491DBE3-EEEF-83AD-6D7D-01ED4C1F6844}"/>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18101875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Üres">
    <p:spTree>
      <p:nvGrpSpPr>
        <p:cNvPr id="1" name=""/>
        <p:cNvGrpSpPr/>
        <p:nvPr/>
      </p:nvGrpSpPr>
      <p:grpSpPr>
        <a:xfrm>
          <a:off x="0" y="0"/>
          <a:ext cx="0" cy="0"/>
          <a:chOff x="0" y="0"/>
          <a:chExt cx="0" cy="0"/>
        </a:xfrm>
      </p:grpSpPr>
      <p:sp>
        <p:nvSpPr>
          <p:cNvPr id="2" name="Dátum helye 1">
            <a:extLst>
              <a:ext uri="{FF2B5EF4-FFF2-40B4-BE49-F238E27FC236}">
                <a16:creationId xmlns:a16="http://schemas.microsoft.com/office/drawing/2014/main" id="{0D5EEFB6-207E-4835-0436-7C486DB84962}"/>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3" name="Élőláb helye 2">
            <a:extLst>
              <a:ext uri="{FF2B5EF4-FFF2-40B4-BE49-F238E27FC236}">
                <a16:creationId xmlns:a16="http://schemas.microsoft.com/office/drawing/2014/main" id="{A32F0922-9557-FB2C-EDAD-1B09E4CC06D2}"/>
              </a:ext>
            </a:extLst>
          </p:cNvPr>
          <p:cNvSpPr>
            <a:spLocks noGrp="1"/>
          </p:cNvSpPr>
          <p:nvPr>
            <p:ph type="ftr" sz="quarter" idx="11"/>
          </p:nvPr>
        </p:nvSpPr>
        <p:spPr/>
        <p:txBody>
          <a:bodyPr/>
          <a:lstStyle/>
          <a:p>
            <a:endParaRPr lang="hu-HU"/>
          </a:p>
        </p:txBody>
      </p:sp>
      <p:sp>
        <p:nvSpPr>
          <p:cNvPr id="4" name="Dia számának helye 3">
            <a:extLst>
              <a:ext uri="{FF2B5EF4-FFF2-40B4-BE49-F238E27FC236}">
                <a16:creationId xmlns:a16="http://schemas.microsoft.com/office/drawing/2014/main" id="{23B2558C-AFAC-FB4E-826A-35A3BF332414}"/>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255446217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Tartalomrész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21ACE044-2839-9BD4-9AC1-2D1DCE4B7E1A}"/>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Tartalom helye 2">
            <a:extLst>
              <a:ext uri="{FF2B5EF4-FFF2-40B4-BE49-F238E27FC236}">
                <a16:creationId xmlns:a16="http://schemas.microsoft.com/office/drawing/2014/main" id="{9D8CBD4D-1E50-BD54-2445-38DD1160DD2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Szöveg helye 3">
            <a:extLst>
              <a:ext uri="{FF2B5EF4-FFF2-40B4-BE49-F238E27FC236}">
                <a16:creationId xmlns:a16="http://schemas.microsoft.com/office/drawing/2014/main" id="{A69D89FE-872D-E85B-65CA-63487413F1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C48DCA72-E82F-3ACE-607A-E42CABCB8FE5}"/>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6" name="Élőláb helye 5">
            <a:extLst>
              <a:ext uri="{FF2B5EF4-FFF2-40B4-BE49-F238E27FC236}">
                <a16:creationId xmlns:a16="http://schemas.microsoft.com/office/drawing/2014/main" id="{04AFFB92-7556-6986-F091-676F9C9F7CD5}"/>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87F12BB3-9E82-6A7C-3A77-A5628FD540E3}"/>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155189863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Kép képaláírással">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BCDE458C-83EE-6C97-519E-7E950A914312}"/>
              </a:ext>
            </a:extLst>
          </p:cNvPr>
          <p:cNvSpPr>
            <a:spLocks noGrp="1"/>
          </p:cNvSpPr>
          <p:nvPr>
            <p:ph type="title"/>
          </p:nvPr>
        </p:nvSpPr>
        <p:spPr>
          <a:xfrm>
            <a:off x="839788" y="457200"/>
            <a:ext cx="3932237" cy="1600200"/>
          </a:xfrm>
        </p:spPr>
        <p:txBody>
          <a:bodyPr anchor="b"/>
          <a:lstStyle>
            <a:lvl1pPr>
              <a:defRPr sz="3200"/>
            </a:lvl1pPr>
          </a:lstStyle>
          <a:p>
            <a:r>
              <a:rPr lang="hu-HU"/>
              <a:t>Mintacím szerkesztése</a:t>
            </a:r>
          </a:p>
        </p:txBody>
      </p:sp>
      <p:sp>
        <p:nvSpPr>
          <p:cNvPr id="3" name="Kép helye 2">
            <a:extLst>
              <a:ext uri="{FF2B5EF4-FFF2-40B4-BE49-F238E27FC236}">
                <a16:creationId xmlns:a16="http://schemas.microsoft.com/office/drawing/2014/main" id="{A3827152-50EF-8747-60EE-E70FC650A5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u-HU"/>
          </a:p>
        </p:txBody>
      </p:sp>
      <p:sp>
        <p:nvSpPr>
          <p:cNvPr id="4" name="Szöveg helye 3">
            <a:extLst>
              <a:ext uri="{FF2B5EF4-FFF2-40B4-BE49-F238E27FC236}">
                <a16:creationId xmlns:a16="http://schemas.microsoft.com/office/drawing/2014/main" id="{B545AB09-75EC-A541-9AE5-086330B5C1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u-HU"/>
              <a:t>Mintaszöveg szerkesztése</a:t>
            </a:r>
          </a:p>
        </p:txBody>
      </p:sp>
      <p:sp>
        <p:nvSpPr>
          <p:cNvPr id="5" name="Dátum helye 4">
            <a:extLst>
              <a:ext uri="{FF2B5EF4-FFF2-40B4-BE49-F238E27FC236}">
                <a16:creationId xmlns:a16="http://schemas.microsoft.com/office/drawing/2014/main" id="{8C27F8C8-BBAF-C7F8-FFBE-AA0775500A9C}"/>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6" name="Élőláb helye 5">
            <a:extLst>
              <a:ext uri="{FF2B5EF4-FFF2-40B4-BE49-F238E27FC236}">
                <a16:creationId xmlns:a16="http://schemas.microsoft.com/office/drawing/2014/main" id="{9A8BA53E-D0F6-C6E9-7E8C-86DEC091E330}"/>
              </a:ext>
            </a:extLst>
          </p:cNvPr>
          <p:cNvSpPr>
            <a:spLocks noGrp="1"/>
          </p:cNvSpPr>
          <p:nvPr>
            <p:ph type="ftr" sz="quarter" idx="11"/>
          </p:nvPr>
        </p:nvSpPr>
        <p:spPr/>
        <p:txBody>
          <a:bodyPr/>
          <a:lstStyle/>
          <a:p>
            <a:endParaRPr lang="hu-HU"/>
          </a:p>
        </p:txBody>
      </p:sp>
      <p:sp>
        <p:nvSpPr>
          <p:cNvPr id="7" name="Dia számának helye 6">
            <a:extLst>
              <a:ext uri="{FF2B5EF4-FFF2-40B4-BE49-F238E27FC236}">
                <a16:creationId xmlns:a16="http://schemas.microsoft.com/office/drawing/2014/main" id="{FE1A0802-B63C-6A85-3EF0-2DB7B3A010C1}"/>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7041799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Cím és függőleges szöveg">
    <p:spTree>
      <p:nvGrpSpPr>
        <p:cNvPr id="1" name=""/>
        <p:cNvGrpSpPr/>
        <p:nvPr/>
      </p:nvGrpSpPr>
      <p:grpSpPr>
        <a:xfrm>
          <a:off x="0" y="0"/>
          <a:ext cx="0" cy="0"/>
          <a:chOff x="0" y="0"/>
          <a:chExt cx="0" cy="0"/>
        </a:xfrm>
      </p:grpSpPr>
      <p:sp>
        <p:nvSpPr>
          <p:cNvPr id="2" name="Cím 1">
            <a:extLst>
              <a:ext uri="{FF2B5EF4-FFF2-40B4-BE49-F238E27FC236}">
                <a16:creationId xmlns:a16="http://schemas.microsoft.com/office/drawing/2014/main" id="{D21FEE2B-8865-01ED-97AF-DE3A40B5FDAC}"/>
              </a:ext>
            </a:extLst>
          </p:cNvPr>
          <p:cNvSpPr>
            <a:spLocks noGrp="1"/>
          </p:cNvSpPr>
          <p:nvPr>
            <p:ph type="title"/>
          </p:nvPr>
        </p:nvSpPr>
        <p:spPr/>
        <p:txBody>
          <a:bodyPr/>
          <a:lstStyle/>
          <a:p>
            <a:r>
              <a:rPr lang="hu-HU"/>
              <a:t>Mintacím szerkesztése</a:t>
            </a:r>
          </a:p>
        </p:txBody>
      </p:sp>
      <p:sp>
        <p:nvSpPr>
          <p:cNvPr id="3" name="Függőleges szöveg helye 2">
            <a:extLst>
              <a:ext uri="{FF2B5EF4-FFF2-40B4-BE49-F238E27FC236}">
                <a16:creationId xmlns:a16="http://schemas.microsoft.com/office/drawing/2014/main" id="{6B3750E8-BE0B-F93D-EF7A-C3D11B87E24E}"/>
              </a:ext>
            </a:extLst>
          </p:cNvPr>
          <p:cNvSpPr>
            <a:spLocks noGrp="1"/>
          </p:cNvSpPr>
          <p:nvPr>
            <p:ph type="body" orient="vert" idx="1"/>
          </p:nvPr>
        </p:nvSpPr>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6C9FFA39-A061-B150-21A7-FDD933015063}"/>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55EE4D88-7FC8-FDEC-9F52-FCE00FE28DCC}"/>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68EBE238-3379-0482-A5DA-4AA67E26FA8B}"/>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75970039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Függőleges cím és szöveg">
    <p:spTree>
      <p:nvGrpSpPr>
        <p:cNvPr id="1" name=""/>
        <p:cNvGrpSpPr/>
        <p:nvPr/>
      </p:nvGrpSpPr>
      <p:grpSpPr>
        <a:xfrm>
          <a:off x="0" y="0"/>
          <a:ext cx="0" cy="0"/>
          <a:chOff x="0" y="0"/>
          <a:chExt cx="0" cy="0"/>
        </a:xfrm>
      </p:grpSpPr>
      <p:sp>
        <p:nvSpPr>
          <p:cNvPr id="2" name="Függőleges cím 1">
            <a:extLst>
              <a:ext uri="{FF2B5EF4-FFF2-40B4-BE49-F238E27FC236}">
                <a16:creationId xmlns:a16="http://schemas.microsoft.com/office/drawing/2014/main" id="{CE9B905C-8B3E-A8F2-FED7-32D08873C816}"/>
              </a:ext>
            </a:extLst>
          </p:cNvPr>
          <p:cNvSpPr>
            <a:spLocks noGrp="1"/>
          </p:cNvSpPr>
          <p:nvPr>
            <p:ph type="title" orient="vert"/>
          </p:nvPr>
        </p:nvSpPr>
        <p:spPr>
          <a:xfrm>
            <a:off x="8724900" y="365125"/>
            <a:ext cx="2628900" cy="5811838"/>
          </a:xfrm>
        </p:spPr>
        <p:txBody>
          <a:bodyPr vert="eaVert"/>
          <a:lstStyle/>
          <a:p>
            <a:r>
              <a:rPr lang="hu-HU"/>
              <a:t>Mintacím szerkesztése</a:t>
            </a:r>
          </a:p>
        </p:txBody>
      </p:sp>
      <p:sp>
        <p:nvSpPr>
          <p:cNvPr id="3" name="Függőleges szöveg helye 2">
            <a:extLst>
              <a:ext uri="{FF2B5EF4-FFF2-40B4-BE49-F238E27FC236}">
                <a16:creationId xmlns:a16="http://schemas.microsoft.com/office/drawing/2014/main" id="{49FA714F-A784-A91E-0B37-8A51C0FD9FCF}"/>
              </a:ext>
            </a:extLst>
          </p:cNvPr>
          <p:cNvSpPr>
            <a:spLocks noGrp="1"/>
          </p:cNvSpPr>
          <p:nvPr>
            <p:ph type="body" orient="vert" idx="1"/>
          </p:nvPr>
        </p:nvSpPr>
        <p:spPr>
          <a:xfrm>
            <a:off x="838200" y="365125"/>
            <a:ext cx="7734300" cy="5811838"/>
          </a:xfrm>
        </p:spPr>
        <p:txBody>
          <a:bodyPr vert="eaVert"/>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00C3C52B-CFFF-0506-D79C-0243400CA050}"/>
              </a:ext>
            </a:extLst>
          </p:cNvPr>
          <p:cNvSpPr>
            <a:spLocks noGrp="1"/>
          </p:cNvSpPr>
          <p:nvPr>
            <p:ph type="dt" sz="half" idx="10"/>
          </p:nvPr>
        </p:nvSpPr>
        <p:spPr/>
        <p:txBody>
          <a:body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B2896659-48C6-21F4-03A0-704F52E52A2B}"/>
              </a:ext>
            </a:extLst>
          </p:cNvPr>
          <p:cNvSpPr>
            <a:spLocks noGrp="1"/>
          </p:cNvSpPr>
          <p:nvPr>
            <p:ph type="ftr" sz="quarter" idx="11"/>
          </p:nvPr>
        </p:nvSpPr>
        <p:spPr/>
        <p:txBody>
          <a:bodyPr/>
          <a:lstStyle/>
          <a:p>
            <a:endParaRPr lang="hu-HU"/>
          </a:p>
        </p:txBody>
      </p:sp>
      <p:sp>
        <p:nvSpPr>
          <p:cNvPr id="6" name="Dia számának helye 5">
            <a:extLst>
              <a:ext uri="{FF2B5EF4-FFF2-40B4-BE49-F238E27FC236}">
                <a16:creationId xmlns:a16="http://schemas.microsoft.com/office/drawing/2014/main" id="{E445CA46-768C-660E-7AB1-24E0531A4C77}"/>
              </a:ext>
            </a:extLst>
          </p:cNvPr>
          <p:cNvSpPr>
            <a:spLocks noGrp="1"/>
          </p:cNvSpPr>
          <p:nvPr>
            <p:ph type="sldNum" sz="quarter" idx="12"/>
          </p:nvPr>
        </p:nvSpPr>
        <p:spPr/>
        <p:txBody>
          <a:bodyPr/>
          <a:lstStyle/>
          <a:p>
            <a:fld id="{87D8B700-C0FD-4DC8-B888-023394F279E4}" type="slidenum">
              <a:rPr lang="hu-HU" smtClean="0"/>
              <a:t>‹#›</a:t>
            </a:fld>
            <a:endParaRPr lang="hu-HU"/>
          </a:p>
        </p:txBody>
      </p:sp>
    </p:spTree>
    <p:extLst>
      <p:ext uri="{BB962C8B-B14F-4D97-AF65-F5344CB8AC3E}">
        <p14:creationId xmlns:p14="http://schemas.microsoft.com/office/powerpoint/2010/main" val="117265879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Default Layout: Subtitle">
    <p:spTree>
      <p:nvGrpSpPr>
        <p:cNvPr id="1" name=""/>
        <p:cNvGrpSpPr/>
        <p:nvPr/>
      </p:nvGrpSpPr>
      <p:grpSpPr>
        <a:xfrm>
          <a:off x="0" y="0"/>
          <a:ext cx="0" cy="0"/>
          <a:chOff x="0" y="0"/>
          <a:chExt cx="0" cy="0"/>
        </a:xfrm>
      </p:grpSpPr>
      <p:sp>
        <p:nvSpPr>
          <p:cNvPr id="12" name="Content Placeholder 11"/>
          <p:cNvSpPr>
            <a:spLocks noGrp="1"/>
          </p:cNvSpPr>
          <p:nvPr>
            <p:ph sz="quarter" idx="10"/>
          </p:nvPr>
        </p:nvSpPr>
        <p:spPr>
          <a:xfrm>
            <a:off x="609600" y="1423358"/>
            <a:ext cx="11040533" cy="4761782"/>
          </a:xfrm>
          <a:prstGeom prst="rect">
            <a:avLst/>
          </a:prstGeom>
        </p:spPr>
        <p:txBody>
          <a:bodyPr/>
          <a:lstStyle>
            <a:lvl1pPr>
              <a:defRPr sz="2400">
                <a:solidFill>
                  <a:schemeClr val="tx1">
                    <a:lumMod val="75000"/>
                  </a:schemeClr>
                </a:solidFill>
                <a:latin typeface="+mn-lt"/>
              </a:defRPr>
            </a:lvl1pPr>
            <a:lvl2pPr>
              <a:defRPr sz="2000">
                <a:solidFill>
                  <a:schemeClr val="tx1">
                    <a:lumMod val="75000"/>
                  </a:schemeClr>
                </a:solidFill>
                <a:latin typeface="+mn-lt"/>
              </a:defRPr>
            </a:lvl2pPr>
            <a:lvl3pPr>
              <a:defRPr sz="1800">
                <a:solidFill>
                  <a:schemeClr val="tx1">
                    <a:lumMod val="75000"/>
                  </a:schemeClr>
                </a:solidFill>
                <a:latin typeface="+mn-lt"/>
              </a:defRPr>
            </a:lvl3pPr>
            <a:lvl4pPr>
              <a:defRPr sz="1600">
                <a:solidFill>
                  <a:schemeClr val="tx1">
                    <a:lumMod val="75000"/>
                  </a:schemeClr>
                </a:solidFill>
                <a:latin typeface="+mn-lt"/>
              </a:defRPr>
            </a:lvl4pPr>
            <a:lvl5pPr>
              <a:defRPr sz="1600">
                <a:solidFill>
                  <a:schemeClr val="tx1">
                    <a:lumMod val="75000"/>
                  </a:schemeClr>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BE"/>
          </a:p>
        </p:txBody>
      </p:sp>
      <p:sp>
        <p:nvSpPr>
          <p:cNvPr id="8" name="Title Placeholder 2"/>
          <p:cNvSpPr>
            <a:spLocks noGrp="1"/>
          </p:cNvSpPr>
          <p:nvPr>
            <p:ph type="title" hasCustomPrompt="1"/>
          </p:nvPr>
        </p:nvSpPr>
        <p:spPr>
          <a:xfrm>
            <a:off x="609600" y="223373"/>
            <a:ext cx="9590856" cy="555541"/>
          </a:xfrm>
          <a:prstGeom prst="rect">
            <a:avLst/>
          </a:prstGeom>
        </p:spPr>
        <p:txBody>
          <a:bodyPr vert="horz" wrap="none" lIns="91440" tIns="45720" rIns="91440" bIns="45720" rtlCol="0" anchor="ctr">
            <a:noAutofit/>
          </a:bodyPr>
          <a:lstStyle>
            <a:lvl1pPr>
              <a:defRPr sz="3400" b="1" cap="all" baseline="0">
                <a:gradFill>
                  <a:gsLst>
                    <a:gs pos="0">
                      <a:srgbClr val="011744"/>
                    </a:gs>
                    <a:gs pos="100000">
                      <a:srgbClr val="276F9E"/>
                    </a:gs>
                  </a:gsLst>
                  <a:lin ang="0" scaled="0"/>
                </a:gradFill>
                <a:latin typeface="+mj-lt"/>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t>CLICK HERE TO EDIT TITLE</a:t>
            </a:r>
            <a:endParaRPr lang="en-GB"/>
          </a:p>
        </p:txBody>
      </p:sp>
      <p:sp>
        <p:nvSpPr>
          <p:cNvPr id="17" name="Content Placeholder 16"/>
          <p:cNvSpPr>
            <a:spLocks noGrp="1"/>
          </p:cNvSpPr>
          <p:nvPr>
            <p:ph sz="quarter" idx="12" hasCustomPrompt="1"/>
          </p:nvPr>
        </p:nvSpPr>
        <p:spPr>
          <a:xfrm>
            <a:off x="609600" y="753856"/>
            <a:ext cx="9590088" cy="416790"/>
          </a:xfrm>
          <a:prstGeom prst="rect">
            <a:avLst/>
          </a:prstGeom>
          <a:solidFill>
            <a:schemeClr val="bg1"/>
          </a:solidFill>
        </p:spPr>
        <p:txBody>
          <a:bodyPr/>
          <a:lstStyle>
            <a:lvl1pPr marL="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400" b="0">
                <a:solidFill>
                  <a:schemeClr val="accent4"/>
                </a:solidFill>
                <a:latin typeface="+mj-lt"/>
              </a:defRPr>
            </a:lvl1pPr>
          </a:lstStyle>
          <a:p>
            <a:pPr marL="0" marR="0" lvl="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a:pPr>
            <a:r>
              <a:rPr lang="en-US"/>
              <a:t>Click to edit Subtitle</a:t>
            </a:r>
            <a:endParaRPr lang="en-GB">
              <a:solidFill>
                <a:schemeClr val="accent3"/>
              </a:solidFill>
            </a:endParaRPr>
          </a:p>
        </p:txBody>
      </p:sp>
      <p:sp>
        <p:nvSpPr>
          <p:cNvPr id="7" name="Espace réservé du numéro de diapositive 5"/>
          <p:cNvSpPr>
            <a:spLocks noGrp="1"/>
          </p:cNvSpPr>
          <p:nvPr>
            <p:ph type="sldNum" sz="quarter" idx="16"/>
          </p:nvPr>
        </p:nvSpPr>
        <p:spPr>
          <a:xfrm>
            <a:off x="11326285" y="6477001"/>
            <a:ext cx="662516" cy="365125"/>
          </a:xfrm>
          <a:prstGeom prst="rect">
            <a:avLst/>
          </a:prstGeom>
        </p:spPr>
        <p:txBody>
          <a:bodyPr/>
          <a:lstStyle>
            <a:lvl1pPr algn="r">
              <a:defRPr>
                <a:solidFill>
                  <a:schemeClr val="bg1"/>
                </a:solidFill>
              </a:defRPr>
            </a:lvl1pPr>
          </a:lstStyle>
          <a:p>
            <a:pPr>
              <a:defRPr/>
            </a:pPr>
            <a:fld id="{43D8B839-6290-49FC-AD74-F2CFABDC98A0}" type="slidenum">
              <a:rPr lang="en-GB" smtClean="0"/>
              <a:pPr>
                <a:defRPr/>
              </a:pPr>
              <a:t>‹#›</a:t>
            </a:fld>
            <a:endParaRPr lang="en-GB"/>
          </a:p>
        </p:txBody>
      </p:sp>
    </p:spTree>
    <p:extLst>
      <p:ext uri="{BB962C8B-B14F-4D97-AF65-F5344CB8AC3E}">
        <p14:creationId xmlns:p14="http://schemas.microsoft.com/office/powerpoint/2010/main" val="185075822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Headline only ">
    <p:spTree>
      <p:nvGrpSpPr>
        <p:cNvPr id="1" name=""/>
        <p:cNvGrpSpPr/>
        <p:nvPr/>
      </p:nvGrpSpPr>
      <p:grpSpPr>
        <a:xfrm>
          <a:off x="0" y="0"/>
          <a:ext cx="0" cy="0"/>
          <a:chOff x="0" y="0"/>
          <a:chExt cx="0" cy="0"/>
        </a:xfrm>
      </p:grpSpPr>
      <p:sp>
        <p:nvSpPr>
          <p:cNvPr id="4" name="Chapter_titleonly"/>
          <p:cNvSpPr>
            <a:spLocks noGrp="1"/>
          </p:cNvSpPr>
          <p:nvPr>
            <p:ph type="body" sz="quarter" idx="15" hasCustomPrompt="1"/>
          </p:nvPr>
        </p:nvSpPr>
        <p:spPr>
          <a:xfrm>
            <a:off x="228066" y="288074"/>
            <a:ext cx="11735396" cy="432111"/>
          </a:xfrm>
        </p:spPr>
        <p:txBody>
          <a:bodyPr/>
          <a:lstStyle>
            <a:lvl1pPr marL="0" indent="0">
              <a:lnSpc>
                <a:spcPct val="89000"/>
              </a:lnSpc>
              <a:spcBef>
                <a:spcPts val="0"/>
              </a:spcBef>
              <a:buNone/>
              <a:defRPr sz="3112" kern="0" baseline="0">
                <a:solidFill>
                  <a:schemeClr val="tx1"/>
                </a:solidFill>
              </a:defRPr>
            </a:lvl1pPr>
            <a:lvl2pPr marL="260049" indent="0">
              <a:buNone/>
              <a:defRPr sz="3112"/>
            </a:lvl2pPr>
            <a:lvl3pPr marL="584110" indent="0">
              <a:buNone/>
              <a:defRPr sz="3112"/>
            </a:lvl3pPr>
            <a:lvl4pPr marL="832155" indent="0">
              <a:buNone/>
              <a:defRPr sz="3112"/>
            </a:lvl4pPr>
            <a:lvl5pPr marL="832155" indent="0">
              <a:buNone/>
              <a:defRPr sz="3112"/>
            </a:lvl5pPr>
          </a:lstStyle>
          <a:p>
            <a:pPr lvl="0"/>
            <a:r>
              <a:rPr lang="en-US" noProof="1"/>
              <a:t>Add Chapter Title</a:t>
            </a:r>
          </a:p>
        </p:txBody>
      </p:sp>
      <p:sp>
        <p:nvSpPr>
          <p:cNvPr id="10" name="AttachmentRemark">
            <a:extLst>
              <a:ext uri="{FF2B5EF4-FFF2-40B4-BE49-F238E27FC236}">
                <a16:creationId xmlns:a16="http://schemas.microsoft.com/office/drawing/2014/main" id="{8883D326-CEAD-4903-8269-B2D194C3C224}"/>
              </a:ext>
            </a:extLst>
          </p:cNvPr>
          <p:cNvSpPr>
            <a:spLocks/>
          </p:cNvSpPr>
          <p:nvPr userDrawn="1"/>
        </p:nvSpPr>
        <p:spPr>
          <a:xfrm>
            <a:off x="10251866" y="287941"/>
            <a:ext cx="1880144" cy="863822"/>
          </a:xfrm>
          <a:prstGeom prst="rect">
            <a:avLst/>
          </a:prstGeom>
          <a:noFill/>
          <a:ln w="0" cap="flat" cmpd="sng" algn="ctr">
            <a:noFill/>
            <a:prstDash val="solid"/>
          </a:ln>
          <a:effectLst/>
        </p:spPr>
        <p:txBody>
          <a:bodyPr wrap="square" lIns="0" tIns="19760" rIns="0" bIns="0" rtlCol="0" anchor="t">
            <a:normAutofit/>
          </a:bodyPr>
          <a:lstStyle/>
          <a:p>
            <a:pPr rtl="0">
              <a:lnSpc>
                <a:spcPts val="1000"/>
              </a:lnSpc>
            </a:pPr>
            <a:r>
              <a:rPr lang="en-US" sz="611" b="0" i="0" u="none" strike="noStrike" kern="0" baseline="0" noProof="1">
                <a:solidFill>
                  <a:srgbClr val="000000"/>
                </a:solidFill>
                <a:latin typeface="+mn-lt"/>
              </a:rPr>
              <a:t> </a:t>
            </a:r>
          </a:p>
        </p:txBody>
      </p:sp>
      <p:sp>
        <p:nvSpPr>
          <p:cNvPr id="5" name="Title 4">
            <a:extLst>
              <a:ext uri="{FF2B5EF4-FFF2-40B4-BE49-F238E27FC236}">
                <a16:creationId xmlns:a16="http://schemas.microsoft.com/office/drawing/2014/main" id="{5CC74776-286D-45CF-B42A-A491ED08BED4}"/>
              </a:ext>
            </a:extLst>
          </p:cNvPr>
          <p:cNvSpPr>
            <a:spLocks noGrp="1"/>
          </p:cNvSpPr>
          <p:nvPr>
            <p:ph type="title" hasCustomPrompt="1"/>
          </p:nvPr>
        </p:nvSpPr>
        <p:spPr/>
        <p:txBody>
          <a:bodyPr/>
          <a:lstStyle/>
          <a:p>
            <a:r>
              <a:rPr lang="en-US"/>
              <a:t>Add Slide Title</a:t>
            </a:r>
          </a:p>
        </p:txBody>
      </p:sp>
      <p:sp>
        <p:nvSpPr>
          <p:cNvPr id="2" name="Slide Number Placeholder 1">
            <a:extLst>
              <a:ext uri="{FF2B5EF4-FFF2-40B4-BE49-F238E27FC236}">
                <a16:creationId xmlns:a16="http://schemas.microsoft.com/office/drawing/2014/main" id="{9D4A29A7-9E35-4523-8421-38341F67C3EE}"/>
              </a:ext>
            </a:extLst>
          </p:cNvPr>
          <p:cNvSpPr>
            <a:spLocks noGrp="1"/>
          </p:cNvSpPr>
          <p:nvPr>
            <p:ph type="sldNum" sz="quarter" idx="12"/>
          </p:nvPr>
        </p:nvSpPr>
        <p:spPr/>
        <p:txBody>
          <a:bodyPr/>
          <a:lstStyle/>
          <a:p>
            <a:fld id="{4898AEC0-503E-4FA4-859C-D0F72D6E3F79}" type="slidenum">
              <a:rPr lang="en-US" noProof="1" smtClean="0"/>
              <a:pPr/>
              <a:t>‹#›</a:t>
            </a:fld>
            <a:endParaRPr lang="en-US" noProof="1"/>
          </a:p>
        </p:txBody>
      </p:sp>
    </p:spTree>
    <p:extLst>
      <p:ext uri="{BB962C8B-B14F-4D97-AF65-F5344CB8AC3E}">
        <p14:creationId xmlns:p14="http://schemas.microsoft.com/office/powerpoint/2010/main" val="3024238678"/>
      </p:ext>
    </p:extLst>
  </p:cSld>
  <p:clrMapOvr>
    <a:masterClrMapping/>
  </p:clrMapOvr>
  <p:extLst>
    <p:ext uri="{DCECCB84-F9BA-43D5-87BE-67443E8EF086}">
      <p15:sldGuideLst xmlns:p15="http://schemas.microsoft.com/office/powerpoint/2012/main">
        <p15:guide id="1" pos="128">
          <p15:clr>
            <a:srgbClr val="FBAE40"/>
          </p15:clr>
        </p15:guide>
        <p15:guide id="2" pos="6784">
          <p15:clr>
            <a:srgbClr val="FBAE40"/>
          </p15:clr>
        </p15:guide>
        <p15:guide id="3" orient="horz" pos="162">
          <p15:clr>
            <a:srgbClr val="FBAE40"/>
          </p15:clr>
        </p15:guide>
        <p15:guide id="4" orient="horz" pos="408">
          <p15:clr>
            <a:srgbClr val="FBAE40"/>
          </p15:clr>
        </p15:guide>
        <p15:guide id="5" orient="horz" pos="654">
          <p15:clr>
            <a:srgbClr val="FBAE40"/>
          </p15:clr>
        </p15:guide>
        <p15:guide id="6" orient="horz" pos="816">
          <p15:clr>
            <a:srgbClr val="FBAE40"/>
          </p15:clr>
        </p15:guide>
        <p15:guide id="7" orient="horz" pos="3489">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Title (white)">
    <p:spTree>
      <p:nvGrpSpPr>
        <p:cNvPr id="1" name=""/>
        <p:cNvGrpSpPr/>
        <p:nvPr/>
      </p:nvGrpSpPr>
      <p:grpSpPr>
        <a:xfrm>
          <a:off x="0" y="0"/>
          <a:ext cx="0" cy="0"/>
          <a:chOff x="0" y="0"/>
          <a:chExt cx="0" cy="0"/>
        </a:xfrm>
      </p:grpSpPr>
      <p:sp>
        <p:nvSpPr>
          <p:cNvPr id="3" name="SHAPE white">
            <a:extLst>
              <a:ext uri="{FF2B5EF4-FFF2-40B4-BE49-F238E27FC236}">
                <a16:creationId xmlns:a16="http://schemas.microsoft.com/office/drawing/2014/main" id="{9F660214-6D16-4201-B4A9-CD0E25BF0D3C}"/>
              </a:ext>
            </a:extLst>
          </p:cNvPr>
          <p:cNvSpPr/>
          <p:nvPr/>
        </p:nvSpPr>
        <p:spPr>
          <a:xfrm>
            <a:off x="192088" y="188913"/>
            <a:ext cx="11807825" cy="6480175"/>
          </a:xfrm>
          <a:prstGeom prst="rect">
            <a:avLst/>
          </a:prstGeom>
          <a:solidFill>
            <a:schemeClr val="bg1"/>
          </a:solidFill>
          <a:ln w="9525">
            <a:no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sz="1600" dirty="0" err="1">
              <a:solidFill>
                <a:schemeClr val="bg2">
                  <a:lumMod val="10000"/>
                </a:schemeClr>
              </a:solidFill>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p:txBody>
          <a:bodyPr/>
          <a:lstStyle/>
          <a:p>
            <a:r>
              <a:rPr lang="de-DE"/>
              <a:t>Mastertitelformat bearbeiten</a:t>
            </a:r>
          </a:p>
        </p:txBody>
      </p:sp>
      <p:sp>
        <p:nvSpPr>
          <p:cNvPr id="4" name="MIO_LOGOPLACEHOLDER#Logo_16x9" hidden="1">
            <a:extLst>
              <a:ext uri="{FF2B5EF4-FFF2-40B4-BE49-F238E27FC236}">
                <a16:creationId xmlns:a16="http://schemas.microsoft.com/office/drawing/2014/main" id="{77F38C49-D815-4386-B542-AB1FE19DE431}"/>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5" name="Datumsplatzhalter 4">
            <a:extLst>
              <a:ext uri="{FF2B5EF4-FFF2-40B4-BE49-F238E27FC236}">
                <a16:creationId xmlns:a16="http://schemas.microsoft.com/office/drawing/2014/main" id="{176DFA53-C115-4C27-AAB1-B1BD38BC3B2C}"/>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D5A187FE-9F8E-489A-BAC3-39CB67AD41B6}" type="datetime4">
              <a:rPr lang="en-US" smtClean="0"/>
              <a:pPr/>
              <a:t>August 21, 2023</a:t>
            </a:fld>
            <a:endParaRPr lang="en-US" dirty="0"/>
          </a:p>
        </p:txBody>
      </p:sp>
      <p:sp>
        <p:nvSpPr>
          <p:cNvPr id="6" name="Fußzeilenplatzhalter 5">
            <a:extLst>
              <a:ext uri="{FF2B5EF4-FFF2-40B4-BE49-F238E27FC236}">
                <a16:creationId xmlns:a16="http://schemas.microsoft.com/office/drawing/2014/main" id="{63B37DD6-747B-42BB-89A7-DEEA243E703F}"/>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7" name="Foliennummernplatzhalter 6">
            <a:extLst>
              <a:ext uri="{FF2B5EF4-FFF2-40B4-BE49-F238E27FC236}">
                <a16:creationId xmlns:a16="http://schemas.microsoft.com/office/drawing/2014/main" id="{5ADFDFC4-6AB9-476C-85C8-5E032E9D3699}"/>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2821207199"/>
      </p:ext>
    </p:extLst>
  </p:cSld>
  <p:clrMapOvr>
    <a:masterClrMapping/>
  </p:clrMapOvr>
  <p:transition>
    <p:fade/>
  </p:transition>
  <p:hf hdr="0"/>
  <p:extLst>
    <p:ext uri="{DCECCB84-F9BA-43D5-87BE-67443E8EF086}">
      <p15:sldGuideLst xmlns:p15="http://schemas.microsoft.com/office/powerpoint/2012/main">
        <p15:guide id="1" pos="7423">
          <p15:clr>
            <a:srgbClr val="FBAE40"/>
          </p15:clr>
        </p15:guide>
        <p15:guide id="2" pos="257">
          <p15:clr>
            <a:srgbClr val="FBAE40"/>
          </p15:clr>
        </p15:guide>
        <p15:guide id="3" orient="horz" pos="959">
          <p15:clr>
            <a:srgbClr val="FBAE40"/>
          </p15:clr>
        </p15:guide>
        <p15:guide id="4" orient="horz" pos="3838">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orange)">
    <p:bg>
      <p:bgRef idx="1001">
        <a:schemeClr val="bg1"/>
      </p:bgRef>
    </p:bg>
    <p:spTree>
      <p:nvGrpSpPr>
        <p:cNvPr id="1" name=""/>
        <p:cNvGrpSpPr/>
        <p:nvPr/>
      </p:nvGrpSpPr>
      <p:grpSpPr>
        <a:xfrm>
          <a:off x="0" y="0"/>
          <a:ext cx="0" cy="0"/>
          <a:chOff x="0" y="0"/>
          <a:chExt cx="0" cy="0"/>
        </a:xfrm>
      </p:grpSpPr>
      <p:sp>
        <p:nvSpPr>
          <p:cNvPr id="2" name="SHAPE orange">
            <a:extLst>
              <a:ext uri="{FF2B5EF4-FFF2-40B4-BE49-F238E27FC236}">
                <a16:creationId xmlns:a16="http://schemas.microsoft.com/office/drawing/2014/main" id="{82938696-5548-A24B-10C2-55C74FCF7328}"/>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3" name="LINE">
            <a:extLst>
              <a:ext uri="{FF2B5EF4-FFF2-40B4-BE49-F238E27FC236}">
                <a16:creationId xmlns:a16="http://schemas.microsoft.com/office/drawing/2014/main" id="{FBC76E5F-EAFC-F404-0C12-67600C48A35D}"/>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9" name="LOGO">
            <a:extLst>
              <a:ext uri="{FF2B5EF4-FFF2-40B4-BE49-F238E27FC236}">
                <a16:creationId xmlns:a16="http://schemas.microsoft.com/office/drawing/2014/main" id="{1C09B27F-8BF5-4652-B0A7-68636C1D475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6" name="Inhaltsplatzhalter 2">
            <a:extLst>
              <a:ext uri="{FF2B5EF4-FFF2-40B4-BE49-F238E27FC236}">
                <a16:creationId xmlns:a16="http://schemas.microsoft.com/office/drawing/2014/main" id="{E50BA2E4-AA81-4E1F-A271-8D38B04809FA}"/>
              </a:ext>
            </a:extLst>
          </p:cNvPr>
          <p:cNvSpPr>
            <a:spLocks noGrp="1"/>
          </p:cNvSpPr>
          <p:nvPr>
            <p:ph sz="quarter" idx="13"/>
          </p:nvPr>
        </p:nvSpPr>
        <p:spPr/>
        <p:txBody>
          <a:bodyPr/>
          <a:lstStyle>
            <a:lvl1pPr marL="0" indent="0">
              <a:buClr>
                <a:schemeClr val="bg1"/>
              </a:buClr>
              <a:buNone/>
              <a:defRPr>
                <a:solidFill>
                  <a:schemeClr val="bg1"/>
                </a:solidFill>
              </a:defRPr>
            </a:lvl1pPr>
            <a:lvl2pPr>
              <a:buClr>
                <a:schemeClr val="bg1"/>
              </a:buCl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4" name="Titel 7">
            <a:extLst>
              <a:ext uri="{FF2B5EF4-FFF2-40B4-BE49-F238E27FC236}">
                <a16:creationId xmlns:a16="http://schemas.microsoft.com/office/drawing/2014/main" id="{ABA3C9F2-E253-421F-945D-D688619224FB}"/>
              </a:ext>
            </a:extLst>
          </p:cNvPr>
          <p:cNvSpPr>
            <a:spLocks noGrp="1"/>
          </p:cNvSpPr>
          <p:nvPr>
            <p:ph type="title"/>
          </p:nvPr>
        </p:nvSpPr>
        <p:spPr/>
        <p:txBody>
          <a:bodyPr/>
          <a:lstStyle>
            <a:lvl1pPr>
              <a:defRPr>
                <a:solidFill>
                  <a:schemeClr val="bg1"/>
                </a:solidFill>
              </a:defRPr>
            </a:lvl1pPr>
          </a:lstStyle>
          <a:p>
            <a:r>
              <a:rPr lang="de-DE"/>
              <a:t>Mastertitelformat bearbeiten</a:t>
            </a:r>
          </a:p>
        </p:txBody>
      </p:sp>
      <p:sp>
        <p:nvSpPr>
          <p:cNvPr id="7" name="Datumsplatzhalter 6">
            <a:extLst>
              <a:ext uri="{FF2B5EF4-FFF2-40B4-BE49-F238E27FC236}">
                <a16:creationId xmlns:a16="http://schemas.microsoft.com/office/drawing/2014/main" id="{28242E24-BED6-488F-89AD-B05C9CBDF51D}"/>
              </a:ext>
            </a:extLst>
          </p:cNvPr>
          <p:cNvSpPr>
            <a:spLocks noGrp="1"/>
          </p:cNvSpPr>
          <p:nvPr>
            <p:ph type="dt" sz="half" idx="14"/>
          </p:nvPr>
        </p:nvSpPr>
        <p:spPr/>
        <p:txBody>
          <a:bodyPr/>
          <a:lstStyle>
            <a:lvl1pPr rtl="0">
              <a:defRPr/>
            </a:lvl1pPr>
          </a:lstStyle>
          <a:p>
            <a:fld id="{764076F3-F397-436C-BB65-E6FD9E156E3A}"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29A66109-FA20-48C9-8114-DD7A725FE272}"/>
              </a:ext>
            </a:extLst>
          </p:cNvPr>
          <p:cNvSpPr>
            <a:spLocks noGrp="1"/>
          </p:cNvSpPr>
          <p:nvPr>
            <p:ph type="ftr" sz="quarter" idx="15"/>
          </p:nvPr>
        </p:nvSpPr>
        <p:spPr/>
        <p:txBody>
          <a:bodyPr/>
          <a:lstStyle>
            <a:lvl1pPr rtl="0">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25069DFF-5F42-4A6C-9AE0-FCC1F2662199}"/>
              </a:ext>
            </a:extLst>
          </p:cNvPr>
          <p:cNvSpPr>
            <a:spLocks noGrp="1"/>
          </p:cNvSpPr>
          <p:nvPr>
            <p:ph type="sldNum" sz="quarter" idx="16"/>
          </p:nvPr>
        </p:nvSpPr>
        <p:spPr/>
        <p:txBody>
          <a:bodyPr/>
          <a:lstStyle>
            <a:lvl1pPr rtl="0">
              <a:defRPr/>
            </a:lvl1pPr>
          </a:lstStyle>
          <a:p>
            <a:fld id="{ADA48181-2C78-49CB-8C52-912A07842C2E}" type="slidenum">
              <a:rPr lang="en-US"/>
              <a:pPr/>
              <a:t>‹#›</a:t>
            </a:fld>
            <a:endParaRPr lang="en-US" dirty="0"/>
          </a:p>
        </p:txBody>
      </p:sp>
      <p:sp>
        <p:nvSpPr>
          <p:cNvPr id="23" name="MIO_LOGOPLACEHOLDER#Logo_16x9" hidden="1">
            <a:extLst>
              <a:ext uri="{FF2B5EF4-FFF2-40B4-BE49-F238E27FC236}">
                <a16:creationId xmlns:a16="http://schemas.microsoft.com/office/drawing/2014/main" id="{36AB968B-E423-45A9-BCC2-8AD32505936A}"/>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20" name="Masterfeld-Info-EN">
            <a:extLst>
              <a:ext uri="{FF2B5EF4-FFF2-40B4-BE49-F238E27FC236}">
                <a16:creationId xmlns:a16="http://schemas.microsoft.com/office/drawing/2014/main" id="{71443D15-BEDB-40DE-94E4-DAC71EB66161}"/>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21" name="Masterfeld-Info-DE" hidden="1">
            <a:extLst>
              <a:ext uri="{FF2B5EF4-FFF2-40B4-BE49-F238E27FC236}">
                <a16:creationId xmlns:a16="http://schemas.microsoft.com/office/drawing/2014/main" id="{8C6396D6-849A-4ABC-8DBD-C38E1845BAAB}"/>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1339897048"/>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3838" userDrawn="1">
          <p15:clr>
            <a:srgbClr val="FBAE40"/>
          </p15:clr>
        </p15:guide>
        <p15:guide id="4" orient="horz" pos="959"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ntent (white)">
    <p:spTree>
      <p:nvGrpSpPr>
        <p:cNvPr id="1" name=""/>
        <p:cNvGrpSpPr/>
        <p:nvPr/>
      </p:nvGrpSpPr>
      <p:grpSpPr>
        <a:xfrm>
          <a:off x="0" y="0"/>
          <a:ext cx="0" cy="0"/>
          <a:chOff x="0" y="0"/>
          <a:chExt cx="0" cy="0"/>
        </a:xfrm>
      </p:grpSpPr>
      <p:sp>
        <p:nvSpPr>
          <p:cNvPr id="5" name="Inhaltsplatzhalter 2">
            <a:extLst>
              <a:ext uri="{FF2B5EF4-FFF2-40B4-BE49-F238E27FC236}">
                <a16:creationId xmlns:a16="http://schemas.microsoft.com/office/drawing/2014/main" id="{1089BDB9-B70F-4B87-A3C1-AFE761FA68B7}"/>
              </a:ext>
            </a:extLst>
          </p:cNvPr>
          <p:cNvSpPr>
            <a:spLocks noGrp="1"/>
          </p:cNvSpPr>
          <p:nvPr>
            <p:ph sz="quarter" idx="13"/>
          </p:nvPr>
        </p:nvSpPr>
        <p:spPr/>
        <p:txBody>
          <a:bodyPr/>
          <a:lstStyle>
            <a:lvl1pPr marL="0" indent="0">
              <a:buNone/>
              <a:defRPr/>
            </a:lvl1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7">
            <a:extLst>
              <a:ext uri="{FF2B5EF4-FFF2-40B4-BE49-F238E27FC236}">
                <a16:creationId xmlns:a16="http://schemas.microsoft.com/office/drawing/2014/main" id="{504B9673-B248-485B-A90A-7C5253EC8AB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EACC22E2-F21B-4290-B56B-022F9C2C4E73}"/>
              </a:ext>
            </a:extLst>
          </p:cNvPr>
          <p:cNvSpPr>
            <a:spLocks noGrp="1"/>
          </p:cNvSpPr>
          <p:nvPr>
            <p:ph type="dt" sz="half" idx="14"/>
          </p:nvPr>
        </p:nvSpPr>
        <p:spPr/>
        <p:txBody>
          <a:bodyPr/>
          <a:lstStyle/>
          <a:p>
            <a:fld id="{EC0AC727-B864-4C87-960D-FF477212D381}"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BA898C5E-943F-4EF0-A433-E752FF2A5DAF}"/>
              </a:ext>
            </a:extLst>
          </p:cNvPr>
          <p:cNvSpPr>
            <a:spLocks noGrp="1"/>
          </p:cNvSpPr>
          <p:nvPr>
            <p:ph type="ftr" sz="quarter" idx="15"/>
          </p:nvPr>
        </p:nvSpPr>
        <p:spPr/>
        <p:txBody>
          <a:body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15EB725-AAD5-4A3E-84A9-A9B8DA2644A3}"/>
              </a:ext>
            </a:extLst>
          </p:cNvPr>
          <p:cNvSpPr>
            <a:spLocks noGrp="1"/>
          </p:cNvSpPr>
          <p:nvPr>
            <p:ph type="sldNum" sz="quarter" idx="16"/>
          </p:nvPr>
        </p:nvSpPr>
        <p:spPr/>
        <p:txBody>
          <a:bodyPr/>
          <a:lstStyle/>
          <a:p>
            <a:fld id="{ADA48181-2C78-49CB-8C52-912A07842C2E}" type="slidenum">
              <a:rPr lang="en-US"/>
              <a:pPr/>
              <a:t>‹#›</a:t>
            </a:fld>
            <a:endParaRPr lang="en-US" dirty="0"/>
          </a:p>
        </p:txBody>
      </p:sp>
      <p:sp>
        <p:nvSpPr>
          <p:cNvPr id="11" name="MIO_LOGOPLACEHOLDER#Logo_16x9" hidden="1">
            <a:extLst>
              <a:ext uri="{FF2B5EF4-FFF2-40B4-BE49-F238E27FC236}">
                <a16:creationId xmlns:a16="http://schemas.microsoft.com/office/drawing/2014/main" id="{32F9D74A-FBE0-425D-9642-995123835A7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1067" noProof="0" dirty="0">
              <a:solidFill>
                <a:srgbClr val="00B0F0"/>
              </a:solidFill>
            </a:endParaRPr>
          </a:p>
        </p:txBody>
      </p:sp>
      <p:sp>
        <p:nvSpPr>
          <p:cNvPr id="14" name="Masterfeld-Info-EN">
            <a:extLst>
              <a:ext uri="{FF2B5EF4-FFF2-40B4-BE49-F238E27FC236}">
                <a16:creationId xmlns:a16="http://schemas.microsoft.com/office/drawing/2014/main" id="{E788FAB4-76CB-4C6D-B621-6A743E02A41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F7E1ACF2-8A1B-4DB6-BE92-3D6012F45AA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2746322388"/>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7" userDrawn="1">
          <p15:clr>
            <a:srgbClr val="FBAE40"/>
          </p15:clr>
        </p15:guide>
        <p15:guide id="4" orient="horz" pos="3838"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ntent (black)">
    <p:bg>
      <p:bgRef idx="1001">
        <a:schemeClr val="bg1"/>
      </p:bgRef>
    </p:bg>
    <p:spTree>
      <p:nvGrpSpPr>
        <p:cNvPr id="1" name=""/>
        <p:cNvGrpSpPr/>
        <p:nvPr/>
      </p:nvGrpSpPr>
      <p:grpSpPr>
        <a:xfrm>
          <a:off x="0" y="0"/>
          <a:ext cx="0" cy="0"/>
          <a:chOff x="0" y="0"/>
          <a:chExt cx="0" cy="0"/>
        </a:xfrm>
      </p:grpSpPr>
      <p:sp>
        <p:nvSpPr>
          <p:cNvPr id="2" name="SHAPE black">
            <a:extLst>
              <a:ext uri="{FF2B5EF4-FFF2-40B4-BE49-F238E27FC236}">
                <a16:creationId xmlns:a16="http://schemas.microsoft.com/office/drawing/2014/main" id="{B9DA7F1F-B974-F0C0-585B-10AC8F02ED89}"/>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tx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3" name="LINE">
            <a:extLst>
              <a:ext uri="{FF2B5EF4-FFF2-40B4-BE49-F238E27FC236}">
                <a16:creationId xmlns:a16="http://schemas.microsoft.com/office/drawing/2014/main" id="{CD91E7BF-D2E7-8CF1-F36D-67C2FE91345E}"/>
              </a:ext>
            </a:extLst>
          </p:cNvPr>
          <p:cNvCxnSpPr>
            <a:cxnSpLocks/>
          </p:cNvCxnSpPr>
          <p:nvPr userDrawn="1"/>
        </p:nvCxnSpPr>
        <p:spPr>
          <a:xfrm>
            <a:off x="407987" y="6303600"/>
            <a:ext cx="11376000" cy="0"/>
          </a:xfrm>
          <a:prstGeom prst="line">
            <a:avLst/>
          </a:prstGeom>
          <a:ln w="4445">
            <a:solidFill>
              <a:schemeClr val="bg1"/>
            </a:solidFill>
          </a:ln>
        </p:spPr>
        <p:style>
          <a:lnRef idx="1">
            <a:schemeClr val="accent1"/>
          </a:lnRef>
          <a:fillRef idx="0">
            <a:schemeClr val="accent1"/>
          </a:fillRef>
          <a:effectRef idx="0">
            <a:schemeClr val="accent1"/>
          </a:effectRef>
          <a:fontRef idx="minor">
            <a:schemeClr val="tx1"/>
          </a:fontRef>
        </p:style>
      </p:cxnSp>
      <p:pic>
        <p:nvPicPr>
          <p:cNvPr id="5" name="LOGO">
            <a:extLst>
              <a:ext uri="{FF2B5EF4-FFF2-40B4-BE49-F238E27FC236}">
                <a16:creationId xmlns:a16="http://schemas.microsoft.com/office/drawing/2014/main" id="{7C49BEB5-14EE-B031-64FE-32DE020343DB}"/>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4" name="Titel 3">
            <a:extLst>
              <a:ext uri="{FF2B5EF4-FFF2-40B4-BE49-F238E27FC236}">
                <a16:creationId xmlns:a16="http://schemas.microsoft.com/office/drawing/2014/main" id="{BCD1A06E-AAB2-4C3E-A402-65E534D6FFE0}"/>
              </a:ext>
            </a:extLst>
          </p:cNvPr>
          <p:cNvSpPr>
            <a:spLocks noGrp="1"/>
          </p:cNvSpPr>
          <p:nvPr>
            <p:ph type="title"/>
          </p:nvPr>
        </p:nvSpPr>
        <p:spPr/>
        <p:txBody>
          <a:bodyPr/>
          <a:lstStyle/>
          <a:p>
            <a:r>
              <a:rPr lang="de-DE"/>
              <a:t>Mastertitelformat bearbeiten</a:t>
            </a:r>
          </a:p>
        </p:txBody>
      </p:sp>
      <p:sp>
        <p:nvSpPr>
          <p:cNvPr id="6" name="Inhaltsplatzhalter 5">
            <a:extLst>
              <a:ext uri="{FF2B5EF4-FFF2-40B4-BE49-F238E27FC236}">
                <a16:creationId xmlns:a16="http://schemas.microsoft.com/office/drawing/2014/main" id="{A55251EB-B21B-4850-B76F-AAD6E6E60C0E}"/>
              </a:ext>
            </a:extLst>
          </p:cNvPr>
          <p:cNvSpPr>
            <a:spLocks noGrp="1"/>
          </p:cNvSpPr>
          <p:nvPr>
            <p:ph sz="quarter" idx="13"/>
          </p:nvPr>
        </p:nvSpPr>
        <p:spPr/>
        <p:txBody>
          <a:bodyPr/>
          <a:lstStyle>
            <a:lvl1pPr marL="0" indent="0">
              <a:buNone/>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7" name="Datumsplatzhalter 6">
            <a:extLst>
              <a:ext uri="{FF2B5EF4-FFF2-40B4-BE49-F238E27FC236}">
                <a16:creationId xmlns:a16="http://schemas.microsoft.com/office/drawing/2014/main" id="{0E9A42A0-1A19-435A-8B47-386CD8F86E66}"/>
              </a:ext>
            </a:extLst>
          </p:cNvPr>
          <p:cNvSpPr>
            <a:spLocks noGrp="1"/>
          </p:cNvSpPr>
          <p:nvPr>
            <p:ph type="dt" sz="half" idx="14"/>
          </p:nvPr>
        </p:nvSpPr>
        <p:spPr/>
        <p:txBody>
          <a:bodyPr/>
          <a:lstStyle>
            <a:lvl1pPr rtl="0">
              <a:defRPr>
                <a:solidFill>
                  <a:schemeClr val="bg1"/>
                </a:solidFill>
              </a:defRPr>
            </a:lvl1pPr>
          </a:lstStyle>
          <a:p>
            <a:fld id="{7F5368E2-2F09-4DE6-9D0B-6947C0423821}"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3F8F3E12-F1E2-43C8-A3EB-23A8F53F446A}"/>
              </a:ext>
            </a:extLst>
          </p:cNvPr>
          <p:cNvSpPr>
            <a:spLocks noGrp="1"/>
          </p:cNvSpPr>
          <p:nvPr>
            <p:ph type="ftr" sz="quarter" idx="15"/>
          </p:nvPr>
        </p:nvSpPr>
        <p:spPr/>
        <p:txBody>
          <a:bodyPr/>
          <a:lstStyle>
            <a:lvl1pPr rtl="0">
              <a:defRPr>
                <a:solidFill>
                  <a:schemeClr val="bg1"/>
                </a:solidFill>
              </a:defRPr>
            </a:lvl1p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8D80B8F5-B54A-4617-A5A1-FD174C20F167}"/>
              </a:ext>
            </a:extLst>
          </p:cNvPr>
          <p:cNvSpPr>
            <a:spLocks noGrp="1"/>
          </p:cNvSpPr>
          <p:nvPr>
            <p:ph type="sldNum" sz="quarter" idx="16"/>
          </p:nvPr>
        </p:nvSpPr>
        <p:spPr/>
        <p:txBody>
          <a:bodyPr/>
          <a:lstStyle>
            <a:lvl1pPr rtl="0">
              <a:defRPr>
                <a:solidFill>
                  <a:schemeClr val="bg1"/>
                </a:solidFill>
              </a:defRPr>
            </a:lvl1pPr>
          </a:lstStyle>
          <a:p>
            <a:fld id="{ADA48181-2C78-49CB-8C52-912A07842C2E}" type="slidenum">
              <a:rPr lang="en-US"/>
              <a:pPr/>
              <a:t>‹#›</a:t>
            </a:fld>
            <a:endParaRPr lang="en-US" dirty="0"/>
          </a:p>
        </p:txBody>
      </p:sp>
      <p:sp>
        <p:nvSpPr>
          <p:cNvPr id="23" name="MIO_LOGOPLACEHOLDER#Logo_16x9" hidden="1">
            <a:extLst>
              <a:ext uri="{FF2B5EF4-FFF2-40B4-BE49-F238E27FC236}">
                <a16:creationId xmlns:a16="http://schemas.microsoft.com/office/drawing/2014/main" id="{B5313518-8381-4EBE-B966-3FB299AE889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67" noProof="0" dirty="0">
              <a:solidFill>
                <a:srgbClr val="00B0F0"/>
              </a:solidFill>
            </a:endParaRPr>
          </a:p>
        </p:txBody>
      </p:sp>
      <p:sp>
        <p:nvSpPr>
          <p:cNvPr id="18" name="Masterfeld-Info-EN">
            <a:extLst>
              <a:ext uri="{FF2B5EF4-FFF2-40B4-BE49-F238E27FC236}">
                <a16:creationId xmlns:a16="http://schemas.microsoft.com/office/drawing/2014/main" id="{9B678141-DCD3-441A-A4B8-97BA49CB00DD}"/>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Innovation and Advanced Systems</a:t>
            </a:r>
            <a:endParaRPr lang="de-DE" sz="800" b="0" noProof="0" dirty="0">
              <a:solidFill>
                <a:schemeClr val="bg1"/>
              </a:solidFill>
              <a:latin typeface="+mn-lt"/>
            </a:endParaRPr>
          </a:p>
        </p:txBody>
      </p:sp>
      <p:sp>
        <p:nvSpPr>
          <p:cNvPr id="19" name="Masterfeld-Info-DE" hidden="1">
            <a:extLst>
              <a:ext uri="{FF2B5EF4-FFF2-40B4-BE49-F238E27FC236}">
                <a16:creationId xmlns:a16="http://schemas.microsoft.com/office/drawing/2014/main" id="{F20B2B3D-1480-4E51-9E7D-83FE04DAC377}"/>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bg1"/>
                </a:solidFill>
                <a:latin typeface="+mn-lt"/>
              </a:rPr>
              <a:t>Individueller Informationsbereich</a:t>
            </a:r>
            <a:endParaRPr lang="de-DE" sz="800" b="0" noProof="0" dirty="0">
              <a:solidFill>
                <a:schemeClr val="bg1"/>
              </a:solidFill>
              <a:latin typeface="+mn-lt"/>
            </a:endParaRPr>
          </a:p>
        </p:txBody>
      </p:sp>
    </p:spTree>
    <p:extLst>
      <p:ext uri="{BB962C8B-B14F-4D97-AF65-F5344CB8AC3E}">
        <p14:creationId xmlns:p14="http://schemas.microsoft.com/office/powerpoint/2010/main" val="1164494908"/>
      </p:ext>
    </p:extLst>
  </p:cSld>
  <p:clrMapOvr>
    <a:overrideClrMapping bg1="lt1" tx1="dk1" bg2="lt2" tx2="dk2" accent1="accent1" accent2="accent2" accent3="accent3" accent4="accent4" accent5="accent5" accent6="accent6" hlink="hlink" folHlink="folHlink"/>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9" userDrawn="1">
          <p15:clr>
            <a:srgbClr val="FBAE40"/>
          </p15:clr>
        </p15:guide>
        <p15:guide id="4" orient="horz" pos="3838"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Content (grey)">
    <p:spTree>
      <p:nvGrpSpPr>
        <p:cNvPr id="1" name=""/>
        <p:cNvGrpSpPr/>
        <p:nvPr/>
      </p:nvGrpSpPr>
      <p:grpSpPr>
        <a:xfrm>
          <a:off x="0" y="0"/>
          <a:ext cx="0" cy="0"/>
          <a:chOff x="0" y="0"/>
          <a:chExt cx="0" cy="0"/>
        </a:xfrm>
      </p:grpSpPr>
      <p:sp>
        <p:nvSpPr>
          <p:cNvPr id="3" name="SHAPE grey">
            <a:extLst>
              <a:ext uri="{FF2B5EF4-FFF2-40B4-BE49-F238E27FC236}">
                <a16:creationId xmlns:a16="http://schemas.microsoft.com/office/drawing/2014/main" id="{144B6149-12FC-4FC3-57CB-D8F0DF0EE1F0}"/>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bg2"/>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cxnSp>
        <p:nvCxnSpPr>
          <p:cNvPr id="4" name="LINE">
            <a:extLst>
              <a:ext uri="{FF2B5EF4-FFF2-40B4-BE49-F238E27FC236}">
                <a16:creationId xmlns:a16="http://schemas.microsoft.com/office/drawing/2014/main" id="{F1065A6B-189C-8E46-1D59-99346780D529}"/>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0" name="LOGO">
            <a:extLst>
              <a:ext uri="{FF2B5EF4-FFF2-40B4-BE49-F238E27FC236}">
                <a16:creationId xmlns:a16="http://schemas.microsoft.com/office/drawing/2014/main" id="{64577953-924D-7068-D3C0-98B62312DDDE}"/>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24000" y="6336000"/>
            <a:ext cx="1054886" cy="324000"/>
          </a:xfrm>
          <a:prstGeom prst="rect">
            <a:avLst/>
          </a:prstGeom>
          <a:noFill/>
          <a:ln>
            <a:noFill/>
          </a:ln>
        </p:spPr>
      </p:pic>
      <p:sp>
        <p:nvSpPr>
          <p:cNvPr id="5" name="Inhaltsplatzhalter 2">
            <a:extLst>
              <a:ext uri="{FF2B5EF4-FFF2-40B4-BE49-F238E27FC236}">
                <a16:creationId xmlns:a16="http://schemas.microsoft.com/office/drawing/2014/main" id="{1089BDB9-B70F-4B87-A3C1-AFE761FA68B7}"/>
              </a:ext>
            </a:extLst>
          </p:cNvPr>
          <p:cNvSpPr>
            <a:spLocks noGrp="1"/>
          </p:cNvSpPr>
          <p:nvPr>
            <p:ph sz="quarter" idx="13"/>
          </p:nvPr>
        </p:nvSpPr>
        <p:spPr/>
        <p:txBody>
          <a:bodyPr/>
          <a:lstStyle>
            <a:lvl1pPr marL="0" indent="0">
              <a:buNone/>
              <a:defRPr/>
            </a:lvl1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de-DE" dirty="0"/>
          </a:p>
        </p:txBody>
      </p:sp>
      <p:sp>
        <p:nvSpPr>
          <p:cNvPr id="2" name="Titel 7">
            <a:extLst>
              <a:ext uri="{FF2B5EF4-FFF2-40B4-BE49-F238E27FC236}">
                <a16:creationId xmlns:a16="http://schemas.microsoft.com/office/drawing/2014/main" id="{504B9673-B248-485B-A90A-7C5253EC8ABC}"/>
              </a:ext>
            </a:extLst>
          </p:cNvPr>
          <p:cNvSpPr>
            <a:spLocks noGrp="1"/>
          </p:cNvSpPr>
          <p:nvPr>
            <p:ph type="title"/>
          </p:nvPr>
        </p:nvSpPr>
        <p:spPr/>
        <p:txBody>
          <a:bodyPr/>
          <a:lstStyle/>
          <a:p>
            <a:r>
              <a:rPr lang="de-DE"/>
              <a:t>Mastertitelformat bearbeiten</a:t>
            </a:r>
          </a:p>
        </p:txBody>
      </p:sp>
      <p:sp>
        <p:nvSpPr>
          <p:cNvPr id="7" name="Datumsplatzhalter 6">
            <a:extLst>
              <a:ext uri="{FF2B5EF4-FFF2-40B4-BE49-F238E27FC236}">
                <a16:creationId xmlns:a16="http://schemas.microsoft.com/office/drawing/2014/main" id="{EACC22E2-F21B-4290-B56B-022F9C2C4E73}"/>
              </a:ext>
            </a:extLst>
          </p:cNvPr>
          <p:cNvSpPr>
            <a:spLocks noGrp="1"/>
          </p:cNvSpPr>
          <p:nvPr>
            <p:ph type="dt" sz="half" idx="14"/>
          </p:nvPr>
        </p:nvSpPr>
        <p:spPr/>
        <p:txBody>
          <a:bodyPr/>
          <a:lstStyle/>
          <a:p>
            <a:fld id="{AEE7B625-A320-4691-917D-ECE7CF909137}" type="datetime4">
              <a:rPr lang="en-US" smtClean="0"/>
              <a:pPr/>
              <a:t>August 21, 2023</a:t>
            </a:fld>
            <a:endParaRPr lang="en-US" dirty="0"/>
          </a:p>
        </p:txBody>
      </p:sp>
      <p:sp>
        <p:nvSpPr>
          <p:cNvPr id="8" name="Fußzeilenplatzhalter 7">
            <a:extLst>
              <a:ext uri="{FF2B5EF4-FFF2-40B4-BE49-F238E27FC236}">
                <a16:creationId xmlns:a16="http://schemas.microsoft.com/office/drawing/2014/main" id="{BA898C5E-943F-4EF0-A433-E752FF2A5DAF}"/>
              </a:ext>
            </a:extLst>
          </p:cNvPr>
          <p:cNvSpPr>
            <a:spLocks noGrp="1"/>
          </p:cNvSpPr>
          <p:nvPr>
            <p:ph type="ftr" sz="quarter" idx="15"/>
          </p:nvPr>
        </p:nvSpPr>
        <p:spPr/>
        <p:txBody>
          <a:bodyPr/>
          <a:lstStyle/>
          <a:p>
            <a:pPr algn="ctr"/>
            <a:r>
              <a:rPr lang="en-US"/>
              <a:t>Heiner Hunold © Continental AG</a:t>
            </a:r>
            <a:endParaRPr lang="en-US" dirty="0"/>
          </a:p>
        </p:txBody>
      </p:sp>
      <p:sp>
        <p:nvSpPr>
          <p:cNvPr id="9" name="Foliennummernplatzhalter 8">
            <a:extLst>
              <a:ext uri="{FF2B5EF4-FFF2-40B4-BE49-F238E27FC236}">
                <a16:creationId xmlns:a16="http://schemas.microsoft.com/office/drawing/2014/main" id="{015EB725-AAD5-4A3E-84A9-A9B8DA2644A3}"/>
              </a:ext>
            </a:extLst>
          </p:cNvPr>
          <p:cNvSpPr>
            <a:spLocks noGrp="1"/>
          </p:cNvSpPr>
          <p:nvPr>
            <p:ph type="sldNum" sz="quarter" idx="16"/>
          </p:nvPr>
        </p:nvSpPr>
        <p:spPr/>
        <p:txBody>
          <a:bodyPr/>
          <a:lstStyle/>
          <a:p>
            <a:fld id="{ADA48181-2C78-49CB-8C52-912A07842C2E}" type="slidenum">
              <a:rPr lang="en-US"/>
              <a:pPr/>
              <a:t>‹#›</a:t>
            </a:fld>
            <a:endParaRPr lang="en-US" dirty="0"/>
          </a:p>
        </p:txBody>
      </p:sp>
      <p:sp>
        <p:nvSpPr>
          <p:cNvPr id="11" name="MIO_LOGOPLACEHOLDER#Logo_16x9" hidden="1">
            <a:extLst>
              <a:ext uri="{FF2B5EF4-FFF2-40B4-BE49-F238E27FC236}">
                <a16:creationId xmlns:a16="http://schemas.microsoft.com/office/drawing/2014/main" id="{32F9D74A-FBE0-425D-9642-995123835A75}"/>
              </a:ext>
            </a:extLst>
          </p:cNvPr>
          <p:cNvSpPr/>
          <p:nvPr userDrawn="1"/>
        </p:nvSpPr>
        <p:spPr>
          <a:xfrm>
            <a:off x="10743630" y="476672"/>
            <a:ext cx="1050519" cy="430947"/>
          </a:xfrm>
          <a:prstGeom prst="rect">
            <a:avLst/>
          </a:prstGeom>
          <a:solidFill>
            <a:schemeClr val="tx1"/>
          </a:solidFill>
          <a:ln w="3175">
            <a:noFill/>
            <a:prstDash val="solid"/>
          </a:ln>
        </p:spPr>
        <p:style>
          <a:lnRef idx="1">
            <a:schemeClr val="accent1"/>
          </a:lnRef>
          <a:fillRef idx="0">
            <a:schemeClr val="accent1"/>
          </a:fillRef>
          <a:effectRef idx="0">
            <a:schemeClr val="accent1"/>
          </a:effectRef>
          <a:fontRef idx="minor">
            <a:schemeClr val="tx1"/>
          </a:fontRef>
        </p:style>
        <p:txBody>
          <a:bodyPr rtlCol="0" anchor="ctr"/>
          <a:lstStyle/>
          <a:p>
            <a:pPr algn="ctr" rtl="0"/>
            <a:endParaRPr lang="en-US" sz="1067" noProof="0" dirty="0">
              <a:solidFill>
                <a:srgbClr val="00B0F0"/>
              </a:solidFill>
            </a:endParaRPr>
          </a:p>
        </p:txBody>
      </p:sp>
      <p:sp>
        <p:nvSpPr>
          <p:cNvPr id="14" name="Masterfeld-Info-EN">
            <a:extLst>
              <a:ext uri="{FF2B5EF4-FFF2-40B4-BE49-F238E27FC236}">
                <a16:creationId xmlns:a16="http://schemas.microsoft.com/office/drawing/2014/main" id="{E788FAB4-76CB-4C6D-B621-6A743E02A41B}"/>
              </a:ext>
            </a:extLst>
          </p:cNvPr>
          <p:cNvSpPr txBox="1">
            <a:spLocks noChangeArrowheads="1"/>
          </p:cNvSpPr>
          <p:nvPr userDrawn="1">
            <p:custDataLst>
              <p:tags r:id="rId1"/>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Innovation and Advanced Systems</a:t>
            </a:r>
            <a:endParaRPr lang="de-DE" sz="800" b="0" noProof="0" dirty="0">
              <a:solidFill>
                <a:schemeClr val="tx1"/>
              </a:solidFill>
              <a:latin typeface="+mn-lt"/>
            </a:endParaRPr>
          </a:p>
        </p:txBody>
      </p:sp>
      <p:sp>
        <p:nvSpPr>
          <p:cNvPr id="15" name="Masterfeld-Info-DE" hidden="1">
            <a:extLst>
              <a:ext uri="{FF2B5EF4-FFF2-40B4-BE49-F238E27FC236}">
                <a16:creationId xmlns:a16="http://schemas.microsoft.com/office/drawing/2014/main" id="{F7E1ACF2-8A1B-4DB6-BE92-3D6012F45AAD}"/>
              </a:ext>
            </a:extLst>
          </p:cNvPr>
          <p:cNvSpPr txBox="1">
            <a:spLocks noChangeArrowheads="1"/>
          </p:cNvSpPr>
          <p:nvPr userDrawn="1">
            <p:custDataLst>
              <p:tags r:id="rId2"/>
            </p:custDataLst>
          </p:nvPr>
        </p:nvSpPr>
        <p:spPr bwMode="auto">
          <a:xfrm>
            <a:off x="2423592" y="6422400"/>
            <a:ext cx="2160000" cy="150440"/>
          </a:xfrm>
          <a:prstGeom prst="rect">
            <a:avLst/>
          </a:prstGeom>
          <a:noFill/>
          <a:ln w="9525">
            <a:noFill/>
            <a:miter lim="800000"/>
            <a:headEnd/>
            <a:tailEnd/>
          </a:ln>
          <a:effectLst/>
        </p:spPr>
        <p:txBody>
          <a:bodyPr lIns="0" tIns="0" rIns="0" bIns="0" anchor="ctr"/>
          <a:lstStyle/>
          <a:p>
            <a:pPr algn="l" defTabSz="1194487" rtl="0"/>
            <a:r>
              <a:rPr lang="de-DE" sz="800" b="0" noProof="0">
                <a:solidFill>
                  <a:schemeClr val="tx1"/>
                </a:solidFill>
                <a:latin typeface="+mn-lt"/>
              </a:rPr>
              <a:t>Individueller Informationsbereich</a:t>
            </a:r>
            <a:endParaRPr lang="de-DE" sz="800" b="0" noProof="0" dirty="0">
              <a:solidFill>
                <a:schemeClr val="tx1"/>
              </a:solidFill>
              <a:latin typeface="+mn-lt"/>
            </a:endParaRPr>
          </a:p>
        </p:txBody>
      </p:sp>
    </p:spTree>
    <p:extLst>
      <p:ext uri="{BB962C8B-B14F-4D97-AF65-F5344CB8AC3E}">
        <p14:creationId xmlns:p14="http://schemas.microsoft.com/office/powerpoint/2010/main" val="627763893"/>
      </p:ext>
    </p:extLst>
  </p:cSld>
  <p:clrMapOvr>
    <a:masterClrMapping/>
  </p:clrMapOvr>
  <p:transition>
    <p:fade/>
  </p:transition>
  <p:hf hdr="0"/>
  <p:extLst>
    <p:ext uri="{DCECCB84-F9BA-43D5-87BE-67443E8EF086}">
      <p15:sldGuideLst xmlns:p15="http://schemas.microsoft.com/office/powerpoint/2012/main">
        <p15:guide id="1" pos="7423" userDrawn="1">
          <p15:clr>
            <a:srgbClr val="FBAE40"/>
          </p15:clr>
        </p15:guide>
        <p15:guide id="2" pos="257" userDrawn="1">
          <p15:clr>
            <a:srgbClr val="FBAE40"/>
          </p15:clr>
        </p15:guide>
        <p15:guide id="3" orient="horz" pos="957" userDrawn="1">
          <p15:clr>
            <a:srgbClr val="FBAE40"/>
          </p15:clr>
        </p15:guide>
        <p15:guide id="4" orient="horz" pos="3838"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Section (orange)">
    <p:spTree>
      <p:nvGrpSpPr>
        <p:cNvPr id="1" name=""/>
        <p:cNvGrpSpPr/>
        <p:nvPr/>
      </p:nvGrpSpPr>
      <p:grpSpPr>
        <a:xfrm>
          <a:off x="0" y="0"/>
          <a:ext cx="0" cy="0"/>
          <a:chOff x="0" y="0"/>
          <a:chExt cx="0" cy="0"/>
        </a:xfrm>
      </p:grpSpPr>
      <p:sp>
        <p:nvSpPr>
          <p:cNvPr id="12" name="SHAPE orange">
            <a:extLst>
              <a:ext uri="{FF2B5EF4-FFF2-40B4-BE49-F238E27FC236}">
                <a16:creationId xmlns:a16="http://schemas.microsoft.com/office/drawing/2014/main" id="{B765FE65-7088-4AD6-4382-4CCEFE975077}"/>
              </a:ext>
            </a:extLst>
          </p:cNvPr>
          <p:cNvSpPr/>
          <p:nvPr userDrawn="1"/>
        </p:nvSpPr>
        <p:spPr>
          <a:xfrm>
            <a:off x="192220" y="189210"/>
            <a:ext cx="11807560" cy="6668791"/>
          </a:xfrm>
          <a:custGeom>
            <a:avLst/>
            <a:gdLst>
              <a:gd name="connsiteX0" fmla="*/ 0 w 11807560"/>
              <a:gd name="connsiteY0" fmla="*/ 6668790 h 6668791"/>
              <a:gd name="connsiteX1" fmla="*/ 11807560 w 11807560"/>
              <a:gd name="connsiteY1" fmla="*/ 6668790 h 6668791"/>
              <a:gd name="connsiteX2" fmla="*/ 11807560 w 11807560"/>
              <a:gd name="connsiteY2" fmla="*/ 6668791 h 6668791"/>
              <a:gd name="connsiteX3" fmla="*/ 0 w 11807560"/>
              <a:gd name="connsiteY3" fmla="*/ 6668791 h 6668791"/>
              <a:gd name="connsiteX4" fmla="*/ 0 w 11807560"/>
              <a:gd name="connsiteY4" fmla="*/ 0 h 6668791"/>
              <a:gd name="connsiteX5" fmla="*/ 11807560 w 11807560"/>
              <a:gd name="connsiteY5" fmla="*/ 0 h 6668791"/>
              <a:gd name="connsiteX6" fmla="*/ 11807560 w 11807560"/>
              <a:gd name="connsiteY6" fmla="*/ 6479581 h 6668791"/>
              <a:gd name="connsiteX7" fmla="*/ 0 w 11807560"/>
              <a:gd name="connsiteY7" fmla="*/ 6479581 h 6668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807560" h="6668791">
                <a:moveTo>
                  <a:pt x="0" y="6668790"/>
                </a:moveTo>
                <a:lnTo>
                  <a:pt x="11807560" y="6668790"/>
                </a:lnTo>
                <a:lnTo>
                  <a:pt x="11807560" y="6668791"/>
                </a:lnTo>
                <a:lnTo>
                  <a:pt x="0" y="6668791"/>
                </a:lnTo>
                <a:close/>
                <a:moveTo>
                  <a:pt x="0" y="0"/>
                </a:moveTo>
                <a:lnTo>
                  <a:pt x="11807560" y="0"/>
                </a:lnTo>
                <a:lnTo>
                  <a:pt x="11807560" y="6479581"/>
                </a:lnTo>
                <a:lnTo>
                  <a:pt x="0" y="6479581"/>
                </a:lnTo>
                <a:close/>
              </a:path>
            </a:pathLst>
          </a:custGeom>
          <a:solidFill>
            <a:schemeClr val="accent1"/>
          </a:solidFill>
          <a:ln w="9525">
            <a:noFill/>
          </a:ln>
        </p:spPr>
        <p:style>
          <a:lnRef idx="1">
            <a:schemeClr val="accent1"/>
          </a:lnRef>
          <a:fillRef idx="0">
            <a:schemeClr val="accent1"/>
          </a:fillRef>
          <a:effectRef idx="0">
            <a:schemeClr val="accent1"/>
          </a:effectRef>
          <a:fontRef idx="minor">
            <a:schemeClr val="tx1"/>
          </a:fontRef>
        </p:style>
        <p:txBody>
          <a:bodyPr wrap="square" lIns="36000" tIns="36000" rIns="36000" bIns="36000" rtlCol="0" anchor="ctr">
            <a:noAutofit/>
          </a:bodyPr>
          <a:lstStyle/>
          <a:p>
            <a:pPr algn="ctr" defTabSz="900000" rtl="0" eaLnBrk="1" fontAlgn="auto" hangingPunct="1">
              <a:lnSpc>
                <a:spcPct val="100000"/>
              </a:lnSpc>
              <a:spcBef>
                <a:spcPts val="0"/>
              </a:spcBef>
              <a:spcAft>
                <a:spcPts val="600"/>
              </a:spcAft>
            </a:pPr>
            <a:endParaRPr lang="de-DE" sz="1600" b="0" i="0" u="none" baseline="0" dirty="0" err="1">
              <a:solidFill>
                <a:srgbClr val="181818"/>
              </a:solidFill>
              <a:latin typeface="Arial" panose="020B0604020202020204" pitchFamily="34" charset="0"/>
            </a:endParaRP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lvl1pPr>
              <a:defRPr>
                <a:solidFill>
                  <a:schemeClr val="bg1"/>
                </a:solidFill>
              </a:defRPr>
            </a:lvl1pPr>
          </a:lstStyle>
          <a:p>
            <a:r>
              <a:rPr lang="de-DE"/>
              <a:t>Mastertitelformat bearbeiten</a:t>
            </a:r>
            <a:endParaRPr lang="de-DE" dirty="0"/>
          </a:p>
        </p:txBody>
      </p:sp>
      <p:sp>
        <p:nvSpPr>
          <p:cNvPr id="3" name="Datumsplatzhalter 2">
            <a:extLst>
              <a:ext uri="{FF2B5EF4-FFF2-40B4-BE49-F238E27FC236}">
                <a16:creationId xmlns:a16="http://schemas.microsoft.com/office/drawing/2014/main" id="{07540C32-2016-4E0F-8E09-D53276BC9234}"/>
              </a:ext>
            </a:extLst>
          </p:cNvPr>
          <p:cNvSpPr>
            <a:spLocks noGrp="1"/>
          </p:cNvSpPr>
          <p:nvPr>
            <p:ph type="dt" sz="half" idx="10"/>
            <p:custDataLst>
              <p:tags r:id="rId1"/>
            </p:custDataLst>
          </p:nvPr>
        </p:nvSpPr>
        <p:spPr>
          <a:xfrm>
            <a:off x="12192000" y="6858000"/>
            <a:ext cx="0" cy="0"/>
          </a:xfrm>
        </p:spPr>
        <p:txBody>
          <a:bodyPr anchor="b"/>
          <a:lstStyle>
            <a:lvl1pPr algn="r">
              <a:defRPr>
                <a:noFill/>
              </a:defRPr>
            </a:lvl1pPr>
          </a:lstStyle>
          <a:p>
            <a:fld id="{1E0D7198-6D29-4DB2-951C-C1182C971A56}" type="datetime4">
              <a:rPr lang="en-US" smtClean="0"/>
              <a:pPr/>
              <a:t>August 21, 2023</a:t>
            </a:fld>
            <a:endParaRPr lang="en-US" dirty="0"/>
          </a:p>
        </p:txBody>
      </p:sp>
      <p:sp>
        <p:nvSpPr>
          <p:cNvPr id="10" name="Fußzeilenplatzhalter 9">
            <a:extLst>
              <a:ext uri="{FF2B5EF4-FFF2-40B4-BE49-F238E27FC236}">
                <a16:creationId xmlns:a16="http://schemas.microsoft.com/office/drawing/2014/main" id="{308E8A81-A027-4543-8523-E752F8D1E1C9}"/>
              </a:ext>
            </a:extLst>
          </p:cNvPr>
          <p:cNvSpPr>
            <a:spLocks noGrp="1"/>
          </p:cNvSpPr>
          <p:nvPr>
            <p:ph type="ftr" sz="quarter" idx="11"/>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B148C2BC-0258-48E0-B33A-97320DC44313}"/>
              </a:ext>
            </a:extLst>
          </p:cNvPr>
          <p:cNvSpPr>
            <a:spLocks noGrp="1"/>
          </p:cNvSpPr>
          <p:nvPr>
            <p:ph type="sldNum" sz="quarter" idx="12"/>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68022490"/>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ection (big picture)">
    <p:spTree>
      <p:nvGrpSpPr>
        <p:cNvPr id="1" name=""/>
        <p:cNvGrpSpPr/>
        <p:nvPr/>
      </p:nvGrpSpPr>
      <p:grpSpPr>
        <a:xfrm>
          <a:off x="0" y="0"/>
          <a:ext cx="0" cy="0"/>
          <a:chOff x="0" y="0"/>
          <a:chExt cx="0" cy="0"/>
        </a:xfrm>
      </p:grpSpPr>
      <p:sp>
        <p:nvSpPr>
          <p:cNvPr id="4" name="Bildplatzhalter">
            <a:extLst>
              <a:ext uri="{FF2B5EF4-FFF2-40B4-BE49-F238E27FC236}">
                <a16:creationId xmlns:a16="http://schemas.microsoft.com/office/drawing/2014/main" id="{405DA933-B4D4-4C2F-BF5A-F679206B99F6}"/>
              </a:ext>
            </a:extLst>
          </p:cNvPr>
          <p:cNvSpPr>
            <a:spLocks noGrp="1"/>
          </p:cNvSpPr>
          <p:nvPr>
            <p:ph type="pic" sz="quarter" idx="11"/>
          </p:nvPr>
        </p:nvSpPr>
        <p:spPr>
          <a:xfrm>
            <a:off x="192088" y="188911"/>
            <a:ext cx="11807827" cy="6480178"/>
          </a:xfrm>
          <a:pattFill prst="wdUpDiag">
            <a:fgClr>
              <a:schemeClr val="bg2"/>
            </a:fgClr>
            <a:bgClr>
              <a:schemeClr val="bg1"/>
            </a:bgClr>
          </a:pattFill>
        </p:spPr>
        <p:txBody>
          <a:bodyPr tIns="2628000"/>
          <a:lstStyle>
            <a:lvl1pPr marL="0" indent="0" algn="ctr">
              <a:buNone/>
              <a:defRPr/>
            </a:lvl1pPr>
          </a:lstStyle>
          <a:p>
            <a:r>
              <a:rPr lang="de-DE"/>
              <a:t>Bild durch Klicken auf Symbol hinzufügen</a:t>
            </a:r>
          </a:p>
        </p:txBody>
      </p:sp>
      <p:sp>
        <p:nvSpPr>
          <p:cNvPr id="2" name="Titel 5">
            <a:extLst>
              <a:ext uri="{FF2B5EF4-FFF2-40B4-BE49-F238E27FC236}">
                <a16:creationId xmlns:a16="http://schemas.microsoft.com/office/drawing/2014/main" id="{A85D4FD2-87D1-43BF-8440-E5A1FEAE31C9}"/>
              </a:ext>
            </a:extLst>
          </p:cNvPr>
          <p:cNvSpPr>
            <a:spLocks noGrp="1"/>
          </p:cNvSpPr>
          <p:nvPr>
            <p:ph type="title"/>
          </p:nvPr>
        </p:nvSpPr>
        <p:spPr>
          <a:xfrm>
            <a:off x="407988" y="4365214"/>
            <a:ext cx="11375997" cy="935994"/>
          </a:xfrm>
        </p:spPr>
        <p:txBody>
          <a:bodyPr/>
          <a:lstStyle/>
          <a:p>
            <a:r>
              <a:rPr lang="de-DE"/>
              <a:t>Mastertitelformat bearbeiten</a:t>
            </a:r>
            <a:endParaRPr lang="de-DE" dirty="0"/>
          </a:p>
        </p:txBody>
      </p:sp>
      <p:sp>
        <p:nvSpPr>
          <p:cNvPr id="3" name="Datumsplatzhalter 2">
            <a:extLst>
              <a:ext uri="{FF2B5EF4-FFF2-40B4-BE49-F238E27FC236}">
                <a16:creationId xmlns:a16="http://schemas.microsoft.com/office/drawing/2014/main" id="{15247F53-C36C-4439-BD54-7FAC3E3BB7D5}"/>
              </a:ext>
            </a:extLst>
          </p:cNvPr>
          <p:cNvSpPr>
            <a:spLocks noGrp="1"/>
          </p:cNvSpPr>
          <p:nvPr>
            <p:ph type="dt" sz="half" idx="12"/>
            <p:custDataLst>
              <p:tags r:id="rId1"/>
            </p:custDataLst>
          </p:nvPr>
        </p:nvSpPr>
        <p:spPr>
          <a:xfrm>
            <a:off x="12192000" y="6858000"/>
            <a:ext cx="0" cy="0"/>
          </a:xfrm>
        </p:spPr>
        <p:txBody>
          <a:bodyPr anchor="b"/>
          <a:lstStyle>
            <a:lvl1pPr algn="r">
              <a:defRPr>
                <a:noFill/>
              </a:defRPr>
            </a:lvl1pPr>
          </a:lstStyle>
          <a:p>
            <a:fld id="{54995CD3-6208-4AD2-88FA-90D25B323092}" type="datetime4">
              <a:rPr lang="en-US" smtClean="0"/>
              <a:pPr/>
              <a:t>August 21, 2023</a:t>
            </a:fld>
            <a:endParaRPr lang="en-US" dirty="0"/>
          </a:p>
        </p:txBody>
      </p:sp>
      <p:sp>
        <p:nvSpPr>
          <p:cNvPr id="10" name="Fußzeilenplatzhalter 9">
            <a:extLst>
              <a:ext uri="{FF2B5EF4-FFF2-40B4-BE49-F238E27FC236}">
                <a16:creationId xmlns:a16="http://schemas.microsoft.com/office/drawing/2014/main" id="{BB8E5DE8-E814-41EF-A4BE-37B85B9C8C73}"/>
              </a:ext>
            </a:extLst>
          </p:cNvPr>
          <p:cNvSpPr>
            <a:spLocks noGrp="1"/>
          </p:cNvSpPr>
          <p:nvPr>
            <p:ph type="ftr" sz="quarter" idx="13"/>
            <p:custDataLst>
              <p:tags r:id="rId2"/>
            </p:custDataLst>
          </p:nvPr>
        </p:nvSpPr>
        <p:spPr>
          <a:xfrm>
            <a:off x="12192000" y="6858000"/>
            <a:ext cx="0" cy="0"/>
          </a:xfrm>
        </p:spPr>
        <p:txBody>
          <a:bodyPr anchor="b"/>
          <a:lstStyle>
            <a:lvl1pPr algn="r">
              <a:defRPr>
                <a:noFill/>
              </a:defRPr>
            </a:lvl1pPr>
          </a:lstStyle>
          <a:p>
            <a:r>
              <a:rPr lang="en-US"/>
              <a:t>Heiner Hunold © Continental AG</a:t>
            </a:r>
            <a:endParaRPr lang="en-US" dirty="0"/>
          </a:p>
        </p:txBody>
      </p:sp>
      <p:sp>
        <p:nvSpPr>
          <p:cNvPr id="11" name="Foliennummernplatzhalter 10">
            <a:extLst>
              <a:ext uri="{FF2B5EF4-FFF2-40B4-BE49-F238E27FC236}">
                <a16:creationId xmlns:a16="http://schemas.microsoft.com/office/drawing/2014/main" id="{F1926CA4-6EC6-4823-B3AE-5C73E3D31217}"/>
              </a:ext>
            </a:extLst>
          </p:cNvPr>
          <p:cNvSpPr>
            <a:spLocks noGrp="1"/>
          </p:cNvSpPr>
          <p:nvPr>
            <p:ph type="sldNum" sz="quarter" idx="14"/>
            <p:custDataLst>
              <p:tags r:id="rId3"/>
            </p:custDataLst>
          </p:nvPr>
        </p:nvSpPr>
        <p:spPr>
          <a:xfrm>
            <a:off x="12192000" y="6858000"/>
            <a:ext cx="0" cy="0"/>
          </a:xfrm>
        </p:spPr>
        <p:txBody>
          <a:bodyPr anchor="b"/>
          <a:lstStyle>
            <a:lvl1pPr algn="r">
              <a:defRPr>
                <a:noFill/>
              </a:defRPr>
            </a:lvl1pPr>
          </a:lstStyle>
          <a:p>
            <a:fld id="{ADA48181-2C78-49CB-8C52-912A07842C2E}" type="slidenum">
              <a:rPr lang="en-US"/>
              <a:pPr/>
              <a:t>‹#›</a:t>
            </a:fld>
            <a:endParaRPr lang="en-US" dirty="0"/>
          </a:p>
        </p:txBody>
      </p:sp>
    </p:spTree>
    <p:extLst>
      <p:ext uri="{BB962C8B-B14F-4D97-AF65-F5344CB8AC3E}">
        <p14:creationId xmlns:p14="http://schemas.microsoft.com/office/powerpoint/2010/main" val="2312017667"/>
      </p:ext>
    </p:extLst>
  </p:cSld>
  <p:clrMapOvr>
    <a:masterClrMapping/>
  </p:clrMapOvr>
  <p:transition>
    <p:fade/>
  </p:transition>
  <p:hf hdr="0"/>
  <p:extLst>
    <p:ext uri="{DCECCB84-F9BA-43D5-87BE-67443E8EF086}">
      <p15:sldGuideLst xmlns:p15="http://schemas.microsoft.com/office/powerpoint/2012/main">
        <p15:guide id="1" pos="257" userDrawn="1">
          <p15:clr>
            <a:srgbClr val="FBAE40"/>
          </p15:clr>
        </p15:guide>
        <p15:guide id="2" pos="7423"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3.xml"/><Relationship Id="rId13" Type="http://schemas.openxmlformats.org/officeDocument/2006/relationships/slideLayout" Target="../slideLayouts/slideLayout38.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slideLayout" Target="../slideLayouts/slideLayout37.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5" Type="http://schemas.openxmlformats.org/officeDocument/2006/relationships/theme" Target="../theme/theme2.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 Id="rId14" Type="http://schemas.openxmlformats.org/officeDocument/2006/relationships/slideLayout" Target="../slideLayouts/slideLayout3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07988" y="379498"/>
            <a:ext cx="11375997" cy="935994"/>
          </a:xfrm>
          <a:prstGeom prst="rect">
            <a:avLst/>
          </a:prstGeom>
        </p:spPr>
        <p:txBody>
          <a:bodyPr vert="horz" lIns="0" tIns="25200" rIns="91440" bIns="0" rtlCol="0" anchor="t" anchorCtr="0">
            <a:noAutofit/>
          </a:bodyPr>
          <a:lstStyle/>
          <a:p>
            <a:r>
              <a:rPr lang="en-US" noProof="0" dirty="0" err="1"/>
              <a:t>Titelmasterformat</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p:txBody>
      </p:sp>
      <p:sp>
        <p:nvSpPr>
          <p:cNvPr id="3" name="Textplatzhalter 2"/>
          <p:cNvSpPr>
            <a:spLocks noGrp="1"/>
          </p:cNvSpPr>
          <p:nvPr>
            <p:ph type="body" idx="1"/>
          </p:nvPr>
        </p:nvSpPr>
        <p:spPr>
          <a:xfrm>
            <a:off x="407987" y="1520791"/>
            <a:ext cx="11375997" cy="4572000"/>
          </a:xfrm>
          <a:prstGeom prst="rect">
            <a:avLst/>
          </a:prstGeom>
        </p:spPr>
        <p:txBody>
          <a:bodyPr vert="horz" lIns="0" tIns="18000" rIns="0" bIns="18000" rtlCol="0">
            <a:normAutofit/>
          </a:bodyPr>
          <a:lstStyle/>
          <a:p>
            <a:pPr lvl="0"/>
            <a:r>
              <a:rPr lang="en-US" noProof="0" dirty="0" err="1"/>
              <a:t>Textmasterformate</a:t>
            </a:r>
            <a:r>
              <a:rPr lang="en-US" noProof="0" dirty="0"/>
              <a:t> </a:t>
            </a:r>
            <a:r>
              <a:rPr lang="en-US" noProof="0" dirty="0" err="1"/>
              <a:t>durch</a:t>
            </a:r>
            <a:r>
              <a:rPr lang="en-US" noProof="0" dirty="0"/>
              <a:t> </a:t>
            </a:r>
            <a:r>
              <a:rPr lang="en-US" noProof="0" dirty="0" err="1"/>
              <a:t>Klicken</a:t>
            </a:r>
            <a:r>
              <a:rPr lang="en-US" noProof="0" dirty="0"/>
              <a:t> </a:t>
            </a:r>
            <a:r>
              <a:rPr lang="en-US" noProof="0" dirty="0" err="1"/>
              <a:t>bearbeiten</a:t>
            </a:r>
            <a:endParaRPr lang="en-US" noProof="0" dirty="0"/>
          </a:p>
          <a:p>
            <a:pPr lvl="1"/>
            <a:r>
              <a:rPr lang="en-US" noProof="0" dirty="0" err="1"/>
              <a:t>Zweite</a:t>
            </a:r>
            <a:r>
              <a:rPr lang="en-US" noProof="0" dirty="0"/>
              <a:t> Ebene</a:t>
            </a:r>
          </a:p>
          <a:p>
            <a:pPr lvl="2"/>
            <a:r>
              <a:rPr lang="en-US" noProof="0" dirty="0" err="1"/>
              <a:t>Dritte</a:t>
            </a:r>
            <a:r>
              <a:rPr lang="en-US" noProof="0" dirty="0"/>
              <a:t> Ebene</a:t>
            </a:r>
          </a:p>
          <a:p>
            <a:pPr lvl="3"/>
            <a:r>
              <a:rPr lang="en-US" noProof="0" dirty="0" err="1"/>
              <a:t>Vierte</a:t>
            </a:r>
            <a:r>
              <a:rPr lang="en-US" noProof="0" dirty="0"/>
              <a:t> Ebene</a:t>
            </a:r>
          </a:p>
          <a:p>
            <a:pPr lvl="4"/>
            <a:r>
              <a:rPr lang="en-US" noProof="0" dirty="0" err="1"/>
              <a:t>Fünfte</a:t>
            </a:r>
            <a:r>
              <a:rPr lang="en-US" noProof="0" dirty="0"/>
              <a:t> Ebene</a:t>
            </a:r>
          </a:p>
          <a:p>
            <a:pPr lvl="5"/>
            <a:r>
              <a:rPr lang="en-US" noProof="0" dirty="0" err="1"/>
              <a:t>Sechste</a:t>
            </a:r>
            <a:r>
              <a:rPr lang="en-US" noProof="0" dirty="0"/>
              <a:t> Ebene</a:t>
            </a:r>
          </a:p>
          <a:p>
            <a:pPr lvl="6"/>
            <a:r>
              <a:rPr lang="en-US" noProof="0" dirty="0" err="1"/>
              <a:t>Siebte</a:t>
            </a:r>
            <a:r>
              <a:rPr lang="en-US" noProof="0" dirty="0"/>
              <a:t> Ebene</a:t>
            </a:r>
          </a:p>
          <a:p>
            <a:pPr lvl="7"/>
            <a:r>
              <a:rPr lang="en-US" noProof="0" dirty="0" err="1"/>
              <a:t>Achte</a:t>
            </a:r>
            <a:r>
              <a:rPr lang="en-US" noProof="0" dirty="0"/>
              <a:t> Ebene</a:t>
            </a:r>
          </a:p>
          <a:p>
            <a:pPr lvl="8"/>
            <a:r>
              <a:rPr lang="en-US" noProof="0" dirty="0" err="1"/>
              <a:t>Neunte</a:t>
            </a:r>
            <a:r>
              <a:rPr lang="en-US" noProof="0" dirty="0"/>
              <a:t> Ebene</a:t>
            </a:r>
          </a:p>
        </p:txBody>
      </p:sp>
      <p:sp>
        <p:nvSpPr>
          <p:cNvPr id="24" name="Datumsplatzhalter 23"/>
          <p:cNvSpPr>
            <a:spLocks noGrp="1"/>
          </p:cNvSpPr>
          <p:nvPr>
            <p:ph type="dt" sz="half" idx="2"/>
          </p:nvPr>
        </p:nvSpPr>
        <p:spPr>
          <a:xfrm>
            <a:off x="9698400" y="6422400"/>
            <a:ext cx="972000" cy="150440"/>
          </a:xfrm>
          <a:prstGeom prst="rect">
            <a:avLst/>
          </a:prstGeom>
        </p:spPr>
        <p:txBody>
          <a:bodyPr vert="horz" wrap="none" lIns="0" tIns="0" rIns="0" bIns="0" rtlCol="0" anchor="ctr" anchorCtr="0"/>
          <a:lstStyle>
            <a:lvl1pPr algn="r">
              <a:defRPr sz="800">
                <a:solidFill>
                  <a:schemeClr val="tx1"/>
                </a:solidFill>
                <a:latin typeface="+mn-lt"/>
              </a:defRPr>
            </a:lvl1pPr>
          </a:lstStyle>
          <a:p>
            <a:fld id="{DF684503-EE3F-43A3-985E-C5428080F524}" type="datetime4">
              <a:rPr lang="en-US" smtClean="0"/>
              <a:pPr/>
              <a:t>August 21, 2023</a:t>
            </a:fld>
            <a:endParaRPr lang="en-US" dirty="0"/>
          </a:p>
        </p:txBody>
      </p:sp>
      <p:sp>
        <p:nvSpPr>
          <p:cNvPr id="26" name="Foliennummernplatzhalter 25"/>
          <p:cNvSpPr>
            <a:spLocks noGrp="1"/>
          </p:cNvSpPr>
          <p:nvPr>
            <p:ph type="sldNum" sz="quarter" idx="4"/>
          </p:nvPr>
        </p:nvSpPr>
        <p:spPr>
          <a:xfrm>
            <a:off x="11280576" y="6422400"/>
            <a:ext cx="503411" cy="150440"/>
          </a:xfrm>
          <a:prstGeom prst="rect">
            <a:avLst/>
          </a:prstGeom>
        </p:spPr>
        <p:txBody>
          <a:bodyPr vert="horz" wrap="none" lIns="0" tIns="0" rIns="0" bIns="0" rtlCol="0" anchor="ctr" anchorCtr="0"/>
          <a:lstStyle>
            <a:lvl1pPr algn="r">
              <a:defRPr sz="800" b="1">
                <a:solidFill>
                  <a:schemeClr val="tx1"/>
                </a:solidFill>
                <a:latin typeface="+mn-lt"/>
              </a:defRPr>
            </a:lvl1pPr>
          </a:lstStyle>
          <a:p>
            <a:fld id="{ADA48181-2C78-49CB-8C52-912A07842C2E}" type="slidenum">
              <a:rPr lang="en-US" smtClean="0"/>
              <a:pPr/>
              <a:t>‹#›</a:t>
            </a:fld>
            <a:endParaRPr lang="en-US" dirty="0"/>
          </a:p>
        </p:txBody>
      </p:sp>
      <p:sp>
        <p:nvSpPr>
          <p:cNvPr id="4" name="empower - DO NOT DELETE!!!"/>
          <p:cNvSpPr/>
          <p:nvPr>
            <p:custDataLst>
              <p:tags r:id="rId27"/>
            </p:custDataLst>
          </p:nvPr>
        </p:nvSpPr>
        <p:spPr>
          <a:xfrm>
            <a:off x="0" y="0"/>
            <a:ext cx="0" cy="0"/>
          </a:xfrm>
          <a:prstGeom prst="ellipse">
            <a:avLst/>
          </a:prstGeom>
          <a:solidFill>
            <a:schemeClr val="accent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en-US" sz="2133" dirty="0" err="1">
              <a:solidFill>
                <a:schemeClr val="bg2">
                  <a:lumMod val="10000"/>
                </a:schemeClr>
              </a:solidFill>
            </a:endParaRPr>
          </a:p>
        </p:txBody>
      </p:sp>
      <p:sp>
        <p:nvSpPr>
          <p:cNvPr id="16" name="empower - DO NOT DELETE!!!" hidden="1"/>
          <p:cNvSpPr/>
          <p:nvPr>
            <p:custDataLst>
              <p:tags r:id="rId28"/>
            </p:custDataLst>
          </p:nvPr>
        </p:nvSpPr>
        <p:spPr>
          <a:xfrm>
            <a:off x="0" y="0"/>
            <a:ext cx="0" cy="0"/>
          </a:xfrm>
          <a:prstGeom prst="ellipse">
            <a:avLst/>
          </a:prstGeom>
          <a:solidFill>
            <a:schemeClr val="accent1"/>
          </a:solidFill>
          <a:ln w="95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lvl="0" algn="ctr"/>
            <a:endParaRPr lang="en-US" sz="2133" dirty="0" err="1">
              <a:solidFill>
                <a:schemeClr val="bg2">
                  <a:lumMod val="10000"/>
                </a:schemeClr>
              </a:solidFill>
            </a:endParaRPr>
          </a:p>
        </p:txBody>
      </p:sp>
      <p:sp>
        <p:nvSpPr>
          <p:cNvPr id="5" name="Fußzeilenplatzhalter 4">
            <a:extLst>
              <a:ext uri="{FF2B5EF4-FFF2-40B4-BE49-F238E27FC236}">
                <a16:creationId xmlns:a16="http://schemas.microsoft.com/office/drawing/2014/main" id="{27254704-E119-42D2-B731-CE591F07E024}"/>
              </a:ext>
            </a:extLst>
          </p:cNvPr>
          <p:cNvSpPr>
            <a:spLocks noGrp="1"/>
          </p:cNvSpPr>
          <p:nvPr>
            <p:ph type="ftr" sz="quarter" idx="3"/>
          </p:nvPr>
        </p:nvSpPr>
        <p:spPr>
          <a:xfrm>
            <a:off x="4836000" y="6422400"/>
            <a:ext cx="2520000" cy="150440"/>
          </a:xfrm>
          <a:prstGeom prst="rect">
            <a:avLst/>
          </a:prstGeom>
        </p:spPr>
        <p:txBody>
          <a:bodyPr vert="horz" lIns="0" tIns="0" rIns="0" bIns="0" rtlCol="0" anchor="ctr" anchorCtr="0"/>
          <a:lstStyle>
            <a:lvl1pPr algn="l">
              <a:defRPr sz="800">
                <a:solidFill>
                  <a:schemeClr val="tx1"/>
                </a:solidFill>
              </a:defRPr>
            </a:lvl1pPr>
          </a:lstStyle>
          <a:p>
            <a:pPr algn="ctr"/>
            <a:r>
              <a:rPr lang="en-US"/>
              <a:t>Heiner Hunold © Continental AG</a:t>
            </a:r>
            <a:endParaRPr lang="en-US" dirty="0"/>
          </a:p>
        </p:txBody>
      </p:sp>
      <p:cxnSp>
        <p:nvCxnSpPr>
          <p:cNvPr id="11" name="Black Line">
            <a:extLst>
              <a:ext uri="{FF2B5EF4-FFF2-40B4-BE49-F238E27FC236}">
                <a16:creationId xmlns:a16="http://schemas.microsoft.com/office/drawing/2014/main" id="{E9378969-696F-42B5-9445-64508D338C85}"/>
              </a:ext>
            </a:extLst>
          </p:cNvPr>
          <p:cNvCxnSpPr>
            <a:cxnSpLocks/>
          </p:cNvCxnSpPr>
          <p:nvPr userDrawn="1"/>
        </p:nvCxnSpPr>
        <p:spPr>
          <a:xfrm>
            <a:off x="407987" y="6303600"/>
            <a:ext cx="11376000" cy="0"/>
          </a:xfrm>
          <a:prstGeom prst="line">
            <a:avLst/>
          </a:prstGeom>
          <a:ln w="4445">
            <a:solidFill>
              <a:schemeClr val="tx1"/>
            </a:solidFill>
          </a:ln>
        </p:spPr>
        <p:style>
          <a:lnRef idx="1">
            <a:schemeClr val="accent1"/>
          </a:lnRef>
          <a:fillRef idx="0">
            <a:schemeClr val="accent1"/>
          </a:fillRef>
          <a:effectRef idx="0">
            <a:schemeClr val="accent1"/>
          </a:effectRef>
          <a:fontRef idx="minor">
            <a:schemeClr val="tx1"/>
          </a:fontRef>
        </p:style>
      </p:cxnSp>
      <p:pic>
        <p:nvPicPr>
          <p:cNvPr id="12" name="LOGO">
            <a:extLst>
              <a:ext uri="{FF2B5EF4-FFF2-40B4-BE49-F238E27FC236}">
                <a16:creationId xmlns:a16="http://schemas.microsoft.com/office/drawing/2014/main" id="{3DBA5B3A-85CC-4C61-82AD-A382AD3B0038}"/>
              </a:ext>
            </a:extLst>
          </p:cNvPr>
          <p:cNvPicPr>
            <a:picLocks noChangeAspect="1"/>
          </p:cNvPicPr>
          <p:nvPr userDrawn="1"/>
        </p:nvPicPr>
        <p:blipFill>
          <a:blip r:embed="rId29">
            <a:extLst>
              <a:ext uri="{28A0092B-C50C-407E-A947-70E740481C1C}">
                <a14:useLocalDpi xmlns:a14="http://schemas.microsoft.com/office/drawing/2010/main" val="0"/>
              </a:ext>
            </a:extLst>
          </a:blip>
          <a:stretch>
            <a:fillRect/>
          </a:stretch>
        </p:blipFill>
        <p:spPr bwMode="black">
          <a:xfrm>
            <a:off x="324590" y="6336000"/>
            <a:ext cx="1054886" cy="324000"/>
          </a:xfrm>
          <a:prstGeom prst="rect">
            <a:avLst/>
          </a:prstGeom>
          <a:noFill/>
          <a:ln>
            <a:noFill/>
          </a:ln>
        </p:spPr>
      </p:pic>
      <p:sp>
        <p:nvSpPr>
          <p:cNvPr id="10" name="Textfeld 9">
            <a:extLst>
              <a:ext uri="{FF2B5EF4-FFF2-40B4-BE49-F238E27FC236}">
                <a16:creationId xmlns:a16="http://schemas.microsoft.com/office/drawing/2014/main" id="{F4CA8FC9-6544-D5CA-39F7-A7EF08BCB78C}"/>
              </a:ext>
            </a:extLst>
          </p:cNvPr>
          <p:cNvSpPr txBox="1"/>
          <p:nvPr userDrawn="1">
            <p:extLst>
              <p:ext uri="{1162E1C5-73C7-4A58-AE30-91384D911F3F}">
                <p184:classification xmlns:p184="http://schemas.microsoft.com/office/powerpoint/2018/4/main" val="ftr"/>
              </p:ext>
            </p:extLst>
          </p:nvPr>
        </p:nvSpPr>
        <p:spPr>
          <a:xfrm>
            <a:off x="5957062" y="6736080"/>
            <a:ext cx="306388"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Public</a:t>
            </a:r>
          </a:p>
        </p:txBody>
      </p:sp>
    </p:spTree>
    <p:extLst>
      <p:ext uri="{BB962C8B-B14F-4D97-AF65-F5344CB8AC3E}">
        <p14:creationId xmlns:p14="http://schemas.microsoft.com/office/powerpoint/2010/main" val="1423532128"/>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5" r:id="rId4"/>
    <p:sldLayoutId id="2147483756" r:id="rId5"/>
    <p:sldLayoutId id="2147483757" r:id="rId6"/>
    <p:sldLayoutId id="2147483778" r:id="rId7"/>
    <p:sldLayoutId id="2147483759" r:id="rId8"/>
    <p:sldLayoutId id="2147483760" r:id="rId9"/>
    <p:sldLayoutId id="2147483761" r:id="rId10"/>
    <p:sldLayoutId id="2147483762" r:id="rId11"/>
    <p:sldLayoutId id="2147483763" r:id="rId12"/>
    <p:sldLayoutId id="2147483764" r:id="rId13"/>
    <p:sldLayoutId id="2147483765" r:id="rId14"/>
    <p:sldLayoutId id="2147483766" r:id="rId15"/>
    <p:sldLayoutId id="2147483767" r:id="rId16"/>
    <p:sldLayoutId id="2147483777" r:id="rId17"/>
    <p:sldLayoutId id="2147483768" r:id="rId18"/>
    <p:sldLayoutId id="2147483769" r:id="rId19"/>
    <p:sldLayoutId id="2147483770" r:id="rId20"/>
    <p:sldLayoutId id="2147483771" r:id="rId21"/>
    <p:sldLayoutId id="2147483772" r:id="rId22"/>
    <p:sldLayoutId id="2147483774" r:id="rId23"/>
    <p:sldLayoutId id="2147483775" r:id="rId24"/>
    <p:sldLayoutId id="2147483776" r:id="rId25"/>
  </p:sldLayoutIdLst>
  <p:transition>
    <p:fade/>
  </p:transition>
  <p:hf hdr="0"/>
  <p:txStyles>
    <p:titleStyle>
      <a:lvl1pPr algn="l" defTabSz="1219170" rtl="0" eaLnBrk="1" latinLnBrk="0" hangingPunct="1">
        <a:lnSpc>
          <a:spcPct val="95000"/>
        </a:lnSpc>
        <a:spcBef>
          <a:spcPct val="0"/>
        </a:spcBef>
        <a:buNone/>
        <a:defRPr sz="3200" b="1" kern="1200">
          <a:solidFill>
            <a:schemeClr val="accent1"/>
          </a:solidFill>
          <a:latin typeface="+mj-lt"/>
          <a:ea typeface="+mj-ea"/>
          <a:cs typeface="Arial" pitchFamily="34" charset="0"/>
        </a:defRPr>
      </a:lvl1pPr>
    </p:titleStyle>
    <p:bodyStyle>
      <a:lvl1pPr marL="180975"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1pPr>
      <a:lvl2pPr marL="360000"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2pPr>
      <a:lvl3pPr marL="540000" indent="-180000"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3pPr>
      <a:lvl4pPr marL="720000"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4pPr>
      <a:lvl5pPr marL="898525" indent="-180975" algn="l" defTabSz="1219170" rtl="0" eaLnBrk="1" latinLnBrk="0" hangingPunct="1">
        <a:lnSpc>
          <a:spcPct val="100000"/>
        </a:lnSpc>
        <a:spcBef>
          <a:spcPts val="0"/>
        </a:spcBef>
        <a:spcAft>
          <a:spcPts val="600"/>
        </a:spcAft>
        <a:buClr>
          <a:schemeClr val="accent1"/>
        </a:buClr>
        <a:buSzPct val="125000"/>
        <a:buFont typeface="Arial" pitchFamily="34" charset="0"/>
        <a:buChar char="›"/>
        <a:defRPr sz="1800" b="0" kern="1200">
          <a:solidFill>
            <a:schemeClr val="tx1"/>
          </a:solidFill>
          <a:latin typeface="+mn-lt"/>
          <a:ea typeface="+mn-ea"/>
          <a:cs typeface="Arial" pitchFamily="34" charset="0"/>
        </a:defRPr>
      </a:lvl5pPr>
      <a:lvl6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6pPr>
      <a:lvl7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7pPr>
      <a:lvl8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8pPr>
      <a:lvl9pPr marL="900000" indent="-180000" algn="l" defTabSz="1219170" rtl="0" eaLnBrk="1" latinLnBrk="0" hangingPunct="1">
        <a:lnSpc>
          <a:spcPct val="100000"/>
        </a:lnSpc>
        <a:spcBef>
          <a:spcPts val="0"/>
        </a:spcBef>
        <a:spcAft>
          <a:spcPts val="600"/>
        </a:spcAft>
        <a:buClr>
          <a:schemeClr val="accent1"/>
        </a:buClr>
        <a:buSzPct val="125000"/>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119">
          <p15:clr>
            <a:srgbClr val="F26B43"/>
          </p15:clr>
        </p15:guide>
        <p15:guide id="2" pos="121">
          <p15:clr>
            <a:srgbClr val="F26B43"/>
          </p15:clr>
        </p15:guide>
        <p15:guide id="3" pos="7559">
          <p15:clr>
            <a:srgbClr val="F26B43"/>
          </p15:clr>
        </p15:guide>
        <p15:guide id="4" orient="horz" pos="420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Cím helye 1">
            <a:extLst>
              <a:ext uri="{FF2B5EF4-FFF2-40B4-BE49-F238E27FC236}">
                <a16:creationId xmlns:a16="http://schemas.microsoft.com/office/drawing/2014/main" id="{B0A3B5E2-11E2-F06F-B9AF-2741D97E78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u-HU"/>
              <a:t>Mintacím szerkesztése</a:t>
            </a:r>
          </a:p>
        </p:txBody>
      </p:sp>
      <p:sp>
        <p:nvSpPr>
          <p:cNvPr id="3" name="Szöveg helye 2">
            <a:extLst>
              <a:ext uri="{FF2B5EF4-FFF2-40B4-BE49-F238E27FC236}">
                <a16:creationId xmlns:a16="http://schemas.microsoft.com/office/drawing/2014/main" id="{AE162B3D-BD98-0B7E-0698-3B80B53AF97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hu-HU"/>
              <a:t>Mintaszöveg szerkesztése</a:t>
            </a:r>
          </a:p>
          <a:p>
            <a:pPr lvl="1"/>
            <a:r>
              <a:rPr lang="hu-HU"/>
              <a:t>Második szint</a:t>
            </a:r>
          </a:p>
          <a:p>
            <a:pPr lvl="2"/>
            <a:r>
              <a:rPr lang="hu-HU"/>
              <a:t>Harmadik szint</a:t>
            </a:r>
          </a:p>
          <a:p>
            <a:pPr lvl="3"/>
            <a:r>
              <a:rPr lang="hu-HU"/>
              <a:t>Negyedik szint</a:t>
            </a:r>
          </a:p>
          <a:p>
            <a:pPr lvl="4"/>
            <a:r>
              <a:rPr lang="hu-HU"/>
              <a:t>Ötödik szint</a:t>
            </a:r>
          </a:p>
        </p:txBody>
      </p:sp>
      <p:sp>
        <p:nvSpPr>
          <p:cNvPr id="4" name="Dátum helye 3">
            <a:extLst>
              <a:ext uri="{FF2B5EF4-FFF2-40B4-BE49-F238E27FC236}">
                <a16:creationId xmlns:a16="http://schemas.microsoft.com/office/drawing/2014/main" id="{DF311B3B-7D9A-4120-D44C-EE265C86FB4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4303A36-D5B4-4D10-BE73-1BE0924976B7}" type="datetimeFigureOut">
              <a:rPr lang="hu-HU" smtClean="0"/>
              <a:t>2023. 08. 21.</a:t>
            </a:fld>
            <a:endParaRPr lang="hu-HU"/>
          </a:p>
        </p:txBody>
      </p:sp>
      <p:sp>
        <p:nvSpPr>
          <p:cNvPr id="5" name="Élőláb helye 4">
            <a:extLst>
              <a:ext uri="{FF2B5EF4-FFF2-40B4-BE49-F238E27FC236}">
                <a16:creationId xmlns:a16="http://schemas.microsoft.com/office/drawing/2014/main" id="{4F6D704B-D45C-AF42-409E-3591CD040C2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hu-HU"/>
          </a:p>
        </p:txBody>
      </p:sp>
      <p:sp>
        <p:nvSpPr>
          <p:cNvPr id="6" name="Dia számának helye 5">
            <a:extLst>
              <a:ext uri="{FF2B5EF4-FFF2-40B4-BE49-F238E27FC236}">
                <a16:creationId xmlns:a16="http://schemas.microsoft.com/office/drawing/2014/main" id="{1A2F86B0-8362-0F9E-7C73-69CC7DCD6BD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7D8B700-C0FD-4DC8-B888-023394F279E4}" type="slidenum">
              <a:rPr lang="hu-HU" smtClean="0"/>
              <a:t>‹#›</a:t>
            </a:fld>
            <a:endParaRPr lang="hu-HU"/>
          </a:p>
        </p:txBody>
      </p:sp>
      <p:sp>
        <p:nvSpPr>
          <p:cNvPr id="11" name="Textfeld 10">
            <a:extLst>
              <a:ext uri="{FF2B5EF4-FFF2-40B4-BE49-F238E27FC236}">
                <a16:creationId xmlns:a16="http://schemas.microsoft.com/office/drawing/2014/main" id="{CA0AD389-C28C-60D3-70B5-C980CA528385}"/>
              </a:ext>
            </a:extLst>
          </p:cNvPr>
          <p:cNvSpPr txBox="1"/>
          <p:nvPr userDrawn="1">
            <p:extLst>
              <p:ext uri="{1162E1C5-73C7-4A58-AE30-91384D911F3F}">
                <p184:classification xmlns:p184="http://schemas.microsoft.com/office/powerpoint/2018/4/main" val="ftr"/>
              </p:ext>
            </p:extLst>
          </p:nvPr>
        </p:nvSpPr>
        <p:spPr>
          <a:xfrm>
            <a:off x="5957062" y="6736080"/>
            <a:ext cx="306388" cy="121920"/>
          </a:xfrm>
          <a:prstGeom prst="rect">
            <a:avLst/>
          </a:prstGeom>
        </p:spPr>
        <p:txBody>
          <a:bodyPr horzOverflow="overflow" lIns="0" tIns="0" rIns="0" bIns="0">
            <a:spAutoFit/>
          </a:bodyPr>
          <a:lstStyle/>
          <a:p>
            <a:pPr algn="l"/>
            <a:r>
              <a:rPr lang="de-DE" sz="800">
                <a:solidFill>
                  <a:srgbClr val="000000"/>
                </a:solidFill>
                <a:latin typeface="Arial" panose="020B0604020202020204" pitchFamily="34" charset="0"/>
                <a:cs typeface="Arial" panose="020B0604020202020204" pitchFamily="34" charset="0"/>
              </a:rPr>
              <a:t>Public</a:t>
            </a:r>
          </a:p>
        </p:txBody>
      </p:sp>
    </p:spTree>
    <p:extLst>
      <p:ext uri="{BB962C8B-B14F-4D97-AF65-F5344CB8AC3E}">
        <p14:creationId xmlns:p14="http://schemas.microsoft.com/office/powerpoint/2010/main" val="3424720850"/>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 id="2147483792" r:id="rId12"/>
    <p:sldLayoutId id="2147483793" r:id="rId13"/>
    <p:sldLayoutId id="2147483794"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hu-H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8.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emf"/><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37.xml"/><Relationship Id="rId4" Type="http://schemas.openxmlformats.org/officeDocument/2006/relationships/image" Target="../media/image1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26" Type="http://schemas.openxmlformats.org/officeDocument/2006/relationships/tags" Target="../tags/tag145.xml"/><Relationship Id="rId21" Type="http://schemas.openxmlformats.org/officeDocument/2006/relationships/tags" Target="../tags/tag140.xml"/><Relationship Id="rId42" Type="http://schemas.openxmlformats.org/officeDocument/2006/relationships/tags" Target="../tags/tag161.xml"/><Relationship Id="rId47" Type="http://schemas.openxmlformats.org/officeDocument/2006/relationships/tags" Target="../tags/tag166.xml"/><Relationship Id="rId63" Type="http://schemas.openxmlformats.org/officeDocument/2006/relationships/tags" Target="../tags/tag182.xml"/><Relationship Id="rId68" Type="http://schemas.openxmlformats.org/officeDocument/2006/relationships/tags" Target="../tags/tag187.xml"/><Relationship Id="rId16" Type="http://schemas.openxmlformats.org/officeDocument/2006/relationships/tags" Target="../tags/tag135.xml"/><Relationship Id="rId11" Type="http://schemas.openxmlformats.org/officeDocument/2006/relationships/tags" Target="../tags/tag130.xml"/><Relationship Id="rId24" Type="http://schemas.openxmlformats.org/officeDocument/2006/relationships/tags" Target="../tags/tag143.xml"/><Relationship Id="rId32" Type="http://schemas.openxmlformats.org/officeDocument/2006/relationships/tags" Target="../tags/tag151.xml"/><Relationship Id="rId37" Type="http://schemas.openxmlformats.org/officeDocument/2006/relationships/tags" Target="../tags/tag156.xml"/><Relationship Id="rId40" Type="http://schemas.openxmlformats.org/officeDocument/2006/relationships/tags" Target="../tags/tag159.xml"/><Relationship Id="rId45" Type="http://schemas.openxmlformats.org/officeDocument/2006/relationships/tags" Target="../tags/tag164.xml"/><Relationship Id="rId53" Type="http://schemas.openxmlformats.org/officeDocument/2006/relationships/tags" Target="../tags/tag172.xml"/><Relationship Id="rId58" Type="http://schemas.openxmlformats.org/officeDocument/2006/relationships/tags" Target="../tags/tag177.xml"/><Relationship Id="rId66" Type="http://schemas.openxmlformats.org/officeDocument/2006/relationships/tags" Target="../tags/tag185.xml"/><Relationship Id="rId74" Type="http://schemas.openxmlformats.org/officeDocument/2006/relationships/tags" Target="../tags/tag193.xml"/><Relationship Id="rId79" Type="http://schemas.openxmlformats.org/officeDocument/2006/relationships/image" Target="../media/image6.emf"/><Relationship Id="rId5" Type="http://schemas.openxmlformats.org/officeDocument/2006/relationships/tags" Target="../tags/tag124.xml"/><Relationship Id="rId61" Type="http://schemas.openxmlformats.org/officeDocument/2006/relationships/tags" Target="../tags/tag180.xml"/><Relationship Id="rId19" Type="http://schemas.openxmlformats.org/officeDocument/2006/relationships/tags" Target="../tags/tag138.xml"/><Relationship Id="rId14" Type="http://schemas.openxmlformats.org/officeDocument/2006/relationships/tags" Target="../tags/tag133.xml"/><Relationship Id="rId22" Type="http://schemas.openxmlformats.org/officeDocument/2006/relationships/tags" Target="../tags/tag141.xml"/><Relationship Id="rId27" Type="http://schemas.openxmlformats.org/officeDocument/2006/relationships/tags" Target="../tags/tag146.xml"/><Relationship Id="rId30" Type="http://schemas.openxmlformats.org/officeDocument/2006/relationships/tags" Target="../tags/tag149.xml"/><Relationship Id="rId35" Type="http://schemas.openxmlformats.org/officeDocument/2006/relationships/tags" Target="../tags/tag154.xml"/><Relationship Id="rId43" Type="http://schemas.openxmlformats.org/officeDocument/2006/relationships/tags" Target="../tags/tag162.xml"/><Relationship Id="rId48" Type="http://schemas.openxmlformats.org/officeDocument/2006/relationships/tags" Target="../tags/tag167.xml"/><Relationship Id="rId56" Type="http://schemas.openxmlformats.org/officeDocument/2006/relationships/tags" Target="../tags/tag175.xml"/><Relationship Id="rId64" Type="http://schemas.openxmlformats.org/officeDocument/2006/relationships/tags" Target="../tags/tag183.xml"/><Relationship Id="rId69" Type="http://schemas.openxmlformats.org/officeDocument/2006/relationships/tags" Target="../tags/tag188.xml"/><Relationship Id="rId77" Type="http://schemas.openxmlformats.org/officeDocument/2006/relationships/image" Target="../media/image16.jpeg"/><Relationship Id="rId8" Type="http://schemas.openxmlformats.org/officeDocument/2006/relationships/tags" Target="../tags/tag127.xml"/><Relationship Id="rId51" Type="http://schemas.openxmlformats.org/officeDocument/2006/relationships/tags" Target="../tags/tag170.xml"/><Relationship Id="rId72" Type="http://schemas.openxmlformats.org/officeDocument/2006/relationships/tags" Target="../tags/tag191.xml"/><Relationship Id="rId80" Type="http://schemas.openxmlformats.org/officeDocument/2006/relationships/image" Target="../media/image13.png"/><Relationship Id="rId3" Type="http://schemas.openxmlformats.org/officeDocument/2006/relationships/tags" Target="../tags/tag122.xml"/><Relationship Id="rId12" Type="http://schemas.openxmlformats.org/officeDocument/2006/relationships/tags" Target="../tags/tag131.xml"/><Relationship Id="rId17" Type="http://schemas.openxmlformats.org/officeDocument/2006/relationships/tags" Target="../tags/tag136.xml"/><Relationship Id="rId25" Type="http://schemas.openxmlformats.org/officeDocument/2006/relationships/tags" Target="../tags/tag144.xml"/><Relationship Id="rId33" Type="http://schemas.openxmlformats.org/officeDocument/2006/relationships/tags" Target="../tags/tag152.xml"/><Relationship Id="rId38" Type="http://schemas.openxmlformats.org/officeDocument/2006/relationships/tags" Target="../tags/tag157.xml"/><Relationship Id="rId46" Type="http://schemas.openxmlformats.org/officeDocument/2006/relationships/tags" Target="../tags/tag165.xml"/><Relationship Id="rId59" Type="http://schemas.openxmlformats.org/officeDocument/2006/relationships/tags" Target="../tags/tag178.xml"/><Relationship Id="rId67" Type="http://schemas.openxmlformats.org/officeDocument/2006/relationships/tags" Target="../tags/tag186.xml"/><Relationship Id="rId20" Type="http://schemas.openxmlformats.org/officeDocument/2006/relationships/tags" Target="../tags/tag139.xml"/><Relationship Id="rId41" Type="http://schemas.openxmlformats.org/officeDocument/2006/relationships/tags" Target="../tags/tag160.xml"/><Relationship Id="rId54" Type="http://schemas.openxmlformats.org/officeDocument/2006/relationships/tags" Target="../tags/tag173.xml"/><Relationship Id="rId62" Type="http://schemas.openxmlformats.org/officeDocument/2006/relationships/tags" Target="../tags/tag181.xml"/><Relationship Id="rId70" Type="http://schemas.openxmlformats.org/officeDocument/2006/relationships/tags" Target="../tags/tag189.xml"/><Relationship Id="rId75" Type="http://schemas.openxmlformats.org/officeDocument/2006/relationships/slideLayout" Target="../slideLayouts/slideLayout38.xml"/><Relationship Id="rId1" Type="http://schemas.openxmlformats.org/officeDocument/2006/relationships/tags" Target="../tags/tag120.xml"/><Relationship Id="rId6" Type="http://schemas.openxmlformats.org/officeDocument/2006/relationships/tags" Target="../tags/tag125.xml"/><Relationship Id="rId15" Type="http://schemas.openxmlformats.org/officeDocument/2006/relationships/tags" Target="../tags/tag134.xml"/><Relationship Id="rId23" Type="http://schemas.openxmlformats.org/officeDocument/2006/relationships/tags" Target="../tags/tag142.xml"/><Relationship Id="rId28" Type="http://schemas.openxmlformats.org/officeDocument/2006/relationships/tags" Target="../tags/tag147.xml"/><Relationship Id="rId36" Type="http://schemas.openxmlformats.org/officeDocument/2006/relationships/tags" Target="../tags/tag155.xml"/><Relationship Id="rId49" Type="http://schemas.openxmlformats.org/officeDocument/2006/relationships/tags" Target="../tags/tag168.xml"/><Relationship Id="rId57" Type="http://schemas.openxmlformats.org/officeDocument/2006/relationships/tags" Target="../tags/tag176.xml"/><Relationship Id="rId10" Type="http://schemas.openxmlformats.org/officeDocument/2006/relationships/tags" Target="../tags/tag129.xml"/><Relationship Id="rId31" Type="http://schemas.openxmlformats.org/officeDocument/2006/relationships/tags" Target="../tags/tag150.xml"/><Relationship Id="rId44" Type="http://schemas.openxmlformats.org/officeDocument/2006/relationships/tags" Target="../tags/tag163.xml"/><Relationship Id="rId52" Type="http://schemas.openxmlformats.org/officeDocument/2006/relationships/tags" Target="../tags/tag171.xml"/><Relationship Id="rId60" Type="http://schemas.openxmlformats.org/officeDocument/2006/relationships/tags" Target="../tags/tag179.xml"/><Relationship Id="rId65" Type="http://schemas.openxmlformats.org/officeDocument/2006/relationships/tags" Target="../tags/tag184.xml"/><Relationship Id="rId73" Type="http://schemas.openxmlformats.org/officeDocument/2006/relationships/tags" Target="../tags/tag192.xml"/><Relationship Id="rId78" Type="http://schemas.openxmlformats.org/officeDocument/2006/relationships/oleObject" Target="../embeddings/oleObject3.bin"/><Relationship Id="rId4" Type="http://schemas.openxmlformats.org/officeDocument/2006/relationships/tags" Target="../tags/tag123.xml"/><Relationship Id="rId9" Type="http://schemas.openxmlformats.org/officeDocument/2006/relationships/tags" Target="../tags/tag128.xml"/><Relationship Id="rId13" Type="http://schemas.openxmlformats.org/officeDocument/2006/relationships/tags" Target="../tags/tag132.xml"/><Relationship Id="rId18" Type="http://schemas.openxmlformats.org/officeDocument/2006/relationships/tags" Target="../tags/tag137.xml"/><Relationship Id="rId39" Type="http://schemas.openxmlformats.org/officeDocument/2006/relationships/tags" Target="../tags/tag158.xml"/><Relationship Id="rId34" Type="http://schemas.openxmlformats.org/officeDocument/2006/relationships/tags" Target="../tags/tag153.xml"/><Relationship Id="rId50" Type="http://schemas.openxmlformats.org/officeDocument/2006/relationships/tags" Target="../tags/tag169.xml"/><Relationship Id="rId55" Type="http://schemas.openxmlformats.org/officeDocument/2006/relationships/tags" Target="../tags/tag174.xml"/><Relationship Id="rId76" Type="http://schemas.openxmlformats.org/officeDocument/2006/relationships/image" Target="../media/image5.png"/><Relationship Id="rId7" Type="http://schemas.openxmlformats.org/officeDocument/2006/relationships/tags" Target="../tags/tag126.xml"/><Relationship Id="rId71" Type="http://schemas.openxmlformats.org/officeDocument/2006/relationships/tags" Target="../tags/tag190.xml"/><Relationship Id="rId2" Type="http://schemas.openxmlformats.org/officeDocument/2006/relationships/tags" Target="../tags/tag121.xml"/><Relationship Id="rId29" Type="http://schemas.openxmlformats.org/officeDocument/2006/relationships/tags" Target="../tags/tag148.xml"/></Relationships>
</file>

<file path=ppt/slides/_rels/slide2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26" Type="http://schemas.openxmlformats.org/officeDocument/2006/relationships/tags" Target="../tags/tag83.xml"/><Relationship Id="rId21" Type="http://schemas.openxmlformats.org/officeDocument/2006/relationships/tags" Target="../tags/tag78.xml"/><Relationship Id="rId42" Type="http://schemas.openxmlformats.org/officeDocument/2006/relationships/tags" Target="../tags/tag99.xml"/><Relationship Id="rId47" Type="http://schemas.openxmlformats.org/officeDocument/2006/relationships/tags" Target="../tags/tag104.xml"/><Relationship Id="rId63" Type="http://schemas.openxmlformats.org/officeDocument/2006/relationships/slideLayout" Target="../slideLayouts/slideLayout39.xml"/><Relationship Id="rId68" Type="http://schemas.openxmlformats.org/officeDocument/2006/relationships/image" Target="../media/image6.emf"/><Relationship Id="rId7" Type="http://schemas.openxmlformats.org/officeDocument/2006/relationships/tags" Target="../tags/tag64.xml"/><Relationship Id="rId2" Type="http://schemas.openxmlformats.org/officeDocument/2006/relationships/tags" Target="../tags/tag59.xml"/><Relationship Id="rId16" Type="http://schemas.openxmlformats.org/officeDocument/2006/relationships/tags" Target="../tags/tag73.xml"/><Relationship Id="rId29" Type="http://schemas.openxmlformats.org/officeDocument/2006/relationships/tags" Target="../tags/tag86.xml"/><Relationship Id="rId11" Type="http://schemas.openxmlformats.org/officeDocument/2006/relationships/tags" Target="../tags/tag68.xml"/><Relationship Id="rId24" Type="http://schemas.openxmlformats.org/officeDocument/2006/relationships/tags" Target="../tags/tag81.xml"/><Relationship Id="rId32" Type="http://schemas.openxmlformats.org/officeDocument/2006/relationships/tags" Target="../tags/tag89.xml"/><Relationship Id="rId37" Type="http://schemas.openxmlformats.org/officeDocument/2006/relationships/tags" Target="../tags/tag94.xml"/><Relationship Id="rId40" Type="http://schemas.openxmlformats.org/officeDocument/2006/relationships/tags" Target="../tags/tag97.xml"/><Relationship Id="rId45" Type="http://schemas.openxmlformats.org/officeDocument/2006/relationships/tags" Target="../tags/tag102.xml"/><Relationship Id="rId53" Type="http://schemas.openxmlformats.org/officeDocument/2006/relationships/tags" Target="../tags/tag110.xml"/><Relationship Id="rId58" Type="http://schemas.openxmlformats.org/officeDocument/2006/relationships/tags" Target="../tags/tag115.xml"/><Relationship Id="rId66" Type="http://schemas.openxmlformats.org/officeDocument/2006/relationships/image" Target="../media/image5.png"/><Relationship Id="rId5" Type="http://schemas.openxmlformats.org/officeDocument/2006/relationships/tags" Target="../tags/tag62.xml"/><Relationship Id="rId61" Type="http://schemas.openxmlformats.org/officeDocument/2006/relationships/tags" Target="../tags/tag118.xml"/><Relationship Id="rId19" Type="http://schemas.openxmlformats.org/officeDocument/2006/relationships/tags" Target="../tags/tag76.xml"/><Relationship Id="rId14" Type="http://schemas.openxmlformats.org/officeDocument/2006/relationships/tags" Target="../tags/tag71.xml"/><Relationship Id="rId22" Type="http://schemas.openxmlformats.org/officeDocument/2006/relationships/tags" Target="../tags/tag79.xml"/><Relationship Id="rId27" Type="http://schemas.openxmlformats.org/officeDocument/2006/relationships/tags" Target="../tags/tag84.xml"/><Relationship Id="rId30" Type="http://schemas.openxmlformats.org/officeDocument/2006/relationships/tags" Target="../tags/tag87.xml"/><Relationship Id="rId35" Type="http://schemas.openxmlformats.org/officeDocument/2006/relationships/tags" Target="../tags/tag92.xml"/><Relationship Id="rId43" Type="http://schemas.openxmlformats.org/officeDocument/2006/relationships/tags" Target="../tags/tag100.xml"/><Relationship Id="rId48" Type="http://schemas.openxmlformats.org/officeDocument/2006/relationships/tags" Target="../tags/tag105.xml"/><Relationship Id="rId56" Type="http://schemas.openxmlformats.org/officeDocument/2006/relationships/tags" Target="../tags/tag113.xml"/><Relationship Id="rId64" Type="http://schemas.openxmlformats.org/officeDocument/2006/relationships/oleObject" Target="../embeddings/oleObject1.bin"/><Relationship Id="rId69" Type="http://schemas.openxmlformats.org/officeDocument/2006/relationships/image" Target="../media/image7.png"/><Relationship Id="rId8" Type="http://schemas.openxmlformats.org/officeDocument/2006/relationships/tags" Target="../tags/tag65.xml"/><Relationship Id="rId51" Type="http://schemas.openxmlformats.org/officeDocument/2006/relationships/tags" Target="../tags/tag108.xml"/><Relationship Id="rId3" Type="http://schemas.openxmlformats.org/officeDocument/2006/relationships/tags" Target="../tags/tag60.xml"/><Relationship Id="rId12" Type="http://schemas.openxmlformats.org/officeDocument/2006/relationships/tags" Target="../tags/tag69.xml"/><Relationship Id="rId17" Type="http://schemas.openxmlformats.org/officeDocument/2006/relationships/tags" Target="../tags/tag74.xml"/><Relationship Id="rId25" Type="http://schemas.openxmlformats.org/officeDocument/2006/relationships/tags" Target="../tags/tag82.xml"/><Relationship Id="rId33" Type="http://schemas.openxmlformats.org/officeDocument/2006/relationships/tags" Target="../tags/tag90.xml"/><Relationship Id="rId38" Type="http://schemas.openxmlformats.org/officeDocument/2006/relationships/tags" Target="../tags/tag95.xml"/><Relationship Id="rId46" Type="http://schemas.openxmlformats.org/officeDocument/2006/relationships/tags" Target="../tags/tag103.xml"/><Relationship Id="rId59" Type="http://schemas.openxmlformats.org/officeDocument/2006/relationships/tags" Target="../tags/tag116.xml"/><Relationship Id="rId67" Type="http://schemas.openxmlformats.org/officeDocument/2006/relationships/oleObject" Target="../embeddings/oleObject2.bin"/><Relationship Id="rId20" Type="http://schemas.openxmlformats.org/officeDocument/2006/relationships/tags" Target="../tags/tag77.xml"/><Relationship Id="rId41" Type="http://schemas.openxmlformats.org/officeDocument/2006/relationships/tags" Target="../tags/tag98.xml"/><Relationship Id="rId54" Type="http://schemas.openxmlformats.org/officeDocument/2006/relationships/tags" Target="../tags/tag111.xml"/><Relationship Id="rId62" Type="http://schemas.openxmlformats.org/officeDocument/2006/relationships/tags" Target="../tags/tag119.xml"/><Relationship Id="rId1" Type="http://schemas.openxmlformats.org/officeDocument/2006/relationships/tags" Target="../tags/tag58.xml"/><Relationship Id="rId6" Type="http://schemas.openxmlformats.org/officeDocument/2006/relationships/tags" Target="../tags/tag63.xml"/><Relationship Id="rId15" Type="http://schemas.openxmlformats.org/officeDocument/2006/relationships/tags" Target="../tags/tag72.xml"/><Relationship Id="rId23" Type="http://schemas.openxmlformats.org/officeDocument/2006/relationships/tags" Target="../tags/tag80.xml"/><Relationship Id="rId28" Type="http://schemas.openxmlformats.org/officeDocument/2006/relationships/tags" Target="../tags/tag85.xml"/><Relationship Id="rId36" Type="http://schemas.openxmlformats.org/officeDocument/2006/relationships/tags" Target="../tags/tag93.xml"/><Relationship Id="rId49" Type="http://schemas.openxmlformats.org/officeDocument/2006/relationships/tags" Target="../tags/tag106.xml"/><Relationship Id="rId57" Type="http://schemas.openxmlformats.org/officeDocument/2006/relationships/tags" Target="../tags/tag114.xml"/><Relationship Id="rId10" Type="http://schemas.openxmlformats.org/officeDocument/2006/relationships/tags" Target="../tags/tag67.xml"/><Relationship Id="rId31" Type="http://schemas.openxmlformats.org/officeDocument/2006/relationships/tags" Target="../tags/tag88.xml"/><Relationship Id="rId44" Type="http://schemas.openxmlformats.org/officeDocument/2006/relationships/tags" Target="../tags/tag101.xml"/><Relationship Id="rId52" Type="http://schemas.openxmlformats.org/officeDocument/2006/relationships/tags" Target="../tags/tag109.xml"/><Relationship Id="rId60" Type="http://schemas.openxmlformats.org/officeDocument/2006/relationships/tags" Target="../tags/tag117.xml"/><Relationship Id="rId65" Type="http://schemas.openxmlformats.org/officeDocument/2006/relationships/image" Target="../media/image4.emf"/><Relationship Id="rId4" Type="http://schemas.openxmlformats.org/officeDocument/2006/relationships/tags" Target="../tags/tag61.xml"/><Relationship Id="rId9" Type="http://schemas.openxmlformats.org/officeDocument/2006/relationships/tags" Target="../tags/tag66.xml"/><Relationship Id="rId13" Type="http://schemas.openxmlformats.org/officeDocument/2006/relationships/tags" Target="../tags/tag70.xml"/><Relationship Id="rId18" Type="http://schemas.openxmlformats.org/officeDocument/2006/relationships/tags" Target="../tags/tag75.xml"/><Relationship Id="rId39" Type="http://schemas.openxmlformats.org/officeDocument/2006/relationships/tags" Target="../tags/tag96.xml"/><Relationship Id="rId34" Type="http://schemas.openxmlformats.org/officeDocument/2006/relationships/tags" Target="../tags/tag91.xml"/><Relationship Id="rId50" Type="http://schemas.openxmlformats.org/officeDocument/2006/relationships/tags" Target="../tags/tag107.xml"/><Relationship Id="rId55" Type="http://schemas.openxmlformats.org/officeDocument/2006/relationships/tags" Target="../tags/tag1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10">
            <a:extLst>
              <a:ext uri="{FF2B5EF4-FFF2-40B4-BE49-F238E27FC236}">
                <a16:creationId xmlns:a16="http://schemas.microsoft.com/office/drawing/2014/main" id="{00DD1FA1-342F-E124-D564-48E76F4784EB}"/>
              </a:ext>
            </a:extLst>
          </p:cNvPr>
          <p:cNvSpPr>
            <a:spLocks noGrp="1"/>
          </p:cNvSpPr>
          <p:nvPr>
            <p:ph type="ctrTitle"/>
          </p:nvPr>
        </p:nvSpPr>
        <p:spPr>
          <a:xfrm>
            <a:off x="479031" y="2420888"/>
            <a:ext cx="11232000" cy="1296144"/>
          </a:xfrm>
        </p:spPr>
        <p:txBody>
          <a:bodyPr>
            <a:normAutofit fontScale="90000"/>
          </a:bodyPr>
          <a:lstStyle/>
          <a:p>
            <a:r>
              <a:rPr lang="en-US" sz="3200" b="1" dirty="0">
                <a:solidFill>
                  <a:schemeClr val="tx1"/>
                </a:solidFill>
              </a:rPr>
              <a:t>EBSIG I Specialist sub-group to address the energy question</a:t>
            </a:r>
            <a:br>
              <a:rPr lang="en-US" sz="3200" b="1" dirty="0">
                <a:solidFill>
                  <a:schemeClr val="tx1"/>
                </a:solidFill>
              </a:rPr>
            </a:br>
            <a:r>
              <a:rPr lang="en-US" sz="3200" dirty="0">
                <a:solidFill>
                  <a:schemeClr val="tx1"/>
                </a:solidFill>
                <a:cs typeface="Arial"/>
              </a:rPr>
              <a:t>Report to </a:t>
            </a:r>
            <a:r>
              <a:rPr lang="en-US" dirty="0">
                <a:solidFill>
                  <a:schemeClr val="tx1"/>
                </a:solidFill>
                <a:cs typeface="Arial"/>
              </a:rPr>
              <a:t>SIG EMB</a:t>
            </a:r>
            <a:br>
              <a:rPr lang="en-US" dirty="0">
                <a:cs typeface="Arial"/>
              </a:rPr>
            </a:br>
            <a:br>
              <a:rPr lang="en-US" dirty="0">
                <a:cs typeface="Arial"/>
              </a:rPr>
            </a:br>
            <a:br>
              <a:rPr lang="en-US" sz="3200" dirty="0">
                <a:solidFill>
                  <a:schemeClr val="tx1"/>
                </a:solidFill>
                <a:effectLst/>
                <a:latin typeface="Arial" panose="020B0604020202020204" pitchFamily="34" charset="0"/>
                <a:ea typeface="Calibri" panose="020F0502020204030204" pitchFamily="34" charset="0"/>
                <a:cs typeface="Times New Roman" panose="02020603050405020304" pitchFamily="18" charset="0"/>
              </a:rPr>
            </a:br>
            <a:r>
              <a:rPr lang="en-US" dirty="0">
                <a:latin typeface="Arial" panose="020B0604020202020204" pitchFamily="34" charset="0"/>
                <a:ea typeface="Calibri" panose="020F0502020204030204" pitchFamily="34" charset="0"/>
                <a:cs typeface="Times New Roman" panose="02020603050405020304" pitchFamily="18" charset="0"/>
              </a:rPr>
              <a:t> </a:t>
            </a:r>
            <a:endParaRPr lang="en-US" dirty="0"/>
          </a:p>
        </p:txBody>
      </p:sp>
      <p:sp>
        <p:nvSpPr>
          <p:cNvPr id="12" name="Untertitel 11">
            <a:extLst>
              <a:ext uri="{FF2B5EF4-FFF2-40B4-BE49-F238E27FC236}">
                <a16:creationId xmlns:a16="http://schemas.microsoft.com/office/drawing/2014/main" id="{241DED84-B9DE-450D-BCFC-FB96D350A55A}"/>
              </a:ext>
            </a:extLst>
          </p:cNvPr>
          <p:cNvSpPr>
            <a:spLocks noGrp="1"/>
          </p:cNvSpPr>
          <p:nvPr>
            <p:ph type="subTitle" idx="1"/>
          </p:nvPr>
        </p:nvSpPr>
        <p:spPr>
          <a:xfrm>
            <a:off x="479031" y="4244098"/>
            <a:ext cx="6841105" cy="1201126"/>
          </a:xfrm>
        </p:spPr>
        <p:txBody>
          <a:bodyPr/>
          <a:lstStyle/>
          <a:p>
            <a:pPr>
              <a:spcAft>
                <a:spcPts val="600"/>
              </a:spcAft>
            </a:pPr>
            <a:r>
              <a:rPr lang="en-US" sz="2400" b="1" dirty="0"/>
              <a:t>2</a:t>
            </a:r>
            <a:r>
              <a:rPr lang="en-US" sz="2400" b="1" baseline="30000" dirty="0"/>
              <a:t>nd</a:t>
            </a:r>
            <a:r>
              <a:rPr lang="en-US" sz="2400" b="1" dirty="0"/>
              <a:t> Meeting SIG EMB</a:t>
            </a:r>
          </a:p>
          <a:p>
            <a:pPr>
              <a:spcAft>
                <a:spcPts val="600"/>
              </a:spcAft>
            </a:pPr>
            <a:r>
              <a:rPr lang="en-US" sz="2400" b="1" dirty="0"/>
              <a:t>22</a:t>
            </a:r>
            <a:r>
              <a:rPr lang="en-US" sz="2400" b="1" baseline="30000" dirty="0"/>
              <a:t>nd</a:t>
            </a:r>
            <a:r>
              <a:rPr lang="en-US" sz="2400" b="1" dirty="0"/>
              <a:t> – 24</a:t>
            </a:r>
            <a:r>
              <a:rPr lang="en-US" sz="2400" b="1" baseline="30000" dirty="0"/>
              <a:t>th</a:t>
            </a:r>
            <a:r>
              <a:rPr lang="en-US" sz="2400" b="1" dirty="0"/>
              <a:t> of August 2023 I OICA Office I Paris</a:t>
            </a:r>
          </a:p>
        </p:txBody>
      </p:sp>
      <p:sp>
        <p:nvSpPr>
          <p:cNvPr id="2" name="Datumsplatzhalter 1">
            <a:extLst>
              <a:ext uri="{FF2B5EF4-FFF2-40B4-BE49-F238E27FC236}">
                <a16:creationId xmlns:a16="http://schemas.microsoft.com/office/drawing/2014/main" id="{5DDE32D2-8FBB-EB2D-C8BA-C0851C48C72F}"/>
              </a:ext>
            </a:extLst>
          </p:cNvPr>
          <p:cNvSpPr>
            <a:spLocks noGrp="1"/>
          </p:cNvSpPr>
          <p:nvPr>
            <p:ph type="dt" sz="half" idx="13"/>
          </p:nvPr>
        </p:nvSpPr>
        <p:spPr/>
        <p:txBody>
          <a:bodyPr/>
          <a:lstStyle/>
          <a:p>
            <a:fld id="{8368CD68-AEDD-44C1-A57A-51B1D2F254B6}" type="datetime4">
              <a:rPr lang="en-US" smtClean="0"/>
              <a:pPr/>
              <a:t>August 21, 2023</a:t>
            </a:fld>
            <a:endParaRPr lang="en-US" dirty="0"/>
          </a:p>
        </p:txBody>
      </p:sp>
      <p:sp>
        <p:nvSpPr>
          <p:cNvPr id="4" name="Fußzeilenplatzhalter 3">
            <a:extLst>
              <a:ext uri="{FF2B5EF4-FFF2-40B4-BE49-F238E27FC236}">
                <a16:creationId xmlns:a16="http://schemas.microsoft.com/office/drawing/2014/main" id="{5B819CFC-056A-F15F-2501-B96E07290CEF}"/>
              </a:ext>
            </a:extLst>
          </p:cNvPr>
          <p:cNvSpPr>
            <a:spLocks noGrp="1"/>
          </p:cNvSpPr>
          <p:nvPr>
            <p:ph type="ftr" sz="quarter" idx="14"/>
          </p:nvPr>
        </p:nvSpPr>
        <p:spPr/>
        <p:txBody>
          <a:bodyPr/>
          <a:lstStyle/>
          <a:p>
            <a:r>
              <a:rPr lang="en-US"/>
              <a:t>Heiner Hunold © Continental AG</a:t>
            </a:r>
            <a:endParaRPr lang="en-US" dirty="0"/>
          </a:p>
        </p:txBody>
      </p:sp>
      <p:sp>
        <p:nvSpPr>
          <p:cNvPr id="3" name="Foliennummernplatzhalter 2">
            <a:extLst>
              <a:ext uri="{FF2B5EF4-FFF2-40B4-BE49-F238E27FC236}">
                <a16:creationId xmlns:a16="http://schemas.microsoft.com/office/drawing/2014/main" id="{28665AA6-D9E8-D89F-7640-445BD40C823B}"/>
              </a:ext>
            </a:extLst>
          </p:cNvPr>
          <p:cNvSpPr>
            <a:spLocks noGrp="1"/>
          </p:cNvSpPr>
          <p:nvPr>
            <p:ph type="sldNum" sz="quarter" idx="15"/>
          </p:nvPr>
        </p:nvSpPr>
        <p:spPr/>
        <p:txBody>
          <a:bodyPr/>
          <a:lstStyle/>
          <a:p>
            <a:fld id="{ADA48181-2C78-49CB-8C52-912A07842C2E}" type="slidenum">
              <a:rPr lang="en-US" smtClean="0"/>
              <a:pPr/>
              <a:t>1</a:t>
            </a:fld>
            <a:endParaRPr lang="en-US" dirty="0"/>
          </a:p>
        </p:txBody>
      </p:sp>
      <p:sp>
        <p:nvSpPr>
          <p:cNvPr id="5" name="TextBox 4">
            <a:extLst>
              <a:ext uri="{FF2B5EF4-FFF2-40B4-BE49-F238E27FC236}">
                <a16:creationId xmlns:a16="http://schemas.microsoft.com/office/drawing/2014/main" id="{0D0E249E-1D7F-9A3C-F147-D656C5FC28DE}"/>
              </a:ext>
            </a:extLst>
          </p:cNvPr>
          <p:cNvSpPr txBox="1"/>
          <p:nvPr/>
        </p:nvSpPr>
        <p:spPr>
          <a:xfrm>
            <a:off x="9840416" y="548680"/>
            <a:ext cx="1656184" cy="338554"/>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fr-BE" sz="1600" b="0" i="0" u="none" baseline="0" dirty="0">
                <a:solidFill>
                  <a:srgbClr val="000000"/>
                </a:solidFill>
                <a:latin typeface="Arial" panose="020B0604020202020204" pitchFamily="34" charset="0"/>
              </a:rPr>
              <a:t>EBSIG-02-04</a:t>
            </a:r>
            <a:endParaRPr lang="LID4096" sz="2400" b="0" i="0"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191505173"/>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10</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fontScale="90000"/>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 to proof the concept of </a:t>
            </a:r>
            <a:r>
              <a:rPr lang="en-US" sz="3600" b="0" dirty="0">
                <a:solidFill>
                  <a:prstClr val="black"/>
                </a:solidFill>
                <a:latin typeface="Calibri Light" panose="020F0302020204030204"/>
                <a:cs typeface="+mj-cs"/>
              </a:rPr>
              <a:t>REESS</a:t>
            </a:r>
            <a:r>
              <a:rPr lang="en-US" sz="2000" dirty="0">
                <a:solidFill>
                  <a:prstClr val="black"/>
                </a:solidFill>
                <a:latin typeface="Calibri Light" panose="020F0302020204030204"/>
                <a:cs typeface="+mj-cs"/>
              </a:rPr>
              <a:t>BS</a:t>
            </a:r>
            <a:r>
              <a:rPr lang="en-US" sz="3600" b="0" dirty="0">
                <a:solidFill>
                  <a:prstClr val="black"/>
                </a:solidFill>
                <a:latin typeface="Calibri Light" panose="020F0302020204030204"/>
                <a:cs typeface="+mj-cs"/>
              </a:rPr>
              <a:t> based on an example of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753659515"/>
              </p:ext>
            </p:extLst>
          </p:nvPr>
        </p:nvGraphicFramePr>
        <p:xfrm>
          <a:off x="623392" y="1916833"/>
          <a:ext cx="10991093" cy="344424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3312368">
                  <a:extLst>
                    <a:ext uri="{9D8B030D-6E8A-4147-A177-3AD203B41FA5}">
                      <a16:colId xmlns:a16="http://schemas.microsoft.com/office/drawing/2014/main" val="1619057583"/>
                    </a:ext>
                  </a:extLst>
                </a:gridCol>
                <a:gridCol w="3528392">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303779">
                <a:tc>
                  <a:txBody>
                    <a:bodyPr/>
                    <a:lstStyle/>
                    <a:p>
                      <a:r>
                        <a:rPr lang="en-US" sz="1600" dirty="0"/>
                        <a:t>Scenario</a:t>
                      </a:r>
                    </a:p>
                  </a:txBody>
                  <a:tcPr/>
                </a:tc>
                <a:tc>
                  <a:txBody>
                    <a:bodyPr/>
                    <a:lstStyle/>
                    <a:p>
                      <a:r>
                        <a:rPr lang="en-US" sz="1600" dirty="0"/>
                        <a:t>Physical effect on battery</a:t>
                      </a:r>
                    </a:p>
                  </a:txBody>
                  <a:tcPr/>
                </a:tc>
                <a:tc>
                  <a:txBody>
                    <a:bodyPr/>
                    <a:lstStyle/>
                    <a:p>
                      <a:r>
                        <a:rPr lang="en-US" sz="1800" dirty="0">
                          <a:latin typeface="Calibri" panose="020F0502020204030204"/>
                        </a:rPr>
                        <a:t>REESS</a:t>
                      </a:r>
                      <a:r>
                        <a:rPr lang="en-US" sz="1100" dirty="0">
                          <a:latin typeface="Calibri" panose="020F0502020204030204"/>
                        </a:rPr>
                        <a:t>BS</a:t>
                      </a:r>
                      <a:r>
                        <a:rPr lang="en-US" sz="1600" dirty="0"/>
                        <a:t>-Control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2792565">
                <a:tc>
                  <a:txBody>
                    <a:bodyPr/>
                    <a:lstStyle/>
                    <a:p>
                      <a:pPr algn="l" rtl="0" fontAlgn="base"/>
                      <a:r>
                        <a:rPr lang="en-US" sz="1400" b="1" i="0" dirty="0">
                          <a:solidFill>
                            <a:srgbClr val="000000"/>
                          </a:solidFill>
                          <a:effectLst/>
                          <a:latin typeface="Arial" panose="020B0604020202020204" pitchFamily="34" charset="0"/>
                        </a:rPr>
                        <a:t>Long time parking</a:t>
                      </a:r>
                      <a:endParaRPr lang="en-US" sz="1400" b="0" i="0" dirty="0">
                        <a:solidFill>
                          <a:srgbClr val="000000"/>
                        </a:solidFill>
                        <a:effectLst/>
                      </a:endParaRPr>
                    </a:p>
                  </a:txBody>
                  <a:tcPr/>
                </a:tc>
                <a:tc>
                  <a:txBody>
                    <a:bodyPr/>
                    <a:lstStyle/>
                    <a:p>
                      <a:pPr algn="l" rtl="0" fontAlgn="base"/>
                      <a:r>
                        <a:rPr lang="en-US" sz="1400" b="1" i="0" dirty="0">
                          <a:solidFill>
                            <a:srgbClr val="000000"/>
                          </a:solidFill>
                          <a:effectLst/>
                          <a:latin typeface="Arial" panose="020B0604020202020204" pitchFamily="34" charset="0"/>
                        </a:rPr>
                        <a:t>Battery charge low</a:t>
                      </a:r>
                      <a:r>
                        <a:rPr lang="en-US" sz="1400" b="0" i="0" dirty="0">
                          <a:solidFill>
                            <a:srgbClr val="000000"/>
                          </a:solidFill>
                          <a:effectLst/>
                          <a:latin typeface="Arial" panose="020B0604020202020204" pitchFamily="34" charset="0"/>
                        </a:rPr>
                        <a:t>​ </a:t>
                      </a:r>
                      <a:br>
                        <a:rPr lang="en-US" sz="1400" b="0" i="0" dirty="0">
                          <a:solidFill>
                            <a:srgbClr val="000000"/>
                          </a:solidFill>
                          <a:effectLst/>
                          <a:latin typeface="Arial" panose="020B0604020202020204" pitchFamily="34" charset="0"/>
                        </a:rPr>
                      </a:br>
                      <a:r>
                        <a:rPr lang="en-US" sz="1400" b="0" i="0" dirty="0">
                          <a:solidFill>
                            <a:srgbClr val="000000"/>
                          </a:solidFill>
                          <a:effectLst/>
                          <a:latin typeface="Arial" panose="020B0604020202020204" pitchFamily="34" charset="0"/>
                        </a:rPr>
                        <a:t>due to vehicle’s quiescent current draw</a:t>
                      </a:r>
                      <a:endParaRPr lang="en-US" sz="1400" b="0" i="0" dirty="0">
                        <a:solidFill>
                          <a:srgbClr val="000000"/>
                        </a:solidFill>
                        <a:effectLst/>
                      </a:endParaRPr>
                    </a:p>
                  </a:txBody>
                  <a:tcPr/>
                </a:tc>
                <a:tc>
                  <a:txBody>
                    <a:bodyPr/>
                    <a:lstStyle/>
                    <a:p>
                      <a:pPr marL="0" marR="0" lvl="0" indent="0" algn="l" defTabSz="1219170" rtl="0" eaLnBrk="1" fontAlgn="base" latinLnBrk="0" hangingPunct="1">
                        <a:lnSpc>
                          <a:spcPct val="100000"/>
                        </a:lnSpc>
                        <a:spcBef>
                          <a:spcPts val="0"/>
                        </a:spcBef>
                        <a:spcAft>
                          <a:spcPts val="0"/>
                        </a:spcAft>
                        <a:buClrTx/>
                        <a:buSzTx/>
                        <a:buFontTx/>
                        <a:buNone/>
                        <a:tabLst/>
                        <a:defRPr/>
                      </a:pPr>
                      <a:r>
                        <a:rPr lang="en-US" sz="1400" dirty="0"/>
                        <a:t>REESS</a:t>
                      </a:r>
                      <a:r>
                        <a:rPr lang="en-US" sz="1400" baseline="-25000" dirty="0"/>
                        <a:t>BS</a:t>
                      </a:r>
                      <a:r>
                        <a:rPr lang="en-US" sz="1400" dirty="0"/>
                        <a:t>-Control continuously measures voltage (U), current (I) and temperature (T) even during parking phase.</a:t>
                      </a:r>
                    </a:p>
                    <a:p>
                      <a:pPr algn="l" rtl="0" fontAlgn="base"/>
                      <a:r>
                        <a:rPr lang="en-US" sz="1400" b="0" i="0" dirty="0">
                          <a:solidFill>
                            <a:srgbClr val="000000"/>
                          </a:solidFill>
                          <a:effectLst/>
                          <a:latin typeface="Arial" panose="020B0604020202020204" pitchFamily="34" charset="0"/>
                        </a:rPr>
                        <a:t>Due to current flowing out of the Battery, and decreasing voltage, it recognized when charge drops below warning threshold.​</a:t>
                      </a:r>
                    </a:p>
                    <a:p>
                      <a:pPr marL="285750" indent="-285750" algn="l" rtl="0" fontAlgn="base">
                        <a:buFont typeface="Symbol" panose="05050102010706020507" pitchFamily="18" charset="2"/>
                        <a:buChar char="-"/>
                      </a:pPr>
                      <a:r>
                        <a:rPr lang="en-US" sz="1400" dirty="0"/>
                        <a:t>REESS</a:t>
                      </a:r>
                      <a:r>
                        <a:rPr lang="en-US" sz="1400" baseline="-25000" dirty="0"/>
                        <a:t>BS</a:t>
                      </a:r>
                      <a:r>
                        <a:rPr lang="en-US" sz="1400" b="0" i="0" dirty="0">
                          <a:solidFill>
                            <a:srgbClr val="000000"/>
                          </a:solidFill>
                          <a:effectLst/>
                          <a:latin typeface="Arial" panose="020B0604020202020204" pitchFamily="34" charset="0"/>
                        </a:rPr>
                        <a:t>-Control reports “too low state of charge”. </a:t>
                      </a:r>
                    </a:p>
                    <a:p>
                      <a:pPr marL="285750" indent="-285750" algn="l" rtl="0" fontAlgn="base">
                        <a:buFont typeface="Symbol" panose="05050102010706020507" pitchFamily="18" charset="2"/>
                        <a:buChar char="-"/>
                      </a:pPr>
                      <a:r>
                        <a:rPr lang="en-US" sz="1400" b="1" i="0" dirty="0">
                          <a:solidFill>
                            <a:srgbClr val="000000"/>
                          </a:solidFill>
                          <a:effectLst/>
                          <a:latin typeface="Arial" panose="020B0604020202020204" pitchFamily="34" charset="0"/>
                        </a:rPr>
                        <a:t>SOF Warning issued </a:t>
                      </a:r>
                      <a:r>
                        <a:rPr lang="en-US" sz="1400" b="0" i="0" dirty="0">
                          <a:solidFill>
                            <a:srgbClr val="000000"/>
                          </a:solidFill>
                          <a:effectLst/>
                          <a:latin typeface="Arial" panose="020B0604020202020204" pitchFamily="34" charset="0"/>
                        </a:rPr>
                        <a:t>immediately during vehicle startup</a:t>
                      </a:r>
                    </a:p>
                    <a:p>
                      <a:pPr marL="285750" indent="-285750" algn="l" rtl="0" fontAlgn="base">
                        <a:buFont typeface="Symbol" panose="05050102010706020507" pitchFamily="18" charset="2"/>
                        <a:buChar char="-"/>
                      </a:pPr>
                      <a:r>
                        <a:rPr lang="en-US" sz="1400" b="0" i="0" dirty="0">
                          <a:solidFill>
                            <a:srgbClr val="000000"/>
                          </a:solidFill>
                          <a:effectLst/>
                          <a:latin typeface="Arial" panose="020B0604020202020204" pitchFamily="34" charset="0"/>
                        </a:rPr>
                        <a:t>As soon as the battery and is charged sufficiently, the </a:t>
                      </a:r>
                      <a:r>
                        <a:rPr lang="en-US" sz="1400" dirty="0"/>
                        <a:t>REESS</a:t>
                      </a:r>
                      <a:r>
                        <a:rPr lang="en-US" sz="1400" baseline="-25000" dirty="0"/>
                        <a:t>BS</a:t>
                      </a:r>
                      <a:r>
                        <a:rPr lang="en-US" sz="1400" b="0" i="0" dirty="0">
                          <a:solidFill>
                            <a:srgbClr val="000000"/>
                          </a:solidFill>
                          <a:effectLst/>
                          <a:latin typeface="Arial" panose="020B0604020202020204" pitchFamily="34" charset="0"/>
                        </a:rPr>
                        <a:t>-Control reports “state of charge ok”.</a:t>
                      </a:r>
                    </a:p>
                  </a:txBody>
                  <a:tcPr/>
                </a:tc>
                <a:tc>
                  <a:txBody>
                    <a:bodyPr/>
                    <a:lstStyle/>
                    <a:p>
                      <a:pPr marL="0" marR="0" lvl="0" indent="0" algn="l" defTabSz="121917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b="1" i="1" strike="noStrike" dirty="0"/>
                        <a:t>Yes</a:t>
                      </a:r>
                      <a:endParaRPr lang="en-US" sz="1400" b="1" i="0" kern="1200" dirty="0">
                        <a:solidFill>
                          <a:srgbClr val="000000"/>
                        </a:solidFill>
                        <a:effectLst/>
                        <a:latin typeface="Arial" panose="020B0604020202020204" pitchFamily="34" charset="0"/>
                        <a:ea typeface="+mn-ea"/>
                        <a:cs typeface="+mn-cs"/>
                      </a:endParaRP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285750" indent="-285750">
                        <a:buFont typeface="Symbol" panose="05050102010706020507" pitchFamily="18" charset="2"/>
                        <a:buChar char="-"/>
                      </a:pPr>
                      <a:endParaRPr lang="en-US" sz="1400" b="1" dirty="0">
                        <a:highlight>
                          <a:srgbClr val="00FFFF"/>
                        </a:highlight>
                      </a:endParaRPr>
                    </a:p>
                  </a:txBody>
                  <a:tcPr/>
                </a:tc>
                <a:extLst>
                  <a:ext uri="{0D108BD9-81ED-4DB2-BD59-A6C34878D82A}">
                    <a16:rowId xmlns:a16="http://schemas.microsoft.com/office/drawing/2014/main" val="4072455702"/>
                  </a:ext>
                </a:extLst>
              </a:tr>
            </a:tbl>
          </a:graphicData>
        </a:graphic>
      </p:graphicFrame>
    </p:spTree>
    <p:extLst>
      <p:ext uri="{BB962C8B-B14F-4D97-AF65-F5344CB8AC3E}">
        <p14:creationId xmlns:p14="http://schemas.microsoft.com/office/powerpoint/2010/main" val="249209099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11</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fontScale="90000"/>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 to proof the concept of </a:t>
            </a:r>
            <a:r>
              <a:rPr lang="en-US" sz="3600" b="0" dirty="0">
                <a:solidFill>
                  <a:prstClr val="black"/>
                </a:solidFill>
                <a:latin typeface="Calibri Light" panose="020F0302020204030204"/>
                <a:cs typeface="+mj-cs"/>
              </a:rPr>
              <a:t>REESS</a:t>
            </a:r>
            <a:r>
              <a:rPr lang="en-US" sz="2000" dirty="0">
                <a:solidFill>
                  <a:prstClr val="black"/>
                </a:solidFill>
                <a:latin typeface="Calibri Light" panose="020F0302020204030204"/>
                <a:cs typeface="+mj-cs"/>
              </a:rPr>
              <a:t>BS</a:t>
            </a:r>
            <a:r>
              <a:rPr lang="en-US" sz="3600" b="0" dirty="0">
                <a:solidFill>
                  <a:prstClr val="black"/>
                </a:solidFill>
                <a:latin typeface="Calibri Light" panose="020F0302020204030204"/>
                <a:cs typeface="+mj-cs"/>
              </a:rPr>
              <a:t> based on an example of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496587538"/>
              </p:ext>
            </p:extLst>
          </p:nvPr>
        </p:nvGraphicFramePr>
        <p:xfrm>
          <a:off x="623392" y="1916833"/>
          <a:ext cx="10991093" cy="283464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2736304">
                  <a:extLst>
                    <a:ext uri="{9D8B030D-6E8A-4147-A177-3AD203B41FA5}">
                      <a16:colId xmlns:a16="http://schemas.microsoft.com/office/drawing/2014/main" val="1619057583"/>
                    </a:ext>
                  </a:extLst>
                </a:gridCol>
                <a:gridCol w="4104456">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252904">
                <a:tc>
                  <a:txBody>
                    <a:bodyPr/>
                    <a:lstStyle/>
                    <a:p>
                      <a:r>
                        <a:rPr lang="en-US" sz="1600" dirty="0"/>
                        <a:t>Scenario</a:t>
                      </a:r>
                    </a:p>
                  </a:txBody>
                  <a:tcPr/>
                </a:tc>
                <a:tc>
                  <a:txBody>
                    <a:bodyPr/>
                    <a:lstStyle/>
                    <a:p>
                      <a:r>
                        <a:rPr lang="en-US" sz="1600" dirty="0"/>
                        <a:t>Physical effect on battery</a:t>
                      </a:r>
                    </a:p>
                  </a:txBody>
                  <a:tcPr/>
                </a:tc>
                <a:tc>
                  <a:txBody>
                    <a:bodyPr/>
                    <a:lstStyle/>
                    <a:p>
                      <a:r>
                        <a:rPr lang="en-US" sz="1800" dirty="0">
                          <a:latin typeface="Calibri" panose="020F0502020204030204"/>
                        </a:rPr>
                        <a:t>REESS</a:t>
                      </a:r>
                      <a:r>
                        <a:rPr lang="en-US" sz="1100" dirty="0">
                          <a:latin typeface="Calibri" panose="020F0502020204030204"/>
                        </a:rPr>
                        <a:t>BS</a:t>
                      </a:r>
                      <a:r>
                        <a:rPr lang="en-US" sz="1600" dirty="0"/>
                        <a:t>-Control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1123135">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1" dirty="0"/>
                        <a:t>High temperature</a:t>
                      </a:r>
                      <a:br>
                        <a:rPr lang="en-US" sz="1400" dirty="0"/>
                      </a:br>
                      <a:r>
                        <a:rPr lang="en-US" sz="1400" dirty="0"/>
                        <a:t>e.g., Kuwait Taxi</a:t>
                      </a:r>
                      <a:endParaRPr lang="en-US" sz="1400" b="1" dirty="0"/>
                    </a:p>
                    <a:p>
                      <a:br>
                        <a:rPr lang="en-US" sz="1400" dirty="0"/>
                      </a:br>
                      <a:endParaRPr lang="en-US" sz="1400" dirty="0"/>
                    </a:p>
                  </a:txBody>
                  <a:tcPr/>
                </a:tc>
                <a:tc rowSpan="2">
                  <a:txBody>
                    <a:bodyPr/>
                    <a:lstStyle/>
                    <a:p>
                      <a:r>
                        <a:rPr lang="en-US" sz="1400" b="1" dirty="0"/>
                        <a:t>Increased internal resistance (Ri) </a:t>
                      </a:r>
                      <a:endParaRPr lang="en-US" sz="1400" dirty="0"/>
                    </a:p>
                    <a:p>
                      <a:r>
                        <a:rPr lang="en-US" sz="1400" dirty="0"/>
                        <a:t>- due to calendric aging or </a:t>
                      </a:r>
                    </a:p>
                    <a:p>
                      <a:pPr marL="0" indent="0">
                        <a:buFontTx/>
                        <a:buNone/>
                      </a:pPr>
                      <a:r>
                        <a:rPr lang="en-US" sz="1400" dirty="0"/>
                        <a:t>- due to accelerated aging during high temperature exposure</a:t>
                      </a:r>
                    </a:p>
                    <a:p>
                      <a:pPr marL="0" indent="0">
                        <a:buFontTx/>
                        <a:buNone/>
                      </a:pPr>
                      <a:br>
                        <a:rPr lang="en-US" sz="1400" dirty="0"/>
                      </a:br>
                      <a:r>
                        <a:rPr lang="en-US" sz="1400" dirty="0"/>
                        <a:t>(high temperature has no negative effect on lead acid batteries apart from aging.)</a:t>
                      </a:r>
                    </a:p>
                  </a:txBody>
                  <a:tcPr/>
                </a:tc>
                <a:tc rowSpan="2">
                  <a:txBody>
                    <a:bodyPr/>
                    <a:lstStyle/>
                    <a:p>
                      <a:pPr marL="0" indent="0">
                        <a:buFont typeface="+mj-lt"/>
                        <a:buNone/>
                      </a:pPr>
                      <a:r>
                        <a:rPr lang="en-US" sz="1600" dirty="0"/>
                        <a:t>REESS</a:t>
                      </a:r>
                      <a:r>
                        <a:rPr lang="en-US" sz="1600" baseline="-25000" dirty="0"/>
                        <a:t>BS</a:t>
                      </a:r>
                      <a:r>
                        <a:rPr lang="en-US" sz="1400" dirty="0"/>
                        <a:t>-Control continuously measures voltage (U), current (I) and temperature (T).</a:t>
                      </a:r>
                    </a:p>
                    <a:p>
                      <a:pPr marL="0" indent="0">
                        <a:buFont typeface="+mj-lt"/>
                        <a:buNone/>
                      </a:pPr>
                      <a:r>
                        <a:rPr lang="en-US" sz="1400" dirty="0"/>
                        <a:t>Because of the increase of Ri, the Ri predictor will exceed the threshold. </a:t>
                      </a:r>
                    </a:p>
                    <a:p>
                      <a:pPr marL="285750" lvl="0" indent="-285750">
                        <a:buFont typeface="Symbol" panose="05050102010706020507" pitchFamily="18" charset="2"/>
                        <a:buChar char="-"/>
                      </a:pPr>
                      <a:r>
                        <a:rPr lang="en-US" sz="1400" dirty="0"/>
                        <a:t>REESS</a:t>
                      </a:r>
                      <a:r>
                        <a:rPr lang="en-US" sz="1400" baseline="-25000" dirty="0"/>
                        <a:t>BS</a:t>
                      </a:r>
                      <a:r>
                        <a:rPr lang="en-US" sz="1400" dirty="0"/>
                        <a:t>-Control reports “State of function critical, due to insufficient Power Delivery Capability”. </a:t>
                      </a:r>
                    </a:p>
                    <a:p>
                      <a:pPr marL="285750" lvl="0" indent="-285750">
                        <a:buFont typeface="Symbol" panose="05050102010706020507" pitchFamily="18" charset="2"/>
                        <a:buChar char="-"/>
                      </a:pPr>
                      <a:r>
                        <a:rPr lang="en-US" sz="1400" b="1" dirty="0"/>
                        <a:t>SOF Warning issued </a:t>
                      </a:r>
                      <a:r>
                        <a:rPr lang="en-US" sz="1400" b="0" dirty="0"/>
                        <a:t>during vehicle startup</a:t>
                      </a:r>
                      <a:endParaRPr lang="en-US" sz="1400" b="1" dirty="0"/>
                    </a:p>
                    <a:p>
                      <a:pPr marL="285750" marR="0" lvl="0" indent="-285750" algn="l" defTabSz="121917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400" strike="noStrike" dirty="0"/>
                        <a:t>Previous warnings to the driver  due to battery aging are technically possible and recommended</a:t>
                      </a:r>
                    </a:p>
                  </a:txBody>
                  <a:tcPr/>
                </a:tc>
                <a:tc rowSpan="2">
                  <a:txBody>
                    <a:bodyPr/>
                    <a:lstStyle/>
                    <a:p>
                      <a:pPr marL="0" marR="0" lvl="0" indent="0" algn="l" defTabSz="121917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1400" b="1" i="1" strike="noStrike" dirty="0"/>
                        <a:t>Yes</a:t>
                      </a: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0" indent="0">
                        <a:buFont typeface="Symbol" panose="05050102010706020507" pitchFamily="18" charset="2"/>
                        <a:buNone/>
                      </a:pPr>
                      <a:endParaRPr lang="en-US" sz="1400" b="1" dirty="0"/>
                    </a:p>
                  </a:txBody>
                  <a:tcPr/>
                </a:tc>
                <a:extLst>
                  <a:ext uri="{0D108BD9-81ED-4DB2-BD59-A6C34878D82A}">
                    <a16:rowId xmlns:a16="http://schemas.microsoft.com/office/drawing/2014/main" val="726268617"/>
                  </a:ext>
                </a:extLst>
              </a:tr>
              <a:tr h="1162865">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b="1" kern="1200" dirty="0">
                          <a:solidFill>
                            <a:schemeClr val="dk1"/>
                          </a:solidFill>
                          <a:latin typeface="+mn-lt"/>
                          <a:ea typeface="+mn-ea"/>
                          <a:cs typeface="+mn-cs"/>
                        </a:rPr>
                        <a:t>Aging</a:t>
                      </a:r>
                      <a:endParaRPr lang="de-DE" sz="1400" b="1" kern="1200" dirty="0">
                        <a:solidFill>
                          <a:schemeClr val="dk1"/>
                        </a:solidFill>
                        <a:latin typeface="+mn-lt"/>
                        <a:ea typeface="+mn-ea"/>
                        <a:cs typeface="+mn-cs"/>
                      </a:endParaRPr>
                    </a:p>
                    <a:p>
                      <a:endParaRPr lang="en-US" sz="1400" b="1" dirty="0"/>
                    </a:p>
                  </a:txBody>
                  <a:tcPr/>
                </a:tc>
                <a:tc vMerge="1">
                  <a:txBody>
                    <a:bodyPr/>
                    <a:lstStyle/>
                    <a:p>
                      <a:endParaRPr lang="en-US" sz="1200" dirty="0"/>
                    </a:p>
                  </a:txBody>
                  <a:tcPr/>
                </a:tc>
                <a:tc vMerge="1">
                  <a:txBody>
                    <a:bodyPr/>
                    <a:lstStyle/>
                    <a:p>
                      <a:pPr marL="285750" marR="0" lvl="0" indent="-285750" algn="l" defTabSz="1219170" rtl="0" eaLnBrk="1" fontAlgn="auto" latinLnBrk="0" hangingPunct="1">
                        <a:lnSpc>
                          <a:spcPct val="100000"/>
                        </a:lnSpc>
                        <a:spcBef>
                          <a:spcPts val="0"/>
                        </a:spcBef>
                        <a:spcAft>
                          <a:spcPts val="0"/>
                        </a:spcAft>
                        <a:buClrTx/>
                        <a:buSzTx/>
                        <a:buFont typeface="Wingdings" panose="05000000000000000000" pitchFamily="2" charset="2"/>
                        <a:buChar char="Ø"/>
                        <a:tabLst/>
                        <a:defRPr/>
                      </a:pPr>
                      <a:endParaRPr lang="en-US" sz="1200" dirty="0"/>
                    </a:p>
                  </a:txBody>
                  <a:tcPr/>
                </a:tc>
                <a:tc vMerge="1">
                  <a:txBody>
                    <a:bodyPr/>
                    <a:lstStyle/>
                    <a:p>
                      <a:pPr marL="0" indent="0">
                        <a:buFont typeface="Symbol" panose="05050102010706020507" pitchFamily="18" charset="2"/>
                        <a:buNone/>
                      </a:pPr>
                      <a:endParaRPr lang="en-US" sz="1400" b="1" dirty="0">
                        <a:highlight>
                          <a:srgbClr val="00FFFF"/>
                        </a:highlight>
                      </a:endParaRPr>
                    </a:p>
                  </a:txBody>
                  <a:tcPr/>
                </a:tc>
                <a:extLst>
                  <a:ext uri="{0D108BD9-81ED-4DB2-BD59-A6C34878D82A}">
                    <a16:rowId xmlns:a16="http://schemas.microsoft.com/office/drawing/2014/main" val="856805453"/>
                  </a:ext>
                </a:extLst>
              </a:tr>
            </a:tbl>
          </a:graphicData>
        </a:graphic>
      </p:graphicFrame>
    </p:spTree>
    <p:extLst>
      <p:ext uri="{BB962C8B-B14F-4D97-AF65-F5344CB8AC3E}">
        <p14:creationId xmlns:p14="http://schemas.microsoft.com/office/powerpoint/2010/main" val="241415620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12</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fontScale="90000"/>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 to proof the concept of </a:t>
            </a:r>
            <a:r>
              <a:rPr lang="en-US" sz="3600" b="0" dirty="0">
                <a:solidFill>
                  <a:prstClr val="black"/>
                </a:solidFill>
                <a:latin typeface="Calibri Light" panose="020F0302020204030204"/>
                <a:cs typeface="+mj-cs"/>
              </a:rPr>
              <a:t>REESS</a:t>
            </a:r>
            <a:r>
              <a:rPr lang="en-US" sz="2000" dirty="0">
                <a:solidFill>
                  <a:prstClr val="black"/>
                </a:solidFill>
                <a:latin typeface="Calibri Light" panose="020F0302020204030204"/>
                <a:cs typeface="+mj-cs"/>
              </a:rPr>
              <a:t>BS</a:t>
            </a:r>
            <a:r>
              <a:rPr lang="en-US" sz="3600" b="0" dirty="0">
                <a:solidFill>
                  <a:prstClr val="black"/>
                </a:solidFill>
                <a:latin typeface="Calibri Light" panose="020F0302020204030204"/>
                <a:cs typeface="+mj-cs"/>
              </a:rPr>
              <a:t> based on an example of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598256117"/>
              </p:ext>
            </p:extLst>
          </p:nvPr>
        </p:nvGraphicFramePr>
        <p:xfrm>
          <a:off x="623392" y="1916833"/>
          <a:ext cx="10991093" cy="3017520"/>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2736304">
                  <a:extLst>
                    <a:ext uri="{9D8B030D-6E8A-4147-A177-3AD203B41FA5}">
                      <a16:colId xmlns:a16="http://schemas.microsoft.com/office/drawing/2014/main" val="1619057583"/>
                    </a:ext>
                  </a:extLst>
                </a:gridCol>
                <a:gridCol w="4104456">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252904">
                <a:tc>
                  <a:txBody>
                    <a:bodyPr/>
                    <a:lstStyle/>
                    <a:p>
                      <a:r>
                        <a:rPr lang="en-US" sz="1400" dirty="0"/>
                        <a:t>Scenario</a:t>
                      </a:r>
                    </a:p>
                  </a:txBody>
                  <a:tcPr/>
                </a:tc>
                <a:tc>
                  <a:txBody>
                    <a:bodyPr/>
                    <a:lstStyle/>
                    <a:p>
                      <a:r>
                        <a:rPr lang="en-US" sz="1400" dirty="0"/>
                        <a:t>Physical effect on battery</a:t>
                      </a:r>
                    </a:p>
                  </a:txBody>
                  <a:tcPr/>
                </a:tc>
                <a:tc>
                  <a:txBody>
                    <a:bodyPr/>
                    <a:lstStyle/>
                    <a:p>
                      <a:r>
                        <a:rPr lang="en-US" sz="1800" dirty="0">
                          <a:latin typeface="Calibri" panose="020F0502020204030204"/>
                        </a:rPr>
                        <a:t>REESS</a:t>
                      </a:r>
                      <a:r>
                        <a:rPr lang="en-US" sz="1100" dirty="0">
                          <a:latin typeface="Calibri" panose="020F0502020204030204"/>
                        </a:rPr>
                        <a:t>BS</a:t>
                      </a:r>
                      <a:r>
                        <a:rPr lang="en-US" sz="1400" dirty="0"/>
                        <a:t>-Control Action</a:t>
                      </a:r>
                    </a:p>
                  </a:txBody>
                  <a:tcPr/>
                </a:tc>
                <a:tc>
                  <a:txBody>
                    <a:bodyPr/>
                    <a:lstStyle/>
                    <a:p>
                      <a:r>
                        <a:rPr lang="en-US" sz="1400" dirty="0"/>
                        <a:t>Warning</a:t>
                      </a:r>
                    </a:p>
                  </a:txBody>
                  <a:tcPr/>
                </a:tc>
                <a:extLst>
                  <a:ext uri="{0D108BD9-81ED-4DB2-BD59-A6C34878D82A}">
                    <a16:rowId xmlns:a16="http://schemas.microsoft.com/office/drawing/2014/main" val="921372348"/>
                  </a:ext>
                </a:extLst>
              </a:tr>
              <a:tr h="1162865">
                <a:tc>
                  <a:txBody>
                    <a:bodyPr/>
                    <a:lstStyle/>
                    <a:p>
                      <a:r>
                        <a:rPr lang="en-US" sz="1400" b="1" dirty="0"/>
                        <a:t>Battery change</a:t>
                      </a:r>
                    </a:p>
                  </a:txBody>
                  <a:tcPr/>
                </a:tc>
                <a:tc>
                  <a:txBody>
                    <a:bodyPr/>
                    <a:lstStyle/>
                    <a:p>
                      <a:pPr marL="0" marR="0" lvl="0" indent="0" algn="l" defTabSz="1219170" rtl="0" eaLnBrk="1" fontAlgn="auto" latinLnBrk="0" hangingPunct="1">
                        <a:lnSpc>
                          <a:spcPct val="100000"/>
                        </a:lnSpc>
                        <a:spcBef>
                          <a:spcPts val="0"/>
                        </a:spcBef>
                        <a:spcAft>
                          <a:spcPts val="0"/>
                        </a:spcAft>
                        <a:buClrTx/>
                        <a:buSzTx/>
                        <a:buFontTx/>
                        <a:buNone/>
                        <a:tabLst/>
                        <a:defRPr/>
                      </a:pPr>
                      <a:r>
                        <a:rPr lang="en-US" sz="1400" dirty="0"/>
                        <a:t>Battery is replaced.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 typeface="Wingdings" panose="05000000000000000000" pitchFamily="2" charset="2"/>
                        <a:buNone/>
                        <a:tabLst/>
                        <a:defRPr/>
                      </a:pPr>
                      <a:r>
                        <a:rPr lang="en-US" sz="1400" dirty="0"/>
                        <a:t>REESS</a:t>
                      </a:r>
                      <a:r>
                        <a:rPr lang="en-US" sz="1400" baseline="-25000" dirty="0"/>
                        <a:t>BS</a:t>
                      </a:r>
                      <a:r>
                        <a:rPr lang="en-US" sz="1400" dirty="0"/>
                        <a:t>-Control  has constantly measured U, I and T. REESS</a:t>
                      </a:r>
                      <a:r>
                        <a:rPr lang="en-US" sz="1400" baseline="-25000" dirty="0"/>
                        <a:t>BS</a:t>
                      </a:r>
                      <a:r>
                        <a:rPr lang="en-US" sz="1400" dirty="0"/>
                        <a:t> detects the assembly of a new battery *.</a:t>
                      </a:r>
                    </a:p>
                    <a:p>
                      <a:pPr marL="285750" indent="-285750">
                        <a:buFont typeface="Symbol" panose="05050102010706020507" pitchFamily="18" charset="2"/>
                        <a:buChar char="-"/>
                      </a:pPr>
                      <a:r>
                        <a:rPr lang="en-US" sz="1400" dirty="0"/>
                        <a:t>REESS</a:t>
                      </a:r>
                      <a:r>
                        <a:rPr lang="en-US" sz="1400" baseline="-25000" dirty="0"/>
                        <a:t>BS</a:t>
                      </a:r>
                      <a:r>
                        <a:rPr lang="en-US" sz="1400" dirty="0"/>
                        <a:t>-Control  resets its battery model to </a:t>
                      </a:r>
                      <a:r>
                        <a:rPr lang="en-US" sz="1400" i="1" dirty="0"/>
                        <a:t>new battery</a:t>
                      </a:r>
                    </a:p>
                    <a:p>
                      <a:pPr marL="285750" indent="-285750">
                        <a:buFont typeface="Symbol" panose="05050102010706020507" pitchFamily="18" charset="2"/>
                        <a:buChar char="-"/>
                      </a:pPr>
                      <a:r>
                        <a:rPr lang="en-US" sz="1400" b="1" dirty="0"/>
                        <a:t>SOF warning issued </a:t>
                      </a:r>
                    </a:p>
                    <a:p>
                      <a:pPr marL="285750" indent="-285750">
                        <a:buFont typeface="Symbol" panose="05050102010706020507" pitchFamily="18" charset="2"/>
                        <a:buChar char="-"/>
                      </a:pPr>
                      <a:r>
                        <a:rPr lang="en-US" sz="1400" b="0" dirty="0"/>
                        <a:t>Warning is removed as soon as battery model calibration is successful and battery state of function is ensured</a:t>
                      </a:r>
                    </a:p>
                  </a:txBody>
                  <a:tcPr/>
                </a:tc>
                <a:tc>
                  <a:txBody>
                    <a:bodyPr/>
                    <a:lstStyle/>
                    <a:p>
                      <a:pPr marL="0" marR="0" lvl="0" indent="0" algn="l" defTabSz="1219170" rtl="0" eaLnBrk="1" fontAlgn="auto" latinLnBrk="0" hangingPunct="1">
                        <a:lnSpc>
                          <a:spcPct val="100000"/>
                        </a:lnSpc>
                        <a:spcBef>
                          <a:spcPts val="0"/>
                        </a:spcBef>
                        <a:spcAft>
                          <a:spcPts val="0"/>
                        </a:spcAft>
                        <a:buClrTx/>
                        <a:buSzTx/>
                        <a:buFont typeface="Symbol" panose="05050102010706020507" pitchFamily="18" charset="2"/>
                        <a:buNone/>
                        <a:tabLst/>
                        <a:defRPr/>
                      </a:pPr>
                      <a:r>
                        <a:rPr lang="en-US" sz="1400" b="1" i="1" strike="noStrike" dirty="0"/>
                        <a:t>Yes</a:t>
                      </a:r>
                    </a:p>
                    <a:p>
                      <a:pPr marL="285750" indent="-285750">
                        <a:buFont typeface="Symbol" panose="05050102010706020507" pitchFamily="18" charset="2"/>
                        <a:buChar char="-"/>
                      </a:pPr>
                      <a:r>
                        <a:rPr lang="en-US" sz="1400" b="0" dirty="0"/>
                        <a:t>The power supply for the 8+1 brake applications cannot be ensured</a:t>
                      </a:r>
                      <a:r>
                        <a:rPr lang="en-US" sz="1400" b="1" dirty="0"/>
                        <a:t>.</a:t>
                      </a:r>
                    </a:p>
                    <a:p>
                      <a:pPr marL="0" indent="0">
                        <a:buFont typeface="Symbol" panose="05050102010706020507" pitchFamily="18" charset="2"/>
                        <a:buNone/>
                      </a:pPr>
                      <a:r>
                        <a:rPr lang="en-US" sz="1400" b="1" dirty="0"/>
                        <a:t>Warning is removed as soon as battery model calibration is successful and battery state of function is ensured</a:t>
                      </a:r>
                    </a:p>
                    <a:p>
                      <a:pPr marL="0" indent="0">
                        <a:buFont typeface="Symbol" panose="05050102010706020507" pitchFamily="18" charset="2"/>
                        <a:buNone/>
                      </a:pPr>
                      <a:endParaRPr lang="en-US" sz="1400" b="1" dirty="0"/>
                    </a:p>
                  </a:txBody>
                  <a:tcPr/>
                </a:tc>
                <a:extLst>
                  <a:ext uri="{0D108BD9-81ED-4DB2-BD59-A6C34878D82A}">
                    <a16:rowId xmlns:a16="http://schemas.microsoft.com/office/drawing/2014/main" val="3516656391"/>
                  </a:ext>
                </a:extLst>
              </a:tr>
            </a:tbl>
          </a:graphicData>
        </a:graphic>
      </p:graphicFrame>
      <p:sp>
        <p:nvSpPr>
          <p:cNvPr id="7" name="Textfeld 6">
            <a:extLst>
              <a:ext uri="{FF2B5EF4-FFF2-40B4-BE49-F238E27FC236}">
                <a16:creationId xmlns:a16="http://schemas.microsoft.com/office/drawing/2014/main" id="{4D3DBA57-E8DA-FF3E-80D0-DEDC9D499DC5}"/>
              </a:ext>
            </a:extLst>
          </p:cNvPr>
          <p:cNvSpPr txBox="1"/>
          <p:nvPr/>
        </p:nvSpPr>
        <p:spPr>
          <a:xfrm>
            <a:off x="623392" y="5661248"/>
            <a:ext cx="10945217" cy="738664"/>
          </a:xfrm>
          <a:prstGeom prst="rect">
            <a:avLst/>
          </a:prstGeom>
          <a:solidFill>
            <a:srgbClr val="D2D2D2"/>
          </a:solidFill>
        </p:spPr>
        <p:txBody>
          <a:bodyPr vert="horz" wrap="square" rtlCol="0">
            <a:spAutoFit/>
          </a:bodyPr>
          <a:lstStyle/>
          <a:p>
            <a:r>
              <a:rPr lang="en-US" sz="1400" dirty="0">
                <a:solidFill>
                  <a:schemeClr val="dk1"/>
                </a:solidFill>
              </a:rPr>
              <a:t>Hint: The process of changing battery of an EMB system could be compared to changing a tire on vehicles equipped with active Tire Pressure Monitoring System  (TPMS) according  ECE R64  – New tires can only be installed by a service technician using special equipment, because the TPMS controller in the vehicle needs to learn each Tire ID.</a:t>
            </a:r>
            <a:endParaRPr lang="en-US" sz="1400" b="0" i="0" u="none" baseline="0" dirty="0">
              <a:solidFill>
                <a:srgbClr val="000000"/>
              </a:solidFill>
              <a:latin typeface="Arial" panose="020B0604020202020204" pitchFamily="34" charset="0"/>
            </a:endParaRPr>
          </a:p>
        </p:txBody>
      </p:sp>
      <p:sp>
        <p:nvSpPr>
          <p:cNvPr id="3" name="Textfeld 2">
            <a:extLst>
              <a:ext uri="{FF2B5EF4-FFF2-40B4-BE49-F238E27FC236}">
                <a16:creationId xmlns:a16="http://schemas.microsoft.com/office/drawing/2014/main" id="{8AADFD81-365B-DA18-2BB8-D65BAA06C7C6}"/>
              </a:ext>
            </a:extLst>
          </p:cNvPr>
          <p:cNvSpPr txBox="1"/>
          <p:nvPr/>
        </p:nvSpPr>
        <p:spPr>
          <a:xfrm>
            <a:off x="623392" y="5013176"/>
            <a:ext cx="10945216" cy="523220"/>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1400" b="0" i="0" u="none" baseline="0" dirty="0">
                <a:solidFill>
                  <a:srgbClr val="000000"/>
                </a:solidFill>
                <a:latin typeface="Arial" panose="020B0604020202020204" pitchFamily="34" charset="0"/>
              </a:rPr>
              <a:t>* </a:t>
            </a:r>
            <a:r>
              <a:rPr lang="en-US" sz="1400" b="0" i="1" u="none" baseline="0" dirty="0">
                <a:solidFill>
                  <a:srgbClr val="000000"/>
                </a:solidFill>
                <a:latin typeface="Arial" panose="020B0604020202020204" pitchFamily="34" charset="0"/>
              </a:rPr>
              <a:t>New Battery recognized due to service technician’s electronic tooling service request and/or supply interruption and/or abrupt changes of battery parameters.</a:t>
            </a:r>
            <a:endParaRPr lang="de-DE" sz="2400" b="0" i="1" u="non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2028033491"/>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13</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Summary </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sp>
        <p:nvSpPr>
          <p:cNvPr id="8" name="Inhaltsplatzhalter 2">
            <a:extLst>
              <a:ext uri="{FF2B5EF4-FFF2-40B4-BE49-F238E27FC236}">
                <a16:creationId xmlns:a16="http://schemas.microsoft.com/office/drawing/2014/main" id="{6063E3EA-8A2D-FE56-0BF7-E9B333A3A7BF}"/>
              </a:ext>
            </a:extLst>
          </p:cNvPr>
          <p:cNvSpPr txBox="1">
            <a:spLocks/>
          </p:cNvSpPr>
          <p:nvPr/>
        </p:nvSpPr>
        <p:spPr>
          <a:xfrm>
            <a:off x="576300" y="1484784"/>
            <a:ext cx="10776284" cy="4464496"/>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Measuring and Monitoring  the energy of an EMB system, dedicated to the braking system, is possible by a </a:t>
            </a:r>
            <a:r>
              <a:rPr lang="en-US" i="1" dirty="0">
                <a:solidFill>
                  <a:sysClr val="windowText" lastClr="000000"/>
                </a:solidFill>
                <a:latin typeface="Calibri" panose="020F0502020204030204"/>
              </a:rPr>
              <a:t>“Rechargeable Electrical Energy Storage System for Braking Systems (</a:t>
            </a:r>
            <a:r>
              <a:rPr lang="en-US" sz="2800" b="1" i="1" dirty="0">
                <a:solidFill>
                  <a:prstClr val="black"/>
                </a:solidFill>
                <a:latin typeface="Calibri Light" panose="020F0302020204030204"/>
                <a:cs typeface="+mj-cs"/>
              </a:rPr>
              <a:t>REESS</a:t>
            </a:r>
            <a:r>
              <a:rPr lang="en-US" sz="2800" b="1" i="1" baseline="-25000" dirty="0">
                <a:solidFill>
                  <a:prstClr val="black"/>
                </a:solidFill>
                <a:latin typeface="Calibri Light" panose="020F0302020204030204"/>
                <a:cs typeface="+mj-cs"/>
              </a:rPr>
              <a:t>BS</a:t>
            </a:r>
            <a:r>
              <a:rPr lang="en-US" i="1" dirty="0">
                <a:solidFill>
                  <a:sysClr val="windowText" lastClr="000000"/>
                </a:solidFill>
                <a:latin typeface="Calibri" panose="020F0502020204030204"/>
              </a:rPr>
              <a:t>)” </a:t>
            </a:r>
            <a:r>
              <a:rPr lang="en-US" b="1" i="1" dirty="0">
                <a:solidFill>
                  <a:sysClr val="windowText" lastClr="000000"/>
                </a:solidFill>
                <a:latin typeface="Calibri" panose="020F0502020204030204"/>
              </a:rPr>
              <a:t>*</a:t>
            </a:r>
            <a:br>
              <a:rPr lang="en-US" sz="2800" strike="sngStrike" dirty="0">
                <a:solidFill>
                  <a:schemeClr val="tx1"/>
                </a:solidFill>
              </a:rPr>
            </a:br>
            <a:endParaRPr lang="en-US" dirty="0">
              <a:solidFill>
                <a:sysClr val="windowText" lastClr="000000"/>
              </a:solidFill>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latin typeface="Calibri" panose="020F0502020204030204"/>
              </a:rPr>
              <a:t>REESS</a:t>
            </a:r>
            <a:r>
              <a:rPr lang="en-US" sz="1400" dirty="0">
                <a:latin typeface="Calibri" panose="020F0502020204030204"/>
              </a:rPr>
              <a:t>BS</a:t>
            </a:r>
            <a:r>
              <a:rPr kumimoji="0" lang="en-US" sz="2800" b="0" i="0" u="none" strike="noStrike" kern="1200" cap="none" spc="0" normalizeH="0" baseline="0" dirty="0">
                <a:ln>
                  <a:noFill/>
                </a:ln>
                <a:effectLst/>
                <a:uLnTx/>
                <a:uFillTx/>
                <a:latin typeface="Calibri" panose="020F0502020204030204"/>
                <a:ea typeface="+mn-ea"/>
                <a:cs typeface="+mn-cs"/>
              </a:rPr>
              <a:t> can provide via the State of Function (SOF), that Electrical Storage Device´s (ESD)</a:t>
            </a:r>
            <a:r>
              <a:rPr kumimoji="0" lang="en-US" b="0" i="0" u="none" strike="noStrike" kern="1200" cap="none" spc="0" normalizeH="0" baseline="0" dirty="0">
                <a:ln>
                  <a:noFill/>
                </a:ln>
                <a:effectLst/>
                <a:uLnTx/>
                <a:uFillTx/>
                <a:latin typeface="Calibri" panose="020F0502020204030204"/>
                <a:ea typeface="+mn-ea"/>
                <a:cs typeface="+mn-cs"/>
              </a:rPr>
              <a:t> performance meets the braking demands during application by confirming a prediction of the available </a:t>
            </a:r>
            <a:r>
              <a:rPr lang="en-US" dirty="0">
                <a:latin typeface="Calibri" panose="020F0502020204030204"/>
              </a:rPr>
              <a:t>reserve of energy and available output power. </a:t>
            </a:r>
          </a:p>
          <a:p>
            <a:pPr marL="0" marR="0" lvl="0" indent="0" algn="l" defTabSz="914400" rtl="0" eaLnBrk="1" fontAlgn="auto" latinLnBrk="0" hangingPunct="1">
              <a:lnSpc>
                <a:spcPct val="90000"/>
              </a:lnSpc>
              <a:spcBef>
                <a:spcPts val="1000"/>
              </a:spcBef>
              <a:spcAft>
                <a:spcPts val="0"/>
              </a:spcAft>
              <a:buClrTx/>
              <a:buSzTx/>
              <a:buNone/>
              <a:tabLst/>
              <a:defRPr/>
            </a:pPr>
            <a:endParaRPr lang="en-US" dirty="0">
              <a:latin typeface="Calibri" panose="020F0502020204030204"/>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b="0" i="0" u="none" strike="noStrike" kern="1200" cap="none" spc="0" normalizeH="0" baseline="0" dirty="0">
                <a:ln>
                  <a:noFill/>
                </a:ln>
                <a:effectLst/>
                <a:uLnTx/>
                <a:uFillTx/>
                <a:latin typeface="Calibri" panose="020F0502020204030204"/>
                <a:ea typeface="+mn-ea"/>
                <a:cs typeface="+mn-cs"/>
              </a:rPr>
              <a:t>EMB compares the measured value of SOF with the known threshold value of SOF required to meet the specific performance of the braking system. The known threshold of SOF is defined by the vehicle manufacturer.</a:t>
            </a:r>
          </a:p>
          <a:p>
            <a:pPr lvl="1">
              <a:spcBef>
                <a:spcPts val="1000"/>
              </a:spcBef>
              <a:defRPr/>
            </a:pPr>
            <a:endParaRPr kumimoji="0" lang="en-US"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sp>
        <p:nvSpPr>
          <p:cNvPr id="2" name="Textfeld 1">
            <a:extLst>
              <a:ext uri="{FF2B5EF4-FFF2-40B4-BE49-F238E27FC236}">
                <a16:creationId xmlns:a16="http://schemas.microsoft.com/office/drawing/2014/main" id="{F3443701-2EB2-8C44-60BC-9E7153947BB3}"/>
              </a:ext>
            </a:extLst>
          </p:cNvPr>
          <p:cNvSpPr txBox="1"/>
          <p:nvPr/>
        </p:nvSpPr>
        <p:spPr>
          <a:xfrm>
            <a:off x="767408" y="6135687"/>
            <a:ext cx="8352928" cy="461665"/>
          </a:xfrm>
          <a:prstGeom prst="rect">
            <a:avLst/>
          </a:prstGeom>
          <a:noFill/>
        </p:spPr>
        <p:txBody>
          <a:bodyPr vert="horz" wrap="square" rtlCol="0">
            <a:spAutoFit/>
          </a:bodyPr>
          <a:lstStyle/>
          <a:p>
            <a:pPr algn="l" rtl="0" eaLnBrk="1" fontAlgn="auto" hangingPunct="1">
              <a:lnSpc>
                <a:spcPct val="100000"/>
              </a:lnSpc>
              <a:spcBef>
                <a:spcPts val="0"/>
              </a:spcBef>
              <a:spcAft>
                <a:spcPts val="0"/>
              </a:spcAft>
            </a:pPr>
            <a:r>
              <a:rPr lang="de-DE" sz="2400" b="0" i="1" u="none" baseline="0" dirty="0">
                <a:solidFill>
                  <a:srgbClr val="000000"/>
                </a:solidFill>
                <a:latin typeface="Arial" panose="020B0604020202020204" pitchFamily="34" charset="0"/>
              </a:rPr>
              <a:t>*</a:t>
            </a:r>
            <a:r>
              <a:rPr lang="de-DE" sz="1400" b="0" i="1" u="none" baseline="0" dirty="0">
                <a:solidFill>
                  <a:srgbClr val="000000"/>
                </a:solidFill>
                <a:latin typeface="Arial" panose="020B0604020202020204" pitchFamily="34" charset="0"/>
              </a:rPr>
              <a:t> </a:t>
            </a:r>
            <a:r>
              <a:rPr lang="en-US" sz="1400" i="1" dirty="0">
                <a:solidFill>
                  <a:prstClr val="black"/>
                </a:solidFill>
                <a:cs typeface="+mj-cs"/>
              </a:rPr>
              <a:t>REESS</a:t>
            </a:r>
            <a:r>
              <a:rPr lang="en-US" sz="1400" i="1" baseline="-25000" dirty="0">
                <a:solidFill>
                  <a:prstClr val="black"/>
                </a:solidFill>
                <a:cs typeface="+mj-cs"/>
              </a:rPr>
              <a:t>BS</a:t>
            </a:r>
            <a:r>
              <a:rPr lang="en-US" sz="1400" b="0" i="1" u="none" baseline="0" dirty="0">
                <a:solidFill>
                  <a:srgbClr val="000000"/>
                </a:solidFill>
                <a:latin typeface="Arial" panose="020B0604020202020204" pitchFamily="34" charset="0"/>
              </a:rPr>
              <a:t> is not yet defined. The name was derived from the definition of REESS given by UN R100</a:t>
            </a:r>
          </a:p>
        </p:txBody>
      </p:sp>
    </p:spTree>
    <p:extLst>
      <p:ext uri="{BB962C8B-B14F-4D97-AF65-F5344CB8AC3E}">
        <p14:creationId xmlns:p14="http://schemas.microsoft.com/office/powerpoint/2010/main" val="3726701620"/>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F030395-033F-5F25-5DB9-516FC3E50DAB}"/>
              </a:ext>
            </a:extLst>
          </p:cNvPr>
          <p:cNvSpPr>
            <a:spLocks noGrp="1"/>
          </p:cNvSpPr>
          <p:nvPr>
            <p:ph type="title"/>
          </p:nvPr>
        </p:nvSpPr>
        <p:spPr/>
        <p:txBody>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t>Attachments</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Arial" pitchFamily="34" charset="0"/>
              </a:rPr>
            </a:br>
            <a:endParaRPr lang="de-DE" dirty="0"/>
          </a:p>
        </p:txBody>
      </p:sp>
      <p:sp>
        <p:nvSpPr>
          <p:cNvPr id="3" name="Datumsplatzhalter 2">
            <a:extLst>
              <a:ext uri="{FF2B5EF4-FFF2-40B4-BE49-F238E27FC236}">
                <a16:creationId xmlns:a16="http://schemas.microsoft.com/office/drawing/2014/main" id="{AB5C3FD4-ED1D-84D9-908C-1887C1380177}"/>
              </a:ext>
            </a:extLst>
          </p:cNvPr>
          <p:cNvSpPr>
            <a:spLocks noGrp="1"/>
          </p:cNvSpPr>
          <p:nvPr>
            <p:ph type="dt" sz="half" idx="10"/>
          </p:nvPr>
        </p:nvSpPr>
        <p:spPr/>
        <p:txBody>
          <a:bodyPr/>
          <a:lstStyle/>
          <a:p>
            <a:fld id="{D5A187FE-9F8E-489A-BAC3-39CB67AD41B6}" type="datetime4">
              <a:rPr lang="en-US" smtClean="0"/>
              <a:pPr/>
              <a:t>August 21, 2023</a:t>
            </a:fld>
            <a:endParaRPr lang="en-US" dirty="0"/>
          </a:p>
        </p:txBody>
      </p:sp>
      <p:sp>
        <p:nvSpPr>
          <p:cNvPr id="4" name="Fußzeilenplatzhalter 3">
            <a:extLst>
              <a:ext uri="{FF2B5EF4-FFF2-40B4-BE49-F238E27FC236}">
                <a16:creationId xmlns:a16="http://schemas.microsoft.com/office/drawing/2014/main" id="{0BB357D0-291F-2C7F-3B70-6CE20960550E}"/>
              </a:ext>
            </a:extLst>
          </p:cNvPr>
          <p:cNvSpPr>
            <a:spLocks noGrp="1"/>
          </p:cNvSpPr>
          <p:nvPr>
            <p:ph type="ftr" sz="quarter" idx="11"/>
          </p:nvPr>
        </p:nvSpPr>
        <p:spPr/>
        <p:txBody>
          <a:bodyPr/>
          <a:lstStyle/>
          <a:p>
            <a:r>
              <a:rPr lang="en-US"/>
              <a:t>Heiner Hunold © Continental AG</a:t>
            </a:r>
            <a:endParaRPr lang="en-US" dirty="0"/>
          </a:p>
        </p:txBody>
      </p:sp>
      <p:sp>
        <p:nvSpPr>
          <p:cNvPr id="5" name="Foliennummernplatzhalter 4">
            <a:extLst>
              <a:ext uri="{FF2B5EF4-FFF2-40B4-BE49-F238E27FC236}">
                <a16:creationId xmlns:a16="http://schemas.microsoft.com/office/drawing/2014/main" id="{531159D2-793A-7B97-AEDA-59B05589C035}"/>
              </a:ext>
            </a:extLst>
          </p:cNvPr>
          <p:cNvSpPr>
            <a:spLocks noGrp="1"/>
          </p:cNvSpPr>
          <p:nvPr>
            <p:ph type="sldNum" sz="quarter" idx="12"/>
          </p:nvPr>
        </p:nvSpPr>
        <p:spPr/>
        <p:txBody>
          <a:bodyPr/>
          <a:lstStyle/>
          <a:p>
            <a:fld id="{ADA48181-2C78-49CB-8C52-912A07842C2E}" type="slidenum">
              <a:rPr lang="en-US" smtClean="0"/>
              <a:pPr/>
              <a:t>14</a:t>
            </a:fld>
            <a:endParaRPr lang="en-US" dirty="0"/>
          </a:p>
        </p:txBody>
      </p:sp>
    </p:spTree>
    <p:extLst>
      <p:ext uri="{BB962C8B-B14F-4D97-AF65-F5344CB8AC3E}">
        <p14:creationId xmlns:p14="http://schemas.microsoft.com/office/powerpoint/2010/main" val="127070434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5" name="Gerader Verbinder 29">
            <a:extLst>
              <a:ext uri="{FF2B5EF4-FFF2-40B4-BE49-F238E27FC236}">
                <a16:creationId xmlns:a16="http://schemas.microsoft.com/office/drawing/2014/main" id="{BDAD10EC-440C-8F17-6401-B05129821A92}"/>
              </a:ext>
            </a:extLst>
          </p:cNvPr>
          <p:cNvCxnSpPr>
            <a:cxnSpLocks/>
          </p:cNvCxnSpPr>
          <p:nvPr/>
        </p:nvCxnSpPr>
        <p:spPr>
          <a:xfrm>
            <a:off x="2615732" y="580249"/>
            <a:ext cx="2175" cy="0"/>
          </a:xfrm>
          <a:prstGeom prst="line">
            <a:avLst/>
          </a:prstGeom>
        </p:spPr>
        <p:style>
          <a:lnRef idx="1">
            <a:schemeClr val="accent1"/>
          </a:lnRef>
          <a:fillRef idx="0">
            <a:schemeClr val="accent1"/>
          </a:fillRef>
          <a:effectRef idx="0">
            <a:schemeClr val="accent1"/>
          </a:effectRef>
          <a:fontRef idx="minor">
            <a:schemeClr val="tx1"/>
          </a:fontRef>
        </p:style>
      </p:cxnSp>
      <p:sp>
        <p:nvSpPr>
          <p:cNvPr id="26" name="TextBox 100">
            <a:extLst>
              <a:ext uri="{FF2B5EF4-FFF2-40B4-BE49-F238E27FC236}">
                <a16:creationId xmlns:a16="http://schemas.microsoft.com/office/drawing/2014/main" id="{3705DAAC-7F14-B193-ED88-E1947DA044E1}"/>
              </a:ext>
            </a:extLst>
          </p:cNvPr>
          <p:cNvSpPr txBox="1"/>
          <p:nvPr/>
        </p:nvSpPr>
        <p:spPr>
          <a:xfrm>
            <a:off x="680702" y="235181"/>
            <a:ext cx="9794793" cy="461665"/>
          </a:xfrm>
          <a:prstGeom prst="rect">
            <a:avLst/>
          </a:prstGeom>
          <a:noFill/>
        </p:spPr>
        <p:txBody>
          <a:bodyPr wrap="square" rtlCol="0">
            <a:spAutoFit/>
          </a:bodyPr>
          <a:lstStyle/>
          <a:p>
            <a:r>
              <a:rPr lang="en-US" sz="2400" b="1" dirty="0"/>
              <a:t>Energy level and clamping force analogies and differences in EBS vs. EMB</a:t>
            </a:r>
          </a:p>
        </p:txBody>
      </p:sp>
      <p:sp>
        <p:nvSpPr>
          <p:cNvPr id="83" name="Szövegdoboz 82">
            <a:extLst>
              <a:ext uri="{FF2B5EF4-FFF2-40B4-BE49-F238E27FC236}">
                <a16:creationId xmlns:a16="http://schemas.microsoft.com/office/drawing/2014/main" id="{7FCD2948-9D14-88A3-B498-7773E93961E0}"/>
              </a:ext>
            </a:extLst>
          </p:cNvPr>
          <p:cNvSpPr txBox="1"/>
          <p:nvPr/>
        </p:nvSpPr>
        <p:spPr>
          <a:xfrm>
            <a:off x="7411454" y="928355"/>
            <a:ext cx="4563978" cy="2308324"/>
          </a:xfrm>
          <a:prstGeom prst="rect">
            <a:avLst/>
          </a:prstGeom>
          <a:noFill/>
        </p:spPr>
        <p:txBody>
          <a:bodyPr wrap="square" rtlCol="0">
            <a:spAutoFit/>
          </a:bodyPr>
          <a:lstStyle/>
          <a:p>
            <a:r>
              <a:rPr lang="en-US" dirty="0"/>
              <a:t>In pneumatic brake systems the </a:t>
            </a:r>
            <a:r>
              <a:rPr lang="en-US" sz="1800" dirty="0" err="1"/>
              <a:t>E</a:t>
            </a:r>
            <a:r>
              <a:rPr lang="en-US" sz="1800" baseline="-25000" dirty="0" err="1"/>
              <a:t>res_p</a:t>
            </a:r>
            <a:r>
              <a:rPr lang="en-US" sz="1800" dirty="0"/>
              <a:t> ~ </a:t>
            </a:r>
            <a:r>
              <a:rPr lang="en-US" sz="1800" dirty="0" err="1">
                <a:solidFill>
                  <a:srgbClr val="FF0000"/>
                </a:solidFill>
              </a:rPr>
              <a:t>p</a:t>
            </a:r>
            <a:r>
              <a:rPr lang="en-US" sz="1800" baseline="-25000" dirty="0" err="1">
                <a:solidFill>
                  <a:srgbClr val="FF0000"/>
                </a:solidFill>
              </a:rPr>
              <a:t>res</a:t>
            </a:r>
            <a:r>
              <a:rPr lang="en-US" sz="1800" baseline="-25000" dirty="0">
                <a:solidFill>
                  <a:srgbClr val="FF0000"/>
                </a:solidFill>
              </a:rPr>
              <a:t> </a:t>
            </a:r>
            <a:r>
              <a:rPr lang="en-US" dirty="0"/>
              <a:t>and the </a:t>
            </a:r>
            <a:r>
              <a:rPr lang="en-US" sz="1800" dirty="0" err="1"/>
              <a:t>F</a:t>
            </a:r>
            <a:r>
              <a:rPr lang="en-US" sz="1800" baseline="-25000" dirty="0" err="1"/>
              <a:t>clamp_p</a:t>
            </a:r>
            <a:r>
              <a:rPr lang="en-US" sz="1800" dirty="0"/>
              <a:t> ~ </a:t>
            </a:r>
            <a:r>
              <a:rPr lang="en-US" sz="1800" dirty="0" err="1">
                <a:solidFill>
                  <a:srgbClr val="FF0000"/>
                </a:solidFill>
              </a:rPr>
              <a:t>p</a:t>
            </a:r>
            <a:r>
              <a:rPr lang="en-US" sz="1800" baseline="-25000" dirty="0" err="1">
                <a:solidFill>
                  <a:srgbClr val="FF0000"/>
                </a:solidFill>
              </a:rPr>
              <a:t>chamb</a:t>
            </a:r>
            <a:r>
              <a:rPr lang="en-US" dirty="0"/>
              <a:t>. Since </a:t>
            </a:r>
            <a:r>
              <a:rPr lang="en-US" sz="1800" u="sng" dirty="0" err="1">
                <a:solidFill>
                  <a:srgbClr val="FF0000"/>
                </a:solidFill>
              </a:rPr>
              <a:t>p</a:t>
            </a:r>
            <a:r>
              <a:rPr lang="en-US" sz="1800" u="sng" baseline="-25000" dirty="0" err="1">
                <a:solidFill>
                  <a:srgbClr val="FF0000"/>
                </a:solidFill>
              </a:rPr>
              <a:t>chamb</a:t>
            </a:r>
            <a:r>
              <a:rPr lang="en-US" u="sng" dirty="0"/>
              <a:t> directly </a:t>
            </a:r>
            <a:r>
              <a:rPr lang="en-US" u="sng" dirty="0" err="1"/>
              <a:t>depens</a:t>
            </a:r>
            <a:r>
              <a:rPr lang="en-US" u="sng" dirty="0"/>
              <a:t> on </a:t>
            </a:r>
            <a:r>
              <a:rPr lang="en-US" sz="1800" u="sng" dirty="0" err="1">
                <a:solidFill>
                  <a:srgbClr val="FF0000"/>
                </a:solidFill>
              </a:rPr>
              <a:t>p</a:t>
            </a:r>
            <a:r>
              <a:rPr lang="en-US" sz="1800" u="sng" baseline="-25000" dirty="0" err="1">
                <a:solidFill>
                  <a:srgbClr val="FF0000"/>
                </a:solidFill>
              </a:rPr>
              <a:t>res</a:t>
            </a:r>
            <a:r>
              <a:rPr lang="en-US" u="sng" dirty="0"/>
              <a:t> in full stroke actions</a:t>
            </a:r>
            <a:r>
              <a:rPr lang="hu-HU" u="sng" dirty="0"/>
              <a:t> </a:t>
            </a:r>
            <a:r>
              <a:rPr lang="hu-HU" u="sng" dirty="0">
                <a:sym typeface="Wingdings" panose="05000000000000000000" pitchFamily="2" charset="2"/>
              </a:rPr>
              <a:t></a:t>
            </a:r>
            <a:r>
              <a:rPr lang="en-US" u="sng" dirty="0"/>
              <a:t> change of </a:t>
            </a:r>
            <a:r>
              <a:rPr lang="en-US" sz="1800" u="sng" dirty="0" err="1"/>
              <a:t>F</a:t>
            </a:r>
            <a:r>
              <a:rPr lang="en-US" sz="1800" u="sng" baseline="-25000" dirty="0" err="1"/>
              <a:t>clamp_p</a:t>
            </a:r>
            <a:r>
              <a:rPr lang="en-US" u="sng" dirty="0"/>
              <a:t> follows the reduction of </a:t>
            </a:r>
            <a:r>
              <a:rPr lang="en-US" sz="1800" u="sng" dirty="0" err="1"/>
              <a:t>E</a:t>
            </a:r>
            <a:r>
              <a:rPr lang="en-US" sz="1800" u="sng" baseline="-25000" dirty="0" err="1"/>
              <a:t>res_p</a:t>
            </a:r>
            <a:r>
              <a:rPr lang="en-US" sz="1800" baseline="-25000" dirty="0"/>
              <a:t>.</a:t>
            </a:r>
            <a:endParaRPr lang="en-US" dirty="0"/>
          </a:p>
          <a:p>
            <a:endParaRPr lang="en-US" dirty="0"/>
          </a:p>
          <a:p>
            <a:r>
              <a:rPr lang="en-US" dirty="0"/>
              <a:t>Both major quantities</a:t>
            </a:r>
            <a:r>
              <a:rPr lang="hu-HU" dirty="0"/>
              <a:t> (</a:t>
            </a:r>
            <a:r>
              <a:rPr lang="en-US" sz="1800" dirty="0"/>
              <a:t>E</a:t>
            </a:r>
            <a:r>
              <a:rPr lang="en-US" sz="1800" baseline="-25000" dirty="0"/>
              <a:t>res</a:t>
            </a:r>
            <a:r>
              <a:rPr lang="hu-HU" sz="1800" baseline="-25000" dirty="0"/>
              <a:t>, </a:t>
            </a:r>
            <a:r>
              <a:rPr lang="en-US" sz="1800" dirty="0" err="1"/>
              <a:t>F</a:t>
            </a:r>
            <a:r>
              <a:rPr lang="en-US" sz="1800" baseline="-25000" dirty="0" err="1"/>
              <a:t>clamp</a:t>
            </a:r>
            <a:r>
              <a:rPr lang="hu-HU" dirty="0"/>
              <a:t>)</a:t>
            </a:r>
            <a:r>
              <a:rPr lang="en-US" dirty="0"/>
              <a:t> can be easily measured with an external manometer by</a:t>
            </a:r>
            <a:r>
              <a:rPr lang="hu-HU" dirty="0"/>
              <a:t> </a:t>
            </a:r>
            <a:r>
              <a:rPr lang="hu-HU" dirty="0" err="1"/>
              <a:t>the</a:t>
            </a:r>
            <a:r>
              <a:rPr lang="en-US" dirty="0"/>
              <a:t> technical service or PTI.</a:t>
            </a:r>
          </a:p>
        </p:txBody>
      </p:sp>
      <p:pic>
        <p:nvPicPr>
          <p:cNvPr id="3" name="Kép 2">
            <a:extLst>
              <a:ext uri="{FF2B5EF4-FFF2-40B4-BE49-F238E27FC236}">
                <a16:creationId xmlns:a16="http://schemas.microsoft.com/office/drawing/2014/main" id="{3DF053AD-F95A-4974-70B2-948156C3D704}"/>
              </a:ext>
            </a:extLst>
          </p:cNvPr>
          <p:cNvPicPr>
            <a:picLocks noChangeAspect="1"/>
          </p:cNvPicPr>
          <p:nvPr/>
        </p:nvPicPr>
        <p:blipFill>
          <a:blip r:embed="rId2"/>
          <a:stretch>
            <a:fillRect/>
          </a:stretch>
        </p:blipFill>
        <p:spPr>
          <a:xfrm>
            <a:off x="1078853" y="786389"/>
            <a:ext cx="5836284" cy="2975361"/>
          </a:xfrm>
          <a:prstGeom prst="rect">
            <a:avLst/>
          </a:prstGeom>
        </p:spPr>
      </p:pic>
      <p:sp>
        <p:nvSpPr>
          <p:cNvPr id="84" name="Szövegdoboz 83">
            <a:extLst>
              <a:ext uri="{FF2B5EF4-FFF2-40B4-BE49-F238E27FC236}">
                <a16:creationId xmlns:a16="http://schemas.microsoft.com/office/drawing/2014/main" id="{1409523C-E71E-2E06-F1B5-987715623EF4}"/>
              </a:ext>
            </a:extLst>
          </p:cNvPr>
          <p:cNvSpPr txBox="1"/>
          <p:nvPr/>
        </p:nvSpPr>
        <p:spPr>
          <a:xfrm>
            <a:off x="3080292" y="809467"/>
            <a:ext cx="1948908" cy="338554"/>
          </a:xfrm>
          <a:prstGeom prst="rect">
            <a:avLst/>
          </a:prstGeom>
          <a:noFill/>
        </p:spPr>
        <p:txBody>
          <a:bodyPr wrap="square" rtlCol="0">
            <a:spAutoFit/>
          </a:bodyPr>
          <a:lstStyle/>
          <a:p>
            <a:pPr algn="ctr"/>
            <a:r>
              <a:rPr lang="hu-HU" sz="1600" dirty="0"/>
              <a:t>E</a:t>
            </a:r>
            <a:r>
              <a:rPr lang="hu-HU" sz="1600" baseline="-25000" dirty="0"/>
              <a:t>res</a:t>
            </a:r>
            <a:r>
              <a:rPr lang="en-US" sz="1600" baseline="-25000" dirty="0"/>
              <a:t>_p</a:t>
            </a:r>
            <a:r>
              <a:rPr lang="hu-HU" sz="1600" dirty="0"/>
              <a:t> ~ </a:t>
            </a:r>
            <a:r>
              <a:rPr lang="hu-HU" sz="1600" dirty="0" err="1">
                <a:solidFill>
                  <a:srgbClr val="FF0000"/>
                </a:solidFill>
              </a:rPr>
              <a:t>p</a:t>
            </a:r>
            <a:r>
              <a:rPr lang="hu-HU" sz="1600" baseline="-25000" dirty="0" err="1">
                <a:solidFill>
                  <a:srgbClr val="FF0000"/>
                </a:solidFill>
              </a:rPr>
              <a:t>res</a:t>
            </a:r>
            <a:r>
              <a:rPr lang="hu-HU" sz="1600" dirty="0"/>
              <a:t> x </a:t>
            </a:r>
            <a:r>
              <a:rPr lang="hu-HU" sz="1600" dirty="0" err="1"/>
              <a:t>const</a:t>
            </a:r>
            <a:r>
              <a:rPr lang="hu-HU" sz="1600" baseline="-25000" dirty="0" err="1"/>
              <a:t>res</a:t>
            </a:r>
            <a:endParaRPr lang="hu-HU" sz="1600" dirty="0"/>
          </a:p>
        </p:txBody>
      </p:sp>
      <p:sp>
        <p:nvSpPr>
          <p:cNvPr id="85" name="Szövegdoboz 84">
            <a:extLst>
              <a:ext uri="{FF2B5EF4-FFF2-40B4-BE49-F238E27FC236}">
                <a16:creationId xmlns:a16="http://schemas.microsoft.com/office/drawing/2014/main" id="{321CE230-2664-4EBA-7AE9-5FB4C39A6F6B}"/>
              </a:ext>
            </a:extLst>
          </p:cNvPr>
          <p:cNvSpPr txBox="1"/>
          <p:nvPr/>
        </p:nvSpPr>
        <p:spPr>
          <a:xfrm>
            <a:off x="5376083" y="560965"/>
            <a:ext cx="2368627" cy="338554"/>
          </a:xfrm>
          <a:prstGeom prst="rect">
            <a:avLst/>
          </a:prstGeom>
          <a:noFill/>
        </p:spPr>
        <p:txBody>
          <a:bodyPr wrap="square" rtlCol="0">
            <a:spAutoFit/>
          </a:bodyPr>
          <a:lstStyle/>
          <a:p>
            <a:pPr algn="ctr"/>
            <a:r>
              <a:rPr lang="hu-HU" sz="1600" dirty="0" err="1"/>
              <a:t>F</a:t>
            </a:r>
            <a:r>
              <a:rPr lang="hu-HU" sz="1600" baseline="-25000" dirty="0" err="1"/>
              <a:t>clamp</a:t>
            </a:r>
            <a:r>
              <a:rPr lang="en-US" sz="1600" baseline="-25000" dirty="0"/>
              <a:t>_p</a:t>
            </a:r>
            <a:r>
              <a:rPr lang="hu-HU" sz="1600" dirty="0"/>
              <a:t> ~ </a:t>
            </a:r>
            <a:r>
              <a:rPr lang="hu-HU" sz="1600" dirty="0" err="1">
                <a:solidFill>
                  <a:srgbClr val="FF0000"/>
                </a:solidFill>
              </a:rPr>
              <a:t>p</a:t>
            </a:r>
            <a:r>
              <a:rPr lang="hu-HU" sz="1600" baseline="-25000" dirty="0" err="1">
                <a:solidFill>
                  <a:srgbClr val="FF0000"/>
                </a:solidFill>
              </a:rPr>
              <a:t>chamb</a:t>
            </a:r>
            <a:r>
              <a:rPr lang="hu-HU" sz="1600" dirty="0"/>
              <a:t> x </a:t>
            </a:r>
            <a:r>
              <a:rPr lang="hu-HU" sz="1600" dirty="0" err="1"/>
              <a:t>const</a:t>
            </a:r>
            <a:r>
              <a:rPr lang="hu-HU" sz="1600" baseline="-25000" dirty="0" err="1"/>
              <a:t>brake</a:t>
            </a:r>
            <a:endParaRPr lang="hu-HU" sz="1600" dirty="0"/>
          </a:p>
        </p:txBody>
      </p:sp>
      <p:sp>
        <p:nvSpPr>
          <p:cNvPr id="86" name="Szövegdoboz 85">
            <a:extLst>
              <a:ext uri="{FF2B5EF4-FFF2-40B4-BE49-F238E27FC236}">
                <a16:creationId xmlns:a16="http://schemas.microsoft.com/office/drawing/2014/main" id="{CD10E72D-5AF8-DBDA-5847-92916DE15C30}"/>
              </a:ext>
            </a:extLst>
          </p:cNvPr>
          <p:cNvSpPr txBox="1"/>
          <p:nvPr/>
        </p:nvSpPr>
        <p:spPr>
          <a:xfrm>
            <a:off x="189506" y="2130643"/>
            <a:ext cx="649705" cy="369332"/>
          </a:xfrm>
          <a:prstGeom prst="rect">
            <a:avLst/>
          </a:prstGeom>
          <a:noFill/>
        </p:spPr>
        <p:txBody>
          <a:bodyPr wrap="square" rtlCol="0">
            <a:spAutoFit/>
          </a:bodyPr>
          <a:lstStyle/>
          <a:p>
            <a:pPr algn="ctr"/>
            <a:r>
              <a:rPr lang="hu-HU" dirty="0"/>
              <a:t>EBS</a:t>
            </a:r>
          </a:p>
        </p:txBody>
      </p:sp>
      <p:pic>
        <p:nvPicPr>
          <p:cNvPr id="88" name="Kép 87">
            <a:extLst>
              <a:ext uri="{FF2B5EF4-FFF2-40B4-BE49-F238E27FC236}">
                <a16:creationId xmlns:a16="http://schemas.microsoft.com/office/drawing/2014/main" id="{55A04C77-AD22-32B1-BE98-246C82C791BC}"/>
              </a:ext>
            </a:extLst>
          </p:cNvPr>
          <p:cNvPicPr>
            <a:picLocks noChangeAspect="1"/>
          </p:cNvPicPr>
          <p:nvPr/>
        </p:nvPicPr>
        <p:blipFill>
          <a:blip r:embed="rId3"/>
          <a:stretch>
            <a:fillRect/>
          </a:stretch>
        </p:blipFill>
        <p:spPr>
          <a:xfrm>
            <a:off x="1078853" y="4193690"/>
            <a:ext cx="6011706" cy="2271277"/>
          </a:xfrm>
          <a:prstGeom prst="rect">
            <a:avLst/>
          </a:prstGeom>
        </p:spPr>
      </p:pic>
      <p:sp>
        <p:nvSpPr>
          <p:cNvPr id="89" name="Szövegdoboz 88">
            <a:extLst>
              <a:ext uri="{FF2B5EF4-FFF2-40B4-BE49-F238E27FC236}">
                <a16:creationId xmlns:a16="http://schemas.microsoft.com/office/drawing/2014/main" id="{55064196-E4DF-2B60-3955-17A4FBBE979F}"/>
              </a:ext>
            </a:extLst>
          </p:cNvPr>
          <p:cNvSpPr txBox="1"/>
          <p:nvPr/>
        </p:nvSpPr>
        <p:spPr>
          <a:xfrm>
            <a:off x="189505" y="5018221"/>
            <a:ext cx="649705" cy="369332"/>
          </a:xfrm>
          <a:prstGeom prst="rect">
            <a:avLst/>
          </a:prstGeom>
          <a:noFill/>
        </p:spPr>
        <p:txBody>
          <a:bodyPr wrap="square" rtlCol="0">
            <a:spAutoFit/>
          </a:bodyPr>
          <a:lstStyle/>
          <a:p>
            <a:r>
              <a:rPr lang="hu-HU" dirty="0"/>
              <a:t>EMB</a:t>
            </a:r>
          </a:p>
        </p:txBody>
      </p:sp>
      <p:sp>
        <p:nvSpPr>
          <p:cNvPr id="90" name="Szövegdoboz 89">
            <a:extLst>
              <a:ext uri="{FF2B5EF4-FFF2-40B4-BE49-F238E27FC236}">
                <a16:creationId xmlns:a16="http://schemas.microsoft.com/office/drawing/2014/main" id="{FD6A4926-084F-5D89-3B57-802774208A82}"/>
              </a:ext>
            </a:extLst>
          </p:cNvPr>
          <p:cNvSpPr txBox="1"/>
          <p:nvPr/>
        </p:nvSpPr>
        <p:spPr>
          <a:xfrm>
            <a:off x="2625773" y="3917750"/>
            <a:ext cx="1243265" cy="338554"/>
          </a:xfrm>
          <a:prstGeom prst="rect">
            <a:avLst/>
          </a:prstGeom>
          <a:noFill/>
        </p:spPr>
        <p:txBody>
          <a:bodyPr wrap="square" rtlCol="0">
            <a:spAutoFit/>
          </a:bodyPr>
          <a:lstStyle/>
          <a:p>
            <a:pPr algn="ctr"/>
            <a:r>
              <a:rPr lang="hu-HU" sz="1600" dirty="0"/>
              <a:t>E</a:t>
            </a:r>
            <a:r>
              <a:rPr lang="hu-HU" sz="1600" baseline="-25000" dirty="0"/>
              <a:t>res</a:t>
            </a:r>
            <a:r>
              <a:rPr lang="en-US" sz="1600" baseline="-25000" dirty="0"/>
              <a:t>_e</a:t>
            </a:r>
            <a:r>
              <a:rPr lang="hu-HU" sz="1600" dirty="0"/>
              <a:t> </a:t>
            </a:r>
            <a:r>
              <a:rPr lang="en-US" sz="1600" dirty="0"/>
              <a:t>[kWh]</a:t>
            </a:r>
            <a:endParaRPr lang="hu-HU" sz="1600" dirty="0"/>
          </a:p>
        </p:txBody>
      </p:sp>
      <p:sp>
        <p:nvSpPr>
          <p:cNvPr id="91" name="Szövegdoboz 90">
            <a:extLst>
              <a:ext uri="{FF2B5EF4-FFF2-40B4-BE49-F238E27FC236}">
                <a16:creationId xmlns:a16="http://schemas.microsoft.com/office/drawing/2014/main" id="{AC8143E6-E2CC-1B13-51BF-C4A5E1C1EFA4}"/>
              </a:ext>
            </a:extLst>
          </p:cNvPr>
          <p:cNvSpPr txBox="1"/>
          <p:nvPr/>
        </p:nvSpPr>
        <p:spPr>
          <a:xfrm>
            <a:off x="5905242" y="3918585"/>
            <a:ext cx="1222324" cy="338554"/>
          </a:xfrm>
          <a:prstGeom prst="rect">
            <a:avLst/>
          </a:prstGeom>
          <a:noFill/>
        </p:spPr>
        <p:txBody>
          <a:bodyPr wrap="square" rtlCol="0">
            <a:spAutoFit/>
          </a:bodyPr>
          <a:lstStyle/>
          <a:p>
            <a:pPr algn="ctr"/>
            <a:r>
              <a:rPr lang="hu-HU" sz="1600" dirty="0" err="1"/>
              <a:t>F</a:t>
            </a:r>
            <a:r>
              <a:rPr lang="hu-HU" sz="1600" baseline="-25000" dirty="0" err="1"/>
              <a:t>clamp</a:t>
            </a:r>
            <a:r>
              <a:rPr lang="en-US" sz="1600" baseline="-25000" dirty="0"/>
              <a:t>_e </a:t>
            </a:r>
            <a:r>
              <a:rPr lang="en-US" sz="1600" dirty="0"/>
              <a:t> [</a:t>
            </a:r>
            <a:r>
              <a:rPr lang="en-US" sz="1600" dirty="0" err="1"/>
              <a:t>kN</a:t>
            </a:r>
            <a:r>
              <a:rPr lang="en-US" sz="1600" dirty="0"/>
              <a:t>]</a:t>
            </a:r>
            <a:endParaRPr lang="hu-HU" sz="1600" dirty="0"/>
          </a:p>
        </p:txBody>
      </p:sp>
      <p:sp>
        <p:nvSpPr>
          <p:cNvPr id="92" name="Szövegdoboz 91">
            <a:extLst>
              <a:ext uri="{FF2B5EF4-FFF2-40B4-BE49-F238E27FC236}">
                <a16:creationId xmlns:a16="http://schemas.microsoft.com/office/drawing/2014/main" id="{D8B79615-F560-5E2A-E2BD-4DF8457AB5EA}"/>
              </a:ext>
            </a:extLst>
          </p:cNvPr>
          <p:cNvSpPr txBox="1"/>
          <p:nvPr/>
        </p:nvSpPr>
        <p:spPr>
          <a:xfrm>
            <a:off x="7411454" y="3412689"/>
            <a:ext cx="4623958" cy="3416320"/>
          </a:xfrm>
          <a:prstGeom prst="rect">
            <a:avLst/>
          </a:prstGeom>
          <a:noFill/>
        </p:spPr>
        <p:txBody>
          <a:bodyPr wrap="square" rtlCol="0">
            <a:spAutoFit/>
          </a:bodyPr>
          <a:lstStyle/>
          <a:p>
            <a:r>
              <a:rPr lang="en-US" dirty="0"/>
              <a:t>In EMBs the  </a:t>
            </a:r>
            <a:r>
              <a:rPr lang="en-US" sz="1800" dirty="0" err="1"/>
              <a:t>E</a:t>
            </a:r>
            <a:r>
              <a:rPr lang="en-US" sz="1800" baseline="-25000" dirty="0" err="1"/>
              <a:t>res_e</a:t>
            </a:r>
            <a:r>
              <a:rPr lang="en-US" sz="1800" dirty="0"/>
              <a:t> </a:t>
            </a:r>
            <a:r>
              <a:rPr lang="en-US" sz="1800" u="sng" dirty="0"/>
              <a:t>cannot be measured by a single proportional quantity</a:t>
            </a:r>
            <a:r>
              <a:rPr lang="en-US" sz="1800" dirty="0"/>
              <a:t>, but from multiple signals and </a:t>
            </a:r>
            <a:r>
              <a:rPr lang="hu-HU" sz="1800" dirty="0"/>
              <a:t>m</a:t>
            </a:r>
            <a:r>
              <a:rPr lang="en-US" sz="1800" dirty="0" err="1"/>
              <a:t>odels</a:t>
            </a:r>
            <a:r>
              <a:rPr lang="en-US" sz="1800" dirty="0"/>
              <a:t> (observer), similarly </a:t>
            </a:r>
            <a:r>
              <a:rPr lang="en-US" sz="1800" dirty="0" err="1"/>
              <a:t>F</a:t>
            </a:r>
            <a:r>
              <a:rPr lang="en-US" sz="1800" baseline="-25000" dirty="0" err="1"/>
              <a:t>clamp_e</a:t>
            </a:r>
            <a:r>
              <a:rPr lang="en-US" dirty="0"/>
              <a:t> </a:t>
            </a:r>
            <a:r>
              <a:rPr lang="en-US" u="sng" dirty="0"/>
              <a:t>is either measured internally by the EMB system or also estimated</a:t>
            </a:r>
            <a:r>
              <a:rPr lang="en-US" dirty="0"/>
              <a:t> from other signals and caliper models (observer), </a:t>
            </a:r>
            <a:r>
              <a:rPr lang="en-US" sz="1800" dirty="0"/>
              <a:t>therefore </a:t>
            </a:r>
            <a:r>
              <a:rPr lang="en-US" sz="1800" u="sng" dirty="0"/>
              <a:t>technical service/PTI shall rely on internal signals</a:t>
            </a:r>
            <a:r>
              <a:rPr lang="en-US" sz="1800" dirty="0"/>
              <a:t> of the EMB system (e.g. SOC).</a:t>
            </a:r>
          </a:p>
          <a:p>
            <a:endParaRPr lang="en-US" dirty="0"/>
          </a:p>
          <a:p>
            <a:r>
              <a:rPr lang="en-US" dirty="0"/>
              <a:t>In an EMB system the </a:t>
            </a:r>
            <a:r>
              <a:rPr lang="en-US" sz="1800" u="sng" dirty="0" err="1"/>
              <a:t>F</a:t>
            </a:r>
            <a:r>
              <a:rPr lang="en-US" sz="1800" u="sng" baseline="-25000" dirty="0" err="1"/>
              <a:t>clamp_e</a:t>
            </a:r>
            <a:r>
              <a:rPr lang="en-US" u="sng" dirty="0"/>
              <a:t> primarily depends on the power output capability of the reserve </a:t>
            </a:r>
            <a:r>
              <a:rPr lang="en-US" u="sng" dirty="0" err="1"/>
              <a:t>P</a:t>
            </a:r>
            <a:r>
              <a:rPr lang="en-US" sz="1800" u="sng" baseline="-25000" dirty="0" err="1"/>
              <a:t>res_e</a:t>
            </a:r>
            <a:r>
              <a:rPr lang="en-US" u="sng" dirty="0"/>
              <a:t> and only indirectly on </a:t>
            </a:r>
            <a:r>
              <a:rPr lang="en-US" sz="1800" u="sng" dirty="0" err="1"/>
              <a:t>E</a:t>
            </a:r>
            <a:r>
              <a:rPr lang="en-US" sz="1800" u="sng" baseline="-25000" dirty="0" err="1"/>
              <a:t>res_e</a:t>
            </a:r>
            <a:r>
              <a:rPr lang="en-US" dirty="0"/>
              <a:t> !</a:t>
            </a:r>
          </a:p>
        </p:txBody>
      </p:sp>
      <p:sp>
        <p:nvSpPr>
          <p:cNvPr id="93" name="Ellipszis 92">
            <a:extLst>
              <a:ext uri="{FF2B5EF4-FFF2-40B4-BE49-F238E27FC236}">
                <a16:creationId xmlns:a16="http://schemas.microsoft.com/office/drawing/2014/main" id="{B3F23597-085F-5A67-787C-32D8DFC13682}"/>
              </a:ext>
            </a:extLst>
          </p:cNvPr>
          <p:cNvSpPr/>
          <p:nvPr/>
        </p:nvSpPr>
        <p:spPr>
          <a:xfrm>
            <a:off x="2591669" y="3931185"/>
            <a:ext cx="1338649"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4" name="Ellipszis 93">
            <a:extLst>
              <a:ext uri="{FF2B5EF4-FFF2-40B4-BE49-F238E27FC236}">
                <a16:creationId xmlns:a16="http://schemas.microsoft.com/office/drawing/2014/main" id="{FBB22818-B570-DF88-510A-F7863A46D54C}"/>
              </a:ext>
            </a:extLst>
          </p:cNvPr>
          <p:cNvSpPr/>
          <p:nvPr/>
        </p:nvSpPr>
        <p:spPr>
          <a:xfrm>
            <a:off x="3770104" y="843077"/>
            <a:ext cx="376780"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5" name="Ellipszis 94">
            <a:extLst>
              <a:ext uri="{FF2B5EF4-FFF2-40B4-BE49-F238E27FC236}">
                <a16:creationId xmlns:a16="http://schemas.microsoft.com/office/drawing/2014/main" id="{BE1A5B79-5A40-1601-E0A7-832E340D742F}"/>
              </a:ext>
            </a:extLst>
          </p:cNvPr>
          <p:cNvSpPr/>
          <p:nvPr/>
        </p:nvSpPr>
        <p:spPr>
          <a:xfrm>
            <a:off x="6206201" y="604266"/>
            <a:ext cx="555545"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6" name="Ellipszis 95">
            <a:extLst>
              <a:ext uri="{FF2B5EF4-FFF2-40B4-BE49-F238E27FC236}">
                <a16:creationId xmlns:a16="http://schemas.microsoft.com/office/drawing/2014/main" id="{0EFB10C9-E965-D80E-21C9-C96701019C97}"/>
              </a:ext>
            </a:extLst>
          </p:cNvPr>
          <p:cNvSpPr/>
          <p:nvPr/>
        </p:nvSpPr>
        <p:spPr>
          <a:xfrm>
            <a:off x="5926854" y="3917750"/>
            <a:ext cx="1181767"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7" name="Ellipszis 96">
            <a:extLst>
              <a:ext uri="{FF2B5EF4-FFF2-40B4-BE49-F238E27FC236}">
                <a16:creationId xmlns:a16="http://schemas.microsoft.com/office/drawing/2014/main" id="{E5795F29-7376-9CB0-3623-DD801677C7B6}"/>
              </a:ext>
            </a:extLst>
          </p:cNvPr>
          <p:cNvSpPr/>
          <p:nvPr/>
        </p:nvSpPr>
        <p:spPr>
          <a:xfrm>
            <a:off x="156588" y="6291666"/>
            <a:ext cx="601370"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
        <p:nvSpPr>
          <p:cNvPr id="98" name="Szövegdoboz 97">
            <a:extLst>
              <a:ext uri="{FF2B5EF4-FFF2-40B4-BE49-F238E27FC236}">
                <a16:creationId xmlns:a16="http://schemas.microsoft.com/office/drawing/2014/main" id="{4533D6B7-E143-56B7-4A12-B6996B298F1D}"/>
              </a:ext>
            </a:extLst>
          </p:cNvPr>
          <p:cNvSpPr txBox="1"/>
          <p:nvPr/>
        </p:nvSpPr>
        <p:spPr>
          <a:xfrm>
            <a:off x="757958" y="6224526"/>
            <a:ext cx="1507958" cy="461665"/>
          </a:xfrm>
          <a:prstGeom prst="rect">
            <a:avLst/>
          </a:prstGeom>
          <a:noFill/>
        </p:spPr>
        <p:txBody>
          <a:bodyPr wrap="square" rtlCol="0">
            <a:spAutoFit/>
          </a:bodyPr>
          <a:lstStyle/>
          <a:p>
            <a:r>
              <a:rPr lang="en-US" sz="1200" dirty="0"/>
              <a:t>Quantities to be monitored</a:t>
            </a:r>
            <a:endParaRPr lang="hu-HU" sz="1200" dirty="0"/>
          </a:p>
        </p:txBody>
      </p:sp>
      <p:sp>
        <p:nvSpPr>
          <p:cNvPr id="99" name="Szövegdoboz 98">
            <a:extLst>
              <a:ext uri="{FF2B5EF4-FFF2-40B4-BE49-F238E27FC236}">
                <a16:creationId xmlns:a16="http://schemas.microsoft.com/office/drawing/2014/main" id="{5B088DD6-4D43-F30B-333C-CAA2FB4A045D}"/>
              </a:ext>
            </a:extLst>
          </p:cNvPr>
          <p:cNvSpPr txBox="1"/>
          <p:nvPr/>
        </p:nvSpPr>
        <p:spPr>
          <a:xfrm>
            <a:off x="4189933" y="3907991"/>
            <a:ext cx="1243265" cy="338554"/>
          </a:xfrm>
          <a:prstGeom prst="rect">
            <a:avLst/>
          </a:prstGeom>
          <a:noFill/>
        </p:spPr>
        <p:txBody>
          <a:bodyPr wrap="square" rtlCol="0">
            <a:spAutoFit/>
          </a:bodyPr>
          <a:lstStyle/>
          <a:p>
            <a:pPr algn="ctr"/>
            <a:r>
              <a:rPr lang="en-US" sz="1600" dirty="0"/>
              <a:t>P</a:t>
            </a:r>
            <a:r>
              <a:rPr lang="hu-HU" sz="1600" baseline="-25000" dirty="0" err="1"/>
              <a:t>res</a:t>
            </a:r>
            <a:r>
              <a:rPr lang="en-US" sz="1600" baseline="-25000" dirty="0"/>
              <a:t>_e </a:t>
            </a:r>
            <a:r>
              <a:rPr lang="en-US" sz="1600" dirty="0"/>
              <a:t> [kW]</a:t>
            </a:r>
            <a:endParaRPr lang="hu-HU" sz="1600" dirty="0"/>
          </a:p>
        </p:txBody>
      </p:sp>
      <p:sp>
        <p:nvSpPr>
          <p:cNvPr id="100" name="Ellipszis 99">
            <a:extLst>
              <a:ext uri="{FF2B5EF4-FFF2-40B4-BE49-F238E27FC236}">
                <a16:creationId xmlns:a16="http://schemas.microsoft.com/office/drawing/2014/main" id="{9B5C7689-70FD-B25A-DCCD-9D82FF25C180}"/>
              </a:ext>
            </a:extLst>
          </p:cNvPr>
          <p:cNvSpPr/>
          <p:nvPr/>
        </p:nvSpPr>
        <p:spPr>
          <a:xfrm>
            <a:off x="4243192" y="3924033"/>
            <a:ext cx="1165733" cy="338554"/>
          </a:xfrm>
          <a:prstGeom prst="ellipse">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hu-HU"/>
          </a:p>
        </p:txBody>
      </p:sp>
    </p:spTree>
    <p:extLst>
      <p:ext uri="{BB962C8B-B14F-4D97-AF65-F5344CB8AC3E}">
        <p14:creationId xmlns:p14="http://schemas.microsoft.com/office/powerpoint/2010/main" val="23666593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100">
            <a:extLst>
              <a:ext uri="{FF2B5EF4-FFF2-40B4-BE49-F238E27FC236}">
                <a16:creationId xmlns:a16="http://schemas.microsoft.com/office/drawing/2014/main" id="{33964D24-A8C7-D266-AE68-8788F9437EF6}"/>
              </a:ext>
            </a:extLst>
          </p:cNvPr>
          <p:cNvSpPr txBox="1"/>
          <p:nvPr/>
        </p:nvSpPr>
        <p:spPr>
          <a:xfrm>
            <a:off x="189184" y="235588"/>
            <a:ext cx="12000465" cy="461665"/>
          </a:xfrm>
          <a:prstGeom prst="rect">
            <a:avLst/>
          </a:prstGeom>
          <a:noFill/>
        </p:spPr>
        <p:txBody>
          <a:bodyPr wrap="square" rtlCol="0">
            <a:spAutoFit/>
          </a:bodyPr>
          <a:lstStyle/>
          <a:p>
            <a:r>
              <a:rPr lang="en-US" sz="2400" b="1" dirty="0"/>
              <a:t>Clamping force and energy level degradations of the reserve in</a:t>
            </a:r>
            <a:r>
              <a:rPr lang="hu-HU" sz="2400" b="1" dirty="0"/>
              <a:t> a</a:t>
            </a:r>
            <a:r>
              <a:rPr lang="en-US" sz="2400" b="1" dirty="0"/>
              <a:t> capacity test of </a:t>
            </a:r>
            <a:r>
              <a:rPr lang="hu-HU" sz="2400" b="1" dirty="0"/>
              <a:t>EBS</a:t>
            </a:r>
            <a:r>
              <a:rPr lang="en-US" sz="2400" b="1" dirty="0"/>
              <a:t> vs. EMB</a:t>
            </a:r>
          </a:p>
        </p:txBody>
      </p:sp>
      <p:sp>
        <p:nvSpPr>
          <p:cNvPr id="46" name="Téglalap 45">
            <a:extLst>
              <a:ext uri="{FF2B5EF4-FFF2-40B4-BE49-F238E27FC236}">
                <a16:creationId xmlns:a16="http://schemas.microsoft.com/office/drawing/2014/main" id="{17069045-3AE9-FB56-AE32-FC7C5A99958A}"/>
              </a:ext>
            </a:extLst>
          </p:cNvPr>
          <p:cNvSpPr/>
          <p:nvPr/>
        </p:nvSpPr>
        <p:spPr>
          <a:xfrm>
            <a:off x="9731575" y="2187637"/>
            <a:ext cx="212742" cy="493226"/>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7" name="Téglalap 46">
            <a:extLst>
              <a:ext uri="{FF2B5EF4-FFF2-40B4-BE49-F238E27FC236}">
                <a16:creationId xmlns:a16="http://schemas.microsoft.com/office/drawing/2014/main" id="{D19D8E1F-6EDF-BD19-2264-EDA7890B8332}"/>
              </a:ext>
            </a:extLst>
          </p:cNvPr>
          <p:cNvSpPr/>
          <p:nvPr/>
        </p:nvSpPr>
        <p:spPr>
          <a:xfrm>
            <a:off x="5267079" y="2275883"/>
            <a:ext cx="212742" cy="401185"/>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highlight>
                <a:srgbClr val="FFFF00"/>
              </a:highlight>
            </a:endParaRPr>
          </a:p>
        </p:txBody>
      </p:sp>
      <p:cxnSp>
        <p:nvCxnSpPr>
          <p:cNvPr id="48" name="Egyenes összekötő nyíllal 47">
            <a:extLst>
              <a:ext uri="{FF2B5EF4-FFF2-40B4-BE49-F238E27FC236}">
                <a16:creationId xmlns:a16="http://schemas.microsoft.com/office/drawing/2014/main" id="{4BBD1F08-5F1A-C06A-F877-3958842E5429}"/>
              </a:ext>
            </a:extLst>
          </p:cNvPr>
          <p:cNvCxnSpPr>
            <a:cxnSpLocks/>
          </p:cNvCxnSpPr>
          <p:nvPr/>
        </p:nvCxnSpPr>
        <p:spPr>
          <a:xfrm flipH="1" flipV="1">
            <a:off x="2193944" y="1310758"/>
            <a:ext cx="2350" cy="1368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9" name="Egyenes összekötő nyíllal 48">
            <a:extLst>
              <a:ext uri="{FF2B5EF4-FFF2-40B4-BE49-F238E27FC236}">
                <a16:creationId xmlns:a16="http://schemas.microsoft.com/office/drawing/2014/main" id="{059B7F00-F818-56A8-F797-ED328C3F8867}"/>
              </a:ext>
            </a:extLst>
          </p:cNvPr>
          <p:cNvCxnSpPr>
            <a:cxnSpLocks/>
          </p:cNvCxnSpPr>
          <p:nvPr/>
        </p:nvCxnSpPr>
        <p:spPr>
          <a:xfrm>
            <a:off x="2190198" y="2676225"/>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0" name="Szövegdoboz 49">
            <a:extLst>
              <a:ext uri="{FF2B5EF4-FFF2-40B4-BE49-F238E27FC236}">
                <a16:creationId xmlns:a16="http://schemas.microsoft.com/office/drawing/2014/main" id="{E309A58A-B248-27E7-B172-8F6A9170AB41}"/>
              </a:ext>
            </a:extLst>
          </p:cNvPr>
          <p:cNvSpPr txBox="1"/>
          <p:nvPr/>
        </p:nvSpPr>
        <p:spPr>
          <a:xfrm>
            <a:off x="5742009" y="267354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51" name="Szövegdoboz 50">
            <a:extLst>
              <a:ext uri="{FF2B5EF4-FFF2-40B4-BE49-F238E27FC236}">
                <a16:creationId xmlns:a16="http://schemas.microsoft.com/office/drawing/2014/main" id="{3FCD5350-E093-A2D5-3748-C9F0454D1AD0}"/>
              </a:ext>
            </a:extLst>
          </p:cNvPr>
          <p:cNvSpPr txBox="1"/>
          <p:nvPr/>
        </p:nvSpPr>
        <p:spPr>
          <a:xfrm>
            <a:off x="1849872" y="1032194"/>
            <a:ext cx="726674" cy="288147"/>
          </a:xfrm>
          <a:prstGeom prst="rect">
            <a:avLst/>
          </a:prstGeom>
          <a:noFill/>
        </p:spPr>
        <p:txBody>
          <a:bodyPr wrap="square" lIns="72000" tIns="36000" rIns="72000" bIns="36000" rtlCol="0">
            <a:spAutoFit/>
          </a:bodyPr>
          <a:lstStyle/>
          <a:p>
            <a:pPr>
              <a:buClr>
                <a:schemeClr val="tx2"/>
              </a:buClr>
            </a:pPr>
            <a:r>
              <a:rPr lang="en-US" sz="1400" dirty="0"/>
              <a:t>F</a:t>
            </a:r>
            <a:r>
              <a:rPr lang="hu-HU" sz="1400" baseline="-25000" dirty="0" err="1"/>
              <a:t>clamp_p</a:t>
            </a:r>
            <a:endParaRPr lang="hu-HU" sz="1400" baseline="-25000" dirty="0"/>
          </a:p>
        </p:txBody>
      </p:sp>
      <p:sp>
        <p:nvSpPr>
          <p:cNvPr id="52" name="Szövegdoboz 51">
            <a:extLst>
              <a:ext uri="{FF2B5EF4-FFF2-40B4-BE49-F238E27FC236}">
                <a16:creationId xmlns:a16="http://schemas.microsoft.com/office/drawing/2014/main" id="{AD26C954-D5EE-B514-DB4B-BB56058BCBC5}"/>
              </a:ext>
            </a:extLst>
          </p:cNvPr>
          <p:cNvSpPr txBox="1"/>
          <p:nvPr/>
        </p:nvSpPr>
        <p:spPr>
          <a:xfrm>
            <a:off x="3697192" y="1099192"/>
            <a:ext cx="1257961"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de-DE" sz="1200" dirty="0">
                <a:highlight>
                  <a:srgbClr val="FFFF00"/>
                </a:highlight>
              </a:rPr>
              <a:t>Pneumatic</a:t>
            </a:r>
            <a:r>
              <a:rPr lang="de-DE" sz="1200" dirty="0"/>
              <a:t> </a:t>
            </a:r>
            <a:r>
              <a:rPr lang="hu-HU" sz="1200" dirty="0"/>
              <a:t>EBS</a:t>
            </a:r>
          </a:p>
        </p:txBody>
      </p:sp>
      <p:cxnSp>
        <p:nvCxnSpPr>
          <p:cNvPr id="53" name="Egyenes összekötő nyíllal 52">
            <a:extLst>
              <a:ext uri="{FF2B5EF4-FFF2-40B4-BE49-F238E27FC236}">
                <a16:creationId xmlns:a16="http://schemas.microsoft.com/office/drawing/2014/main" id="{9865F73C-6764-B620-8982-71C3D94283DA}"/>
              </a:ext>
            </a:extLst>
          </p:cNvPr>
          <p:cNvCxnSpPr>
            <a:cxnSpLocks/>
          </p:cNvCxnSpPr>
          <p:nvPr/>
        </p:nvCxnSpPr>
        <p:spPr>
          <a:xfrm flipH="1" flipV="1">
            <a:off x="6678113" y="1312589"/>
            <a:ext cx="2350" cy="13681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Egyenes összekötő nyíllal 53">
            <a:extLst>
              <a:ext uri="{FF2B5EF4-FFF2-40B4-BE49-F238E27FC236}">
                <a16:creationId xmlns:a16="http://schemas.microsoft.com/office/drawing/2014/main" id="{664450AF-5C24-A79E-60CE-3F24DF063430}"/>
              </a:ext>
            </a:extLst>
          </p:cNvPr>
          <p:cNvCxnSpPr>
            <a:cxnSpLocks/>
          </p:cNvCxnSpPr>
          <p:nvPr/>
        </p:nvCxnSpPr>
        <p:spPr>
          <a:xfrm>
            <a:off x="6674367" y="2678057"/>
            <a:ext cx="3557982" cy="26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Szövegdoboz 54">
            <a:extLst>
              <a:ext uri="{FF2B5EF4-FFF2-40B4-BE49-F238E27FC236}">
                <a16:creationId xmlns:a16="http://schemas.microsoft.com/office/drawing/2014/main" id="{B6530A6D-6367-03BA-2089-8CFA64E915D9}"/>
              </a:ext>
            </a:extLst>
          </p:cNvPr>
          <p:cNvSpPr txBox="1"/>
          <p:nvPr/>
        </p:nvSpPr>
        <p:spPr>
          <a:xfrm>
            <a:off x="10206505" y="2674239"/>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56" name="Szövegdoboz 55">
            <a:extLst>
              <a:ext uri="{FF2B5EF4-FFF2-40B4-BE49-F238E27FC236}">
                <a16:creationId xmlns:a16="http://schemas.microsoft.com/office/drawing/2014/main" id="{0BD07729-9437-CB95-F21B-D364A8A4D9DB}"/>
              </a:ext>
            </a:extLst>
          </p:cNvPr>
          <p:cNvSpPr txBox="1"/>
          <p:nvPr/>
        </p:nvSpPr>
        <p:spPr>
          <a:xfrm>
            <a:off x="7975174" y="1010864"/>
            <a:ext cx="632482"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hu-HU" sz="1200" dirty="0"/>
              <a:t>EMB</a:t>
            </a:r>
          </a:p>
        </p:txBody>
      </p:sp>
      <p:sp>
        <p:nvSpPr>
          <p:cNvPr id="57" name="Szövegdoboz 56">
            <a:extLst>
              <a:ext uri="{FF2B5EF4-FFF2-40B4-BE49-F238E27FC236}">
                <a16:creationId xmlns:a16="http://schemas.microsoft.com/office/drawing/2014/main" id="{689C31D1-13DC-DD15-9591-01A47A9DA821}"/>
              </a:ext>
            </a:extLst>
          </p:cNvPr>
          <p:cNvSpPr txBox="1"/>
          <p:nvPr/>
        </p:nvSpPr>
        <p:spPr>
          <a:xfrm>
            <a:off x="6211724" y="1014472"/>
            <a:ext cx="773217" cy="288147"/>
          </a:xfrm>
          <a:prstGeom prst="rect">
            <a:avLst/>
          </a:prstGeom>
          <a:noFill/>
        </p:spPr>
        <p:txBody>
          <a:bodyPr wrap="square" lIns="72000" tIns="36000" rIns="72000" bIns="36000" rtlCol="0">
            <a:spAutoFit/>
          </a:bodyPr>
          <a:lstStyle/>
          <a:p>
            <a:pPr>
              <a:buClr>
                <a:schemeClr val="tx2"/>
              </a:buClr>
            </a:pPr>
            <a:r>
              <a:rPr lang="en-US" sz="1400" dirty="0"/>
              <a:t>F</a:t>
            </a:r>
            <a:r>
              <a:rPr lang="hu-HU" sz="1400" baseline="-25000" dirty="0" err="1"/>
              <a:t>clamp_e</a:t>
            </a:r>
            <a:endParaRPr lang="hu-HU" sz="1400" baseline="-25000" dirty="0"/>
          </a:p>
        </p:txBody>
      </p:sp>
      <p:sp>
        <p:nvSpPr>
          <p:cNvPr id="58" name="Téglalap 57">
            <a:extLst>
              <a:ext uri="{FF2B5EF4-FFF2-40B4-BE49-F238E27FC236}">
                <a16:creationId xmlns:a16="http://schemas.microsoft.com/office/drawing/2014/main" id="{2A6D3F30-FB8C-5980-1D96-74B70D190BD9}"/>
              </a:ext>
            </a:extLst>
          </p:cNvPr>
          <p:cNvSpPr/>
          <p:nvPr/>
        </p:nvSpPr>
        <p:spPr>
          <a:xfrm>
            <a:off x="2363804" y="1586339"/>
            <a:ext cx="212742" cy="1090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9" name="Téglalap 58">
            <a:extLst>
              <a:ext uri="{FF2B5EF4-FFF2-40B4-BE49-F238E27FC236}">
                <a16:creationId xmlns:a16="http://schemas.microsoft.com/office/drawing/2014/main" id="{DFEAAA65-87BD-D9FC-2AA0-69966DB37FDA}"/>
              </a:ext>
            </a:extLst>
          </p:cNvPr>
          <p:cNvSpPr/>
          <p:nvPr/>
        </p:nvSpPr>
        <p:spPr>
          <a:xfrm>
            <a:off x="2727125" y="1764137"/>
            <a:ext cx="212742" cy="91293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0" name="Téglalap 59">
            <a:extLst>
              <a:ext uri="{FF2B5EF4-FFF2-40B4-BE49-F238E27FC236}">
                <a16:creationId xmlns:a16="http://schemas.microsoft.com/office/drawing/2014/main" id="{4F9153F6-F05A-B07E-52F9-5993A3071AE6}"/>
              </a:ext>
            </a:extLst>
          </p:cNvPr>
          <p:cNvSpPr/>
          <p:nvPr/>
        </p:nvSpPr>
        <p:spPr>
          <a:xfrm>
            <a:off x="3083883" y="1846519"/>
            <a:ext cx="212742" cy="8305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1" name="Téglalap 60">
            <a:extLst>
              <a:ext uri="{FF2B5EF4-FFF2-40B4-BE49-F238E27FC236}">
                <a16:creationId xmlns:a16="http://schemas.microsoft.com/office/drawing/2014/main" id="{60CD54BC-DA67-22E5-E46C-F9862E6BA834}"/>
              </a:ext>
            </a:extLst>
          </p:cNvPr>
          <p:cNvSpPr/>
          <p:nvPr/>
        </p:nvSpPr>
        <p:spPr>
          <a:xfrm>
            <a:off x="3447205" y="1915843"/>
            <a:ext cx="212742" cy="76122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2" name="Téglalap 61">
            <a:extLst>
              <a:ext uri="{FF2B5EF4-FFF2-40B4-BE49-F238E27FC236}">
                <a16:creationId xmlns:a16="http://schemas.microsoft.com/office/drawing/2014/main" id="{4A65A40D-EE0F-4D4E-A9F0-EE8210626E1F}"/>
              </a:ext>
            </a:extLst>
          </p:cNvPr>
          <p:cNvSpPr/>
          <p:nvPr/>
        </p:nvSpPr>
        <p:spPr>
          <a:xfrm>
            <a:off x="3807245" y="1987851"/>
            <a:ext cx="212742" cy="68921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3" name="Téglalap 62">
            <a:extLst>
              <a:ext uri="{FF2B5EF4-FFF2-40B4-BE49-F238E27FC236}">
                <a16:creationId xmlns:a16="http://schemas.microsoft.com/office/drawing/2014/main" id="{2D03A36F-960C-CEE5-4D4B-320CD878F524}"/>
              </a:ext>
            </a:extLst>
          </p:cNvPr>
          <p:cNvSpPr/>
          <p:nvPr/>
        </p:nvSpPr>
        <p:spPr>
          <a:xfrm>
            <a:off x="4164003" y="2059859"/>
            <a:ext cx="212742" cy="61721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4" name="Téglalap 63">
            <a:extLst>
              <a:ext uri="{FF2B5EF4-FFF2-40B4-BE49-F238E27FC236}">
                <a16:creationId xmlns:a16="http://schemas.microsoft.com/office/drawing/2014/main" id="{279744AF-1B79-0DD1-668D-5EA709BBD591}"/>
              </a:ext>
            </a:extLst>
          </p:cNvPr>
          <p:cNvSpPr/>
          <p:nvPr/>
        </p:nvSpPr>
        <p:spPr>
          <a:xfrm>
            <a:off x="4527325" y="2131867"/>
            <a:ext cx="212742" cy="54520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5" name="Téglalap 64">
            <a:extLst>
              <a:ext uri="{FF2B5EF4-FFF2-40B4-BE49-F238E27FC236}">
                <a16:creationId xmlns:a16="http://schemas.microsoft.com/office/drawing/2014/main" id="{B90A81BF-6030-A1B1-6918-3E1394F7FDD0}"/>
              </a:ext>
            </a:extLst>
          </p:cNvPr>
          <p:cNvSpPr/>
          <p:nvPr/>
        </p:nvSpPr>
        <p:spPr>
          <a:xfrm>
            <a:off x="4887365" y="2203875"/>
            <a:ext cx="212742" cy="47319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6" name="Téglalap 65">
            <a:extLst>
              <a:ext uri="{FF2B5EF4-FFF2-40B4-BE49-F238E27FC236}">
                <a16:creationId xmlns:a16="http://schemas.microsoft.com/office/drawing/2014/main" id="{9BC633DC-EACD-9651-098B-64CE53539EC2}"/>
              </a:ext>
            </a:extLst>
          </p:cNvPr>
          <p:cNvSpPr/>
          <p:nvPr/>
        </p:nvSpPr>
        <p:spPr>
          <a:xfrm>
            <a:off x="6847974"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7" name="Téglalap 66">
            <a:extLst>
              <a:ext uri="{FF2B5EF4-FFF2-40B4-BE49-F238E27FC236}">
                <a16:creationId xmlns:a16="http://schemas.microsoft.com/office/drawing/2014/main" id="{366E7DDF-6EAF-E57C-BE82-A34A8E722CB0}"/>
              </a:ext>
            </a:extLst>
          </p:cNvPr>
          <p:cNvSpPr/>
          <p:nvPr/>
        </p:nvSpPr>
        <p:spPr>
          <a:xfrm>
            <a:off x="721129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8" name="Téglalap 67">
            <a:extLst>
              <a:ext uri="{FF2B5EF4-FFF2-40B4-BE49-F238E27FC236}">
                <a16:creationId xmlns:a16="http://schemas.microsoft.com/office/drawing/2014/main" id="{C451324D-2708-2EE5-33E0-0B116C0CD9A7}"/>
              </a:ext>
            </a:extLst>
          </p:cNvPr>
          <p:cNvSpPr/>
          <p:nvPr/>
        </p:nvSpPr>
        <p:spPr>
          <a:xfrm>
            <a:off x="7568053"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69" name="Téglalap 68">
            <a:extLst>
              <a:ext uri="{FF2B5EF4-FFF2-40B4-BE49-F238E27FC236}">
                <a16:creationId xmlns:a16="http://schemas.microsoft.com/office/drawing/2014/main" id="{F539F213-C367-0420-548B-B95BFA2F0450}"/>
              </a:ext>
            </a:extLst>
          </p:cNvPr>
          <p:cNvSpPr/>
          <p:nvPr/>
        </p:nvSpPr>
        <p:spPr>
          <a:xfrm>
            <a:off x="793137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0" name="Téglalap 69">
            <a:extLst>
              <a:ext uri="{FF2B5EF4-FFF2-40B4-BE49-F238E27FC236}">
                <a16:creationId xmlns:a16="http://schemas.microsoft.com/office/drawing/2014/main" id="{D750979B-51EF-0B61-3A88-165A22F5F7D5}"/>
              </a:ext>
            </a:extLst>
          </p:cNvPr>
          <p:cNvSpPr/>
          <p:nvPr/>
        </p:nvSpPr>
        <p:spPr>
          <a:xfrm>
            <a:off x="8291415"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1" name="Téglalap 70">
            <a:extLst>
              <a:ext uri="{FF2B5EF4-FFF2-40B4-BE49-F238E27FC236}">
                <a16:creationId xmlns:a16="http://schemas.microsoft.com/office/drawing/2014/main" id="{595532CC-CDDA-54F6-A006-21544FC4EF42}"/>
              </a:ext>
            </a:extLst>
          </p:cNvPr>
          <p:cNvSpPr/>
          <p:nvPr/>
        </p:nvSpPr>
        <p:spPr>
          <a:xfrm>
            <a:off x="8648173" y="1794027"/>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2" name="Téglalap 71">
            <a:extLst>
              <a:ext uri="{FF2B5EF4-FFF2-40B4-BE49-F238E27FC236}">
                <a16:creationId xmlns:a16="http://schemas.microsoft.com/office/drawing/2014/main" id="{B9EFBE62-CD95-564F-48F6-A6987C10A6BD}"/>
              </a:ext>
            </a:extLst>
          </p:cNvPr>
          <p:cNvSpPr/>
          <p:nvPr/>
        </p:nvSpPr>
        <p:spPr>
          <a:xfrm>
            <a:off x="9011495" y="1821357"/>
            <a:ext cx="212742" cy="864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73" name="Téglalap 72">
            <a:extLst>
              <a:ext uri="{FF2B5EF4-FFF2-40B4-BE49-F238E27FC236}">
                <a16:creationId xmlns:a16="http://schemas.microsoft.com/office/drawing/2014/main" id="{5279CC9D-23A2-460C-8B61-DF3AC48A7F75}"/>
              </a:ext>
            </a:extLst>
          </p:cNvPr>
          <p:cNvSpPr/>
          <p:nvPr/>
        </p:nvSpPr>
        <p:spPr>
          <a:xfrm>
            <a:off x="9371535" y="1837985"/>
            <a:ext cx="212742" cy="846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cxnSp>
        <p:nvCxnSpPr>
          <p:cNvPr id="74" name="Egyenes összekötő 73">
            <a:extLst>
              <a:ext uri="{FF2B5EF4-FFF2-40B4-BE49-F238E27FC236}">
                <a16:creationId xmlns:a16="http://schemas.microsoft.com/office/drawing/2014/main" id="{24A8893E-8A0D-1A4F-E3DD-739FE3BE3CE7}"/>
              </a:ext>
            </a:extLst>
          </p:cNvPr>
          <p:cNvCxnSpPr>
            <a:cxnSpLocks/>
          </p:cNvCxnSpPr>
          <p:nvPr/>
        </p:nvCxnSpPr>
        <p:spPr>
          <a:xfrm>
            <a:off x="2104074" y="2306363"/>
            <a:ext cx="3447755" cy="0"/>
          </a:xfrm>
          <a:prstGeom prst="line">
            <a:avLst/>
          </a:prstGeom>
          <a:ln w="3175"/>
        </p:spPr>
        <p:style>
          <a:lnRef idx="1">
            <a:schemeClr val="dk1"/>
          </a:lnRef>
          <a:fillRef idx="0">
            <a:schemeClr val="dk1"/>
          </a:fillRef>
          <a:effectRef idx="0">
            <a:schemeClr val="dk1"/>
          </a:effectRef>
          <a:fontRef idx="minor">
            <a:schemeClr val="tx1"/>
          </a:fontRef>
        </p:style>
      </p:cxnSp>
      <p:cxnSp>
        <p:nvCxnSpPr>
          <p:cNvPr id="75" name="Egyenes összekötő 74">
            <a:extLst>
              <a:ext uri="{FF2B5EF4-FFF2-40B4-BE49-F238E27FC236}">
                <a16:creationId xmlns:a16="http://schemas.microsoft.com/office/drawing/2014/main" id="{A4020B51-973C-49F9-9674-E52EC711B9D2}"/>
              </a:ext>
            </a:extLst>
          </p:cNvPr>
          <p:cNvCxnSpPr>
            <a:cxnSpLocks/>
          </p:cNvCxnSpPr>
          <p:nvPr/>
        </p:nvCxnSpPr>
        <p:spPr>
          <a:xfrm>
            <a:off x="6568570" y="2275883"/>
            <a:ext cx="3519763" cy="0"/>
          </a:xfrm>
          <a:prstGeom prst="line">
            <a:avLst/>
          </a:prstGeom>
          <a:ln w="3175"/>
        </p:spPr>
        <p:style>
          <a:lnRef idx="1">
            <a:schemeClr val="dk1"/>
          </a:lnRef>
          <a:fillRef idx="0">
            <a:schemeClr val="dk1"/>
          </a:fillRef>
          <a:effectRef idx="0">
            <a:schemeClr val="dk1"/>
          </a:effectRef>
          <a:fontRef idx="minor">
            <a:schemeClr val="tx1"/>
          </a:fontRef>
        </p:style>
      </p:cxnSp>
      <p:sp>
        <p:nvSpPr>
          <p:cNvPr id="76" name="Szövegdoboz 75">
            <a:extLst>
              <a:ext uri="{FF2B5EF4-FFF2-40B4-BE49-F238E27FC236}">
                <a16:creationId xmlns:a16="http://schemas.microsoft.com/office/drawing/2014/main" id="{E184714F-8575-1199-7375-CAB619F72CF2}"/>
              </a:ext>
            </a:extLst>
          </p:cNvPr>
          <p:cNvSpPr txBox="1"/>
          <p:nvPr/>
        </p:nvSpPr>
        <p:spPr>
          <a:xfrm>
            <a:off x="5623837" y="2141437"/>
            <a:ext cx="938456" cy="318924"/>
          </a:xfrm>
          <a:prstGeom prst="rect">
            <a:avLst/>
          </a:prstGeom>
          <a:noFill/>
        </p:spPr>
        <p:txBody>
          <a:bodyPr wrap="square" lIns="72000" tIns="36000" rIns="72000" bIns="36000" rtlCol="0">
            <a:spAutoFit/>
          </a:bodyPr>
          <a:lstStyle/>
          <a:p>
            <a:pPr algn="l">
              <a:buClr>
                <a:schemeClr val="tx2"/>
              </a:buClr>
            </a:pPr>
            <a:r>
              <a:rPr lang="en-US" sz="800" dirty="0"/>
              <a:t>Secondary brake </a:t>
            </a:r>
            <a:r>
              <a:rPr lang="hu-HU" sz="800" dirty="0" err="1"/>
              <a:t>force</a:t>
            </a:r>
            <a:r>
              <a:rPr lang="hu-HU" sz="800" dirty="0"/>
              <a:t> </a:t>
            </a:r>
            <a:r>
              <a:rPr lang="en-US" sz="800" dirty="0"/>
              <a:t>limit</a:t>
            </a:r>
            <a:endParaRPr lang="hu-HU" sz="800" dirty="0" err="1"/>
          </a:p>
        </p:txBody>
      </p:sp>
      <p:sp>
        <p:nvSpPr>
          <p:cNvPr id="77" name="Jobb oldali kapcsos zárójel 76">
            <a:extLst>
              <a:ext uri="{FF2B5EF4-FFF2-40B4-BE49-F238E27FC236}">
                <a16:creationId xmlns:a16="http://schemas.microsoft.com/office/drawing/2014/main" id="{2DCD4425-1988-F44B-E215-D7E875610A72}"/>
              </a:ext>
            </a:extLst>
          </p:cNvPr>
          <p:cNvSpPr/>
          <p:nvPr/>
        </p:nvSpPr>
        <p:spPr>
          <a:xfrm rot="5400000">
            <a:off x="3672845" y="1377455"/>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78" name="Jobb oldali kapcsos zárójel 77">
            <a:extLst>
              <a:ext uri="{FF2B5EF4-FFF2-40B4-BE49-F238E27FC236}">
                <a16:creationId xmlns:a16="http://schemas.microsoft.com/office/drawing/2014/main" id="{DF6A3E97-130B-91E2-95AA-F44B04AD19FA}"/>
              </a:ext>
            </a:extLst>
          </p:cNvPr>
          <p:cNvSpPr/>
          <p:nvPr/>
        </p:nvSpPr>
        <p:spPr>
          <a:xfrm rot="5400000">
            <a:off x="8137341" y="1377035"/>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79" name="Szövegdoboz 78">
            <a:extLst>
              <a:ext uri="{FF2B5EF4-FFF2-40B4-BE49-F238E27FC236}">
                <a16:creationId xmlns:a16="http://schemas.microsoft.com/office/drawing/2014/main" id="{659E7947-090E-3799-364B-6EAFC0FFA7B6}"/>
              </a:ext>
            </a:extLst>
          </p:cNvPr>
          <p:cNvSpPr txBox="1"/>
          <p:nvPr/>
        </p:nvSpPr>
        <p:spPr>
          <a:xfrm>
            <a:off x="2232163" y="2882610"/>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res_p</a:t>
            </a:r>
            <a:endParaRPr lang="hu-HU" sz="1200" baseline="-25000" dirty="0"/>
          </a:p>
        </p:txBody>
      </p:sp>
      <p:sp>
        <p:nvSpPr>
          <p:cNvPr id="80" name="Szövegdoboz 79">
            <a:extLst>
              <a:ext uri="{FF2B5EF4-FFF2-40B4-BE49-F238E27FC236}">
                <a16:creationId xmlns:a16="http://schemas.microsoft.com/office/drawing/2014/main" id="{B5AD2AD4-57C4-84F9-AA9D-C809BF68084F}"/>
              </a:ext>
            </a:extLst>
          </p:cNvPr>
          <p:cNvSpPr txBox="1"/>
          <p:nvPr/>
        </p:nvSpPr>
        <p:spPr>
          <a:xfrm>
            <a:off x="6696659" y="2882610"/>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res_e</a:t>
            </a:r>
            <a:endParaRPr lang="hu-HU" sz="1200" dirty="0"/>
          </a:p>
        </p:txBody>
      </p:sp>
      <p:sp>
        <p:nvSpPr>
          <p:cNvPr id="81" name="Szabadkézi sokszög: alakzat 80">
            <a:extLst>
              <a:ext uri="{FF2B5EF4-FFF2-40B4-BE49-F238E27FC236}">
                <a16:creationId xmlns:a16="http://schemas.microsoft.com/office/drawing/2014/main" id="{698C9198-7CB5-2F93-FB46-C04833A4081B}"/>
              </a:ext>
            </a:extLst>
          </p:cNvPr>
          <p:cNvSpPr/>
          <p:nvPr/>
        </p:nvSpPr>
        <p:spPr>
          <a:xfrm>
            <a:off x="6769117" y="1655689"/>
            <a:ext cx="3419856" cy="804672"/>
          </a:xfrm>
          <a:custGeom>
            <a:avLst/>
            <a:gdLst>
              <a:gd name="connsiteX0" fmla="*/ 0 w 3419856"/>
              <a:gd name="connsiteY0" fmla="*/ 0 h 804672"/>
              <a:gd name="connsiteX1" fmla="*/ 896112 w 3419856"/>
              <a:gd name="connsiteY1" fmla="*/ 0 h 804672"/>
              <a:gd name="connsiteX2" fmla="*/ 1767840 w 3419856"/>
              <a:gd name="connsiteY2" fmla="*/ 18288 h 804672"/>
              <a:gd name="connsiteX3" fmla="*/ 2444496 w 3419856"/>
              <a:gd name="connsiteY3" fmla="*/ 24384 h 804672"/>
              <a:gd name="connsiteX4" fmla="*/ 2767584 w 3419856"/>
              <a:gd name="connsiteY4" fmla="*/ 48768 h 804672"/>
              <a:gd name="connsiteX5" fmla="*/ 3188208 w 3419856"/>
              <a:gd name="connsiteY5" fmla="*/ 109728 h 804672"/>
              <a:gd name="connsiteX6" fmla="*/ 3328416 w 3419856"/>
              <a:gd name="connsiteY6" fmla="*/ 347472 h 804672"/>
              <a:gd name="connsiteX7" fmla="*/ 3419856 w 3419856"/>
              <a:gd name="connsiteY7" fmla="*/ 804672 h 80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19856" h="804672">
                <a:moveTo>
                  <a:pt x="0" y="0"/>
                </a:moveTo>
                <a:lnTo>
                  <a:pt x="896112" y="0"/>
                </a:lnTo>
                <a:cubicBezTo>
                  <a:pt x="1190752" y="3048"/>
                  <a:pt x="1767840" y="18288"/>
                  <a:pt x="1767840" y="18288"/>
                </a:cubicBezTo>
                <a:lnTo>
                  <a:pt x="2444496" y="24384"/>
                </a:lnTo>
                <a:cubicBezTo>
                  <a:pt x="2611120" y="29464"/>
                  <a:pt x="2643632" y="34544"/>
                  <a:pt x="2767584" y="48768"/>
                </a:cubicBezTo>
                <a:cubicBezTo>
                  <a:pt x="2891536" y="62992"/>
                  <a:pt x="3094736" y="59944"/>
                  <a:pt x="3188208" y="109728"/>
                </a:cubicBezTo>
                <a:cubicBezTo>
                  <a:pt x="3281680" y="159512"/>
                  <a:pt x="3289808" y="231648"/>
                  <a:pt x="3328416" y="347472"/>
                </a:cubicBezTo>
                <a:cubicBezTo>
                  <a:pt x="3367024" y="463296"/>
                  <a:pt x="3400552" y="711200"/>
                  <a:pt x="3419856" y="804672"/>
                </a:cubicBezTo>
              </a:path>
            </a:pathLst>
          </a:custGeom>
          <a:ln w="3175">
            <a:tailEnd type="triangle"/>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82" name="Szövegdoboz 81">
            <a:extLst>
              <a:ext uri="{FF2B5EF4-FFF2-40B4-BE49-F238E27FC236}">
                <a16:creationId xmlns:a16="http://schemas.microsoft.com/office/drawing/2014/main" id="{1756DB02-5A34-8E1E-A40E-EF95EB638F4B}"/>
              </a:ext>
            </a:extLst>
          </p:cNvPr>
          <p:cNvSpPr txBox="1"/>
          <p:nvPr/>
        </p:nvSpPr>
        <p:spPr>
          <a:xfrm rot="819988">
            <a:off x="2514981" y="1606112"/>
            <a:ext cx="3031634" cy="226591"/>
          </a:xfrm>
          <a:prstGeom prst="rect">
            <a:avLst/>
          </a:prstGeom>
          <a:noFill/>
        </p:spPr>
        <p:txBody>
          <a:bodyPr wrap="square" lIns="72000" tIns="36000" rIns="72000" bIns="36000" rtlCol="0">
            <a:spAutoFit/>
          </a:bodyPr>
          <a:lstStyle/>
          <a:p>
            <a:pPr algn="ctr">
              <a:buClr>
                <a:schemeClr val="tx2"/>
              </a:buClr>
            </a:pPr>
            <a:r>
              <a:rPr lang="en-US" sz="1000" dirty="0"/>
              <a:t>Degressive clamping force tendency</a:t>
            </a:r>
          </a:p>
        </p:txBody>
      </p:sp>
      <p:sp>
        <p:nvSpPr>
          <p:cNvPr id="83" name="Szövegdoboz 82">
            <a:extLst>
              <a:ext uri="{FF2B5EF4-FFF2-40B4-BE49-F238E27FC236}">
                <a16:creationId xmlns:a16="http://schemas.microsoft.com/office/drawing/2014/main" id="{769DAC09-F862-42D2-6CA3-E02A0367AFA5}"/>
              </a:ext>
            </a:extLst>
          </p:cNvPr>
          <p:cNvSpPr txBox="1"/>
          <p:nvPr/>
        </p:nvSpPr>
        <p:spPr>
          <a:xfrm rot="60000">
            <a:off x="6759599" y="1422017"/>
            <a:ext cx="3203887" cy="226591"/>
          </a:xfrm>
          <a:prstGeom prst="rect">
            <a:avLst/>
          </a:prstGeom>
          <a:noFill/>
        </p:spPr>
        <p:txBody>
          <a:bodyPr wrap="square" lIns="72000" tIns="36000" rIns="72000" bIns="36000" rtlCol="0">
            <a:spAutoFit/>
          </a:bodyPr>
          <a:lstStyle/>
          <a:p>
            <a:pPr algn="ctr">
              <a:buClr>
                <a:schemeClr val="tx2"/>
              </a:buClr>
            </a:pPr>
            <a:r>
              <a:rPr lang="en-US" sz="1000" dirty="0"/>
              <a:t>Widely constant then progressive</a:t>
            </a:r>
            <a:r>
              <a:rPr lang="hu-HU" sz="1000" dirty="0"/>
              <a:t> </a:t>
            </a:r>
            <a:r>
              <a:rPr lang="en-US" sz="1000" dirty="0"/>
              <a:t>clamping force tendency</a:t>
            </a:r>
          </a:p>
        </p:txBody>
      </p:sp>
      <p:sp>
        <p:nvSpPr>
          <p:cNvPr id="84" name="Ív 83">
            <a:extLst>
              <a:ext uri="{FF2B5EF4-FFF2-40B4-BE49-F238E27FC236}">
                <a16:creationId xmlns:a16="http://schemas.microsoft.com/office/drawing/2014/main" id="{E6BE6C55-D14F-D579-3D31-AA292F9E83C5}"/>
              </a:ext>
            </a:extLst>
          </p:cNvPr>
          <p:cNvSpPr/>
          <p:nvPr/>
        </p:nvSpPr>
        <p:spPr>
          <a:xfrm rot="6210854">
            <a:off x="3891835" y="195262"/>
            <a:ext cx="246598" cy="3113236"/>
          </a:xfrm>
          <a:prstGeom prst="arc">
            <a:avLst>
              <a:gd name="adj1" fmla="val 16264468"/>
              <a:gd name="adj2" fmla="val 5366387"/>
            </a:avLst>
          </a:prstGeom>
          <a:ln w="3175">
            <a:headEnd type="triangle"/>
            <a:tailEnd type="none"/>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85" name="Szabadkézi sokszög: alakzat 84">
            <a:extLst>
              <a:ext uri="{FF2B5EF4-FFF2-40B4-BE49-F238E27FC236}">
                <a16:creationId xmlns:a16="http://schemas.microsoft.com/office/drawing/2014/main" id="{874DF35C-B1A9-B8DE-4B24-C848F49797A7}"/>
              </a:ext>
            </a:extLst>
          </p:cNvPr>
          <p:cNvSpPr/>
          <p:nvPr/>
        </p:nvSpPr>
        <p:spPr>
          <a:xfrm>
            <a:off x="2446421" y="1868905"/>
            <a:ext cx="2994638" cy="601579"/>
          </a:xfrm>
          <a:custGeom>
            <a:avLst/>
            <a:gdLst>
              <a:gd name="connsiteX0" fmla="*/ 0 w 2911642"/>
              <a:gd name="connsiteY0" fmla="*/ 0 h 601579"/>
              <a:gd name="connsiteX1" fmla="*/ 393032 w 2911642"/>
              <a:gd name="connsiteY1" fmla="*/ 240632 h 601579"/>
              <a:gd name="connsiteX2" fmla="*/ 762000 w 2911642"/>
              <a:gd name="connsiteY2" fmla="*/ 368969 h 601579"/>
              <a:gd name="connsiteX3" fmla="*/ 1435768 w 2911642"/>
              <a:gd name="connsiteY3" fmla="*/ 481263 h 601579"/>
              <a:gd name="connsiteX4" fmla="*/ 2221832 w 2911642"/>
              <a:gd name="connsiteY4" fmla="*/ 569495 h 601579"/>
              <a:gd name="connsiteX5" fmla="*/ 2911642 w 2911642"/>
              <a:gd name="connsiteY5" fmla="*/ 601579 h 6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642" h="601579">
                <a:moveTo>
                  <a:pt x="0" y="0"/>
                </a:moveTo>
                <a:cubicBezTo>
                  <a:pt x="133016" y="89568"/>
                  <a:pt x="266032" y="179137"/>
                  <a:pt x="393032" y="240632"/>
                </a:cubicBezTo>
                <a:cubicBezTo>
                  <a:pt x="520032" y="302127"/>
                  <a:pt x="588211" y="328864"/>
                  <a:pt x="762000" y="368969"/>
                </a:cubicBezTo>
                <a:cubicBezTo>
                  <a:pt x="935789" y="409074"/>
                  <a:pt x="1192463" y="447842"/>
                  <a:pt x="1435768" y="481263"/>
                </a:cubicBezTo>
                <a:cubicBezTo>
                  <a:pt x="1679073" y="514684"/>
                  <a:pt x="1975853" y="549442"/>
                  <a:pt x="2221832" y="569495"/>
                </a:cubicBezTo>
                <a:cubicBezTo>
                  <a:pt x="2467811" y="589548"/>
                  <a:pt x="2752558" y="600242"/>
                  <a:pt x="2911642" y="601579"/>
                </a:cubicBezTo>
              </a:path>
            </a:pathLst>
          </a:cu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hu-HU"/>
          </a:p>
        </p:txBody>
      </p:sp>
      <p:cxnSp>
        <p:nvCxnSpPr>
          <p:cNvPr id="89" name="Egyenes összekötő 88">
            <a:extLst>
              <a:ext uri="{FF2B5EF4-FFF2-40B4-BE49-F238E27FC236}">
                <a16:creationId xmlns:a16="http://schemas.microsoft.com/office/drawing/2014/main" id="{1B25DDE5-9717-2EF8-43DE-A70949641B91}"/>
              </a:ext>
            </a:extLst>
          </p:cNvPr>
          <p:cNvCxnSpPr/>
          <p:nvPr/>
        </p:nvCxnSpPr>
        <p:spPr>
          <a:xfrm>
            <a:off x="4820653" y="2460361"/>
            <a:ext cx="66712" cy="501327"/>
          </a:xfrm>
          <a:prstGeom prst="line">
            <a:avLst/>
          </a:prstGeom>
        </p:spPr>
        <p:style>
          <a:lnRef idx="1">
            <a:schemeClr val="dk1"/>
          </a:lnRef>
          <a:fillRef idx="0">
            <a:schemeClr val="dk1"/>
          </a:fillRef>
          <a:effectRef idx="0">
            <a:schemeClr val="dk1"/>
          </a:effectRef>
          <a:fontRef idx="minor">
            <a:schemeClr val="tx1"/>
          </a:fontRef>
        </p:style>
      </p:cxnSp>
      <p:cxnSp>
        <p:nvCxnSpPr>
          <p:cNvPr id="90" name="Egyenes összekötő 89">
            <a:extLst>
              <a:ext uri="{FF2B5EF4-FFF2-40B4-BE49-F238E27FC236}">
                <a16:creationId xmlns:a16="http://schemas.microsoft.com/office/drawing/2014/main" id="{745D67A2-CBFB-786A-0D3C-A3EB6140B612}"/>
              </a:ext>
            </a:extLst>
          </p:cNvPr>
          <p:cNvCxnSpPr>
            <a:cxnSpLocks/>
          </p:cNvCxnSpPr>
          <p:nvPr/>
        </p:nvCxnSpPr>
        <p:spPr>
          <a:xfrm>
            <a:off x="9285733" y="2499082"/>
            <a:ext cx="79505" cy="462606"/>
          </a:xfrm>
          <a:prstGeom prst="line">
            <a:avLst/>
          </a:prstGeom>
        </p:spPr>
        <p:style>
          <a:lnRef idx="1">
            <a:schemeClr val="dk1"/>
          </a:lnRef>
          <a:fillRef idx="0">
            <a:schemeClr val="dk1"/>
          </a:fillRef>
          <a:effectRef idx="0">
            <a:schemeClr val="dk1"/>
          </a:effectRef>
          <a:fontRef idx="minor">
            <a:schemeClr val="tx1"/>
          </a:fontRef>
        </p:style>
      </p:cxnSp>
      <p:sp>
        <p:nvSpPr>
          <p:cNvPr id="91" name="Szövegdoboz 90">
            <a:extLst>
              <a:ext uri="{FF2B5EF4-FFF2-40B4-BE49-F238E27FC236}">
                <a16:creationId xmlns:a16="http://schemas.microsoft.com/office/drawing/2014/main" id="{455F6F03-3E1E-6C3C-FC2E-9F0488B67993}"/>
              </a:ext>
            </a:extLst>
          </p:cNvPr>
          <p:cNvSpPr txBox="1"/>
          <p:nvPr/>
        </p:nvSpPr>
        <p:spPr>
          <a:xfrm>
            <a:off x="584955" y="3784919"/>
            <a:ext cx="11253537" cy="2308324"/>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u="sng" dirty="0"/>
              <a:t>clamping force of pneumatic brakes gradually degrades with each application,</a:t>
            </a:r>
            <a:r>
              <a:rPr lang="en-US" dirty="0"/>
              <a:t> since the clamping force is directly proportional to the reserve’s pressure level, i.e., with the energy level of the reserve. </a:t>
            </a:r>
            <a:r>
              <a:rPr lang="en-US" dirty="0">
                <a:sym typeface="Wingdings" panose="05000000000000000000" pitchFamily="2" charset="2"/>
              </a:rPr>
              <a:t> Pressure level of the reserve well represents the energy state of the brake system.</a:t>
            </a: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t>
            </a:r>
            <a:r>
              <a:rPr lang="en-US" u="sng" dirty="0"/>
              <a:t>clamping force of EMBs is approximately constant till a critical discharge level</a:t>
            </a:r>
            <a:r>
              <a:rPr lang="en-US" dirty="0"/>
              <a:t>, where the rated power output of the energy reserve cannot be anymore provided. After this a reduction of brake performance occurs, since the power output capability of the reserve depends</a:t>
            </a:r>
            <a:r>
              <a:rPr lang="hu-HU" dirty="0"/>
              <a:t> </a:t>
            </a:r>
            <a:r>
              <a:rPr lang="hu-HU" dirty="0" err="1"/>
              <a:t>also</a:t>
            </a:r>
            <a:r>
              <a:rPr lang="en-US" dirty="0"/>
              <a:t> on its energy level. </a:t>
            </a:r>
            <a:r>
              <a:rPr lang="en-US" dirty="0">
                <a:sym typeface="Wingdings" panose="05000000000000000000" pitchFamily="2" charset="2"/>
              </a:rPr>
              <a:t> Both the energy level and power output capability shall be monitored (e.g. by a BMS).</a:t>
            </a:r>
            <a:endParaRPr lang="en-US" dirty="0"/>
          </a:p>
        </p:txBody>
      </p:sp>
      <p:cxnSp>
        <p:nvCxnSpPr>
          <p:cNvPr id="4" name="Egyenes összekötő 3">
            <a:extLst>
              <a:ext uri="{FF2B5EF4-FFF2-40B4-BE49-F238E27FC236}">
                <a16:creationId xmlns:a16="http://schemas.microsoft.com/office/drawing/2014/main" id="{8D81F656-C912-54D0-A32F-E542747FEFA0}"/>
              </a:ext>
            </a:extLst>
          </p:cNvPr>
          <p:cNvCxnSpPr>
            <a:cxnSpLocks/>
          </p:cNvCxnSpPr>
          <p:nvPr/>
        </p:nvCxnSpPr>
        <p:spPr>
          <a:xfrm>
            <a:off x="6909470" y="2014249"/>
            <a:ext cx="2979082" cy="612253"/>
          </a:xfrm>
          <a:prstGeom prst="line">
            <a:avLst/>
          </a:prstGeom>
          <a:ln w="28575"/>
        </p:spPr>
        <p:style>
          <a:lnRef idx="1">
            <a:schemeClr val="accent2"/>
          </a:lnRef>
          <a:fillRef idx="0">
            <a:schemeClr val="accent2"/>
          </a:fillRef>
          <a:effectRef idx="0">
            <a:schemeClr val="accent2"/>
          </a:effectRef>
          <a:fontRef idx="minor">
            <a:schemeClr val="tx1"/>
          </a:fontRef>
        </p:style>
      </p:cxnSp>
      <p:cxnSp>
        <p:nvCxnSpPr>
          <p:cNvPr id="5" name="Egyenes összekötő nyíllal 4">
            <a:extLst>
              <a:ext uri="{FF2B5EF4-FFF2-40B4-BE49-F238E27FC236}">
                <a16:creationId xmlns:a16="http://schemas.microsoft.com/office/drawing/2014/main" id="{E8DAD634-B35C-9595-37E8-759E2C05231A}"/>
              </a:ext>
            </a:extLst>
          </p:cNvPr>
          <p:cNvCxnSpPr>
            <a:cxnSpLocks/>
          </p:cNvCxnSpPr>
          <p:nvPr/>
        </p:nvCxnSpPr>
        <p:spPr>
          <a:xfrm flipV="1">
            <a:off x="5559850" y="1310758"/>
            <a:ext cx="0" cy="135394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7" name="Egyenes összekötő nyíllal 6">
            <a:extLst>
              <a:ext uri="{FF2B5EF4-FFF2-40B4-BE49-F238E27FC236}">
                <a16:creationId xmlns:a16="http://schemas.microsoft.com/office/drawing/2014/main" id="{647EB310-D228-E662-435A-7385A206D08A}"/>
              </a:ext>
            </a:extLst>
          </p:cNvPr>
          <p:cNvCxnSpPr>
            <a:cxnSpLocks/>
          </p:cNvCxnSpPr>
          <p:nvPr/>
        </p:nvCxnSpPr>
        <p:spPr>
          <a:xfrm flipV="1">
            <a:off x="10316335" y="1337278"/>
            <a:ext cx="0" cy="1353941"/>
          </a:xfrm>
          <a:prstGeom prst="straightConnector1">
            <a:avLst/>
          </a:prstGeom>
          <a:ln>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8" name="Szövegdoboz 7">
            <a:extLst>
              <a:ext uri="{FF2B5EF4-FFF2-40B4-BE49-F238E27FC236}">
                <a16:creationId xmlns:a16="http://schemas.microsoft.com/office/drawing/2014/main" id="{BB63DA89-52BC-4465-296E-3AFAF3CA0417}"/>
              </a:ext>
            </a:extLst>
          </p:cNvPr>
          <p:cNvSpPr txBox="1"/>
          <p:nvPr/>
        </p:nvSpPr>
        <p:spPr>
          <a:xfrm>
            <a:off x="5263797" y="979819"/>
            <a:ext cx="726674" cy="288147"/>
          </a:xfrm>
          <a:prstGeom prst="rect">
            <a:avLst/>
          </a:prstGeom>
          <a:noFill/>
        </p:spPr>
        <p:txBody>
          <a:bodyPr wrap="square" lIns="72000" tIns="36000" rIns="72000" bIns="36000" rtlCol="0">
            <a:spAutoFit/>
          </a:bodyPr>
          <a:lstStyle/>
          <a:p>
            <a:pPr>
              <a:buClr>
                <a:schemeClr val="tx2"/>
              </a:buClr>
            </a:pPr>
            <a:r>
              <a:rPr lang="hu-HU" sz="1400" dirty="0" err="1">
                <a:solidFill>
                  <a:schemeClr val="accent2"/>
                </a:solidFill>
              </a:rPr>
              <a:t>E</a:t>
            </a:r>
            <a:r>
              <a:rPr lang="hu-HU" sz="1400" baseline="-25000" dirty="0" err="1">
                <a:solidFill>
                  <a:schemeClr val="accent2"/>
                </a:solidFill>
              </a:rPr>
              <a:t>res_p</a:t>
            </a:r>
            <a:endParaRPr lang="hu-HU" sz="1400" baseline="-25000" dirty="0">
              <a:solidFill>
                <a:schemeClr val="accent2"/>
              </a:solidFill>
            </a:endParaRPr>
          </a:p>
        </p:txBody>
      </p:sp>
      <p:sp>
        <p:nvSpPr>
          <p:cNvPr id="9" name="Szövegdoboz 8">
            <a:extLst>
              <a:ext uri="{FF2B5EF4-FFF2-40B4-BE49-F238E27FC236}">
                <a16:creationId xmlns:a16="http://schemas.microsoft.com/office/drawing/2014/main" id="{12F5FAF5-EBDD-E5A8-2BA1-7F620FB88D01}"/>
              </a:ext>
            </a:extLst>
          </p:cNvPr>
          <p:cNvSpPr txBox="1"/>
          <p:nvPr/>
        </p:nvSpPr>
        <p:spPr>
          <a:xfrm>
            <a:off x="10013028" y="1032194"/>
            <a:ext cx="726674" cy="288147"/>
          </a:xfrm>
          <a:prstGeom prst="rect">
            <a:avLst/>
          </a:prstGeom>
          <a:noFill/>
        </p:spPr>
        <p:txBody>
          <a:bodyPr wrap="square" lIns="72000" tIns="36000" rIns="72000" bIns="36000" rtlCol="0">
            <a:spAutoFit/>
          </a:bodyPr>
          <a:lstStyle/>
          <a:p>
            <a:pPr>
              <a:buClr>
                <a:schemeClr val="tx2"/>
              </a:buClr>
            </a:pPr>
            <a:r>
              <a:rPr lang="hu-HU" sz="1400" dirty="0" err="1">
                <a:solidFill>
                  <a:schemeClr val="accent2"/>
                </a:solidFill>
              </a:rPr>
              <a:t>E</a:t>
            </a:r>
            <a:r>
              <a:rPr lang="hu-HU" sz="1400" baseline="-25000" dirty="0" err="1">
                <a:solidFill>
                  <a:schemeClr val="accent2"/>
                </a:solidFill>
              </a:rPr>
              <a:t>res_e</a:t>
            </a:r>
            <a:endParaRPr lang="hu-HU" sz="1400" baseline="-25000" dirty="0">
              <a:solidFill>
                <a:schemeClr val="accent2"/>
              </a:solidFill>
            </a:endParaRPr>
          </a:p>
        </p:txBody>
      </p:sp>
    </p:spTree>
    <p:extLst>
      <p:ext uri="{BB962C8B-B14F-4D97-AF65-F5344CB8AC3E}">
        <p14:creationId xmlns:p14="http://schemas.microsoft.com/office/powerpoint/2010/main" val="163899281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itel 1">
            <a:extLst>
              <a:ext uri="{FF2B5EF4-FFF2-40B4-BE49-F238E27FC236}">
                <a16:creationId xmlns:a16="http://schemas.microsoft.com/office/drawing/2014/main" id="{FA975328-111E-70CF-E681-17039BA7D0E3}"/>
              </a:ext>
            </a:extLst>
          </p:cNvPr>
          <p:cNvSpPr>
            <a:spLocks noGrp="1"/>
          </p:cNvSpPr>
          <p:nvPr>
            <p:ph type="title"/>
          </p:nvPr>
        </p:nvSpPr>
        <p:spPr>
          <a:xfrm>
            <a:off x="407988" y="260648"/>
            <a:ext cx="11375997" cy="1222314"/>
          </a:xfrm>
        </p:spPr>
        <p:txBody>
          <a:bodyPr>
            <a:normAutofit fontScale="90000"/>
          </a:bodyPr>
          <a:lstStyle/>
          <a:p>
            <a: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2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200" i="0" u="none" strike="noStrike" kern="1200" cap="none" spc="0" normalizeH="0" baseline="0" noProof="0" dirty="0">
                <a:ln>
                  <a:noFill/>
                </a:ln>
                <a:solidFill>
                  <a:prstClr val="black"/>
                </a:solidFill>
                <a:effectLst/>
                <a:uLnTx/>
                <a:uFillTx/>
                <a:latin typeface="Calibri Light" panose="020F0302020204030204"/>
                <a:ea typeface="+mj-ea"/>
                <a:cs typeface="+mj-cs"/>
              </a:rPr>
              <a:t>Justification of slide 3 ( Summary) - statement 3</a:t>
            </a:r>
            <a:br>
              <a:rPr kumimoji="0" lang="en-US" sz="3200"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200" dirty="0">
                <a:solidFill>
                  <a:prstClr val="black"/>
                </a:solidFill>
                <a:latin typeface="Calibri Light" panose="020F0302020204030204"/>
              </a:rPr>
              <a:t>Measurement Reserve of Energy ( pneumatic EBS vs. EMB )  </a:t>
            </a:r>
            <a:endParaRPr lang="de-DE" dirty="0"/>
          </a:p>
        </p:txBody>
      </p:sp>
      <p:sp>
        <p:nvSpPr>
          <p:cNvPr id="2" name="Téglalap 45">
            <a:extLst>
              <a:ext uri="{FF2B5EF4-FFF2-40B4-BE49-F238E27FC236}">
                <a16:creationId xmlns:a16="http://schemas.microsoft.com/office/drawing/2014/main" id="{5DD97EE2-71C9-6003-773E-C8F76AF14EE4}"/>
              </a:ext>
            </a:extLst>
          </p:cNvPr>
          <p:cNvSpPr/>
          <p:nvPr/>
        </p:nvSpPr>
        <p:spPr>
          <a:xfrm>
            <a:off x="9192344" y="5068946"/>
            <a:ext cx="212742" cy="493226"/>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3" name="Téglalap 46">
            <a:extLst>
              <a:ext uri="{FF2B5EF4-FFF2-40B4-BE49-F238E27FC236}">
                <a16:creationId xmlns:a16="http://schemas.microsoft.com/office/drawing/2014/main" id="{EF5712BB-1921-0025-ACED-8BFB521CC0A2}"/>
              </a:ext>
            </a:extLst>
          </p:cNvPr>
          <p:cNvSpPr/>
          <p:nvPr/>
        </p:nvSpPr>
        <p:spPr>
          <a:xfrm>
            <a:off x="4727833" y="5160062"/>
            <a:ext cx="212742" cy="401185"/>
          </a:xfrm>
          <a:prstGeom prst="rect">
            <a:avLst/>
          </a:prstGeom>
          <a:solidFill>
            <a:srgbClr val="FFFF00"/>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highlight>
                <a:srgbClr val="FFFF00"/>
              </a:highlight>
            </a:endParaRPr>
          </a:p>
        </p:txBody>
      </p:sp>
      <p:cxnSp>
        <p:nvCxnSpPr>
          <p:cNvPr id="22" name="Egyenes összekötő nyíllal 48">
            <a:extLst>
              <a:ext uri="{FF2B5EF4-FFF2-40B4-BE49-F238E27FC236}">
                <a16:creationId xmlns:a16="http://schemas.microsoft.com/office/drawing/2014/main" id="{911E0A1C-C93D-0072-C69E-970BEE04A6BB}"/>
              </a:ext>
            </a:extLst>
          </p:cNvPr>
          <p:cNvCxnSpPr>
            <a:cxnSpLocks/>
          </p:cNvCxnSpPr>
          <p:nvPr/>
        </p:nvCxnSpPr>
        <p:spPr>
          <a:xfrm>
            <a:off x="1650952" y="5557136"/>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Szövegdoboz 49">
            <a:extLst>
              <a:ext uri="{FF2B5EF4-FFF2-40B4-BE49-F238E27FC236}">
                <a16:creationId xmlns:a16="http://schemas.microsoft.com/office/drawing/2014/main" id="{F8AF0DFE-7206-F674-52A2-B40862A35C97}"/>
              </a:ext>
            </a:extLst>
          </p:cNvPr>
          <p:cNvSpPr txBox="1"/>
          <p:nvPr/>
        </p:nvSpPr>
        <p:spPr>
          <a:xfrm>
            <a:off x="5087397" y="406774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27" name="Szövegdoboz 51">
            <a:extLst>
              <a:ext uri="{FF2B5EF4-FFF2-40B4-BE49-F238E27FC236}">
                <a16:creationId xmlns:a16="http://schemas.microsoft.com/office/drawing/2014/main" id="{AE3B4FDD-7399-A0A1-7612-A9C7EE23DBB7}"/>
              </a:ext>
            </a:extLst>
          </p:cNvPr>
          <p:cNvSpPr txBox="1"/>
          <p:nvPr/>
        </p:nvSpPr>
        <p:spPr>
          <a:xfrm>
            <a:off x="2639616" y="2276872"/>
            <a:ext cx="1257961"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de-DE" sz="1200" dirty="0">
                <a:highlight>
                  <a:srgbClr val="FFFFFF"/>
                </a:highlight>
              </a:rPr>
              <a:t>Pneumatic </a:t>
            </a:r>
            <a:r>
              <a:rPr lang="hu-HU" sz="1200" dirty="0">
                <a:highlight>
                  <a:srgbClr val="FFFFFF"/>
                </a:highlight>
              </a:rPr>
              <a:t>E</a:t>
            </a:r>
            <a:r>
              <a:rPr lang="hu-HU" sz="1200" dirty="0"/>
              <a:t>BS</a:t>
            </a:r>
          </a:p>
        </p:txBody>
      </p:sp>
      <p:cxnSp>
        <p:nvCxnSpPr>
          <p:cNvPr id="30" name="Egyenes összekötő nyíllal 53">
            <a:extLst>
              <a:ext uri="{FF2B5EF4-FFF2-40B4-BE49-F238E27FC236}">
                <a16:creationId xmlns:a16="http://schemas.microsoft.com/office/drawing/2014/main" id="{D11D279B-0A1F-F52D-CA70-963146F08D26}"/>
              </a:ext>
            </a:extLst>
          </p:cNvPr>
          <p:cNvCxnSpPr>
            <a:cxnSpLocks/>
          </p:cNvCxnSpPr>
          <p:nvPr/>
        </p:nvCxnSpPr>
        <p:spPr>
          <a:xfrm>
            <a:off x="6096000" y="4191214"/>
            <a:ext cx="3557982" cy="268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Szövegdoboz 54">
            <a:extLst>
              <a:ext uri="{FF2B5EF4-FFF2-40B4-BE49-F238E27FC236}">
                <a16:creationId xmlns:a16="http://schemas.microsoft.com/office/drawing/2014/main" id="{61878AB1-4B4F-AEC3-E033-6A794804E3CF}"/>
              </a:ext>
            </a:extLst>
          </p:cNvPr>
          <p:cNvSpPr txBox="1"/>
          <p:nvPr/>
        </p:nvSpPr>
        <p:spPr>
          <a:xfrm>
            <a:off x="9592611" y="4030302"/>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37" name="Szövegdoboz 55">
            <a:extLst>
              <a:ext uri="{FF2B5EF4-FFF2-40B4-BE49-F238E27FC236}">
                <a16:creationId xmlns:a16="http://schemas.microsoft.com/office/drawing/2014/main" id="{797868FF-5C39-B447-3EBE-A9A99F6D2832}"/>
              </a:ext>
            </a:extLst>
          </p:cNvPr>
          <p:cNvSpPr txBox="1"/>
          <p:nvPr/>
        </p:nvSpPr>
        <p:spPr>
          <a:xfrm>
            <a:off x="7435928" y="2307535"/>
            <a:ext cx="632482" cy="257369"/>
          </a:xfrm>
          <a:prstGeom prst="rect">
            <a:avLst/>
          </a:prstGeom>
          <a:noFill/>
          <a:ln>
            <a:solidFill>
              <a:schemeClr val="tx1"/>
            </a:solidFill>
          </a:ln>
        </p:spPr>
        <p:txBody>
          <a:bodyPr wrap="square" lIns="72000" tIns="36000" rIns="72000" bIns="36000" rtlCol="0">
            <a:spAutoFit/>
          </a:bodyPr>
          <a:lstStyle/>
          <a:p>
            <a:pPr algn="ctr">
              <a:buClr>
                <a:schemeClr val="tx2"/>
              </a:buClr>
            </a:pPr>
            <a:r>
              <a:rPr lang="hu-HU" sz="1200" dirty="0"/>
              <a:t>EMB</a:t>
            </a:r>
          </a:p>
        </p:txBody>
      </p:sp>
      <p:sp>
        <p:nvSpPr>
          <p:cNvPr id="39" name="Téglalap 57">
            <a:extLst>
              <a:ext uri="{FF2B5EF4-FFF2-40B4-BE49-F238E27FC236}">
                <a16:creationId xmlns:a16="http://schemas.microsoft.com/office/drawing/2014/main" id="{FCBE457B-8340-32E3-77FF-DFAF869A0A6B}"/>
              </a:ext>
            </a:extLst>
          </p:cNvPr>
          <p:cNvSpPr/>
          <p:nvPr/>
        </p:nvSpPr>
        <p:spPr>
          <a:xfrm>
            <a:off x="1824558" y="4467648"/>
            <a:ext cx="212742" cy="109073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0" name="Téglalap 58">
            <a:extLst>
              <a:ext uri="{FF2B5EF4-FFF2-40B4-BE49-F238E27FC236}">
                <a16:creationId xmlns:a16="http://schemas.microsoft.com/office/drawing/2014/main" id="{22F81817-21AF-C50C-7DF4-1F5F2CB3434C}"/>
              </a:ext>
            </a:extLst>
          </p:cNvPr>
          <p:cNvSpPr/>
          <p:nvPr/>
        </p:nvSpPr>
        <p:spPr>
          <a:xfrm>
            <a:off x="2187879" y="4645446"/>
            <a:ext cx="212742" cy="91293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1" name="Téglalap 59">
            <a:extLst>
              <a:ext uri="{FF2B5EF4-FFF2-40B4-BE49-F238E27FC236}">
                <a16:creationId xmlns:a16="http://schemas.microsoft.com/office/drawing/2014/main" id="{372D6B37-7FC0-9936-4FE9-202BE067715A}"/>
              </a:ext>
            </a:extLst>
          </p:cNvPr>
          <p:cNvSpPr/>
          <p:nvPr/>
        </p:nvSpPr>
        <p:spPr>
          <a:xfrm>
            <a:off x="2544637" y="4727828"/>
            <a:ext cx="212742" cy="83055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2" name="Téglalap 60">
            <a:extLst>
              <a:ext uri="{FF2B5EF4-FFF2-40B4-BE49-F238E27FC236}">
                <a16:creationId xmlns:a16="http://schemas.microsoft.com/office/drawing/2014/main" id="{323E9872-BF24-87A0-88DF-3EBFD3C4E38E}"/>
              </a:ext>
            </a:extLst>
          </p:cNvPr>
          <p:cNvSpPr/>
          <p:nvPr/>
        </p:nvSpPr>
        <p:spPr>
          <a:xfrm>
            <a:off x="2907959" y="4797152"/>
            <a:ext cx="212742" cy="761226"/>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3" name="Téglalap 61">
            <a:extLst>
              <a:ext uri="{FF2B5EF4-FFF2-40B4-BE49-F238E27FC236}">
                <a16:creationId xmlns:a16="http://schemas.microsoft.com/office/drawing/2014/main" id="{BC7BAB2B-72DD-268F-7903-F8ABA5770D9E}"/>
              </a:ext>
            </a:extLst>
          </p:cNvPr>
          <p:cNvSpPr/>
          <p:nvPr/>
        </p:nvSpPr>
        <p:spPr>
          <a:xfrm>
            <a:off x="3267999" y="4869160"/>
            <a:ext cx="212742" cy="689218"/>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4" name="Téglalap 62">
            <a:extLst>
              <a:ext uri="{FF2B5EF4-FFF2-40B4-BE49-F238E27FC236}">
                <a16:creationId xmlns:a16="http://schemas.microsoft.com/office/drawing/2014/main" id="{1BDEE36B-4468-82A2-A848-84439CFC71C6}"/>
              </a:ext>
            </a:extLst>
          </p:cNvPr>
          <p:cNvSpPr/>
          <p:nvPr/>
        </p:nvSpPr>
        <p:spPr>
          <a:xfrm>
            <a:off x="3624757" y="4941168"/>
            <a:ext cx="212742" cy="61721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5" name="Téglalap 63">
            <a:extLst>
              <a:ext uri="{FF2B5EF4-FFF2-40B4-BE49-F238E27FC236}">
                <a16:creationId xmlns:a16="http://schemas.microsoft.com/office/drawing/2014/main" id="{600D46FB-7FB5-C151-D0ED-B7E6E4E2B193}"/>
              </a:ext>
            </a:extLst>
          </p:cNvPr>
          <p:cNvSpPr/>
          <p:nvPr/>
        </p:nvSpPr>
        <p:spPr>
          <a:xfrm>
            <a:off x="3988079" y="5013176"/>
            <a:ext cx="212742" cy="545202"/>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6" name="Téglalap 64">
            <a:extLst>
              <a:ext uri="{FF2B5EF4-FFF2-40B4-BE49-F238E27FC236}">
                <a16:creationId xmlns:a16="http://schemas.microsoft.com/office/drawing/2014/main" id="{C0114469-1AFE-C16A-83D4-FF40218BA70C}"/>
              </a:ext>
            </a:extLst>
          </p:cNvPr>
          <p:cNvSpPr/>
          <p:nvPr/>
        </p:nvSpPr>
        <p:spPr>
          <a:xfrm>
            <a:off x="4348119" y="5085184"/>
            <a:ext cx="212742" cy="473193"/>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7" name="Téglalap 65">
            <a:extLst>
              <a:ext uri="{FF2B5EF4-FFF2-40B4-BE49-F238E27FC236}">
                <a16:creationId xmlns:a16="http://schemas.microsoft.com/office/drawing/2014/main" id="{B2D252CB-B021-7269-5771-87429F08C898}"/>
              </a:ext>
            </a:extLst>
          </p:cNvPr>
          <p:cNvSpPr/>
          <p:nvPr/>
        </p:nvSpPr>
        <p:spPr>
          <a:xfrm>
            <a:off x="6308728"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8" name="Téglalap 66">
            <a:extLst>
              <a:ext uri="{FF2B5EF4-FFF2-40B4-BE49-F238E27FC236}">
                <a16:creationId xmlns:a16="http://schemas.microsoft.com/office/drawing/2014/main" id="{C44EB38E-683E-7D5E-1A52-3F95E8768D2D}"/>
              </a:ext>
            </a:extLst>
          </p:cNvPr>
          <p:cNvSpPr/>
          <p:nvPr/>
        </p:nvSpPr>
        <p:spPr>
          <a:xfrm>
            <a:off x="667204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49" name="Téglalap 67">
            <a:extLst>
              <a:ext uri="{FF2B5EF4-FFF2-40B4-BE49-F238E27FC236}">
                <a16:creationId xmlns:a16="http://schemas.microsoft.com/office/drawing/2014/main" id="{FD8C53CF-0663-3731-4FBB-BE3F4F9FD125}"/>
              </a:ext>
            </a:extLst>
          </p:cNvPr>
          <p:cNvSpPr/>
          <p:nvPr/>
        </p:nvSpPr>
        <p:spPr>
          <a:xfrm>
            <a:off x="7028807"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0" name="Téglalap 68">
            <a:extLst>
              <a:ext uri="{FF2B5EF4-FFF2-40B4-BE49-F238E27FC236}">
                <a16:creationId xmlns:a16="http://schemas.microsoft.com/office/drawing/2014/main" id="{6AA43354-97C3-24DD-7527-AD5AB96F39E3}"/>
              </a:ext>
            </a:extLst>
          </p:cNvPr>
          <p:cNvSpPr/>
          <p:nvPr/>
        </p:nvSpPr>
        <p:spPr>
          <a:xfrm>
            <a:off x="739212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1" name="Téglalap 69">
            <a:extLst>
              <a:ext uri="{FF2B5EF4-FFF2-40B4-BE49-F238E27FC236}">
                <a16:creationId xmlns:a16="http://schemas.microsoft.com/office/drawing/2014/main" id="{0B2DC018-3BB1-DD8F-0BB8-A049844C2ACC}"/>
              </a:ext>
            </a:extLst>
          </p:cNvPr>
          <p:cNvSpPr/>
          <p:nvPr/>
        </p:nvSpPr>
        <p:spPr>
          <a:xfrm>
            <a:off x="7752169"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2" name="Téglalap 70">
            <a:extLst>
              <a:ext uri="{FF2B5EF4-FFF2-40B4-BE49-F238E27FC236}">
                <a16:creationId xmlns:a16="http://schemas.microsoft.com/office/drawing/2014/main" id="{E6E1291B-04F6-CA3B-7B70-045B12E78267}"/>
              </a:ext>
            </a:extLst>
          </p:cNvPr>
          <p:cNvSpPr/>
          <p:nvPr/>
        </p:nvSpPr>
        <p:spPr>
          <a:xfrm>
            <a:off x="8108927" y="4675336"/>
            <a:ext cx="212742" cy="88952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3" name="Téglalap 71">
            <a:extLst>
              <a:ext uri="{FF2B5EF4-FFF2-40B4-BE49-F238E27FC236}">
                <a16:creationId xmlns:a16="http://schemas.microsoft.com/office/drawing/2014/main" id="{BE18B3D1-B243-73B8-76D4-7D9AAD7D1352}"/>
              </a:ext>
            </a:extLst>
          </p:cNvPr>
          <p:cNvSpPr/>
          <p:nvPr/>
        </p:nvSpPr>
        <p:spPr>
          <a:xfrm>
            <a:off x="8472249" y="4702666"/>
            <a:ext cx="212742" cy="864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sp>
        <p:nvSpPr>
          <p:cNvPr id="54" name="Téglalap 72">
            <a:extLst>
              <a:ext uri="{FF2B5EF4-FFF2-40B4-BE49-F238E27FC236}">
                <a16:creationId xmlns:a16="http://schemas.microsoft.com/office/drawing/2014/main" id="{8A99EC40-E5A1-62C7-EFFA-09A35E88228B}"/>
              </a:ext>
            </a:extLst>
          </p:cNvPr>
          <p:cNvSpPr/>
          <p:nvPr/>
        </p:nvSpPr>
        <p:spPr>
          <a:xfrm>
            <a:off x="8832289" y="4719294"/>
            <a:ext cx="212742" cy="846000"/>
          </a:xfrm>
          <a:prstGeom prst="rect">
            <a:avLst/>
          </a:prstGeom>
          <a:solidFill>
            <a:schemeClr val="bg1"/>
          </a:solidFill>
          <a:ln w="95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t" anchorCtr="0" forceAA="0" compatLnSpc="1">
            <a:prstTxWarp prst="textNoShape">
              <a:avLst/>
            </a:prstTxWarp>
            <a:noAutofit/>
          </a:bodyPr>
          <a:lstStyle/>
          <a:p>
            <a:pPr algn="l"/>
            <a:endParaRPr lang="hu-HU" sz="1400" dirty="0" err="1">
              <a:solidFill>
                <a:schemeClr val="tx1"/>
              </a:solidFill>
            </a:endParaRPr>
          </a:p>
        </p:txBody>
      </p:sp>
      <p:cxnSp>
        <p:nvCxnSpPr>
          <p:cNvPr id="55" name="Egyenes összekötő 73">
            <a:extLst>
              <a:ext uri="{FF2B5EF4-FFF2-40B4-BE49-F238E27FC236}">
                <a16:creationId xmlns:a16="http://schemas.microsoft.com/office/drawing/2014/main" id="{DD097C7F-84E4-67E5-8316-086D4384BF8C}"/>
              </a:ext>
            </a:extLst>
          </p:cNvPr>
          <p:cNvCxnSpPr>
            <a:cxnSpLocks/>
          </p:cNvCxnSpPr>
          <p:nvPr/>
        </p:nvCxnSpPr>
        <p:spPr>
          <a:xfrm>
            <a:off x="1564828" y="5187672"/>
            <a:ext cx="3447755" cy="0"/>
          </a:xfrm>
          <a:prstGeom prst="line">
            <a:avLst/>
          </a:prstGeom>
          <a:ln w="3175"/>
        </p:spPr>
        <p:style>
          <a:lnRef idx="1">
            <a:schemeClr val="dk1"/>
          </a:lnRef>
          <a:fillRef idx="0">
            <a:schemeClr val="dk1"/>
          </a:fillRef>
          <a:effectRef idx="0">
            <a:schemeClr val="dk1"/>
          </a:effectRef>
          <a:fontRef idx="minor">
            <a:schemeClr val="tx1"/>
          </a:fontRef>
        </p:style>
      </p:cxnSp>
      <p:cxnSp>
        <p:nvCxnSpPr>
          <p:cNvPr id="56" name="Egyenes összekötő 74">
            <a:extLst>
              <a:ext uri="{FF2B5EF4-FFF2-40B4-BE49-F238E27FC236}">
                <a16:creationId xmlns:a16="http://schemas.microsoft.com/office/drawing/2014/main" id="{8516CAE2-92AA-EED2-012E-A7180F9785BC}"/>
              </a:ext>
            </a:extLst>
          </p:cNvPr>
          <p:cNvCxnSpPr>
            <a:cxnSpLocks/>
          </p:cNvCxnSpPr>
          <p:nvPr/>
        </p:nvCxnSpPr>
        <p:spPr>
          <a:xfrm>
            <a:off x="6029324" y="5157192"/>
            <a:ext cx="3519763" cy="0"/>
          </a:xfrm>
          <a:prstGeom prst="line">
            <a:avLst/>
          </a:prstGeom>
          <a:ln w="3175"/>
        </p:spPr>
        <p:style>
          <a:lnRef idx="1">
            <a:schemeClr val="dk1"/>
          </a:lnRef>
          <a:fillRef idx="0">
            <a:schemeClr val="dk1"/>
          </a:fillRef>
          <a:effectRef idx="0">
            <a:schemeClr val="dk1"/>
          </a:effectRef>
          <a:fontRef idx="minor">
            <a:schemeClr val="tx1"/>
          </a:fontRef>
        </p:style>
      </p:cxnSp>
      <p:sp>
        <p:nvSpPr>
          <p:cNvPr id="57" name="Szövegdoboz 75">
            <a:extLst>
              <a:ext uri="{FF2B5EF4-FFF2-40B4-BE49-F238E27FC236}">
                <a16:creationId xmlns:a16="http://schemas.microsoft.com/office/drawing/2014/main" id="{2EA01CA5-8639-C5D7-C9C7-DC8855DE4F90}"/>
              </a:ext>
            </a:extLst>
          </p:cNvPr>
          <p:cNvSpPr txBox="1"/>
          <p:nvPr/>
        </p:nvSpPr>
        <p:spPr>
          <a:xfrm>
            <a:off x="767408" y="5013176"/>
            <a:ext cx="938456" cy="318924"/>
          </a:xfrm>
          <a:prstGeom prst="rect">
            <a:avLst/>
          </a:prstGeom>
          <a:noFill/>
        </p:spPr>
        <p:txBody>
          <a:bodyPr wrap="square" lIns="72000" tIns="36000" rIns="72000" bIns="36000" rtlCol="0">
            <a:spAutoFit/>
          </a:bodyPr>
          <a:lstStyle/>
          <a:p>
            <a:pPr algn="ctr">
              <a:buClr>
                <a:schemeClr val="tx2"/>
              </a:buClr>
            </a:pPr>
            <a:r>
              <a:rPr lang="en-US" sz="800" dirty="0"/>
              <a:t>Secondary Braking </a:t>
            </a:r>
            <a:r>
              <a:rPr lang="de-DE" sz="800" dirty="0"/>
              <a:t>Performance</a:t>
            </a:r>
            <a:endParaRPr lang="hu-HU" sz="800" dirty="0" err="1"/>
          </a:p>
        </p:txBody>
      </p:sp>
      <p:sp>
        <p:nvSpPr>
          <p:cNvPr id="58" name="Jobb oldali kapcsos zárójel 76">
            <a:extLst>
              <a:ext uri="{FF2B5EF4-FFF2-40B4-BE49-F238E27FC236}">
                <a16:creationId xmlns:a16="http://schemas.microsoft.com/office/drawing/2014/main" id="{F8CAACAF-D9BE-93F2-9421-224AB3281A54}"/>
              </a:ext>
            </a:extLst>
          </p:cNvPr>
          <p:cNvSpPr/>
          <p:nvPr/>
        </p:nvSpPr>
        <p:spPr>
          <a:xfrm rot="5400000">
            <a:off x="3133599" y="4258764"/>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59" name="Jobb oldali kapcsos zárójel 77">
            <a:extLst>
              <a:ext uri="{FF2B5EF4-FFF2-40B4-BE49-F238E27FC236}">
                <a16:creationId xmlns:a16="http://schemas.microsoft.com/office/drawing/2014/main" id="{70884CF9-60B4-A0A3-A74B-1714CAA7183D}"/>
              </a:ext>
            </a:extLst>
          </p:cNvPr>
          <p:cNvSpPr/>
          <p:nvPr/>
        </p:nvSpPr>
        <p:spPr>
          <a:xfrm rot="5400000">
            <a:off x="7598095" y="4258344"/>
            <a:ext cx="157568" cy="2880320"/>
          </a:xfrm>
          <a:prstGeom prst="righ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lang="hu-HU"/>
          </a:p>
        </p:txBody>
      </p:sp>
      <p:sp>
        <p:nvSpPr>
          <p:cNvPr id="60" name="Szövegdoboz 78">
            <a:extLst>
              <a:ext uri="{FF2B5EF4-FFF2-40B4-BE49-F238E27FC236}">
                <a16:creationId xmlns:a16="http://schemas.microsoft.com/office/drawing/2014/main" id="{76ADE6C3-050F-A4BB-AD48-0B8882409276}"/>
              </a:ext>
            </a:extLst>
          </p:cNvPr>
          <p:cNvSpPr txBox="1"/>
          <p:nvPr/>
        </p:nvSpPr>
        <p:spPr>
          <a:xfrm>
            <a:off x="1692917" y="5763919"/>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res_p</a:t>
            </a:r>
            <a:endParaRPr lang="hu-HU" sz="1200" baseline="-25000" dirty="0"/>
          </a:p>
        </p:txBody>
      </p:sp>
      <p:sp>
        <p:nvSpPr>
          <p:cNvPr id="61" name="Szövegdoboz 79">
            <a:extLst>
              <a:ext uri="{FF2B5EF4-FFF2-40B4-BE49-F238E27FC236}">
                <a16:creationId xmlns:a16="http://schemas.microsoft.com/office/drawing/2014/main" id="{DA3C474F-BA25-4984-5FD7-8DE64E32602D}"/>
              </a:ext>
            </a:extLst>
          </p:cNvPr>
          <p:cNvSpPr txBox="1"/>
          <p:nvPr/>
        </p:nvSpPr>
        <p:spPr>
          <a:xfrm>
            <a:off x="6157413" y="5763919"/>
            <a:ext cx="3031634" cy="257369"/>
          </a:xfrm>
          <a:prstGeom prst="rect">
            <a:avLst/>
          </a:prstGeom>
          <a:noFill/>
        </p:spPr>
        <p:txBody>
          <a:bodyPr wrap="square" lIns="72000" tIns="36000" rIns="72000" bIns="36000" rtlCol="0">
            <a:spAutoFit/>
          </a:bodyPr>
          <a:lstStyle/>
          <a:p>
            <a:pPr algn="ctr">
              <a:buClr>
                <a:schemeClr val="tx2"/>
              </a:buClr>
            </a:pPr>
            <a:r>
              <a:rPr lang="en-US" sz="1200" dirty="0"/>
              <a:t>8 full stroke braking applications</a:t>
            </a:r>
            <a:r>
              <a:rPr lang="hu-HU" sz="1200" dirty="0"/>
              <a:t>  </a:t>
            </a:r>
            <a:r>
              <a:rPr lang="en-US" sz="1200" dirty="0">
                <a:sym typeface="Wingdings" panose="05000000000000000000" pitchFamily="2" charset="2"/>
              </a:rPr>
              <a:t></a:t>
            </a:r>
            <a:r>
              <a:rPr lang="hu-HU" sz="1200" dirty="0">
                <a:sym typeface="Wingdings" panose="05000000000000000000" pitchFamily="2" charset="2"/>
              </a:rPr>
              <a:t> </a:t>
            </a:r>
            <a:r>
              <a:rPr lang="hu-HU" sz="1200" dirty="0" err="1">
                <a:sym typeface="Wingdings" panose="05000000000000000000" pitchFamily="2" charset="2"/>
              </a:rPr>
              <a:t>E</a:t>
            </a:r>
            <a:r>
              <a:rPr lang="hu-HU" sz="1200" baseline="-25000" dirty="0" err="1">
                <a:sym typeface="Wingdings" panose="05000000000000000000" pitchFamily="2" charset="2"/>
              </a:rPr>
              <a:t>res_e</a:t>
            </a:r>
            <a:endParaRPr lang="hu-HU" sz="1200" dirty="0"/>
          </a:p>
        </p:txBody>
      </p:sp>
      <p:sp>
        <p:nvSpPr>
          <p:cNvPr id="66" name="Szabadkézi sokszög: alakzat 84">
            <a:extLst>
              <a:ext uri="{FF2B5EF4-FFF2-40B4-BE49-F238E27FC236}">
                <a16:creationId xmlns:a16="http://schemas.microsoft.com/office/drawing/2014/main" id="{2533A952-8E89-BA50-FF87-B1648DAB9EBE}"/>
              </a:ext>
            </a:extLst>
          </p:cNvPr>
          <p:cNvSpPr/>
          <p:nvPr/>
        </p:nvSpPr>
        <p:spPr>
          <a:xfrm>
            <a:off x="1863244" y="3224424"/>
            <a:ext cx="3074887" cy="655422"/>
          </a:xfrm>
          <a:custGeom>
            <a:avLst/>
            <a:gdLst>
              <a:gd name="connsiteX0" fmla="*/ 0 w 2911642"/>
              <a:gd name="connsiteY0" fmla="*/ 0 h 601579"/>
              <a:gd name="connsiteX1" fmla="*/ 393032 w 2911642"/>
              <a:gd name="connsiteY1" fmla="*/ 240632 h 601579"/>
              <a:gd name="connsiteX2" fmla="*/ 762000 w 2911642"/>
              <a:gd name="connsiteY2" fmla="*/ 368969 h 601579"/>
              <a:gd name="connsiteX3" fmla="*/ 1435768 w 2911642"/>
              <a:gd name="connsiteY3" fmla="*/ 481263 h 601579"/>
              <a:gd name="connsiteX4" fmla="*/ 2221832 w 2911642"/>
              <a:gd name="connsiteY4" fmla="*/ 569495 h 601579"/>
              <a:gd name="connsiteX5" fmla="*/ 2911642 w 2911642"/>
              <a:gd name="connsiteY5" fmla="*/ 601579 h 601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11642" h="601579">
                <a:moveTo>
                  <a:pt x="0" y="0"/>
                </a:moveTo>
                <a:cubicBezTo>
                  <a:pt x="133016" y="89568"/>
                  <a:pt x="266032" y="179137"/>
                  <a:pt x="393032" y="240632"/>
                </a:cubicBezTo>
                <a:cubicBezTo>
                  <a:pt x="520032" y="302127"/>
                  <a:pt x="588211" y="328864"/>
                  <a:pt x="762000" y="368969"/>
                </a:cubicBezTo>
                <a:cubicBezTo>
                  <a:pt x="935789" y="409074"/>
                  <a:pt x="1192463" y="447842"/>
                  <a:pt x="1435768" y="481263"/>
                </a:cubicBezTo>
                <a:cubicBezTo>
                  <a:pt x="1679073" y="514684"/>
                  <a:pt x="1975853" y="549442"/>
                  <a:pt x="2221832" y="569495"/>
                </a:cubicBezTo>
                <a:cubicBezTo>
                  <a:pt x="2467811" y="589548"/>
                  <a:pt x="2752558" y="600242"/>
                  <a:pt x="2911642" y="601579"/>
                </a:cubicBezTo>
              </a:path>
            </a:pathLst>
          </a:custGeom>
          <a:ln w="28575"/>
        </p:spPr>
        <p:style>
          <a:lnRef idx="1">
            <a:schemeClr val="accent2"/>
          </a:lnRef>
          <a:fillRef idx="0">
            <a:schemeClr val="accent2"/>
          </a:fillRef>
          <a:effectRef idx="0">
            <a:schemeClr val="accent2"/>
          </a:effectRef>
          <a:fontRef idx="minor">
            <a:schemeClr val="tx1"/>
          </a:fontRef>
        </p:style>
        <p:txBody>
          <a:bodyPr rtlCol="0" anchor="ctr"/>
          <a:lstStyle/>
          <a:p>
            <a:pPr algn="ctr"/>
            <a:endParaRPr lang="hu-HU"/>
          </a:p>
        </p:txBody>
      </p:sp>
      <p:cxnSp>
        <p:nvCxnSpPr>
          <p:cNvPr id="70" name="Egyenes összekötő nyíllal 4">
            <a:extLst>
              <a:ext uri="{FF2B5EF4-FFF2-40B4-BE49-F238E27FC236}">
                <a16:creationId xmlns:a16="http://schemas.microsoft.com/office/drawing/2014/main" id="{A674F66E-D962-8BC5-918C-45FAB13BABC0}"/>
              </a:ext>
            </a:extLst>
          </p:cNvPr>
          <p:cNvCxnSpPr>
            <a:cxnSpLocks/>
          </p:cNvCxnSpPr>
          <p:nvPr/>
        </p:nvCxnSpPr>
        <p:spPr>
          <a:xfrm flipV="1">
            <a:off x="1628678" y="2853033"/>
            <a:ext cx="0" cy="13539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2" name="Szövegdoboz 7">
            <a:extLst>
              <a:ext uri="{FF2B5EF4-FFF2-40B4-BE49-F238E27FC236}">
                <a16:creationId xmlns:a16="http://schemas.microsoft.com/office/drawing/2014/main" id="{0FF5E7F6-B702-92E3-187C-9D36A6C49284}"/>
              </a:ext>
            </a:extLst>
          </p:cNvPr>
          <p:cNvSpPr txBox="1"/>
          <p:nvPr/>
        </p:nvSpPr>
        <p:spPr>
          <a:xfrm>
            <a:off x="1351287" y="2512763"/>
            <a:ext cx="726674" cy="288147"/>
          </a:xfrm>
          <a:prstGeom prst="rect">
            <a:avLst/>
          </a:prstGeom>
          <a:noFill/>
        </p:spPr>
        <p:txBody>
          <a:bodyPr wrap="square" lIns="72000" tIns="36000" rIns="72000" bIns="36000" rtlCol="0">
            <a:spAutoFit/>
          </a:bodyPr>
          <a:lstStyle/>
          <a:p>
            <a:pPr>
              <a:buClr>
                <a:schemeClr val="tx2"/>
              </a:buClr>
            </a:pPr>
            <a:r>
              <a:rPr lang="hu-HU" sz="1400" b="1" dirty="0" err="1"/>
              <a:t>E</a:t>
            </a:r>
            <a:r>
              <a:rPr lang="hu-HU" sz="1400" b="1" baseline="-25000" dirty="0" err="1"/>
              <a:t>res_p</a:t>
            </a:r>
            <a:endParaRPr lang="hu-HU" sz="1400" b="1" baseline="-25000" dirty="0"/>
          </a:p>
        </p:txBody>
      </p:sp>
      <p:sp>
        <p:nvSpPr>
          <p:cNvPr id="73" name="Szövegdoboz 8">
            <a:extLst>
              <a:ext uri="{FF2B5EF4-FFF2-40B4-BE49-F238E27FC236}">
                <a16:creationId xmlns:a16="http://schemas.microsoft.com/office/drawing/2014/main" id="{A2D30E1F-90D5-F2CE-BD99-A8B62E61951D}"/>
              </a:ext>
            </a:extLst>
          </p:cNvPr>
          <p:cNvSpPr txBox="1"/>
          <p:nvPr/>
        </p:nvSpPr>
        <p:spPr>
          <a:xfrm>
            <a:off x="5965792" y="2545351"/>
            <a:ext cx="562256" cy="236851"/>
          </a:xfrm>
          <a:prstGeom prst="rect">
            <a:avLst/>
          </a:prstGeom>
          <a:noFill/>
        </p:spPr>
        <p:txBody>
          <a:bodyPr wrap="square" lIns="72000" tIns="36000" rIns="72000" bIns="36000" rtlCol="0">
            <a:spAutoFit/>
          </a:bodyPr>
          <a:lstStyle/>
          <a:p>
            <a:pPr>
              <a:buClr>
                <a:schemeClr val="tx2"/>
              </a:buClr>
            </a:pPr>
            <a:r>
              <a:rPr lang="de-DE" sz="1600" b="1" baseline="-25000" dirty="0"/>
              <a:t>U </a:t>
            </a:r>
            <a:r>
              <a:rPr lang="de-DE" sz="1600" baseline="-25000" dirty="0"/>
              <a:t>[V]</a:t>
            </a:r>
            <a:endParaRPr lang="hu-HU" sz="1600" baseline="-25000" dirty="0"/>
          </a:p>
        </p:txBody>
      </p:sp>
      <p:cxnSp>
        <p:nvCxnSpPr>
          <p:cNvPr id="76" name="Egyenes összekötő nyíllal 48">
            <a:extLst>
              <a:ext uri="{FF2B5EF4-FFF2-40B4-BE49-F238E27FC236}">
                <a16:creationId xmlns:a16="http://schemas.microsoft.com/office/drawing/2014/main" id="{6D9CC6DE-8094-AAFD-B8C1-0954975F0E59}"/>
              </a:ext>
            </a:extLst>
          </p:cNvPr>
          <p:cNvCxnSpPr>
            <a:cxnSpLocks/>
          </p:cNvCxnSpPr>
          <p:nvPr/>
        </p:nvCxnSpPr>
        <p:spPr>
          <a:xfrm>
            <a:off x="1631504" y="4221088"/>
            <a:ext cx="3503297" cy="844"/>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79" name="Gleichschenkliges Dreieck 78">
            <a:extLst>
              <a:ext uri="{FF2B5EF4-FFF2-40B4-BE49-F238E27FC236}">
                <a16:creationId xmlns:a16="http://schemas.microsoft.com/office/drawing/2014/main" id="{3284093D-F416-E2DC-CC39-2D6CF64E4838}"/>
              </a:ext>
            </a:extLst>
          </p:cNvPr>
          <p:cNvSpPr/>
          <p:nvPr/>
        </p:nvSpPr>
        <p:spPr>
          <a:xfrm rot="19235895">
            <a:off x="9150929" y="2410771"/>
            <a:ext cx="768471" cy="829689"/>
          </a:xfrm>
          <a:prstGeom prst="triangle">
            <a:avLst>
              <a:gd name="adj" fmla="val 5916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81" name="Grafik 80">
            <a:extLst>
              <a:ext uri="{FF2B5EF4-FFF2-40B4-BE49-F238E27FC236}">
                <a16:creationId xmlns:a16="http://schemas.microsoft.com/office/drawing/2014/main" id="{B415485C-370A-C081-EC54-3DD79BE67E23}"/>
              </a:ext>
            </a:extLst>
          </p:cNvPr>
          <p:cNvPicPr>
            <a:picLocks noChangeAspect="1"/>
          </p:cNvPicPr>
          <p:nvPr/>
        </p:nvPicPr>
        <p:blipFill>
          <a:blip r:embed="rId2"/>
          <a:stretch>
            <a:fillRect/>
          </a:stretch>
        </p:blipFill>
        <p:spPr>
          <a:xfrm>
            <a:off x="6138217" y="2997426"/>
            <a:ext cx="3342159" cy="889107"/>
          </a:xfrm>
          <a:prstGeom prst="rect">
            <a:avLst/>
          </a:prstGeom>
          <a:ln>
            <a:noFill/>
          </a:ln>
        </p:spPr>
      </p:pic>
      <p:cxnSp>
        <p:nvCxnSpPr>
          <p:cNvPr id="83" name="Gerader Verbinder 82">
            <a:extLst>
              <a:ext uri="{FF2B5EF4-FFF2-40B4-BE49-F238E27FC236}">
                <a16:creationId xmlns:a16="http://schemas.microsoft.com/office/drawing/2014/main" id="{A0B5840F-7778-DEDD-693C-6C874D11B7F7}"/>
              </a:ext>
            </a:extLst>
          </p:cNvPr>
          <p:cNvCxnSpPr/>
          <p:nvPr/>
        </p:nvCxnSpPr>
        <p:spPr>
          <a:xfrm flipH="1">
            <a:off x="1828521" y="3174207"/>
            <a:ext cx="19448" cy="1477416"/>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84" name="Gerader Verbinder 83">
            <a:extLst>
              <a:ext uri="{FF2B5EF4-FFF2-40B4-BE49-F238E27FC236}">
                <a16:creationId xmlns:a16="http://schemas.microsoft.com/office/drawing/2014/main" id="{56D81333-6310-BE28-1749-73994E1A7E16}"/>
              </a:ext>
            </a:extLst>
          </p:cNvPr>
          <p:cNvCxnSpPr>
            <a:cxnSpLocks/>
          </p:cNvCxnSpPr>
          <p:nvPr/>
        </p:nvCxnSpPr>
        <p:spPr>
          <a:xfrm>
            <a:off x="4924247" y="3933900"/>
            <a:ext cx="13885" cy="1367308"/>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87" name="Szövegdoboz 75">
            <a:extLst>
              <a:ext uri="{FF2B5EF4-FFF2-40B4-BE49-F238E27FC236}">
                <a16:creationId xmlns:a16="http://schemas.microsoft.com/office/drawing/2014/main" id="{EF9221C1-8015-7332-4EED-A553AFF765C6}"/>
              </a:ext>
            </a:extLst>
          </p:cNvPr>
          <p:cNvSpPr txBox="1"/>
          <p:nvPr/>
        </p:nvSpPr>
        <p:spPr>
          <a:xfrm>
            <a:off x="9480376" y="5013176"/>
            <a:ext cx="938456" cy="318924"/>
          </a:xfrm>
          <a:prstGeom prst="rect">
            <a:avLst/>
          </a:prstGeom>
          <a:noFill/>
        </p:spPr>
        <p:txBody>
          <a:bodyPr wrap="square" lIns="72000" tIns="36000" rIns="72000" bIns="36000" rtlCol="0">
            <a:spAutoFit/>
          </a:bodyPr>
          <a:lstStyle/>
          <a:p>
            <a:pPr algn="ctr">
              <a:buClr>
                <a:schemeClr val="tx2"/>
              </a:buClr>
            </a:pPr>
            <a:r>
              <a:rPr lang="en-US" sz="800" dirty="0"/>
              <a:t>Secondary Braking </a:t>
            </a:r>
            <a:r>
              <a:rPr lang="de-DE" sz="800" dirty="0"/>
              <a:t>Performance</a:t>
            </a:r>
            <a:endParaRPr lang="hu-HU" sz="800" dirty="0" err="1"/>
          </a:p>
        </p:txBody>
      </p:sp>
      <p:sp>
        <p:nvSpPr>
          <p:cNvPr id="88" name="Szövegdoboz 49">
            <a:extLst>
              <a:ext uri="{FF2B5EF4-FFF2-40B4-BE49-F238E27FC236}">
                <a16:creationId xmlns:a16="http://schemas.microsoft.com/office/drawing/2014/main" id="{B6AED784-FCEC-F9F2-565B-FD69BC76C7A3}"/>
              </a:ext>
            </a:extLst>
          </p:cNvPr>
          <p:cNvSpPr txBox="1"/>
          <p:nvPr/>
        </p:nvSpPr>
        <p:spPr>
          <a:xfrm>
            <a:off x="5103910" y="5417116"/>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sp>
        <p:nvSpPr>
          <p:cNvPr id="89" name="Szövegdoboz 49">
            <a:extLst>
              <a:ext uri="{FF2B5EF4-FFF2-40B4-BE49-F238E27FC236}">
                <a16:creationId xmlns:a16="http://schemas.microsoft.com/office/drawing/2014/main" id="{77217625-9E56-CE79-C582-E34951F19AA6}"/>
              </a:ext>
            </a:extLst>
          </p:cNvPr>
          <p:cNvSpPr txBox="1"/>
          <p:nvPr/>
        </p:nvSpPr>
        <p:spPr>
          <a:xfrm>
            <a:off x="9596399" y="5417231"/>
            <a:ext cx="169860" cy="288147"/>
          </a:xfrm>
          <a:prstGeom prst="rect">
            <a:avLst/>
          </a:prstGeom>
          <a:noFill/>
        </p:spPr>
        <p:txBody>
          <a:bodyPr wrap="square" lIns="72000" tIns="36000" rIns="72000" bIns="36000" rtlCol="0">
            <a:spAutoFit/>
          </a:bodyPr>
          <a:lstStyle/>
          <a:p>
            <a:pPr algn="l">
              <a:buClr>
                <a:schemeClr val="tx2"/>
              </a:buClr>
            </a:pPr>
            <a:r>
              <a:rPr lang="en-US" sz="1400" dirty="0"/>
              <a:t>t</a:t>
            </a:r>
            <a:endParaRPr lang="hu-HU" sz="1400" dirty="0" err="1"/>
          </a:p>
        </p:txBody>
      </p:sp>
      <p:cxnSp>
        <p:nvCxnSpPr>
          <p:cNvPr id="90" name="Egyenes összekötő nyíllal 53">
            <a:extLst>
              <a:ext uri="{FF2B5EF4-FFF2-40B4-BE49-F238E27FC236}">
                <a16:creationId xmlns:a16="http://schemas.microsoft.com/office/drawing/2014/main" id="{5F75BB0A-B89B-713E-F758-455B7FF16E1F}"/>
              </a:ext>
            </a:extLst>
          </p:cNvPr>
          <p:cNvCxnSpPr>
            <a:cxnSpLocks/>
          </p:cNvCxnSpPr>
          <p:nvPr/>
        </p:nvCxnSpPr>
        <p:spPr>
          <a:xfrm>
            <a:off x="6096000" y="5558429"/>
            <a:ext cx="3557982" cy="295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Gerader Verbinder 90">
            <a:extLst>
              <a:ext uri="{FF2B5EF4-FFF2-40B4-BE49-F238E27FC236}">
                <a16:creationId xmlns:a16="http://schemas.microsoft.com/office/drawing/2014/main" id="{2BE036B7-198A-FB40-FADC-022FEF0F8F67}"/>
              </a:ext>
            </a:extLst>
          </p:cNvPr>
          <p:cNvCxnSpPr>
            <a:cxnSpLocks/>
          </p:cNvCxnSpPr>
          <p:nvPr/>
        </p:nvCxnSpPr>
        <p:spPr>
          <a:xfrm>
            <a:off x="6308728" y="2996952"/>
            <a:ext cx="3296" cy="165534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3" name="Gerader Verbinder 92">
            <a:extLst>
              <a:ext uri="{FF2B5EF4-FFF2-40B4-BE49-F238E27FC236}">
                <a16:creationId xmlns:a16="http://schemas.microsoft.com/office/drawing/2014/main" id="{5BA07525-0CD0-2D71-124E-17DBED5C1F5F}"/>
              </a:ext>
            </a:extLst>
          </p:cNvPr>
          <p:cNvCxnSpPr>
            <a:cxnSpLocks/>
          </p:cNvCxnSpPr>
          <p:nvPr/>
        </p:nvCxnSpPr>
        <p:spPr>
          <a:xfrm>
            <a:off x="9389706" y="3820775"/>
            <a:ext cx="13885" cy="1264409"/>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71" name="Egyenes összekötő nyíllal 6">
            <a:extLst>
              <a:ext uri="{FF2B5EF4-FFF2-40B4-BE49-F238E27FC236}">
                <a16:creationId xmlns:a16="http://schemas.microsoft.com/office/drawing/2014/main" id="{8FA88B9E-78E4-01F6-D55C-7974896AB2BD}"/>
              </a:ext>
            </a:extLst>
          </p:cNvPr>
          <p:cNvCxnSpPr>
            <a:cxnSpLocks/>
          </p:cNvCxnSpPr>
          <p:nvPr/>
        </p:nvCxnSpPr>
        <p:spPr>
          <a:xfrm flipV="1">
            <a:off x="6092613" y="2841104"/>
            <a:ext cx="0" cy="1353941"/>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12" name="Gerader Verbinder 111">
            <a:extLst>
              <a:ext uri="{FF2B5EF4-FFF2-40B4-BE49-F238E27FC236}">
                <a16:creationId xmlns:a16="http://schemas.microsoft.com/office/drawing/2014/main" id="{D153660B-2F57-2D57-B50B-1D41BA8D025D}"/>
              </a:ext>
            </a:extLst>
          </p:cNvPr>
          <p:cNvCxnSpPr>
            <a:cxnSpLocks/>
            <a:endCxn id="125" idx="0"/>
          </p:cNvCxnSpPr>
          <p:nvPr/>
        </p:nvCxnSpPr>
        <p:spPr>
          <a:xfrm>
            <a:off x="6444589" y="3514589"/>
            <a:ext cx="15689" cy="685672"/>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3" name="Gerader Verbinder 112">
            <a:extLst>
              <a:ext uri="{FF2B5EF4-FFF2-40B4-BE49-F238E27FC236}">
                <a16:creationId xmlns:a16="http://schemas.microsoft.com/office/drawing/2014/main" id="{6513D79A-1215-039B-3758-A609B4B869E8}"/>
              </a:ext>
            </a:extLst>
          </p:cNvPr>
          <p:cNvCxnSpPr>
            <a:cxnSpLocks/>
            <a:endCxn id="126" idx="0"/>
          </p:cNvCxnSpPr>
          <p:nvPr/>
        </p:nvCxnSpPr>
        <p:spPr>
          <a:xfrm>
            <a:off x="9116098" y="3531265"/>
            <a:ext cx="0" cy="66899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5" name="Gerader Verbinder 114">
            <a:extLst>
              <a:ext uri="{FF2B5EF4-FFF2-40B4-BE49-F238E27FC236}">
                <a16:creationId xmlns:a16="http://schemas.microsoft.com/office/drawing/2014/main" id="{E5392D6E-A8CD-3163-1788-E4D0FA9BBF7D}"/>
              </a:ext>
            </a:extLst>
          </p:cNvPr>
          <p:cNvCxnSpPr>
            <a:cxnSpLocks/>
          </p:cNvCxnSpPr>
          <p:nvPr/>
        </p:nvCxnSpPr>
        <p:spPr>
          <a:xfrm>
            <a:off x="2855640" y="3666989"/>
            <a:ext cx="0" cy="65146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6" name="Gerader Verbinder 115">
            <a:extLst>
              <a:ext uri="{FF2B5EF4-FFF2-40B4-BE49-F238E27FC236}">
                <a16:creationId xmlns:a16="http://schemas.microsoft.com/office/drawing/2014/main" id="{65CA93D0-4C5F-E3D7-49F9-4014893F77E4}"/>
              </a:ext>
            </a:extLst>
          </p:cNvPr>
          <p:cNvCxnSpPr>
            <a:cxnSpLocks/>
          </p:cNvCxnSpPr>
          <p:nvPr/>
        </p:nvCxnSpPr>
        <p:spPr>
          <a:xfrm flipH="1">
            <a:off x="1415480" y="3663686"/>
            <a:ext cx="1440160"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cxnSp>
        <p:nvCxnSpPr>
          <p:cNvPr id="119" name="Gerader Verbinder 118">
            <a:extLst>
              <a:ext uri="{FF2B5EF4-FFF2-40B4-BE49-F238E27FC236}">
                <a16:creationId xmlns:a16="http://schemas.microsoft.com/office/drawing/2014/main" id="{A7D69277-5670-7561-851D-564CC808FEE5}"/>
              </a:ext>
            </a:extLst>
          </p:cNvPr>
          <p:cNvCxnSpPr>
            <a:cxnSpLocks/>
          </p:cNvCxnSpPr>
          <p:nvPr/>
        </p:nvCxnSpPr>
        <p:spPr>
          <a:xfrm flipH="1">
            <a:off x="5965792" y="3535692"/>
            <a:ext cx="3370568" cy="0"/>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22" name="Szövegdoboz 8">
            <a:extLst>
              <a:ext uri="{FF2B5EF4-FFF2-40B4-BE49-F238E27FC236}">
                <a16:creationId xmlns:a16="http://schemas.microsoft.com/office/drawing/2014/main" id="{4CAAA985-087C-A136-6E58-FEC88042BC45}"/>
              </a:ext>
            </a:extLst>
          </p:cNvPr>
          <p:cNvSpPr txBox="1"/>
          <p:nvPr/>
        </p:nvSpPr>
        <p:spPr>
          <a:xfrm>
            <a:off x="5471139" y="3231638"/>
            <a:ext cx="552853" cy="565146"/>
          </a:xfrm>
          <a:prstGeom prst="rect">
            <a:avLst/>
          </a:prstGeom>
          <a:noFill/>
        </p:spPr>
        <p:txBody>
          <a:bodyPr wrap="square" lIns="72000" tIns="36000" rIns="72000" bIns="36000" rtlCol="0" anchor="t">
            <a:spAutoFit/>
          </a:bodyPr>
          <a:lstStyle/>
          <a:p>
            <a:pPr>
              <a:buClr>
                <a:schemeClr val="tx2"/>
              </a:buClr>
            </a:pPr>
            <a:r>
              <a:rPr lang="de-DE" sz="1600" b="1" baseline="-25000" dirty="0">
                <a:solidFill>
                  <a:srgbClr val="0070C0"/>
                </a:solidFill>
              </a:rPr>
              <a:t> ? U1 ?</a:t>
            </a:r>
          </a:p>
          <a:p>
            <a:pPr>
              <a:buClr>
                <a:schemeClr val="tx2"/>
              </a:buClr>
            </a:pPr>
            <a:r>
              <a:rPr lang="de-DE" sz="1600" b="1" baseline="-25000" dirty="0">
                <a:solidFill>
                  <a:srgbClr val="0070C0"/>
                </a:solidFill>
              </a:rPr>
              <a:t> ? U2 ?</a:t>
            </a:r>
          </a:p>
          <a:p>
            <a:pPr>
              <a:buClr>
                <a:schemeClr val="tx2"/>
              </a:buClr>
            </a:pPr>
            <a:r>
              <a:rPr lang="de-DE" sz="1600" b="1" baseline="-25000" dirty="0">
                <a:solidFill>
                  <a:srgbClr val="0070C0"/>
                </a:solidFill>
              </a:rPr>
              <a:t> ? U3 ?</a:t>
            </a:r>
            <a:endParaRPr lang="hu-HU" sz="1600" baseline="-25000" dirty="0">
              <a:solidFill>
                <a:srgbClr val="0070C0"/>
              </a:solidFill>
            </a:endParaRPr>
          </a:p>
        </p:txBody>
      </p:sp>
      <p:sp>
        <p:nvSpPr>
          <p:cNvPr id="123" name="Szövegdoboz 8">
            <a:extLst>
              <a:ext uri="{FF2B5EF4-FFF2-40B4-BE49-F238E27FC236}">
                <a16:creationId xmlns:a16="http://schemas.microsoft.com/office/drawing/2014/main" id="{9C2C1D54-12E2-6034-E68A-F21D22025411}"/>
              </a:ext>
            </a:extLst>
          </p:cNvPr>
          <p:cNvSpPr txBox="1"/>
          <p:nvPr/>
        </p:nvSpPr>
        <p:spPr>
          <a:xfrm>
            <a:off x="1199456" y="3501008"/>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E1</a:t>
            </a:r>
            <a:endParaRPr lang="hu-HU" sz="1600" baseline="-25000" dirty="0">
              <a:solidFill>
                <a:srgbClr val="0070C0"/>
              </a:solidFill>
            </a:endParaRPr>
          </a:p>
        </p:txBody>
      </p:sp>
      <p:sp>
        <p:nvSpPr>
          <p:cNvPr id="124" name="Szövegdoboz 8">
            <a:extLst>
              <a:ext uri="{FF2B5EF4-FFF2-40B4-BE49-F238E27FC236}">
                <a16:creationId xmlns:a16="http://schemas.microsoft.com/office/drawing/2014/main" id="{483AD4EA-F77A-A0AA-14C6-18F5450E814F}"/>
              </a:ext>
            </a:extLst>
          </p:cNvPr>
          <p:cNvSpPr txBox="1"/>
          <p:nvPr/>
        </p:nvSpPr>
        <p:spPr>
          <a:xfrm>
            <a:off x="272010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t1</a:t>
            </a:r>
            <a:endParaRPr lang="hu-HU" sz="1600" baseline="-25000" dirty="0">
              <a:solidFill>
                <a:srgbClr val="0070C0"/>
              </a:solidFill>
            </a:endParaRPr>
          </a:p>
        </p:txBody>
      </p:sp>
      <p:sp>
        <p:nvSpPr>
          <p:cNvPr id="125" name="Szövegdoboz 8">
            <a:extLst>
              <a:ext uri="{FF2B5EF4-FFF2-40B4-BE49-F238E27FC236}">
                <a16:creationId xmlns:a16="http://schemas.microsoft.com/office/drawing/2014/main" id="{5D344989-F75F-3BD2-CCBD-2C9BC1AD03F7}"/>
              </a:ext>
            </a:extLst>
          </p:cNvPr>
          <p:cNvSpPr txBox="1"/>
          <p:nvPr/>
        </p:nvSpPr>
        <p:spPr>
          <a:xfrm>
            <a:off x="632050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t1</a:t>
            </a:r>
            <a:endParaRPr lang="hu-HU" sz="1600" baseline="-25000" dirty="0">
              <a:solidFill>
                <a:srgbClr val="0070C0"/>
              </a:solidFill>
            </a:endParaRPr>
          </a:p>
        </p:txBody>
      </p:sp>
      <p:sp>
        <p:nvSpPr>
          <p:cNvPr id="126" name="Szövegdoboz 8">
            <a:extLst>
              <a:ext uri="{FF2B5EF4-FFF2-40B4-BE49-F238E27FC236}">
                <a16:creationId xmlns:a16="http://schemas.microsoft.com/office/drawing/2014/main" id="{0C18EAB2-9270-56B5-C33A-E2B7D752FA38}"/>
              </a:ext>
            </a:extLst>
          </p:cNvPr>
          <p:cNvSpPr txBox="1"/>
          <p:nvPr/>
        </p:nvSpPr>
        <p:spPr>
          <a:xfrm>
            <a:off x="8976320"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t2</a:t>
            </a:r>
            <a:endParaRPr lang="hu-HU" sz="1600" baseline="-25000" dirty="0">
              <a:solidFill>
                <a:srgbClr val="0070C0"/>
              </a:solidFill>
            </a:endParaRPr>
          </a:p>
        </p:txBody>
      </p:sp>
      <p:cxnSp>
        <p:nvCxnSpPr>
          <p:cNvPr id="132" name="Gerader Verbinder 131">
            <a:extLst>
              <a:ext uri="{FF2B5EF4-FFF2-40B4-BE49-F238E27FC236}">
                <a16:creationId xmlns:a16="http://schemas.microsoft.com/office/drawing/2014/main" id="{8DC03BC9-D0A6-CB9F-5405-1C33AB18882B}"/>
              </a:ext>
            </a:extLst>
          </p:cNvPr>
          <p:cNvCxnSpPr>
            <a:cxnSpLocks/>
          </p:cNvCxnSpPr>
          <p:nvPr/>
        </p:nvCxnSpPr>
        <p:spPr>
          <a:xfrm>
            <a:off x="9336360" y="3531265"/>
            <a:ext cx="0" cy="668996"/>
          </a:xfrm>
          <a:prstGeom prst="line">
            <a:avLst/>
          </a:prstGeom>
          <a:ln w="19050">
            <a:prstDash val="dash"/>
          </a:ln>
        </p:spPr>
        <p:style>
          <a:lnRef idx="1">
            <a:schemeClr val="accent1"/>
          </a:lnRef>
          <a:fillRef idx="0">
            <a:schemeClr val="accent1"/>
          </a:fillRef>
          <a:effectRef idx="0">
            <a:schemeClr val="accent1"/>
          </a:effectRef>
          <a:fontRef idx="minor">
            <a:schemeClr val="tx1"/>
          </a:fontRef>
        </p:style>
      </p:cxnSp>
      <p:sp>
        <p:nvSpPr>
          <p:cNvPr id="133" name="Szövegdoboz 8">
            <a:extLst>
              <a:ext uri="{FF2B5EF4-FFF2-40B4-BE49-F238E27FC236}">
                <a16:creationId xmlns:a16="http://schemas.microsoft.com/office/drawing/2014/main" id="{EE8F7E7C-EF45-2A93-BD4A-E7F6B4C60789}"/>
              </a:ext>
            </a:extLst>
          </p:cNvPr>
          <p:cNvSpPr txBox="1"/>
          <p:nvPr/>
        </p:nvSpPr>
        <p:spPr>
          <a:xfrm>
            <a:off x="9192344" y="4200261"/>
            <a:ext cx="279556" cy="236851"/>
          </a:xfrm>
          <a:prstGeom prst="rect">
            <a:avLst/>
          </a:prstGeom>
          <a:noFill/>
        </p:spPr>
        <p:txBody>
          <a:bodyPr wrap="square" lIns="72000" tIns="36000" rIns="72000" bIns="36000" rtlCol="0">
            <a:spAutoFit/>
          </a:bodyPr>
          <a:lstStyle/>
          <a:p>
            <a:pPr>
              <a:buClr>
                <a:schemeClr val="tx2"/>
              </a:buClr>
            </a:pPr>
            <a:r>
              <a:rPr lang="de-DE" sz="1600" baseline="-25000" dirty="0">
                <a:solidFill>
                  <a:srgbClr val="0070C0"/>
                </a:solidFill>
              </a:rPr>
              <a:t>t3</a:t>
            </a:r>
            <a:endParaRPr lang="hu-HU" sz="1600" baseline="-25000" dirty="0">
              <a:solidFill>
                <a:srgbClr val="0070C0"/>
              </a:solidFill>
            </a:endParaRPr>
          </a:p>
        </p:txBody>
      </p:sp>
    </p:spTree>
    <p:extLst>
      <p:ext uri="{BB962C8B-B14F-4D97-AF65-F5344CB8AC3E}">
        <p14:creationId xmlns:p14="http://schemas.microsoft.com/office/powerpoint/2010/main" val="88498683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00">
            <a:extLst>
              <a:ext uri="{FF2B5EF4-FFF2-40B4-BE49-F238E27FC236}">
                <a16:creationId xmlns:a16="http://schemas.microsoft.com/office/drawing/2014/main" id="{D5CCD841-4F03-0019-087F-A06ABEBF5F96}"/>
              </a:ext>
            </a:extLst>
          </p:cNvPr>
          <p:cNvSpPr txBox="1"/>
          <p:nvPr/>
        </p:nvSpPr>
        <p:spPr>
          <a:xfrm>
            <a:off x="191535" y="283145"/>
            <a:ext cx="12000465" cy="461665"/>
          </a:xfrm>
          <a:prstGeom prst="rect">
            <a:avLst/>
          </a:prstGeom>
          <a:noFill/>
        </p:spPr>
        <p:txBody>
          <a:bodyPr wrap="square" rtlCol="0">
            <a:spAutoFit/>
          </a:bodyPr>
          <a:lstStyle/>
          <a:p>
            <a:r>
              <a:rPr lang="en-US" sz="2400" b="1" dirty="0"/>
              <a:t>Impact of the energy reserve characteristics to the EMB performance</a:t>
            </a:r>
          </a:p>
        </p:txBody>
      </p:sp>
      <p:pic>
        <p:nvPicPr>
          <p:cNvPr id="6" name="Kép 5">
            <a:extLst>
              <a:ext uri="{FF2B5EF4-FFF2-40B4-BE49-F238E27FC236}">
                <a16:creationId xmlns:a16="http://schemas.microsoft.com/office/drawing/2014/main" id="{CB56CA84-BE10-DBFB-C8A8-42BB7308BE2A}"/>
              </a:ext>
            </a:extLst>
          </p:cNvPr>
          <p:cNvPicPr>
            <a:picLocks noChangeAspect="1"/>
          </p:cNvPicPr>
          <p:nvPr/>
        </p:nvPicPr>
        <p:blipFill>
          <a:blip r:embed="rId2"/>
          <a:stretch>
            <a:fillRect/>
          </a:stretch>
        </p:blipFill>
        <p:spPr>
          <a:xfrm>
            <a:off x="4163176" y="762085"/>
            <a:ext cx="6315075" cy="2514600"/>
          </a:xfrm>
          <a:prstGeom prst="rect">
            <a:avLst/>
          </a:prstGeom>
        </p:spPr>
      </p:pic>
      <p:cxnSp>
        <p:nvCxnSpPr>
          <p:cNvPr id="8" name="Egyenes összekötő nyíllal 7">
            <a:extLst>
              <a:ext uri="{FF2B5EF4-FFF2-40B4-BE49-F238E27FC236}">
                <a16:creationId xmlns:a16="http://schemas.microsoft.com/office/drawing/2014/main" id="{5F68E71B-880D-9A57-E79C-6AA2EE2C1335}"/>
              </a:ext>
            </a:extLst>
          </p:cNvPr>
          <p:cNvCxnSpPr/>
          <p:nvPr/>
        </p:nvCxnSpPr>
        <p:spPr>
          <a:xfrm flipV="1">
            <a:off x="4778040" y="2244889"/>
            <a:ext cx="0" cy="40907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9" name="Egyenes összekötő nyíllal 8">
            <a:extLst>
              <a:ext uri="{FF2B5EF4-FFF2-40B4-BE49-F238E27FC236}">
                <a16:creationId xmlns:a16="http://schemas.microsoft.com/office/drawing/2014/main" id="{F2F57A7C-CF59-5B4D-5371-6CC0C1495436}"/>
              </a:ext>
            </a:extLst>
          </p:cNvPr>
          <p:cNvCxnSpPr>
            <a:cxnSpLocks/>
          </p:cNvCxnSpPr>
          <p:nvPr/>
        </p:nvCxnSpPr>
        <p:spPr>
          <a:xfrm flipV="1">
            <a:off x="6526629" y="1258300"/>
            <a:ext cx="0" cy="1772655"/>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
        <p:nvSpPr>
          <p:cNvPr id="11" name="Szövegdoboz 10">
            <a:extLst>
              <a:ext uri="{FF2B5EF4-FFF2-40B4-BE49-F238E27FC236}">
                <a16:creationId xmlns:a16="http://schemas.microsoft.com/office/drawing/2014/main" id="{1EE90B5A-3CDD-52B0-AB3F-E9AA73706202}"/>
              </a:ext>
            </a:extLst>
          </p:cNvPr>
          <p:cNvSpPr txBox="1"/>
          <p:nvPr/>
        </p:nvSpPr>
        <p:spPr>
          <a:xfrm>
            <a:off x="4529387" y="2565034"/>
            <a:ext cx="497305" cy="276999"/>
          </a:xfrm>
          <a:prstGeom prst="rect">
            <a:avLst/>
          </a:prstGeom>
          <a:noFill/>
        </p:spPr>
        <p:txBody>
          <a:bodyPr wrap="square" rtlCol="0">
            <a:spAutoFit/>
          </a:bodyPr>
          <a:lstStyle/>
          <a:p>
            <a:r>
              <a:rPr lang="hu-HU" sz="1200" dirty="0"/>
              <a:t>U</a:t>
            </a:r>
            <a:r>
              <a:rPr lang="hu-HU" sz="1200" baseline="-25000" dirty="0"/>
              <a:t>OCV</a:t>
            </a:r>
          </a:p>
        </p:txBody>
      </p:sp>
      <p:sp>
        <p:nvSpPr>
          <p:cNvPr id="12" name="Szövegdoboz 11">
            <a:extLst>
              <a:ext uri="{FF2B5EF4-FFF2-40B4-BE49-F238E27FC236}">
                <a16:creationId xmlns:a16="http://schemas.microsoft.com/office/drawing/2014/main" id="{23647D50-EADB-D7F4-7E5D-972A9626F5F8}"/>
              </a:ext>
            </a:extLst>
          </p:cNvPr>
          <p:cNvSpPr txBox="1"/>
          <p:nvPr/>
        </p:nvSpPr>
        <p:spPr>
          <a:xfrm>
            <a:off x="6526629" y="2049803"/>
            <a:ext cx="623699" cy="276999"/>
          </a:xfrm>
          <a:prstGeom prst="rect">
            <a:avLst/>
          </a:prstGeom>
          <a:noFill/>
        </p:spPr>
        <p:txBody>
          <a:bodyPr wrap="square" rtlCol="0">
            <a:spAutoFit/>
          </a:bodyPr>
          <a:lstStyle/>
          <a:p>
            <a:r>
              <a:rPr lang="hu-HU" sz="1200" dirty="0" err="1"/>
              <a:t>U</a:t>
            </a:r>
            <a:r>
              <a:rPr lang="hu-HU" sz="1200" baseline="-25000" dirty="0" err="1"/>
              <a:t>Reserve</a:t>
            </a:r>
            <a:endParaRPr lang="hu-HU" sz="1200" baseline="-25000" dirty="0"/>
          </a:p>
        </p:txBody>
      </p:sp>
      <p:sp>
        <p:nvSpPr>
          <p:cNvPr id="13" name="Szövegdoboz 12">
            <a:extLst>
              <a:ext uri="{FF2B5EF4-FFF2-40B4-BE49-F238E27FC236}">
                <a16:creationId xmlns:a16="http://schemas.microsoft.com/office/drawing/2014/main" id="{1621EF71-6D7F-23FD-7148-752874C8731F}"/>
              </a:ext>
            </a:extLst>
          </p:cNvPr>
          <p:cNvSpPr txBox="1"/>
          <p:nvPr/>
        </p:nvSpPr>
        <p:spPr>
          <a:xfrm>
            <a:off x="336885" y="3608457"/>
            <a:ext cx="11501608"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(secondary) clamping brake force of EMB is directly depending on the power output available to the EMB actuator (effect of harness and connectors, etc. also to be considered </a:t>
            </a:r>
            <a:r>
              <a:rPr lang="en-US" dirty="0">
                <a:sym typeface="Wingdings" panose="05000000000000000000" pitchFamily="2" charset="2"/>
              </a:rPr>
              <a:t> board network design</a:t>
            </a:r>
            <a:r>
              <a:rPr lang="en-US" dirty="0"/>
              <a:t>)</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available power output of the reserve depends primarily on its internal resistance</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ratio of internal resistance to the capacity of a reserve is technology dependent</a:t>
            </a:r>
          </a:p>
          <a:p>
            <a:pPr marL="285750" indent="-285750">
              <a:buFont typeface="Arial" panose="020B0604020202020204" pitchFamily="34" charset="0"/>
              <a:buChar char="•"/>
            </a:pPr>
            <a:endParaRPr lang="hu-HU" dirty="0"/>
          </a:p>
          <a:p>
            <a:pPr marL="285750" indent="-285750">
              <a:buFont typeface="Arial" panose="020B0604020202020204" pitchFamily="34" charset="0"/>
              <a:buChar char="•"/>
            </a:pPr>
            <a:r>
              <a:rPr lang="en-US" dirty="0"/>
              <a:t>The </a:t>
            </a:r>
            <a:r>
              <a:rPr lang="en-US" u="sng" dirty="0"/>
              <a:t>internal resistance and the capacity fade with different rates</a:t>
            </a:r>
            <a:r>
              <a:rPr lang="en-US" dirty="0"/>
              <a:t> during the lifetime, which also depends on technology, i.e. both the energy amount as well as the power output  requires monitoring</a:t>
            </a:r>
          </a:p>
        </p:txBody>
      </p:sp>
      <p:grpSp>
        <p:nvGrpSpPr>
          <p:cNvPr id="17" name="Csoportba foglalás 16">
            <a:extLst>
              <a:ext uri="{FF2B5EF4-FFF2-40B4-BE49-F238E27FC236}">
                <a16:creationId xmlns:a16="http://schemas.microsoft.com/office/drawing/2014/main" id="{5B7C93CA-F549-9BCA-3E16-8E43645842D8}"/>
              </a:ext>
            </a:extLst>
          </p:cNvPr>
          <p:cNvGrpSpPr/>
          <p:nvPr/>
        </p:nvGrpSpPr>
        <p:grpSpPr>
          <a:xfrm>
            <a:off x="441158" y="1431691"/>
            <a:ext cx="3041017" cy="1513222"/>
            <a:chOff x="441158" y="1431691"/>
            <a:chExt cx="3041017" cy="1513222"/>
          </a:xfrm>
        </p:grpSpPr>
        <p:pic>
          <p:nvPicPr>
            <p:cNvPr id="1026" name="Picture 2" descr="Supercapacitors-the solution for back-up power - Fully Charged - Archives -  TI E2E support forums">
              <a:extLst>
                <a:ext uri="{FF2B5EF4-FFF2-40B4-BE49-F238E27FC236}">
                  <a16:creationId xmlns:a16="http://schemas.microsoft.com/office/drawing/2014/main" id="{512C502C-0CB1-7692-F2B1-805001CC396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3268" y="1431691"/>
              <a:ext cx="2698907" cy="1513222"/>
            </a:xfrm>
            <a:prstGeom prst="rect">
              <a:avLst/>
            </a:prstGeom>
            <a:noFill/>
            <a:extLst>
              <a:ext uri="{909E8E84-426E-40DD-AFC4-6F175D3DCCD1}">
                <a14:hiddenFill xmlns:a14="http://schemas.microsoft.com/office/drawing/2010/main">
                  <a:solidFill>
                    <a:srgbClr val="FFFFFF"/>
                  </a:solidFill>
                </a14:hiddenFill>
              </a:ext>
            </a:extLst>
          </p:spPr>
        </p:pic>
        <p:sp>
          <p:nvSpPr>
            <p:cNvPr id="16" name="Szövegdoboz 15">
              <a:extLst>
                <a:ext uri="{FF2B5EF4-FFF2-40B4-BE49-F238E27FC236}">
                  <a16:creationId xmlns:a16="http://schemas.microsoft.com/office/drawing/2014/main" id="{FEC5C8AC-3179-7646-7038-579172572E83}"/>
                </a:ext>
              </a:extLst>
            </p:cNvPr>
            <p:cNvSpPr txBox="1"/>
            <p:nvPr/>
          </p:nvSpPr>
          <p:spPr>
            <a:xfrm>
              <a:off x="441158" y="1443656"/>
              <a:ext cx="553454" cy="215444"/>
            </a:xfrm>
            <a:prstGeom prst="rect">
              <a:avLst/>
            </a:prstGeom>
            <a:solidFill>
              <a:schemeClr val="bg1"/>
            </a:solidFill>
          </p:spPr>
          <p:txBody>
            <a:bodyPr wrap="square" rtlCol="0">
              <a:spAutoFit/>
            </a:bodyPr>
            <a:lstStyle/>
            <a:p>
              <a:pPr algn="r"/>
              <a:r>
                <a:rPr lang="hu-HU" sz="800" dirty="0" err="1"/>
                <a:t>U</a:t>
              </a:r>
              <a:r>
                <a:rPr lang="hu-HU" sz="800" baseline="-25000" dirty="0" err="1"/>
                <a:t>Reserve</a:t>
              </a:r>
              <a:endParaRPr lang="hu-HU" sz="800" baseline="-25000" dirty="0"/>
            </a:p>
          </p:txBody>
        </p:sp>
      </p:grpSp>
      <p:sp>
        <p:nvSpPr>
          <p:cNvPr id="3" name="Szövegdoboz 2">
            <a:extLst>
              <a:ext uri="{FF2B5EF4-FFF2-40B4-BE49-F238E27FC236}">
                <a16:creationId xmlns:a16="http://schemas.microsoft.com/office/drawing/2014/main" id="{C158DB2F-6662-4AFC-040D-0BE1A6196CD0}"/>
              </a:ext>
            </a:extLst>
          </p:cNvPr>
          <p:cNvSpPr txBox="1"/>
          <p:nvPr/>
        </p:nvSpPr>
        <p:spPr>
          <a:xfrm>
            <a:off x="10547303" y="2049802"/>
            <a:ext cx="1430885" cy="338554"/>
          </a:xfrm>
          <a:prstGeom prst="rect">
            <a:avLst/>
          </a:prstGeom>
          <a:noFill/>
        </p:spPr>
        <p:txBody>
          <a:bodyPr wrap="square" rtlCol="0">
            <a:spAutoFit/>
          </a:bodyPr>
          <a:lstStyle/>
          <a:p>
            <a:r>
              <a:rPr lang="en-US" sz="1600" dirty="0"/>
              <a:t>F</a:t>
            </a:r>
            <a:r>
              <a:rPr lang="en-US" sz="1600" baseline="-25000" dirty="0"/>
              <a:t>clamp_e</a:t>
            </a:r>
            <a:r>
              <a:rPr lang="en-US" sz="1600" dirty="0"/>
              <a:t> </a:t>
            </a:r>
            <a:r>
              <a:rPr lang="hu-HU" sz="1600" dirty="0"/>
              <a:t>~</a:t>
            </a:r>
            <a:r>
              <a:rPr lang="en-US" sz="1600" dirty="0"/>
              <a:t> </a:t>
            </a:r>
            <a:r>
              <a:rPr lang="hu-HU" sz="1600" dirty="0"/>
              <a:t>P</a:t>
            </a:r>
            <a:r>
              <a:rPr lang="en-US" sz="1600" baseline="-25000" dirty="0"/>
              <a:t>mot</a:t>
            </a:r>
            <a:r>
              <a:rPr lang="hu-HU" sz="1600" baseline="-25000" dirty="0"/>
              <a:t>_e</a:t>
            </a:r>
          </a:p>
        </p:txBody>
      </p:sp>
      <p:sp>
        <p:nvSpPr>
          <p:cNvPr id="7" name="Rechteck 6">
            <a:extLst>
              <a:ext uri="{FF2B5EF4-FFF2-40B4-BE49-F238E27FC236}">
                <a16:creationId xmlns:a16="http://schemas.microsoft.com/office/drawing/2014/main" id="{F855825E-E213-4EF2-5D70-1A6055797D57}"/>
              </a:ext>
            </a:extLst>
          </p:cNvPr>
          <p:cNvSpPr/>
          <p:nvPr/>
        </p:nvSpPr>
        <p:spPr>
          <a:xfrm>
            <a:off x="7216440" y="902353"/>
            <a:ext cx="2066142" cy="50600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4" name="Gerader Verbinder 13">
            <a:extLst>
              <a:ext uri="{FF2B5EF4-FFF2-40B4-BE49-F238E27FC236}">
                <a16:creationId xmlns:a16="http://schemas.microsoft.com/office/drawing/2014/main" id="{14964F9E-0EB5-E72E-C11B-7C8770B51B56}"/>
              </a:ext>
            </a:extLst>
          </p:cNvPr>
          <p:cNvCxnSpPr/>
          <p:nvPr/>
        </p:nvCxnSpPr>
        <p:spPr>
          <a:xfrm>
            <a:off x="7150328" y="1098884"/>
            <a:ext cx="2187164"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038567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uppieren 10">
            <a:extLst>
              <a:ext uri="{FF2B5EF4-FFF2-40B4-BE49-F238E27FC236}">
                <a16:creationId xmlns:a16="http://schemas.microsoft.com/office/drawing/2014/main" id="{EB2224A6-6260-9ABC-EBC5-4C75F0BE265E}"/>
              </a:ext>
            </a:extLst>
          </p:cNvPr>
          <p:cNvGrpSpPr/>
          <p:nvPr/>
        </p:nvGrpSpPr>
        <p:grpSpPr>
          <a:xfrm>
            <a:off x="284926" y="1781186"/>
            <a:ext cx="2721985" cy="2212639"/>
            <a:chOff x="2914289" y="3563592"/>
            <a:chExt cx="2731590" cy="2220447"/>
          </a:xfrm>
        </p:grpSpPr>
        <p:pic>
          <p:nvPicPr>
            <p:cNvPr id="7" name="Grafik 6">
              <a:extLst>
                <a:ext uri="{FF2B5EF4-FFF2-40B4-BE49-F238E27FC236}">
                  <a16:creationId xmlns:a16="http://schemas.microsoft.com/office/drawing/2014/main" id="{CDD93F7C-3CB2-A1A7-D349-43C88BEEDEAA}"/>
                </a:ext>
              </a:extLst>
            </p:cNvPr>
            <p:cNvPicPr>
              <a:picLocks noChangeAspect="1"/>
            </p:cNvPicPr>
            <p:nvPr/>
          </p:nvPicPr>
          <p:blipFill>
            <a:blip r:embed="rId2"/>
            <a:stretch>
              <a:fillRect/>
            </a:stretch>
          </p:blipFill>
          <p:spPr>
            <a:xfrm>
              <a:off x="2914289" y="3563592"/>
              <a:ext cx="2731590" cy="2220447"/>
            </a:xfrm>
            <a:prstGeom prst="rect">
              <a:avLst/>
            </a:prstGeom>
          </p:spPr>
        </p:pic>
        <p:sp>
          <p:nvSpPr>
            <p:cNvPr id="10" name="Trapezoid 9">
              <a:extLst>
                <a:ext uri="{FF2B5EF4-FFF2-40B4-BE49-F238E27FC236}">
                  <a16:creationId xmlns:a16="http://schemas.microsoft.com/office/drawing/2014/main" id="{C9A79451-D153-94BC-E70D-B01A937113E5}"/>
                </a:ext>
              </a:extLst>
            </p:cNvPr>
            <p:cNvSpPr/>
            <p:nvPr/>
          </p:nvSpPr>
          <p:spPr>
            <a:xfrm rot="5400000">
              <a:off x="4675618" y="4102005"/>
              <a:ext cx="206820" cy="765810"/>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Slide Number Placeholder 4">
            <a:extLst>
              <a:ext uri="{FF2B5EF4-FFF2-40B4-BE49-F238E27FC236}">
                <a16:creationId xmlns:a16="http://schemas.microsoft.com/office/drawing/2014/main" id="{FAD12603-B689-4CE4-B159-4A8EE70D76EA}"/>
              </a:ext>
            </a:extLst>
          </p:cNvPr>
          <p:cNvSpPr>
            <a:spLocks noGrp="1"/>
          </p:cNvSpPr>
          <p:nvPr>
            <p:ph type="sldNum" sz="quarter" idx="16"/>
          </p:nvPr>
        </p:nvSpPr>
        <p:spPr/>
        <p:txBody>
          <a:bodyPr/>
          <a:lstStyle/>
          <a:p>
            <a:pPr>
              <a:defRPr/>
            </a:pPr>
            <a:fld id="{43D8B839-6290-49FC-AD74-F2CFABDC98A0}" type="slidenum">
              <a:rPr lang="en-GB" smtClean="0"/>
              <a:pPr>
                <a:defRPr/>
              </a:pPr>
              <a:t>19</a:t>
            </a:fld>
            <a:endParaRPr lang="en-GB"/>
          </a:p>
        </p:txBody>
      </p:sp>
      <p:sp>
        <p:nvSpPr>
          <p:cNvPr id="3" name="Title 2">
            <a:extLst>
              <a:ext uri="{FF2B5EF4-FFF2-40B4-BE49-F238E27FC236}">
                <a16:creationId xmlns:a16="http://schemas.microsoft.com/office/drawing/2014/main" id="{426B7BFE-E647-47D6-ACCE-A9AE53293EAF}"/>
              </a:ext>
            </a:extLst>
          </p:cNvPr>
          <p:cNvSpPr>
            <a:spLocks noGrp="1"/>
          </p:cNvSpPr>
          <p:nvPr>
            <p:ph type="title"/>
          </p:nvPr>
        </p:nvSpPr>
        <p:spPr/>
        <p:txBody>
          <a:bodyPr/>
          <a:lstStyle/>
          <a:p>
            <a:r>
              <a:rPr lang="en-US" dirty="0"/>
              <a:t>Technology insight : Battery Sensor (EBS)</a:t>
            </a:r>
            <a:endParaRPr lang="LID4096" dirty="0"/>
          </a:p>
        </p:txBody>
      </p:sp>
      <p:sp>
        <p:nvSpPr>
          <p:cNvPr id="4" name="Content Placeholder 3">
            <a:extLst>
              <a:ext uri="{FF2B5EF4-FFF2-40B4-BE49-F238E27FC236}">
                <a16:creationId xmlns:a16="http://schemas.microsoft.com/office/drawing/2014/main" id="{CB678C86-2D08-46FF-BCAD-916EB588173A}"/>
              </a:ext>
            </a:extLst>
          </p:cNvPr>
          <p:cNvSpPr>
            <a:spLocks noGrp="1"/>
          </p:cNvSpPr>
          <p:nvPr>
            <p:ph sz="quarter" idx="12"/>
          </p:nvPr>
        </p:nvSpPr>
        <p:spPr/>
        <p:txBody>
          <a:bodyPr>
            <a:normAutofit fontScale="92500" lnSpcReduction="10000"/>
          </a:bodyPr>
          <a:lstStyle/>
          <a:p>
            <a:r>
              <a:rPr lang="es-ES" err="1"/>
              <a:t>Example</a:t>
            </a:r>
            <a:r>
              <a:rPr lang="es-ES"/>
              <a:t> </a:t>
            </a:r>
            <a:r>
              <a:rPr lang="es-ES" err="1"/>
              <a:t>for</a:t>
            </a:r>
            <a:r>
              <a:rPr lang="es-ES"/>
              <a:t> a </a:t>
            </a:r>
            <a:r>
              <a:rPr lang="es-ES" err="1"/>
              <a:t>Technical</a:t>
            </a:r>
            <a:r>
              <a:rPr lang="es-ES"/>
              <a:t> </a:t>
            </a:r>
            <a:r>
              <a:rPr lang="es-ES" err="1"/>
              <a:t>Solution</a:t>
            </a:r>
            <a:endParaRPr lang="es-ES"/>
          </a:p>
        </p:txBody>
      </p:sp>
      <p:sp>
        <p:nvSpPr>
          <p:cNvPr id="2" name="Textfeld 1">
            <a:extLst>
              <a:ext uri="{FF2B5EF4-FFF2-40B4-BE49-F238E27FC236}">
                <a16:creationId xmlns:a16="http://schemas.microsoft.com/office/drawing/2014/main" id="{D272392B-D956-473B-0B35-91AA8D1E31D0}"/>
              </a:ext>
            </a:extLst>
          </p:cNvPr>
          <p:cNvSpPr txBox="1"/>
          <p:nvPr/>
        </p:nvSpPr>
        <p:spPr>
          <a:xfrm>
            <a:off x="0" y="5943666"/>
            <a:ext cx="12192000" cy="295209"/>
          </a:xfrm>
          <a:prstGeom prst="rect">
            <a:avLst/>
          </a:prstGeom>
          <a:solidFill>
            <a:srgbClr val="1D5886"/>
          </a:solidFill>
          <a:ln>
            <a:solidFill>
              <a:srgbClr val="1D5886"/>
            </a:solidFill>
          </a:ln>
        </p:spPr>
        <p:txBody>
          <a:bodyPr wrap="square" lIns="0" tIns="0" rIns="0" bIns="0" rtlCol="0">
            <a:noAutofit/>
          </a:bodyPr>
          <a:lstStyle/>
          <a:p>
            <a:pPr marL="0" marR="0" lvl="0" indent="0" algn="ctr" defTabSz="914400" eaLnBrk="1" fontAlgn="auto" latinLnBrk="0" hangingPunct="1">
              <a:lnSpc>
                <a:spcPct val="100000"/>
              </a:lnSpc>
              <a:spcBef>
                <a:spcPts val="500"/>
              </a:spcBef>
              <a:spcAft>
                <a:spcPts val="0"/>
              </a:spcAft>
              <a:buClrTx/>
              <a:buSzTx/>
              <a:buFontTx/>
              <a:buNone/>
              <a:tabLst/>
              <a:defRPr/>
            </a:pPr>
            <a:r>
              <a:rPr kumimoji="0" lang="en-US" sz="1800" b="0" i="0" u="none" strike="noStrike" kern="0" cap="none" spc="0" normalizeH="0" baseline="0" noProof="0">
                <a:ln>
                  <a:noFill/>
                </a:ln>
                <a:solidFill>
                  <a:srgbClr val="FFFFFF"/>
                </a:solidFill>
                <a:effectLst/>
                <a:uLnTx/>
                <a:uFillTx/>
                <a:latin typeface="Bosch Office Sans" pitchFamily="34" charset="0"/>
              </a:rPr>
              <a:t>Technical realizations of battery sensors from a variety of suppliers exist</a:t>
            </a:r>
          </a:p>
        </p:txBody>
      </p:sp>
      <p:sp>
        <p:nvSpPr>
          <p:cNvPr id="9" name="Inhaltsplatzhalter 5">
            <a:extLst>
              <a:ext uri="{FF2B5EF4-FFF2-40B4-BE49-F238E27FC236}">
                <a16:creationId xmlns:a16="http://schemas.microsoft.com/office/drawing/2014/main" id="{2A019FB3-E490-8E4E-53DE-35EB0D39C5CC}"/>
              </a:ext>
            </a:extLst>
          </p:cNvPr>
          <p:cNvSpPr txBox="1">
            <a:spLocks/>
          </p:cNvSpPr>
          <p:nvPr/>
        </p:nvSpPr>
        <p:spPr>
          <a:xfrm>
            <a:off x="5803261" y="1439630"/>
            <a:ext cx="5969642" cy="4630808"/>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3200" kern="1200">
                <a:solidFill>
                  <a:srgbClr val="67737A"/>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rgbClr val="67737A"/>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rgbClr val="67737A"/>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rgbClr val="67737A"/>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en-US" sz="1800" b="1" dirty="0"/>
              <a:t>EBS working principle:</a:t>
            </a:r>
          </a:p>
          <a:p>
            <a:r>
              <a:rPr lang="en-US" sz="1800" dirty="0"/>
              <a:t>Lead-acid technology has a long history of use. It’s ageing process and its failure modes are known and well-understood. </a:t>
            </a:r>
          </a:p>
          <a:p>
            <a:r>
              <a:rPr lang="en-US" sz="1800" dirty="0"/>
              <a:t>Reliable </a:t>
            </a:r>
            <a:r>
              <a:rPr lang="en-US" sz="1800" b="1" dirty="0"/>
              <a:t>models</a:t>
            </a:r>
            <a:r>
              <a:rPr lang="en-US" sz="1800" dirty="0"/>
              <a:t> exist for all relevant battery parameters. The EBS constantly measures voltage, current and temperature. Those values are fed into a battery model for continuous battery state estimation: </a:t>
            </a:r>
          </a:p>
          <a:p>
            <a:r>
              <a:rPr lang="en-US" sz="1800" dirty="0"/>
              <a:t>safety-state of function (SOF):</a:t>
            </a:r>
            <a:br>
              <a:rPr lang="en-US" sz="1800" dirty="0"/>
            </a:br>
            <a:r>
              <a:rPr lang="en-US" sz="1800" dirty="0"/>
              <a:t>estimates max. transient voltage drop, considering state of charge (SOC) and state of health (SOH)</a:t>
            </a:r>
          </a:p>
          <a:p>
            <a:r>
              <a:rPr lang="en-US" sz="1800" b="1" dirty="0"/>
              <a:t>Indicates battery availability in Safe Power Net: </a:t>
            </a:r>
            <a:br>
              <a:rPr lang="en-US" sz="1800" dirty="0"/>
            </a:br>
            <a:r>
              <a:rPr lang="en-US" sz="1800" dirty="0"/>
              <a:t>“Battery has enough energy and power to support a Minimal Risk Maneuver (MRM)” </a:t>
            </a:r>
          </a:p>
          <a:p>
            <a:pPr marL="0" indent="0">
              <a:buNone/>
            </a:pPr>
            <a:r>
              <a:rPr lang="en-US" sz="1800" dirty="0"/>
              <a:t>ASIL-B conformity | Bosch EBS Gen1 SOP: 2006</a:t>
            </a:r>
          </a:p>
          <a:p>
            <a:pPr marL="0" indent="0">
              <a:buNone/>
            </a:pPr>
            <a:r>
              <a:rPr lang="en-US" sz="1800" dirty="0"/>
              <a:t>l</a:t>
            </a:r>
          </a:p>
        </p:txBody>
      </p:sp>
      <p:pic>
        <p:nvPicPr>
          <p:cNvPr id="13" name="Grafik 12">
            <a:extLst>
              <a:ext uri="{FF2B5EF4-FFF2-40B4-BE49-F238E27FC236}">
                <a16:creationId xmlns:a16="http://schemas.microsoft.com/office/drawing/2014/main" id="{14B70365-C509-0D1B-8835-791D76CFC389}"/>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3077387" y="1781186"/>
            <a:ext cx="2471419" cy="1883801"/>
          </a:xfrm>
          <a:prstGeom prst="rect">
            <a:avLst/>
          </a:prstGeom>
        </p:spPr>
      </p:pic>
      <p:pic>
        <p:nvPicPr>
          <p:cNvPr id="16" name="Grafik 15">
            <a:extLst>
              <a:ext uri="{FF2B5EF4-FFF2-40B4-BE49-F238E27FC236}">
                <a16:creationId xmlns:a16="http://schemas.microsoft.com/office/drawing/2014/main" id="{C5A46263-9DD8-A707-13DC-C0396B1C18CF}"/>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1003939" y="4486751"/>
            <a:ext cx="4230362" cy="1109672"/>
          </a:xfrm>
          <a:prstGeom prst="rect">
            <a:avLst/>
          </a:prstGeom>
        </p:spPr>
      </p:pic>
      <p:sp>
        <p:nvSpPr>
          <p:cNvPr id="24" name="Textfeld 23">
            <a:extLst>
              <a:ext uri="{FF2B5EF4-FFF2-40B4-BE49-F238E27FC236}">
                <a16:creationId xmlns:a16="http://schemas.microsoft.com/office/drawing/2014/main" id="{F3E42016-F685-E424-55CB-78B2F7A77F34}"/>
              </a:ext>
            </a:extLst>
          </p:cNvPr>
          <p:cNvSpPr txBox="1"/>
          <p:nvPr/>
        </p:nvSpPr>
        <p:spPr>
          <a:xfrm>
            <a:off x="7856221" y="6279181"/>
            <a:ext cx="4049766" cy="276999"/>
          </a:xfrm>
          <a:prstGeom prst="rect">
            <a:avLst/>
          </a:prstGeom>
          <a:noFill/>
        </p:spPr>
        <p:txBody>
          <a:bodyPr wrap="square">
            <a:spAutoFit/>
          </a:bodyPr>
          <a:lstStyle/>
          <a:p>
            <a:pPr algn="r"/>
            <a:r>
              <a:rPr lang="de-DE" sz="1200" baseline="30000">
                <a:solidFill>
                  <a:prstClr val="black"/>
                </a:solidFill>
              </a:rPr>
              <a:t>Source: https://www.bosch-mobility.com/en/solutions/sensors/electronic-battery-sensor/</a:t>
            </a:r>
            <a:endParaRPr lang="en-US" sz="1200"/>
          </a:p>
        </p:txBody>
      </p:sp>
    </p:spTree>
    <p:extLst>
      <p:ext uri="{BB962C8B-B14F-4D97-AF65-F5344CB8AC3E}">
        <p14:creationId xmlns:p14="http://schemas.microsoft.com/office/powerpoint/2010/main" val="17283316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1E4E547-4030-11F6-DBD0-423D09F30D12}"/>
              </a:ext>
            </a:extLst>
          </p:cNvPr>
          <p:cNvSpPr>
            <a:spLocks noGrp="1"/>
          </p:cNvSpPr>
          <p:nvPr>
            <p:ph type="title"/>
          </p:nvPr>
        </p:nvSpPr>
        <p:spPr>
          <a:xfrm>
            <a:off x="838200" y="96253"/>
            <a:ext cx="11065042" cy="1594435"/>
          </a:xfrm>
        </p:spPr>
        <p:txBody>
          <a:bodyPr>
            <a:normAutofit/>
          </a:bodyPr>
          <a:lstStyle/>
          <a:p>
            <a:r>
              <a:rPr lang="en-US" sz="3600" b="1" dirty="0"/>
              <a:t>EBSIG I Specialist sub-group to address the energy question</a:t>
            </a:r>
            <a:br>
              <a:rPr lang="en-US" sz="3600" b="1" dirty="0"/>
            </a:br>
            <a:r>
              <a:rPr lang="en-US" sz="3600" dirty="0"/>
              <a:t>Tasks </a:t>
            </a:r>
            <a:r>
              <a:rPr lang="en-US" sz="3600" b="1" dirty="0"/>
              <a:t>given</a:t>
            </a:r>
            <a:r>
              <a:rPr lang="en-US" sz="3600" dirty="0"/>
              <a:t> by GRVA SIG on Electromechanical Braking </a:t>
            </a:r>
            <a:endParaRPr lang="de-DE" sz="3600" dirty="0"/>
          </a:p>
        </p:txBody>
      </p:sp>
      <p:sp>
        <p:nvSpPr>
          <p:cNvPr id="3" name="Inhaltsplatzhalter 2">
            <a:extLst>
              <a:ext uri="{FF2B5EF4-FFF2-40B4-BE49-F238E27FC236}">
                <a16:creationId xmlns:a16="http://schemas.microsoft.com/office/drawing/2014/main" id="{09443FFD-A14E-57FD-6B49-4098165E6F35}"/>
              </a:ext>
            </a:extLst>
          </p:cNvPr>
          <p:cNvSpPr>
            <a:spLocks noGrp="1"/>
          </p:cNvSpPr>
          <p:nvPr>
            <p:ph idx="1"/>
          </p:nvPr>
        </p:nvSpPr>
        <p:spPr>
          <a:xfrm>
            <a:off x="982216" y="1825625"/>
            <a:ext cx="10874424" cy="4351338"/>
          </a:xfrm>
        </p:spPr>
        <p:txBody>
          <a:bodyPr/>
          <a:lstStyle/>
          <a:p>
            <a:pPr marL="0" indent="0">
              <a:buNone/>
            </a:pPr>
            <a:r>
              <a:rPr lang="en-US" dirty="0"/>
              <a:t>Provide confidence that technology is able to do the following:</a:t>
            </a:r>
          </a:p>
          <a:p>
            <a:pPr marL="514350" indent="-514350">
              <a:buFont typeface="+mj-lt"/>
              <a:buAutoNum type="arabicPeriod"/>
            </a:pPr>
            <a:r>
              <a:rPr lang="en-US" dirty="0"/>
              <a:t>Measure and/or monitor in real time the energy available in the reserve in all operating conditions and over the lifetime (high temperatures, ageing, …).</a:t>
            </a:r>
          </a:p>
          <a:p>
            <a:pPr marL="514350" indent="-514350">
              <a:buFont typeface="+mj-lt"/>
              <a:buAutoNum type="arabicPeriod"/>
            </a:pPr>
            <a:r>
              <a:rPr lang="en-US" dirty="0"/>
              <a:t>Compare that measured value with the known threshold value required to meet the specific performances required by the regulations.  Note: The known value means the value identified by the manufacturer to fulfil the specific requirements of the regulation. </a:t>
            </a:r>
          </a:p>
          <a:p>
            <a:pPr marL="514350" indent="-514350">
              <a:buFont typeface="+mj-lt"/>
              <a:buAutoNum type="arabicPeriod"/>
            </a:pPr>
            <a:r>
              <a:rPr lang="en-US" dirty="0"/>
              <a:t>To be able to generate the warning to the driver in real time in accordance with the known threshold value.</a:t>
            </a:r>
          </a:p>
          <a:p>
            <a:endParaRPr lang="de-DE" dirty="0"/>
          </a:p>
        </p:txBody>
      </p:sp>
    </p:spTree>
    <p:extLst>
      <p:ext uri="{BB962C8B-B14F-4D97-AF65-F5344CB8AC3E}">
        <p14:creationId xmlns:p14="http://schemas.microsoft.com/office/powerpoint/2010/main" val="9543377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Grafik 108">
            <a:extLst>
              <a:ext uri="{FF2B5EF4-FFF2-40B4-BE49-F238E27FC236}">
                <a16:creationId xmlns:a16="http://schemas.microsoft.com/office/drawing/2014/main" id="{E2A2C80A-3DFC-F74C-43CF-EF4AA41A3EAD}"/>
              </a:ext>
            </a:extLst>
          </p:cNvPr>
          <p:cNvPicPr>
            <a:picLocks noChangeAspect="1"/>
          </p:cNvPicPr>
          <p:nvPr/>
        </p:nvPicPr>
        <p:blipFill>
          <a:blip r:embed="rId76"/>
          <a:stretch>
            <a:fillRect/>
          </a:stretch>
        </p:blipFill>
        <p:spPr>
          <a:xfrm>
            <a:off x="10607434" y="3486216"/>
            <a:ext cx="493071" cy="407568"/>
          </a:xfrm>
          <a:prstGeom prst="rect">
            <a:avLst/>
          </a:prstGeom>
        </p:spPr>
      </p:pic>
      <p:pic>
        <p:nvPicPr>
          <p:cNvPr id="95" name="Grafik 94">
            <a:extLst>
              <a:ext uri="{FF2B5EF4-FFF2-40B4-BE49-F238E27FC236}">
                <a16:creationId xmlns:a16="http://schemas.microsoft.com/office/drawing/2014/main" id="{9A9C8270-CB9A-87CD-F01C-921ECA8263B4}"/>
              </a:ext>
            </a:extLst>
          </p:cNvPr>
          <p:cNvPicPr>
            <a:picLocks noChangeAspect="1"/>
          </p:cNvPicPr>
          <p:nvPr/>
        </p:nvPicPr>
        <p:blipFill rotWithShape="1">
          <a:blip r:embed="rId77" cstate="print">
            <a:extLst>
              <a:ext uri="{28A0092B-C50C-407E-A947-70E740481C1C}">
                <a14:useLocalDpi xmlns:a14="http://schemas.microsoft.com/office/drawing/2010/main" val="0"/>
              </a:ext>
            </a:extLst>
          </a:blip>
          <a:srcRect l="6616" t="12673" r="8864" b="7502"/>
          <a:stretch/>
        </p:blipFill>
        <p:spPr>
          <a:xfrm>
            <a:off x="210961" y="1114498"/>
            <a:ext cx="1220106" cy="1152323"/>
          </a:xfrm>
          <a:prstGeom prst="rect">
            <a:avLst/>
          </a:prstGeom>
        </p:spPr>
      </p:pic>
      <p:sp>
        <p:nvSpPr>
          <p:cNvPr id="8" name="Rectangle 11_">
            <a:extLst>
              <a:ext uri="{FF2B5EF4-FFF2-40B4-BE49-F238E27FC236}">
                <a16:creationId xmlns:a16="http://schemas.microsoft.com/office/drawing/2014/main" id="{C670D34D-82C9-510E-F393-0268D4641768}"/>
              </a:ext>
            </a:extLst>
          </p:cNvPr>
          <p:cNvSpPr>
            <a:spLocks noChangeArrowheads="1"/>
          </p:cNvSpPr>
          <p:nvPr>
            <p:custDataLst>
              <p:tags r:id="rId1"/>
            </p:custDataLst>
          </p:nvPr>
        </p:nvSpPr>
        <p:spPr bwMode="auto">
          <a:xfrm>
            <a:off x="2238232" y="2480442"/>
            <a:ext cx="3076718" cy="2160000"/>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r>
              <a:rPr lang="en-US" sz="1200" b="1" kern="0">
                <a:latin typeface="Arial" charset="0"/>
              </a:rPr>
              <a:t>Estimator of battery states &amp; parameters</a:t>
            </a:r>
          </a:p>
        </p:txBody>
      </p:sp>
      <p:sp>
        <p:nvSpPr>
          <p:cNvPr id="9" name="Rectangle 12">
            <a:extLst>
              <a:ext uri="{FF2B5EF4-FFF2-40B4-BE49-F238E27FC236}">
                <a16:creationId xmlns:a16="http://schemas.microsoft.com/office/drawing/2014/main" id="{93DF60D2-71E6-D06C-93C1-5718F9EEDDAA}"/>
              </a:ext>
            </a:extLst>
          </p:cNvPr>
          <p:cNvSpPr>
            <a:spLocks noChangeAspect="1" noChangeArrowheads="1"/>
          </p:cNvSpPr>
          <p:nvPr>
            <p:custDataLst>
              <p:tags r:id="rId2"/>
            </p:custDataLst>
          </p:nvPr>
        </p:nvSpPr>
        <p:spPr bwMode="auto">
          <a:xfrm>
            <a:off x="2703854" y="3338931"/>
            <a:ext cx="1911270" cy="596690"/>
          </a:xfrm>
          <a:prstGeom prst="rect">
            <a:avLst/>
          </a:prstGeom>
          <a:solidFill>
            <a:srgbClr val="FFC0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Model of the battery </a:t>
            </a:r>
          </a:p>
        </p:txBody>
      </p:sp>
      <p:sp>
        <p:nvSpPr>
          <p:cNvPr id="10" name="Freeform 13">
            <a:extLst>
              <a:ext uri="{FF2B5EF4-FFF2-40B4-BE49-F238E27FC236}">
                <a16:creationId xmlns:a16="http://schemas.microsoft.com/office/drawing/2014/main" id="{A91C94F5-3CD1-EE43-4EA4-9CF6C919AC60}"/>
              </a:ext>
            </a:extLst>
          </p:cNvPr>
          <p:cNvSpPr>
            <a:spLocks noChangeAspect="1"/>
          </p:cNvSpPr>
          <p:nvPr>
            <p:custDataLst>
              <p:tags r:id="rId3"/>
            </p:custDataLst>
          </p:nvPr>
        </p:nvSpPr>
        <p:spPr bwMode="auto">
          <a:xfrm>
            <a:off x="1987514" y="1547310"/>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1" name="Line 14">
            <a:extLst>
              <a:ext uri="{FF2B5EF4-FFF2-40B4-BE49-F238E27FC236}">
                <a16:creationId xmlns:a16="http://schemas.microsoft.com/office/drawing/2014/main" id="{B7561A7D-F310-DEEA-E33A-34B061474E75}"/>
              </a:ext>
            </a:extLst>
          </p:cNvPr>
          <p:cNvSpPr>
            <a:spLocks noChangeAspect="1" noChangeShapeType="1"/>
          </p:cNvSpPr>
          <p:nvPr>
            <p:custDataLst>
              <p:tags r:id="rId4"/>
            </p:custDataLst>
          </p:nvPr>
        </p:nvSpPr>
        <p:spPr bwMode="auto">
          <a:xfrm flipV="1">
            <a:off x="1390826" y="1547309"/>
            <a:ext cx="606229"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2" name="Text Box 15">
            <a:extLst>
              <a:ext uri="{FF2B5EF4-FFF2-40B4-BE49-F238E27FC236}">
                <a16:creationId xmlns:a16="http://schemas.microsoft.com/office/drawing/2014/main" id="{E56116F7-4B4B-F26C-DF2B-7E9F37DD849D}"/>
              </a:ext>
            </a:extLst>
          </p:cNvPr>
          <p:cNvSpPr txBox="1">
            <a:spLocks noChangeAspect="1" noChangeArrowheads="1"/>
          </p:cNvSpPr>
          <p:nvPr>
            <p:custDataLst>
              <p:tags r:id="rId5"/>
            </p:custDataLst>
          </p:nvPr>
        </p:nvSpPr>
        <p:spPr bwMode="auto">
          <a:xfrm>
            <a:off x="1440550" y="1290920"/>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I</a:t>
            </a:r>
            <a:endParaRPr sz="1483" dirty="0">
              <a:solidFill>
                <a:srgbClr val="000000"/>
              </a:solidFill>
              <a:latin typeface="Arial" pitchFamily="34" charset="0"/>
              <a:sym typeface="Symbol" pitchFamily="18" charset="2"/>
            </a:endParaRPr>
          </a:p>
        </p:txBody>
      </p:sp>
      <p:sp>
        <p:nvSpPr>
          <p:cNvPr id="13" name="Line 16">
            <a:extLst>
              <a:ext uri="{FF2B5EF4-FFF2-40B4-BE49-F238E27FC236}">
                <a16:creationId xmlns:a16="http://schemas.microsoft.com/office/drawing/2014/main" id="{F9DC585C-0EE1-8D44-28F3-5B251B754AC6}"/>
              </a:ext>
            </a:extLst>
          </p:cNvPr>
          <p:cNvSpPr>
            <a:spLocks noChangeAspect="1" noChangeShapeType="1"/>
          </p:cNvSpPr>
          <p:nvPr>
            <p:custDataLst>
              <p:tags r:id="rId6"/>
            </p:custDataLst>
          </p:nvPr>
        </p:nvSpPr>
        <p:spPr bwMode="auto">
          <a:xfrm>
            <a:off x="1390826" y="2060089"/>
            <a:ext cx="382254"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4" name="Text Box 17">
            <a:extLst>
              <a:ext uri="{FF2B5EF4-FFF2-40B4-BE49-F238E27FC236}">
                <a16:creationId xmlns:a16="http://schemas.microsoft.com/office/drawing/2014/main" id="{D58CE909-EF2A-F050-3CBD-46C507F3B0FF}"/>
              </a:ext>
            </a:extLst>
          </p:cNvPr>
          <p:cNvSpPr txBox="1">
            <a:spLocks noChangeAspect="1" noChangeArrowheads="1"/>
          </p:cNvSpPr>
          <p:nvPr>
            <p:custDataLst>
              <p:tags r:id="rId7"/>
            </p:custDataLst>
          </p:nvPr>
        </p:nvSpPr>
        <p:spPr bwMode="auto">
          <a:xfrm>
            <a:off x="1390825" y="1761745"/>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T</a:t>
            </a:r>
            <a:endParaRPr sz="1483" dirty="0">
              <a:solidFill>
                <a:srgbClr val="000000"/>
              </a:solidFill>
              <a:latin typeface="Arial" pitchFamily="34" charset="0"/>
              <a:sym typeface="Symbol" pitchFamily="18" charset="2"/>
            </a:endParaRPr>
          </a:p>
        </p:txBody>
      </p:sp>
      <p:sp>
        <p:nvSpPr>
          <p:cNvPr id="15" name="Text Box 18">
            <a:extLst>
              <a:ext uri="{FF2B5EF4-FFF2-40B4-BE49-F238E27FC236}">
                <a16:creationId xmlns:a16="http://schemas.microsoft.com/office/drawing/2014/main" id="{AF3D6D38-E8EE-1A55-8EE5-E118BC264081}"/>
              </a:ext>
            </a:extLst>
          </p:cNvPr>
          <p:cNvSpPr txBox="1">
            <a:spLocks noChangeAspect="1" noChangeArrowheads="1"/>
          </p:cNvSpPr>
          <p:nvPr>
            <p:custDataLst>
              <p:tags r:id="rId8"/>
            </p:custDataLst>
          </p:nvPr>
        </p:nvSpPr>
        <p:spPr bwMode="auto">
          <a:xfrm>
            <a:off x="1396430" y="1503834"/>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U</a:t>
            </a:r>
          </a:p>
        </p:txBody>
      </p:sp>
      <p:sp>
        <p:nvSpPr>
          <p:cNvPr id="16" name="Text Box 19">
            <a:extLst>
              <a:ext uri="{FF2B5EF4-FFF2-40B4-BE49-F238E27FC236}">
                <a16:creationId xmlns:a16="http://schemas.microsoft.com/office/drawing/2014/main" id="{2E64DF8F-2072-061E-9AA8-A6722C5821CF}"/>
              </a:ext>
            </a:extLst>
          </p:cNvPr>
          <p:cNvSpPr txBox="1">
            <a:spLocks noChangeAspect="1" noChangeArrowheads="1"/>
          </p:cNvSpPr>
          <p:nvPr>
            <p:custDataLst>
              <p:tags r:id="rId9"/>
            </p:custDataLst>
          </p:nvPr>
        </p:nvSpPr>
        <p:spPr bwMode="auto">
          <a:xfrm>
            <a:off x="5004827" y="3481601"/>
            <a:ext cx="1911270" cy="615233"/>
          </a:xfrm>
          <a:prstGeom prst="rect">
            <a:avLst/>
          </a:prstGeom>
          <a:noFill/>
          <a:ln w="9525">
            <a:noFill/>
            <a:miter lim="800000"/>
            <a:headEnd/>
            <a:tailEnd/>
          </a:ln>
        </p:spPr>
        <p:txBody>
          <a:bodyPr>
            <a:spAutoFit/>
          </a:bodyPr>
          <a:lstStyle/>
          <a:p>
            <a:pPr defTabSz="1129476" eaLnBrk="0" fontAlgn="base" hangingPunct="0">
              <a:spcBef>
                <a:spcPct val="7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state variables</a:t>
            </a:r>
          </a:p>
        </p:txBody>
      </p:sp>
      <p:cxnSp>
        <p:nvCxnSpPr>
          <p:cNvPr id="17" name="AutoShape 20">
            <a:extLst>
              <a:ext uri="{FF2B5EF4-FFF2-40B4-BE49-F238E27FC236}">
                <a16:creationId xmlns:a16="http://schemas.microsoft.com/office/drawing/2014/main" id="{CFD11747-1D65-3EEF-E528-D7250E794B40}"/>
              </a:ext>
            </a:extLst>
          </p:cNvPr>
          <p:cNvCxnSpPr>
            <a:cxnSpLocks noChangeShapeType="1"/>
          </p:cNvCxnSpPr>
          <p:nvPr>
            <p:custDataLst>
              <p:tags r:id="rId10"/>
            </p:custDataLst>
          </p:nvPr>
        </p:nvCxnSpPr>
        <p:spPr bwMode="auto">
          <a:xfrm>
            <a:off x="4615123" y="3777872"/>
            <a:ext cx="1984933" cy="0"/>
          </a:xfrm>
          <a:prstGeom prst="straightConnector1">
            <a:avLst/>
          </a:prstGeom>
          <a:noFill/>
          <a:ln w="25400">
            <a:solidFill>
              <a:srgbClr val="000000"/>
            </a:solidFill>
            <a:round/>
            <a:headEnd/>
            <a:tailEnd type="triangle" w="med" len="med"/>
          </a:ln>
        </p:spPr>
      </p:cxnSp>
      <p:sp>
        <p:nvSpPr>
          <p:cNvPr id="18" name="Rectangle 21">
            <a:extLst>
              <a:ext uri="{FF2B5EF4-FFF2-40B4-BE49-F238E27FC236}">
                <a16:creationId xmlns:a16="http://schemas.microsoft.com/office/drawing/2014/main" id="{2D351195-EB29-4E2D-2B1E-94EB1701F25B}"/>
              </a:ext>
            </a:extLst>
          </p:cNvPr>
          <p:cNvSpPr>
            <a:spLocks noChangeAspect="1" noChangeArrowheads="1"/>
          </p:cNvSpPr>
          <p:nvPr>
            <p:custDataLst>
              <p:tags r:id="rId11"/>
            </p:custDataLst>
          </p:nvPr>
        </p:nvSpPr>
        <p:spPr bwMode="auto">
          <a:xfrm>
            <a:off x="2703854" y="4114317"/>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Adaption of parameters</a:t>
            </a:r>
          </a:p>
        </p:txBody>
      </p:sp>
      <p:sp>
        <p:nvSpPr>
          <p:cNvPr id="21" name="Text Box 24">
            <a:extLst>
              <a:ext uri="{FF2B5EF4-FFF2-40B4-BE49-F238E27FC236}">
                <a16:creationId xmlns:a16="http://schemas.microsoft.com/office/drawing/2014/main" id="{6145AF86-2216-B16F-52A7-09E08DD0B48D}"/>
              </a:ext>
            </a:extLst>
          </p:cNvPr>
          <p:cNvSpPr txBox="1">
            <a:spLocks noChangeAspect="1" noChangeArrowheads="1"/>
          </p:cNvSpPr>
          <p:nvPr>
            <p:custDataLst>
              <p:tags r:id="rId12"/>
            </p:custDataLst>
          </p:nvPr>
        </p:nvSpPr>
        <p:spPr bwMode="auto">
          <a:xfrm>
            <a:off x="5555219" y="3116726"/>
            <a:ext cx="433533"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a:solidFill>
                  <a:srgbClr val="000000"/>
                </a:solidFill>
                <a:latin typeface="Arial" pitchFamily="34" charset="0"/>
                <a:sym typeface="Symbol" pitchFamily="18" charset="2"/>
              </a:rPr>
              <a:t>U</a:t>
            </a:r>
            <a:endParaRPr sz="1483">
              <a:solidFill>
                <a:srgbClr val="000000"/>
              </a:solidFill>
              <a:latin typeface="Arial" pitchFamily="34" charset="0"/>
              <a:sym typeface="Symbol" pitchFamily="18" charset="2"/>
            </a:endParaRPr>
          </a:p>
        </p:txBody>
      </p:sp>
      <p:cxnSp>
        <p:nvCxnSpPr>
          <p:cNvPr id="22" name="AutoShape 25">
            <a:extLst>
              <a:ext uri="{FF2B5EF4-FFF2-40B4-BE49-F238E27FC236}">
                <a16:creationId xmlns:a16="http://schemas.microsoft.com/office/drawing/2014/main" id="{67BBF5AE-C68B-6C67-2CDF-9816AA0D15D1}"/>
              </a:ext>
            </a:extLst>
          </p:cNvPr>
          <p:cNvCxnSpPr>
            <a:cxnSpLocks noChangeAspect="1" noChangeShapeType="1"/>
            <a:endCxn id="25" idx="4"/>
          </p:cNvCxnSpPr>
          <p:nvPr>
            <p:custDataLst>
              <p:tags r:id="rId13"/>
            </p:custDataLst>
          </p:nvPr>
        </p:nvCxnSpPr>
        <p:spPr bwMode="auto">
          <a:xfrm flipV="1">
            <a:off x="4613569" y="3053017"/>
            <a:ext cx="957190" cy="467718"/>
          </a:xfrm>
          <a:prstGeom prst="bentConnector2">
            <a:avLst/>
          </a:prstGeom>
          <a:noFill/>
          <a:ln w="25400">
            <a:solidFill>
              <a:srgbClr val="000000"/>
            </a:solidFill>
            <a:miter lim="800000"/>
            <a:headEnd/>
            <a:tailEnd type="triangle" w="med" len="med"/>
          </a:ln>
        </p:spPr>
      </p:cxnSp>
      <p:sp>
        <p:nvSpPr>
          <p:cNvPr id="23" name="Rectangle 26">
            <a:extLst>
              <a:ext uri="{FF2B5EF4-FFF2-40B4-BE49-F238E27FC236}">
                <a16:creationId xmlns:a16="http://schemas.microsoft.com/office/drawing/2014/main" id="{6B1E5BA7-9BB0-603F-9D48-805FC6B86AFD}"/>
              </a:ext>
            </a:extLst>
          </p:cNvPr>
          <p:cNvSpPr>
            <a:spLocks noChangeAspect="1" noChangeArrowheads="1"/>
          </p:cNvSpPr>
          <p:nvPr>
            <p:custDataLst>
              <p:tags r:id="rId14"/>
            </p:custDataLst>
          </p:nvPr>
        </p:nvSpPr>
        <p:spPr bwMode="auto">
          <a:xfrm>
            <a:off x="2703854" y="2796628"/>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Unit of feedback</a:t>
            </a:r>
          </a:p>
        </p:txBody>
      </p:sp>
      <p:sp>
        <p:nvSpPr>
          <p:cNvPr id="25" name="Oval 28">
            <a:extLst>
              <a:ext uri="{FF2B5EF4-FFF2-40B4-BE49-F238E27FC236}">
                <a16:creationId xmlns:a16="http://schemas.microsoft.com/office/drawing/2014/main" id="{371CCE42-C3FB-4B44-EBAC-799793326FF7}"/>
              </a:ext>
            </a:extLst>
          </p:cNvPr>
          <p:cNvSpPr>
            <a:spLocks noChangeAspect="1" noChangeArrowheads="1"/>
          </p:cNvSpPr>
          <p:nvPr>
            <p:custDataLst>
              <p:tags r:id="rId15"/>
            </p:custDataLst>
          </p:nvPr>
        </p:nvSpPr>
        <p:spPr bwMode="auto">
          <a:xfrm>
            <a:off x="5510156" y="2919384"/>
            <a:ext cx="121202" cy="121202"/>
          </a:xfrm>
          <a:prstGeom prst="ellipse">
            <a:avLst/>
          </a:prstGeom>
          <a:noFill/>
          <a:ln w="25400">
            <a:solidFill>
              <a:srgbClr val="000000"/>
            </a:solidFill>
            <a:round/>
            <a:headEnd/>
            <a:tailEnd/>
          </a:ln>
        </p:spPr>
        <p:txBody>
          <a:bodyPr wrap="none" anchor="ctr"/>
          <a:lstStyle/>
          <a:p>
            <a:pPr algn="ctr" defTabSz="1129476" eaLnBrk="0" hangingPunct="0">
              <a:defRPr/>
            </a:pPr>
            <a:endParaRPr lang="en-US" sz="1976" kern="0">
              <a:solidFill>
                <a:srgbClr val="000000"/>
              </a:solidFill>
              <a:latin typeface="Arial" pitchFamily="34" charset="0"/>
            </a:endParaRPr>
          </a:p>
        </p:txBody>
      </p:sp>
      <p:cxnSp>
        <p:nvCxnSpPr>
          <p:cNvPr id="26" name="AutoShape 29">
            <a:extLst>
              <a:ext uri="{FF2B5EF4-FFF2-40B4-BE49-F238E27FC236}">
                <a16:creationId xmlns:a16="http://schemas.microsoft.com/office/drawing/2014/main" id="{1BCD16F6-6B56-7F98-AC34-AC91C33F2FAB}"/>
              </a:ext>
            </a:extLst>
          </p:cNvPr>
          <p:cNvCxnSpPr>
            <a:cxnSpLocks noChangeAspect="1" noChangeShapeType="1"/>
            <a:endCxn id="25" idx="0"/>
          </p:cNvCxnSpPr>
          <p:nvPr>
            <p:custDataLst>
              <p:tags r:id="rId16"/>
            </p:custDataLst>
          </p:nvPr>
        </p:nvCxnSpPr>
        <p:spPr bwMode="auto">
          <a:xfrm>
            <a:off x="5569203" y="1785053"/>
            <a:ext cx="1554" cy="1121901"/>
          </a:xfrm>
          <a:prstGeom prst="straightConnector1">
            <a:avLst/>
          </a:prstGeom>
          <a:noFill/>
          <a:ln w="25400">
            <a:solidFill>
              <a:srgbClr val="000000"/>
            </a:solidFill>
            <a:round/>
            <a:headEnd type="none" w="med" len="med"/>
            <a:tailEnd type="triangle" w="med" len="med"/>
          </a:ln>
        </p:spPr>
      </p:cxnSp>
      <p:cxnSp>
        <p:nvCxnSpPr>
          <p:cNvPr id="27" name="AutoShape 30">
            <a:extLst>
              <a:ext uri="{FF2B5EF4-FFF2-40B4-BE49-F238E27FC236}">
                <a16:creationId xmlns:a16="http://schemas.microsoft.com/office/drawing/2014/main" id="{518D0C3C-340B-3C7D-3493-953AF9EDA632}"/>
              </a:ext>
            </a:extLst>
          </p:cNvPr>
          <p:cNvCxnSpPr>
            <a:cxnSpLocks noChangeAspect="1" noChangeShapeType="1"/>
            <a:stCxn id="25" idx="2"/>
            <a:endCxn id="23" idx="3"/>
          </p:cNvCxnSpPr>
          <p:nvPr>
            <p:custDataLst>
              <p:tags r:id="rId17"/>
            </p:custDataLst>
          </p:nvPr>
        </p:nvCxnSpPr>
        <p:spPr bwMode="auto">
          <a:xfrm flipH="1">
            <a:off x="4615122" y="2979985"/>
            <a:ext cx="885711" cy="0"/>
          </a:xfrm>
          <a:prstGeom prst="straightConnector1">
            <a:avLst/>
          </a:prstGeom>
          <a:noFill/>
          <a:ln w="25400">
            <a:solidFill>
              <a:srgbClr val="000000"/>
            </a:solidFill>
            <a:round/>
            <a:headEnd/>
            <a:tailEnd type="triangle" w="med" len="med"/>
          </a:ln>
        </p:spPr>
      </p:cxnSp>
      <p:sp>
        <p:nvSpPr>
          <p:cNvPr id="28" name="Text Box 31">
            <a:extLst>
              <a:ext uri="{FF2B5EF4-FFF2-40B4-BE49-F238E27FC236}">
                <a16:creationId xmlns:a16="http://schemas.microsoft.com/office/drawing/2014/main" id="{F1537FB7-2DD3-6993-F08B-60CBAB69719F}"/>
              </a:ext>
            </a:extLst>
          </p:cNvPr>
          <p:cNvSpPr txBox="1">
            <a:spLocks noChangeAspect="1" noChangeArrowheads="1"/>
          </p:cNvSpPr>
          <p:nvPr>
            <p:custDataLst>
              <p:tags r:id="rId18"/>
            </p:custDataLst>
          </p:nvPr>
        </p:nvSpPr>
        <p:spPr bwMode="auto">
          <a:xfrm>
            <a:off x="5336882" y="2737362"/>
            <a:ext cx="295273"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29" name="Text Box 32">
            <a:extLst>
              <a:ext uri="{FF2B5EF4-FFF2-40B4-BE49-F238E27FC236}">
                <a16:creationId xmlns:a16="http://schemas.microsoft.com/office/drawing/2014/main" id="{C74EF765-31FC-0252-5A52-7CB388D9D76B}"/>
              </a:ext>
            </a:extLst>
          </p:cNvPr>
          <p:cNvSpPr txBox="1">
            <a:spLocks noChangeAspect="1" noChangeArrowheads="1"/>
          </p:cNvSpPr>
          <p:nvPr>
            <p:custDataLst>
              <p:tags r:id="rId19"/>
            </p:custDataLst>
          </p:nvPr>
        </p:nvSpPr>
        <p:spPr bwMode="auto">
          <a:xfrm>
            <a:off x="5362829" y="2894304"/>
            <a:ext cx="248786"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30" name="Text Box 33">
            <a:extLst>
              <a:ext uri="{FF2B5EF4-FFF2-40B4-BE49-F238E27FC236}">
                <a16:creationId xmlns:a16="http://schemas.microsoft.com/office/drawing/2014/main" id="{8E730399-D46F-BBA6-7BB3-4EA838EC8D25}"/>
              </a:ext>
            </a:extLst>
          </p:cNvPr>
          <p:cNvSpPr txBox="1">
            <a:spLocks noChangeAspect="1" noChangeArrowheads="1"/>
          </p:cNvSpPr>
          <p:nvPr>
            <p:custDataLst>
              <p:tags r:id="rId20"/>
            </p:custDataLst>
          </p:nvPr>
        </p:nvSpPr>
        <p:spPr bwMode="auto">
          <a:xfrm>
            <a:off x="5031585" y="4021719"/>
            <a:ext cx="1911270" cy="8243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model </a:t>
            </a:r>
            <a:br>
              <a:rPr lang="de-DE" sz="1359" dirty="0">
                <a:solidFill>
                  <a:srgbClr val="000000"/>
                </a:solidFill>
                <a:latin typeface="Arial" pitchFamily="34" charset="0"/>
                <a:sym typeface="Symbol" pitchFamily="18" charset="2"/>
              </a:rPr>
            </a:br>
            <a:r>
              <a:rPr sz="1359" dirty="0">
                <a:solidFill>
                  <a:srgbClr val="000000"/>
                </a:solidFill>
                <a:latin typeface="Arial" pitchFamily="34" charset="0"/>
                <a:sym typeface="Symbol" pitchFamily="18" charset="2"/>
              </a:rPr>
              <a:t>parameters</a:t>
            </a:r>
          </a:p>
        </p:txBody>
      </p:sp>
      <p:cxnSp>
        <p:nvCxnSpPr>
          <p:cNvPr id="31" name="AutoShape 34">
            <a:extLst>
              <a:ext uri="{FF2B5EF4-FFF2-40B4-BE49-F238E27FC236}">
                <a16:creationId xmlns:a16="http://schemas.microsoft.com/office/drawing/2014/main" id="{A21BB509-4052-1FEA-F6C1-E962C6F252FA}"/>
              </a:ext>
            </a:extLst>
          </p:cNvPr>
          <p:cNvCxnSpPr>
            <a:cxnSpLocks noChangeShapeType="1"/>
          </p:cNvCxnSpPr>
          <p:nvPr>
            <p:custDataLst>
              <p:tags r:id="rId21"/>
            </p:custDataLst>
          </p:nvPr>
        </p:nvCxnSpPr>
        <p:spPr bwMode="auto">
          <a:xfrm>
            <a:off x="4615123" y="4345986"/>
            <a:ext cx="1984933" cy="0"/>
          </a:xfrm>
          <a:prstGeom prst="straightConnector1">
            <a:avLst/>
          </a:prstGeom>
          <a:noFill/>
          <a:ln w="25400">
            <a:solidFill>
              <a:srgbClr val="000000"/>
            </a:solidFill>
            <a:round/>
            <a:headEnd/>
            <a:tailEnd type="triangle" w="med" len="med"/>
          </a:ln>
        </p:spPr>
      </p:cxnSp>
      <p:sp>
        <p:nvSpPr>
          <p:cNvPr id="32" name="Rectangle 35">
            <a:extLst>
              <a:ext uri="{FF2B5EF4-FFF2-40B4-BE49-F238E27FC236}">
                <a16:creationId xmlns:a16="http://schemas.microsoft.com/office/drawing/2014/main" id="{FA290947-D426-BDE0-1769-8FC301755A9E}"/>
              </a:ext>
            </a:extLst>
          </p:cNvPr>
          <p:cNvSpPr>
            <a:spLocks noChangeArrowheads="1"/>
          </p:cNvSpPr>
          <p:nvPr>
            <p:custDataLst>
              <p:tags r:id="rId22"/>
            </p:custDataLst>
          </p:nvPr>
        </p:nvSpPr>
        <p:spPr bwMode="auto">
          <a:xfrm>
            <a:off x="6594427" y="1690660"/>
            <a:ext cx="3595013" cy="3048079"/>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483" b="1" kern="0">
              <a:solidFill>
                <a:srgbClr val="000000"/>
              </a:solidFill>
              <a:latin typeface="Arial" charset="0"/>
            </a:endParaRPr>
          </a:p>
        </p:txBody>
      </p:sp>
      <p:grpSp>
        <p:nvGrpSpPr>
          <p:cNvPr id="111" name="Group 110">
            <a:extLst>
              <a:ext uri="{FF2B5EF4-FFF2-40B4-BE49-F238E27FC236}">
                <a16:creationId xmlns:a16="http://schemas.microsoft.com/office/drawing/2014/main" id="{CF1D6CFD-5B1A-3A10-0619-52414B50EF72}"/>
              </a:ext>
            </a:extLst>
          </p:cNvPr>
          <p:cNvGrpSpPr/>
          <p:nvPr/>
        </p:nvGrpSpPr>
        <p:grpSpPr>
          <a:xfrm>
            <a:off x="6176432" y="1168319"/>
            <a:ext cx="788573" cy="1230625"/>
            <a:chOff x="6990905" y="1106944"/>
            <a:chExt cx="788573" cy="1230625"/>
          </a:xfrm>
        </p:grpSpPr>
        <p:sp>
          <p:nvSpPr>
            <p:cNvPr id="38" name="Line 50">
              <a:extLst>
                <a:ext uri="{FF2B5EF4-FFF2-40B4-BE49-F238E27FC236}">
                  <a16:creationId xmlns:a16="http://schemas.microsoft.com/office/drawing/2014/main" id="{E0110947-107E-2CB0-569A-D4078A69A58E}"/>
                </a:ext>
              </a:extLst>
            </p:cNvPr>
            <p:cNvSpPr>
              <a:spLocks noChangeShapeType="1"/>
            </p:cNvSpPr>
            <p:nvPr>
              <p:custDataLst>
                <p:tags r:id="rId71"/>
              </p:custDataLst>
            </p:nvPr>
          </p:nvSpPr>
          <p:spPr bwMode="auto">
            <a:xfrm>
              <a:off x="6990905" y="2014940"/>
              <a:ext cx="0" cy="322629"/>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39" name="Line 52">
              <a:extLst>
                <a:ext uri="{FF2B5EF4-FFF2-40B4-BE49-F238E27FC236}">
                  <a16:creationId xmlns:a16="http://schemas.microsoft.com/office/drawing/2014/main" id="{C6F21DB8-76B7-35BB-7C2C-A8A6B1C311B2}"/>
                </a:ext>
              </a:extLst>
            </p:cNvPr>
            <p:cNvSpPr>
              <a:spLocks noChangeShapeType="1"/>
            </p:cNvSpPr>
            <p:nvPr>
              <p:custDataLst>
                <p:tags r:id="rId72"/>
              </p:custDataLst>
            </p:nvPr>
          </p:nvSpPr>
          <p:spPr bwMode="auto">
            <a:xfrm flipH="1">
              <a:off x="6990905" y="1119644"/>
              <a:ext cx="788573" cy="0"/>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40" name="Line 53">
              <a:extLst>
                <a:ext uri="{FF2B5EF4-FFF2-40B4-BE49-F238E27FC236}">
                  <a16:creationId xmlns:a16="http://schemas.microsoft.com/office/drawing/2014/main" id="{20E313DF-510C-08F7-40D9-B845845C8F73}"/>
                </a:ext>
              </a:extLst>
            </p:cNvPr>
            <p:cNvSpPr>
              <a:spLocks noChangeShapeType="1"/>
            </p:cNvSpPr>
            <p:nvPr>
              <p:custDataLst>
                <p:tags r:id="rId73"/>
              </p:custDataLst>
            </p:nvPr>
          </p:nvSpPr>
          <p:spPr bwMode="auto">
            <a:xfrm>
              <a:off x="6990905" y="1106944"/>
              <a:ext cx="0" cy="1044206"/>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41" name="Line 54">
              <a:extLst>
                <a:ext uri="{FF2B5EF4-FFF2-40B4-BE49-F238E27FC236}">
                  <a16:creationId xmlns:a16="http://schemas.microsoft.com/office/drawing/2014/main" id="{57F8061A-2F4B-511E-0867-D8C479D52804}"/>
                </a:ext>
              </a:extLst>
            </p:cNvPr>
            <p:cNvSpPr>
              <a:spLocks noChangeShapeType="1"/>
            </p:cNvSpPr>
            <p:nvPr>
              <p:custDataLst>
                <p:tags r:id="rId74"/>
              </p:custDataLst>
            </p:nvPr>
          </p:nvSpPr>
          <p:spPr bwMode="auto">
            <a:xfrm>
              <a:off x="6990906" y="2334307"/>
              <a:ext cx="372929" cy="0"/>
            </a:xfrm>
            <a:prstGeom prst="line">
              <a:avLst/>
            </a:prstGeom>
            <a:noFill/>
            <a:ln w="2540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sp>
        <p:nvSpPr>
          <p:cNvPr id="37" name="Line 40">
            <a:extLst>
              <a:ext uri="{FF2B5EF4-FFF2-40B4-BE49-F238E27FC236}">
                <a16:creationId xmlns:a16="http://schemas.microsoft.com/office/drawing/2014/main" id="{FA52473B-D01E-5033-E1A2-F83A3114CE97}"/>
              </a:ext>
            </a:extLst>
          </p:cNvPr>
          <p:cNvSpPr>
            <a:spLocks noChangeAspect="1" noChangeShapeType="1"/>
          </p:cNvSpPr>
          <p:nvPr>
            <p:custDataLst>
              <p:tags r:id="rId23"/>
            </p:custDataLst>
          </p:nvPr>
        </p:nvSpPr>
        <p:spPr bwMode="auto">
          <a:xfrm>
            <a:off x="1415480" y="1772816"/>
            <a:ext cx="4164600"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43" name="Line 56">
            <a:extLst>
              <a:ext uri="{FF2B5EF4-FFF2-40B4-BE49-F238E27FC236}">
                <a16:creationId xmlns:a16="http://schemas.microsoft.com/office/drawing/2014/main" id="{85DFA258-B9D8-1D73-4E4D-782999E3EEF8}"/>
              </a:ext>
            </a:extLst>
          </p:cNvPr>
          <p:cNvSpPr>
            <a:spLocks noChangeShapeType="1"/>
          </p:cNvSpPr>
          <p:nvPr>
            <p:custDataLst>
              <p:tags r:id="rId24"/>
            </p:custDataLst>
          </p:nvPr>
        </p:nvSpPr>
        <p:spPr bwMode="auto">
          <a:xfrm>
            <a:off x="9146902" y="2258269"/>
            <a:ext cx="1195983"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44" name="Text Box 57">
            <a:extLst>
              <a:ext uri="{FF2B5EF4-FFF2-40B4-BE49-F238E27FC236}">
                <a16:creationId xmlns:a16="http://schemas.microsoft.com/office/drawing/2014/main" id="{B7BB6CDA-6140-0326-BDA1-C9B12A320A97}"/>
              </a:ext>
            </a:extLst>
          </p:cNvPr>
          <p:cNvSpPr txBox="1">
            <a:spLocks noChangeArrowheads="1"/>
          </p:cNvSpPr>
          <p:nvPr>
            <p:custDataLst>
              <p:tags r:id="rId25"/>
            </p:custDataLst>
          </p:nvPr>
        </p:nvSpPr>
        <p:spPr bwMode="auto">
          <a:xfrm>
            <a:off x="6818186" y="1721731"/>
            <a:ext cx="2295821" cy="320537"/>
          </a:xfrm>
          <a:prstGeom prst="rect">
            <a:avLst/>
          </a:prstGeom>
          <a:noFill/>
          <a:ln w="9525">
            <a:noFill/>
            <a:miter lim="800000"/>
            <a:headEnd/>
            <a:tailEnd/>
          </a:ln>
        </p:spPr>
        <p:txBody>
          <a:bodyPr wrap="none">
            <a:spAutoFit/>
          </a:bodyPr>
          <a:lstStyle/>
          <a:p>
            <a:pPr algn="ctr" defTabSz="1129476" eaLnBrk="0" fontAlgn="base" hangingPunct="0">
              <a:spcBef>
                <a:spcPct val="0"/>
              </a:spcBef>
              <a:spcAft>
                <a:spcPct val="0"/>
              </a:spcAft>
            </a:pPr>
            <a:r>
              <a:rPr lang="en-US" sz="1483" b="1">
                <a:solidFill>
                  <a:srgbClr val="000000"/>
                </a:solidFill>
                <a:latin typeface="Arial" pitchFamily="34" charset="0"/>
              </a:rPr>
              <a:t>Examples of Predictors</a:t>
            </a:r>
            <a:endParaRPr lang="en-US" sz="1976">
              <a:solidFill>
                <a:srgbClr val="000000"/>
              </a:solidFill>
              <a:latin typeface="Arial" pitchFamily="34" charset="0"/>
            </a:endParaRPr>
          </a:p>
        </p:txBody>
      </p:sp>
      <p:sp>
        <p:nvSpPr>
          <p:cNvPr id="47" name="Line 60">
            <a:extLst>
              <a:ext uri="{FF2B5EF4-FFF2-40B4-BE49-F238E27FC236}">
                <a16:creationId xmlns:a16="http://schemas.microsoft.com/office/drawing/2014/main" id="{5A913B19-56CD-2D23-8A28-D351921ABB9D}"/>
              </a:ext>
            </a:extLst>
          </p:cNvPr>
          <p:cNvSpPr>
            <a:spLocks noChangeShapeType="1"/>
          </p:cNvSpPr>
          <p:nvPr>
            <p:custDataLst>
              <p:tags r:id="rId26"/>
            </p:custDataLst>
          </p:nvPr>
        </p:nvSpPr>
        <p:spPr bwMode="auto">
          <a:xfrm flipH="1" flipV="1">
            <a:off x="3791744" y="4481031"/>
            <a:ext cx="0" cy="467717"/>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53" name="Text Box 70">
            <a:extLst>
              <a:ext uri="{FF2B5EF4-FFF2-40B4-BE49-F238E27FC236}">
                <a16:creationId xmlns:a16="http://schemas.microsoft.com/office/drawing/2014/main" id="{EE184C49-70A4-93FA-6F5F-92D9C52E1AB8}"/>
              </a:ext>
            </a:extLst>
          </p:cNvPr>
          <p:cNvSpPr txBox="1">
            <a:spLocks noChangeArrowheads="1"/>
          </p:cNvSpPr>
          <p:nvPr>
            <p:custDataLst>
              <p:tags r:id="rId27"/>
            </p:custDataLst>
          </p:nvPr>
        </p:nvSpPr>
        <p:spPr bwMode="auto">
          <a:xfrm>
            <a:off x="5580080" y="3028157"/>
            <a:ext cx="351177" cy="3014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lang="de-DE" sz="1359">
                <a:solidFill>
                  <a:srgbClr val="000000"/>
                </a:solidFill>
                <a:latin typeface="Arial" pitchFamily="34" charset="0"/>
              </a:rPr>
              <a:t>^</a:t>
            </a:r>
          </a:p>
        </p:txBody>
      </p:sp>
      <p:sp>
        <p:nvSpPr>
          <p:cNvPr id="63" name="Rectangle 58________">
            <a:extLst>
              <a:ext uri="{FF2B5EF4-FFF2-40B4-BE49-F238E27FC236}">
                <a16:creationId xmlns:a16="http://schemas.microsoft.com/office/drawing/2014/main" id="{3EB41B0B-903D-E163-9DAB-6D592056B835}"/>
              </a:ext>
            </a:extLst>
          </p:cNvPr>
          <p:cNvSpPr>
            <a:spLocks noChangeArrowheads="1"/>
          </p:cNvSpPr>
          <p:nvPr>
            <p:custDataLst>
              <p:tags r:id="rId28"/>
            </p:custDataLst>
          </p:nvPr>
        </p:nvSpPr>
        <p:spPr bwMode="auto">
          <a:xfrm>
            <a:off x="6758781" y="2542429"/>
            <a:ext cx="2419497" cy="421902"/>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fontAlgn="base" hangingPunct="0">
              <a:spcBef>
                <a:spcPct val="0"/>
              </a:spcBef>
              <a:spcAft>
                <a:spcPct val="0"/>
              </a:spcAft>
            </a:pPr>
            <a:r>
              <a:rPr sz="1223" kern="0" dirty="0">
                <a:solidFill>
                  <a:srgbClr val="000000"/>
                </a:solidFill>
                <a:latin typeface="Arial" pitchFamily="34" charset="0"/>
              </a:rPr>
              <a:t>Charge-Acceptance</a:t>
            </a:r>
          </a:p>
        </p:txBody>
      </p:sp>
      <p:sp>
        <p:nvSpPr>
          <p:cNvPr id="69" name="Rectangle 41_">
            <a:extLst>
              <a:ext uri="{FF2B5EF4-FFF2-40B4-BE49-F238E27FC236}">
                <a16:creationId xmlns:a16="http://schemas.microsoft.com/office/drawing/2014/main" id="{36299EAA-4030-4D00-89A8-8F03BB92D2AA}"/>
              </a:ext>
            </a:extLst>
          </p:cNvPr>
          <p:cNvSpPr>
            <a:spLocks noChangeArrowheads="1"/>
          </p:cNvSpPr>
          <p:nvPr>
            <p:custDataLst>
              <p:tags r:id="rId29"/>
            </p:custDataLst>
          </p:nvPr>
        </p:nvSpPr>
        <p:spPr bwMode="auto">
          <a:xfrm>
            <a:off x="6747871" y="2047616"/>
            <a:ext cx="2410783"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State </a:t>
            </a:r>
            <a:r>
              <a:rPr lang="de-DE" sz="1223" kern="0" dirty="0" err="1">
                <a:solidFill>
                  <a:srgbClr val="000000"/>
                </a:solidFill>
                <a:latin typeface="Arial" pitchFamily="34" charset="0"/>
              </a:rPr>
              <a:t>of</a:t>
            </a:r>
            <a:r>
              <a:rPr lang="de-DE" sz="1223" kern="0" dirty="0">
                <a:solidFill>
                  <a:srgbClr val="000000"/>
                </a:solidFill>
                <a:latin typeface="Arial" pitchFamily="34" charset="0"/>
              </a:rPr>
              <a:t> Charge (SoC) </a:t>
            </a:r>
            <a:r>
              <a:rPr lang="de-DE" sz="1223" b="1" kern="0" dirty="0">
                <a:solidFill>
                  <a:srgbClr val="000000"/>
                </a:solidFill>
                <a:latin typeface="Arial" pitchFamily="34" charset="0"/>
              </a:rPr>
              <a:t>Q</a:t>
            </a:r>
            <a:endParaRPr sz="1223" b="1" kern="0" baseline="-25000" dirty="0">
              <a:solidFill>
                <a:srgbClr val="000000"/>
              </a:solidFill>
              <a:latin typeface="Arial" pitchFamily="34" charset="0"/>
            </a:endParaRPr>
          </a:p>
        </p:txBody>
      </p:sp>
      <p:sp>
        <p:nvSpPr>
          <p:cNvPr id="71" name="Rectangle 41___">
            <a:extLst>
              <a:ext uri="{FF2B5EF4-FFF2-40B4-BE49-F238E27FC236}">
                <a16:creationId xmlns:a16="http://schemas.microsoft.com/office/drawing/2014/main" id="{18829C24-205D-BF50-578A-F274DE0E0FEF}"/>
              </a:ext>
            </a:extLst>
          </p:cNvPr>
          <p:cNvSpPr>
            <a:spLocks noChangeArrowheads="1"/>
          </p:cNvSpPr>
          <p:nvPr>
            <p:custDataLst>
              <p:tags r:id="rId30"/>
            </p:custDataLst>
          </p:nvPr>
        </p:nvSpPr>
        <p:spPr bwMode="auto">
          <a:xfrm>
            <a:off x="6763535" y="3995169"/>
            <a:ext cx="3251246" cy="615552"/>
          </a:xfrm>
          <a:prstGeom prst="rect">
            <a:avLst/>
          </a:prstGeom>
          <a:solidFill>
            <a:srgbClr val="92D05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err="1">
                <a:solidFill>
                  <a:srgbClr val="000000"/>
                </a:solidFill>
                <a:latin typeface="Arial" pitchFamily="34" charset="0"/>
              </a:rPr>
              <a:t>Voltage</a:t>
            </a:r>
            <a:r>
              <a:rPr lang="de-DE" sz="1223" kern="0" dirty="0">
                <a:solidFill>
                  <a:srgbClr val="000000"/>
                </a:solidFill>
                <a:latin typeface="Arial" pitchFamily="34" charset="0"/>
              </a:rPr>
              <a:t> after </a:t>
            </a:r>
            <a:r>
              <a:rPr lang="de-DE" sz="1223" kern="0" dirty="0" err="1">
                <a:solidFill>
                  <a:srgbClr val="000000"/>
                </a:solidFill>
                <a:latin typeface="Arial" pitchFamily="34" charset="0"/>
              </a:rPr>
              <a:t>safe</a:t>
            </a:r>
            <a:r>
              <a:rPr lang="de-DE" sz="1223" kern="0" dirty="0">
                <a:solidFill>
                  <a:srgbClr val="000000"/>
                </a:solidFill>
                <a:latin typeface="Arial" pitchFamily="34" charset="0"/>
              </a:rPr>
              <a:t> </a:t>
            </a:r>
            <a:r>
              <a:rPr lang="de-DE" sz="1223" kern="0" dirty="0" err="1">
                <a:solidFill>
                  <a:srgbClr val="000000"/>
                </a:solidFill>
                <a:latin typeface="Arial" pitchFamily="34" charset="0"/>
              </a:rPr>
              <a:t>stop</a:t>
            </a:r>
            <a:r>
              <a:rPr lang="de-DE" sz="1223" kern="0" dirty="0">
                <a:solidFill>
                  <a:srgbClr val="000000"/>
                </a:solidFill>
                <a:latin typeface="Arial" pitchFamily="34" charset="0"/>
              </a:rPr>
              <a:t> </a:t>
            </a:r>
            <a:br>
              <a:rPr lang="de-DE" sz="1223" kern="0" dirty="0">
                <a:solidFill>
                  <a:srgbClr val="000000"/>
                </a:solidFill>
                <a:latin typeface="Arial" pitchFamily="34" charset="0"/>
              </a:rPr>
            </a:br>
            <a:r>
              <a:rPr lang="de-DE" sz="1223" kern="0" dirty="0">
                <a:solidFill>
                  <a:srgbClr val="000000"/>
                </a:solidFill>
                <a:latin typeface="Arial" pitchFamily="34" charset="0"/>
              </a:rPr>
              <a:t>(</a:t>
            </a:r>
            <a:r>
              <a:rPr lang="de-DE" sz="1223" kern="0" dirty="0" err="1">
                <a:solidFill>
                  <a:srgbClr val="000000"/>
                </a:solidFill>
                <a:latin typeface="Arial" pitchFamily="34" charset="0"/>
              </a:rPr>
              <a:t>state</a:t>
            </a:r>
            <a:r>
              <a:rPr lang="de-DE" sz="1223" kern="0" dirty="0">
                <a:solidFill>
                  <a:srgbClr val="000000"/>
                </a:solidFill>
                <a:latin typeface="Arial" pitchFamily="34" charset="0"/>
              </a:rPr>
              <a:t> </a:t>
            </a:r>
            <a:r>
              <a:rPr lang="de-DE" sz="1223" kern="0" dirty="0" err="1">
                <a:solidFill>
                  <a:srgbClr val="000000"/>
                </a:solidFill>
                <a:latin typeface="Arial" pitchFamily="34" charset="0"/>
              </a:rPr>
              <a:t>of</a:t>
            </a:r>
            <a:r>
              <a:rPr lang="de-DE" sz="1223" kern="0" dirty="0">
                <a:solidFill>
                  <a:srgbClr val="000000"/>
                </a:solidFill>
                <a:latin typeface="Arial" pitchFamily="34" charset="0"/>
              </a:rPr>
              <a:t> </a:t>
            </a:r>
            <a:r>
              <a:rPr lang="de-DE" sz="1223" kern="0" dirty="0" err="1">
                <a:solidFill>
                  <a:srgbClr val="000000"/>
                </a:solidFill>
                <a:latin typeface="Arial" pitchFamily="34" charset="0"/>
              </a:rPr>
              <a:t>function</a:t>
            </a:r>
            <a:r>
              <a:rPr lang="de-DE" sz="1223" kern="0" dirty="0">
                <a:solidFill>
                  <a:srgbClr val="000000"/>
                </a:solidFill>
                <a:latin typeface="Arial" pitchFamily="34" charset="0"/>
              </a:rPr>
              <a:t> (</a:t>
            </a:r>
            <a:r>
              <a:rPr lang="de-DE" sz="1223" kern="0" dirty="0" err="1">
                <a:solidFill>
                  <a:srgbClr val="000000"/>
                </a:solidFill>
                <a:latin typeface="Arial" pitchFamily="34" charset="0"/>
              </a:rPr>
              <a:t>SoF</a:t>
            </a:r>
            <a:r>
              <a:rPr lang="de-DE" sz="1223" kern="0" dirty="0">
                <a:solidFill>
                  <a:srgbClr val="000000"/>
                </a:solidFill>
                <a:latin typeface="Arial" pitchFamily="34" charset="0"/>
              </a:rPr>
              <a:t>) -&gt; </a:t>
            </a:r>
            <a:r>
              <a:rPr lang="de-DE" sz="1223" b="1" kern="0" dirty="0" err="1">
                <a:solidFill>
                  <a:srgbClr val="000000"/>
                </a:solidFill>
                <a:latin typeface="Arial" pitchFamily="34" charset="0"/>
              </a:rPr>
              <a:t>U</a:t>
            </a:r>
            <a:r>
              <a:rPr lang="de-DE" sz="1223" b="1" kern="0" baseline="-25000" dirty="0" err="1">
                <a:solidFill>
                  <a:srgbClr val="000000"/>
                </a:solidFill>
                <a:latin typeface="Arial" pitchFamily="34" charset="0"/>
              </a:rPr>
              <a:t>pred</a:t>
            </a:r>
            <a:r>
              <a:rPr lang="de-DE" sz="1223" kern="0" dirty="0">
                <a:solidFill>
                  <a:srgbClr val="000000"/>
                </a:solidFill>
                <a:latin typeface="Arial" pitchFamily="34" charset="0"/>
              </a:rPr>
              <a:t>)</a:t>
            </a:r>
            <a:endParaRPr sz="1223" b="1" kern="0" baseline="-25000" dirty="0">
              <a:solidFill>
                <a:srgbClr val="000000"/>
              </a:solidFill>
              <a:latin typeface="Arial" pitchFamily="34" charset="0"/>
            </a:endParaRPr>
          </a:p>
        </p:txBody>
      </p:sp>
      <p:sp>
        <p:nvSpPr>
          <p:cNvPr id="73" name="Rectangle 43">
            <a:extLst>
              <a:ext uri="{FF2B5EF4-FFF2-40B4-BE49-F238E27FC236}">
                <a16:creationId xmlns:a16="http://schemas.microsoft.com/office/drawing/2014/main" id="{31B6BCBD-FE1C-7077-DD48-D3397DB3FC54}"/>
              </a:ext>
            </a:extLst>
          </p:cNvPr>
          <p:cNvSpPr>
            <a:spLocks noChangeArrowheads="1"/>
          </p:cNvSpPr>
          <p:nvPr>
            <p:custDataLst>
              <p:tags r:id="rId31"/>
            </p:custDataLst>
          </p:nvPr>
        </p:nvSpPr>
        <p:spPr bwMode="auto">
          <a:xfrm>
            <a:off x="6772600" y="3015750"/>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sz="1223" kern="0" dirty="0">
                <a:solidFill>
                  <a:srgbClr val="000000"/>
                </a:solidFill>
                <a:latin typeface="Arial" pitchFamily="34" charset="0"/>
              </a:rPr>
              <a:t>Ageing State of Health</a:t>
            </a:r>
            <a:r>
              <a:rPr lang="de-DE" sz="1223" kern="0" dirty="0">
                <a:solidFill>
                  <a:srgbClr val="000000"/>
                </a:solidFill>
                <a:latin typeface="Arial" pitchFamily="34" charset="0"/>
              </a:rPr>
              <a:t> (</a:t>
            </a:r>
            <a:r>
              <a:rPr lang="de-DE" sz="1223" kern="0" dirty="0" err="1">
                <a:solidFill>
                  <a:srgbClr val="000000"/>
                </a:solidFill>
                <a:latin typeface="Arial" pitchFamily="34" charset="0"/>
              </a:rPr>
              <a:t>SoH</a:t>
            </a:r>
            <a:r>
              <a:rPr lang="de-DE" sz="1223" kern="0" dirty="0">
                <a:solidFill>
                  <a:srgbClr val="000000"/>
                </a:solidFill>
                <a:latin typeface="Arial" pitchFamily="34" charset="0"/>
              </a:rPr>
              <a:t>)</a:t>
            </a:r>
            <a:endParaRPr sz="1223" kern="0" dirty="0">
              <a:solidFill>
                <a:srgbClr val="000000"/>
              </a:solidFill>
              <a:latin typeface="Arial" pitchFamily="34" charset="0"/>
            </a:endParaRPr>
          </a:p>
        </p:txBody>
      </p:sp>
      <p:sp>
        <p:nvSpPr>
          <p:cNvPr id="74" name="Line 49">
            <a:extLst>
              <a:ext uri="{FF2B5EF4-FFF2-40B4-BE49-F238E27FC236}">
                <a16:creationId xmlns:a16="http://schemas.microsoft.com/office/drawing/2014/main" id="{004FDC8F-0D0A-00FD-0746-0C5C404B9001}"/>
              </a:ext>
            </a:extLst>
          </p:cNvPr>
          <p:cNvSpPr>
            <a:spLocks noChangeShapeType="1"/>
          </p:cNvSpPr>
          <p:nvPr>
            <p:custDataLst>
              <p:tags r:id="rId32"/>
            </p:custDataLst>
          </p:nvPr>
        </p:nvSpPr>
        <p:spPr bwMode="auto">
          <a:xfrm>
            <a:off x="9143484" y="3336945"/>
            <a:ext cx="117230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75" name="Gruppieren 74">
            <a:extLst>
              <a:ext uri="{FF2B5EF4-FFF2-40B4-BE49-F238E27FC236}">
                <a16:creationId xmlns:a16="http://schemas.microsoft.com/office/drawing/2014/main" id="{AAD68AB1-FD94-0031-76D0-5A41F3B93F16}"/>
              </a:ext>
            </a:extLst>
          </p:cNvPr>
          <p:cNvGrpSpPr/>
          <p:nvPr/>
        </p:nvGrpSpPr>
        <p:grpSpPr>
          <a:xfrm>
            <a:off x="10417149" y="2976025"/>
            <a:ext cx="621063" cy="488783"/>
            <a:chOff x="10268498" y="1403072"/>
            <a:chExt cx="651260" cy="628928"/>
          </a:xfrm>
        </p:grpSpPr>
        <p:sp>
          <p:nvSpPr>
            <p:cNvPr id="76" name="Rechteck 75">
              <a:extLst>
                <a:ext uri="{FF2B5EF4-FFF2-40B4-BE49-F238E27FC236}">
                  <a16:creationId xmlns:a16="http://schemas.microsoft.com/office/drawing/2014/main" id="{1CA3A8DC-57E6-26F7-ABC9-674C13B1DFC6}"/>
                </a:ext>
              </a:extLst>
            </p:cNvPr>
            <p:cNvSpPr/>
            <p:nvPr>
              <p:custDataLst>
                <p:tags r:id="rId66"/>
              </p:custDataLst>
            </p:nvPr>
          </p:nvSpPr>
          <p:spPr>
            <a:xfrm>
              <a:off x="10268498" y="1403072"/>
              <a:ext cx="651260" cy="628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1129476">
                <a:defRPr/>
              </a:pPr>
              <a:endParaRPr sz="2224" kern="0">
                <a:solidFill>
                  <a:srgbClr val="FFFFFF"/>
                </a:solidFill>
                <a:latin typeface="Bosch Office Sans"/>
              </a:endParaRPr>
            </a:p>
          </p:txBody>
        </p:sp>
        <p:grpSp>
          <p:nvGrpSpPr>
            <p:cNvPr id="77" name="Group 44">
              <a:extLst>
                <a:ext uri="{FF2B5EF4-FFF2-40B4-BE49-F238E27FC236}">
                  <a16:creationId xmlns:a16="http://schemas.microsoft.com/office/drawing/2014/main" id="{2A34F7D2-56FD-DE1B-9B97-D149ADEC3360}"/>
                </a:ext>
              </a:extLst>
            </p:cNvPr>
            <p:cNvGrpSpPr>
              <a:grpSpLocks/>
            </p:cNvGrpSpPr>
            <p:nvPr/>
          </p:nvGrpSpPr>
          <p:grpSpPr bwMode="auto">
            <a:xfrm>
              <a:off x="10345816" y="1450323"/>
              <a:ext cx="496624" cy="518356"/>
              <a:chOff x="4863" y="2371"/>
              <a:chExt cx="389" cy="402"/>
            </a:xfrm>
          </p:grpSpPr>
          <p:sp>
            <p:nvSpPr>
              <p:cNvPr id="78" name="Rectangle 45">
                <a:extLst>
                  <a:ext uri="{FF2B5EF4-FFF2-40B4-BE49-F238E27FC236}">
                    <a16:creationId xmlns:a16="http://schemas.microsoft.com/office/drawing/2014/main" id="{B1205EC6-83D1-6987-A858-217BAEF5995D}"/>
                  </a:ext>
                </a:extLst>
              </p:cNvPr>
              <p:cNvSpPr>
                <a:spLocks noChangeArrowheads="1"/>
              </p:cNvSpPr>
              <p:nvPr>
                <p:custDataLst>
                  <p:tags r:id="rId67"/>
                </p:custDataLst>
              </p:nvPr>
            </p:nvSpPr>
            <p:spPr bwMode="auto">
              <a:xfrm>
                <a:off x="4863" y="2371"/>
                <a:ext cx="389" cy="402"/>
              </a:xfrm>
              <a:prstGeom prst="rect">
                <a:avLst/>
              </a:prstGeom>
              <a:solidFill>
                <a:srgbClr val="DDDDDD"/>
              </a:solidFill>
              <a:ln w="12700">
                <a:solidFill>
                  <a:srgbClr val="B0BBD0">
                    <a:lumMod val="75000"/>
                  </a:srgbClr>
                </a:solidFill>
                <a:miter lim="800000"/>
                <a:headEnd/>
                <a:tailEnd/>
              </a:ln>
            </p:spPr>
            <p:txBody>
              <a:bodyPr wrap="none" anchor="ctr"/>
              <a:lstStyle/>
              <a:p>
                <a:pPr algn="ctr" defTabSz="1129476" eaLnBrk="0" hangingPunct="0">
                  <a:defRPr/>
                </a:pPr>
                <a:endParaRPr lang="en-US" sz="2224" kern="0">
                  <a:solidFill>
                    <a:srgbClr val="0054A0"/>
                  </a:solidFill>
                  <a:latin typeface="Arial" charset="0"/>
                </a:endParaRPr>
              </a:p>
            </p:txBody>
          </p:sp>
          <p:sp>
            <p:nvSpPr>
              <p:cNvPr id="79" name="Oval 46">
                <a:extLst>
                  <a:ext uri="{FF2B5EF4-FFF2-40B4-BE49-F238E27FC236}">
                    <a16:creationId xmlns:a16="http://schemas.microsoft.com/office/drawing/2014/main" id="{E08132EF-47A2-BB20-F830-CBBA241978EC}"/>
                  </a:ext>
                </a:extLst>
              </p:cNvPr>
              <p:cNvSpPr>
                <a:spLocks noChangeArrowheads="1"/>
              </p:cNvSpPr>
              <p:nvPr>
                <p:custDataLst>
                  <p:tags r:id="rId68"/>
                </p:custDataLst>
              </p:nvPr>
            </p:nvSpPr>
            <p:spPr bwMode="auto">
              <a:xfrm rot="5400000">
                <a:off x="4882" y="2538"/>
                <a:ext cx="108" cy="89"/>
              </a:xfrm>
              <a:prstGeom prst="ellipse">
                <a:avLst/>
              </a:prstGeom>
              <a:solidFill>
                <a:srgbClr val="66FF66"/>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80" name="Oval 47">
                <a:extLst>
                  <a:ext uri="{FF2B5EF4-FFF2-40B4-BE49-F238E27FC236}">
                    <a16:creationId xmlns:a16="http://schemas.microsoft.com/office/drawing/2014/main" id="{FCFD2ECA-7C2D-6B8B-5A59-46E622220037}"/>
                  </a:ext>
                </a:extLst>
              </p:cNvPr>
              <p:cNvSpPr>
                <a:spLocks noChangeArrowheads="1"/>
              </p:cNvSpPr>
              <p:nvPr>
                <p:custDataLst>
                  <p:tags r:id="rId69"/>
                </p:custDataLst>
              </p:nvPr>
            </p:nvSpPr>
            <p:spPr bwMode="auto">
              <a:xfrm rot="5400000">
                <a:off x="5127" y="2538"/>
                <a:ext cx="108" cy="89"/>
              </a:xfrm>
              <a:prstGeom prst="ellipse">
                <a:avLst/>
              </a:prstGeom>
              <a:solidFill>
                <a:srgbClr val="FF00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81" name="Oval 48">
                <a:extLst>
                  <a:ext uri="{FF2B5EF4-FFF2-40B4-BE49-F238E27FC236}">
                    <a16:creationId xmlns:a16="http://schemas.microsoft.com/office/drawing/2014/main" id="{490476B6-5076-A01F-5974-B68AD5B9BB46}"/>
                  </a:ext>
                </a:extLst>
              </p:cNvPr>
              <p:cNvSpPr>
                <a:spLocks noChangeArrowheads="1"/>
              </p:cNvSpPr>
              <p:nvPr>
                <p:custDataLst>
                  <p:tags r:id="rId70"/>
                </p:custDataLst>
              </p:nvPr>
            </p:nvSpPr>
            <p:spPr bwMode="auto">
              <a:xfrm rot="5400000">
                <a:off x="5005" y="2538"/>
                <a:ext cx="108" cy="89"/>
              </a:xfrm>
              <a:prstGeom prst="ellipse">
                <a:avLst/>
              </a:prstGeom>
              <a:solidFill>
                <a:srgbClr val="FFFF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grpSp>
      </p:grpSp>
      <p:grpSp>
        <p:nvGrpSpPr>
          <p:cNvPr id="82" name="Gruppieren 81">
            <a:extLst>
              <a:ext uri="{FF2B5EF4-FFF2-40B4-BE49-F238E27FC236}">
                <a16:creationId xmlns:a16="http://schemas.microsoft.com/office/drawing/2014/main" id="{0CAE4946-65AD-D9B6-6110-2518A7137773}"/>
              </a:ext>
            </a:extLst>
          </p:cNvPr>
          <p:cNvGrpSpPr/>
          <p:nvPr/>
        </p:nvGrpSpPr>
        <p:grpSpPr>
          <a:xfrm>
            <a:off x="10458730" y="1855442"/>
            <a:ext cx="543664" cy="490561"/>
            <a:chOff x="9701083" y="777936"/>
            <a:chExt cx="501471" cy="452489"/>
          </a:xfrm>
        </p:grpSpPr>
        <p:sp>
          <p:nvSpPr>
            <p:cNvPr id="83" name="Rechteck 82">
              <a:extLst>
                <a:ext uri="{FF2B5EF4-FFF2-40B4-BE49-F238E27FC236}">
                  <a16:creationId xmlns:a16="http://schemas.microsoft.com/office/drawing/2014/main" id="{5D50E591-D04B-EA64-ED9F-290AFEE4CBC4}"/>
                </a:ext>
              </a:extLst>
            </p:cNvPr>
            <p:cNvSpPr/>
            <p:nvPr>
              <p:custDataLst>
                <p:tags r:id="rId61"/>
              </p:custDataLst>
            </p:nvPr>
          </p:nvSpPr>
          <p:spPr>
            <a:xfrm>
              <a:off x="9703464" y="938115"/>
              <a:ext cx="499090" cy="291194"/>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84" name="Gerader Verbinder 83">
              <a:extLst>
                <a:ext uri="{FF2B5EF4-FFF2-40B4-BE49-F238E27FC236}">
                  <a16:creationId xmlns:a16="http://schemas.microsoft.com/office/drawing/2014/main" id="{C0C85890-2B80-C7E9-DE45-02BFF9CADDEA}"/>
                </a:ext>
              </a:extLst>
            </p:cNvPr>
            <p:cNvCxnSpPr/>
            <p:nvPr>
              <p:custDataLst>
                <p:tags r:id="rId62"/>
              </p:custDataLst>
            </p:nvPr>
          </p:nvCxnSpPr>
          <p:spPr>
            <a:xfrm>
              <a:off x="9701083" y="1230425"/>
              <a:ext cx="501471" cy="0"/>
            </a:xfrm>
            <a:prstGeom prst="line">
              <a:avLst/>
            </a:prstGeom>
          </p:spPr>
          <p:style>
            <a:lnRef idx="1">
              <a:schemeClr val="dk1"/>
            </a:lnRef>
            <a:fillRef idx="0">
              <a:schemeClr val="dk1"/>
            </a:fillRef>
            <a:effectRef idx="0">
              <a:schemeClr val="dk1"/>
            </a:effectRef>
            <a:fontRef idx="minor">
              <a:schemeClr val="tx1"/>
            </a:fontRef>
          </p:style>
        </p:cxnSp>
        <p:cxnSp>
          <p:nvCxnSpPr>
            <p:cNvPr id="85" name="Gerader Verbinder 84">
              <a:extLst>
                <a:ext uri="{FF2B5EF4-FFF2-40B4-BE49-F238E27FC236}">
                  <a16:creationId xmlns:a16="http://schemas.microsoft.com/office/drawing/2014/main" id="{F89EB6ED-F65C-1323-A1C6-0D89C8662C20}"/>
                </a:ext>
              </a:extLst>
            </p:cNvPr>
            <p:cNvCxnSpPr/>
            <p:nvPr>
              <p:custDataLst>
                <p:tags r:id="rId63"/>
              </p:custDataLst>
            </p:nvPr>
          </p:nvCxnSpPr>
          <p:spPr>
            <a:xfrm>
              <a:off x="9702671"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6" name="Gerader Verbinder 85">
              <a:extLst>
                <a:ext uri="{FF2B5EF4-FFF2-40B4-BE49-F238E27FC236}">
                  <a16:creationId xmlns:a16="http://schemas.microsoft.com/office/drawing/2014/main" id="{ED224993-9098-44F5-E37B-680EBC714B65}"/>
                </a:ext>
              </a:extLst>
            </p:cNvPr>
            <p:cNvCxnSpPr/>
            <p:nvPr>
              <p:custDataLst>
                <p:tags r:id="rId64"/>
              </p:custDataLst>
            </p:nvPr>
          </p:nvCxnSpPr>
          <p:spPr>
            <a:xfrm>
              <a:off x="10202554"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7" name="Pfeil nach unten 84">
              <a:extLst>
                <a:ext uri="{FF2B5EF4-FFF2-40B4-BE49-F238E27FC236}">
                  <a16:creationId xmlns:a16="http://schemas.microsoft.com/office/drawing/2014/main" id="{CCE735E5-3293-1637-4930-7A48DF296473}"/>
                </a:ext>
              </a:extLst>
            </p:cNvPr>
            <p:cNvSpPr/>
            <p:nvPr>
              <p:custDataLst>
                <p:tags r:id="rId65"/>
              </p:custDataLst>
            </p:nvPr>
          </p:nvSpPr>
          <p:spPr>
            <a:xfrm rot="16200000">
              <a:off x="9823160" y="773543"/>
              <a:ext cx="257315" cy="339407"/>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grpSp>
      <p:sp>
        <p:nvSpPr>
          <p:cNvPr id="94" name="Line 56_">
            <a:extLst>
              <a:ext uri="{FF2B5EF4-FFF2-40B4-BE49-F238E27FC236}">
                <a16:creationId xmlns:a16="http://schemas.microsoft.com/office/drawing/2014/main" id="{B0CE10E6-99B2-581B-C116-8437D122A107}"/>
              </a:ext>
            </a:extLst>
          </p:cNvPr>
          <p:cNvSpPr>
            <a:spLocks noChangeShapeType="1"/>
          </p:cNvSpPr>
          <p:nvPr>
            <p:custDataLst>
              <p:tags r:id="rId33"/>
            </p:custDataLst>
          </p:nvPr>
        </p:nvSpPr>
        <p:spPr bwMode="auto">
          <a:xfrm>
            <a:off x="9146903" y="2782275"/>
            <a:ext cx="117230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34" name="Group 33">
            <a:extLst>
              <a:ext uri="{FF2B5EF4-FFF2-40B4-BE49-F238E27FC236}">
                <a16:creationId xmlns:a16="http://schemas.microsoft.com/office/drawing/2014/main" id="{931865AB-2E13-FB98-3362-4F80E5A23C43}"/>
              </a:ext>
            </a:extLst>
          </p:cNvPr>
          <p:cNvGrpSpPr/>
          <p:nvPr/>
        </p:nvGrpSpPr>
        <p:grpSpPr>
          <a:xfrm>
            <a:off x="10458730" y="2416491"/>
            <a:ext cx="543664" cy="490561"/>
            <a:chOff x="10609732" y="2421522"/>
            <a:chExt cx="543664" cy="490561"/>
          </a:xfrm>
        </p:grpSpPr>
        <p:sp>
          <p:nvSpPr>
            <p:cNvPr id="89" name="Rechteck 88">
              <a:extLst>
                <a:ext uri="{FF2B5EF4-FFF2-40B4-BE49-F238E27FC236}">
                  <a16:creationId xmlns:a16="http://schemas.microsoft.com/office/drawing/2014/main" id="{81576227-EC1C-F929-E761-4F0DA924D9DC}"/>
                </a:ext>
              </a:extLst>
            </p:cNvPr>
            <p:cNvSpPr/>
            <p:nvPr>
              <p:custDataLst>
                <p:tags r:id="rId56"/>
              </p:custDataLst>
            </p:nvPr>
          </p:nvSpPr>
          <p:spPr>
            <a:xfrm>
              <a:off x="10612313" y="2728920"/>
              <a:ext cx="541083" cy="179871"/>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91" name="Gerader Verbinder 90">
              <a:extLst>
                <a:ext uri="{FF2B5EF4-FFF2-40B4-BE49-F238E27FC236}">
                  <a16:creationId xmlns:a16="http://schemas.microsoft.com/office/drawing/2014/main" id="{0E872859-9DE6-8F5E-DF79-5C3729016F15}"/>
                </a:ext>
              </a:extLst>
            </p:cNvPr>
            <p:cNvCxnSpPr/>
            <p:nvPr>
              <p:custDataLst>
                <p:tags r:id="rId57"/>
              </p:custDataLst>
            </p:nvPr>
          </p:nvCxnSpPr>
          <p:spPr>
            <a:xfrm>
              <a:off x="10611454" y="2421522"/>
              <a:ext cx="0" cy="487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0AE3FE72-4BD7-43C0-2EDC-7D3B0F4810B9}"/>
                </a:ext>
              </a:extLst>
            </p:cNvPr>
            <p:cNvCxnSpPr>
              <a:cxnSpLocks/>
            </p:cNvCxnSpPr>
            <p:nvPr/>
          </p:nvCxnSpPr>
          <p:spPr>
            <a:xfrm>
              <a:off x="10611170" y="2638423"/>
              <a:ext cx="538902"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cxnSp>
          <p:nvCxnSpPr>
            <p:cNvPr id="92" name="Gerader Verbinder 91">
              <a:extLst>
                <a:ext uri="{FF2B5EF4-FFF2-40B4-BE49-F238E27FC236}">
                  <a16:creationId xmlns:a16="http://schemas.microsoft.com/office/drawing/2014/main" id="{DC994539-2573-F34A-CC01-4F10CF70F14B}"/>
                </a:ext>
              </a:extLst>
            </p:cNvPr>
            <p:cNvCxnSpPr/>
            <p:nvPr>
              <p:custDataLst>
                <p:tags r:id="rId58"/>
              </p:custDataLst>
            </p:nvPr>
          </p:nvCxnSpPr>
          <p:spPr>
            <a:xfrm>
              <a:off x="11153396" y="2421522"/>
              <a:ext cx="0" cy="487269"/>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3" name="Pfeil nach unten 90">
              <a:extLst>
                <a:ext uri="{FF2B5EF4-FFF2-40B4-BE49-F238E27FC236}">
                  <a16:creationId xmlns:a16="http://schemas.microsoft.com/office/drawing/2014/main" id="{B40CB590-FDDF-A141-1BFE-7E4913009783}"/>
                </a:ext>
              </a:extLst>
            </p:cNvPr>
            <p:cNvSpPr/>
            <p:nvPr>
              <p:custDataLst>
                <p:tags r:id="rId59"/>
              </p:custDataLst>
            </p:nvPr>
          </p:nvSpPr>
          <p:spPr>
            <a:xfrm rot="10800000">
              <a:off x="10742078" y="2439573"/>
              <a:ext cx="278965" cy="404212"/>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cxnSp>
          <p:nvCxnSpPr>
            <p:cNvPr id="90" name="Gerader Verbinder 89">
              <a:extLst>
                <a:ext uri="{FF2B5EF4-FFF2-40B4-BE49-F238E27FC236}">
                  <a16:creationId xmlns:a16="http://schemas.microsoft.com/office/drawing/2014/main" id="{F2A6B75B-2AE1-0137-F6FE-12C89E730B04}"/>
                </a:ext>
              </a:extLst>
            </p:cNvPr>
            <p:cNvCxnSpPr/>
            <p:nvPr>
              <p:custDataLst>
                <p:tags r:id="rId60"/>
              </p:custDataLst>
            </p:nvPr>
          </p:nvCxnSpPr>
          <p:spPr>
            <a:xfrm>
              <a:off x="10609732" y="2912083"/>
              <a:ext cx="543664" cy="0"/>
            </a:xfrm>
            <a:prstGeom prst="line">
              <a:avLst/>
            </a:prstGeom>
          </p:spPr>
          <p:style>
            <a:lnRef idx="1">
              <a:schemeClr val="dk1"/>
            </a:lnRef>
            <a:fillRef idx="0">
              <a:schemeClr val="dk1"/>
            </a:fillRef>
            <a:effectRef idx="0">
              <a:schemeClr val="dk1"/>
            </a:effectRef>
            <a:fontRef idx="minor">
              <a:schemeClr val="tx1"/>
            </a:fontRef>
          </p:style>
        </p:cxnSp>
      </p:grpSp>
      <p:graphicFrame>
        <p:nvGraphicFramePr>
          <p:cNvPr id="56" name="Object 2">
            <a:extLst>
              <a:ext uri="{FF2B5EF4-FFF2-40B4-BE49-F238E27FC236}">
                <a16:creationId xmlns:a16="http://schemas.microsoft.com/office/drawing/2014/main" id="{2F8B2737-8E90-F5CB-8C11-986E556044C9}"/>
              </a:ext>
            </a:extLst>
          </p:cNvPr>
          <p:cNvGraphicFramePr>
            <a:graphicFrameLocks noChangeAspect="1"/>
          </p:cNvGraphicFramePr>
          <p:nvPr>
            <p:custDataLst>
              <p:tags r:id="rId34"/>
            </p:custDataLst>
          </p:nvPr>
        </p:nvGraphicFramePr>
        <p:xfrm>
          <a:off x="10529267" y="4015406"/>
          <a:ext cx="597025" cy="637380"/>
        </p:xfrm>
        <a:graphic>
          <a:graphicData uri="http://schemas.openxmlformats.org/presentationml/2006/ole">
            <mc:AlternateContent xmlns:mc="http://schemas.openxmlformats.org/markup-compatibility/2006">
              <mc:Choice xmlns:v="urn:schemas-microsoft-com:vml" Requires="v">
                <p:oleObj name="Visio" r:id="rId78" imgW="799186" imgH="852465" progId="Visio.Drawing.11">
                  <p:embed/>
                </p:oleObj>
              </mc:Choice>
              <mc:Fallback>
                <p:oleObj name="Visio" r:id="rId78" imgW="799186" imgH="852465" progId="Visio.Drawing.11">
                  <p:embed/>
                  <p:pic>
                    <p:nvPicPr>
                      <p:cNvPr id="56" name="Object 2">
                        <a:extLst>
                          <a:ext uri="{FF2B5EF4-FFF2-40B4-BE49-F238E27FC236}">
                            <a16:creationId xmlns:a16="http://schemas.microsoft.com/office/drawing/2014/main" id="{2F8B2737-8E90-F5CB-8C11-986E556044C9}"/>
                          </a:ext>
                        </a:extLst>
                      </p:cNvPr>
                      <p:cNvPicPr>
                        <a:picLocks noChangeAspect="1" noChangeArrowheads="1"/>
                      </p:cNvPicPr>
                      <p:nvPr/>
                    </p:nvPicPr>
                    <p:blipFill>
                      <a:blip r:embed="rId79">
                        <a:extLst>
                          <a:ext uri="{28A0092B-C50C-407E-A947-70E740481C1C}">
                            <a14:useLocalDpi xmlns:a14="http://schemas.microsoft.com/office/drawing/2010/main" val="0"/>
                          </a:ext>
                        </a:extLst>
                      </a:blip>
                      <a:srcRect/>
                      <a:stretch>
                        <a:fillRect/>
                      </a:stretch>
                    </p:blipFill>
                    <p:spPr bwMode="auto">
                      <a:xfrm>
                        <a:off x="10529267" y="4015406"/>
                        <a:ext cx="597025" cy="637380"/>
                      </a:xfrm>
                      <a:prstGeom prst="rect">
                        <a:avLst/>
                      </a:prstGeom>
                      <a:noFill/>
                      <a:ln>
                        <a:noFill/>
                      </a:ln>
                      <a:effectLst/>
                    </p:spPr>
                  </p:pic>
                </p:oleObj>
              </mc:Fallback>
            </mc:AlternateContent>
          </a:graphicData>
        </a:graphic>
      </p:graphicFrame>
      <p:sp>
        <p:nvSpPr>
          <p:cNvPr id="115" name="Rectangle 36">
            <a:extLst>
              <a:ext uri="{FF2B5EF4-FFF2-40B4-BE49-F238E27FC236}">
                <a16:creationId xmlns:a16="http://schemas.microsoft.com/office/drawing/2014/main" id="{BE5EF55B-C9A4-8395-72C2-DD38EA16361C}"/>
              </a:ext>
            </a:extLst>
          </p:cNvPr>
          <p:cNvSpPr>
            <a:spLocks noChangeAspect="1" noChangeArrowheads="1"/>
          </p:cNvSpPr>
          <p:nvPr>
            <p:custDataLst>
              <p:tags r:id="rId35"/>
            </p:custDataLst>
          </p:nvPr>
        </p:nvSpPr>
        <p:spPr bwMode="auto">
          <a:xfrm>
            <a:off x="6980467" y="817561"/>
            <a:ext cx="2247438" cy="69091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1"/>
          <a:lstStyle/>
          <a:p>
            <a:pPr marL="0" marR="0" lvl="0" indent="0" algn="ctr" defTabSz="1129476" rtl="0" eaLnBrk="0" fontAlgn="auto" latinLnBrk="0" hangingPunct="0">
              <a:lnSpc>
                <a:spcPts val="2000"/>
              </a:lnSpc>
              <a:spcBef>
                <a:spcPct val="50000"/>
              </a:spcBef>
              <a:spcAft>
                <a:spcPts val="0"/>
              </a:spcAft>
              <a:buClrTx/>
              <a:buSzTx/>
              <a:buFontTx/>
              <a:buNone/>
              <a:tabLst/>
              <a:defRPr/>
            </a:pPr>
            <a:r>
              <a:rPr kumimoji="0" lang="en-US" sz="1359" b="1" i="0" u="none" strike="noStrike" kern="0" cap="none" spc="0" normalizeH="0" baseline="0" noProof="0" dirty="0">
                <a:ln>
                  <a:noFill/>
                </a:ln>
                <a:solidFill>
                  <a:srgbClr val="000000"/>
                </a:solidFill>
                <a:effectLst/>
                <a:uLnTx/>
                <a:uFillTx/>
                <a:latin typeface="Arial" charset="0"/>
                <a:ea typeface="+mn-ea"/>
                <a:cs typeface="+mn-cs"/>
              </a:rPr>
              <a:t>Load profiles</a:t>
            </a:r>
            <a:br>
              <a:rPr kumimoji="0" lang="en-US" sz="1359" b="1" i="0" u="none" strike="noStrike" kern="0" cap="none" spc="0" normalizeH="0" baseline="0" noProof="0" dirty="0">
                <a:ln>
                  <a:noFill/>
                </a:ln>
                <a:solidFill>
                  <a:srgbClr val="000000"/>
                </a:solidFill>
                <a:effectLst/>
                <a:uLnTx/>
                <a:uFillTx/>
                <a:latin typeface="Arial" charset="0"/>
                <a:ea typeface="+mn-ea"/>
                <a:cs typeface="+mn-cs"/>
              </a:rPr>
            </a:br>
            <a:r>
              <a:rPr kumimoji="0" lang="en-US" sz="1359" b="0" i="0" u="none" strike="noStrike" kern="0" cap="none" spc="0" normalizeH="0" baseline="0" noProof="0" dirty="0">
                <a:ln>
                  <a:noFill/>
                </a:ln>
                <a:solidFill>
                  <a:srgbClr val="000000"/>
                </a:solidFill>
                <a:effectLst/>
                <a:uLnTx/>
                <a:uFillTx/>
                <a:latin typeface="Arial" charset="0"/>
                <a:ea typeface="+mn-ea"/>
                <a:cs typeface="+mn-cs"/>
              </a:rPr>
              <a:t>e.g., 8+1 brake applications</a:t>
            </a:r>
            <a:endParaRPr kumimoji="0" lang="en-US" sz="1483" b="0" i="0" u="none" strike="noStrike" kern="0" cap="none" spc="0" normalizeH="0" baseline="0" noProof="0" dirty="0">
              <a:ln>
                <a:noFill/>
              </a:ln>
              <a:solidFill>
                <a:srgbClr val="000000"/>
              </a:solidFill>
              <a:effectLst/>
              <a:uLnTx/>
              <a:uFillTx/>
              <a:latin typeface="Arial" charset="0"/>
              <a:ea typeface="+mn-ea"/>
              <a:cs typeface="+mn-cs"/>
            </a:endParaRPr>
          </a:p>
        </p:txBody>
      </p:sp>
      <p:sp>
        <p:nvSpPr>
          <p:cNvPr id="116" name="Line 60">
            <a:extLst>
              <a:ext uri="{FF2B5EF4-FFF2-40B4-BE49-F238E27FC236}">
                <a16:creationId xmlns:a16="http://schemas.microsoft.com/office/drawing/2014/main" id="{EA13182E-DE81-6D9D-4526-B3F045F367C4}"/>
              </a:ext>
            </a:extLst>
          </p:cNvPr>
          <p:cNvSpPr>
            <a:spLocks noChangeShapeType="1"/>
          </p:cNvSpPr>
          <p:nvPr>
            <p:custDataLst>
              <p:tags r:id="rId36"/>
            </p:custDataLst>
          </p:nvPr>
        </p:nvSpPr>
        <p:spPr bwMode="auto">
          <a:xfrm flipH="1" flipV="1">
            <a:off x="3791744" y="3925406"/>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17" name="Line 60">
            <a:extLst>
              <a:ext uri="{FF2B5EF4-FFF2-40B4-BE49-F238E27FC236}">
                <a16:creationId xmlns:a16="http://schemas.microsoft.com/office/drawing/2014/main" id="{F948E7C8-93D5-4490-F169-88BA0F5362A7}"/>
              </a:ext>
            </a:extLst>
          </p:cNvPr>
          <p:cNvSpPr>
            <a:spLocks noChangeShapeType="1"/>
          </p:cNvSpPr>
          <p:nvPr>
            <p:custDataLst>
              <p:tags r:id="rId37"/>
            </p:custDataLst>
          </p:nvPr>
        </p:nvSpPr>
        <p:spPr bwMode="auto">
          <a:xfrm flipH="1">
            <a:off x="3791744" y="3153881"/>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0" name="Freeform 13">
            <a:extLst>
              <a:ext uri="{FF2B5EF4-FFF2-40B4-BE49-F238E27FC236}">
                <a16:creationId xmlns:a16="http://schemas.microsoft.com/office/drawing/2014/main" id="{441DDE58-62DA-8219-CF6E-88B87E54C8E3}"/>
              </a:ext>
            </a:extLst>
          </p:cNvPr>
          <p:cNvSpPr>
            <a:spLocks noChangeAspect="1"/>
          </p:cNvSpPr>
          <p:nvPr>
            <p:custDataLst>
              <p:tags r:id="rId38"/>
            </p:custDataLst>
          </p:nvPr>
        </p:nvSpPr>
        <p:spPr bwMode="auto">
          <a:xfrm flipV="1">
            <a:off x="1987514" y="3738060"/>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oval"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21" name="Group 120">
            <a:extLst>
              <a:ext uri="{FF2B5EF4-FFF2-40B4-BE49-F238E27FC236}">
                <a16:creationId xmlns:a16="http://schemas.microsoft.com/office/drawing/2014/main" id="{33D08AB2-EA61-4DCD-31AD-3EEDD3F80BF5}"/>
              </a:ext>
            </a:extLst>
          </p:cNvPr>
          <p:cNvGrpSpPr/>
          <p:nvPr/>
        </p:nvGrpSpPr>
        <p:grpSpPr>
          <a:xfrm>
            <a:off x="1279677" y="4961180"/>
            <a:ext cx="6336000" cy="1281411"/>
            <a:chOff x="1256692" y="4856405"/>
            <a:chExt cx="6336000" cy="1281411"/>
          </a:xfrm>
        </p:grpSpPr>
        <p:sp>
          <p:nvSpPr>
            <p:cNvPr id="7" name="Rectangle 10__">
              <a:extLst>
                <a:ext uri="{FF2B5EF4-FFF2-40B4-BE49-F238E27FC236}">
                  <a16:creationId xmlns:a16="http://schemas.microsoft.com/office/drawing/2014/main" id="{260AB596-3DE3-3609-C08E-D3FC4FD7B8C7}"/>
                </a:ext>
              </a:extLst>
            </p:cNvPr>
            <p:cNvSpPr>
              <a:spLocks noChangeArrowheads="1"/>
            </p:cNvSpPr>
            <p:nvPr>
              <p:custDataLst>
                <p:tags r:id="rId47"/>
              </p:custDataLst>
            </p:nvPr>
          </p:nvSpPr>
          <p:spPr bwMode="auto">
            <a:xfrm>
              <a:off x="1256692" y="4856405"/>
              <a:ext cx="6336000" cy="1281411"/>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223" b="1" kern="0">
                <a:solidFill>
                  <a:srgbClr val="000000"/>
                </a:solidFill>
                <a:latin typeface="Arial" charset="0"/>
              </a:endParaRPr>
            </a:p>
          </p:txBody>
        </p:sp>
        <p:sp>
          <p:nvSpPr>
            <p:cNvPr id="46" name="Text Box 59">
              <a:extLst>
                <a:ext uri="{FF2B5EF4-FFF2-40B4-BE49-F238E27FC236}">
                  <a16:creationId xmlns:a16="http://schemas.microsoft.com/office/drawing/2014/main" id="{A1086C65-C12A-83EF-D069-A5AE5BF6555E}"/>
                </a:ext>
              </a:extLst>
            </p:cNvPr>
            <p:cNvSpPr txBox="1">
              <a:spLocks noChangeArrowheads="1"/>
            </p:cNvSpPr>
            <p:nvPr>
              <p:custDataLst>
                <p:tags r:id="rId48"/>
              </p:custDataLst>
            </p:nvPr>
          </p:nvSpPr>
          <p:spPr bwMode="auto">
            <a:xfrm>
              <a:off x="1292633" y="5598629"/>
              <a:ext cx="1362874" cy="468718"/>
            </a:xfrm>
            <a:prstGeom prst="rect">
              <a:avLst/>
            </a:prstGeom>
            <a:noFill/>
            <a:ln w="9525">
              <a:noFill/>
              <a:miter lim="800000"/>
              <a:headEnd/>
              <a:tailEnd/>
            </a:ln>
          </p:spPr>
          <p:txBody>
            <a:bodyPr wrap="none">
              <a:spAutoFit/>
            </a:bodyPr>
            <a:lstStyle/>
            <a:p>
              <a:pPr defTabSz="1129476" eaLnBrk="0" fontAlgn="base" hangingPunct="0">
                <a:spcBef>
                  <a:spcPct val="0"/>
                </a:spcBef>
                <a:spcAft>
                  <a:spcPct val="0"/>
                </a:spcAft>
              </a:pPr>
              <a:r>
                <a:rPr lang="en-US" sz="1223" b="1">
                  <a:solidFill>
                    <a:srgbClr val="000000"/>
                  </a:solidFill>
                  <a:latin typeface="Arial" pitchFamily="34" charset="0"/>
                </a:rPr>
                <a:t>Examples for</a:t>
              </a:r>
              <a:br>
                <a:rPr lang="de-DE" sz="1223" b="1">
                  <a:solidFill>
                    <a:srgbClr val="000000"/>
                  </a:solidFill>
                  <a:latin typeface="Arial" pitchFamily="34" charset="0"/>
                </a:rPr>
              </a:br>
              <a:r>
                <a:rPr sz="1223" b="1">
                  <a:solidFill>
                    <a:srgbClr val="000000"/>
                  </a:solidFill>
                  <a:latin typeface="Arial" pitchFamily="34" charset="0"/>
                </a:rPr>
                <a:t>Sub-Algorithms</a:t>
              </a:r>
              <a:endParaRPr sz="1556">
                <a:solidFill>
                  <a:srgbClr val="000000"/>
                </a:solidFill>
                <a:latin typeface="Arial" pitchFamily="34" charset="0"/>
              </a:endParaRPr>
            </a:p>
          </p:txBody>
        </p:sp>
        <p:sp>
          <p:nvSpPr>
            <p:cNvPr id="48" name="Rectangle 61">
              <a:extLst>
                <a:ext uri="{FF2B5EF4-FFF2-40B4-BE49-F238E27FC236}">
                  <a16:creationId xmlns:a16="http://schemas.microsoft.com/office/drawing/2014/main" id="{AC12A5A4-055E-2AE6-D288-2B9E24B43A37}"/>
                </a:ext>
              </a:extLst>
            </p:cNvPr>
            <p:cNvSpPr>
              <a:spLocks noChangeArrowheads="1"/>
            </p:cNvSpPr>
            <p:nvPr>
              <p:custDataLst>
                <p:tags r:id="rId49"/>
              </p:custDataLst>
            </p:nvPr>
          </p:nvSpPr>
          <p:spPr bwMode="auto">
            <a:xfrm>
              <a:off x="4442946" y="557094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Battery Off </a:t>
              </a:r>
            </a:p>
            <a:p>
              <a:pPr algn="ctr" defTabSz="1129476" eaLnBrk="0" hangingPunct="0">
                <a:defRPr/>
              </a:pPr>
              <a:r>
                <a:rPr lang="en-US" sz="1223" kern="0">
                  <a:solidFill>
                    <a:srgbClr val="000000"/>
                  </a:solidFill>
                  <a:latin typeface="Arial" charset="0"/>
                </a:rPr>
                <a:t>Detection</a:t>
              </a:r>
              <a:endParaRPr lang="en-US" sz="1223" kern="0" baseline="-25000">
                <a:solidFill>
                  <a:srgbClr val="000000"/>
                </a:solidFill>
                <a:latin typeface="Arial" charset="0"/>
              </a:endParaRPr>
            </a:p>
          </p:txBody>
        </p:sp>
        <p:sp>
          <p:nvSpPr>
            <p:cNvPr id="57" name="Rectangle 58_">
              <a:extLst>
                <a:ext uri="{FF2B5EF4-FFF2-40B4-BE49-F238E27FC236}">
                  <a16:creationId xmlns:a16="http://schemas.microsoft.com/office/drawing/2014/main" id="{300ACE39-C167-E326-AA52-8F86F10BBD41}"/>
                </a:ext>
              </a:extLst>
            </p:cNvPr>
            <p:cNvSpPr>
              <a:spLocks noChangeArrowheads="1"/>
            </p:cNvSpPr>
            <p:nvPr>
              <p:custDataLst>
                <p:tags r:id="rId50"/>
              </p:custDataLst>
            </p:nvPr>
          </p:nvSpPr>
          <p:spPr bwMode="auto">
            <a:xfrm>
              <a:off x="4433849" y="5005577"/>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223" kern="0">
                  <a:solidFill>
                    <a:srgbClr val="000000"/>
                  </a:solidFill>
                  <a:latin typeface="Arial" charset="0"/>
                </a:rPr>
                <a:t>Quiescent Voltage</a:t>
              </a:r>
            </a:p>
            <a:p>
              <a:pPr algn="ctr" defTabSz="1129476" eaLnBrk="0" hangingPunct="0">
                <a:defRPr/>
              </a:pPr>
              <a:r>
                <a:rPr sz="1223" kern="0">
                  <a:solidFill>
                    <a:srgbClr val="000000"/>
                  </a:solidFill>
                  <a:latin typeface="Arial" charset="0"/>
                </a:rPr>
                <a:t>Measurement</a:t>
              </a:r>
            </a:p>
          </p:txBody>
        </p:sp>
        <p:sp>
          <p:nvSpPr>
            <p:cNvPr id="58" name="Rectangle 58__">
              <a:extLst>
                <a:ext uri="{FF2B5EF4-FFF2-40B4-BE49-F238E27FC236}">
                  <a16:creationId xmlns:a16="http://schemas.microsoft.com/office/drawing/2014/main" id="{1F70A24A-4578-09FE-61E8-84D7DAA23155}"/>
                </a:ext>
              </a:extLst>
            </p:cNvPr>
            <p:cNvSpPr>
              <a:spLocks noChangeArrowheads="1"/>
            </p:cNvSpPr>
            <p:nvPr>
              <p:custDataLst>
                <p:tags r:id="rId51"/>
              </p:custDataLst>
            </p:nvPr>
          </p:nvSpPr>
          <p:spPr bwMode="auto">
            <a:xfrm>
              <a:off x="2901077" y="499802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Ageing Sub-</a:t>
              </a:r>
            </a:p>
            <a:p>
              <a:pPr algn="ctr" defTabSz="1129476" eaLnBrk="0" hangingPunct="0">
                <a:defRPr/>
              </a:pPr>
              <a:r>
                <a:rPr lang="en-US" sz="1223" kern="0">
                  <a:solidFill>
                    <a:srgbClr val="000000"/>
                  </a:solidFill>
                  <a:latin typeface="Arial" charset="0"/>
                </a:rPr>
                <a:t>Algorithms</a:t>
              </a:r>
            </a:p>
          </p:txBody>
        </p:sp>
        <p:sp>
          <p:nvSpPr>
            <p:cNvPr id="59" name="Rectangle 58___">
              <a:extLst>
                <a:ext uri="{FF2B5EF4-FFF2-40B4-BE49-F238E27FC236}">
                  <a16:creationId xmlns:a16="http://schemas.microsoft.com/office/drawing/2014/main" id="{77692B8E-9DA0-356A-9E16-A2761418EEE4}"/>
                </a:ext>
              </a:extLst>
            </p:cNvPr>
            <p:cNvSpPr>
              <a:spLocks noChangeArrowheads="1"/>
            </p:cNvSpPr>
            <p:nvPr>
              <p:custDataLst>
                <p:tags r:id="rId52"/>
              </p:custDataLst>
            </p:nvPr>
          </p:nvSpPr>
          <p:spPr bwMode="auto">
            <a:xfrm>
              <a:off x="1357897" y="4998102"/>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de-DE" sz="1223" kern="0" dirty="0" err="1">
                  <a:solidFill>
                    <a:srgbClr val="000000"/>
                  </a:solidFill>
                  <a:latin typeface="Arial" charset="0"/>
                </a:rPr>
                <a:t>Discharge</a:t>
              </a:r>
              <a:r>
                <a:rPr lang="de-DE" sz="1223" kern="0" dirty="0">
                  <a:solidFill>
                    <a:srgbClr val="000000"/>
                  </a:solidFill>
                  <a:latin typeface="Arial" charset="0"/>
                </a:rPr>
                <a:t> </a:t>
              </a:r>
              <a:r>
                <a:rPr lang="de-DE" sz="1223" kern="0" dirty="0" err="1">
                  <a:solidFill>
                    <a:srgbClr val="000000"/>
                  </a:solidFill>
                  <a:latin typeface="Arial" charset="0"/>
                </a:rPr>
                <a:t>Capacity</a:t>
              </a:r>
              <a:r>
                <a:rPr sz="1223" kern="0" dirty="0">
                  <a:solidFill>
                    <a:srgbClr val="000000"/>
                  </a:solidFill>
                  <a:latin typeface="Arial" charset="0"/>
                </a:rPr>
                <a:t> </a:t>
              </a:r>
            </a:p>
            <a:p>
              <a:pPr algn="ctr" defTabSz="1129476" eaLnBrk="0" hangingPunct="0">
                <a:defRPr/>
              </a:pPr>
              <a:r>
                <a:rPr sz="1223" kern="0" dirty="0">
                  <a:solidFill>
                    <a:srgbClr val="000000"/>
                  </a:solidFill>
                  <a:latin typeface="Arial" charset="0"/>
                </a:rPr>
                <a:t>Algorithm</a:t>
              </a:r>
            </a:p>
          </p:txBody>
        </p:sp>
        <p:sp>
          <p:nvSpPr>
            <p:cNvPr id="60" name="Rectangle 58____">
              <a:extLst>
                <a:ext uri="{FF2B5EF4-FFF2-40B4-BE49-F238E27FC236}">
                  <a16:creationId xmlns:a16="http://schemas.microsoft.com/office/drawing/2014/main" id="{93748D5D-D662-DDF5-9CE9-16C587D7DEC5}"/>
                </a:ext>
              </a:extLst>
            </p:cNvPr>
            <p:cNvSpPr>
              <a:spLocks noChangeArrowheads="1"/>
            </p:cNvSpPr>
            <p:nvPr>
              <p:custDataLst>
                <p:tags r:id="rId53"/>
              </p:custDataLst>
            </p:nvPr>
          </p:nvSpPr>
          <p:spPr bwMode="auto">
            <a:xfrm>
              <a:off x="5966621" y="4996107"/>
              <a:ext cx="1512000"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223" kern="0" dirty="0">
                  <a:solidFill>
                    <a:srgbClr val="000000"/>
                  </a:solidFill>
                  <a:latin typeface="Arial" charset="0"/>
                </a:rPr>
                <a:t>Internal Resistance</a:t>
              </a:r>
            </a:p>
            <a:p>
              <a:pPr algn="ctr" defTabSz="1129476" eaLnBrk="0" hangingPunct="0">
                <a:defRPr/>
              </a:pPr>
              <a:r>
                <a:rPr sz="1223" kern="0" dirty="0">
                  <a:solidFill>
                    <a:srgbClr val="000000"/>
                  </a:solidFill>
                  <a:latin typeface="Arial" charset="0"/>
                </a:rPr>
                <a:t> Determination</a:t>
              </a:r>
            </a:p>
          </p:txBody>
        </p:sp>
        <p:sp>
          <p:nvSpPr>
            <p:cNvPr id="62" name="Rectangle 58______">
              <a:extLst>
                <a:ext uri="{FF2B5EF4-FFF2-40B4-BE49-F238E27FC236}">
                  <a16:creationId xmlns:a16="http://schemas.microsoft.com/office/drawing/2014/main" id="{A5D4CCF8-0738-261A-7D81-4FD12086BAA8}"/>
                </a:ext>
              </a:extLst>
            </p:cNvPr>
            <p:cNvSpPr>
              <a:spLocks noChangeArrowheads="1"/>
            </p:cNvSpPr>
            <p:nvPr>
              <p:custDataLst>
                <p:tags r:id="rId54"/>
              </p:custDataLst>
            </p:nvPr>
          </p:nvSpPr>
          <p:spPr bwMode="auto">
            <a:xfrm>
              <a:off x="2901077" y="5570944"/>
              <a:ext cx="1417137"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a:solidFill>
                    <a:srgbClr val="000000"/>
                  </a:solidFill>
                  <a:latin typeface="Arial" charset="0"/>
                </a:rPr>
                <a:t>Capacitance </a:t>
              </a:r>
              <a:br>
                <a:rPr lang="en-US" sz="1223" kern="0">
                  <a:solidFill>
                    <a:srgbClr val="000000"/>
                  </a:solidFill>
                  <a:latin typeface="Arial" charset="0"/>
                </a:rPr>
              </a:br>
              <a:r>
                <a:rPr lang="en-US" sz="1223" kern="0">
                  <a:solidFill>
                    <a:srgbClr val="000000"/>
                  </a:solidFill>
                  <a:latin typeface="Arial" charset="0"/>
                </a:rPr>
                <a:t>Algorithm</a:t>
              </a:r>
            </a:p>
          </p:txBody>
        </p:sp>
        <p:sp>
          <p:nvSpPr>
            <p:cNvPr id="64" name="Rectangle 58_________">
              <a:extLst>
                <a:ext uri="{FF2B5EF4-FFF2-40B4-BE49-F238E27FC236}">
                  <a16:creationId xmlns:a16="http://schemas.microsoft.com/office/drawing/2014/main" id="{CE5EA17F-46AE-3921-BC32-51C1053E5859}"/>
                </a:ext>
              </a:extLst>
            </p:cNvPr>
            <p:cNvSpPr>
              <a:spLocks noChangeArrowheads="1"/>
            </p:cNvSpPr>
            <p:nvPr>
              <p:custDataLst>
                <p:tags r:id="rId55"/>
              </p:custDataLst>
            </p:nvPr>
          </p:nvSpPr>
          <p:spPr bwMode="auto">
            <a:xfrm>
              <a:off x="5984816" y="5576836"/>
              <a:ext cx="1512000" cy="447517"/>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lang="en-US" sz="1223" kern="0" dirty="0">
                  <a:solidFill>
                    <a:srgbClr val="000000"/>
                  </a:solidFill>
                  <a:latin typeface="Arial" charset="0"/>
                </a:rPr>
                <a:t>Battery Temperature</a:t>
              </a:r>
            </a:p>
            <a:p>
              <a:pPr algn="ctr" defTabSz="1129476" eaLnBrk="0" hangingPunct="0">
                <a:defRPr/>
              </a:pPr>
              <a:r>
                <a:rPr lang="en-US" sz="1223" kern="0" dirty="0">
                  <a:solidFill>
                    <a:srgbClr val="000000"/>
                  </a:solidFill>
                  <a:latin typeface="Arial" charset="0"/>
                </a:rPr>
                <a:t>Model</a:t>
              </a:r>
            </a:p>
          </p:txBody>
        </p:sp>
      </p:grpSp>
      <p:sp>
        <p:nvSpPr>
          <p:cNvPr id="5" name="Freeform 13">
            <a:extLst>
              <a:ext uri="{FF2B5EF4-FFF2-40B4-BE49-F238E27FC236}">
                <a16:creationId xmlns:a16="http://schemas.microsoft.com/office/drawing/2014/main" id="{75460362-6A18-7130-4E5A-B8B265AECAC3}"/>
              </a:ext>
            </a:extLst>
          </p:cNvPr>
          <p:cNvSpPr>
            <a:spLocks noChangeAspect="1"/>
          </p:cNvSpPr>
          <p:nvPr>
            <p:custDataLst>
              <p:tags r:id="rId39"/>
            </p:custDataLst>
          </p:nvPr>
        </p:nvSpPr>
        <p:spPr bwMode="auto">
          <a:xfrm>
            <a:off x="1773079" y="2047616"/>
            <a:ext cx="897003" cy="1586902"/>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4" name="Foliennummernplatzhalter 3">
            <a:extLst>
              <a:ext uri="{FF2B5EF4-FFF2-40B4-BE49-F238E27FC236}">
                <a16:creationId xmlns:a16="http://schemas.microsoft.com/office/drawing/2014/main" id="{CF171498-B118-5D7D-80B4-46C53C8E61DB}"/>
              </a:ext>
            </a:extLst>
          </p:cNvPr>
          <p:cNvSpPr>
            <a:spLocks noGrp="1"/>
          </p:cNvSpPr>
          <p:nvPr>
            <p:ph type="sldNum" sz="quarter" idx="12"/>
          </p:nvPr>
        </p:nvSpPr>
        <p:spPr/>
        <p:txBody>
          <a:bodyPr/>
          <a:lstStyle/>
          <a:p>
            <a:fld id="{4898AEC0-503E-4FA4-859C-D0F72D6E3F79}" type="slidenum">
              <a:rPr lang="en-US" noProof="1" smtClean="0"/>
              <a:pPr/>
              <a:t>20</a:t>
            </a:fld>
            <a:endParaRPr lang="en-US" noProof="1"/>
          </a:p>
        </p:txBody>
      </p:sp>
      <p:pic>
        <p:nvPicPr>
          <p:cNvPr id="36" name="Grafik 35">
            <a:extLst>
              <a:ext uri="{FF2B5EF4-FFF2-40B4-BE49-F238E27FC236}">
                <a16:creationId xmlns:a16="http://schemas.microsoft.com/office/drawing/2014/main" id="{30357152-98CD-F526-C606-76B5D1B02949}"/>
              </a:ext>
            </a:extLst>
          </p:cNvPr>
          <p:cNvPicPr>
            <a:picLocks noChangeAspect="1"/>
          </p:cNvPicPr>
          <p:nvPr/>
        </p:nvPicPr>
        <p:blipFill>
          <a:blip r:embed="rId80">
            <a:clrChange>
              <a:clrFrom>
                <a:srgbClr val="FFFFFF"/>
              </a:clrFrom>
              <a:clrTo>
                <a:srgbClr val="FFFFFF">
                  <a:alpha val="0"/>
                </a:srgbClr>
              </a:clrTo>
            </a:clrChange>
          </a:blip>
          <a:stretch>
            <a:fillRect/>
          </a:stretch>
        </p:blipFill>
        <p:spPr>
          <a:xfrm>
            <a:off x="86851" y="2055881"/>
            <a:ext cx="1611580" cy="1240767"/>
          </a:xfrm>
          <a:prstGeom prst="rect">
            <a:avLst/>
          </a:prstGeom>
        </p:spPr>
      </p:pic>
      <p:sp>
        <p:nvSpPr>
          <p:cNvPr id="45" name="Trapezoid 44">
            <a:extLst>
              <a:ext uri="{FF2B5EF4-FFF2-40B4-BE49-F238E27FC236}">
                <a16:creationId xmlns:a16="http://schemas.microsoft.com/office/drawing/2014/main" id="{F3CCD47A-9013-1763-0411-A9E50E987802}"/>
              </a:ext>
            </a:extLst>
          </p:cNvPr>
          <p:cNvSpPr/>
          <p:nvPr/>
        </p:nvSpPr>
        <p:spPr>
          <a:xfrm rot="5400000">
            <a:off x="1129223" y="2344800"/>
            <a:ext cx="115569" cy="451812"/>
          </a:xfrm>
          <a:prstGeom prst="trapezoid">
            <a:avLst>
              <a:gd name="adj" fmla="val 11560"/>
            </a:avLst>
          </a:prstGeom>
          <a:solidFill>
            <a:srgbClr val="F9F9F9"/>
          </a:solidFill>
          <a:ln>
            <a:solidFill>
              <a:srgbClr val="F7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1"/>
          </a:p>
        </p:txBody>
      </p:sp>
      <p:cxnSp>
        <p:nvCxnSpPr>
          <p:cNvPr id="24" name="AutoShape 29">
            <a:extLst>
              <a:ext uri="{FF2B5EF4-FFF2-40B4-BE49-F238E27FC236}">
                <a16:creationId xmlns:a16="http://schemas.microsoft.com/office/drawing/2014/main" id="{E98B556E-2789-81D7-7DEB-8036176FB141}"/>
              </a:ext>
            </a:extLst>
          </p:cNvPr>
          <p:cNvCxnSpPr>
            <a:cxnSpLocks noChangeAspect="1" noChangeShapeType="1"/>
          </p:cNvCxnSpPr>
          <p:nvPr>
            <p:custDataLst>
              <p:tags r:id="rId40"/>
            </p:custDataLst>
          </p:nvPr>
        </p:nvCxnSpPr>
        <p:spPr bwMode="auto">
          <a:xfrm>
            <a:off x="9386366" y="2261378"/>
            <a:ext cx="0" cy="1715168"/>
          </a:xfrm>
          <a:prstGeom prst="straightConnector1">
            <a:avLst/>
          </a:prstGeom>
          <a:noFill/>
          <a:ln w="25400">
            <a:solidFill>
              <a:srgbClr val="000000"/>
            </a:solidFill>
            <a:round/>
            <a:headEnd type="oval" w="med" len="med"/>
            <a:tailEnd type="triangle" w="med" len="med"/>
          </a:ln>
        </p:spPr>
      </p:cxnSp>
      <p:cxnSp>
        <p:nvCxnSpPr>
          <p:cNvPr id="49" name="AutoShape 29">
            <a:extLst>
              <a:ext uri="{FF2B5EF4-FFF2-40B4-BE49-F238E27FC236}">
                <a16:creationId xmlns:a16="http://schemas.microsoft.com/office/drawing/2014/main" id="{1014A5F2-D608-DDFE-1BCF-363548186EEA}"/>
              </a:ext>
            </a:extLst>
          </p:cNvPr>
          <p:cNvCxnSpPr>
            <a:cxnSpLocks noChangeAspect="1" noChangeShapeType="1"/>
          </p:cNvCxnSpPr>
          <p:nvPr>
            <p:custDataLst>
              <p:tags r:id="rId41"/>
            </p:custDataLst>
          </p:nvPr>
        </p:nvCxnSpPr>
        <p:spPr bwMode="auto">
          <a:xfrm>
            <a:off x="9610302" y="3329650"/>
            <a:ext cx="0" cy="646896"/>
          </a:xfrm>
          <a:prstGeom prst="straightConnector1">
            <a:avLst/>
          </a:prstGeom>
          <a:noFill/>
          <a:ln w="25400">
            <a:solidFill>
              <a:srgbClr val="000000"/>
            </a:solidFill>
            <a:round/>
            <a:headEnd type="oval" w="med" len="med"/>
            <a:tailEnd type="triangle" w="med" len="med"/>
          </a:ln>
        </p:spPr>
      </p:cxnSp>
      <p:sp>
        <p:nvSpPr>
          <p:cNvPr id="51" name="Line 49">
            <a:extLst>
              <a:ext uri="{FF2B5EF4-FFF2-40B4-BE49-F238E27FC236}">
                <a16:creationId xmlns:a16="http://schemas.microsoft.com/office/drawing/2014/main" id="{D3738AB7-D93F-7548-1111-2DAB12517D2F}"/>
              </a:ext>
            </a:extLst>
          </p:cNvPr>
          <p:cNvSpPr>
            <a:spLocks noChangeShapeType="1"/>
          </p:cNvSpPr>
          <p:nvPr>
            <p:custDataLst>
              <p:tags r:id="rId42"/>
            </p:custDataLst>
          </p:nvPr>
        </p:nvSpPr>
        <p:spPr bwMode="auto">
          <a:xfrm flipV="1">
            <a:off x="10014781" y="4423812"/>
            <a:ext cx="338138"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55" name="Sprechblase: rechteckig 54">
            <a:extLst>
              <a:ext uri="{FF2B5EF4-FFF2-40B4-BE49-F238E27FC236}">
                <a16:creationId xmlns:a16="http://schemas.microsoft.com/office/drawing/2014/main" id="{3DC6599C-B029-1F55-BED0-4E36ED2BCCFE}"/>
              </a:ext>
            </a:extLst>
          </p:cNvPr>
          <p:cNvSpPr/>
          <p:nvPr/>
        </p:nvSpPr>
        <p:spPr>
          <a:xfrm>
            <a:off x="9840420" y="382409"/>
            <a:ext cx="1944212" cy="793010"/>
          </a:xfrm>
          <a:prstGeom prst="wedgeRectCallout">
            <a:avLst>
              <a:gd name="adj1" fmla="val -82197"/>
              <a:gd name="adj2" fmla="val 15157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State of charge is proportional to the </a:t>
            </a:r>
            <a:r>
              <a:rPr lang="en-US" sz="1200" i="1" dirty="0"/>
              <a:t>amount of stored Energy </a:t>
            </a:r>
            <a:r>
              <a:rPr lang="en-US" sz="1200" dirty="0" err="1"/>
              <a:t>E</a:t>
            </a:r>
            <a:r>
              <a:rPr lang="en-US" sz="1200" baseline="-25000" dirty="0" err="1"/>
              <a:t>res_e</a:t>
            </a:r>
            <a:endParaRPr lang="en-US" sz="1200" dirty="0"/>
          </a:p>
        </p:txBody>
      </p:sp>
      <p:sp>
        <p:nvSpPr>
          <p:cNvPr id="65" name="Sprechblase: rechteckig 64">
            <a:extLst>
              <a:ext uri="{FF2B5EF4-FFF2-40B4-BE49-F238E27FC236}">
                <a16:creationId xmlns:a16="http://schemas.microsoft.com/office/drawing/2014/main" id="{B1E8B1D9-BC24-D059-50DC-71461DCF138A}"/>
              </a:ext>
            </a:extLst>
          </p:cNvPr>
          <p:cNvSpPr/>
          <p:nvPr/>
        </p:nvSpPr>
        <p:spPr>
          <a:xfrm>
            <a:off x="7896200" y="5320968"/>
            <a:ext cx="3840891" cy="1176952"/>
          </a:xfrm>
          <a:prstGeom prst="wedgeRectCallout">
            <a:avLst>
              <a:gd name="adj1" fmla="val -18225"/>
              <a:gd name="adj2" fmla="val -1187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i="1" dirty="0"/>
              <a:t>Voltage after Safe Stop</a:t>
            </a:r>
            <a:r>
              <a:rPr lang="en-US" sz="1200" dirty="0"/>
              <a:t> calculates the minimum Voltage for a defined (worst case) load profile. It takes into account the power output capability (R</a:t>
            </a:r>
            <a:r>
              <a:rPr lang="en-US" sz="1200" baseline="-25000" dirty="0"/>
              <a:t>i </a:t>
            </a:r>
            <a:r>
              <a:rPr lang="en-US" sz="1200" dirty="0"/>
              <a:t>, </a:t>
            </a:r>
            <a:r>
              <a:rPr lang="en-US" sz="1200" dirty="0" err="1"/>
              <a:t>P</a:t>
            </a:r>
            <a:r>
              <a:rPr lang="en-US" sz="1200" baseline="-25000" dirty="0" err="1"/>
              <a:t>res_e</a:t>
            </a:r>
            <a:r>
              <a:rPr lang="en-US" sz="1200" dirty="0"/>
              <a:t>) and the stored Energy (</a:t>
            </a:r>
            <a:r>
              <a:rPr lang="en-US" sz="1200" dirty="0" err="1"/>
              <a:t>E</a:t>
            </a:r>
            <a:r>
              <a:rPr lang="en-US" sz="1200" baseline="-25000" dirty="0" err="1"/>
              <a:t>res_e</a:t>
            </a:r>
            <a:r>
              <a:rPr lang="en-US" sz="1200" dirty="0"/>
              <a:t>) of the reserve. </a:t>
            </a:r>
          </a:p>
          <a:p>
            <a:pPr algn="ctr"/>
            <a:r>
              <a:rPr lang="en-US" sz="1200" b="1" i="1" dirty="0"/>
              <a:t>Voltage after Safe Stop </a:t>
            </a:r>
            <a:r>
              <a:rPr lang="en-US" sz="1200" b="1" dirty="0"/>
              <a:t>indicates that the energy and power supply for the 8+1 brake applications is ensured.</a:t>
            </a:r>
          </a:p>
        </p:txBody>
      </p:sp>
      <p:sp>
        <p:nvSpPr>
          <p:cNvPr id="68" name="Rectangle 43">
            <a:extLst>
              <a:ext uri="{FF2B5EF4-FFF2-40B4-BE49-F238E27FC236}">
                <a16:creationId xmlns:a16="http://schemas.microsoft.com/office/drawing/2014/main" id="{F823134C-57F3-970E-8117-C7B279DEF627}"/>
              </a:ext>
            </a:extLst>
          </p:cNvPr>
          <p:cNvSpPr>
            <a:spLocks noChangeArrowheads="1"/>
          </p:cNvSpPr>
          <p:nvPr>
            <p:custDataLst>
              <p:tags r:id="rId43"/>
            </p:custDataLst>
          </p:nvPr>
        </p:nvSpPr>
        <p:spPr bwMode="auto">
          <a:xfrm>
            <a:off x="6763535" y="3504358"/>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Internal Resistance (R</a:t>
            </a:r>
            <a:r>
              <a:rPr lang="de-DE" sz="1223" kern="0" baseline="-25000" dirty="0">
                <a:solidFill>
                  <a:srgbClr val="000000"/>
                </a:solidFill>
                <a:latin typeface="Arial" pitchFamily="34" charset="0"/>
              </a:rPr>
              <a:t>i</a:t>
            </a:r>
            <a:r>
              <a:rPr lang="de-DE" sz="1223" kern="0" dirty="0">
                <a:solidFill>
                  <a:srgbClr val="000000"/>
                </a:solidFill>
                <a:latin typeface="Arial" pitchFamily="34" charset="0"/>
              </a:rPr>
              <a:t>)</a:t>
            </a:r>
            <a:endParaRPr sz="1223" kern="0" dirty="0">
              <a:solidFill>
                <a:srgbClr val="000000"/>
              </a:solidFill>
              <a:latin typeface="Arial" pitchFamily="34" charset="0"/>
            </a:endParaRPr>
          </a:p>
        </p:txBody>
      </p:sp>
      <p:sp>
        <p:nvSpPr>
          <p:cNvPr id="72" name="Line 49">
            <a:extLst>
              <a:ext uri="{FF2B5EF4-FFF2-40B4-BE49-F238E27FC236}">
                <a16:creationId xmlns:a16="http://schemas.microsoft.com/office/drawing/2014/main" id="{32B13DEF-F5C8-6702-035F-ECEFEBCBF62A}"/>
              </a:ext>
            </a:extLst>
          </p:cNvPr>
          <p:cNvSpPr>
            <a:spLocks noChangeShapeType="1"/>
          </p:cNvSpPr>
          <p:nvPr>
            <p:custDataLst>
              <p:tags r:id="rId44"/>
            </p:custDataLst>
          </p:nvPr>
        </p:nvSpPr>
        <p:spPr bwMode="auto">
          <a:xfrm>
            <a:off x="9143484" y="3715114"/>
            <a:ext cx="119598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cxnSp>
        <p:nvCxnSpPr>
          <p:cNvPr id="88" name="AutoShape 29">
            <a:extLst>
              <a:ext uri="{FF2B5EF4-FFF2-40B4-BE49-F238E27FC236}">
                <a16:creationId xmlns:a16="http://schemas.microsoft.com/office/drawing/2014/main" id="{C0C0DCB5-653C-8344-9F23-3A14F2762BE1}"/>
              </a:ext>
            </a:extLst>
          </p:cNvPr>
          <p:cNvCxnSpPr>
            <a:cxnSpLocks noChangeAspect="1" noChangeShapeType="1"/>
          </p:cNvCxnSpPr>
          <p:nvPr>
            <p:custDataLst>
              <p:tags r:id="rId45"/>
            </p:custDataLst>
          </p:nvPr>
        </p:nvCxnSpPr>
        <p:spPr bwMode="auto">
          <a:xfrm>
            <a:off x="9840420" y="3724854"/>
            <a:ext cx="0" cy="251692"/>
          </a:xfrm>
          <a:prstGeom prst="straightConnector1">
            <a:avLst/>
          </a:prstGeom>
          <a:noFill/>
          <a:ln w="25400">
            <a:solidFill>
              <a:srgbClr val="000000"/>
            </a:solidFill>
            <a:round/>
            <a:headEnd type="oval" w="med" len="med"/>
            <a:tailEnd type="triangle" w="med" len="med"/>
          </a:ln>
        </p:spPr>
      </p:cxnSp>
      <p:sp>
        <p:nvSpPr>
          <p:cNvPr id="19" name="Rechteck 18">
            <a:extLst>
              <a:ext uri="{FF2B5EF4-FFF2-40B4-BE49-F238E27FC236}">
                <a16:creationId xmlns:a16="http://schemas.microsoft.com/office/drawing/2014/main" id="{D34EBF97-7040-D4E6-21CD-E9D470DC99B8}"/>
              </a:ext>
            </a:extLst>
          </p:cNvPr>
          <p:cNvSpPr/>
          <p:nvPr/>
        </p:nvSpPr>
        <p:spPr>
          <a:xfrm>
            <a:off x="130630" y="1052736"/>
            <a:ext cx="1483955" cy="222607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3" name="Titel 1">
            <a:extLst>
              <a:ext uri="{FF2B5EF4-FFF2-40B4-BE49-F238E27FC236}">
                <a16:creationId xmlns:a16="http://schemas.microsoft.com/office/drawing/2014/main" id="{267BAA58-6487-B043-FF73-82BC254E9A37}"/>
              </a:ext>
            </a:extLst>
          </p:cNvPr>
          <p:cNvSpPr txBox="1">
            <a:spLocks/>
          </p:cNvSpPr>
          <p:nvPr/>
        </p:nvSpPr>
        <p:spPr>
          <a:xfrm>
            <a:off x="119336" y="-27384"/>
            <a:ext cx="11065042" cy="163116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3600" b="1" dirty="0">
                <a:solidFill>
                  <a:prstClr val="black"/>
                </a:solidFill>
                <a:latin typeface="Calibri Light" panose="020F0302020204030204"/>
              </a:rPr>
              <a:t>Rechargeable Electrical Energy Storage System(REESS)</a:t>
            </a:r>
          </a:p>
          <a:p>
            <a:r>
              <a:rPr lang="en-US" sz="2800" dirty="0">
                <a:solidFill>
                  <a:prstClr val="black"/>
                </a:solidFill>
                <a:latin typeface="Calibri Light" panose="020F0302020204030204"/>
              </a:rPr>
              <a:t>(Example: Lead acid battery state detection)</a:t>
            </a:r>
            <a:br>
              <a:rPr lang="en-US" sz="2800" b="1" dirty="0">
                <a:solidFill>
                  <a:prstClr val="black"/>
                </a:solidFill>
                <a:latin typeface="Calibri Light" panose="020F0302020204030204"/>
              </a:rPr>
            </a:br>
            <a:r>
              <a:rPr lang="en-US" sz="3600" dirty="0">
                <a:solidFill>
                  <a:prstClr val="black"/>
                </a:solidFill>
                <a:latin typeface="Calibri Light" panose="020F0302020204030204"/>
              </a:rPr>
              <a:t> </a:t>
            </a:r>
            <a:endParaRPr lang="de-DE" sz="3600" dirty="0"/>
          </a:p>
        </p:txBody>
      </p:sp>
      <p:sp>
        <p:nvSpPr>
          <p:cNvPr id="3" name="Line 60">
            <a:extLst>
              <a:ext uri="{FF2B5EF4-FFF2-40B4-BE49-F238E27FC236}">
                <a16:creationId xmlns:a16="http://schemas.microsoft.com/office/drawing/2014/main" id="{9DF9EB37-9D9B-84D4-0516-BC259915A33C}"/>
              </a:ext>
            </a:extLst>
          </p:cNvPr>
          <p:cNvSpPr>
            <a:spLocks noChangeShapeType="1"/>
          </p:cNvSpPr>
          <p:nvPr>
            <p:custDataLst>
              <p:tags r:id="rId46"/>
            </p:custDataLst>
          </p:nvPr>
        </p:nvSpPr>
        <p:spPr bwMode="auto">
          <a:xfrm>
            <a:off x="3757836" y="1780264"/>
            <a:ext cx="7435" cy="1016364"/>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Tree>
    <p:extLst>
      <p:ext uri="{BB962C8B-B14F-4D97-AF65-F5344CB8AC3E}">
        <p14:creationId xmlns:p14="http://schemas.microsoft.com/office/powerpoint/2010/main" val="398028171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Diagramm 8">
            <a:extLst>
              <a:ext uri="{FF2B5EF4-FFF2-40B4-BE49-F238E27FC236}">
                <a16:creationId xmlns:a16="http://schemas.microsoft.com/office/drawing/2014/main" id="{5B6A340F-8A06-8B6A-A406-7FB4AEA22239}"/>
              </a:ext>
            </a:extLst>
          </p:cNvPr>
          <p:cNvGraphicFramePr/>
          <p:nvPr/>
        </p:nvGraphicFramePr>
        <p:xfrm>
          <a:off x="514351" y="796703"/>
          <a:ext cx="11039474" cy="4196395"/>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feld 10">
            <a:extLst>
              <a:ext uri="{FF2B5EF4-FFF2-40B4-BE49-F238E27FC236}">
                <a16:creationId xmlns:a16="http://schemas.microsoft.com/office/drawing/2014/main" id="{FE198CF2-9889-2713-804C-BC32B4B5CF28}"/>
              </a:ext>
            </a:extLst>
          </p:cNvPr>
          <p:cNvSpPr txBox="1"/>
          <p:nvPr/>
        </p:nvSpPr>
        <p:spPr>
          <a:xfrm>
            <a:off x="225303" y="4768489"/>
            <a:ext cx="11617569" cy="1941301"/>
          </a:xfrm>
          <a:prstGeom prst="rect">
            <a:avLst/>
          </a:prstGeom>
          <a:noFill/>
          <a:ln>
            <a:solidFill>
              <a:schemeClr val="accent1"/>
            </a:solidFill>
          </a:ln>
        </p:spPr>
        <p:txBody>
          <a:bodyPr wrap="square">
            <a:spAutoFit/>
          </a:bodyPr>
          <a:lstStyle/>
          <a:p>
            <a:pPr>
              <a:lnSpc>
                <a:spcPct val="150000"/>
              </a:lnSpc>
            </a:pPr>
            <a:r>
              <a:rPr lang="en-US"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Nominal Content 60Ah Pb Battery</a:t>
            </a:r>
            <a:r>
              <a:rPr lang="en-US" sz="1600" b="0" i="0"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t>
            </a:r>
            <a:r>
              <a:rPr lang="en-US"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72</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0Wh / </a:t>
            </a:r>
            <a:r>
              <a:rPr lang="en-US" sz="1600" b="0" i="0"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degraded battery</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10% of initial value.</a:t>
            </a:r>
          </a:p>
          <a:p>
            <a:pPr>
              <a:lnSpc>
                <a:spcPct val="150000"/>
              </a:lnSpc>
            </a:pP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MRM</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2 x double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lane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change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braking</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to</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standstill;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Full</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-size SUV,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hydraulic</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brakes</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p>
          <a:p>
            <a:pPr>
              <a:lnSpc>
                <a:spcPct val="150000"/>
              </a:lnSpc>
            </a:pP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9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full</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brake</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actuation</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en-US"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full actuation with 7s hold, M1 vehicle, hydraulic brake system, worst case estimation</a:t>
            </a:r>
          </a:p>
          <a:p>
            <a:pPr>
              <a:lnSpc>
                <a:spcPct val="150000"/>
              </a:lnSpc>
            </a:pP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base</a:t>
            </a:r>
            <a:r>
              <a:rPr lang="de-DE" sz="1600" i="1"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a:t>
            </a:r>
            <a:r>
              <a:rPr lang="de-DE" sz="1600" i="1"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Power Net</a:t>
            </a:r>
            <a:r>
              <a:rPr lang="de-DE" sz="1600" u="sng">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C-Segment BEV,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drive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cycle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with</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minimal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comfort</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loads</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source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vehicle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measurements</a:t>
            </a:r>
            <a:endPar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endParaRPr>
          </a:p>
          <a:p>
            <a:pPr>
              <a:lnSpc>
                <a:spcPct val="150000"/>
              </a:lnSpc>
            </a:pPr>
            <a:r>
              <a:rPr lang="de-DE" sz="1600" i="1" u="sng"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b</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ase</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a:t>
            </a:r>
            <a:r>
              <a:rPr lang="de-DE" sz="1600" b="0" i="1" u="sng"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Power Net </a:t>
            </a:r>
            <a:r>
              <a:rPr lang="de-DE" sz="1600" b="0" i="1" u="sng"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max</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luxury</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BEV,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drive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cycle</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with</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max</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comfort</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b="0" i="0" u="none" strike="noStrike" baseline="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loads</a:t>
            </a:r>
            <a:r>
              <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source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vehicle</a:t>
            </a:r>
            <a:r>
              <a:rPr lang="de-DE" sz="160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 </a:t>
            </a:r>
            <a:r>
              <a:rPr lang="de-DE" sz="1600" err="1">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rPr>
              <a:t>measurements</a:t>
            </a:r>
            <a:endParaRPr lang="de-DE" sz="1600" b="0" i="0" u="none" strike="noStrike" baseline="0">
              <a:solidFill>
                <a:srgbClr val="000000"/>
              </a:solidFill>
              <a:latin typeface="Bosch Sans Global" panose="020B0604020202020204" pitchFamily="34" charset="-128"/>
              <a:ea typeface="Bosch Sans Global" panose="020B0604020202020204" pitchFamily="34" charset="-128"/>
              <a:cs typeface="Bosch Sans Global" panose="020B0604020202020204" pitchFamily="34" charset="-128"/>
            </a:endParaRPr>
          </a:p>
        </p:txBody>
      </p:sp>
      <p:sp>
        <p:nvSpPr>
          <p:cNvPr id="4" name="Titel 2">
            <a:extLst>
              <a:ext uri="{FF2B5EF4-FFF2-40B4-BE49-F238E27FC236}">
                <a16:creationId xmlns:a16="http://schemas.microsoft.com/office/drawing/2014/main" id="{20F54C98-795F-7E7B-E6ED-3EF60F0B3F89}"/>
              </a:ext>
            </a:extLst>
          </p:cNvPr>
          <p:cNvSpPr txBox="1">
            <a:spLocks/>
          </p:cNvSpPr>
          <p:nvPr/>
        </p:nvSpPr>
        <p:spPr>
          <a:xfrm>
            <a:off x="838200" y="131986"/>
            <a:ext cx="10515600" cy="835025"/>
          </a:xfrm>
          <a:prstGeom prst="rect">
            <a:avLst/>
          </a:prstGeom>
        </p:spPr>
        <p:txBody>
          <a:bodyPr vert="horz" lIns="91440" tIns="45720" rIns="91440" bIns="45720" rtlCol="0" anchor="b">
            <a:normAutofit fontScale="70000" lnSpcReduction="200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a:t>Energy content comparison (e.g., M1 vehicle) </a:t>
            </a:r>
          </a:p>
        </p:txBody>
      </p:sp>
    </p:spTree>
    <p:extLst>
      <p:ext uri="{BB962C8B-B14F-4D97-AF65-F5344CB8AC3E}">
        <p14:creationId xmlns:p14="http://schemas.microsoft.com/office/powerpoint/2010/main" val="1449910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4" name="Rectangle 13">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71E4E547-4030-11F6-DBD0-423D09F30D12}"/>
              </a:ext>
            </a:extLst>
          </p:cNvPr>
          <p:cNvSpPr>
            <a:spLocks noGrp="1"/>
          </p:cNvSpPr>
          <p:nvPr>
            <p:ph type="title"/>
          </p:nvPr>
        </p:nvSpPr>
        <p:spPr>
          <a:xfrm>
            <a:off x="838200" y="184805"/>
            <a:ext cx="10874424" cy="1505883"/>
          </a:xfrm>
        </p:spPr>
        <p:txBody>
          <a:bodyPr vert="horz" lIns="91440" tIns="45720" rIns="91440" bIns="45720" rtlCol="0" anchor="ctr">
            <a:noAutofit/>
          </a:bodyPr>
          <a:lstStyle/>
          <a:p>
            <a:r>
              <a:rPr lang="en-US" sz="3600" b="1" kern="1200" dirty="0">
                <a:solidFill>
                  <a:schemeClr val="tx1"/>
                </a:solidFill>
                <a:latin typeface="+mj-lt"/>
                <a:ea typeface="+mj-ea"/>
                <a:cs typeface="+mj-cs"/>
              </a:rPr>
              <a:t>EBSIG I Specialist sub-group to address the energy question</a:t>
            </a:r>
            <a:br>
              <a:rPr lang="en-US" sz="3600" b="1" kern="1200" dirty="0">
                <a:solidFill>
                  <a:schemeClr val="tx1"/>
                </a:solidFill>
                <a:latin typeface="+mj-lt"/>
                <a:ea typeface="+mj-ea"/>
                <a:cs typeface="+mj-cs"/>
              </a:rPr>
            </a:br>
            <a:r>
              <a:rPr lang="en-US" sz="3600" kern="1200" dirty="0">
                <a:solidFill>
                  <a:schemeClr val="tx1"/>
                </a:solidFill>
                <a:latin typeface="+mj-lt"/>
                <a:ea typeface="+mj-ea"/>
                <a:cs typeface="+mj-cs"/>
              </a:rPr>
              <a:t>Meetings</a:t>
            </a:r>
          </a:p>
        </p:txBody>
      </p:sp>
      <p:sp>
        <p:nvSpPr>
          <p:cNvPr id="9" name="Rectangle 2">
            <a:extLst>
              <a:ext uri="{FF2B5EF4-FFF2-40B4-BE49-F238E27FC236}">
                <a16:creationId xmlns:a16="http://schemas.microsoft.com/office/drawing/2014/main" id="{3B66B0BC-E0F3-9A63-E44D-EE6A5687F11C}"/>
              </a:ext>
            </a:extLst>
          </p:cNvPr>
          <p:cNvSpPr>
            <a:spLocks noChangeArrowheads="1"/>
          </p:cNvSpPr>
          <p:nvPr/>
        </p:nvSpPr>
        <p:spPr bwMode="auto">
          <a:xfrm>
            <a:off x="3605213" y="357346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de-DE"/>
          </a:p>
        </p:txBody>
      </p:sp>
      <p:graphicFrame>
        <p:nvGraphicFramePr>
          <p:cNvPr id="8" name="Tabelle 7">
            <a:extLst>
              <a:ext uri="{FF2B5EF4-FFF2-40B4-BE49-F238E27FC236}">
                <a16:creationId xmlns:a16="http://schemas.microsoft.com/office/drawing/2014/main" id="{E76D356E-19EB-6AF2-9F7C-85E474ED9540}"/>
              </a:ext>
            </a:extLst>
          </p:cNvPr>
          <p:cNvGraphicFramePr>
            <a:graphicFrameLocks noGrp="1"/>
          </p:cNvGraphicFramePr>
          <p:nvPr>
            <p:extLst>
              <p:ext uri="{D42A27DB-BD31-4B8C-83A1-F6EECF244321}">
                <p14:modId xmlns:p14="http://schemas.microsoft.com/office/powerpoint/2010/main" val="2832427550"/>
              </p:ext>
            </p:extLst>
          </p:nvPr>
        </p:nvGraphicFramePr>
        <p:xfrm>
          <a:off x="983432" y="1845426"/>
          <a:ext cx="9937104" cy="4450305"/>
        </p:xfrm>
        <a:graphic>
          <a:graphicData uri="http://schemas.openxmlformats.org/drawingml/2006/table">
            <a:tbl>
              <a:tblPr firstRow="1" firstCol="1" bandRow="1"/>
              <a:tblGrid>
                <a:gridCol w="1155350">
                  <a:extLst>
                    <a:ext uri="{9D8B030D-6E8A-4147-A177-3AD203B41FA5}">
                      <a16:colId xmlns:a16="http://schemas.microsoft.com/office/drawing/2014/main" val="1054602396"/>
                    </a:ext>
                  </a:extLst>
                </a:gridCol>
                <a:gridCol w="4390877">
                  <a:extLst>
                    <a:ext uri="{9D8B030D-6E8A-4147-A177-3AD203B41FA5}">
                      <a16:colId xmlns:a16="http://schemas.microsoft.com/office/drawing/2014/main" val="2696090446"/>
                    </a:ext>
                  </a:extLst>
                </a:gridCol>
                <a:gridCol w="4390877">
                  <a:extLst>
                    <a:ext uri="{9D8B030D-6E8A-4147-A177-3AD203B41FA5}">
                      <a16:colId xmlns:a16="http://schemas.microsoft.com/office/drawing/2014/main" val="2836535041"/>
                    </a:ext>
                  </a:extLst>
                </a:gridCol>
              </a:tblGrid>
              <a:tr h="526705">
                <a:tc>
                  <a:txBody>
                    <a:bodyPr/>
                    <a:lstStyle/>
                    <a:p>
                      <a:pPr algn="ctr">
                        <a:lnSpc>
                          <a:spcPct val="107000"/>
                        </a:lnSpc>
                      </a:pPr>
                      <a:r>
                        <a:rPr lang="en-US" sz="2800" b="1">
                          <a:effectLst/>
                          <a:latin typeface="Calibri" panose="020F0502020204030204" pitchFamily="34" charset="0"/>
                          <a:ea typeface="Calibri" panose="020F0502020204030204" pitchFamily="34" charset="0"/>
                          <a:cs typeface="Times New Roman" panose="02020603050405020304" pitchFamily="18" charset="0"/>
                        </a:rPr>
                        <a:t>No</a:t>
                      </a:r>
                      <a:endParaRPr lang="de-DE" sz="280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b="1">
                          <a:effectLst/>
                          <a:latin typeface="Calibri" panose="020F0502020204030204" pitchFamily="34" charset="0"/>
                          <a:ea typeface="Calibri" panose="020F0502020204030204" pitchFamily="34" charset="0"/>
                          <a:cs typeface="Times New Roman" panose="02020603050405020304" pitchFamily="18" charset="0"/>
                        </a:rPr>
                        <a:t>Industry Preparation</a:t>
                      </a:r>
                      <a:endParaRPr lang="de-DE" sz="280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b="1" dirty="0">
                          <a:effectLst/>
                          <a:latin typeface="Calibri" panose="020F0502020204030204" pitchFamily="34" charset="0"/>
                          <a:ea typeface="Calibri" panose="020F0502020204030204" pitchFamily="34" charset="0"/>
                          <a:cs typeface="Times New Roman" panose="02020603050405020304" pitchFamily="18" charset="0"/>
                        </a:rPr>
                        <a:t>SIG EMB Subgroup Energy</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3788609"/>
                  </a:ext>
                </a:extLst>
              </a:tr>
              <a:tr h="980900">
                <a:tc>
                  <a:txBody>
                    <a:bodyPr/>
                    <a:lstStyle/>
                    <a:p>
                      <a:pPr algn="ct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1</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b="0" dirty="0">
                          <a:effectLst/>
                          <a:latin typeface="Calibri" panose="020F0502020204030204" pitchFamily="34" charset="0"/>
                          <a:ea typeface="Calibri" panose="020F0502020204030204" pitchFamily="34" charset="0"/>
                          <a:cs typeface="Times New Roman" panose="02020603050405020304" pitchFamily="18" charset="0"/>
                        </a:rPr>
                        <a:t>25-07-2023</a:t>
                      </a:r>
                      <a:r>
                        <a:rPr lang="en-US" sz="2800" dirty="0">
                          <a:effectLst/>
                          <a:latin typeface="Calibri" panose="020F0502020204030204" pitchFamily="34" charset="0"/>
                          <a:ea typeface="Calibri" panose="020F0502020204030204" pitchFamily="34" charset="0"/>
                          <a:cs typeface="Times New Roman" panose="02020603050405020304" pitchFamily="18" charset="0"/>
                        </a:rPr>
                        <a:t> (Kick-off)</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09:00 AM-12:00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73755497"/>
                  </a:ext>
                </a:extLst>
              </a:tr>
              <a:tr h="980900">
                <a:tc>
                  <a:txBody>
                    <a:bodyPr/>
                    <a:lstStyle/>
                    <a:p>
                      <a:pPr algn="ct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2</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31-07-2023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08:00 AM-9:30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b="0" dirty="0">
                          <a:effectLst/>
                          <a:latin typeface="Calibri" panose="020F0502020204030204" pitchFamily="34" charset="0"/>
                          <a:ea typeface="Calibri" panose="020F0502020204030204" pitchFamily="34" charset="0"/>
                          <a:cs typeface="Times New Roman" panose="02020603050405020304" pitchFamily="18" charset="0"/>
                        </a:rPr>
                        <a:t>01-08-2023</a:t>
                      </a:r>
                      <a:r>
                        <a:rPr lang="en-US" sz="2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09:00 AM-12:00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67073610"/>
                  </a:ext>
                </a:extLst>
              </a:tr>
              <a:tr h="980900">
                <a:tc>
                  <a:txBody>
                    <a:bodyPr/>
                    <a:lstStyle/>
                    <a:p>
                      <a:pPr algn="ct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3</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07-08-2023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08:00 AM-9:30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08-08-2023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09:00 AM-12:00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27293342"/>
                  </a:ext>
                </a:extLst>
              </a:tr>
              <a:tr h="980900">
                <a:tc>
                  <a:txBody>
                    <a:bodyPr/>
                    <a:lstStyle/>
                    <a:p>
                      <a:pPr algn="ct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4</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10-08-2023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08:00 AM-9:30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16-08-2023 </a:t>
                      </a:r>
                    </a:p>
                    <a:p>
                      <a:pPr>
                        <a:lnSpc>
                          <a:spcPct val="107000"/>
                        </a:lnSpc>
                      </a:pPr>
                      <a:r>
                        <a:rPr lang="en-US" sz="2800" dirty="0">
                          <a:effectLst/>
                          <a:latin typeface="Calibri" panose="020F0502020204030204" pitchFamily="34" charset="0"/>
                          <a:ea typeface="Calibri" panose="020F0502020204030204" pitchFamily="34" charset="0"/>
                          <a:cs typeface="Times New Roman" panose="02020603050405020304" pitchFamily="18" charset="0"/>
                        </a:rPr>
                        <a:t>09:00 AM-12:00 AM CET</a:t>
                      </a:r>
                      <a:endParaRPr lang="de-DE" sz="2800" dirty="0">
                        <a:effectLst/>
                        <a:latin typeface="Calibri" panose="020F0502020204030204" pitchFamily="34" charset="0"/>
                        <a:ea typeface="Calibri" panose="020F0502020204030204" pitchFamily="34" charset="0"/>
                        <a:cs typeface="Times New Roman" panose="02020603050405020304" pitchFamily="18" charset="0"/>
                      </a:endParaRPr>
                    </a:p>
                  </a:txBody>
                  <a:tcPr marL="173639" marR="17363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31405596"/>
                  </a:ext>
                </a:extLst>
              </a:tr>
            </a:tbl>
          </a:graphicData>
        </a:graphic>
      </p:graphicFrame>
    </p:spTree>
    <p:extLst>
      <p:ext uri="{BB962C8B-B14F-4D97-AF65-F5344CB8AC3E}">
        <p14:creationId xmlns:p14="http://schemas.microsoft.com/office/powerpoint/2010/main" val="3200658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4</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Comparison PBS to EMB</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792324" y="1340767"/>
            <a:ext cx="11280340" cy="542097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r>
              <a:rPr kumimoji="0" lang="en-US" sz="2400" b="1" i="0" u="none" strike="noStrike" kern="1200" cap="none" spc="0" normalizeH="0" baseline="0" noProof="0" dirty="0">
                <a:ln>
                  <a:noFill/>
                </a:ln>
                <a:solidFill>
                  <a:sysClr val="windowText" lastClr="000000"/>
                </a:solidFill>
                <a:effectLst/>
                <a:uLnTx/>
                <a:uFillTx/>
                <a:latin typeface="Calibri" panose="020F0502020204030204"/>
                <a:ea typeface="+mn-ea"/>
                <a:cs typeface="+mn-cs"/>
              </a:rPr>
              <a:t>Pneumatic Braking Systems (PBS)</a:t>
            </a:r>
          </a:p>
          <a:p>
            <a:pPr lvl="1">
              <a:spcBef>
                <a:spcPts val="1000"/>
              </a:spcBef>
            </a:pPr>
            <a:r>
              <a:rPr lang="en-US" dirty="0">
                <a:solidFill>
                  <a:sysClr val="windowText" lastClr="000000"/>
                </a:solidFill>
                <a:latin typeface="Calibri" panose="020F0502020204030204"/>
              </a:rPr>
              <a:t>the reserve of energy </a:t>
            </a:r>
            <a:r>
              <a:rPr lang="en-US" u="sng" dirty="0">
                <a:solidFill>
                  <a:sysClr val="windowText" lastClr="000000"/>
                </a:solidFill>
                <a:latin typeface="Calibri" panose="020F0502020204030204"/>
              </a:rPr>
              <a:t>can be measured </a:t>
            </a:r>
            <a:r>
              <a:rPr lang="en-US" dirty="0">
                <a:solidFill>
                  <a:sysClr val="windowText" lastClr="000000"/>
                </a:solidFill>
                <a:latin typeface="Calibri" panose="020F0502020204030204"/>
              </a:rPr>
              <a:t>and monitored at any time </a:t>
            </a:r>
            <a:r>
              <a:rPr lang="en-US" u="sng" dirty="0">
                <a:solidFill>
                  <a:sysClr val="windowText" lastClr="000000"/>
                </a:solidFill>
                <a:latin typeface="Calibri" panose="020F0502020204030204"/>
              </a:rPr>
              <a:t>directly (</a:t>
            </a:r>
            <a:r>
              <a:rPr lang="en-US" dirty="0">
                <a:solidFill>
                  <a:sysClr val="windowText" lastClr="000000"/>
                </a:solidFill>
                <a:latin typeface="Calibri" panose="020F0502020204030204"/>
              </a:rPr>
              <a:t>by direct means at the moment of TA and PTI ) </a:t>
            </a:r>
          </a:p>
          <a:p>
            <a:pPr lvl="1">
              <a:spcBef>
                <a:spcPts val="1000"/>
              </a:spcBef>
            </a:pPr>
            <a:r>
              <a:rPr kumimoji="0" lang="en-US" i="0" strike="noStrike" kern="1200" cap="none" spc="0" normalizeH="0" baseline="0" noProof="0" dirty="0">
                <a:ln>
                  <a:noFill/>
                </a:ln>
                <a:solidFill>
                  <a:sysClr val="windowText" lastClr="000000"/>
                </a:solidFill>
                <a:effectLst/>
                <a:uLnTx/>
                <a:uFillTx/>
                <a:latin typeface="Calibri" panose="020F0502020204030204"/>
                <a:ea typeface="+mn-ea"/>
                <a:cs typeface="+mn-cs"/>
              </a:rPr>
              <a:t>the reserve of energy is direct proportional to the forcing clamp of the actuators.</a:t>
            </a:r>
          </a:p>
          <a:p>
            <a:pPr lvl="1">
              <a:spcBef>
                <a:spcPts val="1000"/>
              </a:spcBef>
            </a:pPr>
            <a:r>
              <a:rPr lang="en-US" dirty="0">
                <a:solidFill>
                  <a:sysClr val="windowText" lastClr="000000"/>
                </a:solidFill>
                <a:latin typeface="Calibri" panose="020F0502020204030204"/>
              </a:rPr>
              <a:t>the </a:t>
            </a:r>
            <a:r>
              <a:rPr kumimoji="0" lang="en-US" i="0" strike="noStrike" kern="1200" cap="none" spc="0" normalizeH="0" baseline="0" noProof="0" dirty="0">
                <a:ln>
                  <a:noFill/>
                </a:ln>
                <a:solidFill>
                  <a:sysClr val="windowText" lastClr="000000"/>
                </a:solidFill>
                <a:effectLst/>
                <a:uLnTx/>
                <a:uFillTx/>
                <a:latin typeface="Calibri" panose="020F0502020204030204"/>
                <a:ea typeface="+mn-ea"/>
                <a:cs typeface="+mn-cs"/>
                <a:sym typeface="Wingdings" panose="05000000000000000000" pitchFamily="2" charset="2"/>
              </a:rPr>
              <a:t>clamping force depends directly on the number of full stroke applications.</a:t>
            </a:r>
          </a:p>
          <a:p>
            <a:pPr marL="0" indent="0">
              <a:buNone/>
              <a:defRPr/>
            </a:pPr>
            <a:r>
              <a:rPr lang="en-US" sz="2400" b="1" dirty="0">
                <a:solidFill>
                  <a:sysClr val="windowText" lastClr="000000"/>
                </a:solidFill>
                <a:latin typeface="Calibri" panose="020F0502020204030204"/>
                <a:sym typeface="Wingdings" panose="05000000000000000000" pitchFamily="2" charset="2"/>
              </a:rPr>
              <a:t>EMB</a:t>
            </a:r>
          </a:p>
          <a:p>
            <a:pPr lvl="1"/>
            <a:r>
              <a:rPr lang="en-US" dirty="0">
                <a:solidFill>
                  <a:sysClr val="windowText" lastClr="000000"/>
                </a:solidFill>
                <a:latin typeface="Calibri" panose="020F0502020204030204"/>
                <a:sym typeface="Wingdings" panose="05000000000000000000" pitchFamily="2" charset="2"/>
              </a:rPr>
              <a:t>the reserve of energy </a:t>
            </a:r>
            <a:r>
              <a:rPr lang="en-US" b="1" u="sng" dirty="0">
                <a:solidFill>
                  <a:sysClr val="windowText" lastClr="000000"/>
                </a:solidFill>
                <a:latin typeface="Calibri" panose="020F0502020204030204"/>
                <a:sym typeface="Wingdings" panose="05000000000000000000" pitchFamily="2" charset="2"/>
              </a:rPr>
              <a:t>cannot</a:t>
            </a:r>
            <a:r>
              <a:rPr lang="en-US" u="sng" dirty="0">
                <a:solidFill>
                  <a:sysClr val="windowText" lastClr="000000"/>
                </a:solidFill>
                <a:latin typeface="Calibri" panose="020F0502020204030204"/>
                <a:sym typeface="Wingdings" panose="05000000000000000000" pitchFamily="2" charset="2"/>
              </a:rPr>
              <a:t> be measured </a:t>
            </a:r>
            <a:r>
              <a:rPr lang="en-US" dirty="0">
                <a:solidFill>
                  <a:sysClr val="windowText" lastClr="000000"/>
                </a:solidFill>
                <a:latin typeface="Calibri" panose="020F0502020204030204"/>
                <a:sym typeface="Wingdings" panose="05000000000000000000" pitchFamily="2" charset="2"/>
              </a:rPr>
              <a:t>and monitored at any time </a:t>
            </a:r>
            <a:r>
              <a:rPr lang="en-US" u="sng" dirty="0">
                <a:solidFill>
                  <a:sysClr val="windowText" lastClr="000000"/>
                </a:solidFill>
                <a:latin typeface="Calibri" panose="020F0502020204030204"/>
                <a:sym typeface="Wingdings" panose="05000000000000000000" pitchFamily="2" charset="2"/>
              </a:rPr>
              <a:t>directly</a:t>
            </a:r>
            <a:r>
              <a:rPr lang="en-US" dirty="0">
                <a:solidFill>
                  <a:sysClr val="windowText" lastClr="000000"/>
                </a:solidFill>
                <a:latin typeface="Calibri" panose="020F0502020204030204"/>
                <a:sym typeface="Wingdings" panose="05000000000000000000" pitchFamily="2" charset="2"/>
              </a:rPr>
              <a:t>.</a:t>
            </a:r>
          </a:p>
          <a:p>
            <a:pPr lvl="1"/>
            <a:r>
              <a:rPr lang="en-US" dirty="0">
                <a:solidFill>
                  <a:sysClr val="windowText" lastClr="000000"/>
                </a:solidFill>
                <a:latin typeface="Calibri" panose="020F0502020204030204"/>
                <a:sym typeface="Wingdings" panose="05000000000000000000" pitchFamily="2" charset="2"/>
              </a:rPr>
              <a:t>The clamping force depends directly on the output power  [KW] of the reserve of energy , but not on the content of the reserve of energy  [kWh] itself. </a:t>
            </a:r>
          </a:p>
          <a:p>
            <a:pPr lvl="1"/>
            <a:r>
              <a:rPr lang="en-US" dirty="0">
                <a:solidFill>
                  <a:sysClr val="windowText" lastClr="000000"/>
                </a:solidFill>
                <a:latin typeface="Calibri" panose="020F0502020204030204"/>
                <a:sym typeface="Wingdings" panose="05000000000000000000" pitchFamily="2" charset="2"/>
              </a:rPr>
              <a:t>multiple signals (voltage, current, temperature) are necessary to be observed to measure and monitor the output power of the reserve of energy.</a:t>
            </a:r>
          </a:p>
          <a:p>
            <a:pPr lvl="1"/>
            <a:r>
              <a:rPr lang="en-US" dirty="0">
                <a:solidFill>
                  <a:sysClr val="windowText" lastClr="000000"/>
                </a:solidFill>
                <a:latin typeface="Calibri" panose="020F0502020204030204"/>
                <a:sym typeface="Wingdings" panose="05000000000000000000" pitchFamily="2" charset="2"/>
              </a:rPr>
              <a:t>The clamping force does not depend directly on the number of full stroke applications but will be almost constant until as certain discharge level of the reserve of energy is reached.</a:t>
            </a:r>
            <a:endParaRPr kumimoji="0" lang="de-DE"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93080113"/>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 name="Rechteck: abgerundete Ecken 143">
            <a:extLst>
              <a:ext uri="{FF2B5EF4-FFF2-40B4-BE49-F238E27FC236}">
                <a16:creationId xmlns:a16="http://schemas.microsoft.com/office/drawing/2014/main" id="{D13EB7E8-4A7A-0CF1-8D61-CD04D1B4F4CA}"/>
              </a:ext>
            </a:extLst>
          </p:cNvPr>
          <p:cNvSpPr/>
          <p:nvPr/>
        </p:nvSpPr>
        <p:spPr>
          <a:xfrm>
            <a:off x="143675" y="1628800"/>
            <a:ext cx="1592627" cy="3342751"/>
          </a:xfrm>
          <a:prstGeom prst="roundRect">
            <a:avLst/>
          </a:prstGeom>
          <a:pattFill prst="pct5">
            <a:fgClr>
              <a:schemeClr val="accent1"/>
            </a:fgClr>
            <a:bgClr>
              <a:schemeClr val="bg1">
                <a:lumMod val="95000"/>
              </a:schemeClr>
            </a:bgClr>
          </a:pattFill>
          <a:ln w="38100">
            <a:solidFill>
              <a:schemeClr val="tx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t"/>
          <a:lstStyle/>
          <a:p>
            <a:br>
              <a:rPr lang="en-US" sz="1800" b="1" dirty="0">
                <a:solidFill>
                  <a:schemeClr val="tx1"/>
                </a:solidFill>
              </a:rPr>
            </a:br>
            <a:r>
              <a:rPr lang="en-US" sz="1800" b="1" dirty="0">
                <a:solidFill>
                  <a:schemeClr val="tx1"/>
                </a:solidFill>
              </a:rPr>
              <a:t>Reserves </a:t>
            </a:r>
          </a:p>
          <a:p>
            <a:r>
              <a:rPr lang="en-US" sz="1800" b="1" dirty="0">
                <a:solidFill>
                  <a:schemeClr val="tx1"/>
                </a:solidFill>
              </a:rPr>
              <a:t>of Energy dedicated </a:t>
            </a:r>
          </a:p>
          <a:p>
            <a:r>
              <a:rPr lang="en-US" sz="1800" b="1" dirty="0">
                <a:solidFill>
                  <a:schemeClr val="tx1"/>
                </a:solidFill>
              </a:rPr>
              <a:t>to other</a:t>
            </a:r>
          </a:p>
          <a:p>
            <a:r>
              <a:rPr lang="en-US" sz="1800" b="1" dirty="0">
                <a:solidFill>
                  <a:schemeClr val="tx1"/>
                </a:solidFill>
              </a:rPr>
              <a:t>systems </a:t>
            </a:r>
          </a:p>
        </p:txBody>
      </p:sp>
      <p:graphicFrame>
        <p:nvGraphicFramePr>
          <p:cNvPr id="8" name="Objekt 7" hidden="1"/>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Folie" r:id="rId64" imgW="408" imgH="408" progId="TCLayout.ActiveDocument.1">
                  <p:embed/>
                </p:oleObj>
              </mc:Choice>
              <mc:Fallback>
                <p:oleObj name="think-cell Folie" r:id="rId64" imgW="408" imgH="408" progId="TCLayout.ActiveDocument.1">
                  <p:embed/>
                  <p:pic>
                    <p:nvPicPr>
                      <p:cNvPr id="8" name="Objekt 7" hidden="1"/>
                      <p:cNvPicPr/>
                      <p:nvPr/>
                    </p:nvPicPr>
                    <p:blipFill>
                      <a:blip r:embed="rId65"/>
                      <a:stretch>
                        <a:fillRect/>
                      </a:stretch>
                    </p:blipFill>
                    <p:spPr>
                      <a:xfrm>
                        <a:off x="1588" y="1588"/>
                        <a:ext cx="1588" cy="1588"/>
                      </a:xfrm>
                      <a:prstGeom prst="rect">
                        <a:avLst/>
                      </a:prstGeom>
                    </p:spPr>
                  </p:pic>
                </p:oleObj>
              </mc:Fallback>
            </mc:AlternateContent>
          </a:graphicData>
        </a:graphic>
      </p:graphicFrame>
      <p:sp>
        <p:nvSpPr>
          <p:cNvPr id="7" name="Titel 6">
            <a:extLst>
              <a:ext uri="{FF2B5EF4-FFF2-40B4-BE49-F238E27FC236}">
                <a16:creationId xmlns:a16="http://schemas.microsoft.com/office/drawing/2014/main" id="{A97B0B76-2A77-EF6F-62D4-FA0A38EE50AA}"/>
              </a:ext>
            </a:extLst>
          </p:cNvPr>
          <p:cNvSpPr>
            <a:spLocks noGrp="1"/>
          </p:cNvSpPr>
          <p:nvPr>
            <p:ph type="title"/>
          </p:nvPr>
        </p:nvSpPr>
        <p:spPr>
          <a:xfrm>
            <a:off x="3895" y="15164"/>
            <a:ext cx="12234164" cy="634359"/>
          </a:xfrm>
        </p:spPr>
        <p:txBody>
          <a:bodyPr vert="horz">
            <a:noAutofit/>
          </a:bodyPr>
          <a:lstStyle/>
          <a:p>
            <a:r>
              <a:rPr lang="en-US" sz="3000" b="1" dirty="0">
                <a:solidFill>
                  <a:schemeClr val="tx1"/>
                </a:solidFill>
                <a:latin typeface="Calibri" panose="020F0502020204030204" pitchFamily="34" charset="0"/>
                <a:cs typeface="Calibri" panose="020F0502020204030204" pitchFamily="34" charset="0"/>
              </a:rPr>
              <a:t>Rechargeable Electrical Energy Storage System for Braking Systems </a:t>
            </a:r>
            <a:r>
              <a:rPr lang="en-US" sz="3000" dirty="0">
                <a:solidFill>
                  <a:schemeClr val="tx1"/>
                </a:solidFill>
                <a:latin typeface="Calibri" panose="020F0502020204030204" pitchFamily="34" charset="0"/>
                <a:cs typeface="Calibri" panose="020F0502020204030204" pitchFamily="34" charset="0"/>
              </a:rPr>
              <a:t>(</a:t>
            </a:r>
            <a:r>
              <a:rPr lang="en-US" sz="3000" dirty="0">
                <a:solidFill>
                  <a:prstClr val="black"/>
                </a:solidFill>
                <a:latin typeface="Calibri" panose="020F0502020204030204" pitchFamily="34" charset="0"/>
                <a:cs typeface="Calibri" panose="020F0502020204030204" pitchFamily="34" charset="0"/>
              </a:rPr>
              <a:t>REESS</a:t>
            </a:r>
            <a:r>
              <a:rPr lang="en-US" sz="3000" baseline="-25000" dirty="0">
                <a:solidFill>
                  <a:prstClr val="black"/>
                </a:solidFill>
                <a:latin typeface="Calibri" panose="020F0502020204030204" pitchFamily="34" charset="0"/>
                <a:cs typeface="Calibri" panose="020F0502020204030204" pitchFamily="34" charset="0"/>
              </a:rPr>
              <a:t>BS</a:t>
            </a:r>
            <a:r>
              <a:rPr lang="en-US" sz="3000" dirty="0">
                <a:solidFill>
                  <a:schemeClr val="tx1"/>
                </a:solidFill>
                <a:latin typeface="Calibri" panose="020F0502020204030204" pitchFamily="34" charset="0"/>
                <a:cs typeface="Calibri" panose="020F0502020204030204" pitchFamily="34" charset="0"/>
              </a:rPr>
              <a:t>)</a:t>
            </a:r>
            <a:endParaRPr lang="de-DE" sz="3000" dirty="0">
              <a:solidFill>
                <a:schemeClr val="tx1"/>
              </a:solidFill>
              <a:latin typeface="Calibri" panose="020F0502020204030204" pitchFamily="34" charset="0"/>
              <a:cs typeface="Calibri" panose="020F0502020204030204" pitchFamily="34" charset="0"/>
            </a:endParaRPr>
          </a:p>
        </p:txBody>
      </p:sp>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5</a:t>
            </a:fld>
            <a:endParaRPr lang="en-US" dirty="0"/>
          </a:p>
        </p:txBody>
      </p:sp>
      <p:sp>
        <p:nvSpPr>
          <p:cNvPr id="83" name="Foliennummernplatzhalter 3">
            <a:extLst>
              <a:ext uri="{FF2B5EF4-FFF2-40B4-BE49-F238E27FC236}">
                <a16:creationId xmlns:a16="http://schemas.microsoft.com/office/drawing/2014/main" id="{E0DCA1B8-C36A-7D6E-C027-88FE470822C1}"/>
              </a:ext>
            </a:extLst>
          </p:cNvPr>
          <p:cNvSpPr txBox="1">
            <a:spLocks/>
          </p:cNvSpPr>
          <p:nvPr/>
        </p:nvSpPr>
        <p:spPr>
          <a:xfrm>
            <a:off x="8610600" y="6520259"/>
            <a:ext cx="2743200" cy="365125"/>
          </a:xfrm>
          <a:prstGeom prst="rect">
            <a:avLst/>
          </a:prstGeom>
        </p:spPr>
        <p:txBody>
          <a:bodyPr vert="horz" wrap="none" lIns="0" tIns="0" rIns="0" bIns="0" rtlCol="0" anchor="b" anchorCtr="0"/>
          <a:lstStyle>
            <a:defPPr>
              <a:defRPr lang="de-DE"/>
            </a:defPPr>
            <a:lvl1pPr marL="0" algn="r" defTabSz="914400" rtl="0" eaLnBrk="1" latinLnBrk="0" hangingPunct="1">
              <a:defRPr sz="800" b="1" kern="1200">
                <a:no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4898AEC0-503E-4FA4-859C-D0F72D6E3F79}" type="slidenum">
              <a:rPr lang="en-US" noProof="1" smtClean="0"/>
              <a:pPr/>
              <a:t>5</a:t>
            </a:fld>
            <a:endParaRPr lang="en-US" noProof="1"/>
          </a:p>
        </p:txBody>
      </p:sp>
      <p:sp>
        <p:nvSpPr>
          <p:cNvPr id="82" name="Rectangle 11_">
            <a:extLst>
              <a:ext uri="{FF2B5EF4-FFF2-40B4-BE49-F238E27FC236}">
                <a16:creationId xmlns:a16="http://schemas.microsoft.com/office/drawing/2014/main" id="{C8D121C0-C79A-E707-21AF-EEB2DD71C56D}"/>
              </a:ext>
            </a:extLst>
          </p:cNvPr>
          <p:cNvSpPr>
            <a:spLocks noChangeArrowheads="1"/>
          </p:cNvSpPr>
          <p:nvPr>
            <p:custDataLst>
              <p:tags r:id="rId2"/>
            </p:custDataLst>
          </p:nvPr>
        </p:nvSpPr>
        <p:spPr bwMode="auto">
          <a:xfrm>
            <a:off x="2341978" y="2768474"/>
            <a:ext cx="3096000" cy="2160000"/>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r>
              <a:rPr lang="en-US" sz="1200" b="1" kern="0" dirty="0">
                <a:latin typeface="Arial" charset="0"/>
              </a:rPr>
              <a:t>      Estimator of states &amp; parameters</a:t>
            </a:r>
          </a:p>
        </p:txBody>
      </p:sp>
      <p:sp>
        <p:nvSpPr>
          <p:cNvPr id="96" name="Rectangle 12">
            <a:extLst>
              <a:ext uri="{FF2B5EF4-FFF2-40B4-BE49-F238E27FC236}">
                <a16:creationId xmlns:a16="http://schemas.microsoft.com/office/drawing/2014/main" id="{C11A9D13-C14E-675E-63CC-D24F04F644D5}"/>
              </a:ext>
            </a:extLst>
          </p:cNvPr>
          <p:cNvSpPr>
            <a:spLocks noChangeAspect="1" noChangeArrowheads="1"/>
          </p:cNvSpPr>
          <p:nvPr>
            <p:custDataLst>
              <p:tags r:id="rId3"/>
            </p:custDataLst>
          </p:nvPr>
        </p:nvSpPr>
        <p:spPr bwMode="auto">
          <a:xfrm>
            <a:off x="2807600" y="3626963"/>
            <a:ext cx="1911270" cy="596690"/>
          </a:xfrm>
          <a:prstGeom prst="rect">
            <a:avLst/>
          </a:prstGeom>
          <a:solidFill>
            <a:srgbClr val="FFC00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dirty="0">
                <a:solidFill>
                  <a:srgbClr val="000000"/>
                </a:solidFill>
                <a:latin typeface="Arial" charset="0"/>
              </a:rPr>
              <a:t>Model of the </a:t>
            </a:r>
            <a:r>
              <a:rPr lang="sv-SE" sz="1359" kern="0" dirty="0">
                <a:solidFill>
                  <a:srgbClr val="000000"/>
                </a:solidFill>
                <a:latin typeface="Arial" charset="0"/>
              </a:rPr>
              <a:t>ESD</a:t>
            </a:r>
            <a:r>
              <a:rPr sz="1359" kern="0" dirty="0">
                <a:solidFill>
                  <a:srgbClr val="000000"/>
                </a:solidFill>
                <a:latin typeface="Arial" charset="0"/>
              </a:rPr>
              <a:t> </a:t>
            </a:r>
          </a:p>
        </p:txBody>
      </p:sp>
      <p:sp>
        <p:nvSpPr>
          <p:cNvPr id="97" name="Freeform 13">
            <a:extLst>
              <a:ext uri="{FF2B5EF4-FFF2-40B4-BE49-F238E27FC236}">
                <a16:creationId xmlns:a16="http://schemas.microsoft.com/office/drawing/2014/main" id="{B0931750-F6BB-D8B4-E9AF-BA8E44CD085C}"/>
              </a:ext>
            </a:extLst>
          </p:cNvPr>
          <p:cNvSpPr>
            <a:spLocks noChangeAspect="1"/>
          </p:cNvSpPr>
          <p:nvPr>
            <p:custDataLst>
              <p:tags r:id="rId4"/>
            </p:custDataLst>
          </p:nvPr>
        </p:nvSpPr>
        <p:spPr bwMode="auto">
          <a:xfrm>
            <a:off x="2091260" y="2292952"/>
            <a:ext cx="689934" cy="1522389"/>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98" name="Line 14">
            <a:extLst>
              <a:ext uri="{FF2B5EF4-FFF2-40B4-BE49-F238E27FC236}">
                <a16:creationId xmlns:a16="http://schemas.microsoft.com/office/drawing/2014/main" id="{CA0D5BAB-7ACF-58A2-CA6A-99C04006BCE9}"/>
              </a:ext>
            </a:extLst>
          </p:cNvPr>
          <p:cNvSpPr>
            <a:spLocks noChangeAspect="1" noChangeShapeType="1"/>
          </p:cNvSpPr>
          <p:nvPr>
            <p:custDataLst>
              <p:tags r:id="rId5"/>
            </p:custDataLst>
          </p:nvPr>
        </p:nvSpPr>
        <p:spPr bwMode="auto">
          <a:xfrm flipV="1">
            <a:off x="1494572" y="2292953"/>
            <a:ext cx="606229"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99" name="Text Box 15">
            <a:extLst>
              <a:ext uri="{FF2B5EF4-FFF2-40B4-BE49-F238E27FC236}">
                <a16:creationId xmlns:a16="http://schemas.microsoft.com/office/drawing/2014/main" id="{BB6C10C6-1D3A-63FB-7DC3-A68E98E63752}"/>
              </a:ext>
            </a:extLst>
          </p:cNvPr>
          <p:cNvSpPr txBox="1">
            <a:spLocks noChangeAspect="1" noChangeArrowheads="1"/>
          </p:cNvSpPr>
          <p:nvPr>
            <p:custDataLst>
              <p:tags r:id="rId6"/>
            </p:custDataLst>
          </p:nvPr>
        </p:nvSpPr>
        <p:spPr bwMode="auto">
          <a:xfrm>
            <a:off x="1459200" y="2029125"/>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I</a:t>
            </a:r>
            <a:endParaRPr sz="1483" dirty="0">
              <a:solidFill>
                <a:srgbClr val="000000"/>
              </a:solidFill>
              <a:latin typeface="Arial" pitchFamily="34" charset="0"/>
              <a:sym typeface="Symbol" pitchFamily="18" charset="2"/>
            </a:endParaRPr>
          </a:p>
        </p:txBody>
      </p:sp>
      <p:sp>
        <p:nvSpPr>
          <p:cNvPr id="100" name="Line 16">
            <a:extLst>
              <a:ext uri="{FF2B5EF4-FFF2-40B4-BE49-F238E27FC236}">
                <a16:creationId xmlns:a16="http://schemas.microsoft.com/office/drawing/2014/main" id="{A4F211CC-84B1-CFE3-0297-2472FAE67EDE}"/>
              </a:ext>
            </a:extLst>
          </p:cNvPr>
          <p:cNvSpPr>
            <a:spLocks noChangeAspect="1" noChangeShapeType="1"/>
          </p:cNvSpPr>
          <p:nvPr>
            <p:custDataLst>
              <p:tags r:id="rId7"/>
            </p:custDataLst>
          </p:nvPr>
        </p:nvSpPr>
        <p:spPr bwMode="auto">
          <a:xfrm>
            <a:off x="1494572" y="2564904"/>
            <a:ext cx="382254"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sp>
        <p:nvSpPr>
          <p:cNvPr id="101" name="Text Box 17">
            <a:extLst>
              <a:ext uri="{FF2B5EF4-FFF2-40B4-BE49-F238E27FC236}">
                <a16:creationId xmlns:a16="http://schemas.microsoft.com/office/drawing/2014/main" id="{E6F66798-8668-F47F-21BA-C33C869EEC19}"/>
              </a:ext>
            </a:extLst>
          </p:cNvPr>
          <p:cNvSpPr txBox="1">
            <a:spLocks noChangeAspect="1" noChangeArrowheads="1"/>
          </p:cNvSpPr>
          <p:nvPr>
            <p:custDataLst>
              <p:tags r:id="rId8"/>
            </p:custDataLst>
          </p:nvPr>
        </p:nvSpPr>
        <p:spPr bwMode="auto">
          <a:xfrm>
            <a:off x="1426976" y="2301199"/>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T</a:t>
            </a:r>
            <a:endParaRPr sz="1483" dirty="0">
              <a:solidFill>
                <a:srgbClr val="000000"/>
              </a:solidFill>
              <a:latin typeface="Arial" pitchFamily="34" charset="0"/>
              <a:sym typeface="Symbol" pitchFamily="18" charset="2"/>
            </a:endParaRPr>
          </a:p>
        </p:txBody>
      </p:sp>
      <p:sp>
        <p:nvSpPr>
          <p:cNvPr id="102" name="Text Box 18">
            <a:extLst>
              <a:ext uri="{FF2B5EF4-FFF2-40B4-BE49-F238E27FC236}">
                <a16:creationId xmlns:a16="http://schemas.microsoft.com/office/drawing/2014/main" id="{85735732-C761-437B-0850-CD3643F73AE3}"/>
              </a:ext>
            </a:extLst>
          </p:cNvPr>
          <p:cNvSpPr txBox="1">
            <a:spLocks noChangeAspect="1" noChangeArrowheads="1"/>
          </p:cNvSpPr>
          <p:nvPr>
            <p:custDataLst>
              <p:tags r:id="rId9"/>
            </p:custDataLst>
          </p:nvPr>
        </p:nvSpPr>
        <p:spPr bwMode="auto">
          <a:xfrm>
            <a:off x="1433344" y="1770131"/>
            <a:ext cx="368270"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dirty="0">
                <a:solidFill>
                  <a:srgbClr val="000000"/>
                </a:solidFill>
                <a:latin typeface="Arial" pitchFamily="34" charset="0"/>
                <a:sym typeface="Symbol" pitchFamily="18" charset="2"/>
              </a:rPr>
              <a:t>U</a:t>
            </a:r>
          </a:p>
        </p:txBody>
      </p:sp>
      <p:sp>
        <p:nvSpPr>
          <p:cNvPr id="103" name="Text Box 19">
            <a:extLst>
              <a:ext uri="{FF2B5EF4-FFF2-40B4-BE49-F238E27FC236}">
                <a16:creationId xmlns:a16="http://schemas.microsoft.com/office/drawing/2014/main" id="{C38DE666-686B-896B-AA63-33CC266C152B}"/>
              </a:ext>
            </a:extLst>
          </p:cNvPr>
          <p:cNvSpPr txBox="1">
            <a:spLocks noChangeAspect="1" noChangeArrowheads="1"/>
          </p:cNvSpPr>
          <p:nvPr>
            <p:custDataLst>
              <p:tags r:id="rId10"/>
            </p:custDataLst>
          </p:nvPr>
        </p:nvSpPr>
        <p:spPr bwMode="auto">
          <a:xfrm>
            <a:off x="5108573" y="3769633"/>
            <a:ext cx="1911270" cy="615233"/>
          </a:xfrm>
          <a:prstGeom prst="rect">
            <a:avLst/>
          </a:prstGeom>
          <a:noFill/>
          <a:ln w="9525">
            <a:noFill/>
            <a:miter lim="800000"/>
            <a:headEnd/>
            <a:tailEnd/>
          </a:ln>
        </p:spPr>
        <p:txBody>
          <a:bodyPr>
            <a:spAutoFit/>
          </a:bodyPr>
          <a:lstStyle/>
          <a:p>
            <a:pPr defTabSz="1129476" eaLnBrk="0" fontAlgn="base" hangingPunct="0">
              <a:spcBef>
                <a:spcPct val="7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state variables</a:t>
            </a:r>
          </a:p>
        </p:txBody>
      </p:sp>
      <p:cxnSp>
        <p:nvCxnSpPr>
          <p:cNvPr id="104" name="AutoShape 20">
            <a:extLst>
              <a:ext uri="{FF2B5EF4-FFF2-40B4-BE49-F238E27FC236}">
                <a16:creationId xmlns:a16="http://schemas.microsoft.com/office/drawing/2014/main" id="{042B88E1-9333-23A3-C76F-59E71FA913FF}"/>
              </a:ext>
            </a:extLst>
          </p:cNvPr>
          <p:cNvCxnSpPr>
            <a:cxnSpLocks noChangeShapeType="1"/>
          </p:cNvCxnSpPr>
          <p:nvPr>
            <p:custDataLst>
              <p:tags r:id="rId11"/>
            </p:custDataLst>
          </p:nvPr>
        </p:nvCxnSpPr>
        <p:spPr bwMode="auto">
          <a:xfrm>
            <a:off x="4718869" y="4065904"/>
            <a:ext cx="1984933" cy="0"/>
          </a:xfrm>
          <a:prstGeom prst="straightConnector1">
            <a:avLst/>
          </a:prstGeom>
          <a:noFill/>
          <a:ln w="25400">
            <a:solidFill>
              <a:srgbClr val="000000"/>
            </a:solidFill>
            <a:round/>
            <a:headEnd/>
            <a:tailEnd type="triangle" w="med" len="med"/>
          </a:ln>
        </p:spPr>
      </p:cxnSp>
      <p:sp>
        <p:nvSpPr>
          <p:cNvPr id="105" name="Rectangle 21">
            <a:extLst>
              <a:ext uri="{FF2B5EF4-FFF2-40B4-BE49-F238E27FC236}">
                <a16:creationId xmlns:a16="http://schemas.microsoft.com/office/drawing/2014/main" id="{B4A4E08B-7A6A-9E1B-8846-6E5FC3F7C5EA}"/>
              </a:ext>
            </a:extLst>
          </p:cNvPr>
          <p:cNvSpPr>
            <a:spLocks noChangeAspect="1" noChangeArrowheads="1"/>
          </p:cNvSpPr>
          <p:nvPr>
            <p:custDataLst>
              <p:tags r:id="rId12"/>
            </p:custDataLst>
          </p:nvPr>
        </p:nvSpPr>
        <p:spPr bwMode="auto">
          <a:xfrm>
            <a:off x="2807600" y="4402349"/>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Adaption of parameters</a:t>
            </a:r>
          </a:p>
        </p:txBody>
      </p:sp>
      <p:sp>
        <p:nvSpPr>
          <p:cNvPr id="106" name="Text Box 24">
            <a:extLst>
              <a:ext uri="{FF2B5EF4-FFF2-40B4-BE49-F238E27FC236}">
                <a16:creationId xmlns:a16="http://schemas.microsoft.com/office/drawing/2014/main" id="{9F7AB711-CB1B-495C-0DBE-F0F2F3D04FA6}"/>
              </a:ext>
            </a:extLst>
          </p:cNvPr>
          <p:cNvSpPr txBox="1">
            <a:spLocks noChangeAspect="1" noChangeArrowheads="1"/>
          </p:cNvSpPr>
          <p:nvPr>
            <p:custDataLst>
              <p:tags r:id="rId13"/>
            </p:custDataLst>
          </p:nvPr>
        </p:nvSpPr>
        <p:spPr bwMode="auto">
          <a:xfrm>
            <a:off x="5658965" y="3404758"/>
            <a:ext cx="433533" cy="320537"/>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483" b="1">
                <a:solidFill>
                  <a:srgbClr val="000000"/>
                </a:solidFill>
                <a:latin typeface="Arial" pitchFamily="34" charset="0"/>
                <a:sym typeface="Symbol" pitchFamily="18" charset="2"/>
              </a:rPr>
              <a:t>U</a:t>
            </a:r>
            <a:endParaRPr sz="1483">
              <a:solidFill>
                <a:srgbClr val="000000"/>
              </a:solidFill>
              <a:latin typeface="Arial" pitchFamily="34" charset="0"/>
              <a:sym typeface="Symbol" pitchFamily="18" charset="2"/>
            </a:endParaRPr>
          </a:p>
        </p:txBody>
      </p:sp>
      <p:cxnSp>
        <p:nvCxnSpPr>
          <p:cNvPr id="107" name="AutoShape 25">
            <a:extLst>
              <a:ext uri="{FF2B5EF4-FFF2-40B4-BE49-F238E27FC236}">
                <a16:creationId xmlns:a16="http://schemas.microsoft.com/office/drawing/2014/main" id="{86E799E1-6382-AA5A-2F52-7750D55327E4}"/>
              </a:ext>
            </a:extLst>
          </p:cNvPr>
          <p:cNvCxnSpPr>
            <a:cxnSpLocks noChangeAspect="1" noChangeShapeType="1"/>
            <a:endCxn id="109" idx="4"/>
          </p:cNvCxnSpPr>
          <p:nvPr>
            <p:custDataLst>
              <p:tags r:id="rId14"/>
            </p:custDataLst>
          </p:nvPr>
        </p:nvCxnSpPr>
        <p:spPr bwMode="auto">
          <a:xfrm flipV="1">
            <a:off x="4717315" y="3341049"/>
            <a:ext cx="957190" cy="467718"/>
          </a:xfrm>
          <a:prstGeom prst="bentConnector2">
            <a:avLst/>
          </a:prstGeom>
          <a:noFill/>
          <a:ln w="25400">
            <a:solidFill>
              <a:srgbClr val="000000"/>
            </a:solidFill>
            <a:miter lim="800000"/>
            <a:headEnd/>
            <a:tailEnd type="triangle" w="med" len="med"/>
          </a:ln>
        </p:spPr>
      </p:cxnSp>
      <p:sp>
        <p:nvSpPr>
          <p:cNvPr id="108" name="Rectangle 26">
            <a:extLst>
              <a:ext uri="{FF2B5EF4-FFF2-40B4-BE49-F238E27FC236}">
                <a16:creationId xmlns:a16="http://schemas.microsoft.com/office/drawing/2014/main" id="{FEDD81A9-3AB4-7A3C-D193-71AB101A420F}"/>
              </a:ext>
            </a:extLst>
          </p:cNvPr>
          <p:cNvSpPr>
            <a:spLocks noChangeAspect="1" noChangeArrowheads="1"/>
          </p:cNvSpPr>
          <p:nvPr>
            <p:custDataLst>
              <p:tags r:id="rId15"/>
            </p:custDataLst>
          </p:nvPr>
        </p:nvSpPr>
        <p:spPr bwMode="auto">
          <a:xfrm>
            <a:off x="2807600" y="3084660"/>
            <a:ext cx="1911270" cy="366715"/>
          </a:xfrm>
          <a:prstGeom prst="rect">
            <a:avLst/>
          </a:prstGeom>
          <a:solidFill>
            <a:srgbClr val="92A5C4"/>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129476" eaLnBrk="0" hangingPunct="0">
              <a:defRPr/>
            </a:pPr>
            <a:r>
              <a:rPr sz="1359" kern="0">
                <a:solidFill>
                  <a:srgbClr val="000000"/>
                </a:solidFill>
                <a:latin typeface="Arial" charset="0"/>
              </a:rPr>
              <a:t>Unit of feedback</a:t>
            </a:r>
          </a:p>
        </p:txBody>
      </p:sp>
      <p:sp>
        <p:nvSpPr>
          <p:cNvPr id="109" name="Oval 28">
            <a:extLst>
              <a:ext uri="{FF2B5EF4-FFF2-40B4-BE49-F238E27FC236}">
                <a16:creationId xmlns:a16="http://schemas.microsoft.com/office/drawing/2014/main" id="{739A012A-8991-30AD-1DE5-0F683F08280F}"/>
              </a:ext>
            </a:extLst>
          </p:cNvPr>
          <p:cNvSpPr>
            <a:spLocks noChangeAspect="1" noChangeArrowheads="1"/>
          </p:cNvSpPr>
          <p:nvPr>
            <p:custDataLst>
              <p:tags r:id="rId16"/>
            </p:custDataLst>
          </p:nvPr>
        </p:nvSpPr>
        <p:spPr bwMode="auto">
          <a:xfrm>
            <a:off x="5613902" y="3207416"/>
            <a:ext cx="121202" cy="121202"/>
          </a:xfrm>
          <a:prstGeom prst="ellipse">
            <a:avLst/>
          </a:prstGeom>
          <a:noFill/>
          <a:ln w="25400">
            <a:solidFill>
              <a:srgbClr val="000000"/>
            </a:solidFill>
            <a:round/>
            <a:headEnd/>
            <a:tailEnd/>
          </a:ln>
        </p:spPr>
        <p:txBody>
          <a:bodyPr wrap="none" anchor="ctr"/>
          <a:lstStyle/>
          <a:p>
            <a:pPr algn="ctr" defTabSz="1129476" eaLnBrk="0" hangingPunct="0">
              <a:defRPr/>
            </a:pPr>
            <a:endParaRPr lang="en-US" sz="1976" kern="0">
              <a:solidFill>
                <a:srgbClr val="000000"/>
              </a:solidFill>
              <a:latin typeface="Arial" pitchFamily="34" charset="0"/>
            </a:endParaRPr>
          </a:p>
        </p:txBody>
      </p:sp>
      <p:cxnSp>
        <p:nvCxnSpPr>
          <p:cNvPr id="110" name="AutoShape 29">
            <a:extLst>
              <a:ext uri="{FF2B5EF4-FFF2-40B4-BE49-F238E27FC236}">
                <a16:creationId xmlns:a16="http://schemas.microsoft.com/office/drawing/2014/main" id="{3EAA4FA5-BA8C-D537-72EF-C4AE8DC16185}"/>
              </a:ext>
            </a:extLst>
          </p:cNvPr>
          <p:cNvCxnSpPr>
            <a:cxnSpLocks noChangeAspect="1" noChangeShapeType="1"/>
            <a:endCxn id="109" idx="0"/>
          </p:cNvCxnSpPr>
          <p:nvPr>
            <p:custDataLst>
              <p:tags r:id="rId17"/>
            </p:custDataLst>
          </p:nvPr>
        </p:nvCxnSpPr>
        <p:spPr bwMode="auto">
          <a:xfrm>
            <a:off x="5672949" y="2073085"/>
            <a:ext cx="1554" cy="1121901"/>
          </a:xfrm>
          <a:prstGeom prst="straightConnector1">
            <a:avLst/>
          </a:prstGeom>
          <a:noFill/>
          <a:ln w="25400">
            <a:solidFill>
              <a:srgbClr val="000000"/>
            </a:solidFill>
            <a:round/>
            <a:headEnd type="none" w="med" len="med"/>
            <a:tailEnd type="triangle" w="med" len="med"/>
          </a:ln>
        </p:spPr>
      </p:cxnSp>
      <p:cxnSp>
        <p:nvCxnSpPr>
          <p:cNvPr id="111" name="AutoShape 30">
            <a:extLst>
              <a:ext uri="{FF2B5EF4-FFF2-40B4-BE49-F238E27FC236}">
                <a16:creationId xmlns:a16="http://schemas.microsoft.com/office/drawing/2014/main" id="{0D6FBA27-FCE3-B82E-0E69-9388193C211E}"/>
              </a:ext>
            </a:extLst>
          </p:cNvPr>
          <p:cNvCxnSpPr>
            <a:cxnSpLocks noChangeAspect="1" noChangeShapeType="1"/>
            <a:stCxn id="109" idx="2"/>
            <a:endCxn id="108" idx="3"/>
          </p:cNvCxnSpPr>
          <p:nvPr>
            <p:custDataLst>
              <p:tags r:id="rId18"/>
            </p:custDataLst>
          </p:nvPr>
        </p:nvCxnSpPr>
        <p:spPr bwMode="auto">
          <a:xfrm flipH="1">
            <a:off x="4718868" y="3268017"/>
            <a:ext cx="885711" cy="0"/>
          </a:xfrm>
          <a:prstGeom prst="straightConnector1">
            <a:avLst/>
          </a:prstGeom>
          <a:noFill/>
          <a:ln w="25400">
            <a:solidFill>
              <a:srgbClr val="000000"/>
            </a:solidFill>
            <a:round/>
            <a:headEnd/>
            <a:tailEnd type="triangle" w="med" len="med"/>
          </a:ln>
        </p:spPr>
      </p:cxnSp>
      <p:sp>
        <p:nvSpPr>
          <p:cNvPr id="112" name="Text Box 31">
            <a:extLst>
              <a:ext uri="{FF2B5EF4-FFF2-40B4-BE49-F238E27FC236}">
                <a16:creationId xmlns:a16="http://schemas.microsoft.com/office/drawing/2014/main" id="{0EAF59DC-F586-09DC-F0BF-B83F2B00CB1C}"/>
              </a:ext>
            </a:extLst>
          </p:cNvPr>
          <p:cNvSpPr txBox="1">
            <a:spLocks noChangeAspect="1" noChangeArrowheads="1"/>
          </p:cNvSpPr>
          <p:nvPr>
            <p:custDataLst>
              <p:tags r:id="rId19"/>
            </p:custDataLst>
          </p:nvPr>
        </p:nvSpPr>
        <p:spPr bwMode="auto">
          <a:xfrm>
            <a:off x="5440628" y="3025394"/>
            <a:ext cx="295273"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113" name="Text Box 32">
            <a:extLst>
              <a:ext uri="{FF2B5EF4-FFF2-40B4-BE49-F238E27FC236}">
                <a16:creationId xmlns:a16="http://schemas.microsoft.com/office/drawing/2014/main" id="{A4C0CDD9-1F46-AD25-5F1F-C13247343897}"/>
              </a:ext>
            </a:extLst>
          </p:cNvPr>
          <p:cNvSpPr txBox="1">
            <a:spLocks noChangeAspect="1" noChangeArrowheads="1"/>
          </p:cNvSpPr>
          <p:nvPr>
            <p:custDataLst>
              <p:tags r:id="rId20"/>
            </p:custDataLst>
          </p:nvPr>
        </p:nvSpPr>
        <p:spPr bwMode="auto">
          <a:xfrm>
            <a:off x="5466575" y="3182336"/>
            <a:ext cx="248786" cy="320537"/>
          </a:xfrm>
          <a:prstGeom prst="rect">
            <a:avLst/>
          </a:prstGeom>
          <a:noFill/>
          <a:ln w="12700">
            <a:noFill/>
            <a:miter lim="800000"/>
            <a:headEnd/>
            <a:tailEnd/>
          </a:ln>
        </p:spPr>
        <p:txBody>
          <a:bodyPr wrap="none" anchor="ctr">
            <a:spAutoFit/>
          </a:bodyPr>
          <a:lstStyle/>
          <a:p>
            <a:pPr algn="ctr" defTabSz="1129476" eaLnBrk="0" fontAlgn="base" hangingPunct="0">
              <a:spcBef>
                <a:spcPct val="0"/>
              </a:spcBef>
              <a:spcAft>
                <a:spcPct val="0"/>
              </a:spcAft>
            </a:pPr>
            <a:r>
              <a:rPr sz="1483">
                <a:solidFill>
                  <a:srgbClr val="000000"/>
                </a:solidFill>
                <a:latin typeface="Arial" pitchFamily="34" charset="0"/>
              </a:rPr>
              <a:t>-</a:t>
            </a:r>
          </a:p>
        </p:txBody>
      </p:sp>
      <p:sp>
        <p:nvSpPr>
          <p:cNvPr id="114" name="Text Box 33">
            <a:extLst>
              <a:ext uri="{FF2B5EF4-FFF2-40B4-BE49-F238E27FC236}">
                <a16:creationId xmlns:a16="http://schemas.microsoft.com/office/drawing/2014/main" id="{73B4237A-E4B7-CA81-0D27-71841DE72951}"/>
              </a:ext>
            </a:extLst>
          </p:cNvPr>
          <p:cNvSpPr txBox="1">
            <a:spLocks noChangeAspect="1" noChangeArrowheads="1"/>
          </p:cNvSpPr>
          <p:nvPr>
            <p:custDataLst>
              <p:tags r:id="rId21"/>
            </p:custDataLst>
          </p:nvPr>
        </p:nvSpPr>
        <p:spPr bwMode="auto">
          <a:xfrm>
            <a:off x="5135331" y="4309751"/>
            <a:ext cx="1911270" cy="8243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sz="1359" b="1" dirty="0">
                <a:solidFill>
                  <a:srgbClr val="000000"/>
                </a:solidFill>
                <a:latin typeface="Arial" pitchFamily="34" charset="0"/>
                <a:sym typeface="Symbol" pitchFamily="18" charset="2"/>
              </a:rPr>
              <a:t>               </a:t>
            </a:r>
            <a:endParaRPr sz="1483" dirty="0">
              <a:solidFill>
                <a:srgbClr val="000000"/>
              </a:solidFill>
              <a:latin typeface="Arial" pitchFamily="34" charset="0"/>
              <a:sym typeface="Symbol" pitchFamily="18" charset="2"/>
            </a:endParaRPr>
          </a:p>
          <a:p>
            <a:pPr algn="ctr" defTabSz="1129476" eaLnBrk="0" fontAlgn="base" hangingPunct="0">
              <a:spcBef>
                <a:spcPct val="50000"/>
              </a:spcBef>
              <a:spcAft>
                <a:spcPct val="0"/>
              </a:spcAft>
            </a:pPr>
            <a:r>
              <a:rPr sz="1359" dirty="0">
                <a:solidFill>
                  <a:srgbClr val="000000"/>
                </a:solidFill>
                <a:latin typeface="Arial" pitchFamily="34" charset="0"/>
                <a:sym typeface="Symbol" pitchFamily="18" charset="2"/>
              </a:rPr>
              <a:t>model </a:t>
            </a:r>
            <a:br>
              <a:rPr lang="de-DE" sz="1359" dirty="0">
                <a:solidFill>
                  <a:srgbClr val="000000"/>
                </a:solidFill>
                <a:latin typeface="Arial" pitchFamily="34" charset="0"/>
                <a:sym typeface="Symbol" pitchFamily="18" charset="2"/>
              </a:rPr>
            </a:br>
            <a:r>
              <a:rPr sz="1359" dirty="0">
                <a:solidFill>
                  <a:srgbClr val="000000"/>
                </a:solidFill>
                <a:latin typeface="Arial" pitchFamily="34" charset="0"/>
                <a:sym typeface="Symbol" pitchFamily="18" charset="2"/>
              </a:rPr>
              <a:t>parameters</a:t>
            </a:r>
          </a:p>
        </p:txBody>
      </p:sp>
      <p:cxnSp>
        <p:nvCxnSpPr>
          <p:cNvPr id="115" name="AutoShape 34">
            <a:extLst>
              <a:ext uri="{FF2B5EF4-FFF2-40B4-BE49-F238E27FC236}">
                <a16:creationId xmlns:a16="http://schemas.microsoft.com/office/drawing/2014/main" id="{C66E9782-A483-795D-8400-66A48A35CF41}"/>
              </a:ext>
            </a:extLst>
          </p:cNvPr>
          <p:cNvCxnSpPr>
            <a:cxnSpLocks noChangeShapeType="1"/>
          </p:cNvCxnSpPr>
          <p:nvPr>
            <p:custDataLst>
              <p:tags r:id="rId22"/>
            </p:custDataLst>
          </p:nvPr>
        </p:nvCxnSpPr>
        <p:spPr bwMode="auto">
          <a:xfrm>
            <a:off x="4718869" y="4634018"/>
            <a:ext cx="1984933" cy="0"/>
          </a:xfrm>
          <a:prstGeom prst="straightConnector1">
            <a:avLst/>
          </a:prstGeom>
          <a:noFill/>
          <a:ln w="25400">
            <a:solidFill>
              <a:srgbClr val="000000"/>
            </a:solidFill>
            <a:round/>
            <a:headEnd/>
            <a:tailEnd type="triangle" w="med" len="med"/>
          </a:ln>
        </p:spPr>
      </p:cxnSp>
      <p:sp>
        <p:nvSpPr>
          <p:cNvPr id="116" name="Rectangle 35">
            <a:extLst>
              <a:ext uri="{FF2B5EF4-FFF2-40B4-BE49-F238E27FC236}">
                <a16:creationId xmlns:a16="http://schemas.microsoft.com/office/drawing/2014/main" id="{584FBF01-F9D2-42DE-2F70-8E7FB00D7BFA}"/>
              </a:ext>
            </a:extLst>
          </p:cNvPr>
          <p:cNvSpPr>
            <a:spLocks noChangeArrowheads="1"/>
          </p:cNvSpPr>
          <p:nvPr>
            <p:custDataLst>
              <p:tags r:id="rId23"/>
            </p:custDataLst>
          </p:nvPr>
        </p:nvSpPr>
        <p:spPr bwMode="auto">
          <a:xfrm>
            <a:off x="6771235" y="2349662"/>
            <a:ext cx="3993789" cy="2677109"/>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483" b="1" kern="0">
              <a:solidFill>
                <a:srgbClr val="000000"/>
              </a:solidFill>
              <a:latin typeface="Arial" charset="0"/>
            </a:endParaRPr>
          </a:p>
        </p:txBody>
      </p:sp>
      <p:sp>
        <p:nvSpPr>
          <p:cNvPr id="117" name="Line 40">
            <a:extLst>
              <a:ext uri="{FF2B5EF4-FFF2-40B4-BE49-F238E27FC236}">
                <a16:creationId xmlns:a16="http://schemas.microsoft.com/office/drawing/2014/main" id="{5E1CD305-765B-D3C3-CA56-716EB717B94A}"/>
              </a:ext>
            </a:extLst>
          </p:cNvPr>
          <p:cNvSpPr>
            <a:spLocks noChangeAspect="1" noChangeShapeType="1"/>
          </p:cNvSpPr>
          <p:nvPr>
            <p:custDataLst>
              <p:tags r:id="rId24"/>
            </p:custDataLst>
          </p:nvPr>
        </p:nvSpPr>
        <p:spPr bwMode="auto">
          <a:xfrm>
            <a:off x="1494572" y="2068625"/>
            <a:ext cx="4189253" cy="0"/>
          </a:xfrm>
          <a:prstGeom prst="line">
            <a:avLst/>
          </a:prstGeom>
          <a:noFill/>
          <a:ln w="25400">
            <a:solidFill>
              <a:srgbClr val="000000"/>
            </a:solidFill>
            <a:round/>
            <a:headEnd/>
            <a:tailEnd type="non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18" name="Group 110">
            <a:extLst>
              <a:ext uri="{FF2B5EF4-FFF2-40B4-BE49-F238E27FC236}">
                <a16:creationId xmlns:a16="http://schemas.microsoft.com/office/drawing/2014/main" id="{54EBE086-64E2-6F2A-725B-894C3F8A7DF8}"/>
              </a:ext>
            </a:extLst>
          </p:cNvPr>
          <p:cNvGrpSpPr/>
          <p:nvPr/>
        </p:nvGrpSpPr>
        <p:grpSpPr>
          <a:xfrm>
            <a:off x="6280178" y="1806807"/>
            <a:ext cx="788573" cy="880169"/>
            <a:chOff x="6990905" y="1106944"/>
            <a:chExt cx="788573" cy="1230625"/>
          </a:xfrm>
        </p:grpSpPr>
        <p:sp>
          <p:nvSpPr>
            <p:cNvPr id="119" name="Line 50">
              <a:extLst>
                <a:ext uri="{FF2B5EF4-FFF2-40B4-BE49-F238E27FC236}">
                  <a16:creationId xmlns:a16="http://schemas.microsoft.com/office/drawing/2014/main" id="{DA451D1E-67C7-8932-2A8F-134EC3266DFB}"/>
                </a:ext>
              </a:extLst>
            </p:cNvPr>
            <p:cNvSpPr>
              <a:spLocks noChangeShapeType="1"/>
            </p:cNvSpPr>
            <p:nvPr>
              <p:custDataLst>
                <p:tags r:id="rId59"/>
              </p:custDataLst>
            </p:nvPr>
          </p:nvSpPr>
          <p:spPr bwMode="auto">
            <a:xfrm>
              <a:off x="6990905" y="2014940"/>
              <a:ext cx="0" cy="322629"/>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0" name="Line 52">
              <a:extLst>
                <a:ext uri="{FF2B5EF4-FFF2-40B4-BE49-F238E27FC236}">
                  <a16:creationId xmlns:a16="http://schemas.microsoft.com/office/drawing/2014/main" id="{AC1A1689-10A2-5B30-560D-B01A029FF0A7}"/>
                </a:ext>
              </a:extLst>
            </p:cNvPr>
            <p:cNvSpPr>
              <a:spLocks noChangeShapeType="1"/>
            </p:cNvSpPr>
            <p:nvPr>
              <p:custDataLst>
                <p:tags r:id="rId60"/>
              </p:custDataLst>
            </p:nvPr>
          </p:nvSpPr>
          <p:spPr bwMode="auto">
            <a:xfrm flipH="1">
              <a:off x="6990905" y="1119644"/>
              <a:ext cx="788573" cy="0"/>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1" name="Line 53">
              <a:extLst>
                <a:ext uri="{FF2B5EF4-FFF2-40B4-BE49-F238E27FC236}">
                  <a16:creationId xmlns:a16="http://schemas.microsoft.com/office/drawing/2014/main" id="{1C7137C4-72BE-6258-9A5D-7B8AEC5B8F9B}"/>
                </a:ext>
              </a:extLst>
            </p:cNvPr>
            <p:cNvSpPr>
              <a:spLocks noChangeShapeType="1"/>
            </p:cNvSpPr>
            <p:nvPr>
              <p:custDataLst>
                <p:tags r:id="rId61"/>
              </p:custDataLst>
            </p:nvPr>
          </p:nvSpPr>
          <p:spPr bwMode="auto">
            <a:xfrm>
              <a:off x="6990905" y="1106944"/>
              <a:ext cx="0" cy="1044206"/>
            </a:xfrm>
            <a:prstGeom prst="line">
              <a:avLst/>
            </a:prstGeom>
            <a:noFill/>
            <a:ln w="25400">
              <a:solidFill>
                <a:srgbClr val="000000"/>
              </a:solidFill>
              <a:round/>
              <a:headEnd/>
              <a:tailEnd/>
            </a:ln>
          </p:spPr>
          <p:txBody>
            <a:bodyPr wrap="none" anchor="ctr"/>
            <a:lstStyle/>
            <a:p>
              <a:pPr defTabSz="1129476">
                <a:defRPr/>
              </a:pPr>
              <a:endParaRPr sz="1976" kern="0">
                <a:solidFill>
                  <a:srgbClr val="000000"/>
                </a:solidFill>
                <a:latin typeface="Bosch Office Sans" pitchFamily="34" charset="0"/>
              </a:endParaRPr>
            </a:p>
          </p:txBody>
        </p:sp>
        <p:sp>
          <p:nvSpPr>
            <p:cNvPr id="122" name="Line 54">
              <a:extLst>
                <a:ext uri="{FF2B5EF4-FFF2-40B4-BE49-F238E27FC236}">
                  <a16:creationId xmlns:a16="http://schemas.microsoft.com/office/drawing/2014/main" id="{0E45577C-8231-E6AB-CE91-E2E027E8D8D3}"/>
                </a:ext>
              </a:extLst>
            </p:cNvPr>
            <p:cNvSpPr>
              <a:spLocks noChangeShapeType="1"/>
            </p:cNvSpPr>
            <p:nvPr>
              <p:custDataLst>
                <p:tags r:id="rId62"/>
              </p:custDataLst>
            </p:nvPr>
          </p:nvSpPr>
          <p:spPr bwMode="auto">
            <a:xfrm>
              <a:off x="6990906" y="2334307"/>
              <a:ext cx="372929" cy="0"/>
            </a:xfrm>
            <a:prstGeom prst="line">
              <a:avLst/>
            </a:prstGeom>
            <a:noFill/>
            <a:ln w="2540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sp>
        <p:nvSpPr>
          <p:cNvPr id="123" name="Line 56">
            <a:extLst>
              <a:ext uri="{FF2B5EF4-FFF2-40B4-BE49-F238E27FC236}">
                <a16:creationId xmlns:a16="http://schemas.microsoft.com/office/drawing/2014/main" id="{0BAE67B7-8BBB-03C0-A774-0F0F36F45BF0}"/>
              </a:ext>
            </a:extLst>
          </p:cNvPr>
          <p:cNvSpPr>
            <a:spLocks noChangeShapeType="1"/>
          </p:cNvSpPr>
          <p:nvPr>
            <p:custDataLst>
              <p:tags r:id="rId25"/>
            </p:custDataLst>
          </p:nvPr>
        </p:nvSpPr>
        <p:spPr bwMode="auto">
          <a:xfrm>
            <a:off x="9311576" y="3022352"/>
            <a:ext cx="816872" cy="0"/>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4" name="Text Box 57">
            <a:extLst>
              <a:ext uri="{FF2B5EF4-FFF2-40B4-BE49-F238E27FC236}">
                <a16:creationId xmlns:a16="http://schemas.microsoft.com/office/drawing/2014/main" id="{DBCA7E32-9D0B-B2D8-919F-6C7829BBE684}"/>
              </a:ext>
            </a:extLst>
          </p:cNvPr>
          <p:cNvSpPr txBox="1">
            <a:spLocks noChangeArrowheads="1"/>
          </p:cNvSpPr>
          <p:nvPr>
            <p:custDataLst>
              <p:tags r:id="rId26"/>
            </p:custDataLst>
          </p:nvPr>
        </p:nvSpPr>
        <p:spPr bwMode="auto">
          <a:xfrm>
            <a:off x="7796179" y="2410220"/>
            <a:ext cx="1124026" cy="320537"/>
          </a:xfrm>
          <a:prstGeom prst="rect">
            <a:avLst/>
          </a:prstGeom>
          <a:noFill/>
          <a:ln w="9525">
            <a:noFill/>
            <a:miter lim="800000"/>
            <a:headEnd/>
            <a:tailEnd/>
          </a:ln>
        </p:spPr>
        <p:txBody>
          <a:bodyPr wrap="none">
            <a:spAutoFit/>
          </a:bodyPr>
          <a:lstStyle/>
          <a:p>
            <a:pPr algn="ctr" defTabSz="1129476" eaLnBrk="0" fontAlgn="base" hangingPunct="0">
              <a:spcBef>
                <a:spcPct val="0"/>
              </a:spcBef>
              <a:spcAft>
                <a:spcPct val="0"/>
              </a:spcAft>
            </a:pPr>
            <a:r>
              <a:rPr lang="en-US" sz="1483" b="1" dirty="0">
                <a:solidFill>
                  <a:srgbClr val="000000"/>
                </a:solidFill>
                <a:latin typeface="Arial" pitchFamily="34" charset="0"/>
              </a:rPr>
              <a:t>Predictors</a:t>
            </a:r>
            <a:endParaRPr lang="en-US" sz="1976" dirty="0">
              <a:solidFill>
                <a:srgbClr val="000000"/>
              </a:solidFill>
              <a:latin typeface="Arial" pitchFamily="34" charset="0"/>
            </a:endParaRPr>
          </a:p>
        </p:txBody>
      </p:sp>
      <p:sp>
        <p:nvSpPr>
          <p:cNvPr id="125" name="Line 60">
            <a:extLst>
              <a:ext uri="{FF2B5EF4-FFF2-40B4-BE49-F238E27FC236}">
                <a16:creationId xmlns:a16="http://schemas.microsoft.com/office/drawing/2014/main" id="{683CA48C-F432-8654-B761-B51591AD5288}"/>
              </a:ext>
            </a:extLst>
          </p:cNvPr>
          <p:cNvSpPr>
            <a:spLocks noChangeShapeType="1"/>
          </p:cNvSpPr>
          <p:nvPr>
            <p:custDataLst>
              <p:tags r:id="rId27"/>
            </p:custDataLst>
          </p:nvPr>
        </p:nvSpPr>
        <p:spPr bwMode="auto">
          <a:xfrm flipH="1" flipV="1">
            <a:off x="3736376" y="4769063"/>
            <a:ext cx="0" cy="467717"/>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26" name="Text Box 70">
            <a:extLst>
              <a:ext uri="{FF2B5EF4-FFF2-40B4-BE49-F238E27FC236}">
                <a16:creationId xmlns:a16="http://schemas.microsoft.com/office/drawing/2014/main" id="{2B55AB44-712A-B3AC-BA61-F0E746D4EC6D}"/>
              </a:ext>
            </a:extLst>
          </p:cNvPr>
          <p:cNvSpPr txBox="1">
            <a:spLocks noChangeArrowheads="1"/>
          </p:cNvSpPr>
          <p:nvPr>
            <p:custDataLst>
              <p:tags r:id="rId28"/>
            </p:custDataLst>
          </p:nvPr>
        </p:nvSpPr>
        <p:spPr bwMode="auto">
          <a:xfrm>
            <a:off x="5683826" y="3316189"/>
            <a:ext cx="351177" cy="301493"/>
          </a:xfrm>
          <a:prstGeom prst="rect">
            <a:avLst/>
          </a:prstGeom>
          <a:noFill/>
          <a:ln w="9525">
            <a:noFill/>
            <a:miter lim="800000"/>
            <a:headEnd/>
            <a:tailEnd/>
          </a:ln>
        </p:spPr>
        <p:txBody>
          <a:bodyPr>
            <a:spAutoFit/>
          </a:bodyPr>
          <a:lstStyle/>
          <a:p>
            <a:pPr defTabSz="1129476" eaLnBrk="0" fontAlgn="base" hangingPunct="0">
              <a:spcBef>
                <a:spcPct val="50000"/>
              </a:spcBef>
              <a:spcAft>
                <a:spcPct val="0"/>
              </a:spcAft>
            </a:pPr>
            <a:r>
              <a:rPr lang="de-DE" sz="1359">
                <a:solidFill>
                  <a:srgbClr val="000000"/>
                </a:solidFill>
                <a:latin typeface="Arial" pitchFamily="34" charset="0"/>
              </a:rPr>
              <a:t>^</a:t>
            </a:r>
          </a:p>
        </p:txBody>
      </p:sp>
      <p:sp>
        <p:nvSpPr>
          <p:cNvPr id="127" name="Rectangle 41_">
            <a:extLst>
              <a:ext uri="{FF2B5EF4-FFF2-40B4-BE49-F238E27FC236}">
                <a16:creationId xmlns:a16="http://schemas.microsoft.com/office/drawing/2014/main" id="{D95712FC-C11F-C0B6-C111-2A9AF109FE9E}"/>
              </a:ext>
            </a:extLst>
          </p:cNvPr>
          <p:cNvSpPr>
            <a:spLocks noChangeArrowheads="1"/>
          </p:cNvSpPr>
          <p:nvPr>
            <p:custDataLst>
              <p:tags r:id="rId29"/>
            </p:custDataLst>
          </p:nvPr>
        </p:nvSpPr>
        <p:spPr bwMode="auto">
          <a:xfrm>
            <a:off x="6876346" y="2820256"/>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State of Charge (SoC) [kWh]</a:t>
            </a:r>
            <a:endParaRPr sz="1223" kern="0" baseline="-25000" dirty="0">
              <a:solidFill>
                <a:srgbClr val="000000"/>
              </a:solidFill>
              <a:latin typeface="Arial" pitchFamily="34" charset="0"/>
            </a:endParaRPr>
          </a:p>
        </p:txBody>
      </p:sp>
      <p:sp>
        <p:nvSpPr>
          <p:cNvPr id="129" name="Rectangle 43">
            <a:extLst>
              <a:ext uri="{FF2B5EF4-FFF2-40B4-BE49-F238E27FC236}">
                <a16:creationId xmlns:a16="http://schemas.microsoft.com/office/drawing/2014/main" id="{3A5AA3A5-2D93-6E04-5FC6-E67B02446E1E}"/>
              </a:ext>
            </a:extLst>
          </p:cNvPr>
          <p:cNvSpPr>
            <a:spLocks noChangeArrowheads="1"/>
          </p:cNvSpPr>
          <p:nvPr>
            <p:custDataLst>
              <p:tags r:id="rId30"/>
            </p:custDataLst>
          </p:nvPr>
        </p:nvSpPr>
        <p:spPr bwMode="auto">
          <a:xfrm>
            <a:off x="6867281" y="3795184"/>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sz="1223" kern="0" dirty="0">
                <a:solidFill>
                  <a:srgbClr val="000000"/>
                </a:solidFill>
                <a:latin typeface="Arial" pitchFamily="34" charset="0"/>
              </a:rPr>
              <a:t>State of Health</a:t>
            </a:r>
            <a:r>
              <a:rPr lang="de-DE" sz="1223" kern="0" dirty="0">
                <a:solidFill>
                  <a:srgbClr val="000000"/>
                </a:solidFill>
                <a:latin typeface="Arial" pitchFamily="34" charset="0"/>
              </a:rPr>
              <a:t> (SoH)</a:t>
            </a:r>
            <a:endParaRPr sz="1223" kern="0" dirty="0">
              <a:solidFill>
                <a:srgbClr val="000000"/>
              </a:solidFill>
              <a:latin typeface="Arial" pitchFamily="34" charset="0"/>
            </a:endParaRPr>
          </a:p>
        </p:txBody>
      </p:sp>
      <p:sp>
        <p:nvSpPr>
          <p:cNvPr id="130" name="Line 49">
            <a:extLst>
              <a:ext uri="{FF2B5EF4-FFF2-40B4-BE49-F238E27FC236}">
                <a16:creationId xmlns:a16="http://schemas.microsoft.com/office/drawing/2014/main" id="{03B8145E-A382-F9DA-403B-A53F4E484CE4}"/>
              </a:ext>
            </a:extLst>
          </p:cNvPr>
          <p:cNvSpPr>
            <a:spLocks noChangeShapeType="1"/>
          </p:cNvSpPr>
          <p:nvPr>
            <p:custDataLst>
              <p:tags r:id="rId31"/>
            </p:custDataLst>
          </p:nvPr>
        </p:nvSpPr>
        <p:spPr bwMode="auto">
          <a:xfrm flipV="1">
            <a:off x="9264352" y="3523376"/>
            <a:ext cx="855045" cy="7577"/>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grpSp>
        <p:nvGrpSpPr>
          <p:cNvPr id="131" name="Gruppieren 130">
            <a:extLst>
              <a:ext uri="{FF2B5EF4-FFF2-40B4-BE49-F238E27FC236}">
                <a16:creationId xmlns:a16="http://schemas.microsoft.com/office/drawing/2014/main" id="{8C9DBEBD-5A57-72B9-5A35-0B5253E7E03A}"/>
              </a:ext>
            </a:extLst>
          </p:cNvPr>
          <p:cNvGrpSpPr/>
          <p:nvPr/>
        </p:nvGrpSpPr>
        <p:grpSpPr>
          <a:xfrm rot="16200000">
            <a:off x="10210474" y="3787132"/>
            <a:ext cx="464716" cy="423828"/>
            <a:chOff x="10268498" y="1403072"/>
            <a:chExt cx="651260" cy="628928"/>
          </a:xfrm>
        </p:grpSpPr>
        <p:sp>
          <p:nvSpPr>
            <p:cNvPr id="132" name="Rechteck 131">
              <a:extLst>
                <a:ext uri="{FF2B5EF4-FFF2-40B4-BE49-F238E27FC236}">
                  <a16:creationId xmlns:a16="http://schemas.microsoft.com/office/drawing/2014/main" id="{80EB98F3-92CE-EBED-E5BB-62270036DFED}"/>
                </a:ext>
              </a:extLst>
            </p:cNvPr>
            <p:cNvSpPr/>
            <p:nvPr>
              <p:custDataLst>
                <p:tags r:id="rId54"/>
              </p:custDataLst>
            </p:nvPr>
          </p:nvSpPr>
          <p:spPr>
            <a:xfrm>
              <a:off x="10268498" y="1403072"/>
              <a:ext cx="651260" cy="628928"/>
            </a:xfrm>
            <a:prstGeom prst="rect">
              <a:avLst/>
            </a:prstGeom>
            <a:gradFill rotWithShape="1">
              <a:gsLst>
                <a:gs pos="0">
                  <a:srgbClr val="FFFFFF">
                    <a:shade val="51000"/>
                    <a:satMod val="130000"/>
                  </a:srgbClr>
                </a:gs>
                <a:gs pos="80000">
                  <a:srgbClr val="FFFFFF">
                    <a:shade val="93000"/>
                    <a:satMod val="130000"/>
                  </a:srgbClr>
                </a:gs>
                <a:gs pos="100000">
                  <a:srgbClr val="FFFFFF">
                    <a:shade val="94000"/>
                    <a:satMod val="135000"/>
                  </a:srgbClr>
                </a:gs>
              </a:gsLst>
              <a:lin ang="16200000" scaled="0"/>
            </a:gradFill>
            <a:ln w="9525" cap="flat" cmpd="sng" algn="ctr">
              <a:solidFill>
                <a:srgbClr val="FFFFFF">
                  <a:shade val="95000"/>
                  <a:satMod val="105000"/>
                </a:srgbClr>
              </a:solidFill>
              <a:prstDash val="solid"/>
            </a:ln>
            <a:effectLst>
              <a:outerShdw blurRad="40000" dist="23000" dir="5400000" rotWithShape="0">
                <a:srgbClr val="000000">
                  <a:alpha val="35000"/>
                </a:srgbClr>
              </a:outerShdw>
            </a:effectLst>
          </p:spPr>
          <p:txBody>
            <a:bodyPr rtlCol="0" anchor="ctr"/>
            <a:lstStyle/>
            <a:p>
              <a:pPr algn="ctr" defTabSz="1129476">
                <a:defRPr/>
              </a:pPr>
              <a:endParaRPr sz="2224" kern="0">
                <a:solidFill>
                  <a:srgbClr val="FFFFFF"/>
                </a:solidFill>
                <a:latin typeface="Bosch Office Sans"/>
              </a:endParaRPr>
            </a:p>
          </p:txBody>
        </p:sp>
        <p:grpSp>
          <p:nvGrpSpPr>
            <p:cNvPr id="133" name="Group 44">
              <a:extLst>
                <a:ext uri="{FF2B5EF4-FFF2-40B4-BE49-F238E27FC236}">
                  <a16:creationId xmlns:a16="http://schemas.microsoft.com/office/drawing/2014/main" id="{41F7AD05-2A85-8461-E293-AC9E157DA809}"/>
                </a:ext>
              </a:extLst>
            </p:cNvPr>
            <p:cNvGrpSpPr>
              <a:grpSpLocks/>
            </p:cNvGrpSpPr>
            <p:nvPr/>
          </p:nvGrpSpPr>
          <p:grpSpPr bwMode="auto">
            <a:xfrm>
              <a:off x="10345816" y="1450323"/>
              <a:ext cx="496624" cy="518356"/>
              <a:chOff x="4863" y="2371"/>
              <a:chExt cx="389" cy="402"/>
            </a:xfrm>
          </p:grpSpPr>
          <p:sp>
            <p:nvSpPr>
              <p:cNvPr id="134" name="Rectangle 45">
                <a:extLst>
                  <a:ext uri="{FF2B5EF4-FFF2-40B4-BE49-F238E27FC236}">
                    <a16:creationId xmlns:a16="http://schemas.microsoft.com/office/drawing/2014/main" id="{8E8F25F6-5044-8979-3D53-8641FDE2BC5C}"/>
                  </a:ext>
                </a:extLst>
              </p:cNvPr>
              <p:cNvSpPr>
                <a:spLocks noChangeArrowheads="1"/>
              </p:cNvSpPr>
              <p:nvPr>
                <p:custDataLst>
                  <p:tags r:id="rId55"/>
                </p:custDataLst>
              </p:nvPr>
            </p:nvSpPr>
            <p:spPr bwMode="auto">
              <a:xfrm>
                <a:off x="4863" y="2371"/>
                <a:ext cx="389" cy="402"/>
              </a:xfrm>
              <a:prstGeom prst="rect">
                <a:avLst/>
              </a:prstGeom>
              <a:solidFill>
                <a:srgbClr val="DDDDDD"/>
              </a:solidFill>
              <a:ln w="12700">
                <a:solidFill>
                  <a:srgbClr val="B0BBD0">
                    <a:lumMod val="75000"/>
                  </a:srgbClr>
                </a:solidFill>
                <a:miter lim="800000"/>
                <a:headEnd/>
                <a:tailEnd/>
              </a:ln>
            </p:spPr>
            <p:txBody>
              <a:bodyPr wrap="none" anchor="ctr"/>
              <a:lstStyle/>
              <a:p>
                <a:pPr algn="ctr" defTabSz="1129476" eaLnBrk="0" hangingPunct="0">
                  <a:defRPr/>
                </a:pPr>
                <a:endParaRPr lang="en-US" sz="2224" kern="0">
                  <a:solidFill>
                    <a:srgbClr val="0054A0"/>
                  </a:solidFill>
                  <a:latin typeface="Arial" charset="0"/>
                </a:endParaRPr>
              </a:p>
            </p:txBody>
          </p:sp>
          <p:sp>
            <p:nvSpPr>
              <p:cNvPr id="135" name="Oval 46">
                <a:extLst>
                  <a:ext uri="{FF2B5EF4-FFF2-40B4-BE49-F238E27FC236}">
                    <a16:creationId xmlns:a16="http://schemas.microsoft.com/office/drawing/2014/main" id="{BF07BE08-A3A0-613A-59A5-5EB9CE3ECF56}"/>
                  </a:ext>
                </a:extLst>
              </p:cNvPr>
              <p:cNvSpPr>
                <a:spLocks noChangeArrowheads="1"/>
              </p:cNvSpPr>
              <p:nvPr>
                <p:custDataLst>
                  <p:tags r:id="rId56"/>
                </p:custDataLst>
              </p:nvPr>
            </p:nvSpPr>
            <p:spPr bwMode="auto">
              <a:xfrm rot="5400000">
                <a:off x="4882" y="2538"/>
                <a:ext cx="108" cy="89"/>
              </a:xfrm>
              <a:prstGeom prst="ellipse">
                <a:avLst/>
              </a:prstGeom>
              <a:solidFill>
                <a:srgbClr val="66FF66"/>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136" name="Oval 47">
                <a:extLst>
                  <a:ext uri="{FF2B5EF4-FFF2-40B4-BE49-F238E27FC236}">
                    <a16:creationId xmlns:a16="http://schemas.microsoft.com/office/drawing/2014/main" id="{C37620ED-6D95-E145-35BE-6E6FDE9D6E86}"/>
                  </a:ext>
                </a:extLst>
              </p:cNvPr>
              <p:cNvSpPr>
                <a:spLocks noChangeArrowheads="1"/>
              </p:cNvSpPr>
              <p:nvPr>
                <p:custDataLst>
                  <p:tags r:id="rId57"/>
                </p:custDataLst>
              </p:nvPr>
            </p:nvSpPr>
            <p:spPr bwMode="auto">
              <a:xfrm rot="5400000">
                <a:off x="5127" y="2538"/>
                <a:ext cx="108" cy="89"/>
              </a:xfrm>
              <a:prstGeom prst="ellipse">
                <a:avLst/>
              </a:prstGeom>
              <a:solidFill>
                <a:srgbClr val="FF00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sp>
            <p:nvSpPr>
              <p:cNvPr id="137" name="Oval 48">
                <a:extLst>
                  <a:ext uri="{FF2B5EF4-FFF2-40B4-BE49-F238E27FC236}">
                    <a16:creationId xmlns:a16="http://schemas.microsoft.com/office/drawing/2014/main" id="{2B2ED55F-C7F1-C4ED-887B-E54DBFC1AB5A}"/>
                  </a:ext>
                </a:extLst>
              </p:cNvPr>
              <p:cNvSpPr>
                <a:spLocks noChangeArrowheads="1"/>
              </p:cNvSpPr>
              <p:nvPr>
                <p:custDataLst>
                  <p:tags r:id="rId58"/>
                </p:custDataLst>
              </p:nvPr>
            </p:nvSpPr>
            <p:spPr bwMode="auto">
              <a:xfrm rot="5400000">
                <a:off x="5005" y="2538"/>
                <a:ext cx="108" cy="89"/>
              </a:xfrm>
              <a:prstGeom prst="ellipse">
                <a:avLst/>
              </a:prstGeom>
              <a:solidFill>
                <a:srgbClr val="FFFF00"/>
              </a:solidFill>
              <a:ln w="12700">
                <a:solidFill>
                  <a:srgbClr val="B0BBD0">
                    <a:lumMod val="75000"/>
                  </a:srgbClr>
                </a:solidFill>
                <a:round/>
                <a:headEnd/>
                <a:tailEnd/>
              </a:ln>
            </p:spPr>
            <p:txBody>
              <a:bodyPr rot="10800000" vert="eaVert" wrap="none" anchor="ctr"/>
              <a:lstStyle/>
              <a:p>
                <a:pPr algn="ctr" defTabSz="1129476" eaLnBrk="0" hangingPunct="0">
                  <a:defRPr/>
                </a:pPr>
                <a:endParaRPr lang="en-US" sz="2224" kern="0">
                  <a:solidFill>
                    <a:srgbClr val="0054A0"/>
                  </a:solidFill>
                  <a:latin typeface="Arial" charset="0"/>
                </a:endParaRPr>
              </a:p>
            </p:txBody>
          </p:sp>
        </p:grpSp>
      </p:grpSp>
      <p:sp>
        <p:nvSpPr>
          <p:cNvPr id="138" name="Rectangle 36">
            <a:extLst>
              <a:ext uri="{FF2B5EF4-FFF2-40B4-BE49-F238E27FC236}">
                <a16:creationId xmlns:a16="http://schemas.microsoft.com/office/drawing/2014/main" id="{8D7C8E9C-DE6B-17FD-53C8-D4583D4796A0}"/>
              </a:ext>
            </a:extLst>
          </p:cNvPr>
          <p:cNvSpPr>
            <a:spLocks noChangeAspect="1" noChangeArrowheads="1"/>
          </p:cNvSpPr>
          <p:nvPr>
            <p:custDataLst>
              <p:tags r:id="rId32"/>
            </p:custDataLst>
          </p:nvPr>
        </p:nvSpPr>
        <p:spPr bwMode="auto">
          <a:xfrm>
            <a:off x="7046601" y="1478231"/>
            <a:ext cx="2247438" cy="69091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nchorCtr="1"/>
          <a:lstStyle/>
          <a:p>
            <a:pPr marL="0" marR="0" lvl="0" indent="0" algn="ctr" defTabSz="1129476" rtl="0" eaLnBrk="0" fontAlgn="auto" latinLnBrk="0" hangingPunct="0">
              <a:lnSpc>
                <a:spcPts val="2000"/>
              </a:lnSpc>
              <a:spcBef>
                <a:spcPct val="50000"/>
              </a:spcBef>
              <a:spcAft>
                <a:spcPts val="0"/>
              </a:spcAft>
              <a:buClrTx/>
              <a:buSzTx/>
              <a:buFontTx/>
              <a:buNone/>
              <a:tabLst/>
              <a:defRPr/>
            </a:pPr>
            <a:r>
              <a:rPr kumimoji="0" lang="en-US" sz="1359" b="1" i="0" u="none" strike="noStrike" kern="0" cap="none" spc="0" normalizeH="0" baseline="0" noProof="0" dirty="0">
                <a:ln>
                  <a:noFill/>
                </a:ln>
                <a:solidFill>
                  <a:srgbClr val="000000"/>
                </a:solidFill>
                <a:effectLst/>
                <a:uLnTx/>
                <a:uFillTx/>
                <a:latin typeface="Arial" charset="0"/>
                <a:ea typeface="+mn-ea"/>
                <a:cs typeface="+mn-cs"/>
              </a:rPr>
              <a:t>Load profiles</a:t>
            </a:r>
            <a:br>
              <a:rPr kumimoji="0" lang="en-US" sz="1359" b="1" i="0" u="none" strike="noStrike" kern="0" cap="none" spc="0" normalizeH="0" baseline="0" noProof="0" dirty="0">
                <a:ln>
                  <a:noFill/>
                </a:ln>
                <a:solidFill>
                  <a:srgbClr val="000000"/>
                </a:solidFill>
                <a:effectLst/>
                <a:uLnTx/>
                <a:uFillTx/>
                <a:latin typeface="Arial" charset="0"/>
                <a:ea typeface="+mn-ea"/>
                <a:cs typeface="+mn-cs"/>
              </a:rPr>
            </a:br>
            <a:r>
              <a:rPr kumimoji="0" lang="en-US" sz="1359" b="0" i="0" u="none" strike="noStrike" kern="0" cap="none" spc="0" normalizeH="0" baseline="0" noProof="0" dirty="0">
                <a:ln>
                  <a:noFill/>
                </a:ln>
                <a:solidFill>
                  <a:srgbClr val="000000"/>
                </a:solidFill>
                <a:effectLst/>
                <a:uLnTx/>
                <a:uFillTx/>
                <a:latin typeface="Arial" charset="0"/>
                <a:ea typeface="+mn-ea"/>
                <a:cs typeface="+mn-cs"/>
              </a:rPr>
              <a:t>e.g., 8+1 brake applications</a:t>
            </a:r>
            <a:endParaRPr kumimoji="0" lang="en-US" sz="1483" b="0" i="0" u="none" strike="noStrike" kern="0" cap="none" spc="0" normalizeH="0" baseline="0" noProof="0" dirty="0">
              <a:ln>
                <a:noFill/>
              </a:ln>
              <a:solidFill>
                <a:srgbClr val="000000"/>
              </a:solidFill>
              <a:effectLst/>
              <a:uLnTx/>
              <a:uFillTx/>
              <a:latin typeface="Arial" charset="0"/>
              <a:ea typeface="+mn-ea"/>
              <a:cs typeface="+mn-cs"/>
            </a:endParaRPr>
          </a:p>
        </p:txBody>
      </p:sp>
      <p:sp>
        <p:nvSpPr>
          <p:cNvPr id="139" name="Line 60">
            <a:extLst>
              <a:ext uri="{FF2B5EF4-FFF2-40B4-BE49-F238E27FC236}">
                <a16:creationId xmlns:a16="http://schemas.microsoft.com/office/drawing/2014/main" id="{5F0514A0-DF2C-31E6-02DD-F85BA1EF904D}"/>
              </a:ext>
            </a:extLst>
          </p:cNvPr>
          <p:cNvSpPr>
            <a:spLocks noChangeShapeType="1"/>
          </p:cNvSpPr>
          <p:nvPr>
            <p:custDataLst>
              <p:tags r:id="rId33"/>
            </p:custDataLst>
          </p:nvPr>
        </p:nvSpPr>
        <p:spPr bwMode="auto">
          <a:xfrm flipH="1" flipV="1">
            <a:off x="3745571" y="4213438"/>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0" name="Line 60">
            <a:extLst>
              <a:ext uri="{FF2B5EF4-FFF2-40B4-BE49-F238E27FC236}">
                <a16:creationId xmlns:a16="http://schemas.microsoft.com/office/drawing/2014/main" id="{1F383853-7A44-8DD1-B288-62898CE1E0B3}"/>
              </a:ext>
            </a:extLst>
          </p:cNvPr>
          <p:cNvSpPr>
            <a:spLocks noChangeShapeType="1"/>
          </p:cNvSpPr>
          <p:nvPr>
            <p:custDataLst>
              <p:tags r:id="rId34"/>
            </p:custDataLst>
          </p:nvPr>
        </p:nvSpPr>
        <p:spPr bwMode="auto">
          <a:xfrm flipH="1">
            <a:off x="3745571" y="3441913"/>
            <a:ext cx="0" cy="180000"/>
          </a:xfrm>
          <a:prstGeom prst="line">
            <a:avLst/>
          </a:prstGeom>
          <a:noFill/>
          <a:ln w="28575">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1" name="Freeform 13">
            <a:extLst>
              <a:ext uri="{FF2B5EF4-FFF2-40B4-BE49-F238E27FC236}">
                <a16:creationId xmlns:a16="http://schemas.microsoft.com/office/drawing/2014/main" id="{5CCA5E01-5A89-C608-9018-C683542541E6}"/>
              </a:ext>
            </a:extLst>
          </p:cNvPr>
          <p:cNvSpPr>
            <a:spLocks noChangeAspect="1"/>
          </p:cNvSpPr>
          <p:nvPr>
            <p:custDataLst>
              <p:tags r:id="rId35"/>
            </p:custDataLst>
          </p:nvPr>
        </p:nvSpPr>
        <p:spPr bwMode="auto">
          <a:xfrm flipV="1">
            <a:off x="2083445" y="4074221"/>
            <a:ext cx="689934" cy="1980000"/>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oval"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sp>
        <p:nvSpPr>
          <p:cNvPr id="142" name="Rectangle 10__">
            <a:extLst>
              <a:ext uri="{FF2B5EF4-FFF2-40B4-BE49-F238E27FC236}">
                <a16:creationId xmlns:a16="http://schemas.microsoft.com/office/drawing/2014/main" id="{A4852019-A771-7BB7-7832-B9C19A80F1E4}"/>
              </a:ext>
            </a:extLst>
          </p:cNvPr>
          <p:cNvSpPr>
            <a:spLocks noChangeArrowheads="1"/>
          </p:cNvSpPr>
          <p:nvPr>
            <p:custDataLst>
              <p:tags r:id="rId36"/>
            </p:custDataLst>
          </p:nvPr>
        </p:nvSpPr>
        <p:spPr bwMode="auto">
          <a:xfrm>
            <a:off x="1569008" y="5229200"/>
            <a:ext cx="5278810" cy="1296998"/>
          </a:xfrm>
          <a:prstGeom prst="rect">
            <a:avLst/>
          </a:prstGeom>
          <a:solidFill>
            <a:srgbClr val="FFFFFF">
              <a:lumMod val="75000"/>
            </a:srgb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1"/>
          <a:lstStyle/>
          <a:p>
            <a:pPr algn="ctr" defTabSz="1129476" eaLnBrk="0" hangingPunct="0">
              <a:defRPr/>
            </a:pPr>
            <a:endParaRPr lang="en-US" sz="1223" b="1" kern="0">
              <a:solidFill>
                <a:srgbClr val="000000"/>
              </a:solidFill>
              <a:latin typeface="Arial" charset="0"/>
            </a:endParaRPr>
          </a:p>
        </p:txBody>
      </p:sp>
      <p:sp>
        <p:nvSpPr>
          <p:cNvPr id="143" name="Text Box 59">
            <a:extLst>
              <a:ext uri="{FF2B5EF4-FFF2-40B4-BE49-F238E27FC236}">
                <a16:creationId xmlns:a16="http://schemas.microsoft.com/office/drawing/2014/main" id="{CFE121A3-7A0D-2C66-4837-F47B309049AA}"/>
              </a:ext>
            </a:extLst>
          </p:cNvPr>
          <p:cNvSpPr txBox="1">
            <a:spLocks noChangeArrowheads="1"/>
          </p:cNvSpPr>
          <p:nvPr>
            <p:custDataLst>
              <p:tags r:id="rId37"/>
            </p:custDataLst>
          </p:nvPr>
        </p:nvSpPr>
        <p:spPr bwMode="auto">
          <a:xfrm>
            <a:off x="1569008" y="5734997"/>
            <a:ext cx="5278810" cy="646331"/>
          </a:xfrm>
          <a:prstGeom prst="rect">
            <a:avLst/>
          </a:prstGeom>
          <a:noFill/>
          <a:ln w="9525">
            <a:noFill/>
            <a:miter lim="800000"/>
            <a:headEnd/>
            <a:tailEnd/>
          </a:ln>
        </p:spPr>
        <p:txBody>
          <a:bodyPr wrap="square" anchor="ctr">
            <a:spAutoFit/>
          </a:bodyPr>
          <a:lstStyle/>
          <a:p>
            <a:pPr defTabSz="1129476" eaLnBrk="0" fontAlgn="base" hangingPunct="0">
              <a:spcBef>
                <a:spcPct val="0"/>
              </a:spcBef>
              <a:spcAft>
                <a:spcPct val="0"/>
              </a:spcAft>
            </a:pPr>
            <a:r>
              <a:rPr lang="en-US" sz="1200" i="1" dirty="0">
                <a:solidFill>
                  <a:srgbClr val="000000"/>
                </a:solidFill>
                <a:latin typeface="Arial" pitchFamily="34" charset="0"/>
              </a:rPr>
              <a:t>e.g., Discharge Capacity Algorithm, Aging Sub-Algorithms, Capacitance </a:t>
            </a:r>
            <a:br>
              <a:rPr lang="en-US" sz="1200" i="1" dirty="0">
                <a:solidFill>
                  <a:srgbClr val="000000"/>
                </a:solidFill>
                <a:latin typeface="Arial" pitchFamily="34" charset="0"/>
              </a:rPr>
            </a:br>
            <a:r>
              <a:rPr lang="en-US" sz="1200" i="1" dirty="0">
                <a:solidFill>
                  <a:srgbClr val="000000"/>
                </a:solidFill>
                <a:latin typeface="Arial" pitchFamily="34" charset="0"/>
              </a:rPr>
              <a:t>Algorithm, Quiescent Voltage Measurement, Device Off Detection, Internal Resistance  Determination, Device Temperature Model, …</a:t>
            </a:r>
          </a:p>
        </p:txBody>
      </p:sp>
      <p:sp>
        <p:nvSpPr>
          <p:cNvPr id="148" name="Freeform 13">
            <a:extLst>
              <a:ext uri="{FF2B5EF4-FFF2-40B4-BE49-F238E27FC236}">
                <a16:creationId xmlns:a16="http://schemas.microsoft.com/office/drawing/2014/main" id="{AAD0A706-8B77-308A-42C9-A3109CF8806E}"/>
              </a:ext>
            </a:extLst>
          </p:cNvPr>
          <p:cNvSpPr>
            <a:spLocks noChangeAspect="1"/>
          </p:cNvSpPr>
          <p:nvPr>
            <p:custDataLst>
              <p:tags r:id="rId38"/>
            </p:custDataLst>
          </p:nvPr>
        </p:nvSpPr>
        <p:spPr bwMode="auto">
          <a:xfrm>
            <a:off x="1862573" y="2577338"/>
            <a:ext cx="929330" cy="1358192"/>
          </a:xfrm>
          <a:custGeom>
            <a:avLst/>
            <a:gdLst>
              <a:gd name="T0" fmla="*/ 0 w 432"/>
              <a:gd name="T1" fmla="*/ 0 h 576"/>
              <a:gd name="T2" fmla="*/ 0 w 432"/>
              <a:gd name="T3" fmla="*/ 2147483647 h 576"/>
              <a:gd name="T4" fmla="*/ 2147483647 w 432"/>
              <a:gd name="T5" fmla="*/ 2147483647 h 576"/>
              <a:gd name="T6" fmla="*/ 0 60000 65536"/>
              <a:gd name="T7" fmla="*/ 0 60000 65536"/>
              <a:gd name="T8" fmla="*/ 0 60000 65536"/>
              <a:gd name="T9" fmla="*/ 0 w 432"/>
              <a:gd name="T10" fmla="*/ 0 h 576"/>
              <a:gd name="T11" fmla="*/ 432 w 432"/>
              <a:gd name="T12" fmla="*/ 576 h 576"/>
            </a:gdLst>
            <a:ahLst/>
            <a:cxnLst>
              <a:cxn ang="T6">
                <a:pos x="T0" y="T1"/>
              </a:cxn>
              <a:cxn ang="T7">
                <a:pos x="T2" y="T3"/>
              </a:cxn>
              <a:cxn ang="T8">
                <a:pos x="T4" y="T5"/>
              </a:cxn>
            </a:cxnLst>
            <a:rect l="T9" t="T10" r="T11" b="T12"/>
            <a:pathLst>
              <a:path w="432" h="576">
                <a:moveTo>
                  <a:pt x="0" y="0"/>
                </a:moveTo>
                <a:lnTo>
                  <a:pt x="0" y="576"/>
                </a:lnTo>
                <a:lnTo>
                  <a:pt x="432" y="576"/>
                </a:lnTo>
              </a:path>
            </a:pathLst>
          </a:custGeom>
          <a:noFill/>
          <a:ln w="25400" cap="flat" cmpd="sng">
            <a:solidFill>
              <a:srgbClr val="000000"/>
            </a:solidFill>
            <a:prstDash val="solid"/>
            <a:round/>
            <a:headEnd type="none" w="med" len="med"/>
            <a:tailEnd type="triangle" w="med" len="med"/>
          </a:ln>
        </p:spPr>
        <p:txBody>
          <a:bodyPr wrap="none" anchor="ctr"/>
          <a:lstStyle/>
          <a:p>
            <a:pPr defTabSz="1129476">
              <a:defRPr/>
            </a:pPr>
            <a:endParaRPr sz="1976" kern="0">
              <a:solidFill>
                <a:srgbClr val="000000"/>
              </a:solidFill>
              <a:latin typeface="Bosch Office Sans" pitchFamily="34" charset="0"/>
            </a:endParaRPr>
          </a:p>
        </p:txBody>
      </p:sp>
      <p:cxnSp>
        <p:nvCxnSpPr>
          <p:cNvPr id="150" name="AutoShape 29">
            <a:extLst>
              <a:ext uri="{FF2B5EF4-FFF2-40B4-BE49-F238E27FC236}">
                <a16:creationId xmlns:a16="http://schemas.microsoft.com/office/drawing/2014/main" id="{364439F6-8253-F1CB-089A-22685B7F9140}"/>
              </a:ext>
            </a:extLst>
          </p:cNvPr>
          <p:cNvCxnSpPr>
            <a:cxnSpLocks noChangeAspect="1" noChangeShapeType="1"/>
          </p:cNvCxnSpPr>
          <p:nvPr>
            <p:custDataLst>
              <p:tags r:id="rId39"/>
            </p:custDataLst>
          </p:nvPr>
        </p:nvCxnSpPr>
        <p:spPr bwMode="auto">
          <a:xfrm>
            <a:off x="3746301" y="2073085"/>
            <a:ext cx="0" cy="1004572"/>
          </a:xfrm>
          <a:prstGeom prst="straightConnector1">
            <a:avLst/>
          </a:prstGeom>
          <a:noFill/>
          <a:ln w="25400">
            <a:solidFill>
              <a:srgbClr val="000000"/>
            </a:solidFill>
            <a:round/>
            <a:headEnd type="oval" w="med" len="med"/>
            <a:tailEnd type="triangle" w="med" len="med"/>
          </a:ln>
        </p:spPr>
      </p:cxnSp>
      <p:cxnSp>
        <p:nvCxnSpPr>
          <p:cNvPr id="151" name="AutoShape 29">
            <a:extLst>
              <a:ext uri="{FF2B5EF4-FFF2-40B4-BE49-F238E27FC236}">
                <a16:creationId xmlns:a16="http://schemas.microsoft.com/office/drawing/2014/main" id="{6706A93E-9638-BAFB-46E8-BC994DE40E20}"/>
              </a:ext>
            </a:extLst>
          </p:cNvPr>
          <p:cNvCxnSpPr>
            <a:cxnSpLocks noChangeAspect="1" noChangeShapeType="1"/>
          </p:cNvCxnSpPr>
          <p:nvPr>
            <p:custDataLst>
              <p:tags r:id="rId40"/>
            </p:custDataLst>
          </p:nvPr>
        </p:nvCxnSpPr>
        <p:spPr bwMode="auto">
          <a:xfrm>
            <a:off x="9490112" y="3022352"/>
            <a:ext cx="0" cy="1287399"/>
          </a:xfrm>
          <a:prstGeom prst="straightConnector1">
            <a:avLst/>
          </a:prstGeom>
          <a:noFill/>
          <a:ln w="25400">
            <a:solidFill>
              <a:srgbClr val="000000"/>
            </a:solidFill>
            <a:round/>
            <a:headEnd type="oval" w="med" len="med"/>
            <a:tailEnd type="triangle" w="med" len="med"/>
          </a:ln>
        </p:spPr>
      </p:cxnSp>
      <p:cxnSp>
        <p:nvCxnSpPr>
          <p:cNvPr id="152" name="AutoShape 29">
            <a:extLst>
              <a:ext uri="{FF2B5EF4-FFF2-40B4-BE49-F238E27FC236}">
                <a16:creationId xmlns:a16="http://schemas.microsoft.com/office/drawing/2014/main" id="{E9C9F242-3923-8FF1-D26A-17139C39E071}"/>
              </a:ext>
            </a:extLst>
          </p:cNvPr>
          <p:cNvCxnSpPr>
            <a:cxnSpLocks noChangeAspect="1" noChangeShapeType="1"/>
          </p:cNvCxnSpPr>
          <p:nvPr>
            <p:custDataLst>
              <p:tags r:id="rId41"/>
            </p:custDataLst>
          </p:nvPr>
        </p:nvCxnSpPr>
        <p:spPr bwMode="auto">
          <a:xfrm>
            <a:off x="9714048" y="3530953"/>
            <a:ext cx="0" cy="778798"/>
          </a:xfrm>
          <a:prstGeom prst="straightConnector1">
            <a:avLst/>
          </a:prstGeom>
          <a:noFill/>
          <a:ln w="25400">
            <a:solidFill>
              <a:srgbClr val="000000"/>
            </a:solidFill>
            <a:round/>
            <a:headEnd type="oval" w="med" len="med"/>
            <a:tailEnd type="triangle" w="med" len="med"/>
          </a:ln>
        </p:spPr>
      </p:cxnSp>
      <p:sp>
        <p:nvSpPr>
          <p:cNvPr id="155" name="Rectangle 43">
            <a:extLst>
              <a:ext uri="{FF2B5EF4-FFF2-40B4-BE49-F238E27FC236}">
                <a16:creationId xmlns:a16="http://schemas.microsoft.com/office/drawing/2014/main" id="{F82322DA-830C-6CDD-D519-ED2EF0AE102C}"/>
              </a:ext>
            </a:extLst>
          </p:cNvPr>
          <p:cNvSpPr>
            <a:spLocks noChangeArrowheads="1"/>
          </p:cNvSpPr>
          <p:nvPr>
            <p:custDataLst>
              <p:tags r:id="rId42"/>
            </p:custDataLst>
          </p:nvPr>
        </p:nvSpPr>
        <p:spPr bwMode="auto">
          <a:xfrm>
            <a:off x="6875022" y="3320962"/>
            <a:ext cx="2405122" cy="421513"/>
          </a:xfrm>
          <a:prstGeom prst="rect">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defRPr/>
            </a:pPr>
            <a:r>
              <a:rPr lang="de-DE" sz="1223" kern="0" dirty="0">
                <a:solidFill>
                  <a:srgbClr val="000000"/>
                </a:solidFill>
                <a:latin typeface="Arial" pitchFamily="34" charset="0"/>
              </a:rPr>
              <a:t>Inner Resistance</a:t>
            </a:r>
            <a:endParaRPr sz="1223" kern="0" dirty="0">
              <a:solidFill>
                <a:srgbClr val="000000"/>
              </a:solidFill>
              <a:latin typeface="Arial" pitchFamily="34" charset="0"/>
            </a:endParaRPr>
          </a:p>
        </p:txBody>
      </p:sp>
      <p:sp>
        <p:nvSpPr>
          <p:cNvPr id="156" name="Line 49">
            <a:extLst>
              <a:ext uri="{FF2B5EF4-FFF2-40B4-BE49-F238E27FC236}">
                <a16:creationId xmlns:a16="http://schemas.microsoft.com/office/drawing/2014/main" id="{2E368A70-185C-1AF8-6EF5-839AEC86A196}"/>
              </a:ext>
            </a:extLst>
          </p:cNvPr>
          <p:cNvSpPr>
            <a:spLocks noChangeShapeType="1"/>
          </p:cNvSpPr>
          <p:nvPr>
            <p:custDataLst>
              <p:tags r:id="rId43"/>
            </p:custDataLst>
          </p:nvPr>
        </p:nvSpPr>
        <p:spPr bwMode="auto">
          <a:xfrm>
            <a:off x="9288546" y="4003145"/>
            <a:ext cx="872835" cy="1"/>
          </a:xfrm>
          <a:prstGeom prst="line">
            <a:avLst/>
          </a:prstGeom>
          <a:noFill/>
          <a:ln w="1905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cxnSp>
        <p:nvCxnSpPr>
          <p:cNvPr id="157" name="AutoShape 29">
            <a:extLst>
              <a:ext uri="{FF2B5EF4-FFF2-40B4-BE49-F238E27FC236}">
                <a16:creationId xmlns:a16="http://schemas.microsoft.com/office/drawing/2014/main" id="{88B614EC-40CF-C6F0-AF8E-4B8C65E53FBF}"/>
              </a:ext>
            </a:extLst>
          </p:cNvPr>
          <p:cNvCxnSpPr>
            <a:cxnSpLocks noChangeAspect="1" noChangeShapeType="1"/>
          </p:cNvCxnSpPr>
          <p:nvPr>
            <p:custDataLst>
              <p:tags r:id="rId44"/>
            </p:custDataLst>
          </p:nvPr>
        </p:nvCxnSpPr>
        <p:spPr bwMode="auto">
          <a:xfrm>
            <a:off x="9944166" y="4012886"/>
            <a:ext cx="0" cy="296865"/>
          </a:xfrm>
          <a:prstGeom prst="straightConnector1">
            <a:avLst/>
          </a:prstGeom>
          <a:noFill/>
          <a:ln w="25400">
            <a:solidFill>
              <a:srgbClr val="000000"/>
            </a:solidFill>
            <a:round/>
            <a:headEnd type="oval" w="med" len="med"/>
            <a:tailEnd type="triangle" w="med" len="med"/>
          </a:ln>
        </p:spPr>
      </p:cxnSp>
      <p:sp>
        <p:nvSpPr>
          <p:cNvPr id="159" name="Rectangle: Rounded Corners 19">
            <a:extLst>
              <a:ext uri="{FF2B5EF4-FFF2-40B4-BE49-F238E27FC236}">
                <a16:creationId xmlns:a16="http://schemas.microsoft.com/office/drawing/2014/main" id="{108330CA-EB5F-82CB-3D14-0B2809E4E737}"/>
              </a:ext>
            </a:extLst>
          </p:cNvPr>
          <p:cNvSpPr/>
          <p:nvPr/>
        </p:nvSpPr>
        <p:spPr>
          <a:xfrm>
            <a:off x="350814" y="3539948"/>
            <a:ext cx="1064666" cy="1113188"/>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Reserve of Energy dedicated to the Braking System</a:t>
            </a:r>
          </a:p>
        </p:txBody>
      </p:sp>
      <p:sp>
        <p:nvSpPr>
          <p:cNvPr id="2" name="Text Box 59">
            <a:extLst>
              <a:ext uri="{FF2B5EF4-FFF2-40B4-BE49-F238E27FC236}">
                <a16:creationId xmlns:a16="http://schemas.microsoft.com/office/drawing/2014/main" id="{E007B372-8418-09A2-C188-A974192CF787}"/>
              </a:ext>
            </a:extLst>
          </p:cNvPr>
          <p:cNvSpPr txBox="1">
            <a:spLocks noChangeArrowheads="1"/>
          </p:cNvSpPr>
          <p:nvPr>
            <p:custDataLst>
              <p:tags r:id="rId45"/>
            </p:custDataLst>
          </p:nvPr>
        </p:nvSpPr>
        <p:spPr bwMode="auto">
          <a:xfrm>
            <a:off x="1608845" y="5263034"/>
            <a:ext cx="5100586" cy="495970"/>
          </a:xfrm>
          <a:prstGeom prst="rect">
            <a:avLst/>
          </a:prstGeom>
          <a:noFill/>
          <a:ln w="9525">
            <a:noFill/>
            <a:miter lim="800000"/>
            <a:headEnd/>
            <a:tailEnd/>
          </a:ln>
        </p:spPr>
        <p:txBody>
          <a:bodyPr wrap="square" anchor="ctr">
            <a:spAutoFit/>
          </a:bodyPr>
          <a:lstStyle/>
          <a:p>
            <a:pPr algn="ctr" defTabSz="1129476" eaLnBrk="0" fontAlgn="base" hangingPunct="0">
              <a:spcBef>
                <a:spcPct val="0"/>
              </a:spcBef>
              <a:spcAft>
                <a:spcPct val="0"/>
              </a:spcAft>
            </a:pPr>
            <a:r>
              <a:rPr lang="en-US" sz="1400" b="1" dirty="0">
                <a:solidFill>
                  <a:prstClr val="black"/>
                </a:solidFill>
                <a:latin typeface="Calibri Light" panose="020F0302020204030204"/>
                <a:cs typeface="+mj-cs"/>
              </a:rPr>
              <a:t>REESS</a:t>
            </a:r>
            <a:r>
              <a:rPr lang="en-US" sz="1400" b="1" baseline="-25000" dirty="0">
                <a:solidFill>
                  <a:prstClr val="black"/>
                </a:solidFill>
                <a:latin typeface="Calibri Light" panose="020F0302020204030204"/>
                <a:cs typeface="+mj-cs"/>
              </a:rPr>
              <a:t>BS</a:t>
            </a:r>
            <a:r>
              <a:rPr lang="de-DE" sz="1223" b="1" dirty="0">
                <a:solidFill>
                  <a:srgbClr val="000000"/>
                </a:solidFill>
                <a:latin typeface="Arial" pitchFamily="34" charset="0"/>
              </a:rPr>
              <a:t> State Parameter</a:t>
            </a:r>
          </a:p>
          <a:p>
            <a:pPr algn="ctr" defTabSz="1129476" eaLnBrk="0" fontAlgn="base" hangingPunct="0">
              <a:spcBef>
                <a:spcPct val="0"/>
              </a:spcBef>
              <a:spcAft>
                <a:spcPct val="0"/>
              </a:spcAft>
            </a:pPr>
            <a:r>
              <a:rPr lang="de-DE" sz="1223" dirty="0">
                <a:solidFill>
                  <a:srgbClr val="000000"/>
                </a:solidFill>
                <a:latin typeface="Arial" pitchFamily="34" charset="0"/>
              </a:rPr>
              <a:t>[ depending on Technology of Storage Device under Type Approval ]</a:t>
            </a:r>
          </a:p>
        </p:txBody>
      </p:sp>
      <p:grpSp>
        <p:nvGrpSpPr>
          <p:cNvPr id="12" name="Gruppieren 11">
            <a:extLst>
              <a:ext uri="{FF2B5EF4-FFF2-40B4-BE49-F238E27FC236}">
                <a16:creationId xmlns:a16="http://schemas.microsoft.com/office/drawing/2014/main" id="{14D37E3F-F3CE-99B1-B290-8E5E3ADCF7CF}"/>
              </a:ext>
            </a:extLst>
          </p:cNvPr>
          <p:cNvGrpSpPr/>
          <p:nvPr/>
        </p:nvGrpSpPr>
        <p:grpSpPr>
          <a:xfrm>
            <a:off x="10175491" y="2770284"/>
            <a:ext cx="493071" cy="416926"/>
            <a:chOff x="9701083" y="777936"/>
            <a:chExt cx="501471" cy="452489"/>
          </a:xfrm>
        </p:grpSpPr>
        <p:sp>
          <p:nvSpPr>
            <p:cNvPr id="13" name="Rechteck 12">
              <a:extLst>
                <a:ext uri="{FF2B5EF4-FFF2-40B4-BE49-F238E27FC236}">
                  <a16:creationId xmlns:a16="http://schemas.microsoft.com/office/drawing/2014/main" id="{668373BC-86E1-87E3-FF88-0BE30F6B7317}"/>
                </a:ext>
              </a:extLst>
            </p:cNvPr>
            <p:cNvSpPr/>
            <p:nvPr>
              <p:custDataLst>
                <p:tags r:id="rId49"/>
              </p:custDataLst>
            </p:nvPr>
          </p:nvSpPr>
          <p:spPr>
            <a:xfrm>
              <a:off x="9703464" y="938115"/>
              <a:ext cx="499090" cy="291194"/>
            </a:xfrm>
            <a:prstGeom prst="rect">
              <a:avLst/>
            </a:prstGeom>
            <a:pattFill prst="wdDnDiag">
              <a:fgClr>
                <a:schemeClr val="accent1"/>
              </a:fgClr>
              <a:bgClr>
                <a:srgbClr val="00FFFF"/>
              </a:bgClr>
            </a:pattFill>
            <a:ln w="6350" cap="flat" cmpd="sng" algn="ctr">
              <a:solidFill>
                <a:srgbClr val="3F136C">
                  <a:alpha val="45000"/>
                </a:srgbClr>
              </a:solidFill>
              <a:prstDash val="solid"/>
            </a:ln>
            <a:effectLst/>
          </p:spPr>
          <p:txBody>
            <a:bodyPr rtlCol="0" anchor="ctr"/>
            <a:lstStyle/>
            <a:p>
              <a:pPr algn="ctr" defTabSz="1129476"/>
              <a:endParaRPr lang="en-GB" sz="2224" kern="0">
                <a:solidFill>
                  <a:srgbClr val="000000"/>
                </a:solidFill>
                <a:latin typeface="Bosch Office Sans"/>
              </a:endParaRPr>
            </a:p>
          </p:txBody>
        </p:sp>
        <p:cxnSp>
          <p:nvCxnSpPr>
            <p:cNvPr id="14" name="Gerader Verbinder 13">
              <a:extLst>
                <a:ext uri="{FF2B5EF4-FFF2-40B4-BE49-F238E27FC236}">
                  <a16:creationId xmlns:a16="http://schemas.microsoft.com/office/drawing/2014/main" id="{0F44962D-FEA1-E942-8EAC-E0120A204C03}"/>
                </a:ext>
              </a:extLst>
            </p:cNvPr>
            <p:cNvCxnSpPr/>
            <p:nvPr>
              <p:custDataLst>
                <p:tags r:id="rId50"/>
              </p:custDataLst>
            </p:nvPr>
          </p:nvCxnSpPr>
          <p:spPr>
            <a:xfrm>
              <a:off x="9701083" y="1230425"/>
              <a:ext cx="501471" cy="0"/>
            </a:xfrm>
            <a:prstGeom prst="line">
              <a:avLst/>
            </a:prstGeom>
          </p:spPr>
          <p:style>
            <a:lnRef idx="1">
              <a:schemeClr val="dk1"/>
            </a:lnRef>
            <a:fillRef idx="0">
              <a:schemeClr val="dk1"/>
            </a:fillRef>
            <a:effectRef idx="0">
              <a:schemeClr val="dk1"/>
            </a:effectRef>
            <a:fontRef idx="minor">
              <a:schemeClr val="tx1"/>
            </a:fontRef>
          </p:style>
        </p:cxnSp>
        <p:cxnSp>
          <p:nvCxnSpPr>
            <p:cNvPr id="15" name="Gerader Verbinder 14">
              <a:extLst>
                <a:ext uri="{FF2B5EF4-FFF2-40B4-BE49-F238E27FC236}">
                  <a16:creationId xmlns:a16="http://schemas.microsoft.com/office/drawing/2014/main" id="{325C0977-D782-58F5-82DE-C906BEB3FCD4}"/>
                </a:ext>
              </a:extLst>
            </p:cNvPr>
            <p:cNvCxnSpPr/>
            <p:nvPr>
              <p:custDataLst>
                <p:tags r:id="rId51"/>
              </p:custDataLst>
            </p:nvPr>
          </p:nvCxnSpPr>
          <p:spPr>
            <a:xfrm>
              <a:off x="9702671"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Gerader Verbinder 15">
              <a:extLst>
                <a:ext uri="{FF2B5EF4-FFF2-40B4-BE49-F238E27FC236}">
                  <a16:creationId xmlns:a16="http://schemas.microsoft.com/office/drawing/2014/main" id="{92133132-3C50-9D95-935F-F81F1E52FFEA}"/>
                </a:ext>
              </a:extLst>
            </p:cNvPr>
            <p:cNvCxnSpPr/>
            <p:nvPr>
              <p:custDataLst>
                <p:tags r:id="rId52"/>
              </p:custDataLst>
            </p:nvPr>
          </p:nvCxnSpPr>
          <p:spPr>
            <a:xfrm>
              <a:off x="10202554" y="777936"/>
              <a:ext cx="0" cy="44945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Pfeil nach unten 84">
              <a:extLst>
                <a:ext uri="{FF2B5EF4-FFF2-40B4-BE49-F238E27FC236}">
                  <a16:creationId xmlns:a16="http://schemas.microsoft.com/office/drawing/2014/main" id="{E9721FF0-AD0D-BA93-BE3A-B83DD97A5FBD}"/>
                </a:ext>
              </a:extLst>
            </p:cNvPr>
            <p:cNvSpPr/>
            <p:nvPr>
              <p:custDataLst>
                <p:tags r:id="rId53"/>
              </p:custDataLst>
            </p:nvPr>
          </p:nvSpPr>
          <p:spPr>
            <a:xfrm rot="16200000">
              <a:off x="9823160" y="773543"/>
              <a:ext cx="257315" cy="339407"/>
            </a:xfrm>
            <a:prstGeom prst="downArrow">
              <a:avLst/>
            </a:prstGeom>
            <a:solidFill>
              <a:schemeClr val="bg1"/>
            </a:solidFill>
            <a:ln w="6350" cap="flat" cmpd="sng" algn="ctr">
              <a:solidFill>
                <a:schemeClr val="tx1"/>
              </a:solidFill>
              <a:prstDash val="solid"/>
            </a:ln>
            <a:effectLst/>
          </p:spPr>
          <p:txBody>
            <a:bodyPr vert="vert" rtlCol="0" anchor="ctr"/>
            <a:lstStyle/>
            <a:p>
              <a:pPr algn="ctr" defTabSz="1129476"/>
              <a:r>
                <a:rPr lang="en-GB" sz="618" kern="0">
                  <a:solidFill>
                    <a:srgbClr val="000000"/>
                  </a:solidFill>
                  <a:latin typeface="Bosch Office Sans"/>
                </a:rPr>
                <a:t>SOC</a:t>
              </a:r>
            </a:p>
          </p:txBody>
        </p:sp>
      </p:grpSp>
      <p:sp>
        <p:nvSpPr>
          <p:cNvPr id="20" name="Rectangle 41___">
            <a:extLst>
              <a:ext uri="{FF2B5EF4-FFF2-40B4-BE49-F238E27FC236}">
                <a16:creationId xmlns:a16="http://schemas.microsoft.com/office/drawing/2014/main" id="{645DC8B2-0395-4B26-2D27-2E4DFEA4B002}"/>
              </a:ext>
            </a:extLst>
          </p:cNvPr>
          <p:cNvSpPr>
            <a:spLocks noChangeArrowheads="1"/>
          </p:cNvSpPr>
          <p:nvPr>
            <p:custDataLst>
              <p:tags r:id="rId46"/>
            </p:custDataLst>
          </p:nvPr>
        </p:nvSpPr>
        <p:spPr bwMode="auto">
          <a:xfrm>
            <a:off x="6867281" y="4339986"/>
            <a:ext cx="3801282" cy="615552"/>
          </a:xfrm>
          <a:prstGeom prst="rect">
            <a:avLst/>
          </a:prstGeom>
          <a:solidFill>
            <a:srgbClr val="92D050"/>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defTabSz="1229482" eaLnBrk="0" hangingPunct="0">
              <a:defRPr/>
            </a:pPr>
            <a:r>
              <a:rPr lang="en-US" b="1" kern="0" dirty="0">
                <a:latin typeface="Arial" pitchFamily="34" charset="0"/>
              </a:rPr>
              <a:t>State of Function  (SOF)</a:t>
            </a:r>
            <a:br>
              <a:rPr lang="en-US" b="1" kern="0" dirty="0">
                <a:solidFill>
                  <a:srgbClr val="0070C0"/>
                </a:solidFill>
                <a:latin typeface="Arial" pitchFamily="34" charset="0"/>
              </a:rPr>
            </a:br>
            <a:r>
              <a:rPr lang="en-US" sz="1000" b="1" kern="0" dirty="0">
                <a:latin typeface="Arial" pitchFamily="34" charset="0"/>
              </a:rPr>
              <a:t>(prediction of Reserve of Energy and Output Power)  </a:t>
            </a:r>
          </a:p>
        </p:txBody>
      </p:sp>
      <p:sp>
        <p:nvSpPr>
          <p:cNvPr id="21" name="Line 49">
            <a:extLst>
              <a:ext uri="{FF2B5EF4-FFF2-40B4-BE49-F238E27FC236}">
                <a16:creationId xmlns:a16="http://schemas.microsoft.com/office/drawing/2014/main" id="{21CEA959-50A7-B51F-165B-DA8FE115341D}"/>
              </a:ext>
            </a:extLst>
          </p:cNvPr>
          <p:cNvSpPr>
            <a:spLocks noChangeShapeType="1"/>
          </p:cNvSpPr>
          <p:nvPr>
            <p:custDataLst>
              <p:tags r:id="rId47"/>
            </p:custDataLst>
          </p:nvPr>
        </p:nvSpPr>
        <p:spPr bwMode="auto">
          <a:xfrm flipV="1">
            <a:off x="10675027" y="4653136"/>
            <a:ext cx="465569" cy="0"/>
          </a:xfrm>
          <a:prstGeom prst="line">
            <a:avLst/>
          </a:prstGeom>
          <a:noFill/>
          <a:ln w="38100">
            <a:solidFill>
              <a:srgbClr val="000000"/>
            </a:solidFill>
            <a:round/>
            <a:headEnd/>
            <a:tailEnd type="triangle" w="med" len="med"/>
          </a:ln>
        </p:spPr>
        <p:txBody>
          <a:bodyPr wrap="none" anchor="ctr"/>
          <a:lstStyle/>
          <a:p>
            <a:pPr defTabSz="1129476">
              <a:defRPr/>
            </a:pPr>
            <a:endParaRPr sz="1976" kern="0">
              <a:solidFill>
                <a:srgbClr val="000000"/>
              </a:solidFill>
              <a:latin typeface="Bosch Office Sans" pitchFamily="34" charset="0"/>
            </a:endParaRPr>
          </a:p>
        </p:txBody>
      </p:sp>
      <p:pic>
        <p:nvPicPr>
          <p:cNvPr id="9" name="Grafik 8">
            <a:extLst>
              <a:ext uri="{FF2B5EF4-FFF2-40B4-BE49-F238E27FC236}">
                <a16:creationId xmlns:a16="http://schemas.microsoft.com/office/drawing/2014/main" id="{42F1B586-CD1F-5AD4-F7BC-4BFC5975A907}"/>
              </a:ext>
            </a:extLst>
          </p:cNvPr>
          <p:cNvPicPr>
            <a:picLocks noChangeAspect="1"/>
          </p:cNvPicPr>
          <p:nvPr/>
        </p:nvPicPr>
        <p:blipFill>
          <a:blip r:embed="rId66"/>
          <a:stretch>
            <a:fillRect/>
          </a:stretch>
        </p:blipFill>
        <p:spPr>
          <a:xfrm>
            <a:off x="10174051" y="3298231"/>
            <a:ext cx="479220" cy="396119"/>
          </a:xfrm>
          <a:prstGeom prst="rect">
            <a:avLst/>
          </a:prstGeom>
        </p:spPr>
      </p:pic>
      <p:grpSp>
        <p:nvGrpSpPr>
          <p:cNvPr id="260" name="Gruppieren 259">
            <a:extLst>
              <a:ext uri="{FF2B5EF4-FFF2-40B4-BE49-F238E27FC236}">
                <a16:creationId xmlns:a16="http://schemas.microsoft.com/office/drawing/2014/main" id="{D8BD3425-3D4D-5437-513A-C9766E58FA5B}"/>
              </a:ext>
            </a:extLst>
          </p:cNvPr>
          <p:cNvGrpSpPr/>
          <p:nvPr/>
        </p:nvGrpSpPr>
        <p:grpSpPr>
          <a:xfrm>
            <a:off x="261720" y="1237073"/>
            <a:ext cx="10658816" cy="5456670"/>
            <a:chOff x="261720" y="1237073"/>
            <a:chExt cx="11810944" cy="5456670"/>
          </a:xfrm>
        </p:grpSpPr>
        <p:cxnSp>
          <p:nvCxnSpPr>
            <p:cNvPr id="19" name="Gerader Verbinder 18">
              <a:extLst>
                <a:ext uri="{FF2B5EF4-FFF2-40B4-BE49-F238E27FC236}">
                  <a16:creationId xmlns:a16="http://schemas.microsoft.com/office/drawing/2014/main" id="{AC01BAE1-3E42-6F6D-65CD-22E3961E8DC6}"/>
                </a:ext>
              </a:extLst>
            </p:cNvPr>
            <p:cNvCxnSpPr>
              <a:cxnSpLocks/>
            </p:cNvCxnSpPr>
            <p:nvPr/>
          </p:nvCxnSpPr>
          <p:spPr>
            <a:xfrm>
              <a:off x="1352185" y="1243546"/>
              <a:ext cx="10720479" cy="0"/>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9DAE9CEF-3726-E0F9-E802-571FFAF6CC05}"/>
                </a:ext>
              </a:extLst>
            </p:cNvPr>
            <p:cNvCxnSpPr>
              <a:cxnSpLocks/>
            </p:cNvCxnSpPr>
            <p:nvPr/>
          </p:nvCxnSpPr>
          <p:spPr>
            <a:xfrm>
              <a:off x="12072664" y="1243546"/>
              <a:ext cx="0" cy="5450197"/>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EFC8226A-8BB9-B3D0-F7A0-B2587CED60E4}"/>
                </a:ext>
              </a:extLst>
            </p:cNvPr>
            <p:cNvCxnSpPr>
              <a:cxnSpLocks/>
            </p:cNvCxnSpPr>
            <p:nvPr/>
          </p:nvCxnSpPr>
          <p:spPr>
            <a:xfrm flipH="1">
              <a:off x="1352185" y="6676553"/>
              <a:ext cx="10720479" cy="0"/>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31" name="Gerader Verbinder 30">
              <a:extLst>
                <a:ext uri="{FF2B5EF4-FFF2-40B4-BE49-F238E27FC236}">
                  <a16:creationId xmlns:a16="http://schemas.microsoft.com/office/drawing/2014/main" id="{C1C9B936-EC8E-776A-CE23-5ED330904082}"/>
                </a:ext>
              </a:extLst>
            </p:cNvPr>
            <p:cNvCxnSpPr>
              <a:cxnSpLocks/>
            </p:cNvCxnSpPr>
            <p:nvPr/>
          </p:nvCxnSpPr>
          <p:spPr>
            <a:xfrm flipH="1" flipV="1">
              <a:off x="1332481" y="4769064"/>
              <a:ext cx="10991" cy="1911386"/>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5" name="Gerader Verbinder 224">
              <a:extLst>
                <a:ext uri="{FF2B5EF4-FFF2-40B4-BE49-F238E27FC236}">
                  <a16:creationId xmlns:a16="http://schemas.microsoft.com/office/drawing/2014/main" id="{9F8F7BE6-A7D9-7B35-998A-A5DD1AAB4EAC}"/>
                </a:ext>
              </a:extLst>
            </p:cNvPr>
            <p:cNvCxnSpPr>
              <a:cxnSpLocks/>
            </p:cNvCxnSpPr>
            <p:nvPr/>
          </p:nvCxnSpPr>
          <p:spPr>
            <a:xfrm flipH="1" flipV="1">
              <a:off x="271264" y="4753574"/>
              <a:ext cx="1080921" cy="13489"/>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7" name="Gerader Verbinder 226">
              <a:extLst>
                <a:ext uri="{FF2B5EF4-FFF2-40B4-BE49-F238E27FC236}">
                  <a16:creationId xmlns:a16="http://schemas.microsoft.com/office/drawing/2014/main" id="{7F8353D1-4D3D-A12C-5B5C-2803CDAEA228}"/>
                </a:ext>
              </a:extLst>
            </p:cNvPr>
            <p:cNvCxnSpPr>
              <a:cxnSpLocks/>
            </p:cNvCxnSpPr>
            <p:nvPr/>
          </p:nvCxnSpPr>
          <p:spPr>
            <a:xfrm flipH="1" flipV="1">
              <a:off x="261720" y="3429000"/>
              <a:ext cx="1632" cy="1292947"/>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29" name="Gerader Verbinder 228">
              <a:extLst>
                <a:ext uri="{FF2B5EF4-FFF2-40B4-BE49-F238E27FC236}">
                  <a16:creationId xmlns:a16="http://schemas.microsoft.com/office/drawing/2014/main" id="{7F9DEF0B-15D9-F28C-E998-31F61C7B20CD}"/>
                </a:ext>
              </a:extLst>
            </p:cNvPr>
            <p:cNvCxnSpPr>
              <a:cxnSpLocks/>
            </p:cNvCxnSpPr>
            <p:nvPr/>
          </p:nvCxnSpPr>
          <p:spPr>
            <a:xfrm flipV="1">
              <a:off x="271264" y="3429000"/>
              <a:ext cx="1084190" cy="2877"/>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1" name="Gerader Verbinder 230">
              <a:extLst>
                <a:ext uri="{FF2B5EF4-FFF2-40B4-BE49-F238E27FC236}">
                  <a16:creationId xmlns:a16="http://schemas.microsoft.com/office/drawing/2014/main" id="{7E5D0058-DBE2-D5B6-D8AC-1A53807BBA57}"/>
                </a:ext>
              </a:extLst>
            </p:cNvPr>
            <p:cNvCxnSpPr>
              <a:cxnSpLocks/>
            </p:cNvCxnSpPr>
            <p:nvPr/>
          </p:nvCxnSpPr>
          <p:spPr>
            <a:xfrm flipH="1" flipV="1">
              <a:off x="1343472" y="1237073"/>
              <a:ext cx="32377" cy="2191927"/>
            </a:xfrm>
            <a:prstGeom prst="line">
              <a:avLst/>
            </a:prstGeom>
            <a:ln w="38100">
              <a:prstDash val="lgDash"/>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
        <p:nvSpPr>
          <p:cNvPr id="90" name="Legende: Linie 89">
            <a:extLst>
              <a:ext uri="{FF2B5EF4-FFF2-40B4-BE49-F238E27FC236}">
                <a16:creationId xmlns:a16="http://schemas.microsoft.com/office/drawing/2014/main" id="{268D6D79-4F8F-E1E3-6AFD-088736C580C0}"/>
              </a:ext>
            </a:extLst>
          </p:cNvPr>
          <p:cNvSpPr/>
          <p:nvPr/>
        </p:nvSpPr>
        <p:spPr>
          <a:xfrm>
            <a:off x="10955140" y="733132"/>
            <a:ext cx="973508" cy="319604"/>
          </a:xfrm>
          <a:prstGeom prst="borderCallout1">
            <a:avLst>
              <a:gd name="adj1" fmla="val 102197"/>
              <a:gd name="adj2" fmla="val -505"/>
              <a:gd name="adj3" fmla="val 154223"/>
              <a:gd name="adj4" fmla="val -58881"/>
            </a:avLst>
          </a:prstGeom>
          <a:ln w="3175"/>
        </p:spPr>
        <p:style>
          <a:lnRef idx="2">
            <a:schemeClr val="accent1"/>
          </a:lnRef>
          <a:fillRef idx="1">
            <a:schemeClr val="lt1"/>
          </a:fillRef>
          <a:effectRef idx="0">
            <a:schemeClr val="accent1"/>
          </a:effectRef>
          <a:fontRef idx="minor">
            <a:schemeClr val="dk1"/>
          </a:fontRef>
        </p:style>
        <p:txBody>
          <a:bodyPr rtlCol="0" anchor="ctr"/>
          <a:lstStyle/>
          <a:p>
            <a:pPr algn="ctr"/>
            <a:r>
              <a:rPr lang="en-US" sz="1800" b="1" dirty="0">
                <a:solidFill>
                  <a:schemeClr val="accent1"/>
                </a:solidFill>
                <a:latin typeface="Calibri" panose="020F0502020204030204" pitchFamily="34" charset="0"/>
                <a:cs typeface="Calibri" panose="020F0502020204030204" pitchFamily="34" charset="0"/>
              </a:rPr>
              <a:t>REESS</a:t>
            </a:r>
            <a:r>
              <a:rPr lang="en-US" sz="1800" b="1" baseline="-25000" dirty="0">
                <a:solidFill>
                  <a:schemeClr val="accent1"/>
                </a:solidFill>
                <a:latin typeface="Calibri" panose="020F0502020204030204" pitchFamily="34" charset="0"/>
                <a:cs typeface="Calibri" panose="020F0502020204030204" pitchFamily="34" charset="0"/>
              </a:rPr>
              <a:t>BS</a:t>
            </a:r>
            <a:endParaRPr lang="de-DE" dirty="0">
              <a:solidFill>
                <a:schemeClr val="accent1"/>
              </a:solidFill>
            </a:endParaRPr>
          </a:p>
        </p:txBody>
      </p:sp>
      <p:sp>
        <p:nvSpPr>
          <p:cNvPr id="91" name="Legende: Linie 90">
            <a:extLst>
              <a:ext uri="{FF2B5EF4-FFF2-40B4-BE49-F238E27FC236}">
                <a16:creationId xmlns:a16="http://schemas.microsoft.com/office/drawing/2014/main" id="{76167327-2039-AD29-A7A0-936F5FEA384B}"/>
              </a:ext>
            </a:extLst>
          </p:cNvPr>
          <p:cNvSpPr/>
          <p:nvPr/>
        </p:nvSpPr>
        <p:spPr>
          <a:xfrm>
            <a:off x="224903" y="694244"/>
            <a:ext cx="2901343" cy="358492"/>
          </a:xfrm>
          <a:prstGeom prst="borderCallout1">
            <a:avLst>
              <a:gd name="adj1" fmla="val 102087"/>
              <a:gd name="adj2" fmla="val 419"/>
              <a:gd name="adj3" fmla="val 261138"/>
              <a:gd name="adj4" fmla="val 21444"/>
            </a:avLst>
          </a:prstGeom>
          <a:ln w="3175">
            <a:solidFill>
              <a:schemeClr val="tx1"/>
            </a:solidFill>
          </a:ln>
        </p:spPr>
        <p:style>
          <a:lnRef idx="2">
            <a:schemeClr val="accent1"/>
          </a:lnRef>
          <a:fillRef idx="1">
            <a:schemeClr val="lt1"/>
          </a:fillRef>
          <a:effectRef idx="0">
            <a:schemeClr val="accent1"/>
          </a:effectRef>
          <a:fontRef idx="minor">
            <a:schemeClr val="dk1"/>
          </a:fontRef>
        </p:style>
        <p:txBody>
          <a:bodyPr rtlCol="0" anchor="t"/>
          <a:lstStyle/>
          <a:p>
            <a:pPr algn="ctr"/>
            <a:r>
              <a:rPr lang="de-DE" b="1" dirty="0"/>
              <a:t>Energy  Storage Device </a:t>
            </a:r>
            <a:r>
              <a:rPr lang="de-DE" dirty="0"/>
              <a:t>(ESD)</a:t>
            </a:r>
          </a:p>
          <a:p>
            <a:pPr algn="ctr"/>
            <a:endParaRPr lang="de-DE" b="1" dirty="0"/>
          </a:p>
        </p:txBody>
      </p:sp>
      <p:graphicFrame>
        <p:nvGraphicFramePr>
          <p:cNvPr id="18" name="Object 2">
            <a:extLst>
              <a:ext uri="{FF2B5EF4-FFF2-40B4-BE49-F238E27FC236}">
                <a16:creationId xmlns:a16="http://schemas.microsoft.com/office/drawing/2014/main" id="{07FC0A0A-F1CB-4B43-6EF1-236811E247D5}"/>
              </a:ext>
            </a:extLst>
          </p:cNvPr>
          <p:cNvGraphicFramePr>
            <a:graphicFrameLocks noChangeAspect="1"/>
          </p:cNvGraphicFramePr>
          <p:nvPr>
            <p:custDataLst>
              <p:tags r:id="rId48"/>
            </p:custDataLst>
            <p:extLst>
              <p:ext uri="{D42A27DB-BD31-4B8C-83A1-F6EECF244321}">
                <p14:modId xmlns:p14="http://schemas.microsoft.com/office/powerpoint/2010/main" val="917548553"/>
              </p:ext>
            </p:extLst>
          </p:nvPr>
        </p:nvGraphicFramePr>
        <p:xfrm>
          <a:off x="10186146" y="4460557"/>
          <a:ext cx="429525" cy="372359"/>
        </p:xfrm>
        <a:graphic>
          <a:graphicData uri="http://schemas.openxmlformats.org/presentationml/2006/ole">
            <mc:AlternateContent xmlns:mc="http://schemas.openxmlformats.org/markup-compatibility/2006">
              <mc:Choice xmlns:v="urn:schemas-microsoft-com:vml" Requires="v">
                <p:oleObj name="Visio" r:id="rId67" imgW="799186" imgH="852465" progId="Visio.Drawing.11">
                  <p:embed/>
                </p:oleObj>
              </mc:Choice>
              <mc:Fallback>
                <p:oleObj name="Visio" r:id="rId67" imgW="799186" imgH="852465" progId="Visio.Drawing.11">
                  <p:embed/>
                  <p:pic>
                    <p:nvPicPr>
                      <p:cNvPr id="18" name="Object 2">
                        <a:extLst>
                          <a:ext uri="{FF2B5EF4-FFF2-40B4-BE49-F238E27FC236}">
                            <a16:creationId xmlns:a16="http://schemas.microsoft.com/office/drawing/2014/main" id="{07FC0A0A-F1CB-4B43-6EF1-236811E247D5}"/>
                          </a:ext>
                        </a:extLst>
                      </p:cNvPr>
                      <p:cNvPicPr>
                        <a:picLocks noChangeAspect="1" noChangeArrowheads="1"/>
                      </p:cNvPicPr>
                      <p:nvPr/>
                    </p:nvPicPr>
                    <p:blipFill>
                      <a:blip r:embed="rId68">
                        <a:extLst>
                          <a:ext uri="{28A0092B-C50C-407E-A947-70E740481C1C}">
                            <a14:useLocalDpi xmlns:a14="http://schemas.microsoft.com/office/drawing/2010/main" val="0"/>
                          </a:ext>
                        </a:extLst>
                      </a:blip>
                      <a:srcRect/>
                      <a:stretch>
                        <a:fillRect/>
                      </a:stretch>
                    </p:blipFill>
                    <p:spPr bwMode="auto">
                      <a:xfrm>
                        <a:off x="10186146" y="4460557"/>
                        <a:ext cx="429525" cy="372359"/>
                      </a:xfrm>
                      <a:prstGeom prst="rect">
                        <a:avLst/>
                      </a:prstGeom>
                      <a:noFill/>
                      <a:ln>
                        <a:noFill/>
                      </a:ln>
                      <a:effectLst/>
                    </p:spPr>
                  </p:pic>
                </p:oleObj>
              </mc:Fallback>
            </mc:AlternateContent>
          </a:graphicData>
        </a:graphic>
      </p:graphicFrame>
      <p:pic>
        <p:nvPicPr>
          <p:cNvPr id="244" name="Grafik 243" descr="Ein Bild, das Screenshot, Grafiken enthält.&#10;&#10;Automatisch generierte Beschreibung">
            <a:extLst>
              <a:ext uri="{FF2B5EF4-FFF2-40B4-BE49-F238E27FC236}">
                <a16:creationId xmlns:a16="http://schemas.microsoft.com/office/drawing/2014/main" id="{CAB5DD7C-87FD-E430-6348-7845C459CAF0}"/>
              </a:ext>
            </a:extLst>
          </p:cNvPr>
          <p:cNvPicPr>
            <a:picLocks noChangeAspect="1"/>
          </p:cNvPicPr>
          <p:nvPr/>
        </p:nvPicPr>
        <p:blipFill>
          <a:blip r:embed="rId69"/>
          <a:stretch>
            <a:fillRect/>
          </a:stretch>
        </p:blipFill>
        <p:spPr>
          <a:xfrm>
            <a:off x="10992544" y="4234646"/>
            <a:ext cx="1077234" cy="850538"/>
          </a:xfrm>
          <a:prstGeom prst="rect">
            <a:avLst/>
          </a:prstGeom>
        </p:spPr>
      </p:pic>
      <p:sp>
        <p:nvSpPr>
          <p:cNvPr id="154" name="Sprechblase: rechteckig 153">
            <a:extLst>
              <a:ext uri="{FF2B5EF4-FFF2-40B4-BE49-F238E27FC236}">
                <a16:creationId xmlns:a16="http://schemas.microsoft.com/office/drawing/2014/main" id="{69221846-F728-51CE-BE2D-F81DEBF27B0A}"/>
              </a:ext>
            </a:extLst>
          </p:cNvPr>
          <p:cNvSpPr/>
          <p:nvPr/>
        </p:nvSpPr>
        <p:spPr>
          <a:xfrm>
            <a:off x="9801721" y="1348268"/>
            <a:ext cx="1944212" cy="793010"/>
          </a:xfrm>
          <a:prstGeom prst="wedgeRectCallout">
            <a:avLst>
              <a:gd name="adj1" fmla="val -76971"/>
              <a:gd name="adj2" fmla="val 133839"/>
            </a:avLst>
          </a:prstGeom>
          <a:solidFill>
            <a:schemeClr val="accent6">
              <a:lumMod val="20000"/>
              <a:lumOff val="80000"/>
            </a:schemeClr>
          </a:solidFill>
          <a:ln>
            <a:noFill/>
            <a:headEnd/>
            <a:tailEn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wrap="none" anchor="ctr"/>
          <a:lstStyle/>
          <a:p>
            <a:pPr algn="ctr" defTabSz="1229482" eaLnBrk="0" hangingPunct="0"/>
            <a:r>
              <a:rPr lang="en-US" sz="1223" kern="0" dirty="0">
                <a:solidFill>
                  <a:srgbClr val="000000"/>
                </a:solidFill>
                <a:latin typeface="Arial" pitchFamily="34" charset="0"/>
              </a:rPr>
              <a:t>State of charge is </a:t>
            </a:r>
          </a:p>
          <a:p>
            <a:pPr algn="ctr" defTabSz="1229482" eaLnBrk="0" hangingPunct="0"/>
            <a:r>
              <a:rPr lang="en-US" sz="1223" kern="0" dirty="0">
                <a:solidFill>
                  <a:srgbClr val="000000"/>
                </a:solidFill>
                <a:latin typeface="Arial" pitchFamily="34" charset="0"/>
              </a:rPr>
              <a:t>Proportional  to the </a:t>
            </a:r>
          </a:p>
          <a:p>
            <a:pPr algn="ctr" defTabSz="1229482" eaLnBrk="0" hangingPunct="0"/>
            <a:r>
              <a:rPr lang="en-US" sz="1223" kern="0" dirty="0">
                <a:solidFill>
                  <a:srgbClr val="000000"/>
                </a:solidFill>
                <a:latin typeface="Arial" pitchFamily="34" charset="0"/>
              </a:rPr>
              <a:t>amount of stored </a:t>
            </a:r>
          </a:p>
          <a:p>
            <a:pPr algn="ctr" defTabSz="1229482" eaLnBrk="0" hangingPunct="0"/>
            <a:r>
              <a:rPr lang="en-US" sz="1223" kern="0" dirty="0">
                <a:solidFill>
                  <a:srgbClr val="000000"/>
                </a:solidFill>
                <a:latin typeface="Arial" pitchFamily="34" charset="0"/>
              </a:rPr>
              <a:t>Energy </a:t>
            </a:r>
            <a:r>
              <a:rPr lang="en-US" sz="1223" kern="0" dirty="0" err="1">
                <a:solidFill>
                  <a:srgbClr val="000000"/>
                </a:solidFill>
                <a:latin typeface="Arial" pitchFamily="34" charset="0"/>
              </a:rPr>
              <a:t>Eres_e</a:t>
            </a:r>
            <a:endParaRPr lang="en-US" sz="1223" kern="0" dirty="0">
              <a:solidFill>
                <a:srgbClr val="000000"/>
              </a:solidFill>
              <a:latin typeface="Arial" pitchFamily="34" charset="0"/>
            </a:endParaRPr>
          </a:p>
        </p:txBody>
      </p:sp>
    </p:spTree>
    <p:extLst>
      <p:ext uri="{BB962C8B-B14F-4D97-AF65-F5344CB8AC3E}">
        <p14:creationId xmlns:p14="http://schemas.microsoft.com/office/powerpoint/2010/main" val="3540913835"/>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6</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Conclusions (1)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409302"/>
            <a:ext cx="10776284" cy="4539978"/>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u="sng" dirty="0">
                <a:solidFill>
                  <a:sysClr val="windowText" lastClr="000000"/>
                </a:solidFill>
                <a:latin typeface="Calibri" panose="020F0502020204030204"/>
              </a:rPr>
              <a:t>A </a:t>
            </a:r>
            <a:r>
              <a:rPr lang="en-US" b="1" u="sng" dirty="0">
                <a:solidFill>
                  <a:sysClr val="windowText" lastClr="000000"/>
                </a:solidFill>
                <a:latin typeface="Calibri" panose="020F0502020204030204"/>
              </a:rPr>
              <a:t>R</a:t>
            </a:r>
            <a:r>
              <a:rPr lang="en-US" u="sng" dirty="0">
                <a:solidFill>
                  <a:sysClr val="windowText" lastClr="000000"/>
                </a:solidFill>
                <a:latin typeface="Calibri" panose="020F0502020204030204"/>
              </a:rPr>
              <a:t>echargeable </a:t>
            </a:r>
            <a:r>
              <a:rPr lang="en-US" b="1" u="sng" dirty="0">
                <a:solidFill>
                  <a:sysClr val="windowText" lastClr="000000"/>
                </a:solidFill>
                <a:latin typeface="Calibri" panose="020F0502020204030204"/>
              </a:rPr>
              <a:t>E</a:t>
            </a:r>
            <a:r>
              <a:rPr lang="en-US" u="sng" dirty="0">
                <a:solidFill>
                  <a:sysClr val="windowText" lastClr="000000"/>
                </a:solidFill>
                <a:latin typeface="Calibri" panose="020F0502020204030204"/>
              </a:rPr>
              <a:t>lectrical </a:t>
            </a:r>
            <a:r>
              <a:rPr lang="en-US" b="1" u="sng" dirty="0">
                <a:solidFill>
                  <a:sysClr val="windowText" lastClr="000000"/>
                </a:solidFill>
                <a:latin typeface="Calibri" panose="020F0502020204030204"/>
              </a:rPr>
              <a:t>E</a:t>
            </a:r>
            <a:r>
              <a:rPr lang="en-US" u="sng" dirty="0">
                <a:solidFill>
                  <a:sysClr val="windowText" lastClr="000000"/>
                </a:solidFill>
                <a:latin typeface="Calibri" panose="020F0502020204030204"/>
              </a:rPr>
              <a:t>nergy </a:t>
            </a:r>
            <a:r>
              <a:rPr lang="en-US" b="1" u="sng" dirty="0">
                <a:solidFill>
                  <a:sysClr val="windowText" lastClr="000000"/>
                </a:solidFill>
                <a:latin typeface="Calibri" panose="020F0502020204030204"/>
              </a:rPr>
              <a:t>S</a:t>
            </a:r>
            <a:r>
              <a:rPr lang="en-US" u="sng" dirty="0">
                <a:solidFill>
                  <a:sysClr val="windowText" lastClr="000000"/>
                </a:solidFill>
                <a:latin typeface="Calibri" panose="020F0502020204030204"/>
              </a:rPr>
              <a:t>torage </a:t>
            </a:r>
            <a:r>
              <a:rPr lang="en-US" b="1" u="sng" dirty="0">
                <a:solidFill>
                  <a:sysClr val="windowText" lastClr="000000"/>
                </a:solidFill>
                <a:latin typeface="Calibri" panose="020F0502020204030204"/>
              </a:rPr>
              <a:t>S</a:t>
            </a:r>
            <a:r>
              <a:rPr lang="en-US" u="sng" dirty="0">
                <a:solidFill>
                  <a:sysClr val="windowText" lastClr="000000"/>
                </a:solidFill>
                <a:latin typeface="Calibri" panose="020F0502020204030204"/>
              </a:rPr>
              <a:t>ystem </a:t>
            </a:r>
            <a:r>
              <a:rPr lang="en-US" dirty="0">
                <a:solidFill>
                  <a:sysClr val="windowText" lastClr="000000"/>
                </a:solidFill>
                <a:latin typeface="Calibri" panose="020F0502020204030204"/>
              </a:rPr>
              <a:t>(</a:t>
            </a:r>
            <a:r>
              <a:rPr lang="en-US" sz="2800" b="1" dirty="0">
                <a:solidFill>
                  <a:prstClr val="black"/>
                </a:solidFill>
                <a:latin typeface="Calibri Light" panose="020F0302020204030204"/>
                <a:cs typeface="+mj-cs"/>
              </a:rPr>
              <a:t>REESS</a:t>
            </a:r>
            <a:r>
              <a:rPr lang="en-US" sz="2800" b="1" baseline="-25000" dirty="0">
                <a:solidFill>
                  <a:prstClr val="black"/>
                </a:solidFill>
                <a:latin typeface="Calibri Light" panose="020F0302020204030204"/>
                <a:cs typeface="+mj-cs"/>
              </a:rPr>
              <a:t>BS</a:t>
            </a:r>
            <a:r>
              <a:rPr lang="en-US" dirty="0">
                <a:solidFill>
                  <a:sysClr val="windowText" lastClr="000000"/>
                </a:solidFill>
                <a:latin typeface="Calibri" panose="020F0502020204030204"/>
              </a:rPr>
              <a:t>) is needed to  store, measure and monitor the reserve of energy dedicated to the braking system. </a:t>
            </a:r>
            <a:endParaRPr kumimoji="0" lang="en-US" sz="2800" b="0" i="0" u="none" strike="noStrike" kern="1200" cap="none" spc="0" normalizeH="0" baseline="0" noProof="0" dirty="0">
              <a:ln>
                <a:noFill/>
              </a:ln>
              <a:solidFill>
                <a:sysClr val="windowText" lastClr="000000"/>
              </a:solidFill>
              <a:effectLst/>
              <a:uLnTx/>
              <a:uFillTx/>
              <a:latin typeface="Calibri" panose="020F0502020204030204"/>
              <a:ea typeface="+mn-ea"/>
              <a:cs typeface="+mn-cs"/>
            </a:endParaRP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solidFill>
                  <a:sysClr val="windowText" lastClr="000000"/>
                </a:solidFill>
                <a:latin typeface="Calibri" panose="020F0502020204030204"/>
              </a:rPr>
              <a:t>The </a:t>
            </a:r>
            <a:r>
              <a:rPr lang="en-US" sz="2800" b="1" dirty="0">
                <a:solidFill>
                  <a:prstClr val="black"/>
                </a:solidFill>
                <a:latin typeface="Calibri Light" panose="020F0302020204030204"/>
                <a:cs typeface="+mj-cs"/>
              </a:rPr>
              <a:t>REESS</a:t>
            </a:r>
            <a:r>
              <a:rPr lang="en-US" sz="2800" b="1" baseline="-25000" dirty="0">
                <a:solidFill>
                  <a:prstClr val="black"/>
                </a:solidFill>
                <a:latin typeface="Calibri Light" panose="020F0302020204030204"/>
                <a:cs typeface="+mj-cs"/>
              </a:rPr>
              <a:t>BS</a:t>
            </a:r>
            <a:r>
              <a:rPr lang="en-US" dirty="0">
                <a:solidFill>
                  <a:sysClr val="windowText" lastClr="000000"/>
                </a:solidFill>
                <a:latin typeface="Calibri" panose="020F0502020204030204"/>
              </a:rPr>
              <a:t> will use multiple signals ( voltage, current, temperature)  and models (or observers) ensuring that , in real time, EMB “knows” which  reserve of energy and output power  is available and whether that is enough to guarantee a specific braking performance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a:tabLst/>
              <a:defRPr/>
            </a:pPr>
            <a:r>
              <a:rPr lang="en-US" dirty="0">
                <a:solidFill>
                  <a:sysClr val="windowText" lastClr="000000"/>
                </a:solidFill>
                <a:latin typeface="Calibri" panose="020F0502020204030204"/>
              </a:rPr>
              <a:t>The manufacturer shall demonstrate that </a:t>
            </a:r>
            <a:r>
              <a:rPr lang="en-US" sz="2800" b="1" dirty="0">
                <a:solidFill>
                  <a:prstClr val="black"/>
                </a:solidFill>
                <a:latin typeface="Calibri Light" panose="020F0302020204030204"/>
                <a:cs typeface="+mj-cs"/>
              </a:rPr>
              <a:t>REESS</a:t>
            </a:r>
            <a:r>
              <a:rPr lang="en-US" sz="2800" b="1" baseline="-25000" dirty="0">
                <a:solidFill>
                  <a:prstClr val="black"/>
                </a:solidFill>
                <a:latin typeface="Calibri Light" panose="020F0302020204030204"/>
                <a:cs typeface="+mj-cs"/>
              </a:rPr>
              <a:t>BS</a:t>
            </a:r>
            <a:r>
              <a:rPr lang="en-US" dirty="0">
                <a:solidFill>
                  <a:sysClr val="windowText" lastClr="000000"/>
                </a:solidFill>
                <a:latin typeface="Calibri" panose="020F0502020204030204"/>
              </a:rPr>
              <a:t> is robust under all reasonably foreseeable operating conditions to the satisfaction of the Approval Authority or the Technical Service acting on its behalf (hereafter referred to as Type Approval Authority)</a:t>
            </a:r>
          </a:p>
        </p:txBody>
      </p:sp>
    </p:spTree>
    <p:extLst>
      <p:ext uri="{BB962C8B-B14F-4D97-AF65-F5344CB8AC3E}">
        <p14:creationId xmlns:p14="http://schemas.microsoft.com/office/powerpoint/2010/main" val="1905215685"/>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7</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Conclusions (2)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a:t>
            </a:r>
            <a:endParaRPr lang="de-DE" sz="3600" b="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409302"/>
            <a:ext cx="10776284" cy="45399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sz="2800" b="1" dirty="0">
                <a:solidFill>
                  <a:prstClr val="black"/>
                </a:solidFill>
                <a:latin typeface="Calibri Light" panose="020F0302020204030204"/>
                <a:cs typeface="+mj-cs"/>
              </a:rPr>
              <a:t>REESS</a:t>
            </a:r>
            <a:r>
              <a:rPr lang="en-US" sz="2800" b="1" baseline="-25000" dirty="0">
                <a:solidFill>
                  <a:prstClr val="black"/>
                </a:solidFill>
                <a:latin typeface="Calibri Light" panose="020F0302020204030204"/>
                <a:cs typeface="+mj-cs"/>
              </a:rPr>
              <a:t>BS</a:t>
            </a:r>
            <a:r>
              <a:rPr lang="en-US" dirty="0">
                <a:solidFill>
                  <a:sysClr val="windowText" lastClr="000000"/>
                </a:solidFill>
                <a:latin typeface="Calibri" panose="020F0502020204030204"/>
              </a:rPr>
              <a:t> State Parameter are depending on Technology of the Storage Device.</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sz="2800" b="1" dirty="0">
                <a:solidFill>
                  <a:prstClr val="black"/>
                </a:solidFill>
                <a:latin typeface="Calibri Light" panose="020F0302020204030204"/>
                <a:cs typeface="+mj-cs"/>
              </a:rPr>
              <a:t>REESS</a:t>
            </a:r>
            <a:r>
              <a:rPr lang="en-US" sz="2800" b="1" baseline="-25000" dirty="0">
                <a:solidFill>
                  <a:prstClr val="black"/>
                </a:solidFill>
                <a:latin typeface="Calibri Light" panose="020F0302020204030204"/>
                <a:cs typeface="+mj-cs"/>
              </a:rPr>
              <a:t>BS</a:t>
            </a:r>
            <a:r>
              <a:rPr lang="en-US" dirty="0">
                <a:solidFill>
                  <a:sysClr val="windowText" lastClr="000000"/>
                </a:solidFill>
                <a:latin typeface="Calibri" panose="020F0502020204030204"/>
              </a:rPr>
              <a:t> is providing the State of Function (SOF) to the Braking System</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SOF explains, if  reserve of energy and output power  is available to guarantee a specific braking performance </a:t>
            </a:r>
          </a:p>
          <a:p>
            <a:pPr marL="514350" marR="0" lvl="0" indent="-514350" algn="l" defTabSz="914400" rtl="0" eaLnBrk="1" fontAlgn="auto" latinLnBrk="0" hangingPunct="1">
              <a:lnSpc>
                <a:spcPct val="90000"/>
              </a:lnSpc>
              <a:spcBef>
                <a:spcPts val="1000"/>
              </a:spcBef>
              <a:spcAft>
                <a:spcPts val="0"/>
              </a:spcAft>
              <a:buClrTx/>
              <a:buSzTx/>
              <a:buFont typeface="+mj-lt"/>
              <a:buAutoNum type="arabicPeriod" startAt="4"/>
              <a:tabLst/>
              <a:defRPr/>
            </a:pPr>
            <a:r>
              <a:rPr lang="en-US" dirty="0">
                <a:solidFill>
                  <a:sysClr val="windowText" lastClr="000000"/>
                </a:solidFill>
                <a:latin typeface="Calibri" panose="020F0502020204030204"/>
              </a:rPr>
              <a:t>SOF is based on predictions of</a:t>
            </a:r>
          </a:p>
          <a:p>
            <a:pPr lvl="1">
              <a:spcBef>
                <a:spcPts val="1000"/>
              </a:spcBef>
              <a:defRPr/>
            </a:pPr>
            <a:r>
              <a:rPr lang="en-US" dirty="0">
                <a:solidFill>
                  <a:sysClr val="windowText" lastClr="000000"/>
                </a:solidFill>
                <a:latin typeface="Calibri" panose="020F0502020204030204"/>
              </a:rPr>
              <a:t>State of Health ( Aging )</a:t>
            </a:r>
          </a:p>
          <a:p>
            <a:pPr lvl="1">
              <a:spcBef>
                <a:spcPts val="1000"/>
              </a:spcBef>
              <a:defRPr/>
            </a:pPr>
            <a:r>
              <a:rPr lang="en-US" dirty="0">
                <a:solidFill>
                  <a:sysClr val="windowText" lastClr="000000"/>
                </a:solidFill>
                <a:latin typeface="Calibri" panose="020F0502020204030204"/>
              </a:rPr>
              <a:t>State of Charge </a:t>
            </a:r>
          </a:p>
          <a:p>
            <a:pPr lvl="1">
              <a:spcBef>
                <a:spcPts val="1000"/>
              </a:spcBef>
              <a:defRPr/>
            </a:pPr>
            <a:r>
              <a:rPr lang="en-US" dirty="0">
                <a:solidFill>
                  <a:sysClr val="windowText" lastClr="000000"/>
                </a:solidFill>
                <a:latin typeface="Calibri" panose="020F0502020204030204"/>
              </a:rPr>
              <a:t>Inner Resistance </a:t>
            </a:r>
          </a:p>
          <a:p>
            <a:pPr lvl="1">
              <a:spcBef>
                <a:spcPts val="1000"/>
              </a:spcBef>
              <a:defRPr/>
            </a:pPr>
            <a:endParaRPr lang="en-US" dirty="0">
              <a:solidFill>
                <a:sysClr val="windowText" lastClr="000000"/>
              </a:solidFill>
              <a:latin typeface="Calibri" panose="020F0502020204030204"/>
            </a:endParaRPr>
          </a:p>
        </p:txBody>
      </p:sp>
    </p:spTree>
    <p:extLst>
      <p:ext uri="{BB962C8B-B14F-4D97-AF65-F5344CB8AC3E}">
        <p14:creationId xmlns:p14="http://schemas.microsoft.com/office/powerpoint/2010/main" val="3923767938"/>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8</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838200" y="96253"/>
            <a:ext cx="11065042" cy="1594435"/>
          </a:xfrm>
        </p:spPr>
        <p:txBody>
          <a:bodyPr>
            <a:normAutofit/>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lang="en-US" sz="3600" b="0" dirty="0">
                <a:solidFill>
                  <a:prstClr val="black"/>
                </a:solidFill>
                <a:latin typeface="Calibri Light" panose="020F0302020204030204"/>
                <a:cs typeface="+mj-cs"/>
              </a:rPr>
              <a:t>Scenarios </a:t>
            </a: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 to proof the concept of </a:t>
            </a:r>
            <a:r>
              <a:rPr lang="en-US" sz="3600" b="0" dirty="0">
                <a:solidFill>
                  <a:prstClr val="black"/>
                </a:solidFill>
                <a:latin typeface="Calibri Light" panose="020F0302020204030204"/>
                <a:cs typeface="+mj-cs"/>
              </a:rPr>
              <a:t>REESS</a:t>
            </a:r>
            <a:r>
              <a:rPr lang="en-US" sz="3600" b="0" baseline="-25000" dirty="0">
                <a:solidFill>
                  <a:prstClr val="black"/>
                </a:solidFill>
                <a:latin typeface="Calibri Light" panose="020F0302020204030204"/>
                <a:cs typeface="+mj-cs"/>
              </a:rPr>
              <a:t>BS</a:t>
            </a:r>
            <a:endParaRPr lang="de-DE" sz="3600" baseline="-25000" dirty="0"/>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838200" y="1825625"/>
            <a:ext cx="1077628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Low t</a:t>
            </a:r>
            <a:r>
              <a:rPr lang="en-US" dirty="0">
                <a:solidFill>
                  <a:sysClr val="windowText" lastClr="000000"/>
                </a:solidFill>
                <a:latin typeface="Calibri" panose="020F0502020204030204"/>
              </a:rPr>
              <a:t>emperature</a:t>
            </a: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High temperature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Exchange of a battery </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solidFill>
                  <a:sysClr val="windowText" lastClr="000000"/>
                </a:solidFill>
                <a:latin typeface="Calibri" panose="020F0502020204030204"/>
              </a:rPr>
              <a:t>Aging </a:t>
            </a: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rPr>
              <a:t>Long Time Parking </a:t>
            </a:r>
          </a:p>
        </p:txBody>
      </p:sp>
    </p:spTree>
    <p:extLst>
      <p:ext uri="{BB962C8B-B14F-4D97-AF65-F5344CB8AC3E}">
        <p14:creationId xmlns:p14="http://schemas.microsoft.com/office/powerpoint/2010/main" val="287611221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a:extLst>
              <a:ext uri="{FF2B5EF4-FFF2-40B4-BE49-F238E27FC236}">
                <a16:creationId xmlns:a16="http://schemas.microsoft.com/office/drawing/2014/main" id="{5832ACC3-5BA2-16A5-8BBE-D46E91129D84}"/>
              </a:ext>
            </a:extLst>
          </p:cNvPr>
          <p:cNvSpPr>
            <a:spLocks noGrp="1"/>
          </p:cNvSpPr>
          <p:nvPr>
            <p:ph type="dt" sz="half" idx="10"/>
          </p:nvPr>
        </p:nvSpPr>
        <p:spPr/>
        <p:txBody>
          <a:bodyPr/>
          <a:lstStyle/>
          <a:p>
            <a:fld id="{AEE7B625-A320-4691-917D-ECE7CF909137}" type="datetime4">
              <a:rPr lang="en-US" smtClean="0"/>
              <a:pPr/>
              <a:t>August 21, 2023</a:t>
            </a:fld>
            <a:endParaRPr lang="en-US" dirty="0"/>
          </a:p>
        </p:txBody>
      </p:sp>
      <p:sp>
        <p:nvSpPr>
          <p:cNvPr id="5" name="Fußzeilenplatzhalter 4">
            <a:extLst>
              <a:ext uri="{FF2B5EF4-FFF2-40B4-BE49-F238E27FC236}">
                <a16:creationId xmlns:a16="http://schemas.microsoft.com/office/drawing/2014/main" id="{8DB2D379-CFF0-6677-02F6-082DEB8573A5}"/>
              </a:ext>
            </a:extLst>
          </p:cNvPr>
          <p:cNvSpPr>
            <a:spLocks noGrp="1"/>
          </p:cNvSpPr>
          <p:nvPr>
            <p:ph type="ftr" sz="quarter" idx="11"/>
          </p:nvPr>
        </p:nvSpPr>
        <p:spPr/>
        <p:txBody>
          <a:bodyPr/>
          <a:lstStyle/>
          <a:p>
            <a:pPr algn="ctr"/>
            <a:r>
              <a:rPr lang="en-US"/>
              <a:t>Heiner Hunold © Continental AG</a:t>
            </a:r>
            <a:endParaRPr lang="en-US" dirty="0"/>
          </a:p>
        </p:txBody>
      </p:sp>
      <p:sp>
        <p:nvSpPr>
          <p:cNvPr id="6" name="Foliennummernplatzhalter 5">
            <a:extLst>
              <a:ext uri="{FF2B5EF4-FFF2-40B4-BE49-F238E27FC236}">
                <a16:creationId xmlns:a16="http://schemas.microsoft.com/office/drawing/2014/main" id="{EB775D70-2D4C-3596-EB07-566A69EEA8EA}"/>
              </a:ext>
            </a:extLst>
          </p:cNvPr>
          <p:cNvSpPr>
            <a:spLocks noGrp="1"/>
          </p:cNvSpPr>
          <p:nvPr>
            <p:ph type="sldNum" sz="quarter" idx="12"/>
          </p:nvPr>
        </p:nvSpPr>
        <p:spPr/>
        <p:txBody>
          <a:bodyPr/>
          <a:lstStyle/>
          <a:p>
            <a:fld id="{ADA48181-2C78-49CB-8C52-912A07842C2E}" type="slidenum">
              <a:rPr lang="en-US" smtClean="0"/>
              <a:pPr/>
              <a:t>9</a:t>
            </a:fld>
            <a:endParaRPr lang="en-US" dirty="0"/>
          </a:p>
        </p:txBody>
      </p:sp>
      <p:sp>
        <p:nvSpPr>
          <p:cNvPr id="15" name="Titel 1">
            <a:extLst>
              <a:ext uri="{FF2B5EF4-FFF2-40B4-BE49-F238E27FC236}">
                <a16:creationId xmlns:a16="http://schemas.microsoft.com/office/drawing/2014/main" id="{0CAC9052-BBC6-EDB4-6F9C-976B79888E07}"/>
              </a:ext>
            </a:extLst>
          </p:cNvPr>
          <p:cNvSpPr>
            <a:spLocks noGrp="1"/>
          </p:cNvSpPr>
          <p:nvPr>
            <p:ph type="title"/>
          </p:nvPr>
        </p:nvSpPr>
        <p:spPr>
          <a:xfrm>
            <a:off x="623392" y="96253"/>
            <a:ext cx="11279850" cy="1594435"/>
          </a:xfrm>
        </p:spPr>
        <p:txBody>
          <a:bodyPr>
            <a:normAutofit fontScale="90000"/>
          </a:bodyPr>
          <a:lstStyle/>
          <a:p>
            <a: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t>EBSIG I Specialist sub-group to address the energy question</a:t>
            </a:r>
            <a:br>
              <a:rPr kumimoji="0" lang="en-US" sz="3600" b="1" i="0" u="none" strike="noStrike" kern="1200" cap="none" spc="0" normalizeH="0" baseline="0" noProof="0" dirty="0">
                <a:ln>
                  <a:noFill/>
                </a:ln>
                <a:solidFill>
                  <a:prstClr val="black"/>
                </a:solidFill>
                <a:effectLst/>
                <a:uLnTx/>
                <a:uFillTx/>
                <a:latin typeface="Calibri Light" panose="020F0302020204030204"/>
                <a:ea typeface="+mj-ea"/>
                <a:cs typeface="+mj-cs"/>
              </a:rPr>
            </a:br>
            <a:r>
              <a:rPr kumimoji="0" lang="en-US" sz="3600" b="0" i="0" u="none" strike="noStrike" kern="1200" cap="none" spc="0" normalizeH="0" baseline="0" noProof="0" dirty="0">
                <a:ln>
                  <a:noFill/>
                </a:ln>
                <a:solidFill>
                  <a:prstClr val="black"/>
                </a:solidFill>
                <a:effectLst/>
                <a:uLnTx/>
                <a:uFillTx/>
                <a:latin typeface="Calibri Light" panose="020F0302020204030204"/>
                <a:ea typeface="+mj-ea"/>
                <a:cs typeface="+mj-cs"/>
              </a:rPr>
              <a:t>Scenarios to proof the concept of </a:t>
            </a:r>
            <a:r>
              <a:rPr lang="en-US" sz="3600" b="0" dirty="0">
                <a:solidFill>
                  <a:prstClr val="black"/>
                </a:solidFill>
                <a:latin typeface="Calibri Light" panose="020F0302020204030204"/>
                <a:cs typeface="+mj-cs"/>
              </a:rPr>
              <a:t>REESS</a:t>
            </a:r>
            <a:r>
              <a:rPr lang="en-US" sz="2000" dirty="0">
                <a:solidFill>
                  <a:prstClr val="black"/>
                </a:solidFill>
                <a:latin typeface="Calibri Light" panose="020F0302020204030204"/>
                <a:cs typeface="+mj-cs"/>
              </a:rPr>
              <a:t>BS</a:t>
            </a:r>
            <a:r>
              <a:rPr lang="en-US" sz="3600" b="0" dirty="0">
                <a:solidFill>
                  <a:prstClr val="black"/>
                </a:solidFill>
                <a:latin typeface="Calibri Light" panose="020F0302020204030204"/>
                <a:cs typeface="+mj-cs"/>
              </a:rPr>
              <a:t> based on an example of a  </a:t>
            </a:r>
            <a:br>
              <a:rPr lang="en-US" sz="3600" b="0" dirty="0">
                <a:solidFill>
                  <a:prstClr val="black"/>
                </a:solidFill>
                <a:latin typeface="Calibri Light" panose="020F0302020204030204"/>
                <a:cs typeface="+mj-cs"/>
              </a:rPr>
            </a:br>
            <a:r>
              <a:rPr lang="en-US" sz="3600" b="0" dirty="0">
                <a:solidFill>
                  <a:prstClr val="black"/>
                </a:solidFill>
                <a:latin typeface="Calibri Light" panose="020F0302020204030204"/>
                <a:cs typeface="+mj-cs"/>
              </a:rPr>
              <a:t>lead-acid battery</a:t>
            </a:r>
            <a:endParaRPr lang="de-DE" sz="3600" b="0" dirty="0">
              <a:solidFill>
                <a:prstClr val="black"/>
              </a:solidFill>
              <a:latin typeface="Calibri Light" panose="020F0302020204030204"/>
              <a:cs typeface="+mj-cs"/>
            </a:endParaRPr>
          </a:p>
        </p:txBody>
      </p:sp>
      <p:sp>
        <p:nvSpPr>
          <p:cNvPr id="17" name="Inhaltsplatzhalter 2">
            <a:extLst>
              <a:ext uri="{FF2B5EF4-FFF2-40B4-BE49-F238E27FC236}">
                <a16:creationId xmlns:a16="http://schemas.microsoft.com/office/drawing/2014/main" id="{AFCA0CDC-F5A5-9ED6-787C-6ACE3BEC3113}"/>
              </a:ext>
            </a:extLst>
          </p:cNvPr>
          <p:cNvSpPr txBox="1">
            <a:spLocks/>
          </p:cNvSpPr>
          <p:nvPr/>
        </p:nvSpPr>
        <p:spPr>
          <a:xfrm>
            <a:off x="623391" y="1825625"/>
            <a:ext cx="1099109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l" defTabSz="914400" rtl="0" eaLnBrk="1" fontAlgn="auto" latinLnBrk="0" hangingPunct="1">
              <a:lnSpc>
                <a:spcPct val="90000"/>
              </a:lnSpc>
              <a:spcBef>
                <a:spcPts val="1000"/>
              </a:spcBef>
              <a:spcAft>
                <a:spcPts val="0"/>
              </a:spcAft>
              <a:buClrTx/>
              <a:buSzTx/>
              <a:buNone/>
              <a:tabLst/>
              <a:defRPr/>
            </a:pPr>
            <a:endParaRPr kumimoji="0" lang="en-US" sz="2800" b="0" i="0" u="none" strike="noStrike" kern="1200" cap="none" spc="0" normalizeH="0" baseline="0" dirty="0">
              <a:ln>
                <a:noFill/>
              </a:ln>
              <a:solidFill>
                <a:sysClr val="windowText" lastClr="000000"/>
              </a:solidFill>
              <a:effectLst/>
              <a:uLnTx/>
              <a:uFillTx/>
              <a:latin typeface="Calibri" panose="020F0502020204030204"/>
              <a:ea typeface="+mn-ea"/>
              <a:cs typeface="+mn-cs"/>
            </a:endParaRPr>
          </a:p>
        </p:txBody>
      </p:sp>
      <p:graphicFrame>
        <p:nvGraphicFramePr>
          <p:cNvPr id="2" name="Tabelle 2">
            <a:extLst>
              <a:ext uri="{FF2B5EF4-FFF2-40B4-BE49-F238E27FC236}">
                <a16:creationId xmlns:a16="http://schemas.microsoft.com/office/drawing/2014/main" id="{F79B0329-4966-AEAF-4D36-564A09DEE0AD}"/>
              </a:ext>
            </a:extLst>
          </p:cNvPr>
          <p:cNvGraphicFramePr>
            <a:graphicFrameLocks noGrp="1"/>
          </p:cNvGraphicFramePr>
          <p:nvPr>
            <p:extLst>
              <p:ext uri="{D42A27DB-BD31-4B8C-83A1-F6EECF244321}">
                <p14:modId xmlns:p14="http://schemas.microsoft.com/office/powerpoint/2010/main" val="1859738598"/>
              </p:ext>
            </p:extLst>
          </p:nvPr>
        </p:nvGraphicFramePr>
        <p:xfrm>
          <a:off x="623392" y="1916832"/>
          <a:ext cx="10991093" cy="3459781"/>
        </p:xfrm>
        <a:graphic>
          <a:graphicData uri="http://schemas.openxmlformats.org/drawingml/2006/table">
            <a:tbl>
              <a:tblPr firstRow="1" bandRow="1">
                <a:tableStyleId>{7DF18680-E054-41AD-8BC1-D1AEF772440D}</a:tableStyleId>
              </a:tblPr>
              <a:tblGrid>
                <a:gridCol w="1944216">
                  <a:extLst>
                    <a:ext uri="{9D8B030D-6E8A-4147-A177-3AD203B41FA5}">
                      <a16:colId xmlns:a16="http://schemas.microsoft.com/office/drawing/2014/main" val="13795914"/>
                    </a:ext>
                  </a:extLst>
                </a:gridCol>
                <a:gridCol w="3312368">
                  <a:extLst>
                    <a:ext uri="{9D8B030D-6E8A-4147-A177-3AD203B41FA5}">
                      <a16:colId xmlns:a16="http://schemas.microsoft.com/office/drawing/2014/main" val="1619057583"/>
                    </a:ext>
                  </a:extLst>
                </a:gridCol>
                <a:gridCol w="3528392">
                  <a:extLst>
                    <a:ext uri="{9D8B030D-6E8A-4147-A177-3AD203B41FA5}">
                      <a16:colId xmlns:a16="http://schemas.microsoft.com/office/drawing/2014/main" val="594511875"/>
                    </a:ext>
                  </a:extLst>
                </a:gridCol>
                <a:gridCol w="2206117">
                  <a:extLst>
                    <a:ext uri="{9D8B030D-6E8A-4147-A177-3AD203B41FA5}">
                      <a16:colId xmlns:a16="http://schemas.microsoft.com/office/drawing/2014/main" val="1708302807"/>
                    </a:ext>
                  </a:extLst>
                </a:gridCol>
              </a:tblGrid>
              <a:tr h="381301">
                <a:tc>
                  <a:txBody>
                    <a:bodyPr/>
                    <a:lstStyle/>
                    <a:p>
                      <a:r>
                        <a:rPr lang="en-US" sz="1600" dirty="0"/>
                        <a:t>Scenario</a:t>
                      </a:r>
                    </a:p>
                  </a:txBody>
                  <a:tcPr/>
                </a:tc>
                <a:tc>
                  <a:txBody>
                    <a:bodyPr/>
                    <a:lstStyle/>
                    <a:p>
                      <a:r>
                        <a:rPr lang="en-US" sz="1600" dirty="0"/>
                        <a:t>Physical effect on battery</a:t>
                      </a:r>
                    </a:p>
                  </a:txBody>
                  <a:tcPr/>
                </a:tc>
                <a:tc>
                  <a:txBody>
                    <a:bodyPr/>
                    <a:lstStyle/>
                    <a:p>
                      <a:r>
                        <a:rPr lang="en-US" sz="1800" dirty="0">
                          <a:latin typeface="Calibri" panose="020F0502020204030204"/>
                        </a:rPr>
                        <a:t>REESS</a:t>
                      </a:r>
                      <a:r>
                        <a:rPr lang="en-US" sz="1100" dirty="0">
                          <a:latin typeface="Calibri" panose="020F0502020204030204"/>
                        </a:rPr>
                        <a:t>BS</a:t>
                      </a:r>
                      <a:r>
                        <a:rPr lang="en-US" sz="1600" dirty="0"/>
                        <a:t>-Control Action</a:t>
                      </a:r>
                    </a:p>
                  </a:txBody>
                  <a:tcPr/>
                </a:tc>
                <a:tc>
                  <a:txBody>
                    <a:bodyPr/>
                    <a:lstStyle/>
                    <a:p>
                      <a:r>
                        <a:rPr lang="en-US" sz="1600" dirty="0"/>
                        <a:t>Warning</a:t>
                      </a:r>
                    </a:p>
                  </a:txBody>
                  <a:tcPr/>
                </a:tc>
                <a:extLst>
                  <a:ext uri="{0D108BD9-81ED-4DB2-BD59-A6C34878D82A}">
                    <a16:rowId xmlns:a16="http://schemas.microsoft.com/office/drawing/2014/main" val="921372348"/>
                  </a:ext>
                </a:extLst>
              </a:tr>
              <a:tr h="1558231">
                <a:tc>
                  <a:txBody>
                    <a:bodyPr/>
                    <a:lstStyle/>
                    <a:p>
                      <a:r>
                        <a:rPr lang="en-US" sz="1400" b="1" dirty="0"/>
                        <a:t>Low temperature</a:t>
                      </a:r>
                    </a:p>
                    <a:p>
                      <a:r>
                        <a:rPr lang="en-US" sz="1400" dirty="0"/>
                        <a:t>e.g., the vehicle is  parked outside during a cold night</a:t>
                      </a:r>
                    </a:p>
                  </a:txBody>
                  <a:tcPr/>
                </a:tc>
                <a:tc>
                  <a:txBody>
                    <a:bodyPr/>
                    <a:lstStyle/>
                    <a:p>
                      <a:r>
                        <a:rPr lang="en-US" sz="1400" b="1" dirty="0"/>
                        <a:t>Increased internal resistance (Ri) </a:t>
                      </a:r>
                      <a:endParaRPr lang="en-US" sz="1400" dirty="0"/>
                    </a:p>
                    <a:p>
                      <a:pPr marL="285750" indent="-285750">
                        <a:buFont typeface="Symbol" panose="05050102010706020507" pitchFamily="18" charset="2"/>
                        <a:buChar char="-"/>
                      </a:pPr>
                      <a:r>
                        <a:rPr lang="en-US" sz="1400" strike="noStrike" dirty="0"/>
                        <a:t>In combination with internal resistance increase due to battery aging, low temperature is problematic for battery’s power delivery capability</a:t>
                      </a:r>
                      <a:endParaRPr lang="en-US" sz="1400" i="1" strike="noStrike" dirty="0"/>
                    </a:p>
                  </a:txBody>
                  <a:tcPr/>
                </a:tc>
                <a:tc>
                  <a:txBody>
                    <a:bodyPr/>
                    <a:lstStyle/>
                    <a:p>
                      <a:pPr marL="0" indent="0">
                        <a:buFont typeface="+mj-lt"/>
                        <a:buNone/>
                      </a:pPr>
                      <a:r>
                        <a:rPr lang="en-US" sz="1400" dirty="0"/>
                        <a:t>REESS</a:t>
                      </a:r>
                      <a:r>
                        <a:rPr lang="en-US" sz="1400" baseline="-25000" dirty="0"/>
                        <a:t>BS</a:t>
                      </a:r>
                      <a:r>
                        <a:rPr lang="en-US" sz="1400" dirty="0"/>
                        <a:t>-Control  continuously measures voltage (U), current (I) and temperature (T).</a:t>
                      </a:r>
                    </a:p>
                    <a:p>
                      <a:pPr marL="0" indent="0">
                        <a:buFont typeface="+mj-lt"/>
                        <a:buNone/>
                      </a:pPr>
                      <a:r>
                        <a:rPr lang="en-US" sz="1400" dirty="0"/>
                        <a:t>Because of low temperature the “predictor of Ri” will exceed the threshold. </a:t>
                      </a:r>
                    </a:p>
                    <a:p>
                      <a:pPr marL="285750" lvl="0" indent="-285750">
                        <a:buFont typeface="Symbol" panose="05050102010706020507" pitchFamily="18" charset="2"/>
                        <a:buChar char="-"/>
                      </a:pPr>
                      <a:r>
                        <a:rPr lang="en-US" sz="1400" dirty="0"/>
                        <a:t>REESS</a:t>
                      </a:r>
                      <a:r>
                        <a:rPr lang="en-US" sz="1400" baseline="-25000" dirty="0"/>
                        <a:t>BS</a:t>
                      </a:r>
                      <a:r>
                        <a:rPr lang="en-US" sz="1400" dirty="0"/>
                        <a:t>-Control reports “State of function critical, due to insufficient Power Delivery Capability”. </a:t>
                      </a:r>
                    </a:p>
                    <a:p>
                      <a:pPr marL="285750" lvl="0" indent="-285750">
                        <a:buFont typeface="Symbol" panose="05050102010706020507" pitchFamily="18" charset="2"/>
                        <a:buChar char="-"/>
                      </a:pPr>
                      <a:r>
                        <a:rPr lang="en-US" sz="1400" b="1" dirty="0"/>
                        <a:t>SOF Warning issued </a:t>
                      </a:r>
                      <a:r>
                        <a:rPr lang="en-US" sz="1400" b="0" dirty="0"/>
                        <a:t>during vehicle startup</a:t>
                      </a:r>
                      <a:endParaRPr lang="en-US" sz="1400" b="1" dirty="0"/>
                    </a:p>
                    <a:p>
                      <a:pPr marL="285750" marR="0" lvl="0" indent="-285750" algn="l" defTabSz="1219170" rtl="0" eaLnBrk="1" fontAlgn="auto" latinLnBrk="0" hangingPunct="1">
                        <a:lnSpc>
                          <a:spcPct val="100000"/>
                        </a:lnSpc>
                        <a:spcBef>
                          <a:spcPts val="0"/>
                        </a:spcBef>
                        <a:spcAft>
                          <a:spcPts val="0"/>
                        </a:spcAft>
                        <a:buClrTx/>
                        <a:buSzTx/>
                        <a:buFont typeface="Symbol" panose="05050102010706020507" pitchFamily="18" charset="2"/>
                        <a:buChar char="-"/>
                        <a:tabLst/>
                        <a:defRPr/>
                      </a:pPr>
                      <a:r>
                        <a:rPr lang="en-US" sz="1400" strike="noStrike" dirty="0"/>
                        <a:t>Previous warnings to the driver  due to battery aging are technically possible and recommended</a:t>
                      </a:r>
                    </a:p>
                    <a:p>
                      <a:pPr marL="0" indent="0">
                        <a:buFont typeface="Wingdings" panose="05000000000000000000" pitchFamily="2" charset="2"/>
                        <a:buNone/>
                      </a:pPr>
                      <a:endParaRPr lang="en-US" sz="1400" dirty="0"/>
                    </a:p>
                  </a:txBody>
                  <a:tcPr/>
                </a:tc>
                <a:tc>
                  <a:txBody>
                    <a:bodyPr/>
                    <a:lstStyle/>
                    <a:p>
                      <a:pPr marL="0" indent="0">
                        <a:buFont typeface="Wingdings" panose="05000000000000000000" pitchFamily="2" charset="2"/>
                        <a:buNone/>
                      </a:pPr>
                      <a:r>
                        <a:rPr lang="en-US" sz="1400" b="1" i="1" strike="noStrike" dirty="0"/>
                        <a:t>Yes</a:t>
                      </a:r>
                    </a:p>
                    <a:p>
                      <a:pPr marL="285750" indent="-285750">
                        <a:buFont typeface="Symbol" panose="05050102010706020507" pitchFamily="18" charset="2"/>
                        <a:buChar char="-"/>
                      </a:pPr>
                      <a:r>
                        <a:rPr lang="en-US" sz="1400" b="0" dirty="0"/>
                        <a:t>The power supply for the 8+1 brake applications cannot be is ensured</a:t>
                      </a:r>
                      <a:r>
                        <a:rPr lang="en-US" sz="1400" b="1" dirty="0"/>
                        <a:t>.</a:t>
                      </a:r>
                      <a:endParaRPr lang="en-US" sz="1400" b="1" dirty="0">
                        <a:highlight>
                          <a:srgbClr val="00FFFF"/>
                        </a:highlight>
                      </a:endParaRPr>
                    </a:p>
                  </a:txBody>
                  <a:tcPr/>
                </a:tc>
                <a:extLst>
                  <a:ext uri="{0D108BD9-81ED-4DB2-BD59-A6C34878D82A}">
                    <a16:rowId xmlns:a16="http://schemas.microsoft.com/office/drawing/2014/main" val="4072455702"/>
                  </a:ext>
                </a:extLst>
              </a:tr>
            </a:tbl>
          </a:graphicData>
        </a:graphic>
      </p:graphicFrame>
    </p:spTree>
    <p:extLst>
      <p:ext uri="{BB962C8B-B14F-4D97-AF65-F5344CB8AC3E}">
        <p14:creationId xmlns:p14="http://schemas.microsoft.com/office/powerpoint/2010/main" val="3567224139"/>
      </p:ext>
    </p:extLst>
  </p:cSld>
  <p:clrMapOvr>
    <a:masterClrMapping/>
  </p:clrMapOvr>
  <p:transition>
    <p:fade/>
  </p:transition>
</p:sld>
</file>

<file path=ppt/tags/tag1.xml><?xml version="1.0" encoding="utf-8"?>
<p:tagLst xmlns:a="http://schemas.openxmlformats.org/drawingml/2006/main" xmlns:r="http://schemas.openxmlformats.org/officeDocument/2006/relationships" xmlns:p="http://schemas.openxmlformats.org/presentationml/2006/main">
  <p:tag name="MIO_CHANGETRACKING" val="true"/>
  <p:tag name="UNDO_REDO_REVISION" val="0"/>
  <p:tag name="EMPOWERCHARTSPROPERTIES_B_0" val="AAAAAAH//////////wEAAAAAAAAAAAAAACoqIFRoaXMgaXMgYSBMaXRlREIgZmlsZSAqKgcEAP////8FAAAAAQAAAAAAAAAAAAAAAAAAAAAAAAAAAAAAAAAAAAAAAAAAAAAAAAABEQAAAFByb3BlcnR5RG9jdW1lbnRzAg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AAAAAv//////////AQAAAAAAAAAAAAAAEQAAAFByb3BlcnR5RG9jdW1lbnRzAgAAAAAAAAAFAAAACQAAAF9pZD0kLl9pZAEDAAAAAAADAAAAAQADAAAAIwAAAENvbWJpSW5kZXg9JC5OYW1lICsgJ18nICsgJC5WZXJzaW9uAQQAAAAAAAQAAAABAAQAAAAAAAAAAP///////wAAAAAAAP////8AAAAAAP///////wAAAAAAAP////8AAAAAAP///////wAAAAAAAP////8AAAAAAP///////wAAAAAAAP////8AAAAAAP///////wAAAAAAAP////8AAAAAAP///////wAAAAAAAP////8AAAAAAP///////wAAAAAAAP////8AAAAAAP///////wAAAAAAAP////8AAAAAAP///////wAAAAAAAP////8AAAAAAP///////wAAAAAAAP////8AAAAAAP///////wAAAAAAAP////8AAAAAAP///////wAAAAAAAP////8AAAAAAP///////wAAAAAAAP////8AAAAAAP///////wAAAAAAAP////8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CwMBAQEBAQEBAQEBAQEBAQIAAAAAAAAAAwAAAAMAAAAA/////wQA0wsAAAAAAAAAAAAAIAD///////////////8AAAD///////////////8DAAAAAgD///////8DAAAAAgD///////8DAAAAAgD///////8DAAAAAgD///////8DAAAAAgD///////8DAAAAAgD///////8DAAAAAgD///////8DAAAAAgD///////8DAAAAAgD///////8DAAAAAgD///////8DAAAAAgD///////////////////////////////////////////////////////////////////////////////////////////////////////////////////////////////////////////////////////////////////////////////////////////////////////////////////////////////////////////////////////////////////////////////////////////////////////////////////////////////////////////////8BACAA////////////////AAAO////////AwAAAAMA////////////////////////////////////////////////////////////////////////////////////////////////////////////////////////////////////////////////////////////////////////////////////////////////////////////////////////////////////////////////////////////////////////////////////////////////////////////////////////////////////////////////////////////////////////////////////////////////////////////////////////////////////////////////////////////////////////////////////////////////////////////////////////AgALAP///////wQAAAACABAAC+OZMivCpvdPiM/sKBaFslUFAAAAAAADAAAAAAADAAAAAwADAAAAAAD///////8DAAAAAAD///////8DAAAAAAD///////8DAAAAAAD///////8DAAAAAAD///////8DAAAAAAD///////8DAAAAAAD///////8DAAAAAAD///////8DAAAAAAD///////8DAAAAAAD///////8DAAEA////////BAAAAAMAEAALJ791aQfSmEmWsI2G/t5Z8AUAAAABAAMAAAACAAMAAAAB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QAAAADAAAAAP////8EABQMAAAAAAAAAAAAACAB////////////////AAAA////////////////BAAAAAMA////////BAAAAAIA////////BAAAAAIA////////////////////////////////////////////////////////////////////////////////////////////////////////////////////////////////////////////////////////////////////////////////////////////////////////////////////////////////////////////////////////////////////////////////////////////////////////////////////////////////////////////////////////////////////////////////////////////////////////////////////////////////////////////////////////////////////////////////AQAgAf///////////////wAADv///////wQAAAACAP///////////////////////////////////////////////////////////////////////////////////////////////////////////////////////////////////////////////////////////////////////////////////////////////////////////////////////////////////////////////////////////////////////////////////////////////////////////////////////////////////////////////////////////////////////////////////////////////////////////////////////////////////////////////////////////////////////////////////////////////////////////////////////wIAAwEDAAAAAgD///////8aAAZMaW5rZWRTaGFwZXNEYXRhUHJvcGVydHlfMAUAAAAAAAQAAAADAAQAAAABAAQAAAAAAP///////wQAAAAAAP///////wMAAQEDAAAAAwD///////8lAAZMaW5rZWRTaGFwZVByZXNlbnRhdGlvblNldHRpbmdzRGF0YV8wBQAAAAEABAAAAAAABAAAAAI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FAAAABAAAAAD/////AgC3DgAAAAAAAAAAAAD/////gwCDAAAABV9pZAAQAAAABOOZMivCpvdPiM/sKBaFslUDRGF0YQAbAAAABExpbmtlZFNoYXBlRGF0YQAFAAAAAAACTmFtZQAZAAAATGlua2VkU2hhcGVzRGF0YVByb3BlcnR5ABBWZXJzaW9uAAAAAAAJTGFzdFdyaXRlANFb6Ph3AQAAAAEA/////50AnQAAAAVfaWQAEAAAAAQnv3VpB9KYSZawjYb+3lnwA0RhdGEAKgAAAAhQcmVzZW50YXRpb25TY2FubmVkRm9yTGlua2VkU2hhcGVzAAEAAk5hbWUAJAAAAExpbmtlZFNoYXBlUHJlc2VudGF0aW9uU2V0dGluZ3NEYXRhABBWZXJzaW9uAAAAAAAJTGFzdFdyaXRlAPxb6Ph3AQ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A"/>
  <p:tag name="EMPOWERCHARTSPROPERTIES_SLOT" val="B"/>
  <p:tag name="EMPOWERCHARTSPROPERTIES_B_LENGTH" val="24576"/>
  <p:tag name="MIO_PRESENTATION_LANGUAGE" val="1033"/>
</p:tagLst>
</file>

<file path=ppt/tags/tag10.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10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2.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0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0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06.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0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0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110.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11.xml><?xml version="1.0" encoding="utf-8"?>
<p:tagLst xmlns:a="http://schemas.openxmlformats.org/drawingml/2006/main" xmlns:r="http://schemas.openxmlformats.org/officeDocument/2006/relationships" xmlns:p="http://schemas.openxmlformats.org/presentationml/2006/main">
  <p:tag name="COLORSETCLASSNAME" val="ColorSet2"/>
  <p:tag name="COLORS" val="-1;-1;-1;-1;-1;Black"/>
</p:tagLst>
</file>

<file path=ppt/tags/tag112.xml><?xml version="1.0" encoding="utf-8"?>
<p:tagLst xmlns:a="http://schemas.openxmlformats.org/drawingml/2006/main" xmlns:r="http://schemas.openxmlformats.org/officeDocument/2006/relationships" xmlns:p="http://schemas.openxmlformats.org/presentationml/2006/main">
  <p:tag name="COLORSETCLASSNAME" val="ColorSet1"/>
  <p:tag name="COLORS" val="Gray3;White;Gray2;White;-1;-2"/>
</p:tagLst>
</file>

<file path=ppt/tags/tag113.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4.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5.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1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1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2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21.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2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2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2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3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31.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3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3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39.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4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1.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4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4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47.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48.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4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5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5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54.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5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5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6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2.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6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66.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16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168.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69.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70.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1.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2.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3.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4.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175.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7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7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78.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7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80.xml><?xml version="1.0" encoding="utf-8"?>
<p:tagLst xmlns:a="http://schemas.openxmlformats.org/drawingml/2006/main" xmlns:r="http://schemas.openxmlformats.org/officeDocument/2006/relationships" xmlns:p="http://schemas.openxmlformats.org/presentationml/2006/main">
  <p:tag name="COLORSETCLASSNAME" val="ColorSet2"/>
  <p:tag name="COLORS" val="DarkBlue;-1;Violet;-1;-1;-2"/>
</p:tagLst>
</file>

<file path=ppt/tags/tag18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84.xml><?xml version="1.0" encoding="utf-8"?>
<p:tagLst xmlns:a="http://schemas.openxmlformats.org/drawingml/2006/main" xmlns:r="http://schemas.openxmlformats.org/officeDocument/2006/relationships" xmlns:p="http://schemas.openxmlformats.org/presentationml/2006/main">
  <p:tag name="COLORSETCLASSNAME" val="ColorSet2"/>
  <p:tag name="COLORS" val="-1;-1;Black;-1;-1;-2"/>
</p:tagLst>
</file>

<file path=ppt/tags/tag185.xml><?xml version="1.0" encoding="utf-8"?>
<p:tagLst xmlns:a="http://schemas.openxmlformats.org/drawingml/2006/main" xmlns:r="http://schemas.openxmlformats.org/officeDocument/2006/relationships" xmlns:p="http://schemas.openxmlformats.org/presentationml/2006/main">
  <p:tag name="COLORSETCLASSNAME" val="ColorSet2"/>
  <p:tag name="COLORS" val="-1;-1;-1;-1;-1;Black"/>
</p:tagLst>
</file>

<file path=ppt/tags/tag186.xml><?xml version="1.0" encoding="utf-8"?>
<p:tagLst xmlns:a="http://schemas.openxmlformats.org/drawingml/2006/main" xmlns:r="http://schemas.openxmlformats.org/officeDocument/2006/relationships" xmlns:p="http://schemas.openxmlformats.org/presentationml/2006/main">
  <p:tag name="COLORSETCLASSNAME" val="ColorSet1"/>
  <p:tag name="COLORS" val="Gray3;White;Gray2;White;-1;-2"/>
</p:tagLst>
</file>

<file path=ppt/tags/tag187.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88.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89.xml><?xml version="1.0" encoding="utf-8"?>
<p:tagLst xmlns:a="http://schemas.openxmlformats.org/drawingml/2006/main" xmlns:r="http://schemas.openxmlformats.org/officeDocument/2006/relationships" xmlns:p="http://schemas.openxmlformats.org/presentationml/2006/main">
  <p:tag name="COLORSETCLASSNAME" val="ColorSet1"/>
  <p:tag name="COLORS" val="-1;White;Gray2;White;-1;-2"/>
</p:tagLst>
</file>

<file path=ppt/tags/tag1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19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19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2.xml><?xml version="1.0" encoding="utf-8"?>
<p:tagLst xmlns:a="http://schemas.openxmlformats.org/drawingml/2006/main" xmlns:r="http://schemas.openxmlformats.org/officeDocument/2006/relationships" xmlns:p="http://schemas.openxmlformats.org/presentationml/2006/main">
  <p:tag name="MIO_BULLET_IMAGE_BINARY_DATA" val="R0lGODlh4AHgAeZ/AP+WAf/Mk/2YAP+vOP3guf+rMf716vz///6cAP725f/VqP6aBP2rMP/fvP/Upfz++//nxf7q0P6YBf/69f+yQv+uMP+1TP/8/f+wOP3s0fyYAv6wOv768v/Tqfv//fvVpv6yRfyZAP+YBv388vyqMP6aBv/UqfyaA/+WBeGaAP/fwP/q0/+ZCP+0Rf/6+OKYAv7KkfyuMP/s1P6cBP/29f+4U/6ZAP6ZAf+YAf+aAP/+/////f+aAv+ZAv2aAP7///+YAP+sMP6bAP7+/v6sMP6sMf6aAP6ZA/+YA/2aAf/9/v7+/P+tMP+bAP6bAv/9///+/P7//f7+//7/+v//+/2tMP+bAfybAP/++v//+v+aBP2wOv3++fyaAf+bBP7/+/39/f/+/f2ZBf/n1v79///8///9+P2bBvnXp/v/+v3Xqv/37P39//78//2vOP/Xpv79+//Vqv2bBP+XA/+xOv+aAf/++/+3T/+ZBP2bAPqbAf/Ur//QmP////+ZAP///yH5BAEAAH8ALAAAAADgAeABAAf/gH+Cg4SFhoeIiYqLjI2Oj5CRkpOUlZaXmJmam5ydnp+goaKjpKWmp6ipqqusra6vsLGys7S1tre4ubq7vL2+v8DBwsPExcbHyMnKy8zNzs/Q0dLT1NXW19jZ2tvc3d7f4OHi4+Tl5ufopRQFBUEFRCDs8vP09fb0TAxERen9/v+CiggcOJCJDT85gPDwc6Ohw4cQI0p8iKTHgg1MCugjwoRCkA0AQ4qUxg5DlSJBBhCxwbKljRs9fPDoouWGy5s4c+p06SdJDh9GfPgI8TNHAQpEBrBLOrKpU14MKtTYV6AIjhA4gCDAoRPJkRw4klxZuLOsWZZ+DiK84afHERta//wIwPGThxEeQTDkdfe0r99U74hUJWLET1g/iG8cORJCLeLHfowI6GFDAEMeODJr3sy5s+fNTnLcuPvSDxDGPkRoeMlVy1sgSG5UGRCEY4G/uHNfUhqESRDHkIMLH068uPHjyJMHD8K8wAAGuqNLL4RhaYUbTSrjUM69u/fv3ZsAUbpuwPTzTgVGLfDyRogbQngkAU+/vn3uThD6EZKDSJUgVViA3oDmUBBDAb4Z0cMNom2HWUNc3SfhhBLiYIQQfhzRgxE51MREBUWYR+CI2xTBxBZFvOVDQvxZdgMPNiCBAIMU1mhjdw9mx6ENOPQgxA1AbEBESiQWKU0FBVSBQf8IfmAWF0NAKOaDDRy2FQJlN2appXBNOLGdFUAs0IMfXtwgghYCiBZiBRUIaOSbxgyAwZA4CLAQW6YhZpcNOWQHxHZHOEHUloRuCUQSDTkRY2k2CAFEDgeZycMATGDAD5yY8tJOkjjwACkPQODhxA1OvMWWlzROGRMQJTxZ6KsT3uDDo3HhIJ4IfPqwXQk2ZIfQQUUQQQRImRYrywbMBQHrsswym4MfGBFr7LSAMdfstdhuCR+flppI7behUMoEE/Fla+659y3UA11NGBFEEc6BKy8mHymLGRJdoKvvvspRBukROMzQQ6j+UTDvwY9UkE8QCeVHI78QRxwcEGck4UP/bAjFdGFS0CHssSFEUFBEmqBihsMVeLgq8cr6+oCHH1YAWVMXlAGhhQ3ddvzxwW4wUICXmDHkoh8zsGy0vndpAeqYC4UgxJg2LMBVbUzs/O07RWzgL48H5dcEdgIccfTY2MKIg0x2JoaDCC0ixAMSGRFhdaZMEFGBD2TnrTd3yc5dZIgperr34IQT546Ifk+3DhNATKnFs4VHHrkQQaCYuG6+MeGHFlfOOqbkoO/Npw1FVGDw5U9tMEARQtjAw7ZACIFE6LSTvYAYVuSQw7uIo/4PBky0kINdo2bWpA141648yxYSzRYTRejsOzrsANHrHCw9m/YCkC/v/b6x56Do/3aQUj29ORsUcJ2CNsx3AxJAMI3n9/SfKxNCdDU6PNzvnB8OipqrnwBr1zf/bcMC7WjSABdIu3cZMBsYYMBCpsTACkruXUF4IDWCsA62wKd7Fgxh3sSXvtNpsBntqMKLDpIEGwBBhDAkGw4qwgMQnZAZITrIW7YjhLPF8IcsuwEC/jSeFkjrhsRAShB8cASbjElXVQKiFPl1kJvJYVYYMCESg2ESwySkBz/hkQDQMsUynis+c8hBmsQWIultcRfJMqMcCZedKmjxjbhAyRz3uDcRPKo2dMDjLfIxAD4akmw5mAOTbsAUQc6CAUyA0SEnybImJA9GGHTkK1KCAZuIjf+SoOQXEuCSlSO0rgq30eQqKhCEmPhhAS8MpSzPxSMM9QABfkDCHDKnSlSEqAfvocssh5kt17HkCp9qiB+S1EtSvKMCrkuIH3RFzGouywZXekkO8DAaP4hAABZwYzM5YZLCWPOcLCvgODdRBAoADJ3wXFle1pkJSg1ACF+Lpz4hVgW50bMSeVGQGvdJUH31ACVH/KcjUAIXT/WwoBDNlhqZ0DuFKmIAGNEd/oQY0Y4uKyxiq4pFF6E+I8gKfziYgzk9ylItwciJDLjUSA2xgRiwZZQ2aGKT5tfSnlLIhS1pQhWqNlNC/IeMPk1qs9wBgqL+AV4o8IFllEpVZmVtpkX/IAGknrWAqnqVUHzioEKTVIAchMCh2/mqWm2EAy8VoQr0HJcfUGDMJuZnrXiV0E9i185xWmpKK8rBEazgqLwatj5cSQgOPtJL6CGAMpb5kexAeNjKJqdXyAtNEZrqSAT5wC2IkZoTHsVTy5q2OHjgEVgOUoCE3hBBnSrBaWdLIXZkEIl3qAIPfNAEYNL2t/W5QRJQ8toqDGxd1gOucr3DA0f1RoMIKpkPboCDTy73usfh0LogacBxnc2VusMQdsdLHBH0RFfMOd9fedAEHDCIScAhr3zTEqokDIy4qHNsD0owMGGuaL4AZsgQESKEJMQrcZ4FbWNMOboAz7chNhDB/12oW4GKegy2PJDttbQAhD+9CFIO7mh/iPqx3O62t0xq1op6mIMr+CTEEbUvOz6WpONmJb6vel9OgSAHGIsYAQLw58Giq5DpVvdas0OADXrQNB8XlLpeUMnBvPtZvIX3WnhjcpR06uR9xih2tZHXetv73rSU7Vc2wXGXrWkEsflACwXAwLf0y98/Peu/zfrRAkTAgzHVYc36VJARXGiFKnC2WAkW24JbB+JmiUABUCCArUoDaHiOMj+KOgITXGukKqRFzdlCwgd28AMqEIC6PBCAFqzgIpuYeSGiqbQs+YIpqEoVYj6Iww6U8AQp9GEFPsCe63SFhBxQ5gZzAEJoZP8dyoOm0khZ3eorIWaCKeygD32IwhP6EIGwQKrYPcDDimTiQmaDcj4Z6XRZz5qDh+4rBwqYwg/KUOowDGEI3K6IEWKDsrTM4HXmpmQTwHLbEdGGrjCyK79y4AAdRKEPO9gBvn8QhR/82gmMPsi/lRbwSfIgNBaAK4FqAM3ADraw+7rBHg4QcR3oYAdTGIIOLtAHi4/hCEm4WYe9AOqOT3GUh6pCIAeEgbREFj7F5lcPHHDtH7jc4lHYARR0IAWKT0EGbY3MT3xuyBfmQAM9CBl6aKMW0ZKWX0bQtQ4OAIWIS2HbfVACxK+thB9EgAU8Ki3Xy6iFLuABUjcQyHRM9L7/sd3ABNhOvOIXr4Ql6CALfciACF6kalYzxNUHgbXe987AeeqGOWE0POIXT/rE/8DXT/jBDjIQbJbsdobGfkmyl815GMr0L3Lik5mPdvjSl14HU+jDAbTNBR1w29sxMra461Lu2otQTrlhghHiIljR+570S7C40yEOhXvne0P8fpkN/r155wsQCFWowF9+6Sn3Wv/6it+BDpbwcChQ4QA1r/jFM040HnDc/BbkE0xwaE2RRfwBFmnFe6MHf9gmc0sgdcD3BDE3czXXBzeXcy4EBDwHgBYUEzlweyKRJEfQBALwI3OwEArIgIrnAUpwAKrXB1CQbRBYdVFwdVnHIcnD/4ELhCg4gCROQRjuhwMIYFLvp4JYYHwy1wdDoARvh21yF3FxZ3d45346uEAWggRCMCQjUTqR03sq+IWK13iPF3mTl2qr1moHkXlrUYWEcxArcgTBEhIV1nMpCIZ2WHOop3qsJ2yvB26yp2yUxYZj4xNGUCc8IGT9wBxM1oULeIcMCHzCR3zG120+kXzhNm4wEkuCmDe68joJsQ7/MADAFIh544WOyIDZV3PGJ3XeFwH6Fn7+BnCbmDfG80KKIVLpwAAYMF2aODimeIrXJ3/0B4P3l38WtwIY12Abh4KzODZU0gM1USUWNg7jwhYJSDi/CIyl54AQOAUSKHM0Z3M4p/9zGkiHzbhwWLEdn1UFLYAOEhQ1W1c42aiNpMeCLnhtMRh1U0eDNpgfOHiOY3MVs9MeLyF25ZBDR/BC17g380iPiXeESoiETAh3T0h3Uph3AHk0BxEC1mM91OUH0+gN1lI7DemQjiiGkCd5lHeGl5eGChRrGYku2wGK46AsylOSJnmHp9cHqbd6rTdssHdss0eKMcksjwIErCQOvrE8OJmTXwiJw/cExXd8lQhuy0duvViU11I8AgCC3OAGFOA9TemUqKh9q9h9+OaK4HcD/TZ+sqiV2HIVaqQR4MA4YtmIZHmHwlh/xUhxx5iMILaMcJktN8YSQUCA2uAz3zOWeen/e9w4dd44geFogeOYgRs4mNeCFlxhBF6JDQZhjr6Il40Jhvb4gvk4g1aHdf4Yj5jJLDHyOnThQNtQABaAAObFlKI5mgwIkUm4hE0Yd3MXhXeHka2ZmbrnA+JUDSLTVuXHiLr5nHHneCk5eZP3NTGRPz8hYTBZnDYSZtlQAAoyVbgJnc+5kz2ZAe41JrLiBQJgjXwSO/PBnTaiF9iAAaJ4BUewUiSZm+TpkFApiUsQAXhSfV+CFdbDjPI5ITggZ9cQBIciAgl5l/3ZmKm4fVInd09gADDgBGM0GtUHTKCZoNyRAwxQcNMQLEnwUNa1nxOal3tJjPjXB3DgdAYQAMbj/0TtFqIimhxjhCDU8A4M4gNdFZ83yZ8teoqPGYFSsAMHkAU6AAU/kAAw4BWjtSIIuqOIFRQkFg0VsC6q9h4rSjuMeaSk2YKm6XI68AAwuARKAAdS6gdNsBifg6X2cSFws6XOgBFiwwNMojIsSqYmyZsSSQVDIHUuCAX69wM1yhZESafckRWOInLQYJMLNKaASpZUIIM7oKESlgQAMxpckSva2ZxYyhgNUQQM6gyzUUGWeqk5aXFU8HRLIKXbMSN+gAdEmFjw6ajE0RhG8GzNQAR3ValG6qqNKX/XFpw7kAABwBJzwCAFemNXyquacRBJ2Qxkx6rFaqxkuQMPt4ouh/9vHqChXSBYHio2IMqrwmEZfIoDd5QMILAApFqk3DqhZPCA2dYHaxd31zYEGgoWDLFkOaquwbEQ22EDwsIMvTGv9Fqv5PmAO7AEHhAFOmBx8qcDShBxGkqljTM8BPsY2JQDscEjiIgMRAAqFtSqDnuKFfutShCDP+B4D9cHbCAFbgoDcCqnH5sYVAIWMJJuyVAV2BGm9aOyK6uNbdcHU+B4pAZxxqd9i6ofO5sYiFGIPlCyxUABYOQ62nq0R5upUbepMNCpn1qI2ZMaHMKwWil4xyAkeCAEXEasXruysCqrtOoHtoqr7skiRJqgRoEMRbBaG9K1c1uvyIptULiszWr/A88KsFZgoFy7oz0Ykr4gGNPETWobOkZbuC76rU6rA+JKrubKIejaGFjaEHgaDBSgWi7JQJvLuU55r9f2rfiXsUr4r9uBo62DpS60acSwD2lhSn9CuLB7qRArsRRrsS6XsWLLsVaKpaBiBVjrC3ZZiE1gF8RbvGTasvr6sjUns9hWszebsxqCpfEjAAOgfsEgJE6APZDTtwL0utrrlEm7tC+nvBWoqAHAqLxbiDeQurxAqTEkv/M7oWCrsWNrBJ7qXmYrqmkLkNWlEMgCDKgkRQRcwORZtxU7qzBQq2yht4bxngV2jtYzRB8IDBgwO0B0wRj8nIerrMzqrNAKM5A7/61VSF1A0AQGpr68oBIp9kMs3MKj6a36+rmhCwPl2kSkayU6uncUhEtC4Aa+MACTYcHbKsSXKrv5uq+2668wALC628Rc9xLrsh08vAtFMKdAfMVYTKbHO7EV+7nMu7GB0rE2rIMLIhTCBSCaUgBwa8VtPLfci7EwC740a7NvGqfl24w9ywMvIwbAigtMYF5iLKGBzLn1y7T4C7X7K7Wz+EnZAwTDogsAwhV3nL2XLMQHLLZky8BcgQM/QipCMCocCMCzELjTNUVBnMpkqsExe7d5awROIBN/QhlqXHszhgsroVqAzMtY/MKJG8OMSyOu0xDKtpCclwRnTAvx4DbYHP9Cu+zME0rE4Aq6fTCuSFx9PoAo3oQEOWh+Q2cLBWBKntTM4ozBWky7/Hq7X6whRbYgldxlOZB+tnASPtQj9nzP8/vGySvHGssHaNIDoxI2OogHkjoLAyACOZAEdTAUCa3QxTvI3huzDhe+UqADE/AG7JK5siYrtuwKRJAd1BUjHw3S85vJ9+u0iNsHHPAGIkCF5pcDC0BrsjCSchTONu2w8pcFSzoBDjA7dCEUYJGQTuATkEKEXZYVu0MLAmxGSJ3U9foE1/YEURAFIxAHx4YEsCwTYPETUL1mZ3UDBxYLXV1GXw3WrupwMcuTShAFSkADcSAACoIVSLBGY5Kia/b/IDZw0a7wH3x013h9qTtABUvga31wAUy6BC7w1LPTOjjwtiyBS1ltUjYQya3AAIYE2ZF9pDvwBPSHsfhW0kyY0hgiWM11nYDGOU7wXLBQAanNxqtdvFmgf8b3gE7n1xC3BBNgAhyGPM+iYU7GI2JzBKnaChSA2o8N3MGNyYi7BBAXBVTwADsQBix3bTvAAQpwA6wmAu8MY2yhZFv9CkVwSKq93RmsA3AQrtpHBXQXd7H9AxygBoUtXl3WQku2BaadCgbx2/Zt30vd1E/tRVIdwVWtO1Tiak2SPwHtUSxBXXLtCkjB0imr3Q2eymLNk2V91mm91u3n1oaBGCyy4R41/yt3wRDTewpFYARzwOAlvtp67d1P0Nd/HdiDPUOG3ROtcxAvhFSGxbp8WmGt4GnfrMsk3uNtPNmVjW2YfQCazdn7wSOgbQNA9izSJuMQ9Tlq3RAJXgpCIknZbeWR3dqvrQSx/XCz/Qa1fQS3rSvWsyIpZuYFxUS3BB9NYKKoUFbxw+NwntTDbXHFTWoO94TKzdx9/txy4UKhCugEpWzvsUIvPQoVkHWKvuggHYPJ/d3hPd7lDXHord4CwN54414hoCiavk8lcCVgkQQCQNSnAD0xMuU1TerO7HT5Dbr73d90rq8ALuAl6EJzkQJJkFyH9TguyRU3LgpMMNMijsrC3v/j8kcFEI4ESPACKcAa26FsVn3hlXXtoVAAQNYWo97tPf4DTxDHUfAFI4AGL/AC7CUAw9ziF/Pih5U+gIEQVnAC8S7vDS4FDwcHjqcDHvAEgD0aPZAmhS1Yh03geWUD2zwKICB9KXXMXl3lCi/OPzAES4BvvtZ4fr3Z75OiYJ7kom1YTkC5n1AFaaJkp7zCJF/yvJzfFOdyShhx9MbTCoBLtv001FRZ1U0KRMAgqkbfPe/zlzwF+sd9yBqrZL0Dy93c/wXdhkUBiCkKA2ATXjBJ9U31c7sDZPByyBp1GfvwFHve6b3e7b1WZtWZnzAAVdBe4lbrlqz2221xcKAETyv/BUNAcXG3pPhXsQE+4JWl5qagOWD0IlIv+IL/4Fwf4VG9IhSe7ljtUQLQ9KGQ40UTFzu/xpgv+CdO1maN1i+h1kLA1lH91h7FIK1VCkVAZueb8Ksv7D/O134N2IINTEaO8UjOUht9wqOwARggWLGhEL7/+6SO5Za95V0u7l/+2TLfUgux5pzABKvlA1awW9NP/VYu5xSb7LItBbSNEHqu9MAeTzOCBx3vCRsgsPOhBfMPCH6Cg4SFhoeIiYqLjIg3Jn2RkpOUlZaXmJmam5ydnp+goaJZUT99On1LOz86UUp9O0sTJlpANj45fiWNvL2+v8DBiTc3A3/HyMnKy8zN/0FCfjZneDw2wtfY2YqPot3e3+Dh4uOZUJGxsFFUDzthBzs7sBwKN1YCIj7a+vv8wFY4TogUaUawYDMmN3j0AOLDCI9+ECMOg0SuosWLGDNuYgVHh44hpn5QifdKyZBTPzioQSIAmsSXMLNdQWKNicGbBoMEickzJjeNQIMKHXox3pQ+WKI0EGGjhw8etnAAuSGEWDQbOHpqlZijRw4kFXCKZUZkq1l+P4mqXcu2LSUwfX4MQTWFQI8btprcOCJIQI8mPaydHZyNRw4BSIiMXYyMAuHHwdK6nUy5sjgdB3QoQfUFVpsGPZzYEHLLSQ8cQqbyhcyal48bOWzYZLy4QP/r24skW97Nu3emKKfMwTm5REoDvn9t5LjRY0E03NAP2QAg5AgRCrTH2o7OXZBu3+DDU0Yld9IPLDpU9SGQFUk0IThwNOnevUmOEDySzM5uEMR2+tB9J96ABAYFhRnxwLJKJFHsgIoOO6hwQxM8GOFHbAByZwMefnhhDH8GFZFPhrgJWOCJKIoz1wFzLfHgAUrEAw88P6igHA9HaEEidHqchsB+IDrz0I6tmZjikUh6EgUUqCzByjt9KAFcXJpRAVIDOChHZGs4GOFUMUEWhIFgWz5mZJJopumNUUgpxZRTUGE1VVU3XJVVmfzYYINoPhDxYZjLMDAfnoSdqeahiG7/ApdcdNmFlw16reYXYGQSqg0QeNziFQaAMoOBe5aeZWiipJZ6Smab9dHZDp+FNlppp6W2V6jaOAEECz7wVUWnylAwABC0mjWqqcQeCpwOwhFnHHJNKMecc5UGCwxUAsR2g2K8IlMBftJqNWyx4KZI3kmSnJdePOz54d5o8Q3abTA5HPEUEAVkiwwIOSTxLk/fhuvvgAcmSCODDp4S4YQVXhjtvo1MCBAOAlhg7zE73cmwRP3+q3FvK7b4YowK0mhjDjjqeHEveDThZQ54MDDxH0EYdjLGFG1sM4pLNvkkSVOyooSVP2Cp5cyN5FJdNFX8yesArxENUcY3R10gm0kt/9XUvHJSZZWeFjsdxMREYOg0WjVLbfahi87VR1135TWrH5MGNvYgX9tLAQ4azL0P1Gf3vRtmmnHmGWiikeaDaaippnfdvG5QwD1668O335RTdmyyqSzrR3LLNffc3Ix3GkQuI0aOzeSVp07UuOahp16668In3+J2+6BFCKZng7rqvGsU8DkL9tHggwdTaKHYY4cOKBOxrZa7MLv3Ln1FHaf3sYwz1nhjjrRnS0QIRwD7PPRlT28+WzmnsnOUPVd5ZZa5gG5vEDjw0PX4vkR//v5BUe3m1XGSitbqxDVLBQFbnaoAD0KwMPw1rHz8iyBv0taotkHqbXFrIJEQCCgQyP9Hgw7cBgQlSEK3AC5Vq2pV4WCVuLcRioNhGgAexBfC/I2whDhcy+X6MJzMHWdzzeoctEIFwyBVwAYnKF0NH5jDJrKFdeVyHbra8552ETFbBUjIEm3oxC4O5XcKMoXwCgYhCRlPYVfsVAGYkIQbmGyLjNCfF+eYieq56FQgm9EqRlayNC4PCTkgGRyZSMdCViR9TsIMzyLhM6AJLX4v5FUWCzjI3NzQkJjUiP+WIggt7MUGN2hKEo6QJUHo6zZF5M8ksVJJS2bylUSh4NoIgAcjAMEIFgICDgLpBxzg4Sm4SWV2Vnm/VhZCjrBMJiZOKLgn6AAC8amFFeyXBCQsgJT/kGSNMGlDTGNORJngxMgO4QCHWPwgArFxQhLwwEscKREy22RMN715CGSG855QjIQOpNAHKvQBChngUIWcEBsatiaetQklK+lpCHveE5xgpNEU2CSSIaxgcznIQ1dAaBaEakehxWSoQx+aTDuiop9PcEV6lhCJCIjgPp4MpiRBytCGXpKkOP0Nk9SHGSno4AdR+MgP4NGgJURACxzt6EwpWdNBjDSnUJXER55AhVZkQAJGwMENLFQn2PjhBg2xgS5fUi810rSpTr1pVNcKClVEYQoQGgIVZDAhEeirB3DDBRL4AsqXeFQs80TrV9XK1sJuwkEXWFsfniBGGWTpCL+0/0E1mFONU0YEAwMBVGDR+lTDPlQHHogLLOKyBA9ISQamiUYSvJKlTMEESCDabFM769l7guEJE+1DGMToTCzsIAJz6JAPhOADJHALYy7T7FkFS9vaKvMoQ3DQAYCDBVigYgjvWIEInCAAIByhCSGVHGxVuVzOEta56D1FFE7CjlLMiElTsIMBAuAwPBzBJRLpwV9vItuaNje9mYzRDpQgBShshgpPgEJQDQADJMAGNkbQU50kkoSwKJep5gUwgNHTB7UNgcBPiMQr4HGA6s43B0LIZk+KAAKzYni259UwTk17gKH+c4xMkgJQh5AA+uIAAaU0i/JiW14Yyxi9LdoBfP9xO5fEmmIMTQBAPgRA0PC+RGlB6q9IY3zkcDpoCcCBAhUOEJdS9GEFToAPD1LcEgFYWSLYcfFCmcvlLivTSVSCBRSGcJIIIKEHRnBwYGw5hyBvZcjkfbF/62xnWOrgKNN9AhdQEQEcJCE2gATCV3yQBKYkFSJYJrKit9xoz/6An4zdQQZ8MAc98cAHOEDCQ2wgASGobDDjTfScM1xqtirBRVnoQwZEkBABaMEeX60TZKMi2bOEmj9FSMhWBesdRvf6fBz2MIhFrKAonZMFWJkwgPZ7Eybgwc14pfZ/r30zGtvYHA3KMVCn4Fgn+MEIOXgnd8htkALsyQYCoPZg2V3/yCQveQpNFu0YjpAEpAIBCF74NDx5RQSAu5DXBPfil8M85jKbAs2kwdAMeKCFIY17aSKohYoXnfE54pkVeuZzH/wMaAdfgUM2GLm46cPvghSgCIEJuLqt3XLVPboPkZ70zC2N6a78Mt/VMGh3ei4m97gL40Vv4qkXO9RVt1qysAZkYG4wByAQlERUJ0gQqCFxOK4768X6tQ6CPexiHzvgxLCGNR6yHLRnqwh6EvjA4V65bF9321HqthK+He6LlbVTgG+724lOeFO5Ox7wVvI+513ve+fb8X8PvMDfXnnxGPzRTNaBk/uw8IaLFeKS31HamxF5wZO+9ODZ+D87DtSP/6dZOdYYeckZFoTHA6r2o6c87g/1clQoWeY0D/QNbh4NnRPfXsgf+vLPdvSkU5rpNhD7058i1uuHPvZLvP32ebP1VHvd1WHfKNnNvnJaIRpE2afz+qUmd7oTmwfGhmx59xx8t3PScn/8AQJVkFXJt3+HYngdhngjRhKMp1WRUyE+AAQ9wAM3kGtG1ANCp38OqCaXd2Pxtnlv1Xn4pm8zI1l4cAbWIAQIyB9H5DxYN4JHcnpTkHqr13oOB3uRgwM6cmmBsQETMzroF0Lqh4PjoHtiRma9d2a/J3IkZ3Jj8xRW4ANYkQMeCCJMEIIiyIRH0nwx12d/Jn3Ul3MceIFTsf9XOYABRmgvDPB52ieGR9J9USBp33dp4ed0uEB+Ukc0fjEV8pFZ9jIAyHODdlgg7dd1rAZ/sSZ/ZXd2evMQOjIDRmCI2cIEBWCFRraIKNJ/wvZ/AYh3oUSAF2KATsOBXeEHXWhElqWIoEgU8KBPi8dSAqYqFBgB4GaBxpQDzrFafrArL0ME6RaGs6gWO+BMjAVXDtJx/sRP9AYQnseCSxQYDCECODCDXqiKpJaMa0FgNQYHkfAE/LRYWDASEcBwPxhx3lQtCeEDFRBnE8MA3khPSwiOHbYDVOBbJ6EO5LIDK6BQVDh8xqQneoIHrxgkTGB7yqePobAZ5Ehg0cUKQ6D/Am7mB22UhtZnTEBGE0DwbJCHAQ0IkUNRYD4jBfCgAwQwXLngBHjQA+MXdd5kBMRADJzyMsdQFnVokkHhIh6QUnPRAH6ggQJQJ0glifTnTUiQKQmxkFlWkj4JFD8lCSpgafkBBA9BExiyd6noTfmSA7FGjDr5H7I4lZxQi6eweNflEdEVD6xAADRhP4J3CPaDbxsAlbEllWjpCcuoA80IIaaQBXDJT1BgF1rQI8dVl4SAAz5wGhKjkzvJl33JCeL4A+S4WKhwAFIQVEHTS0U5Q3DDmIVQQJr4MgWwE8hYmZsQXf24A/8oF+RCALERcGKZVQhwjKTZS3chBGQpmap5/5asaQkSGSVSEF2SIJfxMRqhdASBFAKgspsK80vGp5PB+YnDuQkoqRkqCQ/skWI3AD+75AS4YHbSKQjACARFoJdBcp0sl52bAJRCqQOg4QekJFmxUXahlC+kcZ69dGmztxg6sZrwaQlVGQlXeWmh5AQPFg1HoHen6J+BkQPcuDS2IFn140352GVqqRkwNxcfUYtxOZdv5p+GIATwYWGSiQwFsABZEica+pDL95eBuSCEGReGiZiK6Ykmqgi6xAQksKLJ0AKchhU8wCHGtKEydpmZ6UxI15k/RZRZgSnAAoY9qghaWJ0rygRbqCkxWpmu6Y/CI5uRQJsAdyFd8mO6ef+liZAVp7mibkABWDEH/ZmkMop7xUmRCbIeSLCcVWEDznkf0cmmiXBfOSmkyFAEOHAFN7CYlaSkGradBDYj37kc4pkD5JkD5kmoipAETVChmwhrWqAFJYo/kApg8rle9IlX92kYNqCfypEEdcqpiIADMdBiiIoMRFAF1mCTX9qXB9oHCboce9KggAqhSXieOCCSW0oTfmBvdsqEHcqWHeaWIsqSJEqr4pWrysAAeDU0rXSqXsaMP+CMg1mY/6SjPeCo2ioMBaCliEoEC6Av91hD4gpOTFqOmwmlnzmlomml7QoM8IqoRbABuWAh0TqCYQqbYypz61GbaIqbaxqwvwD/qi/DBLjAo1t0r8qUp8e5p8qZJX8aqNBJsdcwsIhaADaZrGPDsckkqd25A5UansoxnuUJrSZbsYfKrcjAAPlQr0p4p0eWqkPJqi+an1MRq7Oas71gscVYBRM7eTgYrMO6oMb6oNEQoUzrC057sV/1q9dmkQJzCtUaonCJrRi6tfogFSVgk05QBG/Ks39QADMAsBsrtDgFBbgVCUxyrjiarj2QmOuqsWr7C5I1iLIht8wwAAWAs4+Ktw9VVaGlBFOQh/vqmVIamlVauNngHuHpBwqpuMxgAaU6Pi4rQUOwBE9AHD8ABWT6sGd6m2rKudggL5tjA1XQtTpZBFc3SKcb/0GYgV0OUgYg26ci25zPOai0+wtZQay6q5MUwABg22tjVos/pQoze6mZuqnLCwxNIAQCUAI2oKKiqwzuKbXsNmAQwkj12apIu5+yyrLLiwfE4AMDEIflqwxFML2lJldOMg+2QqwM2nfHmrXyu7x6IQg7m7/IsAFVEEg9gAS4kH6Q60TI4gGmQC6Z0WGpsAMTNQEKYLsI270wYW84cAQxwMDMoEC1QBoLALRz87tS8wSZgR5hcBIxogp76gIdAEhfBYAk7BN+wANFQI8qrKsPmoEPQbiRI8Nmw1Kp4E9K8AQ7ACNLwMN4JQRaEHBHwMRBXCt1sgVHvAxMICJy48V64//EN6MDaYAsQyUjx9kHsyAAnKYybVQN9ffF+sAhIcCecvsrIQAffmGvFZxD1rO+F+BPOzABHZAEMsMD7iGWyuEcehwRWolZY7wM6+lJU0rInqUZQ3As+8QBHeBmCKAXYIUDIjAVz2q3lVwYAvCbmcyiQwwbyvs8ahw18QBaE/AGExoCp0EVONIh0ZChr9wPWIGyR0wBESYaMNyyhYxDQ7BnTzACbzAHsXHCpbQctjADfkCqSVC6x9wLFEq+s3wMFNCJNuhAuZwmF5zBkbDBxOHBixzC+TDC4/wSQOBJXrUhfhC35zwA0JAD3hy0sETDOmDDOBwLatkHPOzDxZbPMaH/BY8ZntVgAwxgxOeMDMUHZHncxNFcOVC8BFJMxVaMxX6gxVyMxhJ9Oj1wBVBhqea80cjAPCcgzjPTzknCxm5cizsQx3Ncx0Zwx+Da0k+TEF2QBBeaXDStDAMgAAhwwMGi00hyyPGQyLDAyI6cC5CMppNs1FwhFUnAQEQsy039B1vAqyztNFR9hyYhylJAyqaMyrC2ynXCXWAtEYZhCzThx0cMAqLhycm0yx7Qy78czEIwzF5QzGud174gYZJlA4x71syQl8/M1iHdN9M8BNV8zdl8n6nYzd9saTjt2I2QKVkCG8rc1PvrWsvhRoGY05ldKu/MwUh3XR38wfZ8b6b9/xhsliVE4NdjHL2uplVO8UbQLEEIrdBRwtA73MO5ENG9PRhIoBdAIAIzTdnJUAFapak8cAV3AdIlNNIlXcW/htIqbZ+NPd1ooQFIQBpmrd09qydAkARdwIGXLS1tPRk87bo+DdQmQMeeOtQJUdTs3ROBpJVMwKzaXQVFUA0hoNS7JN7A6yKIrMha/ciRDD+UfOBaIQYCMANAEKBHzKUgKUgUzj+gDNdy/WN0rcqsjNcerhX20QQDkN3yzaIDENkKleIRRNiGrRzArFWJzReLbaQzrhU+QL8LnOPLUADE2lo+fj6b3dnYjBWgzc05N9rhnOQ9UQsUgONOfgwDQARmN/+AaTzb4lHbGozbqqDbIuzl3BEbAD3muspKeDHlNrPcOnDDza3DkvDQ0Q3Ecg4dPBAETG3nzFB8NpBVYqDnN0PeUWLS590BWbzF6l3o0JEYit5vuZCImM19bezfcHwSQT3gRP3Rmm4WTCDc2q0TCwrpGmPVfYDVi9zIGu7VwLjqt7HanQ4zCACaac59b30Ko1zKLl6/MH7XrszrWnFAv24QjtO2sr4xQO7LQo7Yis3Yzg4Zz+vkA8CAw242VW7NV67N1qDl3gzOpd3t+6AT0X4TAxAEBaR3OYDc3bLfnBBiP5AqwaqSpnABHPAGmdIEsejut2Gpr3YD3z7mJAk34dz/FSGwCwyj75lwdKvAUhZ5EsTRBwbgABogyV+L8AFiwjxQBbga7wZRAxUQYfgdArZyMRaPCXPxBUH1VkMAF2WwWFywBjDQA0yBIXRI8gkPgtXg6p0+7997A7lpuxWv5kLBKB1xDnIBDwzWJSHwnLEhjER/GwH3cFVA4mOeReEJKlFLKzN/CamyA1EQWj6lAz5/Jy4KBNWiacbc9azBEE2wBb6u8slw4/hRs1IdIFDfPy7iIBCiA/OV9QhQHTagBxfiB2KQEL2L99R9C/Ht9wVBBHVSIQwh84UPFAewgw+AGQkAA1+VKcrRA0bepZFv+ZCRA0YwAE2u+T6nqD0O+qUi/wWl32MakCUUbUH+/KCvWgJnD/s9kRW1b/s+p1VHkN9botP87u9i1AcAnxk9BkpCgKTIDx3A5/i4YwNBwODMvwxl7gespuqEkssY/wMa/xEcnwoeHwDV1Evt3v0x8XliqYG7AAgYf4OEhYaHiImKi4yNjEUMQj1+lJWWl5iZmpucnZk3Jn2io6SlpqeoqalDOl9ROlFTQ2B9ZX1PXGswSDd+NjZCTb2exMXGx8jJysvMzc7ENn4hOTc4TTwVNY7b3N3e3ExJfk7P5c6gqunq66g/rHA6ojvuOzsGMDhGPjk+NkBAOKKZG0iwoMGDCJcJyZHDj48ePgoM+EaxokVHFf8G5BCXsKMldOxCikSlJN6OKB76SNGhQxcOSguMNOkhwUeTIzw86tzJs2fPIzhu+OABhAeTi0iTJmXSzydCkCOjjtyxRMcOllcNBJiGQMgRGzdsaMlBFM8Rp2jTql27yR+OHkB6VCmgtK5dbhYK5GRbDqrUv+oOTHnyQMeBBDD83MDzK0ePr15wCAnBw4cVvpgzazYYokeToVXu3B1NOlGVIJuZ+QXMGpWUwgkCaAio5eENIL/8COiBY46Pt6mDCx/eqQQPHDnoll7OnAhZGzmA7BNIHNPq1uqe9PlRso+OH6OkzDugIzZYIXiqq1/P/pOfJEWKMJ9PukARh0Js5KP/3v46dlQ6TNHHPEtsp8MQQ/SRYIFaJYGEHzi81N6EFAq3AFBAVEDfhndtgdoNSQiBgwAV+vefKay4AosstNiCiy68+AKMMBXWaONaAgjhwwBBcOijUnpV8luJoZyYjjs6wCMPPfbgow8//gDE341UVokQAkAQQcGPXF5kAQNhvTTleiYaOUp3J6W0Ukv4wCQTTTbhZOWcdBKUgyBd5kkRBnrZABGRZqpClVVY6aAVV16BJRZZQJhV56OQJgMEBvLpaWk3FNzwVUMUlhmoYIQZhphijEH3mA2RTVbZZZG26qomFRBx6azbBFGFYpN0WmSgrsEmG2224RbNbr39luur/8i6GsRRtDbLCAa3JsGYH9TcoAUQxHnKjnbcxfNdeOOVF8B56SVr7rmUTAMEP37g6ey7iRTQRBK/HHcDRFpku6tUAQ74Q4E/HJjggn00+GCE6CaM7BHUOJFPFczCK3EhdxTA2w3R8XBFD8MIp206Kb4Syyy13JLLLr38EkzHCrdc5w08HAHEAG5MbHMhGMTwCxBJdMHDDSyn9rEqSCrp7xD13JPPPv38E5DLUM8J3RFO+BDxzTdTUAQPNoSQBECcerxvVGiipBJLLrk5U0037RX12zVGZ4UTW0yE9d1M2ICEP2RVN3Qqg15F6KE5dPVVWGOVdRbcjE/ow4NMtHD35P8S2cB1WGNq9jcqoBZ2WGKLNXZqqpRZ1vjp6+VgAwVVTO56AUyEaUO5Yrf2mriziRVsbsT6BhzqwHucnOvEV0BBEk4Ao68pVID3w1VY9BHFEAEXiDR55t2AXvDcr/eL3k3kIEITfhhPPPFBENEDOcuXkmA8fVzQxxJksCSKHQgaDKGE3fcvHGUB8cEccGO+8xGPAUZwwhzaV4qrxGIHoqACBBU0BK3ESGU08p8GNdMDYORrGlXYkgGJNwAMIIeBZ+LODsIQsHpE4QdR0EW+mBalp23whmzJjYSCIMIREq8IQQhbcK7zAy4ETAoDY0UGEkMUK7yJbXLCoRTRcoONFeX/BrLyoQExwAQUiuIJ9XAeeVbAgnFoSnWIY5SjpshGnjAEAV8hAh20OEIPDYeIA9KBEn4QgR4kgWuKcUhASLeqNhrSI9MSQhDsRkcDoqZ2DTRQBCLkA4f4AQk+EBElemesQ3ryIDBDAhEq1UhHYgAYORDGgzAThx0oYQdTOMAesbCCCO3mk7jUCXSA8ZUQUOIG6SulFplAgegIAQhBS0sT3iAKKARMBysAQD78gAABuC2X2LRTJXOAg7iUAAdEYKQwR5g+ogQDMz7owBME1Icx9AIHIdAk/7JJz3JEYxrVuIYTlDNOLRKhCkQRolqAoAYo9GEFNnDCDYwQs8vlYHH1/4woMxbSkIf8Boj9bCQRnCMEzNjABDKwwREQQC+ivOQ2OeioRFeaDKAIhShGcVdGtcjDzDkFBzmhBg4UCIQZUIIoSBAoS4fKCbfARS78nCkdmYABzDDEBzcgRyZ9gKWXrA9bRM0qJzrzGR6ERqnjfGQO3wIQ7eEhqL/5Cli0ylZNGAcHTEgqWOm4gQL4AjkBoV1b9+pR1SXKl0eASFzn2k8QFCEHVbNBE2zK18b2hF3c9GYPEFCEqxG2lBsIQjdVN0/HerYn99TpNXxQBJleVphaO+Y+PsvanlDUIRCBq2VPK8wqFGGnnW2tbg3i0qEUZbC0VSoFgsjY3Rq3GUaNy/9cgjvXDdznuNAdCFdBIxrmzhUEdo2udp3xVuBat7kVsCYlcqCF4m53t7v8qx8CazW5flepQWiqBPjBzfPal1rb7GYPSjDZyr6XthADixasYN77fja0+axMaf8b3CDYlTcFNrBjX2tR2TKYuVWoQBGSIFQJ67a3MPXuhYNLqQh7eK/JReqI31uBLp74uNP1anVX/N3Mvvi43XUvjYNbABNa8sZZ7VoHMYaHXoQAdlvY8YWJUIFqKMbEQG6j5X5xBdVxrYBKvrBEgOCwSkZZovrp6GQvGYMNZJnGG6ADA77M0r1poZtHEAIRenTmHWOACGyW6Gd+aoMgkLLONB5lnuv/mYM5+BKL4gQ0jQsg1kHjUgTrSt8cFX3mIDTa0YdcbAgprWgiMGFrfjACMAKCBBHlYJWYfltOnEAvuIiDh5zmdHx9IAI/aOGPuDLCsVINNXEI4DaWK8AoYx3rTwtABAH0QjV4YARev+0lOIjJDYqQaGIregNMwHNYwjKHezk7anvLgQBsMIAZW5vYTAhvD0SAWB6Q6NsuC11c/3xuYnPRCL3QdW7hba4mCIECPax3vSlAhAIAB8r8plNEdCxwaw+ACAKYVsLRZWkGNPzihJAIEYLyldoYQa8TV096ewmhbfMgBwygN8YvHtcQ0CgoHAs5eyCr3xJUQw42KMKcV85z/0JgIH2UKAEQroBwmacFwdbgQU6aMIAk9/zpg2AAE7hJDlQbfTgUjq1sLQ71rrsBiL++unpAXJQcfL3raCcED8knduKkeC50TnvaCwCxtg8nxl+Vu94HkdlL2x0zxoEdw/fedQpsoZLItNxCw2QEjvxdGUDQAtAaMjt/iCGh+YhQOAdPeLQzIQgb8MG4RRrzojyeGbXhGE5/ATTkRKMERoBd52dvCAwMoArIyQ9jznl6ZdzrCgGtRr4VgwCJmJb2tLd0D/CAg30ApcO97wTQeNCFr/3CYdCxtJmRz/1CaMk5ELKBqKOPjMgmIQSKx00BGN399hvCuQUQyALJf4yT4/8m3BuNu/v3PwgtFYHL9GcMrDdlAyAR/HeAhuBpeBaAxMAYAXEDIoaAEvgHmTUAyTMMX5EEPUAZvoRVzqYFQvcQNlBJlod5RnBSTVAFwzaBLEgIKhgEC3Ab4fMSTrAuPANvORACTnAW3QQW1aA6fgB7pbV+LViEhTAAIMAEP1NfxzEDtAZvftIZ1CJqw3cDxVdCRpiFhpA+RZBAQREUXoaDVrg3P4N9OaB9WpiGhlAABCcAJeAHk8B2zqYfrZcTPbh++qeGevgHNZBtqNED+QJvfyQENxACQJN/e5iIh1AEEON4vDYiinUDsWKAiliJhlAFPOJ3eRYNRuBg1WaJoDj/CMMVBD0gbsPQfLAFVXoDU+8WZGIiAg+SBFalH92Wc8TEdaGYi4cwF/+EAxy2LtjXUVAiIriWVUjAbEhAdA2BBDWYE0bgaceni9JYCEzwaX5QLgmEBE7DEOOwbxG1Sx3UAwIQEMjxT0UQcNOYjofABJgYBFOmGNwUFtxUdIbEEFVmBPhUBBVQANunjv64CMPFVCBCIjgwA18BUUMVEDkAAFpwB542W/8YkaYxZ0wgAGJAUdBXTz9DbTEgORL5kdzAAHRQAAwQj1kVBPsYjSC5ks9SBRvwcytlaZbGkjRpEQUHMV+BJUBzST4gDtwUFECDBF+IMb5ACdHgbpURENek/xb3Ui8L8GvDEg355gTUwFBrpVjRAITAZB/UVpNeiRQWYGkl9GQcczEYox8+MB1hsS4gEiE5ARc8oAXMlhn7gBxxATQ3oI3UcBxFSS29MAk3IAI8MABMFR9feZh2MQBFUAD7SAcnBFVD4Qf/8GYSwAMcgzFHYC3IdBl4EIZrgQOSdwR/NA3l9T2L9RXvwQ/6QFoDUAEVYAGIGZvLsQEbBUQMhUwaszdUWUk+2RB52ZNn4IFrgRvIEVSSwU1vCCEdhAQ9sADYRpLhJJvSuSEa12IM4ESqpR84FRczgAOb4ieYEW3SoTp6E4VLaFtMwAArOJ3sySV5MZKwwzra01EywYpNk7CUaTEiXiAjXMYArWkfsNaeAuoshOlgn1ZafpVMVAQJTFBC1ZiHAxqhNoNtmfV5MimTB3GhGupgKiehHtpIwrZRIjqiJFqiIzpcsLOYnPehLNqiLvqiMBqjMjqjNFqjNnqjOJqjOrqjPNqjPvqjQBqkQjqkRFqkRnqkSJqkSrqkTNqkTpqjgQAAOw=="/>
  <p:tag name="MIO_PRESI_FIRST_SLIDENUMBER" val="1"/>
  <p:tag name="MIO_FALLBACK_LAYOUT" val="15"/>
  <p:tag name="MIO_SHOW_DATE" val="True"/>
  <p:tag name="MIO_SHOW_FOOTER" val="True"/>
  <p:tag name="MIO_SHOW_PAGENUMBER" val="True"/>
  <p:tag name="MIO_AVOID_BLANK_LAYOUT" val="False"/>
  <p:tag name="MIO_NUMBER_OF_VALID_LAYOUTS" val="20"/>
  <p:tag name="MIO_MST_COLOR_1" val="0,0,0,Dunkel 1"/>
  <p:tag name="MIO_MST_COLOR_2" val="255,255,255,Hell 1"/>
  <p:tag name="MIO_MST_COLOR_3" val="255,255,255,Dunkel 2"/>
  <p:tag name="MIO_MST_COLOR_4" val="235,235,235,Hell 2"/>
  <p:tag name="MIO_MST_COLOR_5" val="255,165,0,Akzent 1"/>
  <p:tag name="MIO_MST_COLOR_6" val="191,115,0,Akzent 2"/>
  <p:tag name="MIO_MST_COLOR_7" val="226,135,0,Akzent 3"/>
  <p:tag name="MIO_MST_COLOR_8" val="255,194,102,Akzent 4"/>
  <p:tag name="MIO_MST_COLOR_9" val="95,95,95,Akzent 5"/>
  <p:tag name="MIO_MST_COLOR_10" val="38,38,38,Akzent 6"/>
  <p:tag name="MIO_MST_COLOR_11" val="255,165,0,"/>
  <p:tag name="MIO_MST_COLOR_12" val="119,119,119,"/>
  <p:tag name="MIO_HDS" val="True"/>
  <p:tag name="MIO_EK" val="10308"/>
  <p:tag name="MIO_UPDATE" val="True"/>
  <p:tag name="MIO_VERSION" val="30.06.2017 15:02:37"/>
  <p:tag name="MIO_DBID" val="ED9FF2F2-6643-46BA-B685-7D49126FFAFF"/>
  <p:tag name="MIO_LASTDOWNLOADED" val="10.07.2017 14:27:11"/>
  <p:tag name="MIO_OBJECTNAME" val="Corporate, 16x9"/>
  <p:tag name="MIO_LASTEDITORNAME" val="Leon Kirchner_ext"/>
</p:tagLst>
</file>

<file path=ppt/tags/tag2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2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5.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6.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7.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28.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29.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xml><?xml version="1.0" encoding="utf-8"?>
<p:tagLst xmlns:a="http://schemas.openxmlformats.org/drawingml/2006/main" xmlns:r="http://schemas.openxmlformats.org/officeDocument/2006/relationships" xmlns:p="http://schemas.openxmlformats.org/presentationml/2006/main">
  <p:tag name="MIO_MST_COLOR_1" val="0,0,0,Dunkel 1"/>
  <p:tag name="MIO_MST_COLOR_2" val="255,255,255,Hell 1"/>
  <p:tag name="MIO_MST_COLOR_3" val="255,255,255,Dunkel 2"/>
  <p:tag name="MIO_MST_COLOR_4" val="235,235,235,Hell 2"/>
  <p:tag name="MIO_MST_COLOR_5" val="255,165,0,Akzent 1"/>
  <p:tag name="MIO_MST_COLOR_6" val="191,115,0,Akzent 2"/>
  <p:tag name="MIO_MST_COLOR_7" val="226,135,0,Akzent 3"/>
  <p:tag name="MIO_MST_COLOR_8" val="255,194,102,Akzent 4"/>
  <p:tag name="MIO_MST_COLOR_9" val="95,95,95,Akzent 5"/>
  <p:tag name="MIO_MST_COLOR_10" val="38,38,38,Akzent 6"/>
  <p:tag name="MIO_MST_COLOR_11" val="255,165,0,"/>
  <p:tag name="MIO_MST_COLOR_12" val="119,119,119,"/>
  <p:tag name="MIO_EK" val="19201"/>
  <p:tag name="MIO_FALLBACK_LAYOUT" val="16"/>
  <p:tag name="MIO_SHOW_DATE" val="True"/>
  <p:tag name="MIO_SHOW_FOOTER" val="True"/>
  <p:tag name="MIO_SHOW_PAGENUMBER" val="True"/>
  <p:tag name="MIO_AVOID_BLANK_LAYOUT" val="False"/>
  <p:tag name="MIO_CD_LAYOUT_VALID_AREA" val="False"/>
  <p:tag name="MIO_NUMBER_OF_VALID_LAYOUTS" val="25"/>
  <p:tag name="MIO_HDS" val="True"/>
  <p:tag name="MIO_SKIPVERSION" val="01.01.0001 00:00:00"/>
  <p:tag name="MIO_EKGUID" val="e3e9ceb7-7c78-4334-8bc0-c31cd70564f0"/>
  <p:tag name="MIO_UPDATE" val="True"/>
  <p:tag name="MIO_VERSION" val="30.03.2023 07:25:23"/>
  <p:tag name="MIO_DBID" val="28AD0E67-88F4-4826-B6CB-8EA6DE4EF11B"/>
  <p:tag name="MIO_LASTDOWNLOADED" val="30.03.2023 14:32:05.565"/>
  <p:tag name="MIO_OBJECTNAME" val="Automotive 16x9"/>
  <p:tag name="MIO_CDID" val="d446ddb0-4ccd-4ae3-96db-87dda6130c44"/>
</p:tagLst>
</file>

<file path=ppt/tags/tag30.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5.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36.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3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39.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40.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1.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2.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3.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4.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8.xml><?xml version="1.0" encoding="utf-8"?>
<p:tagLst xmlns:a="http://schemas.openxmlformats.org/drawingml/2006/main" xmlns:r="http://schemas.openxmlformats.org/officeDocument/2006/relationships" xmlns:p="http://schemas.openxmlformats.org/presentationml/2006/main">
  <p:tag name="MIO_SKIP_CDCHECK" val="True"/>
</p:tagLst>
</file>

<file path=ppt/tags/tag49.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0.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1.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2.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3.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54.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55.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6.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7.xml><?xml version="1.0" encoding="utf-8"?>
<p:tagLst xmlns:a="http://schemas.openxmlformats.org/drawingml/2006/main" xmlns:r="http://schemas.openxmlformats.org/officeDocument/2006/relationships" xmlns:p="http://schemas.openxmlformats.org/presentationml/2006/main">
  <p:tag name="MIO_SKIP_CDCHECK" val="Tru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6.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6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6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6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6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7.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70.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2.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73.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76.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7.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8.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79.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xml><?xml version="1.0" encoding="utf-8"?>
<p:tagLst xmlns:a="http://schemas.openxmlformats.org/drawingml/2006/main" xmlns:r="http://schemas.openxmlformats.org/officeDocument/2006/relationships" xmlns:p="http://schemas.openxmlformats.org/presentationml/2006/main">
  <p:tag name="MIO_USER_INPUT_REQUIRED" val="Individual information;Please enter your individual information:"/>
  <p:tag name="MIO_USER_INPUT_LANGUAGE" val="en-US"/>
  <p:tag name="MIO_USER_INPUT_TEXT" val=" "/>
</p:tagLst>
</file>

<file path=ppt/tags/tag80.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3.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4.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5.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86.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7.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8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89.xml><?xml version="1.0" encoding="utf-8"?>
<p:tagLst xmlns:a="http://schemas.openxmlformats.org/drawingml/2006/main" xmlns:r="http://schemas.openxmlformats.org/officeDocument/2006/relationships" xmlns:p="http://schemas.openxmlformats.org/presentationml/2006/main">
  <p:tag name="COLORS" val="-1;-1;-2;-2;-1;Black"/>
  <p:tag name="COLORSETCLASSNAME" val="ColorSet2"/>
</p:tagLst>
</file>

<file path=ppt/tags/tag9.xml><?xml version="1.0" encoding="utf-8"?>
<p:tagLst xmlns:a="http://schemas.openxmlformats.org/drawingml/2006/main" xmlns:r="http://schemas.openxmlformats.org/officeDocument/2006/relationships" xmlns:p="http://schemas.openxmlformats.org/presentationml/2006/main">
  <p:tag name="MIO_USER_INPUT_REQUIRED" val="Individueller Informationsbereich;Bitte fügen Sie Ihre individuelle Information hinzu:"/>
  <p:tag name="MIO_USER_INPUT_LANGUAGE" val="de-DE"/>
  <p:tag name="MIO_USER_INPUT_TEXT" val=" "/>
</p:tagLst>
</file>

<file path=ppt/tags/tag90.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1.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2.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3.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ags/tag94.xml><?xml version="1.0" encoding="utf-8"?>
<p:tagLst xmlns:a="http://schemas.openxmlformats.org/drawingml/2006/main" xmlns:r="http://schemas.openxmlformats.org/officeDocument/2006/relationships" xmlns:p="http://schemas.openxmlformats.org/presentationml/2006/main">
  <p:tag name="COLORS" val="-2;-2;-2;-2;-1;-2"/>
  <p:tag name="COLORSETCLASSNAME" val="ColorSet2"/>
</p:tagLst>
</file>

<file path=ppt/tags/tag95.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6.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7.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8.xml><?xml version="1.0" encoding="utf-8"?>
<p:tagLst xmlns:a="http://schemas.openxmlformats.org/drawingml/2006/main" xmlns:r="http://schemas.openxmlformats.org/officeDocument/2006/relationships" xmlns:p="http://schemas.openxmlformats.org/presentationml/2006/main">
  <p:tag name="COLORSETCLASSNAME" val="ColorSet2"/>
  <p:tag name="COLORS" val="-2;-2;Black;-1;-1;-2"/>
</p:tagLst>
</file>

<file path=ppt/tags/tag99.xml><?xml version="1.0" encoding="utf-8"?>
<p:tagLst xmlns:a="http://schemas.openxmlformats.org/drawingml/2006/main" xmlns:r="http://schemas.openxmlformats.org/officeDocument/2006/relationships" xmlns:p="http://schemas.openxmlformats.org/presentationml/2006/main">
  <p:tag name="COLORSETCLASSNAME" val="ColorSet2"/>
  <p:tag name="COLORS" val="-1;-1;-2;-2;-1;Black"/>
</p:tagLst>
</file>

<file path=ppt/theme/theme1.xml><?xml version="1.0" encoding="utf-8"?>
<a:theme xmlns:a="http://schemas.openxmlformats.org/drawingml/2006/main" name="Continental AG 2023, 16x9">
  <a:themeElements>
    <a:clrScheme name="Continental 2013-06-21">
      <a:dk1>
        <a:srgbClr val="000000"/>
      </a:dk1>
      <a:lt1>
        <a:srgbClr val="FFFFFF"/>
      </a:lt1>
      <a:dk2>
        <a:srgbClr val="FFFFFF"/>
      </a:dk2>
      <a:lt2>
        <a:srgbClr val="EBEBEB"/>
      </a:lt2>
      <a:accent1>
        <a:srgbClr val="FFA500"/>
      </a:accent1>
      <a:accent2>
        <a:srgbClr val="BF7300"/>
      </a:accent2>
      <a:accent3>
        <a:srgbClr val="E28700"/>
      </a:accent3>
      <a:accent4>
        <a:srgbClr val="FFC266"/>
      </a:accent4>
      <a:accent5>
        <a:srgbClr val="5F5F5F"/>
      </a:accent5>
      <a:accent6>
        <a:srgbClr val="262626"/>
      </a:accent6>
      <a:hlink>
        <a:srgbClr val="FFA500"/>
      </a:hlink>
      <a:folHlink>
        <a:srgbClr val="777777"/>
      </a:folHlink>
    </a:clrScheme>
    <a:fontScheme name="Continental AG">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9525">
          <a:solidFill>
            <a:schemeClr val="tx1"/>
          </a:solidFill>
        </a:ln>
      </a:spPr>
      <a:bodyPr rtlCol="0" anchor="ctr"/>
      <a:lstStyle>
        <a:defPPr algn="ctr" rtl="0" eaLnBrk="1" fontAlgn="auto" hangingPunct="1">
          <a:lnSpc>
            <a:spcPct val="100000"/>
          </a:lnSpc>
          <a:spcBef>
            <a:spcPts val="0"/>
          </a:spcBef>
          <a:spcAft>
            <a:spcPts val="0"/>
          </a:spcAft>
          <a:defRPr sz="1600" b="0" i="0" u="none" baseline="0" dirty="0">
            <a:solidFill>
              <a:srgbClr val="181818"/>
            </a:solidFill>
            <a:latin typeface="Arial" panose="020B0604020202020204" pitchFamily="34" charset="0"/>
          </a:defRPr>
        </a:defPPr>
      </a:lstStyle>
      <a:style>
        <a:lnRef idx="1">
          <a:schemeClr val="accent1"/>
        </a:lnRef>
        <a:fillRef idx="0">
          <a:schemeClr val="accent1"/>
        </a:fillRef>
        <a:effectRef idx="0">
          <a:schemeClr val="accent1"/>
        </a:effectRef>
        <a:fontRef idx="minor">
          <a:schemeClr val="tx1"/>
        </a:fontRef>
      </a:style>
    </a:spDef>
    <a:lnDef>
      <a:spPr>
        <a:ln w="9525">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vert="horz" rtlCol="0">
        <a:spAutoFit/>
      </a:bodyPr>
      <a:lstStyle>
        <a:defPPr algn="l" rtl="0" eaLnBrk="1" fontAlgn="auto" hangingPunct="1">
          <a:lnSpc>
            <a:spcPct val="100000"/>
          </a:lnSpc>
          <a:spcBef>
            <a:spcPts val="0"/>
          </a:spcBef>
          <a:spcAft>
            <a:spcPts val="0"/>
          </a:spcAft>
          <a:defRPr sz="2400" b="0" i="0" u="none" baseline="0" dirty="0">
            <a:solidFill>
              <a:srgbClr val="000000"/>
            </a:solidFill>
            <a:latin typeface="Arial" panose="020B0604020202020204" pitchFamily="34" charset="0"/>
          </a:defRPr>
        </a:defPPr>
      </a:lstStyle>
    </a:txDef>
  </a:objectDefaults>
  <a:extraClrSchemeLst/>
  <a:extLst>
    <a:ext uri="{05A4C25C-085E-4340-85A3-A5531E510DB2}">
      <thm15:themeFamily xmlns:thm15="http://schemas.microsoft.com/office/thememl/2012/main" name="Default Theme.pptx" id="{EEA7E982-46E7-42C9-B4F6-3DCAD0C5A75A}" vid="{7D1FCD33-8F5F-40D7-81F3-6F8DEA5EE26C}"/>
    </a:ext>
  </a:extLst>
</a:theme>
</file>

<file path=ppt/theme/theme2.xml><?xml version="1.0" encoding="utf-8"?>
<a:theme xmlns:a="http://schemas.openxmlformats.org/drawingml/2006/main" name="Office-té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48ba6b24-17fa-432b-86cc-f98858b9f786}" enabled="1" method="Privileged" siteId="{8d4b558f-7b2e-40ba-ad1f-e04d79e6265a}" contentBits="2" removed="0"/>
</clbl:labelList>
</file>

<file path=docProps/app.xml><?xml version="1.0" encoding="utf-8"?>
<Properties xmlns="http://schemas.openxmlformats.org/officeDocument/2006/extended-properties" xmlns:vt="http://schemas.openxmlformats.org/officeDocument/2006/docPropsVTypes">
  <Template>Default Theme</Template>
  <TotalTime>3</TotalTime>
  <Words>2807</Words>
  <Application>Microsoft Office PowerPoint</Application>
  <PresentationFormat>Widescreen</PresentationFormat>
  <Paragraphs>336</Paragraphs>
  <Slides>21</Slides>
  <Notes>1</Notes>
  <HiddenSlides>0</HiddenSlides>
  <MMClips>0</MMClips>
  <ScaleCrop>false</ScaleCrop>
  <HeadingPairs>
    <vt:vector size="8" baseType="variant">
      <vt:variant>
        <vt:lpstr>Fonts Used</vt:lpstr>
      </vt:variant>
      <vt:variant>
        <vt:i4>7</vt:i4>
      </vt:variant>
      <vt:variant>
        <vt:lpstr>Theme</vt:lpstr>
      </vt:variant>
      <vt:variant>
        <vt:i4>2</vt:i4>
      </vt:variant>
      <vt:variant>
        <vt:lpstr>Embedded OLE Servers</vt:lpstr>
      </vt:variant>
      <vt:variant>
        <vt:i4>2</vt:i4>
      </vt:variant>
      <vt:variant>
        <vt:lpstr>Slide Titles</vt:lpstr>
      </vt:variant>
      <vt:variant>
        <vt:i4>21</vt:i4>
      </vt:variant>
    </vt:vector>
  </HeadingPairs>
  <TitlesOfParts>
    <vt:vector size="32" baseType="lpstr">
      <vt:lpstr>Bosch Office Sans</vt:lpstr>
      <vt:lpstr>Bosch Sans Global</vt:lpstr>
      <vt:lpstr>Arial</vt:lpstr>
      <vt:lpstr>Calibri</vt:lpstr>
      <vt:lpstr>Calibri Light</vt:lpstr>
      <vt:lpstr>Symbol</vt:lpstr>
      <vt:lpstr>Wingdings</vt:lpstr>
      <vt:lpstr>Continental AG 2023, 16x9</vt:lpstr>
      <vt:lpstr>Office-téma</vt:lpstr>
      <vt:lpstr>think-cell Folie</vt:lpstr>
      <vt:lpstr>Visio</vt:lpstr>
      <vt:lpstr>EBSIG I Specialist sub-group to address the energy question Report to SIG EMB    </vt:lpstr>
      <vt:lpstr>EBSIG I Specialist sub-group to address the energy question Tasks given by GRVA SIG on Electromechanical Braking </vt:lpstr>
      <vt:lpstr>EBSIG I Specialist sub-group to address the energy question Meetings</vt:lpstr>
      <vt:lpstr>EBSIG I Specialist sub-group to address the energy question Comparison PBS to EMB </vt:lpstr>
      <vt:lpstr>Rechargeable Electrical Energy Storage System for Braking Systems (REESSBS)</vt:lpstr>
      <vt:lpstr>EBSIG I Specialist sub-group to address the energy question Conclusions (1)  </vt:lpstr>
      <vt:lpstr>EBSIG I Specialist sub-group to address the energy question Conclusions (2)  </vt:lpstr>
      <vt:lpstr>EBSIG I Specialist sub-group to address the energy question Scenarios  to proof the concept of REESSBS</vt:lpstr>
      <vt:lpstr>EBSIG I Specialist sub-group to address the energy question Scenarios to proof the concept of REESSBS based on an example of a   lead-acid battery</vt:lpstr>
      <vt:lpstr>EBSIG I Specialist sub-group to address the energy question Scenarios to proof the concept of REESSBS based on an example of a   lead-acid battery</vt:lpstr>
      <vt:lpstr>EBSIG I Specialist sub-group to address the energy question Scenarios to proof the concept of REESSBS based on an example of a   lead-acid battery</vt:lpstr>
      <vt:lpstr>EBSIG I Specialist sub-group to address the energy question Scenarios to proof the concept of REESSBS based on an example of a   lead-acid battery </vt:lpstr>
      <vt:lpstr>EBSIG I Specialist sub-group to address the energy question Summary </vt:lpstr>
      <vt:lpstr>EBSIG I Specialist sub-group to address the energy question Attachments </vt:lpstr>
      <vt:lpstr>PowerPoint Presentation</vt:lpstr>
      <vt:lpstr>PowerPoint Presentation</vt:lpstr>
      <vt:lpstr>EBSIG I Specialist sub-group to address the energy question Justification of slide 3 ( Summary) - statement 3 Measurement Reserve of Energy ( pneumatic EBS vs. EMB )  </vt:lpstr>
      <vt:lpstr>PowerPoint Presentation</vt:lpstr>
      <vt:lpstr>Technology insight : Battery Sensor (EBS)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Hunold, Heiner</dc:creator>
  <cp:lastModifiedBy>Author</cp:lastModifiedBy>
  <cp:revision>66</cp:revision>
  <dcterms:created xsi:type="dcterms:W3CDTF">2023-07-14T13:35:18Z</dcterms:created>
  <dcterms:modified xsi:type="dcterms:W3CDTF">2023-08-21T08:02:28Z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lassificationContentMarkingFooterLocations">
    <vt:lpwstr>Continental AG 2023, 16x9:10\Office-téma:11</vt:lpwstr>
  </property>
  <property fmtid="{D5CDD505-2E9C-101B-9397-08002B2CF9AE}" pid="3" name="ClassificationContentMarkingFooterText">
    <vt:lpwstr>Public</vt:lpwstr>
  </property>
</Properties>
</file>