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modernComment_101_49A4D074.xml" ContentType="application/vnd.ms-powerpoint.comments+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001F49-A872-6A11-4C48-FB5DD3AD3191}" name="Tina Kirschner" initials="TK" userId="S::tkirschner@nvidia.com::b427ebab-8be4-4b0a-95e9-f698a6f39767" providerId="AD"/>
  <p188:author id="{32823355-04B5-71AB-C675-710629F39983}" name="Marc Van Impe" initials="MVI" userId="S::mvanimpe@tesla.com::036ee158-e62f-4fc1-ab35-297e23ea8b5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29" autoAdjust="0"/>
    <p:restoredTop sz="94660"/>
  </p:normalViewPr>
  <p:slideViewPr>
    <p:cSldViewPr snapToGrid="0">
      <p:cViewPr varScale="1">
        <p:scale>
          <a:sx n="110" d="100"/>
          <a:sy n="110" d="100"/>
        </p:scale>
        <p:origin x="10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na Kirschner" userId="b427ebab-8be4-4b0a-95e9-f698a6f39767" providerId="ADAL" clId="{06B54004-8826-4B9C-8FD5-2D610ED8D021}"/>
    <pc:docChg chg="custSel modSld">
      <pc:chgData name="Tina Kirschner" userId="b427ebab-8be4-4b0a-95e9-f698a6f39767" providerId="ADAL" clId="{06B54004-8826-4B9C-8FD5-2D610ED8D021}" dt="2023-07-27T09:03:37.050" v="1255" actId="5793"/>
      <pc:docMkLst>
        <pc:docMk/>
      </pc:docMkLst>
      <pc:sldChg chg="modSp mod addCm delCm modCm">
        <pc:chgData name="Tina Kirschner" userId="b427ebab-8be4-4b0a-95e9-f698a6f39767" providerId="ADAL" clId="{06B54004-8826-4B9C-8FD5-2D610ED8D021}" dt="2023-07-27T09:03:37.050" v="1255" actId="5793"/>
        <pc:sldMkLst>
          <pc:docMk/>
          <pc:sldMk cId="1235538036" sldId="257"/>
        </pc:sldMkLst>
        <pc:spChg chg="mod">
          <ac:chgData name="Tina Kirschner" userId="b427ebab-8be4-4b0a-95e9-f698a6f39767" providerId="ADAL" clId="{06B54004-8826-4B9C-8FD5-2D610ED8D021}" dt="2023-07-27T09:03:37.050" v="1255" actId="5793"/>
          <ac:spMkLst>
            <pc:docMk/>
            <pc:sldMk cId="1235538036" sldId="257"/>
            <ac:spMk id="5" creationId="{3E2C69D0-4B88-91AE-3AEA-DC3587997293}"/>
          </ac:spMkLst>
        </pc:spChg>
      </pc:sldChg>
    </pc:docChg>
  </pc:docChgLst>
  <pc:docChgLst>
    <pc:chgData name="Marc Van Impe" userId="036ee158-e62f-4fc1-ab35-297e23ea8b5c" providerId="ADAL" clId="{044A01D0-4A3F-4BF1-B1D8-E86E9C02242E}"/>
    <pc:docChg chg="">
      <pc:chgData name="Marc Van Impe" userId="036ee158-e62f-4fc1-ab35-297e23ea8b5c" providerId="ADAL" clId="{044A01D0-4A3F-4BF1-B1D8-E86E9C02242E}" dt="2023-08-07T06:58:25.079" v="1"/>
      <pc:docMkLst>
        <pc:docMk/>
      </pc:docMkLst>
      <pc:sldChg chg="addCm delCm">
        <pc:chgData name="Marc Van Impe" userId="036ee158-e62f-4fc1-ab35-297e23ea8b5c" providerId="ADAL" clId="{044A01D0-4A3F-4BF1-B1D8-E86E9C02242E}" dt="2023-08-07T06:58:25.079" v="1"/>
        <pc:sldMkLst>
          <pc:docMk/>
          <pc:sldMk cId="1235538036" sldId="257"/>
        </pc:sldMkLst>
      </pc:sldChg>
    </pc:docChg>
  </pc:docChgLst>
</pc:chgInfo>
</file>

<file path=ppt/comments/modernComment_101_49A4D074.xml><?xml version="1.0" encoding="utf-8"?>
<p188:cmLst xmlns:a="http://schemas.openxmlformats.org/drawingml/2006/main" xmlns:r="http://schemas.openxmlformats.org/officeDocument/2006/relationships" xmlns:p188="http://schemas.microsoft.com/office/powerpoint/2018/8/main">
  <p188:cm id="{888DA287-9FF4-4034-81FE-784204C01E96}" authorId="{32823355-04B5-71AB-C675-710629F39983}" created="2023-08-07T06:58:23.141">
    <ac:deMkLst xmlns:ac="http://schemas.microsoft.com/office/drawing/2013/main/command">
      <pc:docMk xmlns:pc="http://schemas.microsoft.com/office/powerpoint/2013/main/command"/>
      <pc:sldMk xmlns:pc="http://schemas.microsoft.com/office/powerpoint/2013/main/command" cId="1235538036" sldId="257"/>
      <ac:spMk id="5" creationId="{3E2C69D0-4B88-91AE-3AEA-DC3587997293}"/>
    </ac:deMkLst>
    <p188:txBody>
      <a:bodyPr/>
      <a:lstStyle/>
      <a:p>
        <a:r>
          <a:rPr lang="en-US"/>
          <a:t>In session comments: 
- Not sure if this works or is even needed, but it would ensure consistency across the different modes of operation. 
- Could be combined with the footnote approach to avoid double approvals. How do we prove compliance with both regulations if it is actually approved to only one regulation and the requirements differ slightly? 
- Or would this require an approval to R79 for the mode of operation without advanced feature, and an approval to DCAS for the mode of operation with advanced feature. 
- Could be resolved with the understanding that there is only one type of lane keeping (lane centering) function on one vehicle, so this remains DCAS, even if operated without specific feature -&gt; redrafted accordingly. </a:t>
        </a:r>
      </a:p>
    </p188:txBody>
  </p188:cm>
</p188: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241AA-614B-7C36-FC1A-2509C96C79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7ADB90D-1006-D9DA-ACC5-DF339C1560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F324659-B286-D1BE-2CD7-896D896EB51A}"/>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5" name="Footer Placeholder 4">
            <a:extLst>
              <a:ext uri="{FF2B5EF4-FFF2-40B4-BE49-F238E27FC236}">
                <a16:creationId xmlns:a16="http://schemas.microsoft.com/office/drawing/2014/main" id="{880DA4A1-0D67-044B-1836-224E56991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98BC91-1DA7-BF45-3831-2E06B750C847}"/>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732490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00898-06D4-42A7-25C6-9749155D313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434AC54-C021-D89C-5FC3-A74631BFE3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51BA50-64DD-F007-684D-F5EEBF5C2E52}"/>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5" name="Footer Placeholder 4">
            <a:extLst>
              <a:ext uri="{FF2B5EF4-FFF2-40B4-BE49-F238E27FC236}">
                <a16:creationId xmlns:a16="http://schemas.microsoft.com/office/drawing/2014/main" id="{87B9F5D9-2867-22D6-78CB-E0B36C4506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C2D3E7-04D7-914C-E72B-09BFBDCDBFA1}"/>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140786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133A26-3CEA-7288-7FFA-7A07C33D2B6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B4F7D65-7035-0EF5-EC8A-AC6D7127CA5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23C7B7-79CD-E391-9FE6-F0BF472F6E3F}"/>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5" name="Footer Placeholder 4">
            <a:extLst>
              <a:ext uri="{FF2B5EF4-FFF2-40B4-BE49-F238E27FC236}">
                <a16:creationId xmlns:a16="http://schemas.microsoft.com/office/drawing/2014/main" id="{A9D1F4C9-16A4-7FA0-AE99-50497486AC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6F68C6-E5F9-C90F-782D-253E0D106C4C}"/>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1642755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56028-C53A-A7AF-841F-F4F157CFF9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80366F-97F1-3207-5DA2-505659AAB1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AECEDB-9BC8-392A-DFCB-AEF7FCEEEEC5}"/>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5" name="Footer Placeholder 4">
            <a:extLst>
              <a:ext uri="{FF2B5EF4-FFF2-40B4-BE49-F238E27FC236}">
                <a16:creationId xmlns:a16="http://schemas.microsoft.com/office/drawing/2014/main" id="{E010881F-BCFA-B389-7D37-611D50EF94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5C3704-01CC-49DE-30CA-BB228F4968CB}"/>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2843285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760BA-711C-8293-A745-0E25D252B8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9D8309-A2EC-88A7-BD8F-A1F5ED8FF8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372088B-8AA3-32FC-0C96-D8F218D976BF}"/>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5" name="Footer Placeholder 4">
            <a:extLst>
              <a:ext uri="{FF2B5EF4-FFF2-40B4-BE49-F238E27FC236}">
                <a16:creationId xmlns:a16="http://schemas.microsoft.com/office/drawing/2014/main" id="{28370D8E-9A60-1166-684C-311B2C7A10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4E5C3A-3946-66AE-C8CD-90CA682AEE10}"/>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2211304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861FD-A9EF-286C-AB0E-E63790FEED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58483C-6ACB-9825-ECEE-090F09EE49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D0CA223-97E4-C503-BA8C-C922BEF45B8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D985C22-D311-1724-2513-4DA66C1B56DF}"/>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6" name="Footer Placeholder 5">
            <a:extLst>
              <a:ext uri="{FF2B5EF4-FFF2-40B4-BE49-F238E27FC236}">
                <a16:creationId xmlns:a16="http://schemas.microsoft.com/office/drawing/2014/main" id="{8274A5CD-1511-3827-59DD-19A677FFB3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4A6CD5-9836-CF9E-46EC-B76FC25AE0BE}"/>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1166224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78F27-ABCF-5887-CC15-1C91470713D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F95AC93-D096-088F-2FF9-13857E6CD8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70E418-0889-1251-4331-619A9070D4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3FCD78B-DD57-1DFE-B389-743C9CC1BB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86B1A6-DEBD-BFDD-0B25-B659A16C449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9A2060-3958-45D9-F9AD-3AD38150642D}"/>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8" name="Footer Placeholder 7">
            <a:extLst>
              <a:ext uri="{FF2B5EF4-FFF2-40B4-BE49-F238E27FC236}">
                <a16:creationId xmlns:a16="http://schemas.microsoft.com/office/drawing/2014/main" id="{1972F985-4BCE-B563-F9EE-7CCC4EC1C0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0D4A1E4-C367-22FE-041A-88A2A11AC4FB}"/>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1818601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20975-D93F-EA01-F0A3-5DB552C2643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CF41336-AD47-B6DC-504D-00F3B52A052F}"/>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4" name="Footer Placeholder 3">
            <a:extLst>
              <a:ext uri="{FF2B5EF4-FFF2-40B4-BE49-F238E27FC236}">
                <a16:creationId xmlns:a16="http://schemas.microsoft.com/office/drawing/2014/main" id="{5E66C808-616E-38CB-3037-EE4DD500C3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6CEDF94-B827-3627-2DC2-99F4135A7E2D}"/>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1326798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0A81848-C49B-E4EF-3A38-F048DB2E9DE8}"/>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3" name="Footer Placeholder 2">
            <a:extLst>
              <a:ext uri="{FF2B5EF4-FFF2-40B4-BE49-F238E27FC236}">
                <a16:creationId xmlns:a16="http://schemas.microsoft.com/office/drawing/2014/main" id="{8A35CEC0-44EA-B001-3C4B-032D0B4A54B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68059B9-DC57-D1A8-F3EE-A4956A64B646}"/>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1268023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DB9BA-7342-D343-CD1A-3614238FDD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91CC2B-D85B-5815-FA11-5D87DFFCC1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EC307A-4523-5D7A-C001-4C34B09A50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B419C7-DAAB-3D80-B5BC-2D61C19A17DD}"/>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6" name="Footer Placeholder 5">
            <a:extLst>
              <a:ext uri="{FF2B5EF4-FFF2-40B4-BE49-F238E27FC236}">
                <a16:creationId xmlns:a16="http://schemas.microsoft.com/office/drawing/2014/main" id="{1F383DFB-E29A-CB99-A23E-D4AC122E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11E974-A5CD-0422-3E5A-6F3849765746}"/>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3456849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D11F3-7CF5-892A-2E40-F4AA505C2C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8CB0070-805F-3351-9A5F-8815E9B678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69C8282-7A97-1B8C-8CF3-C09067020F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DBFF07-D4D1-A368-AB1D-0A6722D9D609}"/>
              </a:ext>
            </a:extLst>
          </p:cNvPr>
          <p:cNvSpPr>
            <a:spLocks noGrp="1"/>
          </p:cNvSpPr>
          <p:nvPr>
            <p:ph type="dt" sz="half" idx="10"/>
          </p:nvPr>
        </p:nvSpPr>
        <p:spPr/>
        <p:txBody>
          <a:bodyPr/>
          <a:lstStyle/>
          <a:p>
            <a:fld id="{902A90F3-2E0D-43A3-AEBB-C5EAA9E580F9}" type="datetimeFigureOut">
              <a:rPr lang="en-US" smtClean="0"/>
              <a:t>8/7/2023</a:t>
            </a:fld>
            <a:endParaRPr lang="en-US"/>
          </a:p>
        </p:txBody>
      </p:sp>
      <p:sp>
        <p:nvSpPr>
          <p:cNvPr id="6" name="Footer Placeholder 5">
            <a:extLst>
              <a:ext uri="{FF2B5EF4-FFF2-40B4-BE49-F238E27FC236}">
                <a16:creationId xmlns:a16="http://schemas.microsoft.com/office/drawing/2014/main" id="{2921209D-1221-3FA2-E1DC-ABE0CD2D47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40018A-9138-D338-3C1A-368BFFA4FCBA}"/>
              </a:ext>
            </a:extLst>
          </p:cNvPr>
          <p:cNvSpPr>
            <a:spLocks noGrp="1"/>
          </p:cNvSpPr>
          <p:nvPr>
            <p:ph type="sldNum" sz="quarter" idx="12"/>
          </p:nvPr>
        </p:nvSpPr>
        <p:spPr/>
        <p:txBody>
          <a:bodyPr/>
          <a:lstStyle/>
          <a:p>
            <a:fld id="{ED06B567-237A-4A63-818C-E75BCE35CE1F}" type="slidenum">
              <a:rPr lang="en-US" smtClean="0"/>
              <a:t>‹#›</a:t>
            </a:fld>
            <a:endParaRPr lang="en-US"/>
          </a:p>
        </p:txBody>
      </p:sp>
    </p:spTree>
    <p:extLst>
      <p:ext uri="{BB962C8B-B14F-4D97-AF65-F5344CB8AC3E}">
        <p14:creationId xmlns:p14="http://schemas.microsoft.com/office/powerpoint/2010/main" val="1310415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7D22B8-F388-9FD0-BFA5-ECDB9A6A7A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9CC30B-D0AD-C4D5-1FFE-2E2AFCE335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60C21C-74CE-2CF0-16E8-9EFCBB21E0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2A90F3-2E0D-43A3-AEBB-C5EAA9E580F9}" type="datetimeFigureOut">
              <a:rPr lang="en-US" smtClean="0"/>
              <a:t>8/7/2023</a:t>
            </a:fld>
            <a:endParaRPr lang="en-US"/>
          </a:p>
        </p:txBody>
      </p:sp>
      <p:sp>
        <p:nvSpPr>
          <p:cNvPr id="5" name="Footer Placeholder 4">
            <a:extLst>
              <a:ext uri="{FF2B5EF4-FFF2-40B4-BE49-F238E27FC236}">
                <a16:creationId xmlns:a16="http://schemas.microsoft.com/office/drawing/2014/main" id="{FBD616F3-D70A-F42F-EF7F-82E480FC73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0B5C19F-D2BA-D4E9-A628-A5C77AE5DD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06B567-237A-4A63-818C-E75BCE35CE1F}" type="slidenum">
              <a:rPr lang="en-US" smtClean="0"/>
              <a:t>‹#›</a:t>
            </a:fld>
            <a:endParaRPr lang="en-US"/>
          </a:p>
        </p:txBody>
      </p:sp>
    </p:spTree>
    <p:extLst>
      <p:ext uri="{BB962C8B-B14F-4D97-AF65-F5344CB8AC3E}">
        <p14:creationId xmlns:p14="http://schemas.microsoft.com/office/powerpoint/2010/main" val="2385938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microsoft.com/office/2018/10/relationships/comments" Target="../comments/modernComment_101_49A4D07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F695B1C-6E81-7A10-3D8A-F74A877DE50C}"/>
              </a:ext>
            </a:extLst>
          </p:cNvPr>
          <p:cNvSpPr txBox="1"/>
          <p:nvPr/>
        </p:nvSpPr>
        <p:spPr>
          <a:xfrm>
            <a:off x="540689" y="675860"/>
            <a:ext cx="6220870" cy="369332"/>
          </a:xfrm>
          <a:prstGeom prst="rect">
            <a:avLst/>
          </a:prstGeom>
          <a:noFill/>
        </p:spPr>
        <p:txBody>
          <a:bodyPr wrap="none" rtlCol="0">
            <a:spAutoFit/>
          </a:bodyPr>
          <a:lstStyle/>
          <a:p>
            <a:r>
              <a:rPr lang="en-US" dirty="0"/>
              <a:t>General principles on the scope and separation of DCAS and R79</a:t>
            </a:r>
          </a:p>
        </p:txBody>
      </p:sp>
      <p:sp>
        <p:nvSpPr>
          <p:cNvPr id="5" name="TextBox 4">
            <a:extLst>
              <a:ext uri="{FF2B5EF4-FFF2-40B4-BE49-F238E27FC236}">
                <a16:creationId xmlns:a16="http://schemas.microsoft.com/office/drawing/2014/main" id="{3E2C69D0-4B88-91AE-3AEA-DC3587997293}"/>
              </a:ext>
            </a:extLst>
          </p:cNvPr>
          <p:cNvSpPr txBox="1"/>
          <p:nvPr/>
        </p:nvSpPr>
        <p:spPr>
          <a:xfrm>
            <a:off x="1017767" y="1518699"/>
            <a:ext cx="10323628" cy="5016758"/>
          </a:xfrm>
          <a:prstGeom prst="rect">
            <a:avLst/>
          </a:prstGeom>
          <a:noFill/>
        </p:spPr>
        <p:txBody>
          <a:bodyPr wrap="square" rtlCol="0">
            <a:spAutoFit/>
          </a:bodyPr>
          <a:lstStyle/>
          <a:p>
            <a:r>
              <a:rPr lang="en-US" sz="1600" b="1" dirty="0"/>
              <a:t>The obvious:</a:t>
            </a:r>
          </a:p>
          <a:p>
            <a:pPr marL="342900" indent="-342900">
              <a:buFont typeface="+mj-lt"/>
              <a:buAutoNum type="arabicPeriod"/>
            </a:pPr>
            <a:r>
              <a:rPr lang="en-US" sz="1600" dirty="0"/>
              <a:t>L1 lane keeping and lane change systems (for the time being) continue to be approved to UN-R79 ACSF B1 and ACSF C</a:t>
            </a:r>
          </a:p>
          <a:p>
            <a:pPr marL="342900" indent="-342900">
              <a:buFont typeface="+mj-lt"/>
              <a:buAutoNum type="arabicPeriod"/>
            </a:pPr>
            <a:r>
              <a:rPr lang="en-US" sz="1600" dirty="0"/>
              <a:t>Features of DCAS section 6 have to be approved to DCAS (because they are in conflict with R79)</a:t>
            </a:r>
          </a:p>
          <a:p>
            <a:endParaRPr lang="en-US" sz="1600" dirty="0"/>
          </a:p>
          <a:p>
            <a:r>
              <a:rPr lang="en-US" sz="1600" b="1" dirty="0"/>
              <a:t>What about the rest of the system: </a:t>
            </a:r>
          </a:p>
          <a:p>
            <a:r>
              <a:rPr lang="en-US" sz="1600" dirty="0"/>
              <a:t>Objective: Requirements between R79 and DCAS applicable to lane keeping and driver initiated lane change will not be identical, because DCAS is deliberately drafted to cover more operating domains and apply to different types of systems. But DCAS should ensure an equal level of safety compared to the provisions established by the provisions of R79, potentially achieved through other means. </a:t>
            </a:r>
          </a:p>
          <a:p>
            <a:pPr marL="285750" indent="-285750">
              <a:buFont typeface="Arial" panose="020B0604020202020204" pitchFamily="34" charset="0"/>
              <a:buChar char="•"/>
            </a:pPr>
            <a:endParaRPr lang="en-US" sz="1600" dirty="0"/>
          </a:p>
          <a:p>
            <a:pPr marL="342900" indent="-342900">
              <a:buFont typeface="+mj-lt"/>
              <a:buAutoNum type="arabicPeriod" startAt="3"/>
            </a:pPr>
            <a:r>
              <a:rPr lang="en-US" sz="1600" dirty="0"/>
              <a:t>An ACSF that </a:t>
            </a:r>
            <a:r>
              <a:rPr lang="en-US" sz="1600" dirty="0">
                <a:solidFill>
                  <a:srgbClr val="7030A0"/>
                </a:solidFill>
              </a:rPr>
              <a:t>can only be</a:t>
            </a:r>
            <a:r>
              <a:rPr lang="en-US" sz="1600" dirty="0"/>
              <a:t> operated as L2 hands-on and without any advanced features </a:t>
            </a:r>
            <a:r>
              <a:rPr lang="en-US" sz="1600" b="1" dirty="0"/>
              <a:t>has to be </a:t>
            </a:r>
            <a:r>
              <a:rPr lang="en-US" sz="1600" dirty="0"/>
              <a:t>approved to R79. (this ensures consistency for existing systems and the driver’s experience with them)</a:t>
            </a:r>
          </a:p>
          <a:p>
            <a:pPr marL="342900" indent="-342900">
              <a:buFont typeface="+mj-lt"/>
              <a:buAutoNum type="arabicPeriod" startAt="3"/>
            </a:pPr>
            <a:r>
              <a:rPr lang="en-US" sz="1600" dirty="0"/>
              <a:t>Sustained Lane Keeping and driver initiated lane change that are activated together with advanced DCAS features </a:t>
            </a:r>
            <a:r>
              <a:rPr lang="en-US" sz="1600" b="1" dirty="0"/>
              <a:t>have to be </a:t>
            </a:r>
            <a:r>
              <a:rPr lang="en-US" sz="1600" dirty="0"/>
              <a:t>approved to DCAS, to ensure a consistent safety argumentation for all parts of the system.</a:t>
            </a:r>
          </a:p>
          <a:p>
            <a:pPr marL="342900" indent="-342900">
              <a:buFont typeface="+mj-lt"/>
              <a:buAutoNum type="arabicPeriod" startAt="3"/>
            </a:pPr>
            <a:r>
              <a:rPr lang="en-US" sz="1600" dirty="0">
                <a:solidFill>
                  <a:srgbClr val="7030A0"/>
                </a:solidFill>
              </a:rPr>
              <a:t>If</a:t>
            </a:r>
            <a:r>
              <a:rPr lang="en-US" sz="1600" strike="sngStrike" dirty="0">
                <a:solidFill>
                  <a:srgbClr val="7030A0"/>
                </a:solidFill>
              </a:rPr>
              <a:t> both modes of operation (ACSF operation together with DCAS advanced features and ACSF operation without advanced features (e.g. as a result of driver configuration), are regularly present on a vehicle the system shall fulfill both the requirements of DCAS and R79 for any aspects not related to the advanced features.</a:t>
            </a:r>
            <a:r>
              <a:rPr lang="en-US" sz="1600" dirty="0">
                <a:solidFill>
                  <a:srgbClr val="7030A0"/>
                </a:solidFill>
              </a:rPr>
              <a:t>  the system can be configured (other causes?) to operate without any specific feature, this mode of operation is still covered by DCAS and shall fulfill the provisions of DCAS. </a:t>
            </a:r>
          </a:p>
          <a:p>
            <a:pPr marL="342900" indent="-342900">
              <a:buFont typeface="+mj-lt"/>
              <a:buAutoNum type="arabicPeriod" startAt="3"/>
            </a:pPr>
            <a:endParaRPr lang="en-US" sz="1600" dirty="0">
              <a:solidFill>
                <a:srgbClr val="7030A0"/>
              </a:solidFill>
            </a:endParaRPr>
          </a:p>
        </p:txBody>
      </p:sp>
    </p:spTree>
    <p:extLst>
      <p:ext uri="{BB962C8B-B14F-4D97-AF65-F5344CB8AC3E}">
        <p14:creationId xmlns:p14="http://schemas.microsoft.com/office/powerpoint/2010/main" val="1235538036"/>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TotalTime>
  <Words>294</Words>
  <Application>Microsoft Office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NVIDIA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Tina Kirschner</dc:creator>
  <cp:lastModifiedBy>Marc Van Impe</cp:lastModifiedBy>
  <cp:revision>1</cp:revision>
  <dcterms:created xsi:type="dcterms:W3CDTF">2023-07-24T15:21:58Z</dcterms:created>
  <dcterms:modified xsi:type="dcterms:W3CDTF">2023-08-07T06:58:28Z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2d06e56-1756-4005-87f1-1edc72dd4bdf_Enabled">
    <vt:lpwstr>true</vt:lpwstr>
  </property>
  <property fmtid="{D5CDD505-2E9C-101B-9397-08002B2CF9AE}" pid="3" name="MSIP_Label_52d06e56-1756-4005-87f1-1edc72dd4bdf_SetDate">
    <vt:lpwstr>2023-08-07T06:58:28Z</vt:lpwstr>
  </property>
  <property fmtid="{D5CDD505-2E9C-101B-9397-08002B2CF9AE}" pid="4" name="MSIP_Label_52d06e56-1756-4005-87f1-1edc72dd4bdf_Method">
    <vt:lpwstr>Standard</vt:lpwstr>
  </property>
  <property fmtid="{D5CDD505-2E9C-101B-9397-08002B2CF9AE}" pid="5" name="MSIP_Label_52d06e56-1756-4005-87f1-1edc72dd4bdf_Name">
    <vt:lpwstr>General</vt:lpwstr>
  </property>
  <property fmtid="{D5CDD505-2E9C-101B-9397-08002B2CF9AE}" pid="6" name="MSIP_Label_52d06e56-1756-4005-87f1-1edc72dd4bdf_SiteId">
    <vt:lpwstr>9026c5f4-86d0-4b9f-bd39-b7d4d0fb4674</vt:lpwstr>
  </property>
  <property fmtid="{D5CDD505-2E9C-101B-9397-08002B2CF9AE}" pid="7" name="MSIP_Label_52d06e56-1756-4005-87f1-1edc72dd4bdf_ActionId">
    <vt:lpwstr>6f834096-a252-48d4-9de8-927397ae64e2</vt:lpwstr>
  </property>
  <property fmtid="{D5CDD505-2E9C-101B-9397-08002B2CF9AE}" pid="8" name="MSIP_Label_52d06e56-1756-4005-87f1-1edc72dd4bdf_ContentBits">
    <vt:lpwstr>0</vt:lpwstr>
  </property>
</Properties>
</file>