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62" r:id="rId3"/>
    <p:sldId id="263" r:id="rId4"/>
  </p:sldIdLst>
  <p:sldSz cx="12192000" cy="6858000"/>
  <p:notesSz cx="6761163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0033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3" autoAdjust="0"/>
    <p:restoredTop sz="94737" autoAdjust="0"/>
  </p:normalViewPr>
  <p:slideViewPr>
    <p:cSldViewPr>
      <p:cViewPr varScale="1">
        <p:scale>
          <a:sx n="94" d="100"/>
          <a:sy n="94" d="100"/>
        </p:scale>
        <p:origin x="84" y="12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9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microsoft.com/office/2016/11/relationships/changesInfo" Target="changesInfos/changesInfo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livier Fontaine" userId="86a309a6-0139-406c-bcec-53a3924d5e35" providerId="ADAL" clId="{4D5ACF94-8E61-43AA-84A1-8D2C50FD33ED}"/>
    <pc:docChg chg="modSld">
      <pc:chgData name="Olivier Fontaine" userId="86a309a6-0139-406c-bcec-53a3924d5e35" providerId="ADAL" clId="{4D5ACF94-8E61-43AA-84A1-8D2C50FD33ED}" dt="2023-09-19T09:05:03.319" v="6" actId="207"/>
      <pc:docMkLst>
        <pc:docMk/>
      </pc:docMkLst>
      <pc:sldChg chg="modSp mod">
        <pc:chgData name="Olivier Fontaine" userId="86a309a6-0139-406c-bcec-53a3924d5e35" providerId="ADAL" clId="{4D5ACF94-8E61-43AA-84A1-8D2C50FD33ED}" dt="2023-09-19T09:05:03.319" v="6" actId="207"/>
        <pc:sldMkLst>
          <pc:docMk/>
          <pc:sldMk cId="4030148449" sldId="262"/>
        </pc:sldMkLst>
        <pc:spChg chg="mod">
          <ac:chgData name="Olivier Fontaine" userId="86a309a6-0139-406c-bcec-53a3924d5e35" providerId="ADAL" clId="{4D5ACF94-8E61-43AA-84A1-8D2C50FD33ED}" dt="2023-09-19T09:05:03.319" v="6" actId="207"/>
          <ac:spMkLst>
            <pc:docMk/>
            <pc:sldMk cId="4030148449" sldId="262"/>
            <ac:spMk id="3" creationId="{3666E17E-53FE-D50B-5E0F-EDD58F3FABFD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B55DF59-0F53-4050-AF5E-93585945D41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F9FE615-1A8E-46A9-928A-77BADCFDED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D0299-3734-408F-BE89-7B5D604F3AE9}" type="datetimeFigureOut">
              <a:rPr lang="fr-FR" smtClean="0"/>
              <a:t>19/09/2023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4F20359-3716-4F65-9039-AF43318B20E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B55E68-307C-4842-94B4-6ED33D51A7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FC91E-EDAE-45FA-B21E-72AE395D1EE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4634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838" y="739775"/>
            <a:ext cx="6569075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/>
              <a:t>Cliquez pour modifier les styles du texte du masque</a:t>
            </a:r>
          </a:p>
          <a:p>
            <a:pPr lvl="1"/>
            <a:r>
              <a:rPr lang="fr-FR" altLang="ja-JP"/>
              <a:t>Deuxième niveau</a:t>
            </a:r>
          </a:p>
          <a:p>
            <a:pPr lvl="2"/>
            <a:r>
              <a:rPr lang="fr-FR" altLang="ja-JP"/>
              <a:t>Troisième niveau</a:t>
            </a:r>
          </a:p>
          <a:p>
            <a:pPr lvl="3"/>
            <a:r>
              <a:rPr lang="fr-FR" altLang="ja-JP"/>
              <a:t>Quatrième niveau</a:t>
            </a:r>
          </a:p>
          <a:p>
            <a:pPr lvl="4"/>
            <a:r>
              <a:rPr lang="fr-FR" altLang="ja-JP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1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742118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10C45F-D7AC-40B8-B361-5609B0B61D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5616" y="128212"/>
            <a:ext cx="1512168" cy="12306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Calibri" panose="020F0502020204030204" pitchFamily="34" charset="0"/>
              <a:buChar char="−"/>
              <a:defRPr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‹#›</a:t>
            </a:fld>
            <a:endParaRPr lang="fr-FR" altLang="ja-JP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B5CF22-54B9-40F4-91F9-FB0988E05961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79512" y="20335"/>
            <a:ext cx="884497" cy="14047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CF181AD-2138-4110-A5E2-8649EDB849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ACPE session</a:t>
            </a:r>
            <a:br>
              <a:rPr lang="en-US" dirty="0"/>
            </a:br>
            <a:br>
              <a:rPr lang="en-US" dirty="0"/>
            </a:br>
            <a:endParaRPr lang="fr-FR" dirty="0"/>
          </a:p>
        </p:txBody>
      </p:sp>
      <p:sp>
        <p:nvSpPr>
          <p:cNvPr id="5" name="Sous-titre 4">
            <a:extLst>
              <a:ext uri="{FF2B5EF4-FFF2-40B4-BE49-F238E27FC236}">
                <a16:creationId xmlns:a16="http://schemas.microsoft.com/office/drawing/2014/main" id="{15054904-277D-4336-8282-11732B04703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Industry Position</a:t>
            </a:r>
            <a:endParaRPr lang="fr-FR" dirty="0"/>
          </a:p>
        </p:txBody>
      </p:sp>
      <p:pic>
        <p:nvPicPr>
          <p:cNvPr id="2" name="Grafik 7">
            <a:extLst>
              <a:ext uri="{FF2B5EF4-FFF2-40B4-BE49-F238E27FC236}">
                <a16:creationId xmlns:a16="http://schemas.microsoft.com/office/drawing/2014/main" id="{C9992616-B7C9-44E8-8E0A-9AD06569F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-171400"/>
            <a:ext cx="3066712" cy="163051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868DE80-5C7D-C314-E1EA-C4136247AB09}"/>
              </a:ext>
            </a:extLst>
          </p:cNvPr>
          <p:cNvSpPr txBox="1"/>
          <p:nvPr/>
        </p:nvSpPr>
        <p:spPr>
          <a:xfrm>
            <a:off x="9264352" y="5944573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19-21 September 2023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4DA786-4526-E083-715D-EE2D79181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2-step </a:t>
            </a:r>
            <a:r>
              <a:rPr lang="fr-FR" dirty="0" err="1"/>
              <a:t>approach</a:t>
            </a:r>
            <a:r>
              <a:rPr lang="fr-FR" dirty="0"/>
              <a:t> for ACPE Regulation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666E17E-53FE-D50B-5E0F-EDD58F3FAB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408" y="1691457"/>
            <a:ext cx="10515600" cy="4801418"/>
          </a:xfrm>
        </p:spPr>
        <p:txBody>
          <a:bodyPr>
            <a:normAutofit fontScale="92500" lnSpcReduction="10000"/>
          </a:bodyPr>
          <a:lstStyle/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fr-FR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r>
              <a:rPr lang="fr-FR" sz="20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st</a:t>
            </a:r>
            <a:r>
              <a:rPr lang="fr-FR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fr-FR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step</a:t>
            </a:r>
            <a:r>
              <a:rPr lang="fr-FR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: ACPE </a:t>
            </a:r>
            <a:r>
              <a:rPr lang="fr-FR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s</a:t>
            </a:r>
            <a:r>
              <a:rPr lang="fr-FR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hall</a:t>
            </a:r>
            <a:endParaRPr lang="fr-FR" sz="2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2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limit</a:t>
            </a:r>
            <a:r>
              <a:rPr lang="en-GB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en-GB" sz="26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not inhibit</a:t>
            </a:r>
            <a:r>
              <a:rPr lang="en-GB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en-GB" sz="2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 accelerator input</a:t>
            </a:r>
            <a:endParaRPr lang="fr-FR" sz="2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0" lvl="2" indent="-228600">
              <a:buFont typeface="Wingdings" panose="05000000000000000000" pitchFamily="2" charset="2"/>
              <a:buChar char=""/>
            </a:pP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 case of stationary object (excluding pedestrian) in close proximity of the vehicle (i.e. obstacle is already in the vehicle path, not outside of it)</a:t>
            </a:r>
            <a:endParaRPr lang="fr-FR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0" lvl="2" indent="-228600">
              <a:spcBef>
                <a:spcPts val="500"/>
              </a:spcBef>
              <a:spcAft>
                <a:spcPts val="600"/>
              </a:spcAft>
              <a:buFont typeface="Wingdings" panose="05000000000000000000" pitchFamily="2" charset="2"/>
              <a:buChar char=""/>
            </a:pP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 only during standstill </a:t>
            </a:r>
            <a:endParaRPr lang="fr-FR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 </a:t>
            </a:r>
            <a:r>
              <a:rPr lang="en-GB" sz="2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able to be overridden </a:t>
            </a:r>
            <a:r>
              <a:rPr lang="en-GB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 an easy way by the driver</a:t>
            </a:r>
            <a:endParaRPr lang="fr-FR" sz="2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500"/>
              </a:spcAft>
              <a:buFont typeface="Calibri" panose="020F0502020204030204" pitchFamily="34" charset="0"/>
              <a:buChar char="-"/>
            </a:pPr>
            <a:r>
              <a:rPr lang="en-GB" sz="2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en-GB" sz="2000" baseline="30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nd</a:t>
            </a:r>
            <a:r>
              <a:rPr lang="en-GB" sz="2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step </a:t>
            </a:r>
            <a:r>
              <a:rPr lang="en-GB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: ACPE Shall</a:t>
            </a:r>
            <a:endParaRPr lang="fr-FR" sz="2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2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limit</a:t>
            </a:r>
            <a:r>
              <a:rPr lang="en-GB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en-GB" sz="26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not inhibit</a:t>
            </a:r>
            <a:r>
              <a:rPr lang="en-GB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en-GB" sz="2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 accelerator input</a:t>
            </a:r>
            <a:endParaRPr lang="fr-FR" sz="2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0" lvl="2" indent="-228600">
              <a:buFont typeface="Wingdings" panose="05000000000000000000" pitchFamily="2" charset="2"/>
              <a:buChar char=""/>
            </a:pP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 case of stationary object </a:t>
            </a:r>
            <a:r>
              <a:rPr lang="en-GB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(including pedestrian)</a:t>
            </a: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in close proximity of the vehicle (i.e. obstacle is already in the vehicle path, not outside of it)</a:t>
            </a:r>
            <a:endParaRPr lang="fr-FR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0" lvl="2" indent="-228600">
              <a:buFont typeface="Wingdings" panose="05000000000000000000" pitchFamily="2" charset="2"/>
              <a:buChar char=""/>
            </a:pP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 during standstill </a:t>
            </a:r>
            <a:r>
              <a:rPr lang="en-GB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(or in case of very low speed – duration </a:t>
            </a:r>
            <a:r>
              <a:rPr lang="en-GB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tbd</a:t>
            </a:r>
            <a:r>
              <a:rPr lang="en-GB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fr-FR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 able to be overridden in an easy way by the driver]</a:t>
            </a:r>
            <a:endParaRPr lang="fr-FR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fr-FR" sz="44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673C6C3-FD70-24FA-A4AA-D6D0D36EC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5717C-9100-4B67-BBBE-0E8CFF0344F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148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97DE9E-AFC7-785F-C2B2-3EFBF62DA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Scope of ACPE </a:t>
            </a:r>
            <a:r>
              <a:rPr lang="fr-FR" dirty="0" err="1"/>
              <a:t>Regulation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5A82C35-A057-3E09-5621-DCEC46EB7F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950" lvl="1" indent="-28575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en-GB" sz="3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M1 only (exclude the N1). 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 sz="3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Position is supported by J, LAB and D data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44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6E1D2AF-BCF1-2C02-9824-5CC882542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5717C-9100-4B67-BBBE-0E8CFF0344F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632206"/>
      </p:ext>
    </p:extLst>
  </p:cSld>
  <p:clrMapOvr>
    <a:masterClrMapping/>
  </p:clrMapOvr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 et format 16x9" id="{85D48C29-F5D1-45D1-86B0-358C96AA2DC8}" vid="{438186FC-A8D2-4D68-B072-911AEBB13642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Masque présentation avec nouveau logo et format 16x9</Template>
  <TotalTime>20</TotalTime>
  <Words>175</Words>
  <Application>Microsoft Office PowerPoint</Application>
  <PresentationFormat>Widescreen</PresentationFormat>
  <Paragraphs>20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Courier New</vt:lpstr>
      <vt:lpstr>Times New Roman</vt:lpstr>
      <vt:lpstr>Wingdings</vt:lpstr>
      <vt:lpstr>Masque présentation OICA</vt:lpstr>
      <vt:lpstr>3rd ACPE session  </vt:lpstr>
      <vt:lpstr>2-step approach for ACPE Regulation</vt:lpstr>
      <vt:lpstr>Scope of ACPE Regulation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Olivier Fontaine</dc:creator>
  <cp:lastModifiedBy>Olivier Fontaine</cp:lastModifiedBy>
  <cp:revision>3</cp:revision>
  <dcterms:created xsi:type="dcterms:W3CDTF">2023-09-19T07:07:54Z</dcterms:created>
  <dcterms:modified xsi:type="dcterms:W3CDTF">2023-09-19T09:05:04Z</dcterms:modified>
</cp:coreProperties>
</file>