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814" r:id="rId2"/>
    <p:sldId id="815" r:id="rId3"/>
    <p:sldId id="817" r:id="rId4"/>
    <p:sldId id="81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3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2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ji Kodaka (小髙 賢二)" userId="ccaf8c31-5c0e-489c-960c-d6a47c7ac928" providerId="ADAL" clId="{358C8581-F25B-4AAD-9EC1-54A5447F4653}"/>
    <pc:docChg chg="custSel addSld delSld modSld sldOrd delMainMaster">
      <pc:chgData name="Kenji Kodaka (小髙 賢二)" userId="ccaf8c31-5c0e-489c-960c-d6a47c7ac928" providerId="ADAL" clId="{358C8581-F25B-4AAD-9EC1-54A5447F4653}" dt="2023-11-19T00:27:30.352" v="357" actId="6549"/>
      <pc:docMkLst>
        <pc:docMk/>
      </pc:docMkLst>
      <pc:sldChg chg="del">
        <pc:chgData name="Kenji Kodaka (小髙 賢二)" userId="ccaf8c31-5c0e-489c-960c-d6a47c7ac928" providerId="ADAL" clId="{358C8581-F25B-4AAD-9EC1-54A5447F4653}" dt="2023-11-19T00:21:29.844" v="249" actId="47"/>
        <pc:sldMkLst>
          <pc:docMk/>
          <pc:sldMk cId="1224084407" sldId="256"/>
        </pc:sldMkLst>
      </pc:sldChg>
      <pc:sldChg chg="del">
        <pc:chgData name="Kenji Kodaka (小髙 賢二)" userId="ccaf8c31-5c0e-489c-960c-d6a47c7ac928" providerId="ADAL" clId="{358C8581-F25B-4AAD-9EC1-54A5447F4653}" dt="2023-11-19T00:21:28.897" v="248" actId="47"/>
        <pc:sldMkLst>
          <pc:docMk/>
          <pc:sldMk cId="3901266221" sldId="257"/>
        </pc:sldMkLst>
      </pc:sldChg>
      <pc:sldChg chg="del">
        <pc:chgData name="Kenji Kodaka (小髙 賢二)" userId="ccaf8c31-5c0e-489c-960c-d6a47c7ac928" providerId="ADAL" clId="{358C8581-F25B-4AAD-9EC1-54A5447F4653}" dt="2023-11-19T00:21:37.618" v="252" actId="47"/>
        <pc:sldMkLst>
          <pc:docMk/>
          <pc:sldMk cId="3955793569" sldId="805"/>
        </pc:sldMkLst>
      </pc:sldChg>
      <pc:sldChg chg="del">
        <pc:chgData name="Kenji Kodaka (小髙 賢二)" userId="ccaf8c31-5c0e-489c-960c-d6a47c7ac928" providerId="ADAL" clId="{358C8581-F25B-4AAD-9EC1-54A5447F4653}" dt="2023-11-19T00:21:31.207" v="250" actId="47"/>
        <pc:sldMkLst>
          <pc:docMk/>
          <pc:sldMk cId="3387099102" sldId="812"/>
        </pc:sldMkLst>
      </pc:sldChg>
      <pc:sldChg chg="del">
        <pc:chgData name="Kenji Kodaka (小髙 賢二)" userId="ccaf8c31-5c0e-489c-960c-d6a47c7ac928" providerId="ADAL" clId="{358C8581-F25B-4AAD-9EC1-54A5447F4653}" dt="2023-11-19T00:21:32.043" v="251" actId="47"/>
        <pc:sldMkLst>
          <pc:docMk/>
          <pc:sldMk cId="605111569" sldId="813"/>
        </pc:sldMkLst>
      </pc:sldChg>
      <pc:sldChg chg="addSp modSp mod">
        <pc:chgData name="Kenji Kodaka (小髙 賢二)" userId="ccaf8c31-5c0e-489c-960c-d6a47c7ac928" providerId="ADAL" clId="{358C8581-F25B-4AAD-9EC1-54A5447F4653}" dt="2023-11-19T00:27:12.752" v="346" actId="1035"/>
        <pc:sldMkLst>
          <pc:docMk/>
          <pc:sldMk cId="1762136366" sldId="815"/>
        </pc:sldMkLst>
        <pc:spChg chg="mod">
          <ac:chgData name="Kenji Kodaka (小髙 賢二)" userId="ccaf8c31-5c0e-489c-960c-d6a47c7ac928" providerId="ADAL" clId="{358C8581-F25B-4AAD-9EC1-54A5447F4653}" dt="2023-11-19T00:27:12.752" v="346" actId="1035"/>
          <ac:spMkLst>
            <pc:docMk/>
            <pc:sldMk cId="1762136366" sldId="815"/>
            <ac:spMk id="11" creationId="{47CCD86F-924C-2FF3-1286-56FD3BE0AF1D}"/>
          </ac:spMkLst>
        </pc:spChg>
        <pc:spChg chg="mod">
          <ac:chgData name="Kenji Kodaka (小髙 賢二)" userId="ccaf8c31-5c0e-489c-960c-d6a47c7ac928" providerId="ADAL" clId="{358C8581-F25B-4AAD-9EC1-54A5447F4653}" dt="2023-11-19T00:27:05.739" v="324" actId="1036"/>
          <ac:spMkLst>
            <pc:docMk/>
            <pc:sldMk cId="1762136366" sldId="815"/>
            <ac:spMk id="12" creationId="{F8FB8462-655F-85A4-FB68-FD66704ACCC8}"/>
          </ac:spMkLst>
        </pc:spChg>
        <pc:spChg chg="mod">
          <ac:chgData name="Kenji Kodaka (小髙 賢二)" userId="ccaf8c31-5c0e-489c-960c-d6a47c7ac928" providerId="ADAL" clId="{358C8581-F25B-4AAD-9EC1-54A5447F4653}" dt="2023-11-19T00:26:53.880" v="310" actId="1036"/>
          <ac:spMkLst>
            <pc:docMk/>
            <pc:sldMk cId="1762136366" sldId="815"/>
            <ac:spMk id="14" creationId="{26B2CFDC-6D98-1A63-DFA0-2057B151A4D9}"/>
          </ac:spMkLst>
        </pc:spChg>
        <pc:spChg chg="add mod">
          <ac:chgData name="Kenji Kodaka (小髙 賢二)" userId="ccaf8c31-5c0e-489c-960c-d6a47c7ac928" providerId="ADAL" clId="{358C8581-F25B-4AAD-9EC1-54A5447F4653}" dt="2023-11-19T00:23:30.594" v="285" actId="1076"/>
          <ac:spMkLst>
            <pc:docMk/>
            <pc:sldMk cId="1762136366" sldId="815"/>
            <ac:spMk id="33" creationId="{C736E9BC-7AE4-9A61-D61B-4EA4ABF586FF}"/>
          </ac:spMkLst>
        </pc:spChg>
        <pc:graphicFrameChg chg="mod modGraphic">
          <ac:chgData name="Kenji Kodaka (小髙 賢二)" userId="ccaf8c31-5c0e-489c-960c-d6a47c7ac928" providerId="ADAL" clId="{358C8581-F25B-4AAD-9EC1-54A5447F4653}" dt="2023-11-19T00:27:05.739" v="324" actId="1036"/>
          <ac:graphicFrameMkLst>
            <pc:docMk/>
            <pc:sldMk cId="1762136366" sldId="815"/>
            <ac:graphicFrameMk id="13" creationId="{03BE2437-BD0C-D2CD-A1EB-A404DB4BE560}"/>
          </ac:graphicFrameMkLst>
        </pc:graphicFrameChg>
      </pc:sldChg>
      <pc:sldChg chg="add del ord">
        <pc:chgData name="Kenji Kodaka (小髙 賢二)" userId="ccaf8c31-5c0e-489c-960c-d6a47c7ac928" providerId="ADAL" clId="{358C8581-F25B-4AAD-9EC1-54A5447F4653}" dt="2023-11-19T00:10:13.434" v="11" actId="47"/>
        <pc:sldMkLst>
          <pc:docMk/>
          <pc:sldMk cId="458564048" sldId="816"/>
        </pc:sldMkLst>
      </pc:sldChg>
      <pc:sldChg chg="addSp delSp modSp add mod ord">
        <pc:chgData name="Kenji Kodaka (小髙 賢二)" userId="ccaf8c31-5c0e-489c-960c-d6a47c7ac928" providerId="ADAL" clId="{358C8581-F25B-4AAD-9EC1-54A5447F4653}" dt="2023-11-19T00:27:30.352" v="357" actId="6549"/>
        <pc:sldMkLst>
          <pc:docMk/>
          <pc:sldMk cId="2710588735" sldId="817"/>
        </pc:sldMkLst>
        <pc:spChg chg="del">
          <ac:chgData name="Kenji Kodaka (小髙 賢二)" userId="ccaf8c31-5c0e-489c-960c-d6a47c7ac928" providerId="ADAL" clId="{358C8581-F25B-4AAD-9EC1-54A5447F4653}" dt="2023-11-19T00:10:06.655" v="8" actId="478"/>
          <ac:spMkLst>
            <pc:docMk/>
            <pc:sldMk cId="2710588735" sldId="817"/>
            <ac:spMk id="3" creationId="{5868DE80-5C7D-C314-E1EA-C4136247AB09}"/>
          </ac:spMkLst>
        </pc:spChg>
        <pc:spChg chg="del">
          <ac:chgData name="Kenji Kodaka (小髙 賢二)" userId="ccaf8c31-5c0e-489c-960c-d6a47c7ac928" providerId="ADAL" clId="{358C8581-F25B-4AAD-9EC1-54A5447F4653}" dt="2023-11-19T00:09:56.223" v="4" actId="478"/>
          <ac:spMkLst>
            <pc:docMk/>
            <pc:sldMk cId="2710588735" sldId="817"/>
            <ac:spMk id="4" creationId="{4CF181AD-2138-4110-A5E2-8649EDB84903}"/>
          </ac:spMkLst>
        </pc:spChg>
        <pc:spChg chg="del">
          <ac:chgData name="Kenji Kodaka (小髙 賢二)" userId="ccaf8c31-5c0e-489c-960c-d6a47c7ac928" providerId="ADAL" clId="{358C8581-F25B-4AAD-9EC1-54A5447F4653}" dt="2023-11-19T00:10:01.910" v="6" actId="478"/>
          <ac:spMkLst>
            <pc:docMk/>
            <pc:sldMk cId="2710588735" sldId="817"/>
            <ac:spMk id="5" creationId="{15054904-277D-4336-8282-11732B047032}"/>
          </ac:spMkLst>
        </pc:spChg>
        <pc:spChg chg="del">
          <ac:chgData name="Kenji Kodaka (小髙 賢二)" userId="ccaf8c31-5c0e-489c-960c-d6a47c7ac928" providerId="ADAL" clId="{358C8581-F25B-4AAD-9EC1-54A5447F4653}" dt="2023-11-19T00:26:32.497" v="306" actId="478"/>
          <ac:spMkLst>
            <pc:docMk/>
            <pc:sldMk cId="2710588735" sldId="817"/>
            <ac:spMk id="6" creationId="{16C9B5F6-5238-A627-E293-61B65C7C66E6}"/>
          </ac:spMkLst>
        </pc:spChg>
        <pc:spChg chg="add del mod">
          <ac:chgData name="Kenji Kodaka (小髙 賢二)" userId="ccaf8c31-5c0e-489c-960c-d6a47c7ac928" providerId="ADAL" clId="{358C8581-F25B-4AAD-9EC1-54A5447F4653}" dt="2023-11-19T00:09:58.700" v="5" actId="478"/>
          <ac:spMkLst>
            <pc:docMk/>
            <pc:sldMk cId="2710588735" sldId="817"/>
            <ac:spMk id="8" creationId="{CCD58B22-7479-9A07-685D-5CC1C10910EA}"/>
          </ac:spMkLst>
        </pc:spChg>
        <pc:spChg chg="add del mod">
          <ac:chgData name="Kenji Kodaka (小髙 賢二)" userId="ccaf8c31-5c0e-489c-960c-d6a47c7ac928" providerId="ADAL" clId="{358C8581-F25B-4AAD-9EC1-54A5447F4653}" dt="2023-11-19T00:10:03.673" v="7" actId="478"/>
          <ac:spMkLst>
            <pc:docMk/>
            <pc:sldMk cId="2710588735" sldId="817"/>
            <ac:spMk id="10" creationId="{8BF803B9-8C18-042D-FB6F-ADE2120AF251}"/>
          </ac:spMkLst>
        </pc:spChg>
        <pc:spChg chg="add mod">
          <ac:chgData name="Kenji Kodaka (小髙 賢二)" userId="ccaf8c31-5c0e-489c-960c-d6a47c7ac928" providerId="ADAL" clId="{358C8581-F25B-4AAD-9EC1-54A5447F4653}" dt="2023-11-19T00:27:30.352" v="357" actId="6549"/>
          <ac:spMkLst>
            <pc:docMk/>
            <pc:sldMk cId="2710588735" sldId="817"/>
            <ac:spMk id="11" creationId="{152ABA71-3D02-8A8E-8F12-DE9B4503AB71}"/>
          </ac:spMkLst>
        </pc:spChg>
        <pc:spChg chg="add mod">
          <ac:chgData name="Kenji Kodaka (小髙 賢二)" userId="ccaf8c31-5c0e-489c-960c-d6a47c7ac928" providerId="ADAL" clId="{358C8581-F25B-4AAD-9EC1-54A5447F4653}" dt="2023-11-19T00:14:15.452" v="96" actId="1035"/>
          <ac:spMkLst>
            <pc:docMk/>
            <pc:sldMk cId="2710588735" sldId="817"/>
            <ac:spMk id="13" creationId="{B5E56CB8-64C2-2BA2-C15D-044474E29510}"/>
          </ac:spMkLst>
        </pc:spChg>
        <pc:spChg chg="add mod">
          <ac:chgData name="Kenji Kodaka (小髙 賢二)" userId="ccaf8c31-5c0e-489c-960c-d6a47c7ac928" providerId="ADAL" clId="{358C8581-F25B-4AAD-9EC1-54A5447F4653}" dt="2023-11-19T00:14:15.452" v="96" actId="1035"/>
          <ac:spMkLst>
            <pc:docMk/>
            <pc:sldMk cId="2710588735" sldId="817"/>
            <ac:spMk id="14" creationId="{B08E8E93-60BC-F20F-0F92-1D86F908BBD4}"/>
          </ac:spMkLst>
        </pc:spChg>
        <pc:spChg chg="add mod">
          <ac:chgData name="Kenji Kodaka (小髙 賢二)" userId="ccaf8c31-5c0e-489c-960c-d6a47c7ac928" providerId="ADAL" clId="{358C8581-F25B-4AAD-9EC1-54A5447F4653}" dt="2023-11-19T00:14:15.452" v="96" actId="1035"/>
          <ac:spMkLst>
            <pc:docMk/>
            <pc:sldMk cId="2710588735" sldId="817"/>
            <ac:spMk id="15" creationId="{D4BC0721-46B9-9DBA-B2CD-7C4570783166}"/>
          </ac:spMkLst>
        </pc:spChg>
        <pc:spChg chg="add mod">
          <ac:chgData name="Kenji Kodaka (小髙 賢二)" userId="ccaf8c31-5c0e-489c-960c-d6a47c7ac928" providerId="ADAL" clId="{358C8581-F25B-4AAD-9EC1-54A5447F4653}" dt="2023-11-19T00:15:09.991" v="168" actId="1038"/>
          <ac:spMkLst>
            <pc:docMk/>
            <pc:sldMk cId="2710588735" sldId="817"/>
            <ac:spMk id="17" creationId="{3D94CF90-2EE6-1348-E5E7-1E1264EAF6C0}"/>
          </ac:spMkLst>
        </pc:spChg>
        <pc:spChg chg="add mod">
          <ac:chgData name="Kenji Kodaka (小髙 賢二)" userId="ccaf8c31-5c0e-489c-960c-d6a47c7ac928" providerId="ADAL" clId="{358C8581-F25B-4AAD-9EC1-54A5447F4653}" dt="2023-11-19T00:14:15.452" v="96" actId="1035"/>
          <ac:spMkLst>
            <pc:docMk/>
            <pc:sldMk cId="2710588735" sldId="817"/>
            <ac:spMk id="18" creationId="{BEE09D64-E55D-FA5A-34A3-01FA74FBC03B}"/>
          </ac:spMkLst>
        </pc:spChg>
        <pc:spChg chg="add mod">
          <ac:chgData name="Kenji Kodaka (小髙 賢二)" userId="ccaf8c31-5c0e-489c-960c-d6a47c7ac928" providerId="ADAL" clId="{358C8581-F25B-4AAD-9EC1-54A5447F4653}" dt="2023-11-19T00:14:15.452" v="96" actId="1035"/>
          <ac:spMkLst>
            <pc:docMk/>
            <pc:sldMk cId="2710588735" sldId="817"/>
            <ac:spMk id="19" creationId="{16C7F023-FCD1-59EC-9A77-76396174D9E9}"/>
          </ac:spMkLst>
        </pc:spChg>
        <pc:spChg chg="add mod">
          <ac:chgData name="Kenji Kodaka (小髙 賢二)" userId="ccaf8c31-5c0e-489c-960c-d6a47c7ac928" providerId="ADAL" clId="{358C8581-F25B-4AAD-9EC1-54A5447F4653}" dt="2023-11-19T00:14:15.452" v="96" actId="1035"/>
          <ac:spMkLst>
            <pc:docMk/>
            <pc:sldMk cId="2710588735" sldId="817"/>
            <ac:spMk id="20" creationId="{2490EB83-B750-CF59-21F4-DCE69333E17A}"/>
          </ac:spMkLst>
        </pc:spChg>
        <pc:picChg chg="add mod">
          <ac:chgData name="Kenji Kodaka (小髙 賢二)" userId="ccaf8c31-5c0e-489c-960c-d6a47c7ac928" providerId="ADAL" clId="{358C8581-F25B-4AAD-9EC1-54A5447F4653}" dt="2023-11-19T00:14:15.452" v="96" actId="1035"/>
          <ac:picMkLst>
            <pc:docMk/>
            <pc:sldMk cId="2710588735" sldId="817"/>
            <ac:picMk id="12" creationId="{82D641A7-0BC8-D013-D6CC-A89E79B094E9}"/>
          </ac:picMkLst>
        </pc:picChg>
        <pc:picChg chg="add mod">
          <ac:chgData name="Kenji Kodaka (小髙 賢二)" userId="ccaf8c31-5c0e-489c-960c-d6a47c7ac928" providerId="ADAL" clId="{358C8581-F25B-4AAD-9EC1-54A5447F4653}" dt="2023-11-19T00:14:15.452" v="96" actId="1035"/>
          <ac:picMkLst>
            <pc:docMk/>
            <pc:sldMk cId="2710588735" sldId="817"/>
            <ac:picMk id="16" creationId="{B191B31D-4CAB-94B5-4EC2-30F7FDDA34A3}"/>
          </ac:picMkLst>
        </pc:picChg>
      </pc:sldChg>
      <pc:sldChg chg="addSp delSp modSp add mod">
        <pc:chgData name="Kenji Kodaka (小髙 賢二)" userId="ccaf8c31-5c0e-489c-960c-d6a47c7ac928" providerId="ADAL" clId="{358C8581-F25B-4AAD-9EC1-54A5447F4653}" dt="2023-11-19T00:26:28.018" v="305" actId="478"/>
        <pc:sldMkLst>
          <pc:docMk/>
          <pc:sldMk cId="1417220055" sldId="818"/>
        </pc:sldMkLst>
        <pc:spChg chg="add mod">
          <ac:chgData name="Kenji Kodaka (小髙 賢二)" userId="ccaf8c31-5c0e-489c-960c-d6a47c7ac928" providerId="ADAL" clId="{358C8581-F25B-4AAD-9EC1-54A5447F4653}" dt="2023-11-19T00:16:21.948" v="202" actId="1036"/>
          <ac:spMkLst>
            <pc:docMk/>
            <pc:sldMk cId="1417220055" sldId="818"/>
            <ac:spMk id="5" creationId="{EC605733-9F0C-FE72-2B78-11F51931B544}"/>
          </ac:spMkLst>
        </pc:spChg>
        <pc:spChg chg="del">
          <ac:chgData name="Kenji Kodaka (小髙 賢二)" userId="ccaf8c31-5c0e-489c-960c-d6a47c7ac928" providerId="ADAL" clId="{358C8581-F25B-4AAD-9EC1-54A5447F4653}" dt="2023-11-19T00:26:28.018" v="305" actId="478"/>
          <ac:spMkLst>
            <pc:docMk/>
            <pc:sldMk cId="1417220055" sldId="818"/>
            <ac:spMk id="6" creationId="{16C9B5F6-5238-A627-E293-61B65C7C66E6}"/>
          </ac:spMkLst>
        </pc:spChg>
        <pc:spChg chg="add mod">
          <ac:chgData name="Kenji Kodaka (小髙 賢二)" userId="ccaf8c31-5c0e-489c-960c-d6a47c7ac928" providerId="ADAL" clId="{358C8581-F25B-4AAD-9EC1-54A5447F4653}" dt="2023-11-19T00:16:21.948" v="202" actId="1036"/>
          <ac:spMkLst>
            <pc:docMk/>
            <pc:sldMk cId="1417220055" sldId="818"/>
            <ac:spMk id="7" creationId="{43CB302A-7024-191C-2186-CEB04F5CFB04}"/>
          </ac:spMkLst>
        </pc:spChg>
        <pc:spChg chg="add mod">
          <ac:chgData name="Kenji Kodaka (小髙 賢二)" userId="ccaf8c31-5c0e-489c-960c-d6a47c7ac928" providerId="ADAL" clId="{358C8581-F25B-4AAD-9EC1-54A5447F4653}" dt="2023-11-19T00:25:09.344" v="304" actId="1036"/>
          <ac:spMkLst>
            <pc:docMk/>
            <pc:sldMk cId="1417220055" sldId="818"/>
            <ac:spMk id="8" creationId="{DFB6B9D5-82BE-23D6-CBE3-25DCBFB54443}"/>
          </ac:spMkLst>
        </pc:spChg>
        <pc:spChg chg="add mod">
          <ac:chgData name="Kenji Kodaka (小髙 賢二)" userId="ccaf8c31-5c0e-489c-960c-d6a47c7ac928" providerId="ADAL" clId="{358C8581-F25B-4AAD-9EC1-54A5447F4653}" dt="2023-11-19T00:16:21.948" v="202" actId="1036"/>
          <ac:spMkLst>
            <pc:docMk/>
            <pc:sldMk cId="1417220055" sldId="818"/>
            <ac:spMk id="9" creationId="{49DC0351-08DE-C560-E23E-0062B86EB510}"/>
          </ac:spMkLst>
        </pc:spChg>
        <pc:spChg chg="add mod">
          <ac:chgData name="Kenji Kodaka (小髙 賢二)" userId="ccaf8c31-5c0e-489c-960c-d6a47c7ac928" providerId="ADAL" clId="{358C8581-F25B-4AAD-9EC1-54A5447F4653}" dt="2023-11-19T00:16:21.948" v="202" actId="1036"/>
          <ac:spMkLst>
            <pc:docMk/>
            <pc:sldMk cId="1417220055" sldId="818"/>
            <ac:spMk id="10" creationId="{BE5B8996-2462-A937-B08B-A678CF5DCA0A}"/>
          </ac:spMkLst>
        </pc:spChg>
        <pc:spChg chg="add mod">
          <ac:chgData name="Kenji Kodaka (小髙 賢二)" userId="ccaf8c31-5c0e-489c-960c-d6a47c7ac928" providerId="ADAL" clId="{358C8581-F25B-4AAD-9EC1-54A5447F4653}" dt="2023-11-19T00:16:57.239" v="238" actId="1037"/>
          <ac:spMkLst>
            <pc:docMk/>
            <pc:sldMk cId="1417220055" sldId="818"/>
            <ac:spMk id="11" creationId="{F2F894A1-6DF7-18D4-2E45-8A8DAE75F40B}"/>
          </ac:spMkLst>
        </pc:spChg>
        <pc:spChg chg="add mod">
          <ac:chgData name="Kenji Kodaka (小髙 賢二)" userId="ccaf8c31-5c0e-489c-960c-d6a47c7ac928" providerId="ADAL" clId="{358C8581-F25B-4AAD-9EC1-54A5447F4653}" dt="2023-11-19T00:17:19.045" v="247" actId="1035"/>
          <ac:spMkLst>
            <pc:docMk/>
            <pc:sldMk cId="1417220055" sldId="818"/>
            <ac:spMk id="12" creationId="{A293644C-FC6D-95D1-356D-E3161026E03D}"/>
          </ac:spMkLst>
        </pc:spChg>
        <pc:graphicFrameChg chg="add mod">
          <ac:chgData name="Kenji Kodaka (小髙 賢二)" userId="ccaf8c31-5c0e-489c-960c-d6a47c7ac928" providerId="ADAL" clId="{358C8581-F25B-4AAD-9EC1-54A5447F4653}" dt="2023-11-19T00:16:21.948" v="202" actId="1036"/>
          <ac:graphicFrameMkLst>
            <pc:docMk/>
            <pc:sldMk cId="1417220055" sldId="818"/>
            <ac:graphicFrameMk id="3" creationId="{1704952E-0306-EA6F-B8B6-AD14375E6AF1}"/>
          </ac:graphicFrameMkLst>
        </pc:graphicFrameChg>
        <pc:graphicFrameChg chg="add mod">
          <ac:chgData name="Kenji Kodaka (小髙 賢二)" userId="ccaf8c31-5c0e-489c-960c-d6a47c7ac928" providerId="ADAL" clId="{358C8581-F25B-4AAD-9EC1-54A5447F4653}" dt="2023-11-19T00:16:21.948" v="202" actId="1036"/>
          <ac:graphicFrameMkLst>
            <pc:docMk/>
            <pc:sldMk cId="1417220055" sldId="818"/>
            <ac:graphicFrameMk id="4" creationId="{44E1B5DE-B15E-B0F7-C86A-106CAA37B6F8}"/>
          </ac:graphicFrameMkLst>
        </pc:graphicFrameChg>
        <pc:cxnChg chg="add del mod">
          <ac:chgData name="Kenji Kodaka (小髙 賢二)" userId="ccaf8c31-5c0e-489c-960c-d6a47c7ac928" providerId="ADAL" clId="{358C8581-F25B-4AAD-9EC1-54A5447F4653}" dt="2023-11-19T00:24:24.799" v="288" actId="478"/>
          <ac:cxnSpMkLst>
            <pc:docMk/>
            <pc:sldMk cId="1417220055" sldId="818"/>
            <ac:cxnSpMk id="14" creationId="{BE855684-1440-34C2-963E-9E3E23555320}"/>
          </ac:cxnSpMkLst>
        </pc:cxnChg>
      </pc:sldChg>
      <pc:sldMasterChg chg="del delSldLayout">
        <pc:chgData name="Kenji Kodaka (小髙 賢二)" userId="ccaf8c31-5c0e-489c-960c-d6a47c7ac928" providerId="ADAL" clId="{358C8581-F25B-4AAD-9EC1-54A5447F4653}" dt="2023-11-19T00:21:32.043" v="251" actId="47"/>
        <pc:sldMasterMkLst>
          <pc:docMk/>
          <pc:sldMasterMk cId="448326233" sldId="2147483648"/>
        </pc:sldMasterMkLst>
        <pc:sldLayoutChg chg="del">
          <pc:chgData name="Kenji Kodaka (小髙 賢二)" userId="ccaf8c31-5c0e-489c-960c-d6a47c7ac928" providerId="ADAL" clId="{358C8581-F25B-4AAD-9EC1-54A5447F4653}" dt="2023-11-19T00:21:32.043" v="251" actId="47"/>
          <pc:sldLayoutMkLst>
            <pc:docMk/>
            <pc:sldMasterMk cId="448326233" sldId="2147483648"/>
            <pc:sldLayoutMk cId="4287356682" sldId="2147483649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2.043" v="251" actId="47"/>
          <pc:sldLayoutMkLst>
            <pc:docMk/>
            <pc:sldMasterMk cId="448326233" sldId="2147483648"/>
            <pc:sldLayoutMk cId="3560218153" sldId="2147483650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2.043" v="251" actId="47"/>
          <pc:sldLayoutMkLst>
            <pc:docMk/>
            <pc:sldMasterMk cId="448326233" sldId="2147483648"/>
            <pc:sldLayoutMk cId="3553562901" sldId="2147483651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2.043" v="251" actId="47"/>
          <pc:sldLayoutMkLst>
            <pc:docMk/>
            <pc:sldMasterMk cId="448326233" sldId="2147483648"/>
            <pc:sldLayoutMk cId="2730020239" sldId="2147483652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2.043" v="251" actId="47"/>
          <pc:sldLayoutMkLst>
            <pc:docMk/>
            <pc:sldMasterMk cId="448326233" sldId="2147483648"/>
            <pc:sldLayoutMk cId="1305957276" sldId="2147483653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2.043" v="251" actId="47"/>
          <pc:sldLayoutMkLst>
            <pc:docMk/>
            <pc:sldMasterMk cId="448326233" sldId="2147483648"/>
            <pc:sldLayoutMk cId="421717747" sldId="2147483654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2.043" v="251" actId="47"/>
          <pc:sldLayoutMkLst>
            <pc:docMk/>
            <pc:sldMasterMk cId="448326233" sldId="2147483648"/>
            <pc:sldLayoutMk cId="868884928" sldId="2147483655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2.043" v="251" actId="47"/>
          <pc:sldLayoutMkLst>
            <pc:docMk/>
            <pc:sldMasterMk cId="448326233" sldId="2147483648"/>
            <pc:sldLayoutMk cId="1770040606" sldId="2147483656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2.043" v="251" actId="47"/>
          <pc:sldLayoutMkLst>
            <pc:docMk/>
            <pc:sldMasterMk cId="448326233" sldId="2147483648"/>
            <pc:sldLayoutMk cId="3079937517" sldId="2147483657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2.043" v="251" actId="47"/>
          <pc:sldLayoutMkLst>
            <pc:docMk/>
            <pc:sldMasterMk cId="448326233" sldId="2147483648"/>
            <pc:sldLayoutMk cId="2602893281" sldId="2147483658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2.043" v="251" actId="47"/>
          <pc:sldLayoutMkLst>
            <pc:docMk/>
            <pc:sldMasterMk cId="448326233" sldId="2147483648"/>
            <pc:sldLayoutMk cId="3653481202" sldId="2147483659"/>
          </pc:sldLayoutMkLst>
        </pc:sldLayoutChg>
      </pc:sldMasterChg>
      <pc:sldMasterChg chg="del delSldLayout">
        <pc:chgData name="Kenji Kodaka (小髙 賢二)" userId="ccaf8c31-5c0e-489c-960c-d6a47c7ac928" providerId="ADAL" clId="{358C8581-F25B-4AAD-9EC1-54A5447F4653}" dt="2023-11-19T00:21:37.618" v="252" actId="47"/>
        <pc:sldMasterMkLst>
          <pc:docMk/>
          <pc:sldMasterMk cId="2082659689" sldId="2147483660"/>
        </pc:sldMasterMkLst>
        <pc:sldLayoutChg chg="del">
          <pc:chgData name="Kenji Kodaka (小髙 賢二)" userId="ccaf8c31-5c0e-489c-960c-d6a47c7ac928" providerId="ADAL" clId="{358C8581-F25B-4AAD-9EC1-54A5447F4653}" dt="2023-11-19T00:21:37.618" v="252" actId="47"/>
          <pc:sldLayoutMkLst>
            <pc:docMk/>
            <pc:sldMasterMk cId="2082659689" sldId="2147483660"/>
            <pc:sldLayoutMk cId="2096876721" sldId="2147483661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7.618" v="252" actId="47"/>
          <pc:sldLayoutMkLst>
            <pc:docMk/>
            <pc:sldMasterMk cId="2082659689" sldId="2147483660"/>
            <pc:sldLayoutMk cId="3713864023" sldId="2147483662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7.618" v="252" actId="47"/>
          <pc:sldLayoutMkLst>
            <pc:docMk/>
            <pc:sldMasterMk cId="2082659689" sldId="2147483660"/>
            <pc:sldLayoutMk cId="518551426" sldId="2147483663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7.618" v="252" actId="47"/>
          <pc:sldLayoutMkLst>
            <pc:docMk/>
            <pc:sldMasterMk cId="2082659689" sldId="2147483660"/>
            <pc:sldLayoutMk cId="767747660" sldId="2147483664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7.618" v="252" actId="47"/>
          <pc:sldLayoutMkLst>
            <pc:docMk/>
            <pc:sldMasterMk cId="2082659689" sldId="2147483660"/>
            <pc:sldLayoutMk cId="473688372" sldId="2147483665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7.618" v="252" actId="47"/>
          <pc:sldLayoutMkLst>
            <pc:docMk/>
            <pc:sldMasterMk cId="2082659689" sldId="2147483660"/>
            <pc:sldLayoutMk cId="1871018981" sldId="2147483666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7.618" v="252" actId="47"/>
          <pc:sldLayoutMkLst>
            <pc:docMk/>
            <pc:sldMasterMk cId="2082659689" sldId="2147483660"/>
            <pc:sldLayoutMk cId="147080969" sldId="2147483667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7.618" v="252" actId="47"/>
          <pc:sldLayoutMkLst>
            <pc:docMk/>
            <pc:sldMasterMk cId="2082659689" sldId="2147483660"/>
            <pc:sldLayoutMk cId="353313258" sldId="2147483668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7.618" v="252" actId="47"/>
          <pc:sldLayoutMkLst>
            <pc:docMk/>
            <pc:sldMasterMk cId="2082659689" sldId="2147483660"/>
            <pc:sldLayoutMk cId="2819213044" sldId="2147483669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7.618" v="252" actId="47"/>
          <pc:sldLayoutMkLst>
            <pc:docMk/>
            <pc:sldMasterMk cId="2082659689" sldId="2147483660"/>
            <pc:sldLayoutMk cId="213427242" sldId="2147483670"/>
          </pc:sldLayoutMkLst>
        </pc:sldLayoutChg>
        <pc:sldLayoutChg chg="del">
          <pc:chgData name="Kenji Kodaka (小髙 賢二)" userId="ccaf8c31-5c0e-489c-960c-d6a47c7ac928" providerId="ADAL" clId="{358C8581-F25B-4AAD-9EC1-54A5447F4653}" dt="2023-11-19T00:21:37.618" v="252" actId="47"/>
          <pc:sldLayoutMkLst>
            <pc:docMk/>
            <pc:sldMasterMk cId="2082659689" sldId="2147483660"/>
            <pc:sldLayoutMk cId="1559881223" sldId="2147483671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1800" b="1"/>
              <a:t>Rear</a:t>
            </a:r>
            <a:endParaRPr lang="ja-JP" altLang="en-US" sz="18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1122213008892994"/>
          <c:y val="0.1597465730294309"/>
          <c:w val="0.85822220779565683"/>
          <c:h val="0.6319433283469533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Sheet1!$B$18:$B$23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Sheet1!$C$18:$C$23</c:f>
              <c:numCache>
                <c:formatCode>General</c:formatCode>
                <c:ptCount val="6"/>
                <c:pt idx="0">
                  <c:v>7.2</c:v>
                </c:pt>
                <c:pt idx="1">
                  <c:v>4.7</c:v>
                </c:pt>
                <c:pt idx="2">
                  <c:v>4.2</c:v>
                </c:pt>
                <c:pt idx="3">
                  <c:v>4.9000000000000004</c:v>
                </c:pt>
                <c:pt idx="4">
                  <c:v>3.2</c:v>
                </c:pt>
                <c:pt idx="5">
                  <c:v>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EF-4779-A1BF-D3F6B26EAF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5581712"/>
        <c:axId val="515582544"/>
      </c:barChart>
      <c:catAx>
        <c:axId val="515581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15582544"/>
        <c:crosses val="autoZero"/>
        <c:auto val="1"/>
        <c:lblAlgn val="ctr"/>
        <c:lblOffset val="100"/>
        <c:noMultiLvlLbl val="0"/>
      </c:catAx>
      <c:valAx>
        <c:axId val="515582544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15581712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bg1">
          <a:lumMod val="50000"/>
        </a:schemeClr>
      </a:solidFill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1800" b="1" dirty="0"/>
              <a:t>Front</a:t>
            </a:r>
            <a:endParaRPr lang="ja-JP" altLang="en-US" sz="18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0122845482632545"/>
          <c:y val="0.1794449436608446"/>
          <c:w val="0.86821588305826136"/>
          <c:h val="0.6305121569857364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Sheet1!$B$3:$B$15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Sheet1!$C$3:$C$15</c:f>
              <c:numCache>
                <c:formatCode>General</c:formatCode>
                <c:ptCount val="13"/>
                <c:pt idx="0">
                  <c:v>4.3</c:v>
                </c:pt>
                <c:pt idx="1">
                  <c:v>4.0999999999999996</c:v>
                </c:pt>
                <c:pt idx="2">
                  <c:v>4</c:v>
                </c:pt>
                <c:pt idx="3">
                  <c:v>4.5999999999999996</c:v>
                </c:pt>
                <c:pt idx="4">
                  <c:v>4.0999999999999996</c:v>
                </c:pt>
                <c:pt idx="5">
                  <c:v>4</c:v>
                </c:pt>
                <c:pt idx="6">
                  <c:v>4</c:v>
                </c:pt>
                <c:pt idx="7">
                  <c:v>4.8</c:v>
                </c:pt>
                <c:pt idx="8">
                  <c:v>5.8</c:v>
                </c:pt>
                <c:pt idx="9">
                  <c:v>5.6</c:v>
                </c:pt>
                <c:pt idx="10">
                  <c:v>5.3</c:v>
                </c:pt>
                <c:pt idx="11">
                  <c:v>5.7</c:v>
                </c:pt>
                <c:pt idx="1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BF-45F8-BCA7-BE0CDE4549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44666032"/>
        <c:axId val="1744666448"/>
      </c:barChart>
      <c:catAx>
        <c:axId val="1744666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744666448"/>
        <c:crosses val="autoZero"/>
        <c:auto val="1"/>
        <c:lblAlgn val="ctr"/>
        <c:lblOffset val="100"/>
        <c:noMultiLvlLbl val="0"/>
      </c:catAx>
      <c:valAx>
        <c:axId val="1744666448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744666032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bg1">
          <a:lumMod val="50000"/>
        </a:schemeClr>
      </a:solidFill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2BBBA3-1CF4-4A39-AB93-2074AF32B1F2}" type="datetimeFigureOut">
              <a:rPr kumimoji="1" lang="ja-JP" altLang="en-US" smtClean="0"/>
              <a:t>2023/11/18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59081B-CDFC-4262-A5FF-4A17D4EABA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4053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3943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8702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8388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411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304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26024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23092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57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96119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027497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203057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12895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186851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442517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957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CF181AD-2138-4110-A5E2-8649EDB84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ACPE-04</a:t>
            </a:r>
            <a:br>
              <a:rPr lang="en-US" dirty="0"/>
            </a:br>
            <a:br>
              <a:rPr lang="en-US" dirty="0"/>
            </a:br>
            <a:endParaRPr lang="fr-FR" dirty="0"/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15054904-277D-4336-8282-11732B047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319042"/>
            <a:ext cx="8534400" cy="1752600"/>
          </a:xfrm>
        </p:spPr>
        <p:txBody>
          <a:bodyPr/>
          <a:lstStyle/>
          <a:p>
            <a:r>
              <a:rPr lang="en-US" dirty="0"/>
              <a:t>Performance requirement proposal</a:t>
            </a:r>
            <a:endParaRPr lang="fr-FR" dirty="0"/>
          </a:p>
        </p:txBody>
      </p:sp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68DE80-5C7D-C314-E1EA-C4136247AB09}"/>
              </a:ext>
            </a:extLst>
          </p:cNvPr>
          <p:cNvSpPr txBox="1"/>
          <p:nvPr/>
        </p:nvSpPr>
        <p:spPr>
          <a:xfrm>
            <a:off x="9681040" y="631496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November 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21</a:t>
            </a:r>
            <a:r>
              <a:rPr kumimoji="0" lang="en-GB" sz="18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2023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C9B5F6-5238-A627-E293-61B65C7C66E6}"/>
              </a:ext>
            </a:extLst>
          </p:cNvPr>
          <p:cNvSpPr txBox="1"/>
          <p:nvPr/>
        </p:nvSpPr>
        <p:spPr>
          <a:xfrm>
            <a:off x="9907929" y="2315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ACPE-04-XX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7CCD86F-924C-2FF3-1286-56FD3BE0AF1D}"/>
              </a:ext>
            </a:extLst>
          </p:cNvPr>
          <p:cNvSpPr txBox="1"/>
          <p:nvPr/>
        </p:nvSpPr>
        <p:spPr>
          <a:xfrm>
            <a:off x="628140" y="1151607"/>
            <a:ext cx="7431034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Current discussion;  There are 2 kinds of  index.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requirement ; </a:t>
            </a:r>
          </a:p>
          <a:p>
            <a:pPr marL="342900" indent="-342900">
              <a:buAutoNum type="arabicPeriod"/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Collision speed at 1.0m ;  [5], [10] km/h or lower</a:t>
            </a:r>
          </a:p>
          <a:p>
            <a:pPr marL="342900" indent="-342900"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Speed reduction rate ;  30% or more (speed measuring point 1.0m) 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    ;  Based on JNCAP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8FB8462-655F-85A4-FB68-FD66704ACCC8}"/>
              </a:ext>
            </a:extLst>
          </p:cNvPr>
          <p:cNvSpPr txBox="1"/>
          <p:nvPr/>
        </p:nvSpPr>
        <p:spPr>
          <a:xfrm>
            <a:off x="593254" y="3032336"/>
            <a:ext cx="6455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Concern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There is some concern to using these kinds of 2 index.</a:t>
            </a:r>
          </a:p>
        </p:txBody>
      </p:sp>
      <p:graphicFrame>
        <p:nvGraphicFramePr>
          <p:cNvPr id="13" name="表 7">
            <a:extLst>
              <a:ext uri="{FF2B5EF4-FFF2-40B4-BE49-F238E27FC236}">
                <a16:creationId xmlns:a16="http://schemas.microsoft.com/office/drawing/2014/main" id="{03BE2437-BD0C-D2CD-A1EB-A404DB4BE5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692356"/>
              </p:ext>
            </p:extLst>
          </p:nvPr>
        </p:nvGraphicFramePr>
        <p:xfrm>
          <a:off x="292481" y="3892470"/>
          <a:ext cx="11444250" cy="24031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251">
                  <a:extLst>
                    <a:ext uri="{9D8B030D-6E8A-4147-A177-3AD203B41FA5}">
                      <a16:colId xmlns:a16="http://schemas.microsoft.com/office/drawing/2014/main" val="1585534335"/>
                    </a:ext>
                  </a:extLst>
                </a:gridCol>
                <a:gridCol w="1990840">
                  <a:extLst>
                    <a:ext uri="{9D8B030D-6E8A-4147-A177-3AD203B41FA5}">
                      <a16:colId xmlns:a16="http://schemas.microsoft.com/office/drawing/2014/main" val="1013362535"/>
                    </a:ext>
                  </a:extLst>
                </a:gridCol>
                <a:gridCol w="2244167">
                  <a:extLst>
                    <a:ext uri="{9D8B030D-6E8A-4147-A177-3AD203B41FA5}">
                      <a16:colId xmlns:a16="http://schemas.microsoft.com/office/drawing/2014/main" val="3157035295"/>
                    </a:ext>
                  </a:extLst>
                </a:gridCol>
                <a:gridCol w="3072161">
                  <a:extLst>
                    <a:ext uri="{9D8B030D-6E8A-4147-A177-3AD203B41FA5}">
                      <a16:colId xmlns:a16="http://schemas.microsoft.com/office/drawing/2014/main" val="3229877478"/>
                    </a:ext>
                  </a:extLst>
                </a:gridCol>
                <a:gridCol w="3622831">
                  <a:extLst>
                    <a:ext uri="{9D8B030D-6E8A-4147-A177-3AD203B41FA5}">
                      <a16:colId xmlns:a16="http://schemas.microsoft.com/office/drawing/2014/main" val="1121335342"/>
                    </a:ext>
                  </a:extLst>
                </a:gridCol>
              </a:tblGrid>
              <a:tr h="301006">
                <a:tc>
                  <a:txBody>
                    <a:bodyPr/>
                    <a:lstStyle/>
                    <a:p>
                      <a:endParaRPr kumimoji="1" lang="ja-JP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Requirement index (draft)</a:t>
                      </a:r>
                      <a:endParaRPr kumimoji="1" lang="ja-JP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Requirement (draft)</a:t>
                      </a:r>
                      <a:endParaRPr kumimoji="1" lang="ja-JP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Concern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400" b="1" i="0" dirty="0">
                          <a:solidFill>
                            <a:srgbClr val="3C404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Performance evaluation perspective</a:t>
                      </a:r>
                      <a:endParaRPr kumimoji="1" lang="en-US" altLang="ja-JP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038285"/>
                  </a:ext>
                </a:extLst>
              </a:tr>
              <a:tr h="940127"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１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Collision speed</a:t>
                      </a:r>
                      <a:endParaRPr kumimoji="1" lang="ja-JP" alt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Lower than [5], [10] km/h</a:t>
                      </a:r>
                    </a:p>
                    <a:p>
                      <a:endParaRPr kumimoji="1" lang="en-US" altLang="ja-JP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1.0m distance</a:t>
                      </a:r>
                      <a:endParaRPr kumimoji="1" lang="ja-JP" alt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the case of “slow acceleration vehicle”, </a:t>
                      </a:r>
                      <a:r>
                        <a:rPr kumimoji="1" lang="en-US" altLang="ja-JP" sz="1400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 is possible to achieve this value without control. </a:t>
                      </a:r>
                      <a:endParaRPr kumimoji="1" lang="ja-JP" altLang="en-US" sz="1400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400" b="0" i="0" dirty="0">
                          <a:solidFill>
                            <a:srgbClr val="3C404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appropriateness of the operation functionality cannot be evaluated.</a:t>
                      </a:r>
                      <a:endParaRPr kumimoji="1" lang="ja-JP" alt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9880292"/>
                  </a:ext>
                </a:extLst>
              </a:tr>
              <a:tr h="766946"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２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Speed reduction rate</a:t>
                      </a:r>
                      <a:r>
                        <a:rPr kumimoji="1" lang="ja-JP" alt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kumimoji="1" lang="ja-JP" alt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Speed reduction rate more than 30%</a:t>
                      </a:r>
                    </a:p>
                    <a:p>
                      <a:endParaRPr kumimoji="1" lang="en-US" altLang="ja-JP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1.0m distance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the case of “slow acceleration vehicle”, </a:t>
                      </a:r>
                      <a:r>
                        <a:rPr kumimoji="1" lang="en-US" altLang="ja-JP" sz="1400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 is not possible to achieve this value with  control. </a:t>
                      </a:r>
                      <a:endParaRPr kumimoji="1" lang="ja-JP" altLang="en-US" sz="1400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ja-JP" alt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400" b="0" i="0" dirty="0">
                          <a:solidFill>
                            <a:srgbClr val="3C404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Achieves speed reduction effect at a point far away</a:t>
                      </a:r>
                    </a:p>
                    <a:p>
                      <a:r>
                        <a:rPr lang="en-US" altLang="ja-JP" sz="1400" b="0" i="0" dirty="0">
                          <a:solidFill>
                            <a:srgbClr val="3C4043"/>
                          </a:solidFill>
                          <a:effectLst/>
                          <a:latin typeface="Roboto" panose="02000000000000000000" pitchFamily="2" charset="0"/>
                        </a:rPr>
                        <a:t>(May lead to underestimation of functionality)</a:t>
                      </a:r>
                      <a:endParaRPr kumimoji="1" lang="en-US" altLang="ja-JP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0309916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6B2CFDC-6D98-1A63-DFA0-2057B151A4D9}"/>
              </a:ext>
            </a:extLst>
          </p:cNvPr>
          <p:cNvSpPr txBox="1"/>
          <p:nvPr/>
        </p:nvSpPr>
        <p:spPr>
          <a:xfrm>
            <a:off x="1241515" y="6406995"/>
            <a:ext cx="9824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i="0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Appropriate evaluation of the system cannot be determined using a single evaluation index.</a:t>
            </a:r>
            <a:endParaRPr lang="ja-JP" altLang="en-US" b="1" dirty="0">
              <a:solidFill>
                <a:srgbClr val="0070C0"/>
              </a:solidFill>
            </a:endParaRPr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87FBE034-5307-CEAF-CAE5-0DB0087403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2653" y="1239775"/>
            <a:ext cx="3705730" cy="225308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736E9BC-7AE4-9A61-D61B-4EA4ABF586FF}"/>
              </a:ext>
            </a:extLst>
          </p:cNvPr>
          <p:cNvSpPr txBox="1"/>
          <p:nvPr/>
        </p:nvSpPr>
        <p:spPr>
          <a:xfrm>
            <a:off x="9745883" y="1534414"/>
            <a:ext cx="1207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(control image)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62136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52ABA71-3D02-8A8E-8F12-DE9B4503AB71}"/>
              </a:ext>
            </a:extLst>
          </p:cNvPr>
          <p:cNvSpPr txBox="1"/>
          <p:nvPr/>
        </p:nvSpPr>
        <p:spPr>
          <a:xfrm>
            <a:off x="892640" y="622040"/>
            <a:ext cx="10546477" cy="34163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</a:p>
          <a:p>
            <a:r>
              <a:rPr lang="en-US" altLang="ja-JP" i="0" dirty="0">
                <a:solidFill>
                  <a:srgbClr val="3C404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Set the following two types as performance evaluation index</a:t>
            </a:r>
          </a:p>
          <a:p>
            <a:endParaRPr lang="en-US" altLang="ja-JP" i="0" dirty="0">
              <a:solidFill>
                <a:srgbClr val="3C404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kumimoji="1" lang="en-US" altLang="ja-JP" b="1" dirty="0">
                <a:solidFill>
                  <a:srgbClr val="3C40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 </a:t>
            </a:r>
            <a:r>
              <a:rPr lang="en-US" altLang="ja-JP" b="1" dirty="0">
                <a:solidFill>
                  <a:srgbClr val="3C40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test ; </a:t>
            </a:r>
            <a:r>
              <a:rPr lang="en-US" altLang="ja-JP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Collision impact evaluation</a:t>
            </a:r>
            <a:endParaRPr lang="en-US" altLang="ja-JP" b="1" dirty="0">
              <a:solidFill>
                <a:srgbClr val="3C404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dirty="0">
                <a:solidFill>
                  <a:srgbClr val="3C40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kumimoji="1" lang="en-US" altLang="ja-JP" b="1" dirty="0">
                <a:solidFill>
                  <a:srgbClr val="3C40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 : Collision Speed “ 8 km/h or less ” at obstacle position 1.0m  </a:t>
            </a:r>
          </a:p>
          <a:p>
            <a:r>
              <a:rPr kumimoji="1" lang="en-US" altLang="ja-JP" dirty="0">
                <a:solidFill>
                  <a:srgbClr val="3C40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(The reason 8km/h will be shown later)</a:t>
            </a:r>
          </a:p>
          <a:p>
            <a:endParaRPr kumimoji="1" lang="en-US" altLang="ja-JP" dirty="0">
              <a:solidFill>
                <a:srgbClr val="3C404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b="1" dirty="0">
                <a:solidFill>
                  <a:srgbClr val="3C40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altLang="ja-JP" b="1" i="0" dirty="0">
                <a:solidFill>
                  <a:srgbClr val="3C404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Functional performance evaluation test ; </a:t>
            </a:r>
            <a:r>
              <a:rPr lang="en-US" altLang="ja-JP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Evaluation of acceleration suppression function</a:t>
            </a:r>
            <a:endParaRPr lang="en-US" altLang="ja-JP" b="1" i="0" dirty="0">
              <a:solidFill>
                <a:srgbClr val="3C404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dirty="0">
                <a:solidFill>
                  <a:srgbClr val="3C40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ja-JP" b="1" dirty="0">
                <a:solidFill>
                  <a:srgbClr val="3C40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 :  Speed reduction rate “30% or more” at obstacle position depend on OEM declare</a:t>
            </a:r>
          </a:p>
          <a:p>
            <a:r>
              <a:rPr lang="en-US" altLang="ja-JP" b="1" dirty="0">
                <a:solidFill>
                  <a:srgbClr val="3C40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(Select distance;  from 1.0 to [1.5] m) </a:t>
            </a:r>
          </a:p>
          <a:p>
            <a:endParaRPr kumimoji="1" lang="en-US" altLang="ja-JP" b="1" dirty="0">
              <a:solidFill>
                <a:srgbClr val="3C404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b="1" dirty="0">
                <a:solidFill>
                  <a:srgbClr val="3C40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Requirement; to meet “1. Collision speed” and “2. Speed reduction rate”  both criteria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82D641A7-0BC8-D013-D6CC-A89E79B09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0563" y="4448359"/>
            <a:ext cx="2865368" cy="203624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5E56CB8-64C2-2BA2-C15D-044474E29510}"/>
              </a:ext>
            </a:extLst>
          </p:cNvPr>
          <p:cNvSpPr txBox="1"/>
          <p:nvPr/>
        </p:nvSpPr>
        <p:spPr>
          <a:xfrm>
            <a:off x="6911654" y="4069751"/>
            <a:ext cx="3356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system </a:t>
            </a:r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(Target install)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08E8E93-60BC-F20F-0F92-1D86F908BBD4}"/>
              </a:ext>
            </a:extLst>
          </p:cNvPr>
          <p:cNvSpPr txBox="1"/>
          <p:nvPr/>
        </p:nvSpPr>
        <p:spPr>
          <a:xfrm>
            <a:off x="6048600" y="467507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Initial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4BC0721-46B9-9DBA-B2CD-7C4570783166}"/>
              </a:ext>
            </a:extLst>
          </p:cNvPr>
          <p:cNvSpPr txBox="1"/>
          <p:nvPr/>
        </p:nvSpPr>
        <p:spPr>
          <a:xfrm>
            <a:off x="5644865" y="5710685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Accelerate 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B191B31D-4CAB-94B5-4EC2-30F7FDDA34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3167" y="4491879"/>
            <a:ext cx="2664075" cy="189682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D94CF90-2EE6-1348-E5E7-1E1264EAF6C0}"/>
              </a:ext>
            </a:extLst>
          </p:cNvPr>
          <p:cNvSpPr txBox="1"/>
          <p:nvPr/>
        </p:nvSpPr>
        <p:spPr>
          <a:xfrm>
            <a:off x="3333714" y="6477971"/>
            <a:ext cx="5221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NO1: L0=1.0m       NO2 : L</a:t>
            </a:r>
            <a:r>
              <a:rPr kumimoji="1" lang="en-US" altLang="ja-JP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is selectable; 1.0m~[1.5] m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EE09D64-E55D-FA5A-34A3-01FA74FBC03B}"/>
              </a:ext>
            </a:extLst>
          </p:cNvPr>
          <p:cNvSpPr txBox="1"/>
          <p:nvPr/>
        </p:nvSpPr>
        <p:spPr>
          <a:xfrm>
            <a:off x="941204" y="470065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Initial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6C7F023-FCD1-59EC-9A77-76396174D9E9}"/>
              </a:ext>
            </a:extLst>
          </p:cNvPr>
          <p:cNvSpPr txBox="1"/>
          <p:nvPr/>
        </p:nvSpPr>
        <p:spPr>
          <a:xfrm>
            <a:off x="614992" y="5651673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Accelerate 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490EB83-B750-CF59-21F4-DCE69333E17A}"/>
              </a:ext>
            </a:extLst>
          </p:cNvPr>
          <p:cNvSpPr txBox="1"/>
          <p:nvPr/>
        </p:nvSpPr>
        <p:spPr>
          <a:xfrm>
            <a:off x="1710460" y="4117512"/>
            <a:ext cx="3132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Without 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system </a:t>
            </a:r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(No target)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588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1704952E-0306-EA6F-B8B6-AD14375E6A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9913367"/>
              </p:ext>
            </p:extLst>
          </p:nvPr>
        </p:nvGraphicFramePr>
        <p:xfrm>
          <a:off x="6712864" y="1162636"/>
          <a:ext cx="5083215" cy="3073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44E1B5DE-B15E-B0F7-C86A-106CAA37B6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8397837"/>
              </p:ext>
            </p:extLst>
          </p:nvPr>
        </p:nvGraphicFramePr>
        <p:xfrm>
          <a:off x="590309" y="1162636"/>
          <a:ext cx="5083215" cy="3073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C605733-9F0C-FE72-2B78-11F51931B544}"/>
              </a:ext>
            </a:extLst>
          </p:cNvPr>
          <p:cNvSpPr txBox="1"/>
          <p:nvPr/>
        </p:nvSpPr>
        <p:spPr>
          <a:xfrm>
            <a:off x="2352999" y="3867010"/>
            <a:ext cx="2520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/>
              <a:t>Vehicle</a:t>
            </a:r>
            <a:r>
              <a:rPr lang="ja-JP" altLang="en-US" sz="1600" b="1" dirty="0"/>
              <a:t> </a:t>
            </a:r>
            <a:r>
              <a:rPr lang="en-US" altLang="ja-JP" sz="1600" b="1" dirty="0"/>
              <a:t>Number</a:t>
            </a:r>
            <a:r>
              <a:rPr lang="ja-JP" altLang="en-US" sz="1600" b="1" dirty="0"/>
              <a:t> </a:t>
            </a:r>
            <a:r>
              <a:rPr lang="en-US" altLang="ja-JP" sz="1600" b="1" dirty="0"/>
              <a:t>(n=13)</a:t>
            </a:r>
            <a:endParaRPr kumimoji="1" lang="ja-JP" altLang="en-US" sz="1600" b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3CB302A-7024-191C-2186-CEB04F5CFB04}"/>
              </a:ext>
            </a:extLst>
          </p:cNvPr>
          <p:cNvSpPr txBox="1"/>
          <p:nvPr/>
        </p:nvSpPr>
        <p:spPr>
          <a:xfrm rot="16200000">
            <a:off x="-107799" y="2527370"/>
            <a:ext cx="17347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/>
              <a:t>Collision Speed</a:t>
            </a:r>
            <a:endParaRPr kumimoji="1" lang="ja-JP" altLang="en-US" sz="1600" b="1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FB6B9D5-82BE-23D6-CBE3-25DCBFB54443}"/>
              </a:ext>
            </a:extLst>
          </p:cNvPr>
          <p:cNvSpPr txBox="1"/>
          <p:nvPr/>
        </p:nvSpPr>
        <p:spPr>
          <a:xfrm rot="16200000">
            <a:off x="5904156" y="2359010"/>
            <a:ext cx="1943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Collision Speed</a:t>
            </a:r>
            <a:endParaRPr kumimoji="1" lang="ja-JP" altLang="en-US" sz="1600" b="1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9DC0351-08DE-C560-E23E-0062B86EB510}"/>
              </a:ext>
            </a:extLst>
          </p:cNvPr>
          <p:cNvSpPr txBox="1"/>
          <p:nvPr/>
        </p:nvSpPr>
        <p:spPr>
          <a:xfrm>
            <a:off x="8201234" y="3811213"/>
            <a:ext cx="2403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/>
              <a:t>Vehicle</a:t>
            </a:r>
            <a:r>
              <a:rPr lang="ja-JP" altLang="en-US" sz="1600" b="1" dirty="0"/>
              <a:t> </a:t>
            </a:r>
            <a:r>
              <a:rPr lang="en-US" altLang="ja-JP" sz="1600" b="1" dirty="0"/>
              <a:t>Number</a:t>
            </a:r>
            <a:r>
              <a:rPr lang="ja-JP" altLang="en-US" sz="1600" b="1" dirty="0"/>
              <a:t> </a:t>
            </a:r>
            <a:r>
              <a:rPr lang="en-US" altLang="ja-JP" sz="1600" b="1" dirty="0"/>
              <a:t>(n=6)</a:t>
            </a:r>
            <a:endParaRPr kumimoji="1" lang="ja-JP" altLang="en-US" sz="1600" b="1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E5B8996-2462-A937-B08B-A678CF5DCA0A}"/>
              </a:ext>
            </a:extLst>
          </p:cNvPr>
          <p:cNvSpPr txBox="1"/>
          <p:nvPr/>
        </p:nvSpPr>
        <p:spPr>
          <a:xfrm>
            <a:off x="585961" y="4362321"/>
            <a:ext cx="74110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ACPE test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Target Vehicle (dummy) set position ; 1.0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0" i="0" dirty="0">
                <a:solidFill>
                  <a:srgbClr val="3C404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Collision speed distribution for each vehicle when ACPE is activated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Varies depending on vehicle</a:t>
            </a:r>
            <a:endParaRPr lang="en-US" altLang="ja-JP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2F894A1-6DF7-18D4-2E45-8A8DAE75F40B}"/>
              </a:ext>
            </a:extLst>
          </p:cNvPr>
          <p:cNvSpPr txBox="1"/>
          <p:nvPr/>
        </p:nvSpPr>
        <p:spPr>
          <a:xfrm>
            <a:off x="1151648" y="543561"/>
            <a:ext cx="750096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Impact speed ; investigation from JAPAN OEM M1 vehicle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293644C-FC6D-95D1-356D-E3161026E03D}"/>
              </a:ext>
            </a:extLst>
          </p:cNvPr>
          <p:cNvSpPr txBox="1"/>
          <p:nvPr/>
        </p:nvSpPr>
        <p:spPr>
          <a:xfrm>
            <a:off x="585961" y="5683173"/>
            <a:ext cx="91085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As a common requirement for Front/Rear,  and considering past test vehicle results.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8km/h or less is proposed (measurement distance: 1.0m)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220055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1342</TotalTime>
  <Words>432</Words>
  <Application>Microsoft Office PowerPoint</Application>
  <PresentationFormat>ワイド画面</PresentationFormat>
  <Paragraphs>70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游ゴシック</vt:lpstr>
      <vt:lpstr>Arial</vt:lpstr>
      <vt:lpstr>Calibri</vt:lpstr>
      <vt:lpstr>Courier New</vt:lpstr>
      <vt:lpstr>Roboto</vt:lpstr>
      <vt:lpstr>Wingdings</vt:lpstr>
      <vt:lpstr>Masque présentation OICA</vt:lpstr>
      <vt:lpstr>ACPE-04  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Kenji Kodaka (小髙 賢二)</dc:creator>
  <cp:lastModifiedBy>Kenji Kodaka (小髙 賢二)</cp:lastModifiedBy>
  <cp:revision>4</cp:revision>
  <dcterms:created xsi:type="dcterms:W3CDTF">2023-11-14T06:35:40Z</dcterms:created>
  <dcterms:modified xsi:type="dcterms:W3CDTF">2023-11-19T00:27:51Z</dcterms:modified>
</cp:coreProperties>
</file>