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8"/>
  </p:notesMasterIdLst>
  <p:sldIdLst>
    <p:sldId id="265" r:id="rId5"/>
    <p:sldId id="266" r:id="rId6"/>
    <p:sldId id="267" r:id="rId7"/>
    <p:sldId id="259" r:id="rId8"/>
    <p:sldId id="261" r:id="rId9"/>
    <p:sldId id="268" r:id="rId10"/>
    <p:sldId id="260" r:id="rId11"/>
    <p:sldId id="264" r:id="rId12"/>
    <p:sldId id="263" r:id="rId13"/>
    <p:sldId id="269" r:id="rId14"/>
    <p:sldId id="270" r:id="rId15"/>
    <p:sldId id="27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 y="5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uden, Niels den" userId="9d38c5c0-9886-4347-a507-bce0380b039a" providerId="ADAL" clId="{205A153F-BA6F-4014-9DA2-3F7EE43D3AFD}"/>
    <pc:docChg chg="undo custSel addSld modSld sldOrd">
      <pc:chgData name="Ouden, Niels den" userId="9d38c5c0-9886-4347-a507-bce0380b039a" providerId="ADAL" clId="{205A153F-BA6F-4014-9DA2-3F7EE43D3AFD}" dt="2023-10-16T09:38:55.679" v="699" actId="108"/>
      <pc:docMkLst>
        <pc:docMk/>
      </pc:docMkLst>
      <pc:sldChg chg="modSp mod">
        <pc:chgData name="Ouden, Niels den" userId="9d38c5c0-9886-4347-a507-bce0380b039a" providerId="ADAL" clId="{205A153F-BA6F-4014-9DA2-3F7EE43D3AFD}" dt="2023-10-16T08:56:55.307" v="43" actId="20577"/>
        <pc:sldMkLst>
          <pc:docMk/>
          <pc:sldMk cId="2573287333" sldId="259"/>
        </pc:sldMkLst>
        <pc:spChg chg="mod">
          <ac:chgData name="Ouden, Niels den" userId="9d38c5c0-9886-4347-a507-bce0380b039a" providerId="ADAL" clId="{205A153F-BA6F-4014-9DA2-3F7EE43D3AFD}" dt="2023-10-16T08:56:55.307" v="43" actId="20577"/>
          <ac:spMkLst>
            <pc:docMk/>
            <pc:sldMk cId="2573287333" sldId="259"/>
            <ac:spMk id="3" creationId="{00000000-0000-0000-0000-000000000000}"/>
          </ac:spMkLst>
        </pc:spChg>
      </pc:sldChg>
      <pc:sldChg chg="modSp add mod ord">
        <pc:chgData name="Ouden, Niels den" userId="9d38c5c0-9886-4347-a507-bce0380b039a" providerId="ADAL" clId="{205A153F-BA6F-4014-9DA2-3F7EE43D3AFD}" dt="2023-10-16T09:17:58.889" v="352" actId="20577"/>
        <pc:sldMkLst>
          <pc:docMk/>
          <pc:sldMk cId="3252071224" sldId="269"/>
        </pc:sldMkLst>
        <pc:spChg chg="mod">
          <ac:chgData name="Ouden, Niels den" userId="9d38c5c0-9886-4347-a507-bce0380b039a" providerId="ADAL" clId="{205A153F-BA6F-4014-9DA2-3F7EE43D3AFD}" dt="2023-10-16T08:57:46.598" v="75" actId="20577"/>
          <ac:spMkLst>
            <pc:docMk/>
            <pc:sldMk cId="3252071224" sldId="269"/>
            <ac:spMk id="2" creationId="{00000000-0000-0000-0000-000000000000}"/>
          </ac:spMkLst>
        </pc:spChg>
        <pc:spChg chg="mod">
          <ac:chgData name="Ouden, Niels den" userId="9d38c5c0-9886-4347-a507-bce0380b039a" providerId="ADAL" clId="{205A153F-BA6F-4014-9DA2-3F7EE43D3AFD}" dt="2023-10-16T09:17:58.889" v="352" actId="20577"/>
          <ac:spMkLst>
            <pc:docMk/>
            <pc:sldMk cId="3252071224" sldId="269"/>
            <ac:spMk id="3" creationId="{00000000-0000-0000-0000-000000000000}"/>
          </ac:spMkLst>
        </pc:spChg>
      </pc:sldChg>
      <pc:sldChg chg="modSp add mod">
        <pc:chgData name="Ouden, Niels den" userId="9d38c5c0-9886-4347-a507-bce0380b039a" providerId="ADAL" clId="{205A153F-BA6F-4014-9DA2-3F7EE43D3AFD}" dt="2023-10-16T09:21:10.769" v="380" actId="255"/>
        <pc:sldMkLst>
          <pc:docMk/>
          <pc:sldMk cId="1772245745" sldId="270"/>
        </pc:sldMkLst>
        <pc:spChg chg="mod">
          <ac:chgData name="Ouden, Niels den" userId="9d38c5c0-9886-4347-a507-bce0380b039a" providerId="ADAL" clId="{205A153F-BA6F-4014-9DA2-3F7EE43D3AFD}" dt="2023-10-16T09:21:10.769" v="380" actId="255"/>
          <ac:spMkLst>
            <pc:docMk/>
            <pc:sldMk cId="1772245745" sldId="270"/>
            <ac:spMk id="3" creationId="{00000000-0000-0000-0000-000000000000}"/>
          </ac:spMkLst>
        </pc:spChg>
      </pc:sldChg>
      <pc:sldChg chg="modSp add mod">
        <pc:chgData name="Ouden, Niels den" userId="9d38c5c0-9886-4347-a507-bce0380b039a" providerId="ADAL" clId="{205A153F-BA6F-4014-9DA2-3F7EE43D3AFD}" dt="2023-10-16T09:23:09.032" v="441" actId="20577"/>
        <pc:sldMkLst>
          <pc:docMk/>
          <pc:sldMk cId="1567236704" sldId="271"/>
        </pc:sldMkLst>
        <pc:spChg chg="mod">
          <ac:chgData name="Ouden, Niels den" userId="9d38c5c0-9886-4347-a507-bce0380b039a" providerId="ADAL" clId="{205A153F-BA6F-4014-9DA2-3F7EE43D3AFD}" dt="2023-10-16T09:23:09.032" v="441" actId="20577"/>
          <ac:spMkLst>
            <pc:docMk/>
            <pc:sldMk cId="1567236704" sldId="271"/>
            <ac:spMk id="3" creationId="{00000000-0000-0000-0000-000000000000}"/>
          </ac:spMkLst>
        </pc:spChg>
      </pc:sldChg>
      <pc:sldChg chg="modSp add mod">
        <pc:chgData name="Ouden, Niels den" userId="9d38c5c0-9886-4347-a507-bce0380b039a" providerId="ADAL" clId="{205A153F-BA6F-4014-9DA2-3F7EE43D3AFD}" dt="2023-10-16T09:38:55.679" v="699" actId="108"/>
        <pc:sldMkLst>
          <pc:docMk/>
          <pc:sldMk cId="989274457" sldId="272"/>
        </pc:sldMkLst>
        <pc:spChg chg="mod">
          <ac:chgData name="Ouden, Niels den" userId="9d38c5c0-9886-4347-a507-bce0380b039a" providerId="ADAL" clId="{205A153F-BA6F-4014-9DA2-3F7EE43D3AFD}" dt="2023-10-16T09:24:53.365" v="456" actId="20577"/>
          <ac:spMkLst>
            <pc:docMk/>
            <pc:sldMk cId="989274457" sldId="272"/>
            <ac:spMk id="2" creationId="{00000000-0000-0000-0000-000000000000}"/>
          </ac:spMkLst>
        </pc:spChg>
        <pc:spChg chg="mod">
          <ac:chgData name="Ouden, Niels den" userId="9d38c5c0-9886-4347-a507-bce0380b039a" providerId="ADAL" clId="{205A153F-BA6F-4014-9DA2-3F7EE43D3AFD}" dt="2023-10-16T09:38:55.679" v="699" actId="108"/>
          <ac:spMkLst>
            <pc:docMk/>
            <pc:sldMk cId="989274457" sldId="272"/>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50A2FB-559B-4704-8115-734B0DD278FC}" type="datetimeFigureOut">
              <a:rPr lang="en-GB" smtClean="0"/>
              <a:t>16/10/2023</a:t>
            </a:fld>
            <a:endParaRPr lang="en-GB"/>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5A24C5-5E6F-4772-BC29-1E91C4F9F61B}" type="slidenum">
              <a:rPr lang="en-GB" smtClean="0"/>
              <a:t>‹nr.›</a:t>
            </a:fld>
            <a:endParaRPr lang="en-GB"/>
          </a:p>
        </p:txBody>
      </p:sp>
    </p:spTree>
    <p:extLst>
      <p:ext uri="{BB962C8B-B14F-4D97-AF65-F5344CB8AC3E}">
        <p14:creationId xmlns:p14="http://schemas.microsoft.com/office/powerpoint/2010/main" val="123341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56723CF4-5F3F-48D1-B859-759DFE8781C5}" type="slidenum">
              <a:rPr lang="de-DE" smtClean="0"/>
              <a:pPr/>
              <a:t>2</a:t>
            </a:fld>
            <a:endParaRPr lang="de-DE" dirty="0"/>
          </a:p>
        </p:txBody>
      </p:sp>
    </p:spTree>
    <p:extLst>
      <p:ext uri="{BB962C8B-B14F-4D97-AF65-F5344CB8AC3E}">
        <p14:creationId xmlns:p14="http://schemas.microsoft.com/office/powerpoint/2010/main" val="2209127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143D2D7-4F35-42F2-BD56-11CB094AF259}" type="slidenum">
              <a:rPr lang="de-DE" smtClean="0"/>
              <a:t>3</a:t>
            </a:fld>
            <a:endParaRPr lang="de-DE" dirty="0"/>
          </a:p>
        </p:txBody>
      </p:sp>
    </p:spTree>
    <p:extLst>
      <p:ext uri="{BB962C8B-B14F-4D97-AF65-F5344CB8AC3E}">
        <p14:creationId xmlns:p14="http://schemas.microsoft.com/office/powerpoint/2010/main" val="3778626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en-GB"/>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GB"/>
          </a:p>
        </p:txBody>
      </p:sp>
      <p:sp>
        <p:nvSpPr>
          <p:cNvPr id="4" name="Tijdelijke aanduiding voor datum 3"/>
          <p:cNvSpPr>
            <a:spLocks noGrp="1"/>
          </p:cNvSpPr>
          <p:nvPr>
            <p:ph type="dt" sz="half" idx="10"/>
          </p:nvPr>
        </p:nvSpPr>
        <p:spPr/>
        <p:txBody>
          <a:bodyPr/>
          <a:lstStyle/>
          <a:p>
            <a:endParaRPr lang="en-GB"/>
          </a:p>
        </p:txBody>
      </p:sp>
      <p:sp>
        <p:nvSpPr>
          <p:cNvPr id="5" name="Tijdelijke aanduiding voor voettekst 4"/>
          <p:cNvSpPr>
            <a:spLocks noGrp="1"/>
          </p:cNvSpPr>
          <p:nvPr>
            <p:ph type="ftr" sz="quarter" idx="11"/>
          </p:nvPr>
        </p:nvSpPr>
        <p:spPr/>
        <p:txBody>
          <a:bodyPr/>
          <a:lstStyle/>
          <a:p>
            <a:r>
              <a:rPr lang="sv-SE"/>
              <a:t>Report SIG AVRS - GRBP 77</a:t>
            </a:r>
            <a:endParaRPr lang="en-GB"/>
          </a:p>
        </p:txBody>
      </p:sp>
      <p:sp>
        <p:nvSpPr>
          <p:cNvPr id="6" name="Tijdelijke aanduiding voor dianummer 5"/>
          <p:cNvSpPr>
            <a:spLocks noGrp="1"/>
          </p:cNvSpPr>
          <p:nvPr>
            <p:ph type="sldNum" sz="quarter" idx="12"/>
          </p:nvPr>
        </p:nvSpPr>
        <p:spPr/>
        <p:txBody>
          <a:bodyPr/>
          <a:lstStyle/>
          <a:p>
            <a:fld id="{2841C71D-2238-443E-A15A-464DE884A775}" type="slidenum">
              <a:rPr lang="en-GB" smtClean="0"/>
              <a:t>‹nr.›</a:t>
            </a:fld>
            <a:endParaRPr lang="en-GB"/>
          </a:p>
        </p:txBody>
      </p:sp>
    </p:spTree>
    <p:extLst>
      <p:ext uri="{BB962C8B-B14F-4D97-AF65-F5344CB8AC3E}">
        <p14:creationId xmlns:p14="http://schemas.microsoft.com/office/powerpoint/2010/main" val="2586049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GB"/>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p:cNvSpPr>
            <a:spLocks noGrp="1"/>
          </p:cNvSpPr>
          <p:nvPr>
            <p:ph type="dt" sz="half" idx="10"/>
          </p:nvPr>
        </p:nvSpPr>
        <p:spPr/>
        <p:txBody>
          <a:bodyPr/>
          <a:lstStyle/>
          <a:p>
            <a:endParaRPr lang="en-GB"/>
          </a:p>
        </p:txBody>
      </p:sp>
      <p:sp>
        <p:nvSpPr>
          <p:cNvPr id="5" name="Tijdelijke aanduiding voor voettekst 4"/>
          <p:cNvSpPr>
            <a:spLocks noGrp="1"/>
          </p:cNvSpPr>
          <p:nvPr>
            <p:ph type="ftr" sz="quarter" idx="11"/>
          </p:nvPr>
        </p:nvSpPr>
        <p:spPr/>
        <p:txBody>
          <a:bodyPr/>
          <a:lstStyle/>
          <a:p>
            <a:r>
              <a:rPr lang="sv-SE"/>
              <a:t>Report SIG AVRS - GRBP 77</a:t>
            </a:r>
            <a:endParaRPr lang="en-GB"/>
          </a:p>
        </p:txBody>
      </p:sp>
      <p:sp>
        <p:nvSpPr>
          <p:cNvPr id="6" name="Tijdelijke aanduiding voor dianummer 5"/>
          <p:cNvSpPr>
            <a:spLocks noGrp="1"/>
          </p:cNvSpPr>
          <p:nvPr>
            <p:ph type="sldNum" sz="quarter" idx="12"/>
          </p:nvPr>
        </p:nvSpPr>
        <p:spPr/>
        <p:txBody>
          <a:bodyPr/>
          <a:lstStyle/>
          <a:p>
            <a:fld id="{2841C71D-2238-443E-A15A-464DE884A775}" type="slidenum">
              <a:rPr lang="en-GB" smtClean="0"/>
              <a:t>‹nr.›</a:t>
            </a:fld>
            <a:endParaRPr lang="en-GB"/>
          </a:p>
        </p:txBody>
      </p:sp>
    </p:spTree>
    <p:extLst>
      <p:ext uri="{BB962C8B-B14F-4D97-AF65-F5344CB8AC3E}">
        <p14:creationId xmlns:p14="http://schemas.microsoft.com/office/powerpoint/2010/main" val="3551394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en-GB"/>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p:cNvSpPr>
            <a:spLocks noGrp="1"/>
          </p:cNvSpPr>
          <p:nvPr>
            <p:ph type="dt" sz="half" idx="10"/>
          </p:nvPr>
        </p:nvSpPr>
        <p:spPr/>
        <p:txBody>
          <a:bodyPr/>
          <a:lstStyle/>
          <a:p>
            <a:endParaRPr lang="en-GB"/>
          </a:p>
        </p:txBody>
      </p:sp>
      <p:sp>
        <p:nvSpPr>
          <p:cNvPr id="5" name="Tijdelijke aanduiding voor voettekst 4"/>
          <p:cNvSpPr>
            <a:spLocks noGrp="1"/>
          </p:cNvSpPr>
          <p:nvPr>
            <p:ph type="ftr" sz="quarter" idx="11"/>
          </p:nvPr>
        </p:nvSpPr>
        <p:spPr/>
        <p:txBody>
          <a:bodyPr/>
          <a:lstStyle/>
          <a:p>
            <a:r>
              <a:rPr lang="sv-SE"/>
              <a:t>Report SIG AVRS - GRBP 77</a:t>
            </a:r>
            <a:endParaRPr lang="en-GB"/>
          </a:p>
        </p:txBody>
      </p:sp>
      <p:sp>
        <p:nvSpPr>
          <p:cNvPr id="6" name="Tijdelijke aanduiding voor dianummer 5"/>
          <p:cNvSpPr>
            <a:spLocks noGrp="1"/>
          </p:cNvSpPr>
          <p:nvPr>
            <p:ph type="sldNum" sz="quarter" idx="12"/>
          </p:nvPr>
        </p:nvSpPr>
        <p:spPr/>
        <p:txBody>
          <a:bodyPr/>
          <a:lstStyle/>
          <a:p>
            <a:fld id="{2841C71D-2238-443E-A15A-464DE884A775}" type="slidenum">
              <a:rPr lang="en-GB" smtClean="0"/>
              <a:t>‹nr.›</a:t>
            </a:fld>
            <a:endParaRPr lang="en-GB"/>
          </a:p>
        </p:txBody>
      </p:sp>
    </p:spTree>
    <p:extLst>
      <p:ext uri="{BB962C8B-B14F-4D97-AF65-F5344CB8AC3E}">
        <p14:creationId xmlns:p14="http://schemas.microsoft.com/office/powerpoint/2010/main" val="1929281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D193D-C45E-44E0-804D-82883133DBB6}"/>
              </a:ext>
            </a:extLst>
          </p:cNvPr>
          <p:cNvSpPr>
            <a:spLocks noGrp="1"/>
          </p:cNvSpPr>
          <p:nvPr>
            <p:ph type="title"/>
          </p:nvPr>
        </p:nvSpPr>
        <p:spPr bwMode="gray"/>
        <p:txBody>
          <a:bodyPr/>
          <a:lstStyle/>
          <a:p>
            <a:r>
              <a:rPr lang="de-DE" dirty="0"/>
              <a:t>Mastertitelformat bearbeiten</a:t>
            </a:r>
          </a:p>
        </p:txBody>
      </p:sp>
      <p:sp>
        <p:nvSpPr>
          <p:cNvPr id="3" name="Textplatzhalter 5">
            <a:extLst>
              <a:ext uri="{FF2B5EF4-FFF2-40B4-BE49-F238E27FC236}">
                <a16:creationId xmlns:a16="http://schemas.microsoft.com/office/drawing/2014/main" id="{3DA8FBB8-F138-4EBE-B59C-7ACA0C1B5C55}"/>
              </a:ext>
            </a:extLst>
          </p:cNvPr>
          <p:cNvSpPr>
            <a:spLocks noGrp="1"/>
          </p:cNvSpPr>
          <p:nvPr>
            <p:ph type="body" sz="quarter" idx="12" hasCustomPrompt="1"/>
          </p:nvPr>
        </p:nvSpPr>
        <p:spPr>
          <a:xfrm>
            <a:off x="371475" y="5979600"/>
            <a:ext cx="11449050" cy="115200"/>
          </a:xfrm>
        </p:spPr>
        <p:txBody>
          <a:bodyPr anchor="b">
            <a:spAutoFit/>
          </a:bodyPr>
          <a:lstStyle>
            <a:lvl1pPr>
              <a:defRPr sz="800"/>
            </a:lvl1pPr>
            <a:lvl2pPr marL="0" indent="0">
              <a:buNone/>
              <a:defRPr sz="700"/>
            </a:lvl2pPr>
            <a:lvl3pPr>
              <a:defRPr sz="700"/>
            </a:lvl3pPr>
            <a:lvl4pPr>
              <a:defRPr sz="700"/>
            </a:lvl4pPr>
            <a:lvl5pPr>
              <a:defRPr sz="700"/>
            </a:lvl5pPr>
          </a:lstStyle>
          <a:p>
            <a:pPr lvl="0"/>
            <a:r>
              <a:rPr lang="de-DE" dirty="0"/>
              <a:t>Quelle &amp; Fußnote</a:t>
            </a:r>
          </a:p>
        </p:txBody>
      </p:sp>
    </p:spTree>
    <p:extLst>
      <p:ext uri="{BB962C8B-B14F-4D97-AF65-F5344CB8AC3E}">
        <p14:creationId xmlns:p14="http://schemas.microsoft.com/office/powerpoint/2010/main" val="2148231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GB"/>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p:cNvSpPr>
            <a:spLocks noGrp="1"/>
          </p:cNvSpPr>
          <p:nvPr>
            <p:ph type="dt" sz="half" idx="10"/>
          </p:nvPr>
        </p:nvSpPr>
        <p:spPr/>
        <p:txBody>
          <a:bodyPr/>
          <a:lstStyle/>
          <a:p>
            <a:endParaRPr lang="en-GB"/>
          </a:p>
        </p:txBody>
      </p:sp>
      <p:sp>
        <p:nvSpPr>
          <p:cNvPr id="5" name="Tijdelijke aanduiding voor voettekst 4"/>
          <p:cNvSpPr>
            <a:spLocks noGrp="1"/>
          </p:cNvSpPr>
          <p:nvPr>
            <p:ph type="ftr" sz="quarter" idx="11"/>
          </p:nvPr>
        </p:nvSpPr>
        <p:spPr/>
        <p:txBody>
          <a:bodyPr/>
          <a:lstStyle/>
          <a:p>
            <a:r>
              <a:rPr lang="sv-SE"/>
              <a:t>Report SIG AVRS - GRBP 77</a:t>
            </a:r>
            <a:endParaRPr lang="en-GB"/>
          </a:p>
        </p:txBody>
      </p:sp>
      <p:sp>
        <p:nvSpPr>
          <p:cNvPr id="6" name="Tijdelijke aanduiding voor dianummer 5"/>
          <p:cNvSpPr>
            <a:spLocks noGrp="1"/>
          </p:cNvSpPr>
          <p:nvPr>
            <p:ph type="sldNum" sz="quarter" idx="12"/>
          </p:nvPr>
        </p:nvSpPr>
        <p:spPr/>
        <p:txBody>
          <a:bodyPr/>
          <a:lstStyle/>
          <a:p>
            <a:fld id="{2841C71D-2238-443E-A15A-464DE884A775}" type="slidenum">
              <a:rPr lang="en-GB" smtClean="0"/>
              <a:t>‹nr.›</a:t>
            </a:fld>
            <a:endParaRPr lang="en-GB"/>
          </a:p>
        </p:txBody>
      </p:sp>
    </p:spTree>
    <p:extLst>
      <p:ext uri="{BB962C8B-B14F-4D97-AF65-F5344CB8AC3E}">
        <p14:creationId xmlns:p14="http://schemas.microsoft.com/office/powerpoint/2010/main" val="558710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en-GB"/>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endParaRPr lang="en-GB"/>
          </a:p>
        </p:txBody>
      </p:sp>
      <p:sp>
        <p:nvSpPr>
          <p:cNvPr id="5" name="Tijdelijke aanduiding voor voettekst 4"/>
          <p:cNvSpPr>
            <a:spLocks noGrp="1"/>
          </p:cNvSpPr>
          <p:nvPr>
            <p:ph type="ftr" sz="quarter" idx="11"/>
          </p:nvPr>
        </p:nvSpPr>
        <p:spPr/>
        <p:txBody>
          <a:bodyPr/>
          <a:lstStyle/>
          <a:p>
            <a:r>
              <a:rPr lang="sv-SE"/>
              <a:t>Report SIG AVRS - GRBP 77</a:t>
            </a:r>
            <a:endParaRPr lang="en-GB"/>
          </a:p>
        </p:txBody>
      </p:sp>
      <p:sp>
        <p:nvSpPr>
          <p:cNvPr id="6" name="Tijdelijke aanduiding voor dianummer 5"/>
          <p:cNvSpPr>
            <a:spLocks noGrp="1"/>
          </p:cNvSpPr>
          <p:nvPr>
            <p:ph type="sldNum" sz="quarter" idx="12"/>
          </p:nvPr>
        </p:nvSpPr>
        <p:spPr/>
        <p:txBody>
          <a:bodyPr/>
          <a:lstStyle/>
          <a:p>
            <a:fld id="{2841C71D-2238-443E-A15A-464DE884A775}" type="slidenum">
              <a:rPr lang="en-GB" smtClean="0"/>
              <a:t>‹nr.›</a:t>
            </a:fld>
            <a:endParaRPr lang="en-GB"/>
          </a:p>
        </p:txBody>
      </p:sp>
    </p:spTree>
    <p:extLst>
      <p:ext uri="{BB962C8B-B14F-4D97-AF65-F5344CB8AC3E}">
        <p14:creationId xmlns:p14="http://schemas.microsoft.com/office/powerpoint/2010/main" val="323103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GB"/>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5" name="Tijdelijke aanduiding voor datum 4"/>
          <p:cNvSpPr>
            <a:spLocks noGrp="1"/>
          </p:cNvSpPr>
          <p:nvPr>
            <p:ph type="dt" sz="half" idx="10"/>
          </p:nvPr>
        </p:nvSpPr>
        <p:spPr/>
        <p:txBody>
          <a:bodyPr/>
          <a:lstStyle/>
          <a:p>
            <a:endParaRPr lang="en-GB"/>
          </a:p>
        </p:txBody>
      </p:sp>
      <p:sp>
        <p:nvSpPr>
          <p:cNvPr id="6" name="Tijdelijke aanduiding voor voettekst 5"/>
          <p:cNvSpPr>
            <a:spLocks noGrp="1"/>
          </p:cNvSpPr>
          <p:nvPr>
            <p:ph type="ftr" sz="quarter" idx="11"/>
          </p:nvPr>
        </p:nvSpPr>
        <p:spPr/>
        <p:txBody>
          <a:bodyPr/>
          <a:lstStyle/>
          <a:p>
            <a:r>
              <a:rPr lang="sv-SE"/>
              <a:t>Report SIG AVRS - GRBP 77</a:t>
            </a:r>
            <a:endParaRPr lang="en-GB"/>
          </a:p>
        </p:txBody>
      </p:sp>
      <p:sp>
        <p:nvSpPr>
          <p:cNvPr id="7" name="Tijdelijke aanduiding voor dianummer 6"/>
          <p:cNvSpPr>
            <a:spLocks noGrp="1"/>
          </p:cNvSpPr>
          <p:nvPr>
            <p:ph type="sldNum" sz="quarter" idx="12"/>
          </p:nvPr>
        </p:nvSpPr>
        <p:spPr/>
        <p:txBody>
          <a:bodyPr/>
          <a:lstStyle/>
          <a:p>
            <a:fld id="{2841C71D-2238-443E-A15A-464DE884A775}" type="slidenum">
              <a:rPr lang="en-GB" smtClean="0"/>
              <a:t>‹nr.›</a:t>
            </a:fld>
            <a:endParaRPr lang="en-GB"/>
          </a:p>
        </p:txBody>
      </p:sp>
    </p:spTree>
    <p:extLst>
      <p:ext uri="{BB962C8B-B14F-4D97-AF65-F5344CB8AC3E}">
        <p14:creationId xmlns:p14="http://schemas.microsoft.com/office/powerpoint/2010/main" val="1864050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en-GB"/>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7" name="Tijdelijke aanduiding voor datum 6"/>
          <p:cNvSpPr>
            <a:spLocks noGrp="1"/>
          </p:cNvSpPr>
          <p:nvPr>
            <p:ph type="dt" sz="half" idx="10"/>
          </p:nvPr>
        </p:nvSpPr>
        <p:spPr/>
        <p:txBody>
          <a:bodyPr/>
          <a:lstStyle/>
          <a:p>
            <a:endParaRPr lang="en-GB"/>
          </a:p>
        </p:txBody>
      </p:sp>
      <p:sp>
        <p:nvSpPr>
          <p:cNvPr id="8" name="Tijdelijke aanduiding voor voettekst 7"/>
          <p:cNvSpPr>
            <a:spLocks noGrp="1"/>
          </p:cNvSpPr>
          <p:nvPr>
            <p:ph type="ftr" sz="quarter" idx="11"/>
          </p:nvPr>
        </p:nvSpPr>
        <p:spPr/>
        <p:txBody>
          <a:bodyPr/>
          <a:lstStyle/>
          <a:p>
            <a:r>
              <a:rPr lang="sv-SE"/>
              <a:t>Report SIG AVRS - GRBP 77</a:t>
            </a:r>
            <a:endParaRPr lang="en-GB"/>
          </a:p>
        </p:txBody>
      </p:sp>
      <p:sp>
        <p:nvSpPr>
          <p:cNvPr id="9" name="Tijdelijke aanduiding voor dianummer 8"/>
          <p:cNvSpPr>
            <a:spLocks noGrp="1"/>
          </p:cNvSpPr>
          <p:nvPr>
            <p:ph type="sldNum" sz="quarter" idx="12"/>
          </p:nvPr>
        </p:nvSpPr>
        <p:spPr/>
        <p:txBody>
          <a:bodyPr/>
          <a:lstStyle/>
          <a:p>
            <a:fld id="{2841C71D-2238-443E-A15A-464DE884A775}" type="slidenum">
              <a:rPr lang="en-GB" smtClean="0"/>
              <a:t>‹nr.›</a:t>
            </a:fld>
            <a:endParaRPr lang="en-GB"/>
          </a:p>
        </p:txBody>
      </p:sp>
    </p:spTree>
    <p:extLst>
      <p:ext uri="{BB962C8B-B14F-4D97-AF65-F5344CB8AC3E}">
        <p14:creationId xmlns:p14="http://schemas.microsoft.com/office/powerpoint/2010/main" val="3733069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en-GB"/>
          </a:p>
        </p:txBody>
      </p:sp>
      <p:sp>
        <p:nvSpPr>
          <p:cNvPr id="3" name="Tijdelijke aanduiding voor datum 2"/>
          <p:cNvSpPr>
            <a:spLocks noGrp="1"/>
          </p:cNvSpPr>
          <p:nvPr>
            <p:ph type="dt" sz="half" idx="10"/>
          </p:nvPr>
        </p:nvSpPr>
        <p:spPr/>
        <p:txBody>
          <a:bodyPr/>
          <a:lstStyle/>
          <a:p>
            <a:endParaRPr lang="en-GB"/>
          </a:p>
        </p:txBody>
      </p:sp>
      <p:sp>
        <p:nvSpPr>
          <p:cNvPr id="4" name="Tijdelijke aanduiding voor voettekst 3"/>
          <p:cNvSpPr>
            <a:spLocks noGrp="1"/>
          </p:cNvSpPr>
          <p:nvPr>
            <p:ph type="ftr" sz="quarter" idx="11"/>
          </p:nvPr>
        </p:nvSpPr>
        <p:spPr/>
        <p:txBody>
          <a:bodyPr/>
          <a:lstStyle/>
          <a:p>
            <a:r>
              <a:rPr lang="sv-SE"/>
              <a:t>Report SIG AVRS - GRBP 77</a:t>
            </a:r>
            <a:endParaRPr lang="en-GB"/>
          </a:p>
        </p:txBody>
      </p:sp>
      <p:sp>
        <p:nvSpPr>
          <p:cNvPr id="5" name="Tijdelijke aanduiding voor dianummer 4"/>
          <p:cNvSpPr>
            <a:spLocks noGrp="1"/>
          </p:cNvSpPr>
          <p:nvPr>
            <p:ph type="sldNum" sz="quarter" idx="12"/>
          </p:nvPr>
        </p:nvSpPr>
        <p:spPr/>
        <p:txBody>
          <a:bodyPr/>
          <a:lstStyle/>
          <a:p>
            <a:fld id="{2841C71D-2238-443E-A15A-464DE884A775}" type="slidenum">
              <a:rPr lang="en-GB" smtClean="0"/>
              <a:t>‹nr.›</a:t>
            </a:fld>
            <a:endParaRPr lang="en-GB"/>
          </a:p>
        </p:txBody>
      </p:sp>
    </p:spTree>
    <p:extLst>
      <p:ext uri="{BB962C8B-B14F-4D97-AF65-F5344CB8AC3E}">
        <p14:creationId xmlns:p14="http://schemas.microsoft.com/office/powerpoint/2010/main" val="3669740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endParaRPr lang="en-GB"/>
          </a:p>
        </p:txBody>
      </p:sp>
      <p:sp>
        <p:nvSpPr>
          <p:cNvPr id="3" name="Tijdelijke aanduiding voor voettekst 2"/>
          <p:cNvSpPr>
            <a:spLocks noGrp="1"/>
          </p:cNvSpPr>
          <p:nvPr>
            <p:ph type="ftr" sz="quarter" idx="11"/>
          </p:nvPr>
        </p:nvSpPr>
        <p:spPr/>
        <p:txBody>
          <a:bodyPr/>
          <a:lstStyle/>
          <a:p>
            <a:r>
              <a:rPr lang="sv-SE"/>
              <a:t>Report SIG AVRS - GRBP 77</a:t>
            </a:r>
            <a:endParaRPr lang="en-GB"/>
          </a:p>
        </p:txBody>
      </p:sp>
      <p:sp>
        <p:nvSpPr>
          <p:cNvPr id="4" name="Tijdelijke aanduiding voor dianummer 3"/>
          <p:cNvSpPr>
            <a:spLocks noGrp="1"/>
          </p:cNvSpPr>
          <p:nvPr>
            <p:ph type="sldNum" sz="quarter" idx="12"/>
          </p:nvPr>
        </p:nvSpPr>
        <p:spPr/>
        <p:txBody>
          <a:bodyPr/>
          <a:lstStyle/>
          <a:p>
            <a:fld id="{2841C71D-2238-443E-A15A-464DE884A775}" type="slidenum">
              <a:rPr lang="en-GB" smtClean="0"/>
              <a:t>‹nr.›</a:t>
            </a:fld>
            <a:endParaRPr lang="en-GB"/>
          </a:p>
        </p:txBody>
      </p:sp>
    </p:spTree>
    <p:extLst>
      <p:ext uri="{BB962C8B-B14F-4D97-AF65-F5344CB8AC3E}">
        <p14:creationId xmlns:p14="http://schemas.microsoft.com/office/powerpoint/2010/main" val="1465164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en-GB"/>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endParaRPr lang="en-GB"/>
          </a:p>
        </p:txBody>
      </p:sp>
      <p:sp>
        <p:nvSpPr>
          <p:cNvPr id="6" name="Tijdelijke aanduiding voor voettekst 5"/>
          <p:cNvSpPr>
            <a:spLocks noGrp="1"/>
          </p:cNvSpPr>
          <p:nvPr>
            <p:ph type="ftr" sz="quarter" idx="11"/>
          </p:nvPr>
        </p:nvSpPr>
        <p:spPr/>
        <p:txBody>
          <a:bodyPr/>
          <a:lstStyle/>
          <a:p>
            <a:r>
              <a:rPr lang="sv-SE"/>
              <a:t>Report SIG AVRS - GRBP 77</a:t>
            </a:r>
            <a:endParaRPr lang="en-GB"/>
          </a:p>
        </p:txBody>
      </p:sp>
      <p:sp>
        <p:nvSpPr>
          <p:cNvPr id="7" name="Tijdelijke aanduiding voor dianummer 6"/>
          <p:cNvSpPr>
            <a:spLocks noGrp="1"/>
          </p:cNvSpPr>
          <p:nvPr>
            <p:ph type="sldNum" sz="quarter" idx="12"/>
          </p:nvPr>
        </p:nvSpPr>
        <p:spPr/>
        <p:txBody>
          <a:bodyPr/>
          <a:lstStyle/>
          <a:p>
            <a:fld id="{2841C71D-2238-443E-A15A-464DE884A775}" type="slidenum">
              <a:rPr lang="en-GB" smtClean="0"/>
              <a:t>‹nr.›</a:t>
            </a:fld>
            <a:endParaRPr lang="en-GB"/>
          </a:p>
        </p:txBody>
      </p:sp>
    </p:spTree>
    <p:extLst>
      <p:ext uri="{BB962C8B-B14F-4D97-AF65-F5344CB8AC3E}">
        <p14:creationId xmlns:p14="http://schemas.microsoft.com/office/powerpoint/2010/main" val="3340150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en-GB"/>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endParaRPr lang="en-GB"/>
          </a:p>
        </p:txBody>
      </p:sp>
      <p:sp>
        <p:nvSpPr>
          <p:cNvPr id="6" name="Tijdelijke aanduiding voor voettekst 5"/>
          <p:cNvSpPr>
            <a:spLocks noGrp="1"/>
          </p:cNvSpPr>
          <p:nvPr>
            <p:ph type="ftr" sz="quarter" idx="11"/>
          </p:nvPr>
        </p:nvSpPr>
        <p:spPr/>
        <p:txBody>
          <a:bodyPr/>
          <a:lstStyle/>
          <a:p>
            <a:r>
              <a:rPr lang="sv-SE"/>
              <a:t>Report SIG AVRS - GRBP 77</a:t>
            </a:r>
            <a:endParaRPr lang="en-GB"/>
          </a:p>
        </p:txBody>
      </p:sp>
      <p:sp>
        <p:nvSpPr>
          <p:cNvPr id="7" name="Tijdelijke aanduiding voor dianummer 6"/>
          <p:cNvSpPr>
            <a:spLocks noGrp="1"/>
          </p:cNvSpPr>
          <p:nvPr>
            <p:ph type="sldNum" sz="quarter" idx="12"/>
          </p:nvPr>
        </p:nvSpPr>
        <p:spPr/>
        <p:txBody>
          <a:bodyPr/>
          <a:lstStyle/>
          <a:p>
            <a:fld id="{2841C71D-2238-443E-A15A-464DE884A775}" type="slidenum">
              <a:rPr lang="en-GB" smtClean="0"/>
              <a:t>‹nr.›</a:t>
            </a:fld>
            <a:endParaRPr lang="en-GB"/>
          </a:p>
        </p:txBody>
      </p:sp>
    </p:spTree>
    <p:extLst>
      <p:ext uri="{BB962C8B-B14F-4D97-AF65-F5344CB8AC3E}">
        <p14:creationId xmlns:p14="http://schemas.microsoft.com/office/powerpoint/2010/main" val="742868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en-GB"/>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Report SIG AVRS - GRBP 77</a:t>
            </a:r>
            <a:endParaRPr lang="en-GB"/>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41C71D-2238-443E-A15A-464DE884A775}" type="slidenum">
              <a:rPr lang="en-GB" smtClean="0"/>
              <a:t>‹nr.›</a:t>
            </a:fld>
            <a:endParaRPr lang="en-GB"/>
          </a:p>
        </p:txBody>
      </p:sp>
    </p:spTree>
    <p:extLst>
      <p:ext uri="{BB962C8B-B14F-4D97-AF65-F5344CB8AC3E}">
        <p14:creationId xmlns:p14="http://schemas.microsoft.com/office/powerpoint/2010/main" val="2387343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2.xml"/><Relationship Id="rId7" Type="http://schemas.openxmlformats.org/officeDocument/2006/relationships/oleObject" Target="../embeddings/oleObject3.bin"/><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emf"/><Relationship Id="rId11" Type="http://schemas.openxmlformats.org/officeDocument/2006/relationships/image" Target="../media/image5.svg"/><Relationship Id="rId5" Type="http://schemas.openxmlformats.org/officeDocument/2006/relationships/oleObject" Target="../embeddings/oleObject2.bin"/><Relationship Id="rId10" Type="http://schemas.openxmlformats.org/officeDocument/2006/relationships/image" Target="../media/image4.png"/><Relationship Id="rId4" Type="http://schemas.openxmlformats.org/officeDocument/2006/relationships/notesSlide" Target="../notesSlides/notesSlide1.xml"/><Relationship Id="rId9" Type="http://schemas.openxmlformats.org/officeDocument/2006/relationships/image" Target="../media/image3.sv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4.xml"/><Relationship Id="rId6" Type="http://schemas.openxmlformats.org/officeDocument/2006/relationships/hyperlink" Target="https://wiki.unece.org/pages/viewpage.action?pageId=198672917&amp;src=contextnavpagetreemode" TargetMode="External"/><Relationship Id="rId5" Type="http://schemas.openxmlformats.org/officeDocument/2006/relationships/image" Target="../media/image1.emf"/><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0CBB3CF1-97B7-4E04-B163-2836B63CF88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7" name="Objekt 6" hidden="1">
                        <a:extLst>
                          <a:ext uri="{FF2B5EF4-FFF2-40B4-BE49-F238E27FC236}">
                            <a16:creationId xmlns:a16="http://schemas.microsoft.com/office/drawing/2014/main" id="{0CBB3CF1-97B7-4E04-B163-2836B63CF88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A126C82-208A-4942-A7F6-8E5D375728F5}"/>
              </a:ext>
            </a:extLst>
          </p:cNvPr>
          <p:cNvSpPr>
            <a:spLocks noGrp="1"/>
          </p:cNvSpPr>
          <p:nvPr>
            <p:ph type="ctrTitle"/>
          </p:nvPr>
        </p:nvSpPr>
        <p:spPr/>
        <p:txBody>
          <a:bodyPr vert="horz">
            <a:normAutofit/>
          </a:bodyPr>
          <a:lstStyle/>
          <a:p>
            <a:r>
              <a:rPr lang="en-GB" sz="4000" b="1" dirty="0"/>
              <a:t>Report to ‘</a:t>
            </a:r>
            <a:r>
              <a:rPr lang="en-US" sz="4000" b="1" dirty="0"/>
              <a:t>Joint session of the WP.29 expert groups on regulatory fitness for automated driving system’</a:t>
            </a:r>
            <a:endParaRPr lang="en-GB" sz="4000" b="1" dirty="0"/>
          </a:p>
        </p:txBody>
      </p:sp>
      <p:sp>
        <p:nvSpPr>
          <p:cNvPr id="3" name="Subtitle 2">
            <a:extLst>
              <a:ext uri="{FF2B5EF4-FFF2-40B4-BE49-F238E27FC236}">
                <a16:creationId xmlns:a16="http://schemas.microsoft.com/office/drawing/2014/main" id="{CAD92662-9D5D-46D5-9C8A-7E4B76847114}"/>
              </a:ext>
            </a:extLst>
          </p:cNvPr>
          <p:cNvSpPr>
            <a:spLocks noGrp="1"/>
          </p:cNvSpPr>
          <p:nvPr>
            <p:ph type="subTitle" idx="1"/>
          </p:nvPr>
        </p:nvSpPr>
        <p:spPr>
          <a:xfrm>
            <a:off x="1305097" y="3602038"/>
            <a:ext cx="9648673" cy="1655762"/>
          </a:xfrm>
        </p:spPr>
        <p:txBody>
          <a:bodyPr>
            <a:normAutofit/>
          </a:bodyPr>
          <a:lstStyle/>
          <a:p>
            <a:r>
              <a:rPr lang="en-GB" sz="2800" dirty="0"/>
              <a:t>Task Force Automated Vehicles Regulation Screening </a:t>
            </a:r>
          </a:p>
          <a:p>
            <a:r>
              <a:rPr lang="en-GB" sz="2800" dirty="0"/>
              <a:t>(TF-AVRS)</a:t>
            </a:r>
          </a:p>
        </p:txBody>
      </p:sp>
      <p:sp>
        <p:nvSpPr>
          <p:cNvPr id="4" name="TextBox 3">
            <a:extLst>
              <a:ext uri="{FF2B5EF4-FFF2-40B4-BE49-F238E27FC236}">
                <a16:creationId xmlns:a16="http://schemas.microsoft.com/office/drawing/2014/main" id="{5BA46932-961C-4162-8C77-9056444970D8}"/>
              </a:ext>
            </a:extLst>
          </p:cNvPr>
          <p:cNvSpPr txBox="1"/>
          <p:nvPr/>
        </p:nvSpPr>
        <p:spPr>
          <a:xfrm>
            <a:off x="833120" y="375920"/>
            <a:ext cx="3213124" cy="369332"/>
          </a:xfrm>
          <a:prstGeom prst="rect">
            <a:avLst/>
          </a:prstGeom>
          <a:noFill/>
        </p:spPr>
        <p:txBody>
          <a:bodyPr wrap="none" rtlCol="0">
            <a:spAutoFit/>
          </a:bodyPr>
          <a:lstStyle/>
          <a:p>
            <a:r>
              <a:rPr lang="en-GB" b="1" dirty="0"/>
              <a:t>Transmitted by the Netherlands</a:t>
            </a:r>
          </a:p>
        </p:txBody>
      </p:sp>
      <p:sp>
        <p:nvSpPr>
          <p:cNvPr id="5" name="TextBox 4">
            <a:extLst>
              <a:ext uri="{FF2B5EF4-FFF2-40B4-BE49-F238E27FC236}">
                <a16:creationId xmlns:a16="http://schemas.microsoft.com/office/drawing/2014/main" id="{F6FC4AF4-E468-4466-AB2F-DF925A5E6D87}"/>
              </a:ext>
            </a:extLst>
          </p:cNvPr>
          <p:cNvSpPr txBox="1"/>
          <p:nvPr/>
        </p:nvSpPr>
        <p:spPr>
          <a:xfrm>
            <a:off x="7699739" y="283566"/>
            <a:ext cx="3140027" cy="923330"/>
          </a:xfrm>
          <a:prstGeom prst="rect">
            <a:avLst/>
          </a:prstGeom>
          <a:noFill/>
        </p:spPr>
        <p:txBody>
          <a:bodyPr wrap="none" rtlCol="0">
            <a:spAutoFit/>
          </a:bodyPr>
          <a:lstStyle/>
          <a:p>
            <a:r>
              <a:rPr lang="en-GB" dirty="0"/>
              <a:t>Informal Document </a:t>
            </a:r>
            <a:r>
              <a:rPr lang="en-GB" b="1" dirty="0"/>
              <a:t>FADS-J1-XX</a:t>
            </a:r>
          </a:p>
          <a:p>
            <a:r>
              <a:rPr lang="en-GB" dirty="0"/>
              <a:t>16</a:t>
            </a:r>
            <a:r>
              <a:rPr lang="en-GB" baseline="30000" dirty="0"/>
              <a:t>th</a:t>
            </a:r>
            <a:r>
              <a:rPr lang="en-GB" dirty="0"/>
              <a:t> – 17</a:t>
            </a:r>
            <a:r>
              <a:rPr lang="en-GB" baseline="30000" dirty="0"/>
              <a:t>th</a:t>
            </a:r>
            <a:r>
              <a:rPr lang="en-GB" dirty="0"/>
              <a:t> of October, 2023, </a:t>
            </a:r>
          </a:p>
          <a:p>
            <a:r>
              <a:rPr lang="en-GB" dirty="0"/>
              <a:t>agenda item 5</a:t>
            </a:r>
          </a:p>
        </p:txBody>
      </p:sp>
    </p:spTree>
    <p:extLst>
      <p:ext uri="{BB962C8B-B14F-4D97-AF65-F5344CB8AC3E}">
        <p14:creationId xmlns:p14="http://schemas.microsoft.com/office/powerpoint/2010/main" val="2574424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Back-up related to Test modes</a:t>
            </a:r>
          </a:p>
        </p:txBody>
      </p:sp>
      <p:sp>
        <p:nvSpPr>
          <p:cNvPr id="3" name="Tijdelijke aanduiding voor inhoud 2"/>
          <p:cNvSpPr>
            <a:spLocks noGrp="1"/>
          </p:cNvSpPr>
          <p:nvPr>
            <p:ph idx="1"/>
          </p:nvPr>
        </p:nvSpPr>
        <p:spPr/>
        <p:txBody>
          <a:bodyPr/>
          <a:lstStyle/>
          <a:p>
            <a:r>
              <a:rPr lang="en-GB" dirty="0"/>
              <a:t>Some emission Regulations make use of vehicle test modes.</a:t>
            </a:r>
          </a:p>
          <a:p>
            <a:r>
              <a:rPr lang="en-GB" dirty="0"/>
              <a:t>UN R154 is an example where vehicle test modes are used. </a:t>
            </a:r>
          </a:p>
          <a:p>
            <a:r>
              <a:rPr lang="en-GB" dirty="0"/>
              <a:t>The Regulation refers to “Vehicle </a:t>
            </a:r>
            <a:r>
              <a:rPr lang="en-GB" dirty="0" err="1"/>
              <a:t>coastdown</a:t>
            </a:r>
            <a:r>
              <a:rPr lang="en-GB" dirty="0"/>
              <a:t> mode” and “Vehicle’s dynamometer operation mode”.</a:t>
            </a:r>
          </a:p>
          <a:p>
            <a:endParaRPr lang="en-GB" dirty="0"/>
          </a:p>
        </p:txBody>
      </p:sp>
      <p:sp>
        <p:nvSpPr>
          <p:cNvPr id="5" name="Tijdelijke aanduiding voor dianummer 4"/>
          <p:cNvSpPr>
            <a:spLocks noGrp="1"/>
          </p:cNvSpPr>
          <p:nvPr>
            <p:ph type="sldNum" sz="quarter" idx="12"/>
          </p:nvPr>
        </p:nvSpPr>
        <p:spPr/>
        <p:txBody>
          <a:bodyPr/>
          <a:lstStyle/>
          <a:p>
            <a:fld id="{2841C71D-2238-443E-A15A-464DE884A775}" type="slidenum">
              <a:rPr lang="en-GB" smtClean="0"/>
              <a:t>10</a:t>
            </a:fld>
            <a:endParaRPr lang="en-GB"/>
          </a:p>
        </p:txBody>
      </p:sp>
      <p:sp>
        <p:nvSpPr>
          <p:cNvPr id="4" name="Tijdelijke aanduiding voor voettekst 5">
            <a:extLst>
              <a:ext uri="{FF2B5EF4-FFF2-40B4-BE49-F238E27FC236}">
                <a16:creationId xmlns:a16="http://schemas.microsoft.com/office/drawing/2014/main" id="{068B7047-F8F6-D934-7576-1299920E8960}"/>
              </a:ext>
            </a:extLst>
          </p:cNvPr>
          <p:cNvSpPr>
            <a:spLocks noGrp="1"/>
          </p:cNvSpPr>
          <p:nvPr>
            <p:ph type="ftr" sz="quarter" idx="11"/>
          </p:nvPr>
        </p:nvSpPr>
        <p:spPr>
          <a:xfrm>
            <a:off x="4038600" y="6356350"/>
            <a:ext cx="4114800" cy="365125"/>
          </a:xfrm>
        </p:spPr>
        <p:txBody>
          <a:bodyPr/>
          <a:lstStyle/>
          <a:p>
            <a:r>
              <a:rPr lang="sv-SE" dirty="0"/>
              <a:t>Report TF-AVRS – FADS Joint Session</a:t>
            </a:r>
            <a:endParaRPr lang="en-GB" dirty="0"/>
          </a:p>
        </p:txBody>
      </p:sp>
    </p:spTree>
    <p:extLst>
      <p:ext uri="{BB962C8B-B14F-4D97-AF65-F5344CB8AC3E}">
        <p14:creationId xmlns:p14="http://schemas.microsoft.com/office/powerpoint/2010/main" val="3252071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Back-up related to Test modes</a:t>
            </a:r>
          </a:p>
        </p:txBody>
      </p:sp>
      <p:sp>
        <p:nvSpPr>
          <p:cNvPr id="3" name="Tijdelijke aanduiding voor inhoud 2"/>
          <p:cNvSpPr>
            <a:spLocks noGrp="1"/>
          </p:cNvSpPr>
          <p:nvPr>
            <p:ph idx="1"/>
          </p:nvPr>
        </p:nvSpPr>
        <p:spPr/>
        <p:txBody>
          <a:bodyPr>
            <a:normAutofit/>
          </a:bodyPr>
          <a:lstStyle/>
          <a:p>
            <a:r>
              <a:rPr lang="en-GB" dirty="0"/>
              <a:t>Vehicle </a:t>
            </a:r>
            <a:r>
              <a:rPr lang="en-GB" dirty="0" err="1"/>
              <a:t>coastdown</a:t>
            </a:r>
            <a:r>
              <a:rPr lang="en-GB" dirty="0"/>
              <a:t> mode;</a:t>
            </a:r>
          </a:p>
          <a:p>
            <a:r>
              <a:rPr lang="en-US" sz="1600" dirty="0"/>
              <a:t>3.2.21. "Vehicle </a:t>
            </a:r>
            <a:r>
              <a:rPr lang="en-US" sz="1600" dirty="0" err="1"/>
              <a:t>coastdown</a:t>
            </a:r>
            <a:r>
              <a:rPr lang="en-US" sz="1600" dirty="0"/>
              <a:t> mode" means a system of operation enabling an accurate and repeatable determination of road load and an accurate dynamometer setting.</a:t>
            </a:r>
          </a:p>
          <a:p>
            <a:r>
              <a:rPr lang="en-US" sz="1600" dirty="0"/>
              <a:t>4.2.1.8.5. Vehicle </a:t>
            </a:r>
            <a:r>
              <a:rPr lang="en-US" sz="1600" dirty="0" err="1"/>
              <a:t>coastdown</a:t>
            </a:r>
            <a:r>
              <a:rPr lang="en-US" sz="1600" dirty="0"/>
              <a:t> mode</a:t>
            </a:r>
          </a:p>
          <a:p>
            <a:r>
              <a:rPr lang="en-US" sz="1600" dirty="0"/>
              <a:t>If the determined dynamometer settings cannot meet the criteria described in paragraphs 8.1.3. or 8.2.3. of this annex due to non-reproducible forces, the vehicle shall be equipped with a vehicle </a:t>
            </a:r>
            <a:r>
              <a:rPr lang="en-US" sz="1600" dirty="0" err="1"/>
              <a:t>coastdown</a:t>
            </a:r>
            <a:r>
              <a:rPr lang="en-US" sz="1600" dirty="0"/>
              <a:t> mode. The vehicle </a:t>
            </a:r>
            <a:r>
              <a:rPr lang="en-US" sz="1600" dirty="0" err="1"/>
              <a:t>coastdown</a:t>
            </a:r>
            <a:r>
              <a:rPr lang="en-US" sz="1600" dirty="0"/>
              <a:t> mode shall be approved and its use shall be recorded by the responsible authority.</a:t>
            </a:r>
          </a:p>
          <a:p>
            <a:r>
              <a:rPr lang="en-US" sz="1600" dirty="0"/>
              <a:t>If a vehicle is equipped with a vehicle </a:t>
            </a:r>
            <a:r>
              <a:rPr lang="en-US" sz="1600" dirty="0" err="1"/>
              <a:t>coastdown</a:t>
            </a:r>
            <a:r>
              <a:rPr lang="en-US" sz="1600" dirty="0"/>
              <a:t> mode, it shall be engaged both during road load determination and on the chassis dynamometer.</a:t>
            </a:r>
          </a:p>
          <a:p>
            <a:r>
              <a:rPr lang="en-US" sz="1600" dirty="0"/>
              <a:t>7.3.2. If the determination of dynamometer settings cannot meet the criteria described in paragraph 8.1.3. of this annex due to non-reproducible forces, the vehicle shall be equipped with a vehicle </a:t>
            </a:r>
            <a:r>
              <a:rPr lang="en-US" sz="1600" dirty="0" err="1"/>
              <a:t>coastdown</a:t>
            </a:r>
            <a:r>
              <a:rPr lang="en-US" sz="1600" dirty="0"/>
              <a:t> mode. The </a:t>
            </a:r>
            <a:r>
              <a:rPr lang="en-US" sz="1600" dirty="0" err="1"/>
              <a:t>coastdown</a:t>
            </a:r>
            <a:r>
              <a:rPr lang="en-US" sz="1600" dirty="0"/>
              <a:t> mode shall be approved by the responsible authority and its use shall be included in all relevant test reports.</a:t>
            </a:r>
          </a:p>
          <a:p>
            <a:r>
              <a:rPr lang="en-US" sz="1600" dirty="0"/>
              <a:t>If a vehicle is equipped with a vehicle </a:t>
            </a:r>
            <a:r>
              <a:rPr lang="en-US" sz="1600" dirty="0" err="1"/>
              <a:t>coastdown</a:t>
            </a:r>
            <a:r>
              <a:rPr lang="en-US" sz="1600" dirty="0"/>
              <a:t> mode, it shall be engaged both during road load determination and on the chassis dynamometer.</a:t>
            </a:r>
          </a:p>
          <a:p>
            <a:endParaRPr lang="en-GB" dirty="0"/>
          </a:p>
        </p:txBody>
      </p:sp>
      <p:sp>
        <p:nvSpPr>
          <p:cNvPr id="5" name="Tijdelijke aanduiding voor dianummer 4"/>
          <p:cNvSpPr>
            <a:spLocks noGrp="1"/>
          </p:cNvSpPr>
          <p:nvPr>
            <p:ph type="sldNum" sz="quarter" idx="12"/>
          </p:nvPr>
        </p:nvSpPr>
        <p:spPr/>
        <p:txBody>
          <a:bodyPr/>
          <a:lstStyle/>
          <a:p>
            <a:fld id="{2841C71D-2238-443E-A15A-464DE884A775}" type="slidenum">
              <a:rPr lang="en-GB" smtClean="0"/>
              <a:t>11</a:t>
            </a:fld>
            <a:endParaRPr lang="en-GB"/>
          </a:p>
        </p:txBody>
      </p:sp>
      <p:sp>
        <p:nvSpPr>
          <p:cNvPr id="4" name="Tijdelijke aanduiding voor voettekst 5">
            <a:extLst>
              <a:ext uri="{FF2B5EF4-FFF2-40B4-BE49-F238E27FC236}">
                <a16:creationId xmlns:a16="http://schemas.microsoft.com/office/drawing/2014/main" id="{068B7047-F8F6-D934-7576-1299920E8960}"/>
              </a:ext>
            </a:extLst>
          </p:cNvPr>
          <p:cNvSpPr>
            <a:spLocks noGrp="1"/>
          </p:cNvSpPr>
          <p:nvPr>
            <p:ph type="ftr" sz="quarter" idx="11"/>
          </p:nvPr>
        </p:nvSpPr>
        <p:spPr>
          <a:xfrm>
            <a:off x="4038600" y="6356350"/>
            <a:ext cx="4114800" cy="365125"/>
          </a:xfrm>
        </p:spPr>
        <p:txBody>
          <a:bodyPr/>
          <a:lstStyle/>
          <a:p>
            <a:r>
              <a:rPr lang="sv-SE" dirty="0"/>
              <a:t>Report TF-AVRS – FADS Joint Session</a:t>
            </a:r>
            <a:endParaRPr lang="en-GB" dirty="0"/>
          </a:p>
        </p:txBody>
      </p:sp>
    </p:spTree>
    <p:extLst>
      <p:ext uri="{BB962C8B-B14F-4D97-AF65-F5344CB8AC3E}">
        <p14:creationId xmlns:p14="http://schemas.microsoft.com/office/powerpoint/2010/main" val="17722457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Back-up related to Test modes</a:t>
            </a:r>
          </a:p>
        </p:txBody>
      </p:sp>
      <p:sp>
        <p:nvSpPr>
          <p:cNvPr id="3" name="Tijdelijke aanduiding voor inhoud 2"/>
          <p:cNvSpPr>
            <a:spLocks noGrp="1"/>
          </p:cNvSpPr>
          <p:nvPr>
            <p:ph idx="1"/>
          </p:nvPr>
        </p:nvSpPr>
        <p:spPr/>
        <p:txBody>
          <a:bodyPr>
            <a:normAutofit/>
          </a:bodyPr>
          <a:lstStyle/>
          <a:p>
            <a:r>
              <a:rPr lang="en-GB" dirty="0"/>
              <a:t>Vehicle’s dynamometer operation mode;</a:t>
            </a:r>
          </a:p>
          <a:p>
            <a:r>
              <a:rPr lang="en-GB" sz="1600" dirty="0">
                <a:effectLst/>
                <a:latin typeface="Calibri" panose="020F0502020204030204" pitchFamily="34" charset="0"/>
                <a:ea typeface="Calibri" panose="020F0502020204030204" pitchFamily="34" charset="0"/>
              </a:rPr>
              <a:t>2.4.2.2. The vehicle’s dynamometer operation mode, if any, shall be activated by using the manufacturer's instruction (e.g. using vehicle steering wheel buttons in a special sequence, using the manufacturer’s workshop tester, removing a fuse).</a:t>
            </a:r>
            <a:endParaRPr lang="nl-NL" sz="1600" dirty="0">
              <a:latin typeface="Calibri" panose="020F0502020204030204" pitchFamily="34" charset="0"/>
              <a:ea typeface="Calibri" panose="020F0502020204030204" pitchFamily="34" charset="0"/>
            </a:endParaRPr>
          </a:p>
          <a:p>
            <a:r>
              <a:rPr lang="en-GB" sz="1600" dirty="0">
                <a:effectLst/>
                <a:latin typeface="Calibri" panose="020F0502020204030204" pitchFamily="34" charset="0"/>
                <a:ea typeface="Calibri" panose="020F0502020204030204" pitchFamily="34" charset="0"/>
              </a:rPr>
              <a:t>The manufacturer shall provide the responsible authority a list of the deactivated devices and/or functionalities and justification for the deactivation. The dynamometer operation mode shall be approved by the responsible authority and the use of a dynamometer operation mode shall be recorded.</a:t>
            </a:r>
            <a:endParaRPr lang="nl-NL" sz="1600" dirty="0">
              <a:effectLst/>
              <a:latin typeface="Calibri" panose="020F0502020204030204" pitchFamily="34" charset="0"/>
              <a:ea typeface="Calibri" panose="020F0502020204030204" pitchFamily="34" charset="0"/>
            </a:endParaRPr>
          </a:p>
          <a:p>
            <a:r>
              <a:rPr lang="en-GB" sz="1600" dirty="0">
                <a:effectLst/>
                <a:latin typeface="Calibri" panose="020F0502020204030204" pitchFamily="34" charset="0"/>
                <a:ea typeface="Calibri" panose="020F0502020204030204" pitchFamily="34" charset="0"/>
              </a:rPr>
              <a:t>2.4.2.3. The vehicle’s dynamometer operation mode shall not activate, modulate, delay or deactivate the operation of any part (with the exclusion of the coasting functionality) that affects the emissions and fuel consumption under the test conditions. Any device that affects the operation on a chassis dynamometer shall be set to ensure a proper operation.</a:t>
            </a:r>
            <a:endParaRPr lang="nl-NL" sz="1600" dirty="0">
              <a:effectLst/>
              <a:latin typeface="Calibri" panose="020F0502020204030204" pitchFamily="34" charset="0"/>
              <a:ea typeface="Calibri" panose="020F0502020204030204" pitchFamily="34" charset="0"/>
            </a:endParaRPr>
          </a:p>
          <a:p>
            <a:r>
              <a:rPr lang="en-GB" sz="1600" dirty="0">
                <a:effectLst/>
                <a:latin typeface="Calibri" panose="020F0502020204030204" pitchFamily="34" charset="0"/>
                <a:ea typeface="Calibri" panose="020F0502020204030204" pitchFamily="34" charset="0"/>
              </a:rPr>
              <a:t>2.4.2.4.4. If the test vehicle is tested on a 4WD dynamometer in 2WD operation the wheels on the non-powered axle may rotate during the test, provided that the vehicle dynamometer operation mode and vehicle </a:t>
            </a:r>
            <a:r>
              <a:rPr lang="en-GB" sz="1600" dirty="0" err="1">
                <a:effectLst/>
                <a:latin typeface="Calibri" panose="020F0502020204030204" pitchFamily="34" charset="0"/>
                <a:ea typeface="Calibri" panose="020F0502020204030204" pitchFamily="34" charset="0"/>
              </a:rPr>
              <a:t>coastdown</a:t>
            </a:r>
            <a:r>
              <a:rPr lang="en-GB" sz="1600" dirty="0">
                <a:effectLst/>
                <a:latin typeface="Calibri" panose="020F0502020204030204" pitchFamily="34" charset="0"/>
                <a:ea typeface="Calibri" panose="020F0502020204030204" pitchFamily="34" charset="0"/>
              </a:rPr>
              <a:t> mode support this way of operation.</a:t>
            </a:r>
            <a:endParaRPr lang="nl-NL" sz="1600" dirty="0">
              <a:effectLst/>
              <a:latin typeface="Calibri" panose="020F0502020204030204" pitchFamily="34" charset="0"/>
              <a:ea typeface="Calibri" panose="020F0502020204030204" pitchFamily="34" charset="0"/>
            </a:endParaRPr>
          </a:p>
        </p:txBody>
      </p:sp>
      <p:sp>
        <p:nvSpPr>
          <p:cNvPr id="5" name="Tijdelijke aanduiding voor dianummer 4"/>
          <p:cNvSpPr>
            <a:spLocks noGrp="1"/>
          </p:cNvSpPr>
          <p:nvPr>
            <p:ph type="sldNum" sz="quarter" idx="12"/>
          </p:nvPr>
        </p:nvSpPr>
        <p:spPr/>
        <p:txBody>
          <a:bodyPr/>
          <a:lstStyle/>
          <a:p>
            <a:fld id="{2841C71D-2238-443E-A15A-464DE884A775}" type="slidenum">
              <a:rPr lang="en-GB" smtClean="0"/>
              <a:t>12</a:t>
            </a:fld>
            <a:endParaRPr lang="en-GB"/>
          </a:p>
        </p:txBody>
      </p:sp>
      <p:sp>
        <p:nvSpPr>
          <p:cNvPr id="4" name="Tijdelijke aanduiding voor voettekst 5">
            <a:extLst>
              <a:ext uri="{FF2B5EF4-FFF2-40B4-BE49-F238E27FC236}">
                <a16:creationId xmlns:a16="http://schemas.microsoft.com/office/drawing/2014/main" id="{068B7047-F8F6-D934-7576-1299920E8960}"/>
              </a:ext>
            </a:extLst>
          </p:cNvPr>
          <p:cNvSpPr>
            <a:spLocks noGrp="1"/>
          </p:cNvSpPr>
          <p:nvPr>
            <p:ph type="ftr" sz="quarter" idx="11"/>
          </p:nvPr>
        </p:nvSpPr>
        <p:spPr>
          <a:xfrm>
            <a:off x="4038600" y="6356350"/>
            <a:ext cx="4114800" cy="365125"/>
          </a:xfrm>
        </p:spPr>
        <p:txBody>
          <a:bodyPr/>
          <a:lstStyle/>
          <a:p>
            <a:r>
              <a:rPr lang="sv-SE" dirty="0"/>
              <a:t>Report TF-AVRS – FADS Joint Session</a:t>
            </a:r>
            <a:endParaRPr lang="en-GB" dirty="0"/>
          </a:p>
        </p:txBody>
      </p:sp>
    </p:spTree>
    <p:extLst>
      <p:ext uri="{BB962C8B-B14F-4D97-AF65-F5344CB8AC3E}">
        <p14:creationId xmlns:p14="http://schemas.microsoft.com/office/powerpoint/2010/main" val="1567236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Back-up related to Testing robots</a:t>
            </a:r>
          </a:p>
        </p:txBody>
      </p:sp>
      <p:sp>
        <p:nvSpPr>
          <p:cNvPr id="3" name="Tijdelijke aanduiding voor inhoud 2"/>
          <p:cNvSpPr>
            <a:spLocks noGrp="1"/>
          </p:cNvSpPr>
          <p:nvPr>
            <p:ph idx="1"/>
          </p:nvPr>
        </p:nvSpPr>
        <p:spPr/>
        <p:txBody>
          <a:bodyPr>
            <a:normAutofit/>
          </a:bodyPr>
          <a:lstStyle/>
          <a:p>
            <a:r>
              <a:rPr lang="nl-NL" dirty="0"/>
              <a:t>In </a:t>
            </a:r>
            <a:r>
              <a:rPr lang="nl-NL" dirty="0" err="1"/>
              <a:t>relation</a:t>
            </a:r>
            <a:r>
              <a:rPr lang="nl-NL" dirty="0"/>
              <a:t> </a:t>
            </a:r>
            <a:r>
              <a:rPr lang="nl-NL" dirty="0" err="1"/>
              <a:t>to</a:t>
            </a:r>
            <a:r>
              <a:rPr lang="nl-NL" dirty="0"/>
              <a:t> </a:t>
            </a:r>
            <a:r>
              <a:rPr lang="nl-NL" dirty="0" err="1"/>
              <a:t>emission</a:t>
            </a:r>
            <a:r>
              <a:rPr lang="nl-NL" dirty="0"/>
              <a:t> </a:t>
            </a:r>
            <a:r>
              <a:rPr lang="nl-NL" dirty="0" err="1"/>
              <a:t>testing</a:t>
            </a:r>
            <a:r>
              <a:rPr lang="nl-NL" dirty="0"/>
              <a:t> </a:t>
            </a:r>
            <a:r>
              <a:rPr lang="nl-NL" dirty="0" err="1"/>
              <a:t>and</a:t>
            </a:r>
            <a:r>
              <a:rPr lang="nl-NL" dirty="0"/>
              <a:t> GRPE </a:t>
            </a:r>
            <a:r>
              <a:rPr lang="nl-NL" dirty="0" err="1"/>
              <a:t>it</a:t>
            </a:r>
            <a:r>
              <a:rPr lang="nl-NL" dirty="0"/>
              <a:t> </a:t>
            </a:r>
            <a:r>
              <a:rPr lang="nl-NL" dirty="0" err="1"/>
              <a:t>appears</a:t>
            </a:r>
            <a:r>
              <a:rPr lang="nl-NL" dirty="0"/>
              <a:t> </a:t>
            </a:r>
            <a:r>
              <a:rPr lang="nl-NL" dirty="0" err="1"/>
              <a:t>that</a:t>
            </a:r>
            <a:r>
              <a:rPr lang="nl-NL" dirty="0"/>
              <a:t> </a:t>
            </a:r>
            <a:r>
              <a:rPr lang="nl-NL" dirty="0" err="1"/>
              <a:t>work</a:t>
            </a:r>
            <a:r>
              <a:rPr lang="nl-NL" dirty="0"/>
              <a:t> has been </a:t>
            </a:r>
            <a:r>
              <a:rPr lang="nl-NL" dirty="0" err="1"/>
              <a:t>performed</a:t>
            </a:r>
            <a:r>
              <a:rPr lang="nl-NL" dirty="0"/>
              <a:t> in </a:t>
            </a:r>
            <a:r>
              <a:rPr lang="nl-NL" dirty="0" err="1"/>
              <a:t>relation</a:t>
            </a:r>
            <a:r>
              <a:rPr lang="nl-NL" dirty="0"/>
              <a:t> </a:t>
            </a:r>
            <a:r>
              <a:rPr lang="nl-NL" dirty="0" err="1"/>
              <a:t>to</a:t>
            </a:r>
            <a:r>
              <a:rPr lang="nl-NL" dirty="0"/>
              <a:t> </a:t>
            </a:r>
            <a:r>
              <a:rPr lang="nl-NL" dirty="0" err="1"/>
              <a:t>testing</a:t>
            </a:r>
            <a:r>
              <a:rPr lang="nl-NL" dirty="0"/>
              <a:t> robots in </a:t>
            </a:r>
            <a:r>
              <a:rPr lang="nl-NL" dirty="0" err="1"/>
              <a:t>the</a:t>
            </a:r>
            <a:r>
              <a:rPr lang="nl-NL" dirty="0"/>
              <a:t> past. </a:t>
            </a:r>
          </a:p>
          <a:p>
            <a:r>
              <a:rPr lang="nl-NL" dirty="0"/>
              <a:t>Information is </a:t>
            </a:r>
            <a:r>
              <a:rPr lang="nl-NL" dirty="0" err="1"/>
              <a:t>gathered</a:t>
            </a:r>
            <a:r>
              <a:rPr lang="nl-NL" dirty="0"/>
              <a:t> </a:t>
            </a:r>
            <a:r>
              <a:rPr lang="nl-NL" dirty="0" err="1"/>
              <a:t>and</a:t>
            </a:r>
            <a:r>
              <a:rPr lang="nl-NL" dirty="0"/>
              <a:t> </a:t>
            </a:r>
            <a:r>
              <a:rPr lang="nl-NL" dirty="0" err="1"/>
              <a:t>will</a:t>
            </a:r>
            <a:r>
              <a:rPr lang="nl-NL" dirty="0"/>
              <a:t> </a:t>
            </a:r>
            <a:r>
              <a:rPr lang="nl-NL" dirty="0" err="1"/>
              <a:t>be</a:t>
            </a:r>
            <a:r>
              <a:rPr lang="nl-NL" dirty="0"/>
              <a:t> shared </a:t>
            </a:r>
            <a:r>
              <a:rPr lang="nl-NL" dirty="0" err="1"/>
              <a:t>if</a:t>
            </a:r>
            <a:r>
              <a:rPr lang="nl-NL" dirty="0"/>
              <a:t> </a:t>
            </a:r>
            <a:r>
              <a:rPr lang="nl-NL" dirty="0" err="1"/>
              <a:t>available</a:t>
            </a:r>
            <a:r>
              <a:rPr lang="nl-NL" dirty="0"/>
              <a:t>.</a:t>
            </a:r>
          </a:p>
        </p:txBody>
      </p:sp>
      <p:sp>
        <p:nvSpPr>
          <p:cNvPr id="5" name="Tijdelijke aanduiding voor dianummer 4"/>
          <p:cNvSpPr>
            <a:spLocks noGrp="1"/>
          </p:cNvSpPr>
          <p:nvPr>
            <p:ph type="sldNum" sz="quarter" idx="12"/>
          </p:nvPr>
        </p:nvSpPr>
        <p:spPr/>
        <p:txBody>
          <a:bodyPr/>
          <a:lstStyle/>
          <a:p>
            <a:fld id="{2841C71D-2238-443E-A15A-464DE884A775}" type="slidenum">
              <a:rPr lang="en-GB" smtClean="0"/>
              <a:t>13</a:t>
            </a:fld>
            <a:endParaRPr lang="en-GB"/>
          </a:p>
        </p:txBody>
      </p:sp>
      <p:sp>
        <p:nvSpPr>
          <p:cNvPr id="4" name="Tijdelijke aanduiding voor voettekst 5">
            <a:extLst>
              <a:ext uri="{FF2B5EF4-FFF2-40B4-BE49-F238E27FC236}">
                <a16:creationId xmlns:a16="http://schemas.microsoft.com/office/drawing/2014/main" id="{068B7047-F8F6-D934-7576-1299920E8960}"/>
              </a:ext>
            </a:extLst>
          </p:cNvPr>
          <p:cNvSpPr>
            <a:spLocks noGrp="1"/>
          </p:cNvSpPr>
          <p:nvPr>
            <p:ph type="ftr" sz="quarter" idx="11"/>
          </p:nvPr>
        </p:nvSpPr>
        <p:spPr>
          <a:xfrm>
            <a:off x="4038600" y="6356350"/>
            <a:ext cx="4114800" cy="365125"/>
          </a:xfrm>
        </p:spPr>
        <p:txBody>
          <a:bodyPr/>
          <a:lstStyle/>
          <a:p>
            <a:r>
              <a:rPr lang="sv-SE" dirty="0"/>
              <a:t>Report TF-AVRS – FADS Joint Session</a:t>
            </a:r>
            <a:endParaRPr lang="en-GB" dirty="0"/>
          </a:p>
        </p:txBody>
      </p:sp>
    </p:spTree>
    <p:extLst>
      <p:ext uri="{BB962C8B-B14F-4D97-AF65-F5344CB8AC3E}">
        <p14:creationId xmlns:p14="http://schemas.microsoft.com/office/powerpoint/2010/main" val="989274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977F4A7-3B88-4670-ADCE-27A23B36D3C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00" imgH="396" progId="TCLayout.ActiveDocument.1">
                  <p:embed/>
                </p:oleObj>
              </mc:Choice>
              <mc:Fallback>
                <p:oleObj name="think-cell Folie" r:id="rId5" imgW="400" imgH="396" progId="TCLayout.ActiveDocument.1">
                  <p:embed/>
                  <p:pic>
                    <p:nvPicPr>
                      <p:cNvPr id="6" name="Objekt 5" hidden="1">
                        <a:extLst>
                          <a:ext uri="{FF2B5EF4-FFF2-40B4-BE49-F238E27FC236}">
                            <a16:creationId xmlns:a16="http://schemas.microsoft.com/office/drawing/2014/main" id="{5977F4A7-3B88-4670-ADCE-27A23B36D3C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Objekt 2" hidden="1">
            <a:extLst>
              <a:ext uri="{FF2B5EF4-FFF2-40B4-BE49-F238E27FC236}">
                <a16:creationId xmlns:a16="http://schemas.microsoft.com/office/drawing/2014/main" id="{E075AB84-F47B-4E17-9AE6-340E84F8C13C}"/>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400" imgH="396" progId="TCLayout.ActiveDocument.1">
                  <p:embed/>
                </p:oleObj>
              </mc:Choice>
              <mc:Fallback>
                <p:oleObj name="think-cell Folie" r:id="rId7" imgW="400" imgH="396" progId="TCLayout.ActiveDocument.1">
                  <p:embed/>
                  <p:pic>
                    <p:nvPicPr>
                      <p:cNvPr id="3" name="Objekt 2" hidden="1">
                        <a:extLst>
                          <a:ext uri="{FF2B5EF4-FFF2-40B4-BE49-F238E27FC236}">
                            <a16:creationId xmlns:a16="http://schemas.microsoft.com/office/drawing/2014/main" id="{E075AB84-F47B-4E17-9AE6-340E84F8C1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18" name="Graphic 4">
            <a:extLst>
              <a:ext uri="{FF2B5EF4-FFF2-40B4-BE49-F238E27FC236}">
                <a16:creationId xmlns:a16="http://schemas.microsoft.com/office/drawing/2014/main" id="{81A678D5-EEBC-4910-810D-5929FE09284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437997" y="1462860"/>
            <a:ext cx="739170" cy="739170"/>
          </a:xfrm>
          <a:prstGeom prst="rect">
            <a:avLst/>
          </a:prstGeom>
        </p:spPr>
      </p:pic>
      <p:pic>
        <p:nvPicPr>
          <p:cNvPr id="22" name="Graphic 4">
            <a:extLst>
              <a:ext uri="{FF2B5EF4-FFF2-40B4-BE49-F238E27FC236}">
                <a16:creationId xmlns:a16="http://schemas.microsoft.com/office/drawing/2014/main" id="{CC1073DC-7990-4B94-9279-36641FBF049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014834" y="1411960"/>
            <a:ext cx="720000" cy="720000"/>
          </a:xfrm>
          <a:prstGeom prst="rect">
            <a:avLst/>
          </a:prstGeom>
        </p:spPr>
      </p:pic>
      <p:sp>
        <p:nvSpPr>
          <p:cNvPr id="2" name="Titel 1">
            <a:extLst>
              <a:ext uri="{FF2B5EF4-FFF2-40B4-BE49-F238E27FC236}">
                <a16:creationId xmlns:a16="http://schemas.microsoft.com/office/drawing/2014/main" id="{CD59B033-64B8-4D6D-85A6-CF858094F61B}"/>
              </a:ext>
            </a:extLst>
          </p:cNvPr>
          <p:cNvSpPr>
            <a:spLocks noGrp="1"/>
          </p:cNvSpPr>
          <p:nvPr>
            <p:ph type="title"/>
          </p:nvPr>
        </p:nvSpPr>
        <p:spPr/>
        <p:txBody>
          <a:bodyPr vert="horz"/>
          <a:lstStyle/>
          <a:p>
            <a:r>
              <a:rPr lang="nl-NL" sz="3600" b="1" dirty="0"/>
              <a:t>TF </a:t>
            </a:r>
            <a:r>
              <a:rPr lang="nl-NL" sz="3600" b="1" dirty="0" err="1"/>
              <a:t>Automated</a:t>
            </a:r>
            <a:r>
              <a:rPr lang="nl-NL" sz="3600" b="1" dirty="0"/>
              <a:t> </a:t>
            </a:r>
            <a:r>
              <a:rPr lang="nl-NL" sz="3600" b="1" dirty="0" err="1"/>
              <a:t>Vehicles</a:t>
            </a:r>
            <a:r>
              <a:rPr lang="nl-NL" sz="3600" b="1" dirty="0"/>
              <a:t> </a:t>
            </a:r>
            <a:r>
              <a:rPr lang="nl-NL" sz="3600" b="1" dirty="0" err="1"/>
              <a:t>Regulation</a:t>
            </a:r>
            <a:r>
              <a:rPr lang="nl-NL" sz="3600" b="1" dirty="0"/>
              <a:t> Screening</a:t>
            </a:r>
            <a:endParaRPr lang="en-GB" sz="3600" b="1" dirty="0"/>
          </a:p>
        </p:txBody>
      </p:sp>
      <p:sp>
        <p:nvSpPr>
          <p:cNvPr id="4" name="Textplatzhalter 5">
            <a:extLst>
              <a:ext uri="{FF2B5EF4-FFF2-40B4-BE49-F238E27FC236}">
                <a16:creationId xmlns:a16="http://schemas.microsoft.com/office/drawing/2014/main" id="{C79531C2-2CFC-4A0B-8928-D8E319474525}"/>
              </a:ext>
            </a:extLst>
          </p:cNvPr>
          <p:cNvSpPr txBox="1">
            <a:spLocks/>
          </p:cNvSpPr>
          <p:nvPr/>
        </p:nvSpPr>
        <p:spPr>
          <a:xfrm>
            <a:off x="1776325" y="2384359"/>
            <a:ext cx="4068242" cy="648000"/>
          </a:xfrm>
          <a:prstGeom prst="rect">
            <a:avLst/>
          </a:prstGeom>
        </p:spPr>
        <p:txBody>
          <a:bodyPr vert="horz" wrap="square" lIns="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lgn="ctr"/>
            <a:r>
              <a:rPr lang="de-DE" sz="4000" b="1" dirty="0"/>
              <a:t>7</a:t>
            </a:r>
          </a:p>
        </p:txBody>
      </p:sp>
      <p:sp>
        <p:nvSpPr>
          <p:cNvPr id="17" name="Textplatzhalter 5">
            <a:extLst>
              <a:ext uri="{FF2B5EF4-FFF2-40B4-BE49-F238E27FC236}">
                <a16:creationId xmlns:a16="http://schemas.microsoft.com/office/drawing/2014/main" id="{DE1272F1-BAD9-4626-BB3A-C7D24E76C749}"/>
              </a:ext>
            </a:extLst>
          </p:cNvPr>
          <p:cNvSpPr txBox="1">
            <a:spLocks/>
          </p:cNvSpPr>
          <p:nvPr/>
        </p:nvSpPr>
        <p:spPr>
          <a:xfrm>
            <a:off x="6348566" y="2384359"/>
            <a:ext cx="4068242" cy="648000"/>
          </a:xfrm>
          <a:prstGeom prst="rect">
            <a:avLst/>
          </a:prstGeom>
        </p:spPr>
        <p:txBody>
          <a:bodyPr vert="horz" wrap="square" lIns="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lgn="ctr"/>
            <a:r>
              <a:rPr lang="de-DE" sz="4000" b="1" dirty="0"/>
              <a:t>13</a:t>
            </a:r>
          </a:p>
        </p:txBody>
      </p:sp>
      <p:sp>
        <p:nvSpPr>
          <p:cNvPr id="26" name="Textplatzhalter 5">
            <a:extLst>
              <a:ext uri="{FF2B5EF4-FFF2-40B4-BE49-F238E27FC236}">
                <a16:creationId xmlns:a16="http://schemas.microsoft.com/office/drawing/2014/main" id="{0594F41B-9D0D-4CBE-9BCB-50762C56A99B}"/>
              </a:ext>
            </a:extLst>
          </p:cNvPr>
          <p:cNvSpPr txBox="1">
            <a:spLocks/>
          </p:cNvSpPr>
          <p:nvPr/>
        </p:nvSpPr>
        <p:spPr>
          <a:xfrm>
            <a:off x="1788416" y="2954215"/>
            <a:ext cx="4062196" cy="959681"/>
          </a:xfrm>
          <a:prstGeom prst="rect">
            <a:avLst/>
          </a:prstGeom>
        </p:spPr>
        <p:txBody>
          <a:bodyPr vert="horz" wrap="square" lIns="0" tIns="36000" rIns="0" bIns="0" rtlCol="0" anchor="t">
            <a:sp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endParaRPr lang="en-US" sz="2000" b="1" dirty="0"/>
          </a:p>
          <a:p>
            <a:r>
              <a:rPr lang="en-US" sz="2000" b="1" dirty="0"/>
              <a:t>Number of Meetings </a:t>
            </a:r>
            <a:br>
              <a:rPr lang="en-US" sz="2000" b="1" dirty="0"/>
            </a:br>
            <a:endParaRPr lang="de-DE" sz="2000" b="1" dirty="0"/>
          </a:p>
        </p:txBody>
      </p:sp>
      <p:cxnSp>
        <p:nvCxnSpPr>
          <p:cNvPr id="27" name="Gerader Verbinder 26">
            <a:extLst>
              <a:ext uri="{FF2B5EF4-FFF2-40B4-BE49-F238E27FC236}">
                <a16:creationId xmlns:a16="http://schemas.microsoft.com/office/drawing/2014/main" id="{1403BA6E-E1A1-4C4C-8E93-B6744ADA80D9}"/>
              </a:ext>
            </a:extLst>
          </p:cNvPr>
          <p:cNvCxnSpPr/>
          <p:nvPr/>
        </p:nvCxnSpPr>
        <p:spPr>
          <a:xfrm>
            <a:off x="1788416" y="3612177"/>
            <a:ext cx="4062196" cy="0"/>
          </a:xfrm>
          <a:prstGeom prst="line">
            <a:avLst/>
          </a:prstGeom>
          <a:ln w="254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8" name="Textplatzhalter 5">
            <a:extLst>
              <a:ext uri="{FF2B5EF4-FFF2-40B4-BE49-F238E27FC236}">
                <a16:creationId xmlns:a16="http://schemas.microsoft.com/office/drawing/2014/main" id="{A8B83019-EFCE-41EA-B332-F508EC147135}"/>
              </a:ext>
            </a:extLst>
          </p:cNvPr>
          <p:cNvSpPr txBox="1">
            <a:spLocks/>
          </p:cNvSpPr>
          <p:nvPr/>
        </p:nvSpPr>
        <p:spPr bwMode="gray">
          <a:xfrm>
            <a:off x="1788416" y="3703570"/>
            <a:ext cx="4062196" cy="27578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chemeClr val="accent6"/>
                </a:solidFill>
              </a:rPr>
              <a:t>Web-meetings</a:t>
            </a:r>
          </a:p>
          <a:p>
            <a:r>
              <a:rPr lang="en-GB" sz="1600" dirty="0"/>
              <a:t>1</a:t>
            </a:r>
            <a:r>
              <a:rPr lang="en-GB" sz="1600" baseline="30000" dirty="0"/>
              <a:t>st</a:t>
            </a:r>
            <a:r>
              <a:rPr lang="en-GB" sz="1600" dirty="0"/>
              <a:t>   Kick-off meeting:  13</a:t>
            </a:r>
            <a:r>
              <a:rPr lang="en-GB" sz="1600" baseline="30000" dirty="0"/>
              <a:t>th</a:t>
            </a:r>
            <a:r>
              <a:rPr lang="en-GB" sz="1600" dirty="0"/>
              <a:t> March 2023</a:t>
            </a:r>
          </a:p>
          <a:p>
            <a:r>
              <a:rPr lang="en-GB" sz="1600" dirty="0"/>
              <a:t>2</a:t>
            </a:r>
            <a:r>
              <a:rPr lang="en-GB" sz="1600" baseline="30000" dirty="0"/>
              <a:t>nd</a:t>
            </a:r>
            <a:r>
              <a:rPr lang="en-GB" sz="1600" dirty="0"/>
              <a:t>  TF-AVRS: 4</a:t>
            </a:r>
            <a:r>
              <a:rPr lang="en-GB" sz="1600" baseline="30000" dirty="0"/>
              <a:t>th</a:t>
            </a:r>
            <a:r>
              <a:rPr lang="en-GB" sz="1600" dirty="0"/>
              <a:t> April 2023</a:t>
            </a:r>
          </a:p>
          <a:p>
            <a:r>
              <a:rPr lang="en-US" sz="1600" dirty="0"/>
              <a:t>3</a:t>
            </a:r>
            <a:r>
              <a:rPr lang="en-US" sz="1600" baseline="30000" dirty="0"/>
              <a:t>rd</a:t>
            </a:r>
            <a:r>
              <a:rPr lang="en-US" sz="1600" dirty="0"/>
              <a:t>   TF-AVRS: 17</a:t>
            </a:r>
            <a:r>
              <a:rPr lang="en-US" sz="1600" baseline="30000" dirty="0"/>
              <a:t>th</a:t>
            </a:r>
            <a:r>
              <a:rPr lang="en-US" sz="1600" dirty="0"/>
              <a:t> April 2023 		</a:t>
            </a:r>
          </a:p>
          <a:p>
            <a:r>
              <a:rPr lang="en-US" sz="1600" dirty="0"/>
              <a:t>4</a:t>
            </a:r>
            <a:r>
              <a:rPr lang="en-US" sz="1600" baseline="30000" dirty="0"/>
              <a:t>th</a:t>
            </a:r>
            <a:r>
              <a:rPr lang="en-US" sz="1600" dirty="0"/>
              <a:t>   TF-AVRS: 9</a:t>
            </a:r>
            <a:r>
              <a:rPr lang="en-US" sz="1600" baseline="30000" dirty="0"/>
              <a:t>th</a:t>
            </a:r>
            <a:r>
              <a:rPr lang="en-US" sz="1600" dirty="0"/>
              <a:t> May 2023		</a:t>
            </a:r>
          </a:p>
          <a:p>
            <a:r>
              <a:rPr lang="en-US" sz="1600" dirty="0"/>
              <a:t>5</a:t>
            </a:r>
            <a:r>
              <a:rPr lang="en-US" sz="1600" baseline="30000" dirty="0"/>
              <a:t>th</a:t>
            </a:r>
            <a:r>
              <a:rPr lang="en-US" sz="1600" dirty="0"/>
              <a:t>   TF-AVRS: 22</a:t>
            </a:r>
            <a:r>
              <a:rPr lang="en-US" sz="1600" baseline="30000" dirty="0"/>
              <a:t>nd</a:t>
            </a:r>
            <a:r>
              <a:rPr lang="en-US" sz="1600" dirty="0"/>
              <a:t> May 2023</a:t>
            </a:r>
          </a:p>
          <a:p>
            <a:r>
              <a:rPr lang="en-US" sz="1600" dirty="0"/>
              <a:t>6</a:t>
            </a:r>
            <a:r>
              <a:rPr lang="en-US" sz="1600" baseline="30000" dirty="0"/>
              <a:t>th</a:t>
            </a:r>
            <a:r>
              <a:rPr lang="en-US" sz="1600" dirty="0"/>
              <a:t>   TF-AVRS: 11</a:t>
            </a:r>
            <a:r>
              <a:rPr lang="en-US" sz="1600" baseline="30000" dirty="0"/>
              <a:t>th</a:t>
            </a:r>
            <a:r>
              <a:rPr lang="en-US" sz="1600" dirty="0"/>
              <a:t> September 2023</a:t>
            </a:r>
          </a:p>
          <a:p>
            <a:r>
              <a:rPr lang="en-US" sz="1600" dirty="0"/>
              <a:t>7</a:t>
            </a:r>
            <a:r>
              <a:rPr lang="en-US" sz="1600" baseline="30000" dirty="0"/>
              <a:t>th</a:t>
            </a:r>
            <a:r>
              <a:rPr lang="en-US" sz="1600" dirty="0"/>
              <a:t>   TF-AVRS: 10</a:t>
            </a:r>
            <a:r>
              <a:rPr lang="en-US" sz="1600" baseline="30000" dirty="0"/>
              <a:t>th</a:t>
            </a:r>
            <a:r>
              <a:rPr lang="en-US" sz="1600" dirty="0"/>
              <a:t> October 2023	</a:t>
            </a:r>
            <a:endParaRPr lang="en-GB" sz="1600" dirty="0"/>
          </a:p>
        </p:txBody>
      </p:sp>
      <p:sp>
        <p:nvSpPr>
          <p:cNvPr id="29" name="Textplatzhalter 5">
            <a:extLst>
              <a:ext uri="{FF2B5EF4-FFF2-40B4-BE49-F238E27FC236}">
                <a16:creationId xmlns:a16="http://schemas.microsoft.com/office/drawing/2014/main" id="{6D6E929A-F7AA-4F27-ADEB-EC0BAADB5EAE}"/>
              </a:ext>
            </a:extLst>
          </p:cNvPr>
          <p:cNvSpPr txBox="1">
            <a:spLocks/>
          </p:cNvSpPr>
          <p:nvPr/>
        </p:nvSpPr>
        <p:spPr bwMode="gray">
          <a:xfrm>
            <a:off x="6354611" y="3703570"/>
            <a:ext cx="4547355" cy="141756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de-DE" sz="1600" dirty="0"/>
              <a:t>CPs:</a:t>
            </a:r>
            <a:br>
              <a:rPr lang="de-DE" sz="1600" dirty="0"/>
            </a:br>
            <a:r>
              <a:rPr lang="de-DE" sz="1600" dirty="0"/>
              <a:t>Germany, France, United </a:t>
            </a:r>
            <a:r>
              <a:rPr lang="de-DE" sz="1600" dirty="0" err="1"/>
              <a:t>Kingdom</a:t>
            </a:r>
            <a:r>
              <a:rPr lang="de-DE" sz="1600" dirty="0"/>
              <a:t>, South </a:t>
            </a:r>
            <a:r>
              <a:rPr lang="de-DE" sz="1600" dirty="0" err="1"/>
              <a:t>Africa</a:t>
            </a:r>
            <a:r>
              <a:rPr lang="de-DE" sz="1600" dirty="0"/>
              <a:t>, </a:t>
            </a:r>
            <a:r>
              <a:rPr lang="de-DE" sz="1600" dirty="0" err="1"/>
              <a:t>Unites</a:t>
            </a:r>
            <a:r>
              <a:rPr lang="de-DE" sz="1600" dirty="0"/>
              <a:t> States, </a:t>
            </a:r>
            <a:r>
              <a:rPr lang="de-DE" sz="1600" dirty="0" err="1"/>
              <a:t>Netherlands</a:t>
            </a:r>
            <a:endParaRPr lang="de-DE" sz="1600" dirty="0"/>
          </a:p>
          <a:p>
            <a:pPr marL="285750" indent="-285750">
              <a:buFont typeface="Arial" panose="020B0604020202020204" pitchFamily="34" charset="0"/>
              <a:buChar char="•"/>
            </a:pPr>
            <a:r>
              <a:rPr lang="en-GB" sz="1600" dirty="0"/>
              <a:t>NGO‘s: </a:t>
            </a:r>
            <a:br>
              <a:rPr lang="de-DE" sz="1600" dirty="0"/>
            </a:br>
            <a:r>
              <a:rPr lang="de-DE" sz="1600" dirty="0"/>
              <a:t>OICA</a:t>
            </a:r>
          </a:p>
        </p:txBody>
      </p:sp>
      <p:sp>
        <p:nvSpPr>
          <p:cNvPr id="30" name="Textplatzhalter 5">
            <a:extLst>
              <a:ext uri="{FF2B5EF4-FFF2-40B4-BE49-F238E27FC236}">
                <a16:creationId xmlns:a16="http://schemas.microsoft.com/office/drawing/2014/main" id="{A92E1CA3-7411-4C7F-90FC-C2DF1E85A8CE}"/>
              </a:ext>
            </a:extLst>
          </p:cNvPr>
          <p:cNvSpPr txBox="1">
            <a:spLocks/>
          </p:cNvSpPr>
          <p:nvPr/>
        </p:nvSpPr>
        <p:spPr>
          <a:xfrm>
            <a:off x="6731600" y="2868880"/>
            <a:ext cx="4888900" cy="651905"/>
          </a:xfrm>
          <a:prstGeom prst="rect">
            <a:avLst/>
          </a:prstGeom>
        </p:spPr>
        <p:txBody>
          <a:bodyPr vert="horz" wrap="square" lIns="0" tIns="36000" rIns="0" bIns="0" rtlCol="0" anchor="t">
            <a:sp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GB" sz="2000" b="1" dirty="0"/>
              <a:t>Participants </a:t>
            </a:r>
            <a:br>
              <a:rPr lang="en-GB" sz="2000" b="1" dirty="0"/>
            </a:br>
            <a:r>
              <a:rPr lang="en-GB" sz="2000" b="1" dirty="0"/>
              <a:t>(Contracting Parties &amp; NGOs)</a:t>
            </a:r>
          </a:p>
        </p:txBody>
      </p:sp>
      <p:cxnSp>
        <p:nvCxnSpPr>
          <p:cNvPr id="31" name="Gerader Verbinder 30">
            <a:extLst>
              <a:ext uri="{FF2B5EF4-FFF2-40B4-BE49-F238E27FC236}">
                <a16:creationId xmlns:a16="http://schemas.microsoft.com/office/drawing/2014/main" id="{48D21C12-79C4-42D2-B183-359B3FEC3E79}"/>
              </a:ext>
            </a:extLst>
          </p:cNvPr>
          <p:cNvCxnSpPr/>
          <p:nvPr/>
        </p:nvCxnSpPr>
        <p:spPr>
          <a:xfrm>
            <a:off x="6354612" y="3612177"/>
            <a:ext cx="4062196" cy="0"/>
          </a:xfrm>
          <a:prstGeom prst="line">
            <a:avLst/>
          </a:prstGeom>
          <a:ln w="254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5" name="Tijdelijke aanduiding voor voettekst 5">
            <a:extLst>
              <a:ext uri="{FF2B5EF4-FFF2-40B4-BE49-F238E27FC236}">
                <a16:creationId xmlns:a16="http://schemas.microsoft.com/office/drawing/2014/main" id="{EC0D57E9-75DA-7F0E-426B-3E0542FF62F2}"/>
              </a:ext>
            </a:extLst>
          </p:cNvPr>
          <p:cNvSpPr txBox="1">
            <a:spLocks/>
          </p:cNvSpPr>
          <p:nvPr/>
        </p:nvSpPr>
        <p:spPr>
          <a:xfrm>
            <a:off x="4038600" y="6356350"/>
            <a:ext cx="41148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sv-SE" sz="1200" dirty="0">
                <a:solidFill>
                  <a:schemeClr val="tx1">
                    <a:tint val="75000"/>
                  </a:schemeClr>
                </a:solidFill>
              </a:rPr>
              <a:t>Report TF-AVRS – FADS Joint Session</a:t>
            </a:r>
            <a:endParaRPr lang="en-GB" sz="1200" dirty="0">
              <a:solidFill>
                <a:schemeClr val="tx1">
                  <a:tint val="75000"/>
                </a:schemeClr>
              </a:solidFill>
            </a:endParaRPr>
          </a:p>
        </p:txBody>
      </p:sp>
    </p:spTree>
    <p:extLst>
      <p:ext uri="{BB962C8B-B14F-4D97-AF65-F5344CB8AC3E}">
        <p14:creationId xmlns:p14="http://schemas.microsoft.com/office/powerpoint/2010/main" val="7583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DA60BB5-9707-48B2-86D6-CBD588A7EB6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00" imgH="396" progId="TCLayout.ActiveDocument.1">
                  <p:embed/>
                </p:oleObj>
              </mc:Choice>
              <mc:Fallback>
                <p:oleObj name="think-cell Folie" r:id="rId4" imgW="400" imgH="396" progId="TCLayout.ActiveDocument.1">
                  <p:embed/>
                  <p:pic>
                    <p:nvPicPr>
                      <p:cNvPr id="3" name="Objekt 2" hidden="1">
                        <a:extLst>
                          <a:ext uri="{FF2B5EF4-FFF2-40B4-BE49-F238E27FC236}">
                            <a16:creationId xmlns:a16="http://schemas.microsoft.com/office/drawing/2014/main" id="{FDA60BB5-9707-48B2-86D6-CBD588A7EB6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normAutofit/>
          </a:bodyPr>
          <a:lstStyle/>
          <a:p>
            <a:r>
              <a:rPr lang="de-DE" sz="3600" b="1" dirty="0"/>
              <a:t>TF </a:t>
            </a:r>
            <a:r>
              <a:rPr lang="de-DE" sz="3600" b="1" dirty="0" err="1"/>
              <a:t>Automated</a:t>
            </a:r>
            <a:r>
              <a:rPr lang="de-DE" sz="3600" b="1" dirty="0"/>
              <a:t> </a:t>
            </a:r>
            <a:r>
              <a:rPr lang="de-DE" sz="3600" b="1" dirty="0" err="1"/>
              <a:t>Vehicles</a:t>
            </a:r>
            <a:r>
              <a:rPr lang="de-DE" sz="3600" b="1" dirty="0"/>
              <a:t> Regulation Screening</a:t>
            </a:r>
          </a:p>
        </p:txBody>
      </p:sp>
      <p:cxnSp>
        <p:nvCxnSpPr>
          <p:cNvPr id="12" name="Gerader Verbinder 11"/>
          <p:cNvCxnSpPr>
            <a:cxnSpLocks/>
          </p:cNvCxnSpPr>
          <p:nvPr/>
        </p:nvCxnSpPr>
        <p:spPr>
          <a:xfrm>
            <a:off x="971496" y="2769094"/>
            <a:ext cx="9403427" cy="26544"/>
          </a:xfrm>
          <a:prstGeom prst="line">
            <a:avLst/>
          </a:prstGeom>
          <a:ln w="12700" cap="flat">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Gerader Verbinder 12"/>
          <p:cNvCxnSpPr>
            <a:cxnSpLocks/>
          </p:cNvCxnSpPr>
          <p:nvPr/>
        </p:nvCxnSpPr>
        <p:spPr>
          <a:xfrm>
            <a:off x="962704" y="3768739"/>
            <a:ext cx="9336850" cy="0"/>
          </a:xfrm>
          <a:prstGeom prst="line">
            <a:avLst/>
          </a:prstGeom>
          <a:ln w="12700" cap="flat">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Textplatzhalter 5">
            <a:extLst>
              <a:ext uri="{FF2B5EF4-FFF2-40B4-BE49-F238E27FC236}">
                <a16:creationId xmlns:a16="http://schemas.microsoft.com/office/drawing/2014/main" id="{91A32ED1-0F38-4920-88C4-FEEE96A42D55}"/>
              </a:ext>
            </a:extLst>
          </p:cNvPr>
          <p:cNvSpPr txBox="1">
            <a:spLocks/>
          </p:cNvSpPr>
          <p:nvPr/>
        </p:nvSpPr>
        <p:spPr bwMode="gray">
          <a:xfrm>
            <a:off x="4103435" y="1419320"/>
            <a:ext cx="6798531" cy="1296000"/>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WP29 requests a screening of regulation for application of Automated Vehicles.</a:t>
            </a:r>
          </a:p>
          <a:p>
            <a:pPr marL="285750" indent="-285750">
              <a:buFont typeface="Arial" panose="020B0604020202020204" pitchFamily="34" charset="0"/>
              <a:buChar char="•"/>
            </a:pPr>
            <a:r>
              <a:rPr lang="en-US" dirty="0"/>
              <a:t>GRVA proposed a template for the screening</a:t>
            </a:r>
          </a:p>
          <a:p>
            <a:pPr marL="285750" indent="-285750">
              <a:buFont typeface="Arial" panose="020B0604020202020204" pitchFamily="34" charset="0"/>
              <a:buChar char="•"/>
            </a:pPr>
            <a:r>
              <a:rPr lang="en-US" dirty="0"/>
              <a:t>TF-FADS (GRVA) provides further guidance </a:t>
            </a:r>
          </a:p>
        </p:txBody>
      </p:sp>
      <p:sp>
        <p:nvSpPr>
          <p:cNvPr id="24" name="Textplatzhalter 5">
            <a:extLst>
              <a:ext uri="{FF2B5EF4-FFF2-40B4-BE49-F238E27FC236}">
                <a16:creationId xmlns:a16="http://schemas.microsoft.com/office/drawing/2014/main" id="{CF7E269A-B478-4446-88CA-62675960C32C}"/>
              </a:ext>
            </a:extLst>
          </p:cNvPr>
          <p:cNvSpPr txBox="1">
            <a:spLocks/>
          </p:cNvSpPr>
          <p:nvPr/>
        </p:nvSpPr>
        <p:spPr bwMode="gray">
          <a:xfrm>
            <a:off x="962706" y="1419320"/>
            <a:ext cx="3024000" cy="1296000"/>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b="1" dirty="0"/>
              <a:t>Targets</a:t>
            </a:r>
          </a:p>
        </p:txBody>
      </p:sp>
      <p:sp>
        <p:nvSpPr>
          <p:cNvPr id="25" name="Textplatzhalter 5">
            <a:extLst>
              <a:ext uri="{FF2B5EF4-FFF2-40B4-BE49-F238E27FC236}">
                <a16:creationId xmlns:a16="http://schemas.microsoft.com/office/drawing/2014/main" id="{607F7AB3-AE7E-42CF-AA23-558AA578F65D}"/>
              </a:ext>
            </a:extLst>
          </p:cNvPr>
          <p:cNvSpPr txBox="1">
            <a:spLocks/>
          </p:cNvSpPr>
          <p:nvPr/>
        </p:nvSpPr>
        <p:spPr bwMode="gray">
          <a:xfrm>
            <a:off x="4103435" y="2849513"/>
            <a:ext cx="6196119" cy="881053"/>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Chair: 		[Netherlands]</a:t>
            </a:r>
          </a:p>
          <a:p>
            <a:pPr marL="285750" indent="-285750">
              <a:buFont typeface="Arial" panose="020B0604020202020204" pitchFamily="34" charset="0"/>
              <a:buChar char="•"/>
            </a:pPr>
            <a:r>
              <a:rPr lang="en-US" dirty="0"/>
              <a:t>Secretariat: 	[…] </a:t>
            </a:r>
            <a:endParaRPr lang="en-US" i="1" dirty="0"/>
          </a:p>
        </p:txBody>
      </p:sp>
      <p:sp>
        <p:nvSpPr>
          <p:cNvPr id="26" name="Textplatzhalter 5">
            <a:extLst>
              <a:ext uri="{FF2B5EF4-FFF2-40B4-BE49-F238E27FC236}">
                <a16:creationId xmlns:a16="http://schemas.microsoft.com/office/drawing/2014/main" id="{94B5F1EE-866A-456F-A5BE-726FDA92B813}"/>
              </a:ext>
            </a:extLst>
          </p:cNvPr>
          <p:cNvSpPr txBox="1">
            <a:spLocks/>
          </p:cNvSpPr>
          <p:nvPr/>
        </p:nvSpPr>
        <p:spPr bwMode="gray">
          <a:xfrm>
            <a:off x="962706" y="2832196"/>
            <a:ext cx="3024000" cy="897364"/>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Roles</a:t>
            </a:r>
          </a:p>
        </p:txBody>
      </p:sp>
      <p:sp>
        <p:nvSpPr>
          <p:cNvPr id="27" name="Textplatzhalter 5">
            <a:extLst>
              <a:ext uri="{FF2B5EF4-FFF2-40B4-BE49-F238E27FC236}">
                <a16:creationId xmlns:a16="http://schemas.microsoft.com/office/drawing/2014/main" id="{8C7B6592-CEFA-4143-9572-F92488549D28}"/>
              </a:ext>
            </a:extLst>
          </p:cNvPr>
          <p:cNvSpPr txBox="1">
            <a:spLocks/>
          </p:cNvSpPr>
          <p:nvPr/>
        </p:nvSpPr>
        <p:spPr bwMode="gray">
          <a:xfrm>
            <a:off x="4103435" y="3821291"/>
            <a:ext cx="6426198" cy="690545"/>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hlinkClick r:id="rId6"/>
              </a:rPr>
              <a:t>https://wiki.unece.org/pages/viewpage.action?pageId=198672917&amp;src=contextnavpagetreemode</a:t>
            </a:r>
            <a:r>
              <a:rPr lang="de-DE" dirty="0"/>
              <a:t>  </a:t>
            </a:r>
          </a:p>
        </p:txBody>
      </p:sp>
      <p:sp>
        <p:nvSpPr>
          <p:cNvPr id="28" name="Textplatzhalter 5">
            <a:extLst>
              <a:ext uri="{FF2B5EF4-FFF2-40B4-BE49-F238E27FC236}">
                <a16:creationId xmlns:a16="http://schemas.microsoft.com/office/drawing/2014/main" id="{6D55C6C9-0A12-4552-9DF9-779ABFBB81CF}"/>
              </a:ext>
            </a:extLst>
          </p:cNvPr>
          <p:cNvSpPr txBox="1">
            <a:spLocks/>
          </p:cNvSpPr>
          <p:nvPr/>
        </p:nvSpPr>
        <p:spPr bwMode="gray">
          <a:xfrm>
            <a:off x="962706" y="3821291"/>
            <a:ext cx="3024000" cy="690545"/>
          </a:xfrm>
          <a:prstGeom prst="rect">
            <a:avLst/>
          </a:prstGeom>
          <a:solidFill>
            <a:schemeClr val="bg2"/>
          </a:solidFill>
        </p:spPr>
        <p:txBody>
          <a:bodyPr vert="horz" lIns="108000" tIns="72000" rIns="108000" bIns="72000" rtlCol="0" anchor="ctr">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b="1" dirty="0"/>
              <a:t>TF-AVRS </a:t>
            </a:r>
            <a:r>
              <a:rPr lang="de-DE" b="1" dirty="0" err="1"/>
              <a:t>wiki</a:t>
            </a:r>
            <a:r>
              <a:rPr lang="en-GB" b="1" dirty="0"/>
              <a:t>page</a:t>
            </a:r>
          </a:p>
        </p:txBody>
      </p:sp>
      <p:sp>
        <p:nvSpPr>
          <p:cNvPr id="5" name="Tijdelijke aanduiding voor dianummer 4"/>
          <p:cNvSpPr>
            <a:spLocks noGrp="1"/>
          </p:cNvSpPr>
          <p:nvPr>
            <p:ph type="sldNum" sz="quarter" idx="12"/>
          </p:nvPr>
        </p:nvSpPr>
        <p:spPr/>
        <p:txBody>
          <a:bodyPr/>
          <a:lstStyle/>
          <a:p>
            <a:fld id="{2841C71D-2238-443E-A15A-464DE884A775}" type="slidenum">
              <a:rPr lang="en-GB" smtClean="0"/>
              <a:t>3</a:t>
            </a:fld>
            <a:endParaRPr lang="en-GB"/>
          </a:p>
        </p:txBody>
      </p:sp>
      <p:sp>
        <p:nvSpPr>
          <p:cNvPr id="6" name="Tijdelijke aanduiding voor voettekst 5"/>
          <p:cNvSpPr>
            <a:spLocks noGrp="1"/>
          </p:cNvSpPr>
          <p:nvPr>
            <p:ph type="ftr" sz="quarter" idx="11"/>
          </p:nvPr>
        </p:nvSpPr>
        <p:spPr/>
        <p:txBody>
          <a:bodyPr/>
          <a:lstStyle/>
          <a:p>
            <a:r>
              <a:rPr lang="sv-SE" dirty="0"/>
              <a:t>Report TF-AVRS – FADS Joint Session</a:t>
            </a:r>
            <a:endParaRPr lang="en-GB" dirty="0"/>
          </a:p>
        </p:txBody>
      </p:sp>
    </p:spTree>
    <p:extLst>
      <p:ext uri="{BB962C8B-B14F-4D97-AF65-F5344CB8AC3E}">
        <p14:creationId xmlns:p14="http://schemas.microsoft.com/office/powerpoint/2010/main" val="937804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Screening process: Considered items</a:t>
            </a:r>
          </a:p>
        </p:txBody>
      </p:sp>
      <p:sp>
        <p:nvSpPr>
          <p:cNvPr id="3" name="Tijdelijke aanduiding voor inhoud 2"/>
          <p:cNvSpPr>
            <a:spLocks noGrp="1"/>
          </p:cNvSpPr>
          <p:nvPr>
            <p:ph idx="1"/>
          </p:nvPr>
        </p:nvSpPr>
        <p:spPr/>
        <p:txBody>
          <a:bodyPr>
            <a:normAutofit/>
          </a:bodyPr>
          <a:lstStyle/>
          <a:p>
            <a:pPr marL="0" lvl="0" indent="0">
              <a:buNone/>
            </a:pPr>
            <a:r>
              <a:rPr lang="en-US" dirty="0"/>
              <a:t>1. Terminology</a:t>
            </a:r>
          </a:p>
          <a:p>
            <a:pPr lvl="2"/>
            <a:r>
              <a:rPr lang="en-US" dirty="0"/>
              <a:t>Relevant terms based on GRVA guidance (accelerator, handle-bar type steering)</a:t>
            </a:r>
          </a:p>
          <a:p>
            <a:pPr marL="0" indent="0">
              <a:buNone/>
            </a:pPr>
            <a:r>
              <a:rPr lang="en-US" dirty="0"/>
              <a:t>2. Use cases AVs</a:t>
            </a:r>
          </a:p>
          <a:p>
            <a:pPr lvl="2"/>
            <a:r>
              <a:rPr lang="en-US" dirty="0"/>
              <a:t>Driverless AVs </a:t>
            </a:r>
          </a:p>
          <a:p>
            <a:pPr lvl="3"/>
            <a:r>
              <a:rPr lang="en-US" dirty="0"/>
              <a:t>With passenger</a:t>
            </a:r>
            <a:endParaRPr lang="en-US" sz="2400" dirty="0"/>
          </a:p>
          <a:p>
            <a:pPr lvl="3"/>
            <a:r>
              <a:rPr lang="en-US" dirty="0"/>
              <a:t>Without passengers (cargo)</a:t>
            </a:r>
            <a:endParaRPr lang="en-US" sz="2400" dirty="0"/>
          </a:p>
          <a:p>
            <a:pPr lvl="2"/>
            <a:r>
              <a:rPr lang="en-US" dirty="0"/>
              <a:t>AVs with driver </a:t>
            </a:r>
          </a:p>
          <a:p>
            <a:pPr lvl="2"/>
            <a:r>
              <a:rPr lang="en-US" dirty="0"/>
              <a:t>Bi-directional AV’s</a:t>
            </a:r>
          </a:p>
          <a:p>
            <a:pPr marL="0" indent="0">
              <a:buNone/>
            </a:pPr>
            <a:r>
              <a:rPr lang="en-US" dirty="0"/>
              <a:t>3. Other considered items</a:t>
            </a:r>
          </a:p>
          <a:p>
            <a:pPr lvl="2"/>
            <a:r>
              <a:rPr lang="en-US" dirty="0"/>
              <a:t>Telltales &amp; warning signals</a:t>
            </a:r>
          </a:p>
          <a:p>
            <a:pPr lvl="2"/>
            <a:r>
              <a:rPr lang="en-US" dirty="0"/>
              <a:t>Test modes</a:t>
            </a:r>
          </a:p>
          <a:p>
            <a:endParaRPr lang="en-GB" dirty="0"/>
          </a:p>
        </p:txBody>
      </p:sp>
      <p:sp>
        <p:nvSpPr>
          <p:cNvPr id="5" name="Tijdelijke aanduiding voor dianummer 4"/>
          <p:cNvSpPr>
            <a:spLocks noGrp="1"/>
          </p:cNvSpPr>
          <p:nvPr>
            <p:ph type="sldNum" sz="quarter" idx="12"/>
          </p:nvPr>
        </p:nvSpPr>
        <p:spPr/>
        <p:txBody>
          <a:bodyPr/>
          <a:lstStyle/>
          <a:p>
            <a:fld id="{2841C71D-2238-443E-A15A-464DE884A775}" type="slidenum">
              <a:rPr lang="en-GB" smtClean="0"/>
              <a:t>4</a:t>
            </a:fld>
            <a:endParaRPr lang="en-GB"/>
          </a:p>
        </p:txBody>
      </p:sp>
      <p:sp>
        <p:nvSpPr>
          <p:cNvPr id="4" name="Tijdelijke aanduiding voor voettekst 5">
            <a:extLst>
              <a:ext uri="{FF2B5EF4-FFF2-40B4-BE49-F238E27FC236}">
                <a16:creationId xmlns:a16="http://schemas.microsoft.com/office/drawing/2014/main" id="{E3350AD0-BBB2-D68B-9BD5-13754120AE6F}"/>
              </a:ext>
            </a:extLst>
          </p:cNvPr>
          <p:cNvSpPr>
            <a:spLocks noGrp="1"/>
          </p:cNvSpPr>
          <p:nvPr>
            <p:ph type="ftr" sz="quarter" idx="11"/>
          </p:nvPr>
        </p:nvSpPr>
        <p:spPr>
          <a:xfrm>
            <a:off x="4038600" y="6356350"/>
            <a:ext cx="4114800" cy="365125"/>
          </a:xfrm>
        </p:spPr>
        <p:txBody>
          <a:bodyPr/>
          <a:lstStyle/>
          <a:p>
            <a:r>
              <a:rPr lang="sv-SE" dirty="0"/>
              <a:t>Report TF-AVRS – FADS Joint Session</a:t>
            </a:r>
            <a:endParaRPr lang="en-GB" dirty="0"/>
          </a:p>
        </p:txBody>
      </p:sp>
    </p:spTree>
    <p:extLst>
      <p:ext uri="{BB962C8B-B14F-4D97-AF65-F5344CB8AC3E}">
        <p14:creationId xmlns:p14="http://schemas.microsoft.com/office/powerpoint/2010/main" val="2573287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dianummer 4"/>
          <p:cNvSpPr>
            <a:spLocks noGrp="1"/>
          </p:cNvSpPr>
          <p:nvPr>
            <p:ph type="sldNum" sz="quarter" idx="12"/>
          </p:nvPr>
        </p:nvSpPr>
        <p:spPr/>
        <p:txBody>
          <a:bodyPr/>
          <a:lstStyle/>
          <a:p>
            <a:fld id="{2841C71D-2238-443E-A15A-464DE884A775}" type="slidenum">
              <a:rPr lang="en-GB" smtClean="0"/>
              <a:t>5</a:t>
            </a:fld>
            <a:endParaRPr lang="en-GB"/>
          </a:p>
        </p:txBody>
      </p:sp>
      <p:sp>
        <p:nvSpPr>
          <p:cNvPr id="2" name="Tijdelijke aanduiding voor voettekst 5">
            <a:extLst>
              <a:ext uri="{FF2B5EF4-FFF2-40B4-BE49-F238E27FC236}">
                <a16:creationId xmlns:a16="http://schemas.microsoft.com/office/drawing/2014/main" id="{2D9ED96B-B540-4A13-AFC9-275EB05C48A8}"/>
              </a:ext>
            </a:extLst>
          </p:cNvPr>
          <p:cNvSpPr>
            <a:spLocks noGrp="1"/>
          </p:cNvSpPr>
          <p:nvPr>
            <p:ph type="ftr" sz="quarter" idx="11"/>
          </p:nvPr>
        </p:nvSpPr>
        <p:spPr>
          <a:xfrm>
            <a:off x="4038600" y="6356350"/>
            <a:ext cx="4114800" cy="365125"/>
          </a:xfrm>
        </p:spPr>
        <p:txBody>
          <a:bodyPr/>
          <a:lstStyle/>
          <a:p>
            <a:r>
              <a:rPr lang="sv-SE" dirty="0"/>
              <a:t>Report TF-AVRS – FADS Joint Session</a:t>
            </a:r>
            <a:endParaRPr lang="en-GB" dirty="0"/>
          </a:p>
        </p:txBody>
      </p:sp>
      <p:pic>
        <p:nvPicPr>
          <p:cNvPr id="8" name="Afbeelding 7">
            <a:extLst>
              <a:ext uri="{FF2B5EF4-FFF2-40B4-BE49-F238E27FC236}">
                <a16:creationId xmlns:a16="http://schemas.microsoft.com/office/drawing/2014/main" id="{9B96F7C5-DCFA-7A6E-A9CD-F7D43E2C1F5B}"/>
              </a:ext>
            </a:extLst>
          </p:cNvPr>
          <p:cNvPicPr>
            <a:picLocks noChangeAspect="1"/>
          </p:cNvPicPr>
          <p:nvPr/>
        </p:nvPicPr>
        <p:blipFill>
          <a:blip r:embed="rId2"/>
          <a:stretch>
            <a:fillRect/>
          </a:stretch>
        </p:blipFill>
        <p:spPr>
          <a:xfrm>
            <a:off x="1081087" y="136525"/>
            <a:ext cx="10029825" cy="6245279"/>
          </a:xfrm>
          <a:prstGeom prst="rect">
            <a:avLst/>
          </a:prstGeom>
        </p:spPr>
      </p:pic>
    </p:spTree>
    <p:extLst>
      <p:ext uri="{BB962C8B-B14F-4D97-AF65-F5344CB8AC3E}">
        <p14:creationId xmlns:p14="http://schemas.microsoft.com/office/powerpoint/2010/main" val="713596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jdelijke aanduiding voor voettekst 5">
            <a:extLst>
              <a:ext uri="{FF2B5EF4-FFF2-40B4-BE49-F238E27FC236}">
                <a16:creationId xmlns:a16="http://schemas.microsoft.com/office/drawing/2014/main" id="{85809F30-5AFE-D6D9-28FA-B8717B225C88}"/>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kern="1200">
                <a:solidFill>
                  <a:schemeClr val="tx1">
                    <a:tint val="75000"/>
                  </a:schemeClr>
                </a:solidFill>
                <a:latin typeface="+mn-lt"/>
                <a:ea typeface="+mn-ea"/>
                <a:cs typeface="+mn-cs"/>
              </a:rPr>
              <a:t>Report TF-AVRS – FADS Joint Session</a:t>
            </a:r>
          </a:p>
        </p:txBody>
      </p:sp>
      <p:sp>
        <p:nvSpPr>
          <p:cNvPr id="5" name="Tijdelijke aanduiding voor dianummer 4"/>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2841C71D-2238-443E-A15A-464DE884A775}" type="slidenum">
              <a:rPr lang="en-US" smtClean="0"/>
              <a:pPr>
                <a:spcAft>
                  <a:spcPts val="600"/>
                </a:spcAft>
              </a:pPr>
              <a:t>6</a:t>
            </a:fld>
            <a:endParaRPr lang="en-US"/>
          </a:p>
        </p:txBody>
      </p:sp>
      <p:pic>
        <p:nvPicPr>
          <p:cNvPr id="10" name="Afbeelding 9">
            <a:extLst>
              <a:ext uri="{FF2B5EF4-FFF2-40B4-BE49-F238E27FC236}">
                <a16:creationId xmlns:a16="http://schemas.microsoft.com/office/drawing/2014/main" id="{432D32C4-7971-BF54-1A97-4F53C26D1AA2}"/>
              </a:ext>
            </a:extLst>
          </p:cNvPr>
          <p:cNvPicPr>
            <a:picLocks noChangeAspect="1"/>
          </p:cNvPicPr>
          <p:nvPr/>
        </p:nvPicPr>
        <p:blipFill>
          <a:blip r:embed="rId2"/>
          <a:stretch>
            <a:fillRect/>
          </a:stretch>
        </p:blipFill>
        <p:spPr>
          <a:xfrm>
            <a:off x="1066800" y="762000"/>
            <a:ext cx="10058400" cy="5334000"/>
          </a:xfrm>
          <a:prstGeom prst="rect">
            <a:avLst/>
          </a:prstGeom>
        </p:spPr>
      </p:pic>
    </p:spTree>
    <p:extLst>
      <p:ext uri="{BB962C8B-B14F-4D97-AF65-F5344CB8AC3E}">
        <p14:creationId xmlns:p14="http://schemas.microsoft.com/office/powerpoint/2010/main" val="888632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TF-AVRS  Results</a:t>
            </a:r>
          </a:p>
        </p:txBody>
      </p:sp>
      <p:sp>
        <p:nvSpPr>
          <p:cNvPr id="3" name="Tijdelijke aanduiding voor inhoud 2"/>
          <p:cNvSpPr>
            <a:spLocks noGrp="1"/>
          </p:cNvSpPr>
          <p:nvPr>
            <p:ph idx="1"/>
          </p:nvPr>
        </p:nvSpPr>
        <p:spPr>
          <a:xfrm>
            <a:off x="838199" y="1825625"/>
            <a:ext cx="11040291" cy="4351338"/>
          </a:xfrm>
        </p:spPr>
        <p:txBody>
          <a:bodyPr>
            <a:normAutofit/>
          </a:bodyPr>
          <a:lstStyle/>
          <a:p>
            <a:r>
              <a:rPr lang="en-GB" dirty="0"/>
              <a:t>First focus on light vehicles</a:t>
            </a:r>
          </a:p>
          <a:p>
            <a:r>
              <a:rPr lang="en-GB" dirty="0"/>
              <a:t>No vehicle categories will be excluded from screening</a:t>
            </a:r>
          </a:p>
          <a:p>
            <a:r>
              <a:rPr lang="en-GB" dirty="0"/>
              <a:t>2 Regulations are excluded from screening (old)</a:t>
            </a:r>
          </a:p>
          <a:p>
            <a:r>
              <a:rPr lang="en-GB" dirty="0"/>
              <a:t>7 regulations are screened</a:t>
            </a:r>
          </a:p>
          <a:p>
            <a:r>
              <a:rPr lang="en-GB" dirty="0"/>
              <a:t>3 regulations are planned to be screened</a:t>
            </a:r>
          </a:p>
        </p:txBody>
      </p:sp>
      <p:sp>
        <p:nvSpPr>
          <p:cNvPr id="5" name="Tijdelijke aanduiding voor dianummer 4"/>
          <p:cNvSpPr>
            <a:spLocks noGrp="1"/>
          </p:cNvSpPr>
          <p:nvPr>
            <p:ph type="sldNum" sz="quarter" idx="12"/>
          </p:nvPr>
        </p:nvSpPr>
        <p:spPr/>
        <p:txBody>
          <a:bodyPr/>
          <a:lstStyle/>
          <a:p>
            <a:fld id="{2841C71D-2238-443E-A15A-464DE884A775}" type="slidenum">
              <a:rPr lang="en-GB" smtClean="0"/>
              <a:t>7</a:t>
            </a:fld>
            <a:endParaRPr lang="en-GB"/>
          </a:p>
        </p:txBody>
      </p:sp>
      <p:sp>
        <p:nvSpPr>
          <p:cNvPr id="4" name="Tijdelijke aanduiding voor voettekst 5">
            <a:extLst>
              <a:ext uri="{FF2B5EF4-FFF2-40B4-BE49-F238E27FC236}">
                <a16:creationId xmlns:a16="http://schemas.microsoft.com/office/drawing/2014/main" id="{A9924B4D-0041-EF69-429A-EA346FBD93A1}"/>
              </a:ext>
            </a:extLst>
          </p:cNvPr>
          <p:cNvSpPr>
            <a:spLocks noGrp="1"/>
          </p:cNvSpPr>
          <p:nvPr>
            <p:ph type="ftr" sz="quarter" idx="11"/>
          </p:nvPr>
        </p:nvSpPr>
        <p:spPr>
          <a:xfrm>
            <a:off x="4038600" y="6356350"/>
            <a:ext cx="4114800" cy="365125"/>
          </a:xfrm>
        </p:spPr>
        <p:txBody>
          <a:bodyPr/>
          <a:lstStyle/>
          <a:p>
            <a:r>
              <a:rPr lang="sv-SE" dirty="0"/>
              <a:t>Report TF-AVRS – FADS Joint Session</a:t>
            </a:r>
            <a:endParaRPr lang="en-GB" dirty="0"/>
          </a:p>
        </p:txBody>
      </p:sp>
    </p:spTree>
    <p:extLst>
      <p:ext uri="{BB962C8B-B14F-4D97-AF65-F5344CB8AC3E}">
        <p14:creationId xmlns:p14="http://schemas.microsoft.com/office/powerpoint/2010/main" val="468343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Next steps</a:t>
            </a:r>
          </a:p>
        </p:txBody>
      </p:sp>
      <p:sp>
        <p:nvSpPr>
          <p:cNvPr id="3" name="Tijdelijke aanduiding voor inhoud 2"/>
          <p:cNvSpPr>
            <a:spLocks noGrp="1"/>
          </p:cNvSpPr>
          <p:nvPr>
            <p:ph idx="1"/>
          </p:nvPr>
        </p:nvSpPr>
        <p:spPr/>
        <p:txBody>
          <a:bodyPr/>
          <a:lstStyle/>
          <a:p>
            <a:r>
              <a:rPr lang="en-GB" dirty="0"/>
              <a:t>Continue with meetings once per month</a:t>
            </a:r>
          </a:p>
          <a:p>
            <a:r>
              <a:rPr lang="en-GB" dirty="0"/>
              <a:t>Participants from CP’s and NGO’s are really needed to accelerate the screening and to continue the work after the screening.</a:t>
            </a:r>
          </a:p>
          <a:p>
            <a:endParaRPr lang="en-GB" dirty="0"/>
          </a:p>
        </p:txBody>
      </p:sp>
      <p:sp>
        <p:nvSpPr>
          <p:cNvPr id="5" name="Tijdelijke aanduiding voor dianummer 4"/>
          <p:cNvSpPr>
            <a:spLocks noGrp="1"/>
          </p:cNvSpPr>
          <p:nvPr>
            <p:ph type="sldNum" sz="quarter" idx="12"/>
          </p:nvPr>
        </p:nvSpPr>
        <p:spPr/>
        <p:txBody>
          <a:bodyPr/>
          <a:lstStyle/>
          <a:p>
            <a:fld id="{2841C71D-2238-443E-A15A-464DE884A775}" type="slidenum">
              <a:rPr lang="en-GB" smtClean="0"/>
              <a:t>8</a:t>
            </a:fld>
            <a:endParaRPr lang="en-GB"/>
          </a:p>
        </p:txBody>
      </p:sp>
      <p:sp>
        <p:nvSpPr>
          <p:cNvPr id="4" name="Tijdelijke aanduiding voor voettekst 5">
            <a:extLst>
              <a:ext uri="{FF2B5EF4-FFF2-40B4-BE49-F238E27FC236}">
                <a16:creationId xmlns:a16="http://schemas.microsoft.com/office/drawing/2014/main" id="{068B7047-F8F6-D934-7576-1299920E8960}"/>
              </a:ext>
            </a:extLst>
          </p:cNvPr>
          <p:cNvSpPr>
            <a:spLocks noGrp="1"/>
          </p:cNvSpPr>
          <p:nvPr>
            <p:ph type="ftr" sz="quarter" idx="11"/>
          </p:nvPr>
        </p:nvSpPr>
        <p:spPr>
          <a:xfrm>
            <a:off x="4038600" y="6356350"/>
            <a:ext cx="4114800" cy="365125"/>
          </a:xfrm>
        </p:spPr>
        <p:txBody>
          <a:bodyPr/>
          <a:lstStyle/>
          <a:p>
            <a:r>
              <a:rPr lang="sv-SE" dirty="0"/>
              <a:t>Report TF-AVRS – FADS Joint Session</a:t>
            </a:r>
            <a:endParaRPr lang="en-GB" dirty="0"/>
          </a:p>
        </p:txBody>
      </p:sp>
    </p:spTree>
    <p:extLst>
      <p:ext uri="{BB962C8B-B14F-4D97-AF65-F5344CB8AC3E}">
        <p14:creationId xmlns:p14="http://schemas.microsoft.com/office/powerpoint/2010/main" val="1452437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934090"/>
            <a:ext cx="12192000" cy="1325563"/>
          </a:xfrm>
          <a:solidFill>
            <a:schemeClr val="accent1"/>
          </a:solidFill>
        </p:spPr>
        <p:txBody>
          <a:bodyPr/>
          <a:lstStyle/>
          <a:p>
            <a:pPr algn="ctr"/>
            <a:r>
              <a:rPr lang="en-GB" dirty="0">
                <a:solidFill>
                  <a:schemeClr val="bg1"/>
                </a:solidFill>
              </a:rPr>
              <a:t>Thank you for your attention</a:t>
            </a:r>
          </a:p>
        </p:txBody>
      </p:sp>
      <p:sp>
        <p:nvSpPr>
          <p:cNvPr id="4" name="Tijdelijke aanduiding voor dianummer 3"/>
          <p:cNvSpPr>
            <a:spLocks noGrp="1"/>
          </p:cNvSpPr>
          <p:nvPr>
            <p:ph type="sldNum" sz="quarter" idx="12"/>
          </p:nvPr>
        </p:nvSpPr>
        <p:spPr/>
        <p:txBody>
          <a:bodyPr/>
          <a:lstStyle/>
          <a:p>
            <a:fld id="{2841C71D-2238-443E-A15A-464DE884A775}" type="slidenum">
              <a:rPr lang="en-GB" smtClean="0"/>
              <a:t>9</a:t>
            </a:fld>
            <a:endParaRPr lang="en-GB"/>
          </a:p>
        </p:txBody>
      </p:sp>
      <p:sp>
        <p:nvSpPr>
          <p:cNvPr id="3" name="Tijdelijke aanduiding voor voettekst 5">
            <a:extLst>
              <a:ext uri="{FF2B5EF4-FFF2-40B4-BE49-F238E27FC236}">
                <a16:creationId xmlns:a16="http://schemas.microsoft.com/office/drawing/2014/main" id="{89C0E978-B557-7264-47D1-AA9F2F57B039}"/>
              </a:ext>
            </a:extLst>
          </p:cNvPr>
          <p:cNvSpPr>
            <a:spLocks noGrp="1"/>
          </p:cNvSpPr>
          <p:nvPr>
            <p:ph type="ftr" sz="quarter" idx="11"/>
          </p:nvPr>
        </p:nvSpPr>
        <p:spPr>
          <a:xfrm>
            <a:off x="4038600" y="6356350"/>
            <a:ext cx="4114800" cy="365125"/>
          </a:xfrm>
        </p:spPr>
        <p:txBody>
          <a:bodyPr/>
          <a:lstStyle/>
          <a:p>
            <a:r>
              <a:rPr lang="sv-SE" dirty="0"/>
              <a:t>Report TF-AVRS – FADS Joint Session</a:t>
            </a:r>
            <a:endParaRPr lang="en-GB" dirty="0"/>
          </a:p>
        </p:txBody>
      </p:sp>
    </p:spTree>
    <p:extLst>
      <p:ext uri="{BB962C8B-B14F-4D97-AF65-F5344CB8AC3E}">
        <p14:creationId xmlns:p14="http://schemas.microsoft.com/office/powerpoint/2010/main" val="10996108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A419DAC9315BC4F98D38C68E7A23EDA" ma:contentTypeVersion="12" ma:contentTypeDescription="Een nieuw document maken." ma:contentTypeScope="" ma:versionID="424bb4527a2215b7a7046657e9c425b9">
  <xsd:schema xmlns:xsd="http://www.w3.org/2001/XMLSchema" xmlns:xs="http://www.w3.org/2001/XMLSchema" xmlns:p="http://schemas.microsoft.com/office/2006/metadata/properties" xmlns:ns3="325eed3e-5bbc-4be8-ba59-493fa81402e5" xmlns:ns4="942b16b5-2ecd-4d85-aec9-23565225ed2c" targetNamespace="http://schemas.microsoft.com/office/2006/metadata/properties" ma:root="true" ma:fieldsID="73fbe20ca4cc5202ec15cd95514e6f93" ns3:_="" ns4:_="">
    <xsd:import namespace="325eed3e-5bbc-4be8-ba59-493fa81402e5"/>
    <xsd:import namespace="942b16b5-2ecd-4d85-aec9-23565225ed2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5eed3e-5bbc-4be8-ba59-493fa81402e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_activity" ma:index="19"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42b16b5-2ecd-4d85-aec9-23565225ed2c"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325eed3e-5bbc-4be8-ba59-493fa81402e5" xsi:nil="true"/>
  </documentManagement>
</p:properties>
</file>

<file path=customXml/itemProps1.xml><?xml version="1.0" encoding="utf-8"?>
<ds:datastoreItem xmlns:ds="http://schemas.openxmlformats.org/officeDocument/2006/customXml" ds:itemID="{D4D3D177-9558-4D6F-8120-601C74953615}">
  <ds:schemaRefs>
    <ds:schemaRef ds:uri="http://schemas.microsoft.com/sharepoint/v3/contenttype/forms"/>
  </ds:schemaRefs>
</ds:datastoreItem>
</file>

<file path=customXml/itemProps2.xml><?xml version="1.0" encoding="utf-8"?>
<ds:datastoreItem xmlns:ds="http://schemas.openxmlformats.org/officeDocument/2006/customXml" ds:itemID="{B0DC6B02-E19F-486D-96A0-3BC604E44E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5eed3e-5bbc-4be8-ba59-493fa81402e5"/>
    <ds:schemaRef ds:uri="942b16b5-2ecd-4d85-aec9-23565225ed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5029449-3580-4A4F-B338-6E4A6C5320B1}">
  <ds:schemaRefs>
    <ds:schemaRef ds:uri="http://purl.org/dc/terms/"/>
    <ds:schemaRef ds:uri="http://schemas.microsoft.com/office/infopath/2007/PartnerControls"/>
    <ds:schemaRef ds:uri="http://schemas.microsoft.com/office/2006/documentManagement/types"/>
    <ds:schemaRef ds:uri="http://purl.org/dc/elements/1.1/"/>
    <ds:schemaRef ds:uri="http://schemas.microsoft.com/office/2006/metadata/properties"/>
    <ds:schemaRef ds:uri="942b16b5-2ecd-4d85-aec9-23565225ed2c"/>
    <ds:schemaRef ds:uri="325eed3e-5bbc-4be8-ba59-493fa81402e5"/>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536</TotalTime>
  <Words>902</Words>
  <Application>Microsoft Office PowerPoint</Application>
  <PresentationFormat>Breedbeeld</PresentationFormat>
  <Paragraphs>101</Paragraphs>
  <Slides>13</Slides>
  <Notes>2</Notes>
  <HiddenSlides>0</HiddenSlides>
  <MMClips>0</MMClips>
  <ScaleCrop>false</ScaleCrop>
  <HeadingPairs>
    <vt:vector size="8" baseType="variant">
      <vt:variant>
        <vt:lpstr>Gebruikte lettertypen</vt:lpstr>
      </vt:variant>
      <vt:variant>
        <vt:i4>3</vt:i4>
      </vt:variant>
      <vt:variant>
        <vt:lpstr>Thema</vt:lpstr>
      </vt:variant>
      <vt:variant>
        <vt:i4>1</vt:i4>
      </vt:variant>
      <vt:variant>
        <vt:lpstr>Ingesloten OLE-bronprogramma's</vt:lpstr>
      </vt:variant>
      <vt:variant>
        <vt:i4>1</vt:i4>
      </vt:variant>
      <vt:variant>
        <vt:lpstr>Diatitels</vt:lpstr>
      </vt:variant>
      <vt:variant>
        <vt:i4>13</vt:i4>
      </vt:variant>
    </vt:vector>
  </HeadingPairs>
  <TitlesOfParts>
    <vt:vector size="18" baseType="lpstr">
      <vt:lpstr>Arial</vt:lpstr>
      <vt:lpstr>Calibri</vt:lpstr>
      <vt:lpstr>Calibri Light</vt:lpstr>
      <vt:lpstr>Kantoorthema</vt:lpstr>
      <vt:lpstr>think-cell Folie</vt:lpstr>
      <vt:lpstr>Report to ‘Joint session of the WP.29 expert groups on regulatory fitness for automated driving system’</vt:lpstr>
      <vt:lpstr>TF Automated Vehicles Regulation Screening</vt:lpstr>
      <vt:lpstr>TF Automated Vehicles Regulation Screening</vt:lpstr>
      <vt:lpstr>Screening process: Considered items</vt:lpstr>
      <vt:lpstr>PowerPoint-presentatie</vt:lpstr>
      <vt:lpstr>PowerPoint-presentatie</vt:lpstr>
      <vt:lpstr>TF-AVRS  Results</vt:lpstr>
      <vt:lpstr>Next steps</vt:lpstr>
      <vt:lpstr>Thank you for your attention</vt:lpstr>
      <vt:lpstr>Back-up related to Test modes</vt:lpstr>
      <vt:lpstr>Back-up related to Test modes</vt:lpstr>
      <vt:lpstr>Back-up related to Test modes</vt:lpstr>
      <vt:lpstr>Back-up related to Testing robots</vt:lpstr>
    </vt:vector>
  </TitlesOfParts>
  <Company>RDW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of SIG-AVRS</dc:title>
  <dc:creator>Boersma, Jan Sybren</dc:creator>
  <cp:lastModifiedBy>Ouden, Niels den</cp:lastModifiedBy>
  <cp:revision>31</cp:revision>
  <dcterms:created xsi:type="dcterms:W3CDTF">2023-01-23T11:55:36Z</dcterms:created>
  <dcterms:modified xsi:type="dcterms:W3CDTF">2023-10-16T09:39:02Z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0x0101003A419DAC9315BC4F98D38C68E7A23EDA</vt:lpwstr>
  </property>
</Properties>
</file>