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57" r:id="rId3"/>
    <p:sldId id="263" r:id="rId4"/>
    <p:sldId id="259" r:id="rId5"/>
    <p:sldId id="260" r:id="rId6"/>
    <p:sldId id="264" r:id="rId7"/>
    <p:sldId id="265" r:id="rId8"/>
    <p:sldId id="266" r:id="rId9"/>
    <p:sldId id="267" r:id="rId10"/>
    <p:sldId id="261" r:id="rId11"/>
    <p:sldId id="268" r:id="rId12"/>
    <p:sldId id="25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2F559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70712DD-0F70-4C49-8002-F61C536EFD58}" v="18" dt="2023-10-10T20:23:54.22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4" d="100"/>
          <a:sy n="74" d="100"/>
        </p:scale>
        <p:origin x="376" y="56"/>
      </p:cViewPr>
      <p:guideLst/>
    </p:cSldViewPr>
  </p:slideViewPr>
  <p:notesTextViewPr>
    <p:cViewPr>
      <p:scale>
        <a:sx n="1" d="1"/>
        <a:sy n="1" d="1"/>
      </p:scale>
      <p:origin x="0" y="0"/>
    </p:cViewPr>
  </p:notesTextViewPr>
  <p:notesViewPr>
    <p:cSldViewPr snapToGrid="0">
      <p:cViewPr varScale="1">
        <p:scale>
          <a:sx n="63" d="100"/>
          <a:sy n="63" d="100"/>
        </p:scale>
        <p:origin x="3206"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olas De Mahieu" userId="86ffda28-54bf-46cb-8307-ac4eaeeea850" providerId="ADAL" clId="{670712DD-0F70-4C49-8002-F61C536EFD58}"/>
    <pc:docChg chg="undo custSel addSld delSld modSld">
      <pc:chgData name="Nicolas De Mahieu" userId="86ffda28-54bf-46cb-8307-ac4eaeeea850" providerId="ADAL" clId="{670712DD-0F70-4C49-8002-F61C536EFD58}" dt="2023-10-10T20:27:03.394" v="1123" actId="20577"/>
      <pc:docMkLst>
        <pc:docMk/>
      </pc:docMkLst>
      <pc:sldChg chg="addSp modSp mod">
        <pc:chgData name="Nicolas De Mahieu" userId="86ffda28-54bf-46cb-8307-ac4eaeeea850" providerId="ADAL" clId="{670712DD-0F70-4C49-8002-F61C536EFD58}" dt="2023-10-10T20:25:27.956" v="1086" actId="6549"/>
        <pc:sldMkLst>
          <pc:docMk/>
          <pc:sldMk cId="2711021579" sldId="256"/>
        </pc:sldMkLst>
        <pc:spChg chg="mod">
          <ac:chgData name="Nicolas De Mahieu" userId="86ffda28-54bf-46cb-8307-ac4eaeeea850" providerId="ADAL" clId="{670712DD-0F70-4C49-8002-F61C536EFD58}" dt="2023-10-10T20:25:27.956" v="1086" actId="6549"/>
          <ac:spMkLst>
            <pc:docMk/>
            <pc:sldMk cId="2711021579" sldId="256"/>
            <ac:spMk id="2" creationId="{998E2030-9651-4450-932B-E2BF8E7CB89A}"/>
          </ac:spMkLst>
        </pc:spChg>
        <pc:spChg chg="mod">
          <ac:chgData name="Nicolas De Mahieu" userId="86ffda28-54bf-46cb-8307-ac4eaeeea850" providerId="ADAL" clId="{670712DD-0F70-4C49-8002-F61C536EFD58}" dt="2023-10-10T19:41:02.762" v="110" actId="20577"/>
          <ac:spMkLst>
            <pc:docMk/>
            <pc:sldMk cId="2711021579" sldId="256"/>
            <ac:spMk id="3" creationId="{1A8F1A8A-EB6D-464A-B74B-EF2633CF0B76}"/>
          </ac:spMkLst>
        </pc:spChg>
        <pc:spChg chg="add mod">
          <ac:chgData name="Nicolas De Mahieu" userId="86ffda28-54bf-46cb-8307-ac4eaeeea850" providerId="ADAL" clId="{670712DD-0F70-4C49-8002-F61C536EFD58}" dt="2023-10-10T20:24:09.535" v="1060" actId="207"/>
          <ac:spMkLst>
            <pc:docMk/>
            <pc:sldMk cId="2711021579" sldId="256"/>
            <ac:spMk id="7" creationId="{FFA9B125-AD20-01D4-7318-BE4298FAB2EA}"/>
          </ac:spMkLst>
        </pc:spChg>
      </pc:sldChg>
      <pc:sldChg chg="modSp mod">
        <pc:chgData name="Nicolas De Mahieu" userId="86ffda28-54bf-46cb-8307-ac4eaeeea850" providerId="ADAL" clId="{670712DD-0F70-4C49-8002-F61C536EFD58}" dt="2023-10-10T20:25:40.069" v="1087" actId="1076"/>
        <pc:sldMkLst>
          <pc:docMk/>
          <pc:sldMk cId="3656674964" sldId="257"/>
        </pc:sldMkLst>
        <pc:spChg chg="mod">
          <ac:chgData name="Nicolas De Mahieu" userId="86ffda28-54bf-46cb-8307-ac4eaeeea850" providerId="ADAL" clId="{670712DD-0F70-4C49-8002-F61C536EFD58}" dt="2023-10-10T20:22:10.594" v="1039" actId="20577"/>
          <ac:spMkLst>
            <pc:docMk/>
            <pc:sldMk cId="3656674964" sldId="257"/>
            <ac:spMk id="3" creationId="{0670092D-4B3B-473F-BC62-472276F6340D}"/>
          </ac:spMkLst>
        </pc:spChg>
        <pc:spChg chg="mod">
          <ac:chgData name="Nicolas De Mahieu" userId="86ffda28-54bf-46cb-8307-ac4eaeeea850" providerId="ADAL" clId="{670712DD-0F70-4C49-8002-F61C536EFD58}" dt="2023-10-10T20:25:40.069" v="1087" actId="1076"/>
          <ac:spMkLst>
            <pc:docMk/>
            <pc:sldMk cId="3656674964" sldId="257"/>
            <ac:spMk id="7" creationId="{3D7E30EE-1E43-4604-9B92-86F03DB8F4B0}"/>
          </ac:spMkLst>
        </pc:spChg>
      </pc:sldChg>
      <pc:sldChg chg="addSp delSp modSp mod">
        <pc:chgData name="Nicolas De Mahieu" userId="86ffda28-54bf-46cb-8307-ac4eaeeea850" providerId="ADAL" clId="{670712DD-0F70-4C49-8002-F61C536EFD58}" dt="2023-10-10T20:12:01.861" v="860" actId="20577"/>
        <pc:sldMkLst>
          <pc:docMk/>
          <pc:sldMk cId="3339822910" sldId="259"/>
        </pc:sldMkLst>
        <pc:spChg chg="add mod">
          <ac:chgData name="Nicolas De Mahieu" userId="86ffda28-54bf-46cb-8307-ac4eaeeea850" providerId="ADAL" clId="{670712DD-0F70-4C49-8002-F61C536EFD58}" dt="2023-10-10T19:44:06.311" v="252" actId="1076"/>
          <ac:spMkLst>
            <pc:docMk/>
            <pc:sldMk cId="3339822910" sldId="259"/>
            <ac:spMk id="2" creationId="{AEBCF2A1-8953-4E7C-935D-411EE29FFF9E}"/>
          </ac:spMkLst>
        </pc:spChg>
        <pc:spChg chg="mod">
          <ac:chgData name="Nicolas De Mahieu" userId="86ffda28-54bf-46cb-8307-ac4eaeeea850" providerId="ADAL" clId="{670712DD-0F70-4C49-8002-F61C536EFD58}" dt="2023-10-10T20:12:01.861" v="860" actId="20577"/>
          <ac:spMkLst>
            <pc:docMk/>
            <pc:sldMk cId="3339822910" sldId="259"/>
            <ac:spMk id="3" creationId="{ED391C66-3333-E3D4-E900-0C688F1EEA50}"/>
          </ac:spMkLst>
        </pc:spChg>
        <pc:spChg chg="mod">
          <ac:chgData name="Nicolas De Mahieu" userId="86ffda28-54bf-46cb-8307-ac4eaeeea850" providerId="ADAL" clId="{670712DD-0F70-4C49-8002-F61C536EFD58}" dt="2023-10-10T19:44:35.199" v="256" actId="1076"/>
          <ac:spMkLst>
            <pc:docMk/>
            <pc:sldMk cId="3339822910" sldId="259"/>
            <ac:spMk id="4" creationId="{3EE02DD2-E04A-F158-E6E2-47DFCEFAB364}"/>
          </ac:spMkLst>
        </pc:spChg>
        <pc:spChg chg="add del">
          <ac:chgData name="Nicolas De Mahieu" userId="86ffda28-54bf-46cb-8307-ac4eaeeea850" providerId="ADAL" clId="{670712DD-0F70-4C49-8002-F61C536EFD58}" dt="2023-10-10T19:47:55.209" v="266" actId="22"/>
          <ac:spMkLst>
            <pc:docMk/>
            <pc:sldMk cId="3339822910" sldId="259"/>
            <ac:spMk id="12" creationId="{48A562F5-E7A1-9FC0-E28E-D516188EC0F5}"/>
          </ac:spMkLst>
        </pc:spChg>
        <pc:spChg chg="add mod">
          <ac:chgData name="Nicolas De Mahieu" userId="86ffda28-54bf-46cb-8307-ac4eaeeea850" providerId="ADAL" clId="{670712DD-0F70-4C49-8002-F61C536EFD58}" dt="2023-10-10T19:48:41.862" v="290" actId="113"/>
          <ac:spMkLst>
            <pc:docMk/>
            <pc:sldMk cId="3339822910" sldId="259"/>
            <ac:spMk id="15" creationId="{77BFF16B-EF8B-79CF-F7F3-4AD73994F3DD}"/>
          </ac:spMkLst>
        </pc:spChg>
        <pc:picChg chg="mod">
          <ac:chgData name="Nicolas De Mahieu" userId="86ffda28-54bf-46cb-8307-ac4eaeeea850" providerId="ADAL" clId="{670712DD-0F70-4C49-8002-F61C536EFD58}" dt="2023-10-10T19:44:30.403" v="254" actId="1076"/>
          <ac:picMkLst>
            <pc:docMk/>
            <pc:sldMk cId="3339822910" sldId="259"/>
            <ac:picMk id="7" creationId="{EB9282F6-5DC4-4991-20FE-2B82F755F3A3}"/>
          </ac:picMkLst>
        </pc:picChg>
        <pc:picChg chg="mod">
          <ac:chgData name="Nicolas De Mahieu" userId="86ffda28-54bf-46cb-8307-ac4eaeeea850" providerId="ADAL" clId="{670712DD-0F70-4C49-8002-F61C536EFD58}" dt="2023-10-10T19:47:04.987" v="261" actId="1076"/>
          <ac:picMkLst>
            <pc:docMk/>
            <pc:sldMk cId="3339822910" sldId="259"/>
            <ac:picMk id="8" creationId="{4B30A213-DC18-18A6-2C22-AB4EBC10F751}"/>
          </ac:picMkLst>
        </pc:picChg>
        <pc:picChg chg="add del mod">
          <ac:chgData name="Nicolas De Mahieu" userId="86ffda28-54bf-46cb-8307-ac4eaeeea850" providerId="ADAL" clId="{670712DD-0F70-4C49-8002-F61C536EFD58}" dt="2023-10-10T19:47:51.324" v="264" actId="478"/>
          <ac:picMkLst>
            <pc:docMk/>
            <pc:sldMk cId="3339822910" sldId="259"/>
            <ac:picMk id="10" creationId="{F2956AFF-1356-9D4B-6534-23098BE7DBA4}"/>
          </ac:picMkLst>
        </pc:picChg>
        <pc:picChg chg="add mod">
          <ac:chgData name="Nicolas De Mahieu" userId="86ffda28-54bf-46cb-8307-ac4eaeeea850" providerId="ADAL" clId="{670712DD-0F70-4C49-8002-F61C536EFD58}" dt="2023-10-10T19:48:06.859" v="268" actId="1076"/>
          <ac:picMkLst>
            <pc:docMk/>
            <pc:sldMk cId="3339822910" sldId="259"/>
            <ac:picMk id="14" creationId="{DD8ED1D9-4C8C-38F0-CDDF-0DA74F3F4356}"/>
          </ac:picMkLst>
        </pc:picChg>
      </pc:sldChg>
      <pc:sldChg chg="addSp delSp modSp mod">
        <pc:chgData name="Nicolas De Mahieu" userId="86ffda28-54bf-46cb-8307-ac4eaeeea850" providerId="ADAL" clId="{670712DD-0F70-4C49-8002-F61C536EFD58}" dt="2023-10-10T20:12:51.376" v="888" actId="27636"/>
        <pc:sldMkLst>
          <pc:docMk/>
          <pc:sldMk cId="577761257" sldId="260"/>
        </pc:sldMkLst>
        <pc:spChg chg="mod">
          <ac:chgData name="Nicolas De Mahieu" userId="86ffda28-54bf-46cb-8307-ac4eaeeea850" providerId="ADAL" clId="{670712DD-0F70-4C49-8002-F61C536EFD58}" dt="2023-10-10T19:50:56.935" v="523" actId="27636"/>
          <ac:spMkLst>
            <pc:docMk/>
            <pc:sldMk cId="577761257" sldId="260"/>
            <ac:spMk id="2" creationId="{ED0BCB06-8E6D-D0D5-7696-1BB85424CAAE}"/>
          </ac:spMkLst>
        </pc:spChg>
        <pc:spChg chg="mod">
          <ac:chgData name="Nicolas De Mahieu" userId="86ffda28-54bf-46cb-8307-ac4eaeeea850" providerId="ADAL" clId="{670712DD-0F70-4C49-8002-F61C536EFD58}" dt="2023-10-10T20:12:05.741" v="863" actId="20577"/>
          <ac:spMkLst>
            <pc:docMk/>
            <pc:sldMk cId="577761257" sldId="260"/>
            <ac:spMk id="3" creationId="{AE976BF6-EA33-642C-BD56-5789C8A75A10}"/>
          </ac:spMkLst>
        </pc:spChg>
        <pc:spChg chg="add del mod">
          <ac:chgData name="Nicolas De Mahieu" userId="86ffda28-54bf-46cb-8307-ac4eaeeea850" providerId="ADAL" clId="{670712DD-0F70-4C49-8002-F61C536EFD58}" dt="2023-10-10T19:51:40.705" v="532"/>
          <ac:spMkLst>
            <pc:docMk/>
            <pc:sldMk cId="577761257" sldId="260"/>
            <ac:spMk id="8" creationId="{70E85B6C-53B1-3B03-896D-4409A6D336C7}"/>
          </ac:spMkLst>
        </pc:spChg>
        <pc:spChg chg="add mod">
          <ac:chgData name="Nicolas De Mahieu" userId="86ffda28-54bf-46cb-8307-ac4eaeeea850" providerId="ADAL" clId="{670712DD-0F70-4C49-8002-F61C536EFD58}" dt="2023-10-10T20:12:51.376" v="888" actId="27636"/>
          <ac:spMkLst>
            <pc:docMk/>
            <pc:sldMk cId="577761257" sldId="260"/>
            <ac:spMk id="9" creationId="{165648B0-E8F0-F3CD-15C4-73056104D4B5}"/>
          </ac:spMkLst>
        </pc:spChg>
        <pc:picChg chg="add mod">
          <ac:chgData name="Nicolas De Mahieu" userId="86ffda28-54bf-46cb-8307-ac4eaeeea850" providerId="ADAL" clId="{670712DD-0F70-4C49-8002-F61C536EFD58}" dt="2023-10-10T19:51:04.846" v="525" actId="14100"/>
          <ac:picMkLst>
            <pc:docMk/>
            <pc:sldMk cId="577761257" sldId="260"/>
            <ac:picMk id="7" creationId="{B397EFD0-D0AA-E846-74E7-8F3CC3866A93}"/>
          </ac:picMkLst>
        </pc:picChg>
      </pc:sldChg>
      <pc:sldChg chg="addSp delSp modSp mod">
        <pc:chgData name="Nicolas De Mahieu" userId="86ffda28-54bf-46cb-8307-ac4eaeeea850" providerId="ADAL" clId="{670712DD-0F70-4C49-8002-F61C536EFD58}" dt="2023-10-10T20:26:41.097" v="1116" actId="20577"/>
        <pc:sldMkLst>
          <pc:docMk/>
          <pc:sldMk cId="61305391" sldId="261"/>
        </pc:sldMkLst>
        <pc:spChg chg="mod">
          <ac:chgData name="Nicolas De Mahieu" userId="86ffda28-54bf-46cb-8307-ac4eaeeea850" providerId="ADAL" clId="{670712DD-0F70-4C49-8002-F61C536EFD58}" dt="2023-10-10T20:26:41.097" v="1116" actId="20577"/>
          <ac:spMkLst>
            <pc:docMk/>
            <pc:sldMk cId="61305391" sldId="261"/>
            <ac:spMk id="2" creationId="{A24DE1F2-7214-305D-EBCF-31494B3C2F26}"/>
          </ac:spMkLst>
        </pc:spChg>
        <pc:spChg chg="mod">
          <ac:chgData name="Nicolas De Mahieu" userId="86ffda28-54bf-46cb-8307-ac4eaeeea850" providerId="ADAL" clId="{670712DD-0F70-4C49-8002-F61C536EFD58}" dt="2023-10-10T20:22:02.280" v="1037"/>
          <ac:spMkLst>
            <pc:docMk/>
            <pc:sldMk cId="61305391" sldId="261"/>
            <ac:spMk id="3" creationId="{52E2951E-2242-AE93-8BC5-C3DF5FA100C7}"/>
          </ac:spMkLst>
        </pc:spChg>
        <pc:spChg chg="add del">
          <ac:chgData name="Nicolas De Mahieu" userId="86ffda28-54bf-46cb-8307-ac4eaeeea850" providerId="ADAL" clId="{670712DD-0F70-4C49-8002-F61C536EFD58}" dt="2023-10-10T20:18:13.597" v="963" actId="22"/>
          <ac:spMkLst>
            <pc:docMk/>
            <pc:sldMk cId="61305391" sldId="261"/>
            <ac:spMk id="8" creationId="{C9E3A38E-CDE7-3F5E-10F5-9F26E155EF6C}"/>
          </ac:spMkLst>
        </pc:spChg>
        <pc:spChg chg="add del">
          <ac:chgData name="Nicolas De Mahieu" userId="86ffda28-54bf-46cb-8307-ac4eaeeea850" providerId="ADAL" clId="{670712DD-0F70-4C49-8002-F61C536EFD58}" dt="2023-10-10T20:18:11.792" v="962" actId="22"/>
          <ac:spMkLst>
            <pc:docMk/>
            <pc:sldMk cId="61305391" sldId="261"/>
            <ac:spMk id="10" creationId="{8DA0D7DD-6E0C-54A1-716C-BACDD0D2FF2A}"/>
          </ac:spMkLst>
        </pc:spChg>
      </pc:sldChg>
      <pc:sldChg chg="del">
        <pc:chgData name="Nicolas De Mahieu" userId="86ffda28-54bf-46cb-8307-ac4eaeeea850" providerId="ADAL" clId="{670712DD-0F70-4C49-8002-F61C536EFD58}" dt="2023-10-10T20:14:07.538" v="908" actId="47"/>
        <pc:sldMkLst>
          <pc:docMk/>
          <pc:sldMk cId="1867180086" sldId="262"/>
        </pc:sldMkLst>
      </pc:sldChg>
      <pc:sldChg chg="modSp mod">
        <pc:chgData name="Nicolas De Mahieu" userId="86ffda28-54bf-46cb-8307-ac4eaeeea850" providerId="ADAL" clId="{670712DD-0F70-4C49-8002-F61C536EFD58}" dt="2023-10-10T20:26:01.305" v="1115" actId="20577"/>
        <pc:sldMkLst>
          <pc:docMk/>
          <pc:sldMk cId="284071205" sldId="263"/>
        </pc:sldMkLst>
        <pc:spChg chg="mod">
          <ac:chgData name="Nicolas De Mahieu" userId="86ffda28-54bf-46cb-8307-ac4eaeeea850" providerId="ADAL" clId="{670712DD-0F70-4C49-8002-F61C536EFD58}" dt="2023-10-10T20:26:01.305" v="1115" actId="20577"/>
          <ac:spMkLst>
            <pc:docMk/>
            <pc:sldMk cId="284071205" sldId="263"/>
            <ac:spMk id="2" creationId="{12E7E1E6-7EEB-0B22-948A-FC6D2D91639D}"/>
          </ac:spMkLst>
        </pc:spChg>
        <pc:spChg chg="mod">
          <ac:chgData name="Nicolas De Mahieu" userId="86ffda28-54bf-46cb-8307-ac4eaeeea850" providerId="ADAL" clId="{670712DD-0F70-4C49-8002-F61C536EFD58}" dt="2023-10-10T20:11:57.416" v="857" actId="20577"/>
          <ac:spMkLst>
            <pc:docMk/>
            <pc:sldMk cId="284071205" sldId="263"/>
            <ac:spMk id="3" creationId="{0D167558-2839-5AC8-9ECF-4A11C1DB0549}"/>
          </ac:spMkLst>
        </pc:spChg>
      </pc:sldChg>
      <pc:sldChg chg="addSp delSp modSp new mod">
        <pc:chgData name="Nicolas De Mahieu" userId="86ffda28-54bf-46cb-8307-ac4eaeeea850" providerId="ADAL" clId="{670712DD-0F70-4C49-8002-F61C536EFD58}" dt="2023-10-10T20:13:12.008" v="890" actId="20577"/>
        <pc:sldMkLst>
          <pc:docMk/>
          <pc:sldMk cId="2486588108" sldId="264"/>
        </pc:sldMkLst>
        <pc:spChg chg="del">
          <ac:chgData name="Nicolas De Mahieu" userId="86ffda28-54bf-46cb-8307-ac4eaeeea850" providerId="ADAL" clId="{670712DD-0F70-4C49-8002-F61C536EFD58}" dt="2023-10-10T19:59:39.657" v="802" actId="478"/>
          <ac:spMkLst>
            <pc:docMk/>
            <pc:sldMk cId="2486588108" sldId="264"/>
            <ac:spMk id="2" creationId="{359090D5-6588-6538-E7A5-635DEEB1287C}"/>
          </ac:spMkLst>
        </pc:spChg>
        <pc:spChg chg="del">
          <ac:chgData name="Nicolas De Mahieu" userId="86ffda28-54bf-46cb-8307-ac4eaeeea850" providerId="ADAL" clId="{670712DD-0F70-4C49-8002-F61C536EFD58}" dt="2023-10-10T19:53:28.900" v="798" actId="478"/>
          <ac:spMkLst>
            <pc:docMk/>
            <pc:sldMk cId="2486588108" sldId="264"/>
            <ac:spMk id="3" creationId="{1C46ABF2-919D-FF5E-7D8F-5AE724CAE15A}"/>
          </ac:spMkLst>
        </pc:spChg>
        <pc:spChg chg="add mod">
          <ac:chgData name="Nicolas De Mahieu" userId="86ffda28-54bf-46cb-8307-ac4eaeeea850" providerId="ADAL" clId="{670712DD-0F70-4C49-8002-F61C536EFD58}" dt="2023-10-10T20:13:12.008" v="890" actId="20577"/>
          <ac:spMkLst>
            <pc:docMk/>
            <pc:sldMk cId="2486588108" sldId="264"/>
            <ac:spMk id="7" creationId="{477898DF-C1FB-B81B-D9A3-6B72D544ED2D}"/>
          </ac:spMkLst>
        </pc:spChg>
        <pc:picChg chg="add del mod">
          <ac:chgData name="Nicolas De Mahieu" userId="86ffda28-54bf-46cb-8307-ac4eaeeea850" providerId="ADAL" clId="{670712DD-0F70-4C49-8002-F61C536EFD58}" dt="2023-10-10T20:00:03.365" v="806" actId="478"/>
          <ac:picMkLst>
            <pc:docMk/>
            <pc:sldMk cId="2486588108" sldId="264"/>
            <ac:picMk id="8" creationId="{8A56E724-53C0-6E8B-3195-B55CCC5BC04D}"/>
          </ac:picMkLst>
        </pc:picChg>
        <pc:picChg chg="add mod">
          <ac:chgData name="Nicolas De Mahieu" userId="86ffda28-54bf-46cb-8307-ac4eaeeea850" providerId="ADAL" clId="{670712DD-0F70-4C49-8002-F61C536EFD58}" dt="2023-10-10T20:02:05.811" v="809" actId="1076"/>
          <ac:picMkLst>
            <pc:docMk/>
            <pc:sldMk cId="2486588108" sldId="264"/>
            <ac:picMk id="9" creationId="{3BC308DC-185C-88A6-4130-F26950A09544}"/>
          </ac:picMkLst>
        </pc:picChg>
        <pc:picChg chg="add del mod">
          <ac:chgData name="Nicolas De Mahieu" userId="86ffda28-54bf-46cb-8307-ac4eaeeea850" providerId="ADAL" clId="{670712DD-0F70-4C49-8002-F61C536EFD58}" dt="2023-10-10T20:03:29.207" v="813" actId="478"/>
          <ac:picMkLst>
            <pc:docMk/>
            <pc:sldMk cId="2486588108" sldId="264"/>
            <ac:picMk id="10" creationId="{8A282B41-26C7-573C-01CB-511E9E699A34}"/>
          </ac:picMkLst>
        </pc:picChg>
      </pc:sldChg>
      <pc:sldChg chg="addSp delSp modSp add mod">
        <pc:chgData name="Nicolas De Mahieu" userId="86ffda28-54bf-46cb-8307-ac4eaeeea850" providerId="ADAL" clId="{670712DD-0F70-4C49-8002-F61C536EFD58}" dt="2023-10-10T20:13:36.936" v="899" actId="20577"/>
        <pc:sldMkLst>
          <pc:docMk/>
          <pc:sldMk cId="1627273617" sldId="265"/>
        </pc:sldMkLst>
        <pc:spChg chg="add mod">
          <ac:chgData name="Nicolas De Mahieu" userId="86ffda28-54bf-46cb-8307-ac4eaeeea850" providerId="ADAL" clId="{670712DD-0F70-4C49-8002-F61C536EFD58}" dt="2023-10-10T20:03:58.335" v="818" actId="1076"/>
          <ac:spMkLst>
            <pc:docMk/>
            <pc:sldMk cId="1627273617" sldId="265"/>
            <ac:spMk id="2" creationId="{4A4A8118-B2EE-4978-ACA6-8195B90AFD70}"/>
          </ac:spMkLst>
        </pc:spChg>
        <pc:spChg chg="mod">
          <ac:chgData name="Nicolas De Mahieu" userId="86ffda28-54bf-46cb-8307-ac4eaeeea850" providerId="ADAL" clId="{670712DD-0F70-4C49-8002-F61C536EFD58}" dt="2023-10-10T20:13:36.936" v="899" actId="20577"/>
          <ac:spMkLst>
            <pc:docMk/>
            <pc:sldMk cId="1627273617" sldId="265"/>
            <ac:spMk id="7" creationId="{477898DF-C1FB-B81B-D9A3-6B72D544ED2D}"/>
          </ac:spMkLst>
        </pc:spChg>
        <pc:spChg chg="add mod">
          <ac:chgData name="Nicolas De Mahieu" userId="86ffda28-54bf-46cb-8307-ac4eaeeea850" providerId="ADAL" clId="{670712DD-0F70-4C49-8002-F61C536EFD58}" dt="2023-10-10T20:06:54.801" v="833" actId="1076"/>
          <ac:spMkLst>
            <pc:docMk/>
            <pc:sldMk cId="1627273617" sldId="265"/>
            <ac:spMk id="14" creationId="{BE225612-7E13-6D98-72AF-A9D178B5369C}"/>
          </ac:spMkLst>
        </pc:spChg>
        <pc:picChg chg="add del mod">
          <ac:chgData name="Nicolas De Mahieu" userId="86ffda28-54bf-46cb-8307-ac4eaeeea850" providerId="ADAL" clId="{670712DD-0F70-4C49-8002-F61C536EFD58}" dt="2023-10-10T20:04:41.621" v="822" actId="22"/>
          <ac:picMkLst>
            <pc:docMk/>
            <pc:sldMk cId="1627273617" sldId="265"/>
            <ac:picMk id="8" creationId="{F1EC3FED-7984-E3E7-E04D-6DE2519376B4}"/>
          </ac:picMkLst>
        </pc:picChg>
        <pc:picChg chg="del">
          <ac:chgData name="Nicolas De Mahieu" userId="86ffda28-54bf-46cb-8307-ac4eaeeea850" providerId="ADAL" clId="{670712DD-0F70-4C49-8002-F61C536EFD58}" dt="2023-10-10T20:03:32.031" v="814" actId="478"/>
          <ac:picMkLst>
            <pc:docMk/>
            <pc:sldMk cId="1627273617" sldId="265"/>
            <ac:picMk id="9" creationId="{3BC308DC-185C-88A6-4130-F26950A09544}"/>
          </ac:picMkLst>
        </pc:picChg>
        <pc:picChg chg="mod">
          <ac:chgData name="Nicolas De Mahieu" userId="86ffda28-54bf-46cb-8307-ac4eaeeea850" providerId="ADAL" clId="{670712DD-0F70-4C49-8002-F61C536EFD58}" dt="2023-10-10T20:13:26.564" v="891" actId="1076"/>
          <ac:picMkLst>
            <pc:docMk/>
            <pc:sldMk cId="1627273617" sldId="265"/>
            <ac:picMk id="10" creationId="{8A282B41-26C7-573C-01CB-511E9E699A34}"/>
          </ac:picMkLst>
        </pc:picChg>
        <pc:picChg chg="add del mod">
          <ac:chgData name="Nicolas De Mahieu" userId="86ffda28-54bf-46cb-8307-ac4eaeeea850" providerId="ADAL" clId="{670712DD-0F70-4C49-8002-F61C536EFD58}" dt="2023-10-10T20:05:18.552" v="826" actId="22"/>
          <ac:picMkLst>
            <pc:docMk/>
            <pc:sldMk cId="1627273617" sldId="265"/>
            <ac:picMk id="12" creationId="{4919A11D-CAE4-067A-DF37-16773AF7A6A4}"/>
          </ac:picMkLst>
        </pc:picChg>
      </pc:sldChg>
      <pc:sldChg chg="addSp delSp modSp add mod">
        <pc:chgData name="Nicolas De Mahieu" userId="86ffda28-54bf-46cb-8307-ac4eaeeea850" providerId="ADAL" clId="{670712DD-0F70-4C49-8002-F61C536EFD58}" dt="2023-10-10T20:09:12.173" v="842" actId="1076"/>
        <pc:sldMkLst>
          <pc:docMk/>
          <pc:sldMk cId="490531218" sldId="266"/>
        </pc:sldMkLst>
        <pc:spChg chg="mod">
          <ac:chgData name="Nicolas De Mahieu" userId="86ffda28-54bf-46cb-8307-ac4eaeeea850" providerId="ADAL" clId="{670712DD-0F70-4C49-8002-F61C536EFD58}" dt="2023-10-10T20:07:34.185" v="836" actId="20577"/>
          <ac:spMkLst>
            <pc:docMk/>
            <pc:sldMk cId="490531218" sldId="266"/>
            <ac:spMk id="7" creationId="{477898DF-C1FB-B81B-D9A3-6B72D544ED2D}"/>
          </ac:spMkLst>
        </pc:spChg>
        <pc:picChg chg="add mod">
          <ac:chgData name="Nicolas De Mahieu" userId="86ffda28-54bf-46cb-8307-ac4eaeeea850" providerId="ADAL" clId="{670712DD-0F70-4C49-8002-F61C536EFD58}" dt="2023-10-10T20:09:12.173" v="842" actId="1076"/>
          <ac:picMkLst>
            <pc:docMk/>
            <pc:sldMk cId="490531218" sldId="266"/>
            <ac:picMk id="2" creationId="{C88C587B-C03C-8970-6CD5-9D3770F1BB46}"/>
          </ac:picMkLst>
        </pc:picChg>
        <pc:picChg chg="del">
          <ac:chgData name="Nicolas De Mahieu" userId="86ffda28-54bf-46cb-8307-ac4eaeeea850" providerId="ADAL" clId="{670712DD-0F70-4C49-8002-F61C536EFD58}" dt="2023-10-10T20:07:36.500" v="837" actId="478"/>
          <ac:picMkLst>
            <pc:docMk/>
            <pc:sldMk cId="490531218" sldId="266"/>
            <ac:picMk id="9" creationId="{3BC308DC-185C-88A6-4130-F26950A09544}"/>
          </ac:picMkLst>
        </pc:picChg>
      </pc:sldChg>
      <pc:sldChg chg="addSp delSp modSp add mod">
        <pc:chgData name="Nicolas De Mahieu" userId="86ffda28-54bf-46cb-8307-ac4eaeeea850" providerId="ADAL" clId="{670712DD-0F70-4C49-8002-F61C536EFD58}" dt="2023-10-10T20:13:52.722" v="907" actId="20577"/>
        <pc:sldMkLst>
          <pc:docMk/>
          <pc:sldMk cId="171030685" sldId="267"/>
        </pc:sldMkLst>
        <pc:spChg chg="mod">
          <ac:chgData name="Nicolas De Mahieu" userId="86ffda28-54bf-46cb-8307-ac4eaeeea850" providerId="ADAL" clId="{670712DD-0F70-4C49-8002-F61C536EFD58}" dt="2023-10-10T20:13:52.722" v="907" actId="20577"/>
          <ac:spMkLst>
            <pc:docMk/>
            <pc:sldMk cId="171030685" sldId="267"/>
            <ac:spMk id="7" creationId="{477898DF-C1FB-B81B-D9A3-6B72D544ED2D}"/>
          </ac:spMkLst>
        </pc:spChg>
        <pc:spChg chg="add mod">
          <ac:chgData name="Nicolas De Mahieu" userId="86ffda28-54bf-46cb-8307-ac4eaeeea850" providerId="ADAL" clId="{670712DD-0F70-4C49-8002-F61C536EFD58}" dt="2023-10-10T20:10:43.332" v="850"/>
          <ac:spMkLst>
            <pc:docMk/>
            <pc:sldMk cId="171030685" sldId="267"/>
            <ac:spMk id="8" creationId="{0DDC744F-5A15-B908-9B4F-5457FE8C8762}"/>
          </ac:spMkLst>
        </pc:spChg>
        <pc:spChg chg="add mod">
          <ac:chgData name="Nicolas De Mahieu" userId="86ffda28-54bf-46cb-8307-ac4eaeeea850" providerId="ADAL" clId="{670712DD-0F70-4C49-8002-F61C536EFD58}" dt="2023-10-10T20:11:28.939" v="854" actId="14100"/>
          <ac:spMkLst>
            <pc:docMk/>
            <pc:sldMk cId="171030685" sldId="267"/>
            <ac:spMk id="10" creationId="{FEDE636C-6AA7-85FA-20C1-B94B46647BF8}"/>
          </ac:spMkLst>
        </pc:spChg>
        <pc:picChg chg="del">
          <ac:chgData name="Nicolas De Mahieu" userId="86ffda28-54bf-46cb-8307-ac4eaeeea850" providerId="ADAL" clId="{670712DD-0F70-4C49-8002-F61C536EFD58}" dt="2023-10-10T20:09:33.224" v="846" actId="478"/>
          <ac:picMkLst>
            <pc:docMk/>
            <pc:sldMk cId="171030685" sldId="267"/>
            <ac:picMk id="2" creationId="{C88C587B-C03C-8970-6CD5-9D3770F1BB46}"/>
          </ac:picMkLst>
        </pc:picChg>
        <pc:picChg chg="add mod">
          <ac:chgData name="Nicolas De Mahieu" userId="86ffda28-54bf-46cb-8307-ac4eaeeea850" providerId="ADAL" clId="{670712DD-0F70-4C49-8002-F61C536EFD58}" dt="2023-10-10T20:10:05.688" v="849" actId="14100"/>
          <ac:picMkLst>
            <pc:docMk/>
            <pc:sldMk cId="171030685" sldId="267"/>
            <ac:picMk id="3" creationId="{C5F273C3-F1DE-17BE-3075-B83F844CDC09}"/>
          </ac:picMkLst>
        </pc:picChg>
      </pc:sldChg>
      <pc:sldChg chg="modSp add mod">
        <pc:chgData name="Nicolas De Mahieu" userId="86ffda28-54bf-46cb-8307-ac4eaeeea850" providerId="ADAL" clId="{670712DD-0F70-4C49-8002-F61C536EFD58}" dt="2023-10-10T20:27:03.394" v="1123" actId="20577"/>
        <pc:sldMkLst>
          <pc:docMk/>
          <pc:sldMk cId="1235220012" sldId="268"/>
        </pc:sldMkLst>
        <pc:spChg chg="mod">
          <ac:chgData name="Nicolas De Mahieu" userId="86ffda28-54bf-46cb-8307-ac4eaeeea850" providerId="ADAL" clId="{670712DD-0F70-4C49-8002-F61C536EFD58}" dt="2023-10-10T20:27:03.394" v="1123" actId="20577"/>
          <ac:spMkLst>
            <pc:docMk/>
            <pc:sldMk cId="1235220012" sldId="268"/>
            <ac:spMk id="2" creationId="{A24DE1F2-7214-305D-EBCF-31494B3C2F26}"/>
          </ac:spMkLst>
        </pc:spChg>
        <pc:spChg chg="mod">
          <ac:chgData name="Nicolas De Mahieu" userId="86ffda28-54bf-46cb-8307-ac4eaeeea850" providerId="ADAL" clId="{670712DD-0F70-4C49-8002-F61C536EFD58}" dt="2023-10-10T20:21:50.252" v="1036" actId="20577"/>
          <ac:spMkLst>
            <pc:docMk/>
            <pc:sldMk cId="1235220012" sldId="268"/>
            <ac:spMk id="3" creationId="{52E2951E-2242-AE93-8BC5-C3DF5FA100C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5DC11D-5762-4102-A088-3B15A4C59C4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1AFC246-4C4E-4EB6-AFEA-8C2DA4F4FFC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A07AF7-D8C9-483B-BE98-565A7D862BDA}" type="datetimeFigureOut">
              <a:rPr lang="en-US" smtClean="0"/>
              <a:t>10/10/2023</a:t>
            </a:fld>
            <a:endParaRPr lang="en-US"/>
          </a:p>
        </p:txBody>
      </p:sp>
      <p:sp>
        <p:nvSpPr>
          <p:cNvPr id="4" name="Footer Placeholder 3">
            <a:extLst>
              <a:ext uri="{FF2B5EF4-FFF2-40B4-BE49-F238E27FC236}">
                <a16:creationId xmlns:a16="http://schemas.microsoft.com/office/drawing/2014/main" id="{99B5D930-BB99-4828-9494-34A98A22706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24CF785-F6BA-480A-A198-169D77D6259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DCBBEBE-BECD-4634-A76D-F063B23DD24E}" type="slidenum">
              <a:rPr lang="en-US" smtClean="0"/>
              <a:t>‹N°›</a:t>
            </a:fld>
            <a:endParaRPr lang="en-US"/>
          </a:p>
        </p:txBody>
      </p:sp>
    </p:spTree>
    <p:extLst>
      <p:ext uri="{BB962C8B-B14F-4D97-AF65-F5344CB8AC3E}">
        <p14:creationId xmlns:p14="http://schemas.microsoft.com/office/powerpoint/2010/main" val="7710650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A41AD2-D453-40F1-9247-A8DD61448133}" type="datetimeFigureOut">
              <a:rPr lang="en-US" smtClean="0"/>
              <a:t>10/10/2023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93D99B-8DC3-4891-9707-3320E2A84D8C}" type="slidenum">
              <a:rPr lang="en-US" smtClean="0"/>
              <a:t>‹N°›</a:t>
            </a:fld>
            <a:endParaRPr lang="en-US"/>
          </a:p>
        </p:txBody>
      </p:sp>
    </p:spTree>
    <p:extLst>
      <p:ext uri="{BB962C8B-B14F-4D97-AF65-F5344CB8AC3E}">
        <p14:creationId xmlns:p14="http://schemas.microsoft.com/office/powerpoint/2010/main" val="1236279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ETRTOTitle">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8A4A44D-0673-41DF-9966-C187F6994304}"/>
              </a:ext>
            </a:extLst>
          </p:cNvPr>
          <p:cNvSpPr/>
          <p:nvPr userDrawn="1"/>
        </p:nvSpPr>
        <p:spPr>
          <a:xfrm>
            <a:off x="0" y="80962"/>
            <a:ext cx="12191999" cy="6858000"/>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2DFA5212-AC13-46FC-8E04-5F4254582269}"/>
              </a:ext>
            </a:extLst>
          </p:cNvPr>
          <p:cNvSpPr>
            <a:spLocks noGrp="1"/>
          </p:cNvSpPr>
          <p:nvPr>
            <p:ph type="ctrTitle" hasCustomPrompt="1"/>
          </p:nvPr>
        </p:nvSpPr>
        <p:spPr>
          <a:xfrm>
            <a:off x="1524000" y="1731935"/>
            <a:ext cx="9144000" cy="1778027"/>
          </a:xfrm>
        </p:spPr>
        <p:txBody>
          <a:bodyPr anchor="b"/>
          <a:lstStyle>
            <a:lvl1pPr algn="ctr">
              <a:defRPr sz="6000">
                <a:solidFill>
                  <a:schemeClr val="bg1"/>
                </a:solidFill>
              </a:defRPr>
            </a:lvl1pPr>
          </a:lstStyle>
          <a:p>
            <a:r>
              <a:rPr lang="en-US" dirty="0"/>
              <a:t>Click to introduce the presentation title</a:t>
            </a:r>
          </a:p>
        </p:txBody>
      </p:sp>
      <p:sp>
        <p:nvSpPr>
          <p:cNvPr id="3" name="Subtitle 2">
            <a:extLst>
              <a:ext uri="{FF2B5EF4-FFF2-40B4-BE49-F238E27FC236}">
                <a16:creationId xmlns:a16="http://schemas.microsoft.com/office/drawing/2014/main" id="{45342736-8A29-45B3-82E6-A52068F356D7}"/>
              </a:ext>
            </a:extLst>
          </p:cNvPr>
          <p:cNvSpPr>
            <a:spLocks noGrp="1"/>
          </p:cNvSpPr>
          <p:nvPr>
            <p:ph type="subTitle" idx="1" hasCustomPrompt="1"/>
          </p:nvPr>
        </p:nvSpPr>
        <p:spPr>
          <a:xfrm>
            <a:off x="1524000" y="3794420"/>
            <a:ext cx="9144000" cy="499445"/>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introduce the S/C, WG or TF related</a:t>
            </a:r>
          </a:p>
        </p:txBody>
      </p:sp>
      <p:pic>
        <p:nvPicPr>
          <p:cNvPr id="15" name="Picture 14" descr="Text&#10;&#10;Description automatically generated with medium confidence">
            <a:extLst>
              <a:ext uri="{FF2B5EF4-FFF2-40B4-BE49-F238E27FC236}">
                <a16:creationId xmlns:a16="http://schemas.microsoft.com/office/drawing/2014/main" id="{1848F621-9894-457E-8CCD-E278E104D48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61288" y="522325"/>
            <a:ext cx="3223397" cy="948692"/>
          </a:xfrm>
          <a:prstGeom prst="rect">
            <a:avLst/>
          </a:prstGeom>
        </p:spPr>
      </p:pic>
      <p:cxnSp>
        <p:nvCxnSpPr>
          <p:cNvPr id="16" name="Straight Connector 15">
            <a:extLst>
              <a:ext uri="{FF2B5EF4-FFF2-40B4-BE49-F238E27FC236}">
                <a16:creationId xmlns:a16="http://schemas.microsoft.com/office/drawing/2014/main" id="{5E822D69-580D-4040-808C-CD609E39AE9B}"/>
              </a:ext>
            </a:extLst>
          </p:cNvPr>
          <p:cNvCxnSpPr>
            <a:cxnSpLocks/>
          </p:cNvCxnSpPr>
          <p:nvPr userDrawn="1"/>
        </p:nvCxnSpPr>
        <p:spPr>
          <a:xfrm>
            <a:off x="1" y="6203697"/>
            <a:ext cx="1154429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E008C81-6841-4671-8074-1DD7F2F5CEE1}"/>
              </a:ext>
            </a:extLst>
          </p:cNvPr>
          <p:cNvCxnSpPr>
            <a:cxnSpLocks/>
          </p:cNvCxnSpPr>
          <p:nvPr userDrawn="1"/>
        </p:nvCxnSpPr>
        <p:spPr>
          <a:xfrm>
            <a:off x="11530711" y="0"/>
            <a:ext cx="0" cy="62198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Date Placeholder 3">
            <a:extLst>
              <a:ext uri="{FF2B5EF4-FFF2-40B4-BE49-F238E27FC236}">
                <a16:creationId xmlns:a16="http://schemas.microsoft.com/office/drawing/2014/main" id="{E2643AFC-712B-4143-8A50-2EAD908674B0}"/>
              </a:ext>
            </a:extLst>
          </p:cNvPr>
          <p:cNvSpPr>
            <a:spLocks noGrp="1"/>
          </p:cNvSpPr>
          <p:nvPr>
            <p:ph type="dt" sz="half" idx="10"/>
          </p:nvPr>
        </p:nvSpPr>
        <p:spPr>
          <a:xfrm>
            <a:off x="584199" y="6234175"/>
            <a:ext cx="2743200" cy="365125"/>
          </a:xfrm>
        </p:spPr>
        <p:txBody>
          <a:bodyPr/>
          <a:lstStyle>
            <a:lvl1pPr>
              <a:defRPr b="1">
                <a:solidFill>
                  <a:schemeClr val="bg1"/>
                </a:solidFill>
              </a:defRPr>
            </a:lvl1pPr>
          </a:lstStyle>
          <a:p>
            <a:fld id="{65011442-9EA8-43C1-A90A-E8091E9236D0}" type="datetime2">
              <a:rPr lang="en-US" smtClean="0"/>
              <a:t>Tuesday, October 10, 2023</a:t>
            </a:fld>
            <a:endParaRPr lang="en-US" dirty="0"/>
          </a:p>
        </p:txBody>
      </p:sp>
      <p:sp>
        <p:nvSpPr>
          <p:cNvPr id="13" name="Footer Placeholder 4">
            <a:extLst>
              <a:ext uri="{FF2B5EF4-FFF2-40B4-BE49-F238E27FC236}">
                <a16:creationId xmlns:a16="http://schemas.microsoft.com/office/drawing/2014/main" id="{D656DD63-4220-4DB3-9F16-2F5E3C67EDF1}"/>
              </a:ext>
            </a:extLst>
          </p:cNvPr>
          <p:cNvSpPr>
            <a:spLocks noGrp="1"/>
          </p:cNvSpPr>
          <p:nvPr>
            <p:ph type="ftr" sz="quarter" idx="11"/>
          </p:nvPr>
        </p:nvSpPr>
        <p:spPr>
          <a:xfrm>
            <a:off x="3784599" y="6234175"/>
            <a:ext cx="4114800" cy="365125"/>
          </a:xfrm>
        </p:spPr>
        <p:txBody>
          <a:bodyPr/>
          <a:lstStyle>
            <a:lvl1pPr>
              <a:defRPr b="1">
                <a:solidFill>
                  <a:schemeClr val="bg1"/>
                </a:solidFill>
              </a:defRPr>
            </a:lvl1pPr>
          </a:lstStyle>
          <a:p>
            <a:r>
              <a:rPr lang="en-US"/>
              <a:t>The European Tyre and Rim Technical Organization</a:t>
            </a:r>
            <a:endParaRPr lang="en-US" dirty="0"/>
          </a:p>
        </p:txBody>
      </p:sp>
      <p:sp>
        <p:nvSpPr>
          <p:cNvPr id="14" name="Slide Number Placeholder 5">
            <a:extLst>
              <a:ext uri="{FF2B5EF4-FFF2-40B4-BE49-F238E27FC236}">
                <a16:creationId xmlns:a16="http://schemas.microsoft.com/office/drawing/2014/main" id="{AC977606-7EF4-42CF-877F-085EFD49FBE9}"/>
              </a:ext>
            </a:extLst>
          </p:cNvPr>
          <p:cNvSpPr>
            <a:spLocks noGrp="1"/>
          </p:cNvSpPr>
          <p:nvPr>
            <p:ph type="sldNum" sz="quarter" idx="12"/>
          </p:nvPr>
        </p:nvSpPr>
        <p:spPr>
          <a:xfrm>
            <a:off x="8356599" y="6234175"/>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7" name="Date Placeholder 3">
            <a:extLst>
              <a:ext uri="{FF2B5EF4-FFF2-40B4-BE49-F238E27FC236}">
                <a16:creationId xmlns:a16="http://schemas.microsoft.com/office/drawing/2014/main" id="{BFC4B428-A592-43D9-9BE7-07BF777F4512}"/>
              </a:ext>
            </a:extLst>
          </p:cNvPr>
          <p:cNvSpPr txBox="1">
            <a:spLocks/>
          </p:cNvSpPr>
          <p:nvPr userDrawn="1"/>
        </p:nvSpPr>
        <p:spPr>
          <a:xfrm>
            <a:off x="914400" y="659129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0" dirty="0">
                <a:effectLst/>
              </a:rPr>
              <a:t>May contain confidential and/or proprietary information.</a:t>
            </a:r>
          </a:p>
        </p:txBody>
      </p:sp>
    </p:spTree>
    <p:extLst>
      <p:ext uri="{BB962C8B-B14F-4D97-AF65-F5344CB8AC3E}">
        <p14:creationId xmlns:p14="http://schemas.microsoft.com/office/powerpoint/2010/main" val="2128327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TRTOContent">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1CA3A41B-2351-42EB-B9E3-456F6C3C8C21}"/>
              </a:ext>
            </a:extLst>
          </p:cNvPr>
          <p:cNvSpPr/>
          <p:nvPr userDrawn="1"/>
        </p:nvSpPr>
        <p:spPr>
          <a:xfrm>
            <a:off x="0" y="6203697"/>
            <a:ext cx="12183229" cy="654302"/>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Rectangle 26">
            <a:extLst>
              <a:ext uri="{FF2B5EF4-FFF2-40B4-BE49-F238E27FC236}">
                <a16:creationId xmlns:a16="http://schemas.microsoft.com/office/drawing/2014/main" id="{19F7E399-283F-4391-8129-349183F72073}"/>
              </a:ext>
            </a:extLst>
          </p:cNvPr>
          <p:cNvSpPr/>
          <p:nvPr userDrawn="1"/>
        </p:nvSpPr>
        <p:spPr>
          <a:xfrm rot="5400000">
            <a:off x="8427078" y="3101850"/>
            <a:ext cx="6858000" cy="654302"/>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Content Placeholder 2">
            <a:extLst>
              <a:ext uri="{FF2B5EF4-FFF2-40B4-BE49-F238E27FC236}">
                <a16:creationId xmlns:a16="http://schemas.microsoft.com/office/drawing/2014/main" id="{58652377-5DEE-497F-9639-62A87421C7BC}"/>
              </a:ext>
            </a:extLst>
          </p:cNvPr>
          <p:cNvSpPr>
            <a:spLocks noGrp="1"/>
          </p:cNvSpPr>
          <p:nvPr>
            <p:ph idx="1"/>
          </p:nvPr>
        </p:nvSpPr>
        <p:spPr>
          <a:xfrm>
            <a:off x="584199" y="1733472"/>
            <a:ext cx="10515600" cy="40829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Text&#10;&#10;Description automatically generated with medium confidence">
            <a:extLst>
              <a:ext uri="{FF2B5EF4-FFF2-40B4-BE49-F238E27FC236}">
                <a16:creationId xmlns:a16="http://schemas.microsoft.com/office/drawing/2014/main" id="{FA3A4BEF-ADCA-48C5-8B60-2A07194CFF26}"/>
              </a:ext>
            </a:extLst>
          </p:cNvPr>
          <p:cNvPicPr>
            <a:picLocks noChangeAspect="1"/>
          </p:cNvPicPr>
          <p:nvPr userDrawn="1"/>
        </p:nvPicPr>
        <p:blipFill rotWithShape="1">
          <a:blip r:embed="rId2">
            <a:alphaModFix/>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r="69103" b="-4848"/>
          <a:stretch/>
        </p:blipFill>
        <p:spPr>
          <a:xfrm>
            <a:off x="11506199" y="6162423"/>
            <a:ext cx="655118" cy="654302"/>
          </a:xfrm>
          <a:prstGeom prst="rect">
            <a:avLst/>
          </a:prstGeom>
          <a:noFill/>
          <a:ln>
            <a:noFill/>
          </a:ln>
        </p:spPr>
      </p:pic>
      <p:sp>
        <p:nvSpPr>
          <p:cNvPr id="2" name="Title 1">
            <a:extLst>
              <a:ext uri="{FF2B5EF4-FFF2-40B4-BE49-F238E27FC236}">
                <a16:creationId xmlns:a16="http://schemas.microsoft.com/office/drawing/2014/main" id="{9A441D8B-6044-4E89-AA2F-39C11F6D0ED0}"/>
              </a:ext>
            </a:extLst>
          </p:cNvPr>
          <p:cNvSpPr>
            <a:spLocks noGrp="1"/>
          </p:cNvSpPr>
          <p:nvPr>
            <p:ph type="title" hasCustomPrompt="1"/>
          </p:nvPr>
        </p:nvSpPr>
        <p:spPr>
          <a:xfrm>
            <a:off x="584199" y="352612"/>
            <a:ext cx="10515600" cy="809411"/>
          </a:xfrm>
        </p:spPr>
        <p:txBody>
          <a:bodyPr/>
          <a:lstStyle>
            <a:lvl1pPr>
              <a:defRPr>
                <a:solidFill>
                  <a:schemeClr val="tx1"/>
                </a:solidFill>
              </a:defRPr>
            </a:lvl1pPr>
          </a:lstStyle>
          <a:p>
            <a:r>
              <a:rPr lang="en-US" dirty="0"/>
              <a:t>Click to introduce slide title</a:t>
            </a:r>
          </a:p>
        </p:txBody>
      </p:sp>
      <p:sp>
        <p:nvSpPr>
          <p:cNvPr id="19" name="Date Placeholder 3">
            <a:extLst>
              <a:ext uri="{FF2B5EF4-FFF2-40B4-BE49-F238E27FC236}">
                <a16:creationId xmlns:a16="http://schemas.microsoft.com/office/drawing/2014/main" id="{B6189BA6-A78A-458D-A1BF-A748C6605E2E}"/>
              </a:ext>
            </a:extLst>
          </p:cNvPr>
          <p:cNvSpPr>
            <a:spLocks noGrp="1"/>
          </p:cNvSpPr>
          <p:nvPr>
            <p:ph type="dt" sz="half" idx="10"/>
          </p:nvPr>
        </p:nvSpPr>
        <p:spPr>
          <a:xfrm>
            <a:off x="584199" y="6234175"/>
            <a:ext cx="2743200" cy="365125"/>
          </a:xfrm>
        </p:spPr>
        <p:txBody>
          <a:bodyPr/>
          <a:lstStyle>
            <a:lvl1pPr>
              <a:defRPr b="1">
                <a:solidFill>
                  <a:schemeClr val="bg1"/>
                </a:solidFill>
              </a:defRPr>
            </a:lvl1pPr>
          </a:lstStyle>
          <a:p>
            <a:fld id="{65011442-9EA8-43C1-A90A-E8091E9236D0}" type="datetime2">
              <a:rPr lang="en-US" smtClean="0"/>
              <a:t>Tuesday, October 10, 2023</a:t>
            </a:fld>
            <a:endParaRPr lang="en-US" dirty="0"/>
          </a:p>
        </p:txBody>
      </p:sp>
      <p:sp>
        <p:nvSpPr>
          <p:cNvPr id="20" name="Footer Placeholder 4">
            <a:extLst>
              <a:ext uri="{FF2B5EF4-FFF2-40B4-BE49-F238E27FC236}">
                <a16:creationId xmlns:a16="http://schemas.microsoft.com/office/drawing/2014/main" id="{FA1D1347-8516-4D37-A6CB-8952EDBFEB5C}"/>
              </a:ext>
            </a:extLst>
          </p:cNvPr>
          <p:cNvSpPr>
            <a:spLocks noGrp="1"/>
          </p:cNvSpPr>
          <p:nvPr>
            <p:ph type="ftr" sz="quarter" idx="11"/>
          </p:nvPr>
        </p:nvSpPr>
        <p:spPr>
          <a:xfrm>
            <a:off x="3784599" y="6234175"/>
            <a:ext cx="4114800" cy="365125"/>
          </a:xfrm>
        </p:spPr>
        <p:txBody>
          <a:bodyPr/>
          <a:lstStyle>
            <a:lvl1pPr>
              <a:defRPr b="1">
                <a:solidFill>
                  <a:schemeClr val="bg1"/>
                </a:solidFill>
              </a:defRPr>
            </a:lvl1pPr>
          </a:lstStyle>
          <a:p>
            <a:r>
              <a:rPr lang="en-US"/>
              <a:t>The European Tyre and Rim Technical Organization</a:t>
            </a:r>
            <a:endParaRPr lang="en-US" dirty="0"/>
          </a:p>
        </p:txBody>
      </p:sp>
      <p:sp>
        <p:nvSpPr>
          <p:cNvPr id="21" name="Slide Number Placeholder 5">
            <a:extLst>
              <a:ext uri="{FF2B5EF4-FFF2-40B4-BE49-F238E27FC236}">
                <a16:creationId xmlns:a16="http://schemas.microsoft.com/office/drawing/2014/main" id="{27B7DE60-A3A8-440C-8851-A7DE74D42FF5}"/>
              </a:ext>
            </a:extLst>
          </p:cNvPr>
          <p:cNvSpPr>
            <a:spLocks noGrp="1"/>
          </p:cNvSpPr>
          <p:nvPr>
            <p:ph type="sldNum" sz="quarter" idx="12"/>
          </p:nvPr>
        </p:nvSpPr>
        <p:spPr>
          <a:xfrm>
            <a:off x="8356599" y="6234175"/>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0" name="Date Placeholder 3">
            <a:extLst>
              <a:ext uri="{FF2B5EF4-FFF2-40B4-BE49-F238E27FC236}">
                <a16:creationId xmlns:a16="http://schemas.microsoft.com/office/drawing/2014/main" id="{95B0E025-50FF-40F8-B9E2-5C12233B0807}"/>
              </a:ext>
            </a:extLst>
          </p:cNvPr>
          <p:cNvSpPr txBox="1">
            <a:spLocks/>
          </p:cNvSpPr>
          <p:nvPr userDrawn="1"/>
        </p:nvSpPr>
        <p:spPr>
          <a:xfrm>
            <a:off x="914400" y="659129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0" dirty="0">
                <a:effectLst/>
              </a:rPr>
              <a:t>May contain confidential and/or proprietary information. </a:t>
            </a:r>
          </a:p>
        </p:txBody>
      </p:sp>
    </p:spTree>
    <p:extLst>
      <p:ext uri="{BB962C8B-B14F-4D97-AF65-F5344CB8AC3E}">
        <p14:creationId xmlns:p14="http://schemas.microsoft.com/office/powerpoint/2010/main" val="32323591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ETRTOLastSl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0079891-027E-4253-9710-8CB8A22A8DF0}"/>
              </a:ext>
            </a:extLst>
          </p:cNvPr>
          <p:cNvSpPr/>
          <p:nvPr userDrawn="1"/>
        </p:nvSpPr>
        <p:spPr>
          <a:xfrm>
            <a:off x="0" y="-136526"/>
            <a:ext cx="12191999" cy="6994521"/>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F56FA895-CD02-4899-9FDB-C7D9066F6AD6}"/>
              </a:ext>
            </a:extLst>
          </p:cNvPr>
          <p:cNvSpPr>
            <a:spLocks noGrp="1"/>
          </p:cNvSpPr>
          <p:nvPr>
            <p:ph type="title" hasCustomPrompt="1"/>
          </p:nvPr>
        </p:nvSpPr>
        <p:spPr>
          <a:xfrm>
            <a:off x="1915160" y="2447131"/>
            <a:ext cx="7858760" cy="1325563"/>
          </a:xfrm>
        </p:spPr>
        <p:txBody>
          <a:bodyPr/>
          <a:lstStyle>
            <a:lvl1pPr>
              <a:defRPr>
                <a:solidFill>
                  <a:schemeClr val="bg1"/>
                </a:solidFill>
              </a:defRPr>
            </a:lvl1pPr>
          </a:lstStyle>
          <a:p>
            <a:r>
              <a:rPr lang="en-US" dirty="0"/>
              <a:t>Click to introduce the thanks slide</a:t>
            </a:r>
          </a:p>
        </p:txBody>
      </p:sp>
      <p:pic>
        <p:nvPicPr>
          <p:cNvPr id="10" name="Picture 9" descr="Text&#10;&#10;Description automatically generated with medium confidence">
            <a:extLst>
              <a:ext uri="{FF2B5EF4-FFF2-40B4-BE49-F238E27FC236}">
                <a16:creationId xmlns:a16="http://schemas.microsoft.com/office/drawing/2014/main" id="{8A0418BE-57B5-4700-BC32-78D3BC087E0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2412" y="281593"/>
            <a:ext cx="3223397" cy="948692"/>
          </a:xfrm>
          <a:prstGeom prst="rect">
            <a:avLst/>
          </a:prstGeom>
        </p:spPr>
      </p:pic>
      <p:cxnSp>
        <p:nvCxnSpPr>
          <p:cNvPr id="12" name="Straight Connector 11">
            <a:extLst>
              <a:ext uri="{FF2B5EF4-FFF2-40B4-BE49-F238E27FC236}">
                <a16:creationId xmlns:a16="http://schemas.microsoft.com/office/drawing/2014/main" id="{6C48BCEC-456F-4A34-8CA5-3B8327A0F549}"/>
              </a:ext>
            </a:extLst>
          </p:cNvPr>
          <p:cNvCxnSpPr>
            <a:cxnSpLocks/>
          </p:cNvCxnSpPr>
          <p:nvPr userDrawn="1"/>
        </p:nvCxnSpPr>
        <p:spPr>
          <a:xfrm>
            <a:off x="11530711" y="-136526"/>
            <a:ext cx="0" cy="635635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E0E6393-AB16-4152-98BD-FEA8EB740D96}"/>
              </a:ext>
            </a:extLst>
          </p:cNvPr>
          <p:cNvCxnSpPr>
            <a:cxnSpLocks/>
          </p:cNvCxnSpPr>
          <p:nvPr userDrawn="1"/>
        </p:nvCxnSpPr>
        <p:spPr>
          <a:xfrm>
            <a:off x="1" y="6203697"/>
            <a:ext cx="1154429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Date Placeholder 3">
            <a:extLst>
              <a:ext uri="{FF2B5EF4-FFF2-40B4-BE49-F238E27FC236}">
                <a16:creationId xmlns:a16="http://schemas.microsoft.com/office/drawing/2014/main" id="{3788463E-D249-4DF9-BFCA-811B0DB980C0}"/>
              </a:ext>
            </a:extLst>
          </p:cNvPr>
          <p:cNvSpPr>
            <a:spLocks noGrp="1"/>
          </p:cNvSpPr>
          <p:nvPr>
            <p:ph type="dt" sz="half" idx="10"/>
          </p:nvPr>
        </p:nvSpPr>
        <p:spPr>
          <a:xfrm>
            <a:off x="584199" y="6234175"/>
            <a:ext cx="2743200" cy="365125"/>
          </a:xfrm>
        </p:spPr>
        <p:txBody>
          <a:bodyPr/>
          <a:lstStyle>
            <a:lvl1pPr>
              <a:defRPr b="1">
                <a:solidFill>
                  <a:schemeClr val="bg1"/>
                </a:solidFill>
              </a:defRPr>
            </a:lvl1pPr>
          </a:lstStyle>
          <a:p>
            <a:fld id="{65011442-9EA8-43C1-A90A-E8091E9236D0}" type="datetime2">
              <a:rPr lang="en-US" smtClean="0"/>
              <a:t>Tuesday, October 10, 2023</a:t>
            </a:fld>
            <a:endParaRPr lang="en-US" dirty="0"/>
          </a:p>
        </p:txBody>
      </p:sp>
      <p:sp>
        <p:nvSpPr>
          <p:cNvPr id="15" name="Footer Placeholder 4">
            <a:extLst>
              <a:ext uri="{FF2B5EF4-FFF2-40B4-BE49-F238E27FC236}">
                <a16:creationId xmlns:a16="http://schemas.microsoft.com/office/drawing/2014/main" id="{CB942C3F-78A5-4C01-BF16-57AFE328616A}"/>
              </a:ext>
            </a:extLst>
          </p:cNvPr>
          <p:cNvSpPr>
            <a:spLocks noGrp="1"/>
          </p:cNvSpPr>
          <p:nvPr>
            <p:ph type="ftr" sz="quarter" idx="11"/>
          </p:nvPr>
        </p:nvSpPr>
        <p:spPr>
          <a:xfrm>
            <a:off x="3784599" y="6234175"/>
            <a:ext cx="4114800" cy="365125"/>
          </a:xfrm>
        </p:spPr>
        <p:txBody>
          <a:bodyPr/>
          <a:lstStyle>
            <a:lvl1pPr>
              <a:defRPr b="1">
                <a:solidFill>
                  <a:schemeClr val="bg1"/>
                </a:solidFill>
              </a:defRPr>
            </a:lvl1pPr>
          </a:lstStyle>
          <a:p>
            <a:r>
              <a:rPr lang="en-US"/>
              <a:t>The European Tyre and Rim Technical Organization</a:t>
            </a:r>
            <a:endParaRPr lang="en-US" dirty="0"/>
          </a:p>
        </p:txBody>
      </p:sp>
      <p:sp>
        <p:nvSpPr>
          <p:cNvPr id="16" name="Slide Number Placeholder 5">
            <a:extLst>
              <a:ext uri="{FF2B5EF4-FFF2-40B4-BE49-F238E27FC236}">
                <a16:creationId xmlns:a16="http://schemas.microsoft.com/office/drawing/2014/main" id="{A05C9697-1DE4-4BA2-A69B-EE6DE60F80D8}"/>
              </a:ext>
            </a:extLst>
          </p:cNvPr>
          <p:cNvSpPr>
            <a:spLocks noGrp="1"/>
          </p:cNvSpPr>
          <p:nvPr>
            <p:ph type="sldNum" sz="quarter" idx="12"/>
          </p:nvPr>
        </p:nvSpPr>
        <p:spPr>
          <a:xfrm>
            <a:off x="8356599" y="6234175"/>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7" name="Date Placeholder 3">
            <a:extLst>
              <a:ext uri="{FF2B5EF4-FFF2-40B4-BE49-F238E27FC236}">
                <a16:creationId xmlns:a16="http://schemas.microsoft.com/office/drawing/2014/main" id="{5AF9B7BB-7A47-494F-A220-732BE5DBACA8}"/>
              </a:ext>
            </a:extLst>
          </p:cNvPr>
          <p:cNvSpPr txBox="1">
            <a:spLocks/>
          </p:cNvSpPr>
          <p:nvPr userDrawn="1"/>
        </p:nvSpPr>
        <p:spPr>
          <a:xfrm>
            <a:off x="914400" y="659129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0" dirty="0">
                <a:effectLst/>
              </a:rPr>
              <a:t>May contain confidential and/or proprietary information. </a:t>
            </a:r>
          </a:p>
        </p:txBody>
      </p:sp>
    </p:spTree>
    <p:extLst>
      <p:ext uri="{BB962C8B-B14F-4D97-AF65-F5344CB8AC3E}">
        <p14:creationId xmlns:p14="http://schemas.microsoft.com/office/powerpoint/2010/main" val="7234445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3541A0-6D1D-48E8-AAE7-7E4D17C6C7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15BEA4E-B31A-4947-805D-96C6B60AA2D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444A93-C5F7-48FE-93AC-1DEF282327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396A1E-7A29-44FA-8EF3-E01DAB2A90F2}" type="datetime2">
              <a:rPr lang="en-US" smtClean="0"/>
              <a:t>Tuesday, October 10, 2023</a:t>
            </a:fld>
            <a:endParaRPr lang="en-US"/>
          </a:p>
        </p:txBody>
      </p:sp>
      <p:sp>
        <p:nvSpPr>
          <p:cNvPr id="5" name="Footer Placeholder 4">
            <a:extLst>
              <a:ext uri="{FF2B5EF4-FFF2-40B4-BE49-F238E27FC236}">
                <a16:creationId xmlns:a16="http://schemas.microsoft.com/office/drawing/2014/main" id="{E3B03F57-D60F-41A8-9A52-CCD61D41743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The European Tyre and Rim Technical Organization</a:t>
            </a:r>
          </a:p>
        </p:txBody>
      </p:sp>
      <p:sp>
        <p:nvSpPr>
          <p:cNvPr id="6" name="Slide Number Placeholder 5">
            <a:extLst>
              <a:ext uri="{FF2B5EF4-FFF2-40B4-BE49-F238E27FC236}">
                <a16:creationId xmlns:a16="http://schemas.microsoft.com/office/drawing/2014/main" id="{E4B9DC25-E271-4B58-9561-4E6E8E6F5BA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F045D9-6A50-447E-9A04-3B3C9EFFC6F0}" type="slidenum">
              <a:rPr lang="en-US" smtClean="0"/>
              <a:t>‹N°›</a:t>
            </a:fld>
            <a:endParaRPr lang="en-US"/>
          </a:p>
        </p:txBody>
      </p:sp>
    </p:spTree>
    <p:extLst>
      <p:ext uri="{BB962C8B-B14F-4D97-AF65-F5344CB8AC3E}">
        <p14:creationId xmlns:p14="http://schemas.microsoft.com/office/powerpoint/2010/main" val="13156290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E2030-9651-4450-932B-E2BF8E7CB89A}"/>
              </a:ext>
            </a:extLst>
          </p:cNvPr>
          <p:cNvSpPr>
            <a:spLocks noGrp="1"/>
          </p:cNvSpPr>
          <p:nvPr>
            <p:ph type="ctrTitle"/>
          </p:nvPr>
        </p:nvSpPr>
        <p:spPr>
          <a:xfrm>
            <a:off x="1368355" y="2803586"/>
            <a:ext cx="9334150" cy="1804792"/>
          </a:xfrm>
        </p:spPr>
        <p:txBody>
          <a:bodyPr>
            <a:normAutofit fontScale="90000"/>
          </a:bodyPr>
          <a:lstStyle/>
          <a:p>
            <a:r>
              <a:rPr lang="en-US" dirty="0"/>
              <a:t>ETRTO/ETRMA position on amendments to TFTA </a:t>
            </a:r>
            <a:r>
              <a:rPr lang="en-US" dirty="0" err="1"/>
              <a:t>ToR</a:t>
            </a:r>
            <a:r>
              <a:rPr lang="en-US" dirty="0"/>
              <a:t> and explaining TA-16-09</a:t>
            </a:r>
          </a:p>
        </p:txBody>
      </p:sp>
      <p:sp>
        <p:nvSpPr>
          <p:cNvPr id="3" name="Subtitle 2">
            <a:extLst>
              <a:ext uri="{FF2B5EF4-FFF2-40B4-BE49-F238E27FC236}">
                <a16:creationId xmlns:a16="http://schemas.microsoft.com/office/drawing/2014/main" id="{1A8F1A8A-EB6D-464A-B74B-EF2633CF0B76}"/>
              </a:ext>
            </a:extLst>
          </p:cNvPr>
          <p:cNvSpPr>
            <a:spLocks noGrp="1"/>
          </p:cNvSpPr>
          <p:nvPr>
            <p:ph type="subTitle" idx="1"/>
          </p:nvPr>
        </p:nvSpPr>
        <p:spPr>
          <a:xfrm>
            <a:off x="1767281" y="5606442"/>
            <a:ext cx="9144000" cy="499445"/>
          </a:xfrm>
        </p:spPr>
        <p:txBody>
          <a:bodyPr>
            <a:normAutofit/>
          </a:bodyPr>
          <a:lstStyle/>
          <a:p>
            <a:r>
              <a:rPr lang="en-US" dirty="0"/>
              <a:t>TFTA meeting 11 October 2023</a:t>
            </a:r>
          </a:p>
        </p:txBody>
      </p:sp>
      <p:sp>
        <p:nvSpPr>
          <p:cNvPr id="4" name="Date Placeholder 3">
            <a:extLst>
              <a:ext uri="{FF2B5EF4-FFF2-40B4-BE49-F238E27FC236}">
                <a16:creationId xmlns:a16="http://schemas.microsoft.com/office/drawing/2014/main" id="{A9F3125D-CFBC-40C4-9FF0-ABDA1D226A2D}"/>
              </a:ext>
            </a:extLst>
          </p:cNvPr>
          <p:cNvSpPr>
            <a:spLocks noGrp="1"/>
          </p:cNvSpPr>
          <p:nvPr>
            <p:ph type="dt" sz="half" idx="10"/>
          </p:nvPr>
        </p:nvSpPr>
        <p:spPr/>
        <p:txBody>
          <a:bodyPr/>
          <a:lstStyle/>
          <a:p>
            <a:fld id="{65011442-9EA8-43C1-A90A-E8091E9236D0}" type="datetime2">
              <a:rPr lang="en-US" smtClean="0"/>
              <a:t>Tuesday, October 10, 2023</a:t>
            </a:fld>
            <a:endParaRPr lang="en-US" dirty="0"/>
          </a:p>
        </p:txBody>
      </p:sp>
      <p:sp>
        <p:nvSpPr>
          <p:cNvPr id="5" name="Footer Placeholder 4">
            <a:extLst>
              <a:ext uri="{FF2B5EF4-FFF2-40B4-BE49-F238E27FC236}">
                <a16:creationId xmlns:a16="http://schemas.microsoft.com/office/drawing/2014/main" id="{3F265715-0852-4EBC-99A8-542DE3FFF71A}"/>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Slide Number Placeholder 5">
            <a:extLst>
              <a:ext uri="{FF2B5EF4-FFF2-40B4-BE49-F238E27FC236}">
                <a16:creationId xmlns:a16="http://schemas.microsoft.com/office/drawing/2014/main" id="{AA42D440-BEBF-4CA7-AD1F-F7C0A6F03012}"/>
              </a:ext>
            </a:extLst>
          </p:cNvPr>
          <p:cNvSpPr>
            <a:spLocks noGrp="1"/>
          </p:cNvSpPr>
          <p:nvPr>
            <p:ph type="sldNum" sz="quarter" idx="12"/>
          </p:nvPr>
        </p:nvSpPr>
        <p:spPr>
          <a:xfrm>
            <a:off x="8385174" y="6234175"/>
            <a:ext cx="2743200" cy="365125"/>
          </a:xfrm>
        </p:spPr>
        <p:txBody>
          <a:bodyPr/>
          <a:lstStyle/>
          <a:p>
            <a:fld id="{74F045D9-6A50-447E-9A04-3B3C9EFFC6F0}" type="slidenum">
              <a:rPr lang="en-US" smtClean="0"/>
              <a:pPr/>
              <a:t>1</a:t>
            </a:fld>
            <a:endParaRPr lang="en-US" dirty="0"/>
          </a:p>
        </p:txBody>
      </p:sp>
      <p:sp>
        <p:nvSpPr>
          <p:cNvPr id="7" name="ZoneTexte 6">
            <a:extLst>
              <a:ext uri="{FF2B5EF4-FFF2-40B4-BE49-F238E27FC236}">
                <a16:creationId xmlns:a16="http://schemas.microsoft.com/office/drawing/2014/main" id="{FFA9B125-AD20-01D4-7318-BE4298FAB2EA}"/>
              </a:ext>
            </a:extLst>
          </p:cNvPr>
          <p:cNvSpPr txBox="1"/>
          <p:nvPr/>
        </p:nvSpPr>
        <p:spPr>
          <a:xfrm>
            <a:off x="8462513" y="560717"/>
            <a:ext cx="2448768" cy="369332"/>
          </a:xfrm>
          <a:prstGeom prst="rect">
            <a:avLst/>
          </a:prstGeom>
          <a:noFill/>
        </p:spPr>
        <p:txBody>
          <a:bodyPr wrap="square" rtlCol="0">
            <a:spAutoFit/>
          </a:bodyPr>
          <a:lstStyle/>
          <a:p>
            <a:r>
              <a:rPr lang="fr-FR" dirty="0">
                <a:solidFill>
                  <a:schemeClr val="bg1"/>
                </a:solidFill>
              </a:rPr>
              <a:t>TA-16-08</a:t>
            </a:r>
            <a:endParaRPr lang="fr-BE" dirty="0">
              <a:solidFill>
                <a:schemeClr val="bg1"/>
              </a:solidFill>
            </a:endParaRPr>
          </a:p>
        </p:txBody>
      </p:sp>
    </p:spTree>
    <p:extLst>
      <p:ext uri="{BB962C8B-B14F-4D97-AF65-F5344CB8AC3E}">
        <p14:creationId xmlns:p14="http://schemas.microsoft.com/office/powerpoint/2010/main" val="27110215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A24DE1F2-7214-305D-EBCF-31494B3C2F26}"/>
              </a:ext>
            </a:extLst>
          </p:cNvPr>
          <p:cNvSpPr>
            <a:spLocks noGrp="1"/>
          </p:cNvSpPr>
          <p:nvPr>
            <p:ph idx="1"/>
          </p:nvPr>
        </p:nvSpPr>
        <p:spPr/>
        <p:txBody>
          <a:bodyPr>
            <a:normAutofit fontScale="70000" lnSpcReduction="20000"/>
          </a:bodyPr>
          <a:lstStyle/>
          <a:p>
            <a:r>
              <a:rPr lang="fr-BE" dirty="0"/>
              <a:t>As </a:t>
            </a:r>
            <a:r>
              <a:rPr lang="fr-BE" dirty="0" err="1"/>
              <a:t>already</a:t>
            </a:r>
            <a:r>
              <a:rPr lang="fr-BE" dirty="0"/>
              <a:t> </a:t>
            </a:r>
            <a:r>
              <a:rPr lang="fr-BE" dirty="0" err="1"/>
              <a:t>indicated</a:t>
            </a:r>
            <a:r>
              <a:rPr lang="fr-BE" dirty="0"/>
              <a:t> in </a:t>
            </a:r>
            <a:r>
              <a:rPr lang="fr-BE" dirty="0" err="1"/>
              <a:t>previous</a:t>
            </a:r>
            <a:r>
              <a:rPr lang="fr-BE" dirty="0"/>
              <a:t> meetings, ETRTO </a:t>
            </a:r>
            <a:r>
              <a:rPr lang="fr-BE" dirty="0" err="1"/>
              <a:t>is</a:t>
            </a:r>
            <a:r>
              <a:rPr lang="fr-BE" dirty="0"/>
              <a:t> </a:t>
            </a:r>
            <a:r>
              <a:rPr lang="fr-BE" dirty="0" err="1"/>
              <a:t>strongly</a:t>
            </a:r>
            <a:r>
              <a:rPr lang="fr-BE" dirty="0"/>
              <a:t> </a:t>
            </a:r>
            <a:r>
              <a:rPr lang="fr-BE" dirty="0" err="1"/>
              <a:t>concerned</a:t>
            </a:r>
            <a:r>
              <a:rPr lang="fr-BE" dirty="0"/>
              <a:t> with the new </a:t>
            </a:r>
            <a:r>
              <a:rPr lang="fr-BE" dirty="0" err="1"/>
              <a:t>ToR</a:t>
            </a:r>
            <a:r>
              <a:rPr lang="fr-BE" dirty="0"/>
              <a:t> </a:t>
            </a:r>
            <a:r>
              <a:rPr lang="fr-BE" dirty="0" err="1"/>
              <a:t>amendment</a:t>
            </a:r>
            <a:r>
              <a:rPr lang="fr-BE" dirty="0"/>
              <a:t> </a:t>
            </a:r>
            <a:r>
              <a:rPr lang="fr-BE" dirty="0" err="1"/>
              <a:t>proposal</a:t>
            </a:r>
            <a:r>
              <a:rPr lang="fr-BE" dirty="0"/>
              <a:t> on </a:t>
            </a:r>
            <a:r>
              <a:rPr lang="fr-BE" dirty="0" err="1"/>
              <a:t>mileage</a:t>
            </a:r>
            <a:r>
              <a:rPr lang="fr-BE" dirty="0"/>
              <a:t> and </a:t>
            </a:r>
            <a:r>
              <a:rPr lang="fr-BE" dirty="0" err="1"/>
              <a:t>request</a:t>
            </a:r>
            <a:r>
              <a:rPr lang="fr-BE" dirty="0"/>
              <a:t> to </a:t>
            </a:r>
            <a:r>
              <a:rPr lang="fr-BE" dirty="0" err="1"/>
              <a:t>keep</a:t>
            </a:r>
            <a:r>
              <a:rPr lang="fr-BE" dirty="0"/>
              <a:t> the </a:t>
            </a:r>
            <a:r>
              <a:rPr lang="fr-BE" dirty="0" err="1"/>
              <a:t>task</a:t>
            </a:r>
            <a:r>
              <a:rPr lang="fr-BE" dirty="0"/>
              <a:t> </a:t>
            </a:r>
            <a:r>
              <a:rPr lang="fr-BE" dirty="0" err="1"/>
              <a:t>addressed</a:t>
            </a:r>
            <a:r>
              <a:rPr lang="fr-BE" dirty="0"/>
              <a:t> to TFTA on </a:t>
            </a:r>
            <a:r>
              <a:rPr lang="fr-BE" dirty="0" err="1"/>
              <a:t>mileage</a:t>
            </a:r>
            <a:r>
              <a:rPr lang="fr-BE" dirty="0"/>
              <a:t> as </a:t>
            </a:r>
            <a:r>
              <a:rPr lang="fr-BE" dirty="0" err="1"/>
              <a:t>it</a:t>
            </a:r>
            <a:r>
              <a:rPr lang="fr-BE" dirty="0"/>
              <a:t> was </a:t>
            </a:r>
            <a:r>
              <a:rPr lang="fr-BE" dirty="0" err="1"/>
              <a:t>addressed</a:t>
            </a:r>
            <a:r>
              <a:rPr lang="fr-BE" dirty="0"/>
              <a:t> in the initial TFTA </a:t>
            </a:r>
            <a:r>
              <a:rPr lang="fr-BE" dirty="0" err="1"/>
              <a:t>Terms</a:t>
            </a:r>
            <a:r>
              <a:rPr lang="fr-BE" dirty="0"/>
              <a:t> of Reference:</a:t>
            </a:r>
          </a:p>
          <a:p>
            <a:pPr marL="0" indent="0">
              <a:buNone/>
            </a:pPr>
            <a:r>
              <a:rPr lang="fr-BE" dirty="0"/>
              <a:t> </a:t>
            </a:r>
            <a:r>
              <a:rPr lang="en-US" sz="2600" b="1" i="1" dirty="0">
                <a:effectLst/>
                <a:latin typeface="Arial" panose="020B0604020202020204" pitchFamily="34" charset="0"/>
                <a:ea typeface="Calibri" panose="020F0502020204030204" pitchFamily="34" charset="0"/>
              </a:rPr>
              <a:t>Assess potential correlation, if any, between abrasion performance and mileage of </a:t>
            </a:r>
            <a:r>
              <a:rPr lang="en-US" sz="2600" b="1" i="1" dirty="0" err="1">
                <a:effectLst/>
                <a:latin typeface="Arial" panose="020B0604020202020204" pitchFamily="34" charset="0"/>
                <a:ea typeface="Calibri" panose="020F0502020204030204" pitchFamily="34" charset="0"/>
              </a:rPr>
              <a:t>tyres</a:t>
            </a:r>
            <a:r>
              <a:rPr lang="en-US" sz="2600" b="1" i="1" dirty="0">
                <a:effectLst/>
                <a:latin typeface="Arial" panose="020B0604020202020204" pitchFamily="34" charset="0"/>
                <a:ea typeface="Calibri" panose="020F0502020204030204" pitchFamily="34" charset="0"/>
              </a:rPr>
              <a:t>.</a:t>
            </a:r>
          </a:p>
          <a:p>
            <a:pPr marL="0" indent="0">
              <a:buNone/>
            </a:pPr>
            <a:r>
              <a:rPr lang="fr-FR" b="1" u="sng" dirty="0" err="1"/>
              <a:t>Rationale</a:t>
            </a:r>
            <a:r>
              <a:rPr lang="fr-FR" dirty="0"/>
              <a:t>:</a:t>
            </a:r>
          </a:p>
          <a:p>
            <a:pPr marL="0" indent="0">
              <a:buNone/>
            </a:pPr>
            <a:r>
              <a:rPr lang="en-US" dirty="0"/>
              <a:t>•           The amendment to the </a:t>
            </a:r>
            <a:r>
              <a:rPr lang="en-US" dirty="0" err="1"/>
              <a:t>ToR</a:t>
            </a:r>
            <a:r>
              <a:rPr lang="en-US" dirty="0"/>
              <a:t> is proposing to address an EC request for working on a mileage indicator for the EU </a:t>
            </a:r>
            <a:r>
              <a:rPr lang="en-US" dirty="0" err="1"/>
              <a:t>tyre</a:t>
            </a:r>
            <a:r>
              <a:rPr lang="en-US" dirty="0"/>
              <a:t> labelling regulation. </a:t>
            </a:r>
          </a:p>
          <a:p>
            <a:pPr marL="0" indent="0">
              <a:buNone/>
            </a:pPr>
            <a:endParaRPr lang="en-US" dirty="0"/>
          </a:p>
          <a:p>
            <a:pPr marL="0" indent="0">
              <a:buNone/>
            </a:pPr>
            <a:r>
              <a:rPr lang="en-US" dirty="0"/>
              <a:t>•           The current </a:t>
            </a:r>
            <a:r>
              <a:rPr lang="en-US" dirty="0" err="1"/>
              <a:t>ToR</a:t>
            </a:r>
            <a:r>
              <a:rPr lang="en-US" dirty="0"/>
              <a:t> are already clear enough to assess a potential correlation between abrasion performance and mileage performance. The new co-chairs proposal for a revised </a:t>
            </a:r>
            <a:r>
              <a:rPr lang="en-US" dirty="0" err="1"/>
              <a:t>ToR</a:t>
            </a:r>
            <a:r>
              <a:rPr lang="en-US" dirty="0"/>
              <a:t> is mandating TFTA to propose a mileage test method in any case to respond to the new EC request. As of today, the assessment of a potential correlation between mileage and abrasion is considered in TFTA (see meeting minutes TA-07-13 (item 8), TA-15-15 (item 5) and presentation TA-07-05), and TFTA is working actively on the mileage versus abrasion assessment (item is on the agenda of each TFTA meeting).</a:t>
            </a:r>
          </a:p>
          <a:p>
            <a:pPr marL="0" indent="0">
              <a:buNone/>
            </a:pPr>
            <a:endParaRPr lang="en-US" dirty="0"/>
          </a:p>
          <a:p>
            <a:pPr marL="0" indent="0">
              <a:buNone/>
            </a:pPr>
            <a:endParaRPr lang="fr-FR" dirty="0"/>
          </a:p>
        </p:txBody>
      </p:sp>
      <p:sp>
        <p:nvSpPr>
          <p:cNvPr id="3" name="Titre 2">
            <a:extLst>
              <a:ext uri="{FF2B5EF4-FFF2-40B4-BE49-F238E27FC236}">
                <a16:creationId xmlns:a16="http://schemas.microsoft.com/office/drawing/2014/main" id="{52E2951E-2242-AE93-8BC5-C3DF5FA100C7}"/>
              </a:ext>
            </a:extLst>
          </p:cNvPr>
          <p:cNvSpPr>
            <a:spLocks noGrp="1"/>
          </p:cNvSpPr>
          <p:nvPr>
            <p:ph type="title"/>
          </p:nvPr>
        </p:nvSpPr>
        <p:spPr/>
        <p:txBody>
          <a:bodyPr>
            <a:normAutofit/>
          </a:bodyPr>
          <a:lstStyle/>
          <a:p>
            <a:r>
              <a:rPr lang="en-US" sz="3200" b="1" dirty="0">
                <a:effectLst/>
                <a:latin typeface="Calibri" panose="020F0502020204030204" pitchFamily="34" charset="0"/>
                <a:ea typeface="Times New Roman" panose="02020603050405020304" pitchFamily="18" charset="0"/>
              </a:rPr>
              <a:t>Mileage: ETRTO comments and concerns</a:t>
            </a:r>
            <a:endParaRPr lang="fr-FR" sz="3200" dirty="0"/>
          </a:p>
        </p:txBody>
      </p:sp>
      <p:sp>
        <p:nvSpPr>
          <p:cNvPr id="4" name="Espace réservé de la date 3">
            <a:extLst>
              <a:ext uri="{FF2B5EF4-FFF2-40B4-BE49-F238E27FC236}">
                <a16:creationId xmlns:a16="http://schemas.microsoft.com/office/drawing/2014/main" id="{29FA458B-BD19-2892-6FB9-208DA4DD65B9}"/>
              </a:ext>
            </a:extLst>
          </p:cNvPr>
          <p:cNvSpPr>
            <a:spLocks noGrp="1"/>
          </p:cNvSpPr>
          <p:nvPr>
            <p:ph type="dt" sz="half" idx="10"/>
          </p:nvPr>
        </p:nvSpPr>
        <p:spPr/>
        <p:txBody>
          <a:bodyPr/>
          <a:lstStyle/>
          <a:p>
            <a:fld id="{65011442-9EA8-43C1-A90A-E8091E9236D0}" type="datetime2">
              <a:rPr lang="en-US" smtClean="0"/>
              <a:t>Tuesday, October 10, 2023</a:t>
            </a:fld>
            <a:endParaRPr lang="en-US" dirty="0"/>
          </a:p>
        </p:txBody>
      </p:sp>
      <p:sp>
        <p:nvSpPr>
          <p:cNvPr id="5" name="Espace réservé du pied de page 4">
            <a:extLst>
              <a:ext uri="{FF2B5EF4-FFF2-40B4-BE49-F238E27FC236}">
                <a16:creationId xmlns:a16="http://schemas.microsoft.com/office/drawing/2014/main" id="{06F7864E-97C0-2607-B6F8-A351B7A8E699}"/>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Espace réservé du numéro de diapositive 5">
            <a:extLst>
              <a:ext uri="{FF2B5EF4-FFF2-40B4-BE49-F238E27FC236}">
                <a16:creationId xmlns:a16="http://schemas.microsoft.com/office/drawing/2014/main" id="{4771272B-B25E-1E91-A63A-D5A8D4DBE67F}"/>
              </a:ext>
            </a:extLst>
          </p:cNvPr>
          <p:cNvSpPr>
            <a:spLocks noGrp="1"/>
          </p:cNvSpPr>
          <p:nvPr>
            <p:ph type="sldNum" sz="quarter" idx="12"/>
          </p:nvPr>
        </p:nvSpPr>
        <p:spPr/>
        <p:txBody>
          <a:bodyPr/>
          <a:lstStyle/>
          <a:p>
            <a:fld id="{74F045D9-6A50-447E-9A04-3B3C9EFFC6F0}" type="slidenum">
              <a:rPr lang="en-US" smtClean="0"/>
              <a:pPr/>
              <a:t>10</a:t>
            </a:fld>
            <a:endParaRPr lang="en-US" dirty="0"/>
          </a:p>
        </p:txBody>
      </p:sp>
    </p:spTree>
    <p:extLst>
      <p:ext uri="{BB962C8B-B14F-4D97-AF65-F5344CB8AC3E}">
        <p14:creationId xmlns:p14="http://schemas.microsoft.com/office/powerpoint/2010/main" val="613053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A24DE1F2-7214-305D-EBCF-31494B3C2F26}"/>
              </a:ext>
            </a:extLst>
          </p:cNvPr>
          <p:cNvSpPr>
            <a:spLocks noGrp="1"/>
          </p:cNvSpPr>
          <p:nvPr>
            <p:ph idx="1"/>
          </p:nvPr>
        </p:nvSpPr>
        <p:spPr>
          <a:xfrm>
            <a:off x="342659" y="1267645"/>
            <a:ext cx="11147726" cy="4650076"/>
          </a:xfrm>
        </p:spPr>
        <p:txBody>
          <a:bodyPr>
            <a:normAutofit fontScale="70000" lnSpcReduction="20000"/>
          </a:bodyPr>
          <a:lstStyle/>
          <a:p>
            <a:pPr marL="0" indent="0">
              <a:buNone/>
            </a:pPr>
            <a:r>
              <a:rPr lang="fr-FR" b="1" u="sng" dirty="0" err="1"/>
              <a:t>Rationale</a:t>
            </a:r>
            <a:r>
              <a:rPr lang="fr-FR" b="1" u="sng" dirty="0"/>
              <a:t> (</a:t>
            </a:r>
            <a:r>
              <a:rPr lang="fr-FR" b="1" u="sng" dirty="0" err="1"/>
              <a:t>continued</a:t>
            </a:r>
            <a:r>
              <a:rPr lang="fr-FR" b="1" u="sng" dirty="0"/>
              <a:t>)</a:t>
            </a:r>
            <a:r>
              <a:rPr lang="fr-FR" dirty="0"/>
              <a:t>:</a:t>
            </a:r>
          </a:p>
          <a:p>
            <a:pPr marL="0" indent="0">
              <a:buNone/>
            </a:pPr>
            <a:r>
              <a:rPr lang="en-US" dirty="0"/>
              <a:t>•           Scope of the 1958 agreement defines the conditions for granting type approval and reciprocal recognition, not the conditions for labeling and grading. Labeling or grading purpose is different than type approval and therefore it’s not in the scope of UN 1958 Agreement. In consequence, it is not allowed to mandate a UN WP29 TF preparing to develop a method for classifying </a:t>
            </a:r>
            <a:r>
              <a:rPr lang="en-US" dirty="0" err="1"/>
              <a:t>tyres</a:t>
            </a:r>
            <a:r>
              <a:rPr lang="en-US" dirty="0"/>
              <a:t> in terms of their mileage based on the abrasion rate and design characteristics. Even the request to develop a method for assessing </a:t>
            </a:r>
            <a:r>
              <a:rPr lang="en-US" dirty="0" err="1"/>
              <a:t>tyre</a:t>
            </a:r>
            <a:r>
              <a:rPr lang="en-US" dirty="0"/>
              <a:t> mileage based on a separate measurement to be performed during the same testing campaign need to be submitted at least to UN GRBP for assessment and approval.</a:t>
            </a:r>
          </a:p>
          <a:p>
            <a:pPr marL="0" indent="0">
              <a:buNone/>
            </a:pPr>
            <a:endParaRPr lang="en-US" dirty="0"/>
          </a:p>
          <a:p>
            <a:pPr marL="0" indent="0">
              <a:buNone/>
            </a:pPr>
            <a:r>
              <a:rPr lang="en-US" dirty="0"/>
              <a:t>•           Therefore, also the request to a “Working document to amend UNR 117 introducing C1 </a:t>
            </a:r>
            <a:r>
              <a:rPr lang="en-US" dirty="0" err="1"/>
              <a:t>tyres</a:t>
            </a:r>
            <a:r>
              <a:rPr lang="en-US" dirty="0"/>
              <a:t> abrasion limits and for introducing labelling by the means of an index for both abrasion and mileage” cannot be retained as this is not part of the 1958 agreement scope.</a:t>
            </a:r>
          </a:p>
          <a:p>
            <a:pPr marL="0" indent="0">
              <a:buNone/>
            </a:pPr>
            <a:endParaRPr lang="en-US" dirty="0"/>
          </a:p>
          <a:p>
            <a:pPr marL="0" indent="0">
              <a:buNone/>
            </a:pPr>
            <a:r>
              <a:rPr lang="en-US" dirty="0"/>
              <a:t>Based on the above, regarding the request to work on the mileage for labeling purposes, ETRTO strongly recommends to keep the initial TFTA </a:t>
            </a:r>
            <a:r>
              <a:rPr lang="en-US" dirty="0" err="1"/>
              <a:t>ToR</a:t>
            </a:r>
            <a:r>
              <a:rPr lang="en-US" dirty="0"/>
              <a:t> for the correlation study between abrasion and mileage, by keeping the topic on the TFTA agenda, with the understanding of a timeline to deliver; anyhow this study will have to be performed after abrasion test validation.</a:t>
            </a:r>
          </a:p>
          <a:p>
            <a:pPr marL="0" indent="0">
              <a:buNone/>
            </a:pPr>
            <a:endParaRPr lang="fr-FR" dirty="0"/>
          </a:p>
        </p:txBody>
      </p:sp>
      <p:sp>
        <p:nvSpPr>
          <p:cNvPr id="3" name="Titre 2">
            <a:extLst>
              <a:ext uri="{FF2B5EF4-FFF2-40B4-BE49-F238E27FC236}">
                <a16:creationId xmlns:a16="http://schemas.microsoft.com/office/drawing/2014/main" id="{52E2951E-2242-AE93-8BC5-C3DF5FA100C7}"/>
              </a:ext>
            </a:extLst>
          </p:cNvPr>
          <p:cNvSpPr>
            <a:spLocks noGrp="1"/>
          </p:cNvSpPr>
          <p:nvPr>
            <p:ph type="title"/>
          </p:nvPr>
        </p:nvSpPr>
        <p:spPr/>
        <p:txBody>
          <a:bodyPr>
            <a:normAutofit/>
          </a:bodyPr>
          <a:lstStyle/>
          <a:p>
            <a:r>
              <a:rPr lang="en-US" sz="3200" b="1" dirty="0">
                <a:effectLst/>
                <a:latin typeface="Calibri" panose="020F0502020204030204" pitchFamily="34" charset="0"/>
                <a:ea typeface="Times New Roman" panose="02020603050405020304" pitchFamily="18" charset="0"/>
              </a:rPr>
              <a:t>Mileage: ETRTO comments and concerns</a:t>
            </a:r>
            <a:endParaRPr lang="fr-FR" sz="3200" dirty="0"/>
          </a:p>
        </p:txBody>
      </p:sp>
      <p:sp>
        <p:nvSpPr>
          <p:cNvPr id="4" name="Espace réservé de la date 3">
            <a:extLst>
              <a:ext uri="{FF2B5EF4-FFF2-40B4-BE49-F238E27FC236}">
                <a16:creationId xmlns:a16="http://schemas.microsoft.com/office/drawing/2014/main" id="{29FA458B-BD19-2892-6FB9-208DA4DD65B9}"/>
              </a:ext>
            </a:extLst>
          </p:cNvPr>
          <p:cNvSpPr>
            <a:spLocks noGrp="1"/>
          </p:cNvSpPr>
          <p:nvPr>
            <p:ph type="dt" sz="half" idx="10"/>
          </p:nvPr>
        </p:nvSpPr>
        <p:spPr/>
        <p:txBody>
          <a:bodyPr/>
          <a:lstStyle/>
          <a:p>
            <a:fld id="{65011442-9EA8-43C1-A90A-E8091E9236D0}" type="datetime2">
              <a:rPr lang="en-US" smtClean="0"/>
              <a:t>Tuesday, October 10, 2023</a:t>
            </a:fld>
            <a:endParaRPr lang="en-US" dirty="0"/>
          </a:p>
        </p:txBody>
      </p:sp>
      <p:sp>
        <p:nvSpPr>
          <p:cNvPr id="5" name="Espace réservé du pied de page 4">
            <a:extLst>
              <a:ext uri="{FF2B5EF4-FFF2-40B4-BE49-F238E27FC236}">
                <a16:creationId xmlns:a16="http://schemas.microsoft.com/office/drawing/2014/main" id="{06F7864E-97C0-2607-B6F8-A351B7A8E699}"/>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Espace réservé du numéro de diapositive 5">
            <a:extLst>
              <a:ext uri="{FF2B5EF4-FFF2-40B4-BE49-F238E27FC236}">
                <a16:creationId xmlns:a16="http://schemas.microsoft.com/office/drawing/2014/main" id="{4771272B-B25E-1E91-A63A-D5A8D4DBE67F}"/>
              </a:ext>
            </a:extLst>
          </p:cNvPr>
          <p:cNvSpPr>
            <a:spLocks noGrp="1"/>
          </p:cNvSpPr>
          <p:nvPr>
            <p:ph type="sldNum" sz="quarter" idx="12"/>
          </p:nvPr>
        </p:nvSpPr>
        <p:spPr/>
        <p:txBody>
          <a:bodyPr/>
          <a:lstStyle/>
          <a:p>
            <a:fld id="{74F045D9-6A50-447E-9A04-3B3C9EFFC6F0}" type="slidenum">
              <a:rPr lang="en-US" smtClean="0"/>
              <a:pPr/>
              <a:t>11</a:t>
            </a:fld>
            <a:endParaRPr lang="en-US" dirty="0"/>
          </a:p>
        </p:txBody>
      </p:sp>
    </p:spTree>
    <p:extLst>
      <p:ext uri="{BB962C8B-B14F-4D97-AF65-F5344CB8AC3E}">
        <p14:creationId xmlns:p14="http://schemas.microsoft.com/office/powerpoint/2010/main" val="12352200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2163F-548B-42DC-A8CE-5A9F28E6D864}"/>
              </a:ext>
            </a:extLst>
          </p:cNvPr>
          <p:cNvSpPr>
            <a:spLocks noGrp="1"/>
          </p:cNvSpPr>
          <p:nvPr>
            <p:ph type="title"/>
          </p:nvPr>
        </p:nvSpPr>
        <p:spPr/>
        <p:txBody>
          <a:bodyPr/>
          <a:lstStyle/>
          <a:p>
            <a:pPr algn="ctr"/>
            <a:r>
              <a:rPr lang="en-US" dirty="0"/>
              <a:t>Thank you</a:t>
            </a:r>
          </a:p>
        </p:txBody>
      </p:sp>
      <p:sp>
        <p:nvSpPr>
          <p:cNvPr id="3" name="Date Placeholder 2">
            <a:extLst>
              <a:ext uri="{FF2B5EF4-FFF2-40B4-BE49-F238E27FC236}">
                <a16:creationId xmlns:a16="http://schemas.microsoft.com/office/drawing/2014/main" id="{B17D15E6-7E32-4891-AE59-B5AA6A1CC166}"/>
              </a:ext>
            </a:extLst>
          </p:cNvPr>
          <p:cNvSpPr>
            <a:spLocks noGrp="1"/>
          </p:cNvSpPr>
          <p:nvPr>
            <p:ph type="dt" sz="half" idx="10"/>
          </p:nvPr>
        </p:nvSpPr>
        <p:spPr/>
        <p:txBody>
          <a:bodyPr/>
          <a:lstStyle/>
          <a:p>
            <a:fld id="{65011442-9EA8-43C1-A90A-E8091E9236D0}" type="datetime2">
              <a:rPr lang="en-US" smtClean="0"/>
              <a:t>Tuesday, October 10, 2023</a:t>
            </a:fld>
            <a:endParaRPr lang="en-US" dirty="0"/>
          </a:p>
        </p:txBody>
      </p:sp>
      <p:sp>
        <p:nvSpPr>
          <p:cNvPr id="4" name="Footer Placeholder 3">
            <a:extLst>
              <a:ext uri="{FF2B5EF4-FFF2-40B4-BE49-F238E27FC236}">
                <a16:creationId xmlns:a16="http://schemas.microsoft.com/office/drawing/2014/main" id="{DFD22C9E-D264-4A72-8DBF-239414ACFC4A}"/>
              </a:ext>
            </a:extLst>
          </p:cNvPr>
          <p:cNvSpPr>
            <a:spLocks noGrp="1"/>
          </p:cNvSpPr>
          <p:nvPr>
            <p:ph type="ftr" sz="quarter" idx="11"/>
          </p:nvPr>
        </p:nvSpPr>
        <p:spPr/>
        <p:txBody>
          <a:bodyPr/>
          <a:lstStyle/>
          <a:p>
            <a:r>
              <a:rPr lang="en-US" dirty="0"/>
              <a:t>The European </a:t>
            </a:r>
            <a:r>
              <a:rPr lang="en-US" dirty="0" err="1"/>
              <a:t>Tyre</a:t>
            </a:r>
            <a:r>
              <a:rPr lang="en-US" dirty="0"/>
              <a:t> and Rim Technical Organization</a:t>
            </a:r>
          </a:p>
        </p:txBody>
      </p:sp>
      <p:sp>
        <p:nvSpPr>
          <p:cNvPr id="5" name="Slide Number Placeholder 4">
            <a:extLst>
              <a:ext uri="{FF2B5EF4-FFF2-40B4-BE49-F238E27FC236}">
                <a16:creationId xmlns:a16="http://schemas.microsoft.com/office/drawing/2014/main" id="{EE72B258-391A-4D16-AEDA-38646B1EF9E6}"/>
              </a:ext>
            </a:extLst>
          </p:cNvPr>
          <p:cNvSpPr>
            <a:spLocks noGrp="1"/>
          </p:cNvSpPr>
          <p:nvPr>
            <p:ph type="sldNum" sz="quarter" idx="12"/>
          </p:nvPr>
        </p:nvSpPr>
        <p:spPr/>
        <p:txBody>
          <a:bodyPr/>
          <a:lstStyle/>
          <a:p>
            <a:fld id="{74F045D9-6A50-447E-9A04-3B3C9EFFC6F0}" type="slidenum">
              <a:rPr lang="en-US" smtClean="0"/>
              <a:pPr/>
              <a:t>12</a:t>
            </a:fld>
            <a:endParaRPr lang="en-US" dirty="0"/>
          </a:p>
        </p:txBody>
      </p:sp>
    </p:spTree>
    <p:extLst>
      <p:ext uri="{BB962C8B-B14F-4D97-AF65-F5344CB8AC3E}">
        <p14:creationId xmlns:p14="http://schemas.microsoft.com/office/powerpoint/2010/main" val="23326728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70092D-4B3B-473F-BC62-472276F6340D}"/>
              </a:ext>
            </a:extLst>
          </p:cNvPr>
          <p:cNvSpPr>
            <a:spLocks noGrp="1"/>
          </p:cNvSpPr>
          <p:nvPr>
            <p:ph type="title"/>
          </p:nvPr>
        </p:nvSpPr>
        <p:spPr/>
        <p:txBody>
          <a:bodyPr/>
          <a:lstStyle/>
          <a:p>
            <a:r>
              <a:rPr lang="en-US" dirty="0"/>
              <a:t>Agenda</a:t>
            </a:r>
          </a:p>
        </p:txBody>
      </p:sp>
      <p:sp>
        <p:nvSpPr>
          <p:cNvPr id="4" name="Date Placeholder 3">
            <a:extLst>
              <a:ext uri="{FF2B5EF4-FFF2-40B4-BE49-F238E27FC236}">
                <a16:creationId xmlns:a16="http://schemas.microsoft.com/office/drawing/2014/main" id="{251A0B96-3E00-45A2-8604-071C6AD0CB67}"/>
              </a:ext>
            </a:extLst>
          </p:cNvPr>
          <p:cNvSpPr>
            <a:spLocks noGrp="1"/>
          </p:cNvSpPr>
          <p:nvPr>
            <p:ph type="dt" sz="half" idx="10"/>
          </p:nvPr>
        </p:nvSpPr>
        <p:spPr/>
        <p:txBody>
          <a:bodyPr/>
          <a:lstStyle/>
          <a:p>
            <a:fld id="{65011442-9EA8-43C1-A90A-E8091E9236D0}" type="datetime2">
              <a:rPr lang="en-US" smtClean="0"/>
              <a:t>Tuesday, October 10, 2023</a:t>
            </a:fld>
            <a:endParaRPr lang="en-US" dirty="0"/>
          </a:p>
        </p:txBody>
      </p:sp>
      <p:sp>
        <p:nvSpPr>
          <p:cNvPr id="5" name="Footer Placeholder 4">
            <a:extLst>
              <a:ext uri="{FF2B5EF4-FFF2-40B4-BE49-F238E27FC236}">
                <a16:creationId xmlns:a16="http://schemas.microsoft.com/office/drawing/2014/main" id="{A7DC348E-9D34-4170-A4C8-D211F5EEA601}"/>
              </a:ext>
            </a:extLst>
          </p:cNvPr>
          <p:cNvSpPr>
            <a:spLocks noGrp="1"/>
          </p:cNvSpPr>
          <p:nvPr>
            <p:ph type="ftr" sz="quarter" idx="11"/>
          </p:nvPr>
        </p:nvSpPr>
        <p:spPr/>
        <p:txBody>
          <a:bodyPr/>
          <a:lstStyle/>
          <a:p>
            <a:r>
              <a:rPr lang="en-US" dirty="0"/>
              <a:t>The European </a:t>
            </a:r>
            <a:r>
              <a:rPr lang="en-US" dirty="0" err="1"/>
              <a:t>Tyre</a:t>
            </a:r>
            <a:r>
              <a:rPr lang="en-US" dirty="0"/>
              <a:t> and Rim Technical Organization</a:t>
            </a:r>
          </a:p>
        </p:txBody>
      </p:sp>
      <p:sp>
        <p:nvSpPr>
          <p:cNvPr id="6" name="Slide Number Placeholder 5">
            <a:extLst>
              <a:ext uri="{FF2B5EF4-FFF2-40B4-BE49-F238E27FC236}">
                <a16:creationId xmlns:a16="http://schemas.microsoft.com/office/drawing/2014/main" id="{06242D93-9AD8-42DC-BB25-667BFBECF928}"/>
              </a:ext>
            </a:extLst>
          </p:cNvPr>
          <p:cNvSpPr>
            <a:spLocks noGrp="1"/>
          </p:cNvSpPr>
          <p:nvPr>
            <p:ph type="sldNum" sz="quarter" idx="12"/>
          </p:nvPr>
        </p:nvSpPr>
        <p:spPr/>
        <p:txBody>
          <a:bodyPr/>
          <a:lstStyle/>
          <a:p>
            <a:fld id="{74F045D9-6A50-447E-9A04-3B3C9EFFC6F0}" type="slidenum">
              <a:rPr lang="en-US" smtClean="0"/>
              <a:pPr/>
              <a:t>2</a:t>
            </a:fld>
            <a:endParaRPr lang="en-US" dirty="0"/>
          </a:p>
        </p:txBody>
      </p:sp>
      <p:sp>
        <p:nvSpPr>
          <p:cNvPr id="7" name="ZoneTexte 6">
            <a:extLst>
              <a:ext uri="{FF2B5EF4-FFF2-40B4-BE49-F238E27FC236}">
                <a16:creationId xmlns:a16="http://schemas.microsoft.com/office/drawing/2014/main" id="{3D7E30EE-1E43-4604-9B92-86F03DB8F4B0}"/>
              </a:ext>
            </a:extLst>
          </p:cNvPr>
          <p:cNvSpPr txBox="1"/>
          <p:nvPr/>
        </p:nvSpPr>
        <p:spPr>
          <a:xfrm>
            <a:off x="733373" y="2459504"/>
            <a:ext cx="10366426" cy="1938992"/>
          </a:xfrm>
          <a:prstGeom prst="rect">
            <a:avLst/>
          </a:prstGeom>
          <a:noFill/>
        </p:spPr>
        <p:txBody>
          <a:bodyPr wrap="square" rtlCol="0">
            <a:spAutoFit/>
          </a:bodyPr>
          <a:lstStyle/>
          <a:p>
            <a:pPr lvl="0"/>
            <a:r>
              <a:rPr lang="en-US" sz="2400" b="1" dirty="0">
                <a:effectLst/>
                <a:latin typeface="Calibri" panose="020F0502020204030204" pitchFamily="34" charset="0"/>
                <a:ea typeface="Times New Roman" panose="02020603050405020304" pitchFamily="18" charset="0"/>
              </a:rPr>
              <a:t>1. C1 market assessment and timeline</a:t>
            </a:r>
            <a:endParaRPr lang="fr-FR" sz="2400" dirty="0">
              <a:effectLst/>
              <a:latin typeface="Calibri" panose="020F0502020204030204" pitchFamily="34" charset="0"/>
              <a:ea typeface="Calibri" panose="020F0502020204030204" pitchFamily="34" charset="0"/>
            </a:endParaRPr>
          </a:p>
          <a:p>
            <a:r>
              <a:rPr lang="en-US" sz="2400" b="1" dirty="0">
                <a:effectLst/>
                <a:latin typeface="Calibri" panose="020F0502020204030204" pitchFamily="34" charset="0"/>
                <a:ea typeface="Calibri" panose="020F0502020204030204" pitchFamily="34" charset="0"/>
              </a:rPr>
              <a:t> </a:t>
            </a:r>
            <a:endParaRPr lang="fr-FR" sz="2400" dirty="0">
              <a:effectLst/>
              <a:latin typeface="Calibri" panose="020F0502020204030204" pitchFamily="34" charset="0"/>
              <a:ea typeface="Calibri" panose="020F0502020204030204" pitchFamily="34" charset="0"/>
            </a:endParaRPr>
          </a:p>
          <a:p>
            <a:pPr lvl="0"/>
            <a:r>
              <a:rPr lang="en-US" sz="2400" b="1" dirty="0">
                <a:effectLst/>
                <a:latin typeface="Calibri" panose="020F0502020204030204" pitchFamily="34" charset="0"/>
                <a:ea typeface="Times New Roman" panose="02020603050405020304" pitchFamily="18" charset="0"/>
              </a:rPr>
              <a:t>2. C2 and C3 timelines and rationale</a:t>
            </a:r>
            <a:endParaRPr lang="fr-FR" sz="2400" dirty="0">
              <a:effectLst/>
              <a:latin typeface="Calibri" panose="020F0502020204030204" pitchFamily="34" charset="0"/>
              <a:ea typeface="Calibri" panose="020F0502020204030204" pitchFamily="34" charset="0"/>
            </a:endParaRPr>
          </a:p>
          <a:p>
            <a:pPr marL="457200"/>
            <a:r>
              <a:rPr lang="en-US" sz="2400" b="1" dirty="0">
                <a:effectLst/>
                <a:latin typeface="Calibri" panose="020F0502020204030204" pitchFamily="34" charset="0"/>
                <a:ea typeface="Calibri" panose="020F0502020204030204" pitchFamily="34" charset="0"/>
              </a:rPr>
              <a:t> </a:t>
            </a:r>
            <a:endParaRPr lang="fr-FR" sz="2400" dirty="0">
              <a:effectLst/>
              <a:latin typeface="Calibri" panose="020F0502020204030204" pitchFamily="34" charset="0"/>
              <a:ea typeface="Calibri" panose="020F0502020204030204" pitchFamily="34" charset="0"/>
            </a:endParaRPr>
          </a:p>
          <a:p>
            <a:pPr lvl="0"/>
            <a:r>
              <a:rPr lang="en-US" sz="2400" b="1" dirty="0">
                <a:effectLst/>
                <a:latin typeface="Calibri" panose="020F0502020204030204" pitchFamily="34" charset="0"/>
                <a:ea typeface="Times New Roman" panose="02020603050405020304" pitchFamily="18" charset="0"/>
              </a:rPr>
              <a:t>3. </a:t>
            </a:r>
            <a:r>
              <a:rPr lang="en-US" sz="2400" b="1" dirty="0">
                <a:latin typeface="Calibri" panose="020F0502020204030204" pitchFamily="34" charset="0"/>
                <a:ea typeface="Times New Roman" panose="02020603050405020304" pitchFamily="18" charset="0"/>
              </a:rPr>
              <a:t>ETRTO comments on mileage</a:t>
            </a:r>
            <a:endParaRPr lang="en-US" sz="2400" b="1" dirty="0">
              <a:effectLst/>
              <a:latin typeface="Calibri" panose="020F0502020204030204" pitchFamily="34" charset="0"/>
              <a:ea typeface="Times New Roman" panose="02020603050405020304" pitchFamily="18" charset="0"/>
            </a:endParaRPr>
          </a:p>
        </p:txBody>
      </p:sp>
      <p:sp>
        <p:nvSpPr>
          <p:cNvPr id="2" name="Content Placeholder 2">
            <a:extLst>
              <a:ext uri="{FF2B5EF4-FFF2-40B4-BE49-F238E27FC236}">
                <a16:creationId xmlns:a16="http://schemas.microsoft.com/office/drawing/2014/main" id="{2A2E9C12-6BF3-463E-D5DD-8E9A85755824}"/>
              </a:ext>
            </a:extLst>
          </p:cNvPr>
          <p:cNvSpPr txBox="1">
            <a:spLocks/>
          </p:cNvSpPr>
          <p:nvPr/>
        </p:nvSpPr>
        <p:spPr>
          <a:xfrm>
            <a:off x="584199" y="1533526"/>
            <a:ext cx="10366426" cy="432593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pPr marL="457200" lvl="1" indent="0">
              <a:lnSpc>
                <a:spcPct val="90000"/>
              </a:lnSpc>
              <a:spcBef>
                <a:spcPts val="0"/>
              </a:spcBef>
              <a:spcAft>
                <a:spcPts val="0"/>
              </a:spcAft>
              <a:buNone/>
            </a:pPr>
            <a:r>
              <a:rPr lang="en-US" sz="1200" dirty="0">
                <a:latin typeface="Calibri" panose="020F0502020204030204" pitchFamily="34" charset="0"/>
                <a:cs typeface="Calibri" panose="020F0502020204030204" pitchFamily="34" charset="0"/>
              </a:rPr>
              <a:t>	</a:t>
            </a:r>
          </a:p>
          <a:p>
            <a:pPr lvl="2">
              <a:lnSpc>
                <a:spcPct val="90000"/>
              </a:lnSpc>
              <a:buFont typeface="Wingdings" panose="05000000000000000000" pitchFamily="2" charset="2"/>
              <a:buChar char="§"/>
            </a:pPr>
            <a:endParaRPr lang="en-US" sz="1200" dirty="0">
              <a:latin typeface="Calibri" panose="020F0502020204030204" pitchFamily="34" charset="0"/>
            </a:endParaRPr>
          </a:p>
          <a:p>
            <a:pPr>
              <a:lnSpc>
                <a:spcPct val="90000"/>
              </a:lnSpc>
            </a:pPr>
            <a:endParaRPr lang="sv-SE" sz="1100" dirty="0"/>
          </a:p>
        </p:txBody>
      </p:sp>
    </p:spTree>
    <p:extLst>
      <p:ext uri="{BB962C8B-B14F-4D97-AF65-F5344CB8AC3E}">
        <p14:creationId xmlns:p14="http://schemas.microsoft.com/office/powerpoint/2010/main" val="36566749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12E7E1E6-7EEB-0B22-948A-FC6D2D91639D}"/>
              </a:ext>
            </a:extLst>
          </p:cNvPr>
          <p:cNvSpPr>
            <a:spLocks noGrp="1"/>
          </p:cNvSpPr>
          <p:nvPr>
            <p:ph idx="1"/>
          </p:nvPr>
        </p:nvSpPr>
        <p:spPr/>
        <p:txBody>
          <a:bodyPr/>
          <a:lstStyle/>
          <a:p>
            <a:r>
              <a:rPr lang="fr-BE" dirty="0"/>
              <a:t>EU Tyre </a:t>
            </a:r>
            <a:r>
              <a:rPr lang="fr-BE" dirty="0" err="1"/>
              <a:t>Industry</a:t>
            </a:r>
            <a:r>
              <a:rPr lang="fr-BE" dirty="0"/>
              <a:t> supports the timeline for C1 tyres as </a:t>
            </a:r>
            <a:r>
              <a:rPr lang="fr-BE" dirty="0" err="1"/>
              <a:t>proposed</a:t>
            </a:r>
            <a:r>
              <a:rPr lang="fr-BE" dirty="0"/>
              <a:t> in TA-13-04, by </a:t>
            </a:r>
            <a:r>
              <a:rPr lang="fr-BE" dirty="0" err="1"/>
              <a:t>providing</a:t>
            </a:r>
            <a:r>
              <a:rPr lang="fr-BE" dirty="0"/>
              <a:t> </a:t>
            </a:r>
            <a:r>
              <a:rPr lang="fr-BE" u="sng" dirty="0" err="1"/>
              <a:t>technical</a:t>
            </a:r>
            <a:r>
              <a:rPr lang="fr-BE" u="sng" dirty="0"/>
              <a:t>,</a:t>
            </a:r>
            <a:r>
              <a:rPr lang="fr-BE" dirty="0"/>
              <a:t> </a:t>
            </a:r>
            <a:r>
              <a:rPr lang="fr-BE" u="sng" dirty="0" err="1"/>
              <a:t>logistical</a:t>
            </a:r>
            <a:r>
              <a:rPr lang="fr-BE" u="sng" dirty="0"/>
              <a:t> </a:t>
            </a:r>
            <a:r>
              <a:rPr lang="fr-BE" dirty="0"/>
              <a:t>and </a:t>
            </a:r>
            <a:r>
              <a:rPr lang="fr-BE" u="sng" dirty="0" err="1"/>
              <a:t>financia</a:t>
            </a:r>
            <a:r>
              <a:rPr lang="fr-BE" dirty="0" err="1"/>
              <a:t>l</a:t>
            </a:r>
            <a:r>
              <a:rPr lang="fr-BE" dirty="0"/>
              <a:t> support.</a:t>
            </a:r>
          </a:p>
          <a:p>
            <a:r>
              <a:rPr lang="fr-BE" dirty="0"/>
              <a:t>This </a:t>
            </a:r>
            <a:r>
              <a:rPr lang="fr-BE" dirty="0" err="1"/>
              <a:t>means</a:t>
            </a:r>
            <a:r>
              <a:rPr lang="fr-BE" dirty="0"/>
              <a:t> </a:t>
            </a:r>
            <a:r>
              <a:rPr lang="fr-BE" dirty="0" err="1"/>
              <a:t>that</a:t>
            </a:r>
            <a:r>
              <a:rPr lang="fr-BE" dirty="0"/>
              <a:t> EU </a:t>
            </a:r>
            <a:r>
              <a:rPr lang="fr-BE" dirty="0" err="1"/>
              <a:t>Tyre</a:t>
            </a:r>
            <a:r>
              <a:rPr lang="fr-BE" dirty="0"/>
              <a:t> </a:t>
            </a:r>
            <a:r>
              <a:rPr lang="fr-BE" dirty="0" err="1"/>
              <a:t>Industry</a:t>
            </a:r>
            <a:r>
              <a:rPr lang="fr-BE" dirty="0"/>
              <a:t> </a:t>
            </a:r>
            <a:r>
              <a:rPr lang="fr-BE" dirty="0" err="1"/>
              <a:t>is</a:t>
            </a:r>
            <a:r>
              <a:rPr lang="fr-BE" dirty="0"/>
              <a:t> </a:t>
            </a:r>
            <a:r>
              <a:rPr lang="fr-BE" dirty="0" err="1"/>
              <a:t>agreeing</a:t>
            </a:r>
            <a:r>
              <a:rPr lang="fr-BE" dirty="0"/>
              <a:t> to </a:t>
            </a:r>
            <a:r>
              <a:rPr lang="fr-BE" dirty="0" err="1"/>
              <a:t>perform</a:t>
            </a:r>
            <a:r>
              <a:rPr lang="fr-BE" dirty="0"/>
              <a:t> the </a:t>
            </a:r>
            <a:r>
              <a:rPr lang="fr-BE" dirty="0" err="1"/>
              <a:t>market</a:t>
            </a:r>
            <a:r>
              <a:rPr lang="fr-BE" dirty="0"/>
              <a:t> </a:t>
            </a:r>
            <a:r>
              <a:rPr lang="fr-BE" dirty="0" err="1"/>
              <a:t>assessment</a:t>
            </a:r>
            <a:r>
              <a:rPr lang="fr-BE" dirty="0"/>
              <a:t> in 2024 (and multi-circuit </a:t>
            </a:r>
            <a:r>
              <a:rPr lang="fr-BE" dirty="0" err="1"/>
              <a:t>begin</a:t>
            </a:r>
            <a:r>
              <a:rPr lang="fr-BE" dirty="0"/>
              <a:t> 2025).</a:t>
            </a:r>
          </a:p>
          <a:p>
            <a:r>
              <a:rPr lang="fr-BE" dirty="0"/>
              <a:t>EU </a:t>
            </a:r>
            <a:r>
              <a:rPr lang="fr-BE" dirty="0" err="1"/>
              <a:t>Tyre</a:t>
            </a:r>
            <a:r>
              <a:rPr lang="fr-BE" dirty="0"/>
              <a:t> </a:t>
            </a:r>
            <a:r>
              <a:rPr lang="fr-BE" dirty="0" err="1"/>
              <a:t>Industry</a:t>
            </a:r>
            <a:r>
              <a:rPr lang="fr-BE" dirty="0"/>
              <a:t> </a:t>
            </a:r>
            <a:r>
              <a:rPr lang="fr-BE" dirty="0" err="1"/>
              <a:t>is</a:t>
            </a:r>
            <a:r>
              <a:rPr lang="fr-BE" dirty="0"/>
              <a:t> </a:t>
            </a:r>
            <a:r>
              <a:rPr lang="fr-BE" dirty="0" err="1"/>
              <a:t>also</a:t>
            </a:r>
            <a:r>
              <a:rPr lang="fr-BE" dirty="0"/>
              <a:t> </a:t>
            </a:r>
            <a:r>
              <a:rPr lang="fr-BE" dirty="0" err="1"/>
              <a:t>looking</a:t>
            </a:r>
            <a:r>
              <a:rPr lang="fr-BE" dirty="0"/>
              <a:t> for </a:t>
            </a:r>
            <a:r>
              <a:rPr lang="fr-BE" dirty="0" err="1"/>
              <a:t>some</a:t>
            </a:r>
            <a:r>
              <a:rPr lang="fr-BE" dirty="0"/>
              <a:t> partnership </a:t>
            </a:r>
            <a:r>
              <a:rPr lang="fr-BE" dirty="0" err="1"/>
              <a:t>among</a:t>
            </a:r>
            <a:r>
              <a:rPr lang="fr-BE" dirty="0"/>
              <a:t> TFTA by </a:t>
            </a:r>
            <a:r>
              <a:rPr lang="fr-BE" dirty="0" err="1"/>
              <a:t>having</a:t>
            </a:r>
            <a:r>
              <a:rPr lang="fr-BE" dirty="0"/>
              <a:t> TFTA </a:t>
            </a:r>
            <a:r>
              <a:rPr lang="fr-BE" dirty="0" err="1"/>
              <a:t>members</a:t>
            </a:r>
            <a:r>
              <a:rPr lang="fr-BE" dirty="0"/>
              <a:t> </a:t>
            </a:r>
            <a:r>
              <a:rPr lang="fr-BE" dirty="0" err="1"/>
              <a:t>joining</a:t>
            </a:r>
            <a:r>
              <a:rPr lang="fr-BE" dirty="0"/>
              <a:t> the test </a:t>
            </a:r>
            <a:r>
              <a:rPr lang="fr-BE" dirty="0" err="1"/>
              <a:t>campaign</a:t>
            </a:r>
            <a:r>
              <a:rPr lang="fr-BE" dirty="0"/>
              <a:t>.</a:t>
            </a:r>
          </a:p>
          <a:p>
            <a:r>
              <a:rPr lang="fr-BE" dirty="0"/>
              <a:t>EU </a:t>
            </a:r>
            <a:r>
              <a:rPr lang="fr-BE" dirty="0" err="1"/>
              <a:t>Tyre</a:t>
            </a:r>
            <a:r>
              <a:rPr lang="fr-BE" dirty="0"/>
              <a:t> </a:t>
            </a:r>
            <a:r>
              <a:rPr lang="fr-BE" dirty="0" err="1"/>
              <a:t>Industry</a:t>
            </a:r>
            <a:r>
              <a:rPr lang="fr-BE" dirty="0"/>
              <a:t> </a:t>
            </a:r>
            <a:r>
              <a:rPr lang="fr-BE" dirty="0" err="1"/>
              <a:t>is</a:t>
            </a:r>
            <a:r>
              <a:rPr lang="fr-BE" dirty="0"/>
              <a:t> </a:t>
            </a:r>
            <a:r>
              <a:rPr lang="fr-BE" dirty="0" err="1"/>
              <a:t>also</a:t>
            </a:r>
            <a:r>
              <a:rPr lang="fr-BE" dirty="0"/>
              <a:t> </a:t>
            </a:r>
            <a:r>
              <a:rPr lang="fr-BE" dirty="0" err="1"/>
              <a:t>willing</a:t>
            </a:r>
            <a:r>
              <a:rPr lang="fr-BE" dirty="0"/>
              <a:t> to </a:t>
            </a:r>
            <a:r>
              <a:rPr lang="fr-BE" dirty="0" err="1"/>
              <a:t>provide</a:t>
            </a:r>
            <a:r>
              <a:rPr lang="fr-BE" dirty="0"/>
              <a:t> a </a:t>
            </a:r>
            <a:r>
              <a:rPr lang="fr-BE" dirty="0" err="1"/>
              <a:t>validity</a:t>
            </a:r>
            <a:r>
              <a:rPr lang="fr-BE" dirty="0"/>
              <a:t> to the tests </a:t>
            </a:r>
            <a:r>
              <a:rPr lang="fr-BE" dirty="0" err="1"/>
              <a:t>performed</a:t>
            </a:r>
            <a:r>
              <a:rPr lang="fr-BE" dirty="0"/>
              <a:t> and </a:t>
            </a:r>
            <a:r>
              <a:rPr lang="fr-BE" dirty="0" err="1"/>
              <a:t>request</a:t>
            </a:r>
            <a:r>
              <a:rPr lang="fr-BE" dirty="0"/>
              <a:t> TFTA (Type </a:t>
            </a:r>
            <a:r>
              <a:rPr lang="fr-BE" dirty="0" err="1"/>
              <a:t>Approval</a:t>
            </a:r>
            <a:r>
              <a:rPr lang="fr-BE" dirty="0"/>
              <a:t> </a:t>
            </a:r>
            <a:r>
              <a:rPr lang="fr-BE" dirty="0" err="1"/>
              <a:t>Authorities</a:t>
            </a:r>
            <a:r>
              <a:rPr lang="fr-BE" dirty="0"/>
              <a:t>, JRC, …) to </a:t>
            </a:r>
            <a:r>
              <a:rPr lang="fr-BE" dirty="0" err="1"/>
              <a:t>witness</a:t>
            </a:r>
            <a:r>
              <a:rPr lang="fr-BE" dirty="0"/>
              <a:t> the tests to support </a:t>
            </a:r>
            <a:r>
              <a:rPr lang="fr-BE" dirty="0" err="1"/>
              <a:t>this</a:t>
            </a:r>
            <a:r>
              <a:rPr lang="fr-BE" dirty="0"/>
              <a:t> test </a:t>
            </a:r>
            <a:r>
              <a:rPr lang="fr-BE" dirty="0" err="1"/>
              <a:t>campaign</a:t>
            </a:r>
            <a:r>
              <a:rPr lang="fr-BE" dirty="0"/>
              <a:t>. </a:t>
            </a:r>
            <a:endParaRPr lang="fr-FR" dirty="0"/>
          </a:p>
          <a:p>
            <a:endParaRPr lang="fr-FR" dirty="0"/>
          </a:p>
        </p:txBody>
      </p:sp>
      <p:sp>
        <p:nvSpPr>
          <p:cNvPr id="3" name="Titre 2">
            <a:extLst>
              <a:ext uri="{FF2B5EF4-FFF2-40B4-BE49-F238E27FC236}">
                <a16:creationId xmlns:a16="http://schemas.microsoft.com/office/drawing/2014/main" id="{0D167558-2839-5AC8-9ECF-4A11C1DB0549}"/>
              </a:ext>
            </a:extLst>
          </p:cNvPr>
          <p:cNvSpPr>
            <a:spLocks noGrp="1"/>
          </p:cNvSpPr>
          <p:nvPr>
            <p:ph type="title"/>
          </p:nvPr>
        </p:nvSpPr>
        <p:spPr/>
        <p:txBody>
          <a:bodyPr>
            <a:normAutofit/>
          </a:bodyPr>
          <a:lstStyle/>
          <a:p>
            <a:r>
              <a:rPr lang="en-US" sz="3200" b="1" dirty="0">
                <a:effectLst/>
                <a:latin typeface="Calibri" panose="020F0502020204030204" pitchFamily="34" charset="0"/>
                <a:ea typeface="Times New Roman" panose="02020603050405020304" pitchFamily="18" charset="0"/>
              </a:rPr>
              <a:t>1. C1 market assessment and timeline</a:t>
            </a:r>
            <a:endParaRPr lang="fr-FR" sz="3200" dirty="0"/>
          </a:p>
        </p:txBody>
      </p:sp>
      <p:sp>
        <p:nvSpPr>
          <p:cNvPr id="4" name="Espace réservé de la date 3">
            <a:extLst>
              <a:ext uri="{FF2B5EF4-FFF2-40B4-BE49-F238E27FC236}">
                <a16:creationId xmlns:a16="http://schemas.microsoft.com/office/drawing/2014/main" id="{6E95985B-3267-459E-6A8A-F1088E43CDF1}"/>
              </a:ext>
            </a:extLst>
          </p:cNvPr>
          <p:cNvSpPr>
            <a:spLocks noGrp="1"/>
          </p:cNvSpPr>
          <p:nvPr>
            <p:ph type="dt" sz="half" idx="10"/>
          </p:nvPr>
        </p:nvSpPr>
        <p:spPr/>
        <p:txBody>
          <a:bodyPr/>
          <a:lstStyle/>
          <a:p>
            <a:fld id="{65011442-9EA8-43C1-A90A-E8091E9236D0}" type="datetime2">
              <a:rPr lang="en-US" smtClean="0"/>
              <a:t>Tuesday, October 10, 2023</a:t>
            </a:fld>
            <a:endParaRPr lang="en-US" dirty="0"/>
          </a:p>
        </p:txBody>
      </p:sp>
      <p:sp>
        <p:nvSpPr>
          <p:cNvPr id="5" name="Espace réservé du pied de page 4">
            <a:extLst>
              <a:ext uri="{FF2B5EF4-FFF2-40B4-BE49-F238E27FC236}">
                <a16:creationId xmlns:a16="http://schemas.microsoft.com/office/drawing/2014/main" id="{A7D2470F-83F4-7763-E0F1-2D07C081DDEB}"/>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Espace réservé du numéro de diapositive 5">
            <a:extLst>
              <a:ext uri="{FF2B5EF4-FFF2-40B4-BE49-F238E27FC236}">
                <a16:creationId xmlns:a16="http://schemas.microsoft.com/office/drawing/2014/main" id="{45539DDA-FB6B-04BB-103C-DF3C98C8A3AA}"/>
              </a:ext>
            </a:extLst>
          </p:cNvPr>
          <p:cNvSpPr>
            <a:spLocks noGrp="1"/>
          </p:cNvSpPr>
          <p:nvPr>
            <p:ph type="sldNum" sz="quarter" idx="12"/>
          </p:nvPr>
        </p:nvSpPr>
        <p:spPr/>
        <p:txBody>
          <a:bodyPr/>
          <a:lstStyle/>
          <a:p>
            <a:fld id="{74F045D9-6A50-447E-9A04-3B3C9EFFC6F0}" type="slidenum">
              <a:rPr lang="en-US" smtClean="0"/>
              <a:pPr/>
              <a:t>3</a:t>
            </a:fld>
            <a:endParaRPr lang="en-US" dirty="0"/>
          </a:p>
        </p:txBody>
      </p:sp>
    </p:spTree>
    <p:extLst>
      <p:ext uri="{BB962C8B-B14F-4D97-AF65-F5344CB8AC3E}">
        <p14:creationId xmlns:p14="http://schemas.microsoft.com/office/powerpoint/2010/main" val="2840712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ED391C66-3333-E3D4-E900-0C688F1EEA50}"/>
              </a:ext>
            </a:extLst>
          </p:cNvPr>
          <p:cNvSpPr>
            <a:spLocks noGrp="1"/>
          </p:cNvSpPr>
          <p:nvPr>
            <p:ph type="title"/>
          </p:nvPr>
        </p:nvSpPr>
        <p:spPr>
          <a:xfrm>
            <a:off x="584199" y="143969"/>
            <a:ext cx="10515600" cy="809411"/>
          </a:xfrm>
        </p:spPr>
        <p:txBody>
          <a:bodyPr>
            <a:normAutofit/>
          </a:bodyPr>
          <a:lstStyle/>
          <a:p>
            <a:r>
              <a:rPr lang="en-US" sz="2800" b="1" dirty="0">
                <a:effectLst/>
                <a:latin typeface="Calibri" panose="020F0502020204030204" pitchFamily="34" charset="0"/>
                <a:ea typeface="Times New Roman" panose="02020603050405020304" pitchFamily="18" charset="0"/>
              </a:rPr>
              <a:t>1. C1 market assessment and timeline</a:t>
            </a:r>
            <a:endParaRPr lang="fr-FR" sz="2800" dirty="0"/>
          </a:p>
        </p:txBody>
      </p:sp>
      <p:sp>
        <p:nvSpPr>
          <p:cNvPr id="4" name="Espace réservé de la date 3">
            <a:extLst>
              <a:ext uri="{FF2B5EF4-FFF2-40B4-BE49-F238E27FC236}">
                <a16:creationId xmlns:a16="http://schemas.microsoft.com/office/drawing/2014/main" id="{3EE02DD2-E04A-F158-E6E2-47DFCEFAB364}"/>
              </a:ext>
            </a:extLst>
          </p:cNvPr>
          <p:cNvSpPr>
            <a:spLocks noGrp="1"/>
          </p:cNvSpPr>
          <p:nvPr>
            <p:ph type="dt" sz="half" idx="10"/>
          </p:nvPr>
        </p:nvSpPr>
        <p:spPr>
          <a:xfrm>
            <a:off x="584199" y="6211081"/>
            <a:ext cx="2743200" cy="365125"/>
          </a:xfrm>
        </p:spPr>
        <p:txBody>
          <a:bodyPr/>
          <a:lstStyle/>
          <a:p>
            <a:fld id="{65011442-9EA8-43C1-A90A-E8091E9236D0}" type="datetime2">
              <a:rPr lang="en-US" smtClean="0"/>
              <a:t>Tuesday, October 10, 2023</a:t>
            </a:fld>
            <a:endParaRPr lang="en-US" dirty="0"/>
          </a:p>
        </p:txBody>
      </p:sp>
      <p:sp>
        <p:nvSpPr>
          <p:cNvPr id="5" name="Espace réservé du pied de page 4">
            <a:extLst>
              <a:ext uri="{FF2B5EF4-FFF2-40B4-BE49-F238E27FC236}">
                <a16:creationId xmlns:a16="http://schemas.microsoft.com/office/drawing/2014/main" id="{D6DD5694-ECD6-B079-CBB8-C9C86660EDA8}"/>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Espace réservé du numéro de diapositive 5">
            <a:extLst>
              <a:ext uri="{FF2B5EF4-FFF2-40B4-BE49-F238E27FC236}">
                <a16:creationId xmlns:a16="http://schemas.microsoft.com/office/drawing/2014/main" id="{D31735FF-D62C-5716-147D-36CA22685D46}"/>
              </a:ext>
            </a:extLst>
          </p:cNvPr>
          <p:cNvSpPr>
            <a:spLocks noGrp="1"/>
          </p:cNvSpPr>
          <p:nvPr>
            <p:ph type="sldNum" sz="quarter" idx="12"/>
          </p:nvPr>
        </p:nvSpPr>
        <p:spPr/>
        <p:txBody>
          <a:bodyPr/>
          <a:lstStyle/>
          <a:p>
            <a:fld id="{74F045D9-6A50-447E-9A04-3B3C9EFFC6F0}" type="slidenum">
              <a:rPr lang="en-US" smtClean="0"/>
              <a:pPr/>
              <a:t>4</a:t>
            </a:fld>
            <a:endParaRPr lang="en-US" dirty="0"/>
          </a:p>
        </p:txBody>
      </p:sp>
      <p:pic>
        <p:nvPicPr>
          <p:cNvPr id="7" name="Image 6">
            <a:extLst>
              <a:ext uri="{FF2B5EF4-FFF2-40B4-BE49-F238E27FC236}">
                <a16:creationId xmlns:a16="http://schemas.microsoft.com/office/drawing/2014/main" id="{EB9282F6-5DC4-4991-20FE-2B82F755F3A3}"/>
              </a:ext>
            </a:extLst>
          </p:cNvPr>
          <p:cNvPicPr>
            <a:picLocks noChangeAspect="1"/>
          </p:cNvPicPr>
          <p:nvPr/>
        </p:nvPicPr>
        <p:blipFill>
          <a:blip r:embed="rId2"/>
          <a:stretch>
            <a:fillRect/>
          </a:stretch>
        </p:blipFill>
        <p:spPr>
          <a:xfrm>
            <a:off x="631850" y="764966"/>
            <a:ext cx="7724749" cy="4034177"/>
          </a:xfrm>
          <a:prstGeom prst="rect">
            <a:avLst/>
          </a:prstGeom>
        </p:spPr>
      </p:pic>
      <p:pic>
        <p:nvPicPr>
          <p:cNvPr id="8" name="Image 7">
            <a:extLst>
              <a:ext uri="{FF2B5EF4-FFF2-40B4-BE49-F238E27FC236}">
                <a16:creationId xmlns:a16="http://schemas.microsoft.com/office/drawing/2014/main" id="{4B30A213-DC18-18A6-2C22-AB4EBC10F751}"/>
              </a:ext>
            </a:extLst>
          </p:cNvPr>
          <p:cNvPicPr>
            <a:picLocks noChangeAspect="1"/>
          </p:cNvPicPr>
          <p:nvPr/>
        </p:nvPicPr>
        <p:blipFill>
          <a:blip r:embed="rId3"/>
          <a:stretch>
            <a:fillRect/>
          </a:stretch>
        </p:blipFill>
        <p:spPr>
          <a:xfrm>
            <a:off x="631850" y="4590577"/>
            <a:ext cx="7842250" cy="647700"/>
          </a:xfrm>
          <a:prstGeom prst="rect">
            <a:avLst/>
          </a:prstGeom>
        </p:spPr>
      </p:pic>
      <p:sp>
        <p:nvSpPr>
          <p:cNvPr id="2" name="ZoneTexte 1">
            <a:extLst>
              <a:ext uri="{FF2B5EF4-FFF2-40B4-BE49-F238E27FC236}">
                <a16:creationId xmlns:a16="http://schemas.microsoft.com/office/drawing/2014/main" id="{AEBCF2A1-8953-4E7C-935D-411EE29FFF9E}"/>
              </a:ext>
            </a:extLst>
          </p:cNvPr>
          <p:cNvSpPr txBox="1"/>
          <p:nvPr/>
        </p:nvSpPr>
        <p:spPr>
          <a:xfrm>
            <a:off x="8635041" y="4057775"/>
            <a:ext cx="2352614" cy="646331"/>
          </a:xfrm>
          <a:prstGeom prst="rect">
            <a:avLst/>
          </a:prstGeom>
          <a:noFill/>
        </p:spPr>
        <p:txBody>
          <a:bodyPr wrap="square" rtlCol="0">
            <a:spAutoFit/>
          </a:bodyPr>
          <a:lstStyle/>
          <a:p>
            <a:r>
              <a:rPr lang="fr-FR" dirty="0"/>
              <a:t>Source: TA-13-04 </a:t>
            </a:r>
          </a:p>
          <a:p>
            <a:r>
              <a:rPr lang="fr-FR" dirty="0"/>
              <a:t>slide 14</a:t>
            </a:r>
            <a:endParaRPr lang="fr-BE" dirty="0"/>
          </a:p>
        </p:txBody>
      </p:sp>
      <p:pic>
        <p:nvPicPr>
          <p:cNvPr id="14" name="Image 13">
            <a:extLst>
              <a:ext uri="{FF2B5EF4-FFF2-40B4-BE49-F238E27FC236}">
                <a16:creationId xmlns:a16="http://schemas.microsoft.com/office/drawing/2014/main" id="{DD8ED1D9-4C8C-38F0-CDDF-0DA74F3F4356}"/>
              </a:ext>
            </a:extLst>
          </p:cNvPr>
          <p:cNvPicPr>
            <a:picLocks noChangeAspect="1"/>
          </p:cNvPicPr>
          <p:nvPr/>
        </p:nvPicPr>
        <p:blipFill>
          <a:blip r:embed="rId4"/>
          <a:stretch>
            <a:fillRect/>
          </a:stretch>
        </p:blipFill>
        <p:spPr>
          <a:xfrm>
            <a:off x="2384974" y="5352085"/>
            <a:ext cx="5748528" cy="839724"/>
          </a:xfrm>
          <a:prstGeom prst="rect">
            <a:avLst/>
          </a:prstGeom>
        </p:spPr>
      </p:pic>
      <p:sp>
        <p:nvSpPr>
          <p:cNvPr id="15" name="ZoneTexte 14">
            <a:extLst>
              <a:ext uri="{FF2B5EF4-FFF2-40B4-BE49-F238E27FC236}">
                <a16:creationId xmlns:a16="http://schemas.microsoft.com/office/drawing/2014/main" id="{77BFF16B-EF8B-79CF-F7F3-4AD73994F3DD}"/>
              </a:ext>
            </a:extLst>
          </p:cNvPr>
          <p:cNvSpPr txBox="1"/>
          <p:nvPr/>
        </p:nvSpPr>
        <p:spPr>
          <a:xfrm>
            <a:off x="1915064" y="5565728"/>
            <a:ext cx="1380226" cy="369332"/>
          </a:xfrm>
          <a:prstGeom prst="rect">
            <a:avLst/>
          </a:prstGeom>
          <a:noFill/>
        </p:spPr>
        <p:txBody>
          <a:bodyPr wrap="square" rtlCol="0">
            <a:spAutoFit/>
          </a:bodyPr>
          <a:lstStyle/>
          <a:p>
            <a:r>
              <a:rPr lang="fr-FR" b="1" dirty="0"/>
              <a:t>In TFTA </a:t>
            </a:r>
            <a:r>
              <a:rPr lang="fr-FR" b="1" dirty="0" err="1"/>
              <a:t>ToR</a:t>
            </a:r>
            <a:r>
              <a:rPr lang="fr-FR" b="1" dirty="0"/>
              <a:t>:</a:t>
            </a:r>
            <a:endParaRPr lang="fr-BE" b="1" dirty="0"/>
          </a:p>
        </p:txBody>
      </p:sp>
    </p:spTree>
    <p:extLst>
      <p:ext uri="{BB962C8B-B14F-4D97-AF65-F5344CB8AC3E}">
        <p14:creationId xmlns:p14="http://schemas.microsoft.com/office/powerpoint/2010/main" val="33398229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ED0BCB06-8E6D-D0D5-7696-1BB85424CAAE}"/>
              </a:ext>
            </a:extLst>
          </p:cNvPr>
          <p:cNvSpPr>
            <a:spLocks noGrp="1"/>
          </p:cNvSpPr>
          <p:nvPr>
            <p:ph idx="1"/>
          </p:nvPr>
        </p:nvSpPr>
        <p:spPr>
          <a:xfrm>
            <a:off x="584199" y="1733472"/>
            <a:ext cx="10515600" cy="809411"/>
          </a:xfrm>
        </p:spPr>
        <p:txBody>
          <a:bodyPr>
            <a:normAutofit lnSpcReduction="10000"/>
          </a:bodyPr>
          <a:lstStyle/>
          <a:p>
            <a:r>
              <a:rPr lang="fr-BE" dirty="0"/>
              <a:t>ETRTO </a:t>
            </a:r>
            <a:r>
              <a:rPr lang="fr-BE" dirty="0" err="1"/>
              <a:t>reviewed</a:t>
            </a:r>
            <a:r>
              <a:rPr lang="fr-BE" dirty="0"/>
              <a:t> the </a:t>
            </a:r>
            <a:r>
              <a:rPr lang="fr-BE" dirty="0" err="1"/>
              <a:t>proposal</a:t>
            </a:r>
            <a:r>
              <a:rPr lang="fr-BE" dirty="0"/>
              <a:t> made by TFTA </a:t>
            </a:r>
            <a:r>
              <a:rPr lang="fr-BE" dirty="0" err="1"/>
              <a:t>co</a:t>
            </a:r>
            <a:r>
              <a:rPr lang="fr-BE" dirty="0"/>
              <a:t>-chairs for C2 and C3 timelines </a:t>
            </a:r>
            <a:r>
              <a:rPr lang="fr-BE" dirty="0" err="1"/>
              <a:t>that</a:t>
            </a:r>
            <a:r>
              <a:rPr lang="fr-BE" dirty="0"/>
              <a:t> can </a:t>
            </a:r>
            <a:r>
              <a:rPr lang="fr-BE" dirty="0" err="1"/>
              <a:t>be</a:t>
            </a:r>
            <a:r>
              <a:rPr lang="fr-BE" dirty="0"/>
              <a:t> </a:t>
            </a:r>
            <a:r>
              <a:rPr lang="fr-BE" dirty="0" err="1"/>
              <a:t>visualised</a:t>
            </a:r>
            <a:r>
              <a:rPr lang="fr-BE" dirty="0"/>
              <a:t> as </a:t>
            </a:r>
            <a:r>
              <a:rPr lang="fr-BE" dirty="0" err="1"/>
              <a:t>following</a:t>
            </a:r>
            <a:r>
              <a:rPr lang="fr-BE" dirty="0"/>
              <a:t>:</a:t>
            </a:r>
          </a:p>
          <a:p>
            <a:pPr marL="0" indent="0">
              <a:buNone/>
            </a:pPr>
            <a:endParaRPr lang="fr-BE" dirty="0"/>
          </a:p>
          <a:p>
            <a:pPr marL="0" indent="0">
              <a:buNone/>
            </a:pPr>
            <a:endParaRPr lang="fr-FR" dirty="0"/>
          </a:p>
        </p:txBody>
      </p:sp>
      <p:sp>
        <p:nvSpPr>
          <p:cNvPr id="3" name="Titre 2">
            <a:extLst>
              <a:ext uri="{FF2B5EF4-FFF2-40B4-BE49-F238E27FC236}">
                <a16:creationId xmlns:a16="http://schemas.microsoft.com/office/drawing/2014/main" id="{AE976BF6-EA33-642C-BD56-5789C8A75A10}"/>
              </a:ext>
            </a:extLst>
          </p:cNvPr>
          <p:cNvSpPr>
            <a:spLocks noGrp="1"/>
          </p:cNvSpPr>
          <p:nvPr>
            <p:ph type="title"/>
          </p:nvPr>
        </p:nvSpPr>
        <p:spPr/>
        <p:txBody>
          <a:bodyPr>
            <a:noAutofit/>
          </a:bodyPr>
          <a:lstStyle/>
          <a:p>
            <a:r>
              <a:rPr lang="en-US" sz="2800" b="1" dirty="0">
                <a:effectLst/>
                <a:latin typeface="Calibri" panose="020F0502020204030204" pitchFamily="34" charset="0"/>
                <a:ea typeface="Times New Roman" panose="02020603050405020304" pitchFamily="18" charset="0"/>
              </a:rPr>
              <a:t>2. C2 and C3 timelines:</a:t>
            </a:r>
            <a:endParaRPr lang="fr-FR" sz="2800" dirty="0"/>
          </a:p>
        </p:txBody>
      </p:sp>
      <p:sp>
        <p:nvSpPr>
          <p:cNvPr id="4" name="Espace réservé de la date 3">
            <a:extLst>
              <a:ext uri="{FF2B5EF4-FFF2-40B4-BE49-F238E27FC236}">
                <a16:creationId xmlns:a16="http://schemas.microsoft.com/office/drawing/2014/main" id="{A2807975-DF04-C96C-40E0-3ED8D5CA5C67}"/>
              </a:ext>
            </a:extLst>
          </p:cNvPr>
          <p:cNvSpPr>
            <a:spLocks noGrp="1"/>
          </p:cNvSpPr>
          <p:nvPr>
            <p:ph type="dt" sz="half" idx="10"/>
          </p:nvPr>
        </p:nvSpPr>
        <p:spPr/>
        <p:txBody>
          <a:bodyPr/>
          <a:lstStyle/>
          <a:p>
            <a:fld id="{65011442-9EA8-43C1-A90A-E8091E9236D0}" type="datetime2">
              <a:rPr lang="en-US" smtClean="0"/>
              <a:t>Tuesday, October 10, 2023</a:t>
            </a:fld>
            <a:endParaRPr lang="en-US" dirty="0"/>
          </a:p>
        </p:txBody>
      </p:sp>
      <p:sp>
        <p:nvSpPr>
          <p:cNvPr id="5" name="Espace réservé du pied de page 4">
            <a:extLst>
              <a:ext uri="{FF2B5EF4-FFF2-40B4-BE49-F238E27FC236}">
                <a16:creationId xmlns:a16="http://schemas.microsoft.com/office/drawing/2014/main" id="{97D92632-78FF-EB6C-5C39-BEE97EF1D6CA}"/>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Espace réservé du numéro de diapositive 5">
            <a:extLst>
              <a:ext uri="{FF2B5EF4-FFF2-40B4-BE49-F238E27FC236}">
                <a16:creationId xmlns:a16="http://schemas.microsoft.com/office/drawing/2014/main" id="{F3BC40EC-2EF4-C25D-58AE-F610DA59AEC2}"/>
              </a:ext>
            </a:extLst>
          </p:cNvPr>
          <p:cNvSpPr>
            <a:spLocks noGrp="1"/>
          </p:cNvSpPr>
          <p:nvPr>
            <p:ph type="sldNum" sz="quarter" idx="12"/>
          </p:nvPr>
        </p:nvSpPr>
        <p:spPr/>
        <p:txBody>
          <a:bodyPr/>
          <a:lstStyle/>
          <a:p>
            <a:fld id="{74F045D9-6A50-447E-9A04-3B3C9EFFC6F0}" type="slidenum">
              <a:rPr lang="en-US" smtClean="0"/>
              <a:pPr/>
              <a:t>5</a:t>
            </a:fld>
            <a:endParaRPr lang="en-US" dirty="0"/>
          </a:p>
        </p:txBody>
      </p:sp>
      <p:pic>
        <p:nvPicPr>
          <p:cNvPr id="7" name="Image 6">
            <a:extLst>
              <a:ext uri="{FF2B5EF4-FFF2-40B4-BE49-F238E27FC236}">
                <a16:creationId xmlns:a16="http://schemas.microsoft.com/office/drawing/2014/main" id="{B397EFD0-D0AA-E846-74E7-8F3CC3866A93}"/>
              </a:ext>
            </a:extLst>
          </p:cNvPr>
          <p:cNvPicPr>
            <a:picLocks noChangeAspect="1"/>
          </p:cNvPicPr>
          <p:nvPr/>
        </p:nvPicPr>
        <p:blipFill>
          <a:blip r:embed="rId2"/>
          <a:stretch>
            <a:fillRect/>
          </a:stretch>
        </p:blipFill>
        <p:spPr>
          <a:xfrm>
            <a:off x="908412" y="2593974"/>
            <a:ext cx="9618226" cy="2364106"/>
          </a:xfrm>
          <a:prstGeom prst="rect">
            <a:avLst/>
          </a:prstGeom>
        </p:spPr>
      </p:pic>
      <p:sp>
        <p:nvSpPr>
          <p:cNvPr id="9" name="Espace réservé du contenu 1">
            <a:extLst>
              <a:ext uri="{FF2B5EF4-FFF2-40B4-BE49-F238E27FC236}">
                <a16:creationId xmlns:a16="http://schemas.microsoft.com/office/drawing/2014/main" id="{165648B0-E8F0-F3CD-15C4-73056104D4B5}"/>
              </a:ext>
            </a:extLst>
          </p:cNvPr>
          <p:cNvSpPr txBox="1">
            <a:spLocks/>
          </p:cNvSpPr>
          <p:nvPr/>
        </p:nvSpPr>
        <p:spPr>
          <a:xfrm>
            <a:off x="520939" y="5191422"/>
            <a:ext cx="10515600" cy="809411"/>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BE" sz="2400" dirty="0"/>
              <a:t>ETRTO propose to </a:t>
            </a:r>
            <a:r>
              <a:rPr lang="fr-BE" sz="2400" dirty="0" err="1"/>
              <a:t>reconsider</a:t>
            </a:r>
            <a:r>
              <a:rPr lang="fr-BE" sz="2400" dirty="0"/>
              <a:t> the </a:t>
            </a:r>
            <a:r>
              <a:rPr lang="fr-BE" sz="2400" dirty="0" err="1"/>
              <a:t>proposed</a:t>
            </a:r>
            <a:r>
              <a:rPr lang="fr-BE" sz="2400" dirty="0"/>
              <a:t> timelines for C2 and C3 </a:t>
            </a:r>
            <a:r>
              <a:rPr lang="fr-BE" sz="2400" dirty="0" err="1"/>
              <a:t>tyres</a:t>
            </a:r>
            <a:r>
              <a:rPr lang="fr-BE" sz="2400" dirty="0"/>
              <a:t>, by </a:t>
            </a:r>
            <a:r>
              <a:rPr lang="fr-BE" sz="2400" dirty="0" err="1"/>
              <a:t>providing</a:t>
            </a:r>
            <a:r>
              <a:rPr lang="fr-BE" sz="2400" dirty="0"/>
              <a:t> the </a:t>
            </a:r>
            <a:r>
              <a:rPr lang="fr-BE" sz="2400" dirty="0" err="1"/>
              <a:t>detailed</a:t>
            </a:r>
            <a:r>
              <a:rPr lang="fr-BE" sz="2400" dirty="0"/>
              <a:t> </a:t>
            </a:r>
            <a:r>
              <a:rPr lang="fr-BE" sz="2400" dirty="0" err="1"/>
              <a:t>workprocess</a:t>
            </a:r>
            <a:r>
              <a:rPr lang="fr-BE" sz="2400" dirty="0"/>
              <a:t> </a:t>
            </a:r>
            <a:r>
              <a:rPr lang="fr-BE" sz="2400" dirty="0" err="1"/>
              <a:t>needed</a:t>
            </a:r>
            <a:r>
              <a:rPr lang="fr-BE" sz="2400" dirty="0"/>
              <a:t> for </a:t>
            </a:r>
            <a:r>
              <a:rPr lang="fr-BE" sz="2400" dirty="0" err="1"/>
              <a:t>this</a:t>
            </a:r>
            <a:r>
              <a:rPr lang="fr-BE" sz="2400" dirty="0"/>
              <a:t> </a:t>
            </a:r>
            <a:r>
              <a:rPr lang="fr-BE" sz="2400" dirty="0" err="1"/>
              <a:t>activity</a:t>
            </a:r>
            <a:r>
              <a:rPr lang="fr-BE" sz="2400" dirty="0"/>
              <a:t> </a:t>
            </a:r>
            <a:r>
              <a:rPr lang="fr-BE" sz="2400" dirty="0" err="1"/>
              <a:t>with</a:t>
            </a:r>
            <a:r>
              <a:rPr lang="fr-BE" sz="2400" dirty="0"/>
              <a:t> the </a:t>
            </a:r>
            <a:r>
              <a:rPr lang="fr-BE" sz="2400" dirty="0" err="1"/>
              <a:t>following</a:t>
            </a:r>
            <a:r>
              <a:rPr lang="fr-BE" sz="2400" dirty="0"/>
              <a:t> </a:t>
            </a:r>
            <a:r>
              <a:rPr lang="fr-BE" sz="2400" dirty="0" err="1"/>
              <a:t>Gantts</a:t>
            </a:r>
            <a:r>
              <a:rPr lang="fr-BE" sz="2400" dirty="0"/>
              <a:t>:</a:t>
            </a:r>
            <a:endParaRPr lang="fr-FR" sz="2400" dirty="0"/>
          </a:p>
        </p:txBody>
      </p:sp>
    </p:spTree>
    <p:extLst>
      <p:ext uri="{BB962C8B-B14F-4D97-AF65-F5344CB8AC3E}">
        <p14:creationId xmlns:p14="http://schemas.microsoft.com/office/powerpoint/2010/main" val="5777612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AF46CE3F-622E-5562-5832-D33FA6E0EB00}"/>
              </a:ext>
            </a:extLst>
          </p:cNvPr>
          <p:cNvSpPr>
            <a:spLocks noGrp="1"/>
          </p:cNvSpPr>
          <p:nvPr>
            <p:ph type="dt" sz="half" idx="10"/>
          </p:nvPr>
        </p:nvSpPr>
        <p:spPr/>
        <p:txBody>
          <a:bodyPr/>
          <a:lstStyle/>
          <a:p>
            <a:fld id="{65011442-9EA8-43C1-A90A-E8091E9236D0}" type="datetime2">
              <a:rPr lang="en-US" smtClean="0"/>
              <a:t>Tuesday, October 10, 2023</a:t>
            </a:fld>
            <a:endParaRPr lang="en-US" dirty="0"/>
          </a:p>
        </p:txBody>
      </p:sp>
      <p:sp>
        <p:nvSpPr>
          <p:cNvPr id="5" name="Espace réservé du pied de page 4">
            <a:extLst>
              <a:ext uri="{FF2B5EF4-FFF2-40B4-BE49-F238E27FC236}">
                <a16:creationId xmlns:a16="http://schemas.microsoft.com/office/drawing/2014/main" id="{7B96F617-572A-4F61-C683-39FED4DCA75D}"/>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Espace réservé du numéro de diapositive 5">
            <a:extLst>
              <a:ext uri="{FF2B5EF4-FFF2-40B4-BE49-F238E27FC236}">
                <a16:creationId xmlns:a16="http://schemas.microsoft.com/office/drawing/2014/main" id="{6D61E2C4-864D-FC86-28B1-6C4D5B63EB34}"/>
              </a:ext>
            </a:extLst>
          </p:cNvPr>
          <p:cNvSpPr>
            <a:spLocks noGrp="1"/>
          </p:cNvSpPr>
          <p:nvPr>
            <p:ph type="sldNum" sz="quarter" idx="12"/>
          </p:nvPr>
        </p:nvSpPr>
        <p:spPr/>
        <p:txBody>
          <a:bodyPr/>
          <a:lstStyle/>
          <a:p>
            <a:fld id="{74F045D9-6A50-447E-9A04-3B3C9EFFC6F0}" type="slidenum">
              <a:rPr lang="en-US" smtClean="0"/>
              <a:pPr/>
              <a:t>6</a:t>
            </a:fld>
            <a:endParaRPr lang="en-US" dirty="0"/>
          </a:p>
        </p:txBody>
      </p:sp>
      <p:sp>
        <p:nvSpPr>
          <p:cNvPr id="7" name="Titre 2">
            <a:extLst>
              <a:ext uri="{FF2B5EF4-FFF2-40B4-BE49-F238E27FC236}">
                <a16:creationId xmlns:a16="http://schemas.microsoft.com/office/drawing/2014/main" id="{477898DF-C1FB-B81B-D9A3-6B72D544ED2D}"/>
              </a:ext>
            </a:extLst>
          </p:cNvPr>
          <p:cNvSpPr txBox="1">
            <a:spLocks/>
          </p:cNvSpPr>
          <p:nvPr/>
        </p:nvSpPr>
        <p:spPr>
          <a:xfrm>
            <a:off x="584199" y="258700"/>
            <a:ext cx="10515600" cy="80941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latin typeface="Calibri" panose="020F0502020204030204" pitchFamily="34" charset="0"/>
                <a:ea typeface="Times New Roman" panose="02020603050405020304" pitchFamily="18" charset="0"/>
              </a:rPr>
              <a:t>C2 timeline:</a:t>
            </a:r>
            <a:endParaRPr lang="fr-FR" sz="2800" dirty="0"/>
          </a:p>
        </p:txBody>
      </p:sp>
      <p:pic>
        <p:nvPicPr>
          <p:cNvPr id="9" name="Image 8">
            <a:extLst>
              <a:ext uri="{FF2B5EF4-FFF2-40B4-BE49-F238E27FC236}">
                <a16:creationId xmlns:a16="http://schemas.microsoft.com/office/drawing/2014/main" id="{3BC308DC-185C-88A6-4130-F26950A09544}"/>
              </a:ext>
            </a:extLst>
          </p:cNvPr>
          <p:cNvPicPr>
            <a:picLocks noChangeAspect="1"/>
          </p:cNvPicPr>
          <p:nvPr/>
        </p:nvPicPr>
        <p:blipFill>
          <a:blip r:embed="rId2"/>
          <a:stretch>
            <a:fillRect/>
          </a:stretch>
        </p:blipFill>
        <p:spPr>
          <a:xfrm>
            <a:off x="0" y="985520"/>
            <a:ext cx="11710493" cy="4503158"/>
          </a:xfrm>
          <a:prstGeom prst="rect">
            <a:avLst/>
          </a:prstGeom>
        </p:spPr>
      </p:pic>
    </p:spTree>
    <p:extLst>
      <p:ext uri="{BB962C8B-B14F-4D97-AF65-F5344CB8AC3E}">
        <p14:creationId xmlns:p14="http://schemas.microsoft.com/office/powerpoint/2010/main" val="24865881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AF46CE3F-622E-5562-5832-D33FA6E0EB00}"/>
              </a:ext>
            </a:extLst>
          </p:cNvPr>
          <p:cNvSpPr>
            <a:spLocks noGrp="1"/>
          </p:cNvSpPr>
          <p:nvPr>
            <p:ph type="dt" sz="half" idx="10"/>
          </p:nvPr>
        </p:nvSpPr>
        <p:spPr/>
        <p:txBody>
          <a:bodyPr/>
          <a:lstStyle/>
          <a:p>
            <a:fld id="{65011442-9EA8-43C1-A90A-E8091E9236D0}" type="datetime2">
              <a:rPr lang="en-US" smtClean="0"/>
              <a:t>Tuesday, October 10, 2023</a:t>
            </a:fld>
            <a:endParaRPr lang="en-US" dirty="0"/>
          </a:p>
        </p:txBody>
      </p:sp>
      <p:sp>
        <p:nvSpPr>
          <p:cNvPr id="5" name="Espace réservé du pied de page 4">
            <a:extLst>
              <a:ext uri="{FF2B5EF4-FFF2-40B4-BE49-F238E27FC236}">
                <a16:creationId xmlns:a16="http://schemas.microsoft.com/office/drawing/2014/main" id="{7B96F617-572A-4F61-C683-39FED4DCA75D}"/>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Espace réservé du numéro de diapositive 5">
            <a:extLst>
              <a:ext uri="{FF2B5EF4-FFF2-40B4-BE49-F238E27FC236}">
                <a16:creationId xmlns:a16="http://schemas.microsoft.com/office/drawing/2014/main" id="{6D61E2C4-864D-FC86-28B1-6C4D5B63EB34}"/>
              </a:ext>
            </a:extLst>
          </p:cNvPr>
          <p:cNvSpPr>
            <a:spLocks noGrp="1"/>
          </p:cNvSpPr>
          <p:nvPr>
            <p:ph type="sldNum" sz="quarter" idx="12"/>
          </p:nvPr>
        </p:nvSpPr>
        <p:spPr/>
        <p:txBody>
          <a:bodyPr/>
          <a:lstStyle/>
          <a:p>
            <a:fld id="{74F045D9-6A50-447E-9A04-3B3C9EFFC6F0}" type="slidenum">
              <a:rPr lang="en-US" smtClean="0"/>
              <a:pPr/>
              <a:t>7</a:t>
            </a:fld>
            <a:endParaRPr lang="en-US" dirty="0"/>
          </a:p>
        </p:txBody>
      </p:sp>
      <p:sp>
        <p:nvSpPr>
          <p:cNvPr id="7" name="Titre 2">
            <a:extLst>
              <a:ext uri="{FF2B5EF4-FFF2-40B4-BE49-F238E27FC236}">
                <a16:creationId xmlns:a16="http://schemas.microsoft.com/office/drawing/2014/main" id="{477898DF-C1FB-B81B-D9A3-6B72D544ED2D}"/>
              </a:ext>
            </a:extLst>
          </p:cNvPr>
          <p:cNvSpPr txBox="1">
            <a:spLocks/>
          </p:cNvSpPr>
          <p:nvPr/>
        </p:nvSpPr>
        <p:spPr>
          <a:xfrm>
            <a:off x="584199" y="258700"/>
            <a:ext cx="10515600" cy="80941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latin typeface="Calibri" panose="020F0502020204030204" pitchFamily="34" charset="0"/>
                <a:ea typeface="Times New Roman" panose="02020603050405020304" pitchFamily="18" charset="0"/>
              </a:rPr>
              <a:t>C2 timeline: summary</a:t>
            </a:r>
            <a:endParaRPr lang="fr-FR" sz="2800" dirty="0"/>
          </a:p>
        </p:txBody>
      </p:sp>
      <p:pic>
        <p:nvPicPr>
          <p:cNvPr id="10" name="Image 9">
            <a:extLst>
              <a:ext uri="{FF2B5EF4-FFF2-40B4-BE49-F238E27FC236}">
                <a16:creationId xmlns:a16="http://schemas.microsoft.com/office/drawing/2014/main" id="{8A282B41-26C7-573C-01CB-511E9E699A34}"/>
              </a:ext>
            </a:extLst>
          </p:cNvPr>
          <p:cNvPicPr>
            <a:picLocks noChangeAspect="1"/>
          </p:cNvPicPr>
          <p:nvPr/>
        </p:nvPicPr>
        <p:blipFill>
          <a:blip r:embed="rId2"/>
          <a:stretch>
            <a:fillRect/>
          </a:stretch>
        </p:blipFill>
        <p:spPr>
          <a:xfrm>
            <a:off x="584199" y="1520746"/>
            <a:ext cx="9800221" cy="809411"/>
          </a:xfrm>
          <a:prstGeom prst="rect">
            <a:avLst/>
          </a:prstGeom>
        </p:spPr>
      </p:pic>
      <p:sp>
        <p:nvSpPr>
          <p:cNvPr id="2" name="ZoneTexte 1">
            <a:extLst>
              <a:ext uri="{FF2B5EF4-FFF2-40B4-BE49-F238E27FC236}">
                <a16:creationId xmlns:a16="http://schemas.microsoft.com/office/drawing/2014/main" id="{4A4A8118-B2EE-4978-ACA6-8195B90AFD70}"/>
              </a:ext>
            </a:extLst>
          </p:cNvPr>
          <p:cNvSpPr txBox="1"/>
          <p:nvPr/>
        </p:nvSpPr>
        <p:spPr>
          <a:xfrm>
            <a:off x="738634" y="2921828"/>
            <a:ext cx="1380226" cy="369332"/>
          </a:xfrm>
          <a:prstGeom prst="rect">
            <a:avLst/>
          </a:prstGeom>
          <a:noFill/>
        </p:spPr>
        <p:txBody>
          <a:bodyPr wrap="square" rtlCol="0">
            <a:spAutoFit/>
          </a:bodyPr>
          <a:lstStyle/>
          <a:p>
            <a:r>
              <a:rPr lang="fr-FR" b="1" dirty="0"/>
              <a:t>In TFTA </a:t>
            </a:r>
            <a:r>
              <a:rPr lang="fr-FR" b="1" dirty="0" err="1"/>
              <a:t>ToR</a:t>
            </a:r>
            <a:r>
              <a:rPr lang="fr-FR" b="1" dirty="0"/>
              <a:t>:</a:t>
            </a:r>
            <a:endParaRPr lang="fr-BE" b="1" dirty="0"/>
          </a:p>
        </p:txBody>
      </p:sp>
      <p:sp>
        <p:nvSpPr>
          <p:cNvPr id="14" name="ZoneTexte 13">
            <a:extLst>
              <a:ext uri="{FF2B5EF4-FFF2-40B4-BE49-F238E27FC236}">
                <a16:creationId xmlns:a16="http://schemas.microsoft.com/office/drawing/2014/main" id="{BE225612-7E13-6D98-72AF-A9D178B5369C}"/>
              </a:ext>
            </a:extLst>
          </p:cNvPr>
          <p:cNvSpPr txBox="1"/>
          <p:nvPr/>
        </p:nvSpPr>
        <p:spPr>
          <a:xfrm>
            <a:off x="2351772" y="2511168"/>
            <a:ext cx="8523739" cy="3360985"/>
          </a:xfrm>
          <a:prstGeom prst="rect">
            <a:avLst/>
          </a:prstGeom>
          <a:noFill/>
        </p:spPr>
        <p:txBody>
          <a:bodyPr wrap="square">
            <a:spAutoFit/>
          </a:bodyPr>
          <a:lstStyle/>
          <a:p>
            <a:pPr marL="342900" marR="662305" lvl="0" indent="-342900" algn="just">
              <a:lnSpc>
                <a:spcPts val="1600"/>
              </a:lnSpc>
              <a:spcAft>
                <a:spcPts val="600"/>
              </a:spcAft>
              <a:buFont typeface="Times New Roman" panose="02020603050405020304" pitchFamily="18" charset="0"/>
              <a:buChar char="-"/>
            </a:pPr>
            <a:r>
              <a:rPr lang="en-GB" b="1" dirty="0">
                <a:solidFill>
                  <a:srgbClr val="00B050"/>
                </a:solidFill>
                <a:latin typeface="Times New Roman" panose="02020603050405020304" pitchFamily="18" charset="0"/>
                <a:cs typeface="Arial" panose="020B0604020202020204" pitchFamily="34" charset="0"/>
              </a:rPr>
              <a:t>an informal document to amend UNR 117 introducing C2 tyres test method(s) for consideration during 82nd GRBP in September 2025 (submitted for information to the 93rd GRPE in June 2025)</a:t>
            </a:r>
            <a:endParaRPr lang="fr-BE" b="1" dirty="0">
              <a:solidFill>
                <a:srgbClr val="00B050"/>
              </a:solidFill>
              <a:latin typeface="Times New Roman" panose="02020603050405020304" pitchFamily="18" charset="0"/>
              <a:cs typeface="Arial" panose="020B0604020202020204" pitchFamily="34" charset="0"/>
            </a:endParaRPr>
          </a:p>
          <a:p>
            <a:pPr marL="948690" marR="662305" algn="just">
              <a:lnSpc>
                <a:spcPts val="1600"/>
              </a:lnSpc>
              <a:spcAft>
                <a:spcPts val="600"/>
              </a:spcAft>
            </a:pPr>
            <a:r>
              <a:rPr lang="en-GB" b="1" dirty="0">
                <a:solidFill>
                  <a:srgbClr val="00B050"/>
                </a:solidFill>
                <a:latin typeface="Times New Roman" panose="02020603050405020304" pitchFamily="18" charset="0"/>
                <a:cs typeface="Arial" panose="020B0604020202020204" pitchFamily="34" charset="0"/>
              </a:rPr>
              <a:t> </a:t>
            </a:r>
            <a:endParaRPr lang="fr-BE" b="1" dirty="0">
              <a:solidFill>
                <a:srgbClr val="00B050"/>
              </a:solidFill>
              <a:latin typeface="Times New Roman" panose="02020603050405020304" pitchFamily="18" charset="0"/>
              <a:cs typeface="Arial" panose="020B0604020202020204" pitchFamily="34" charset="0"/>
            </a:endParaRPr>
          </a:p>
          <a:p>
            <a:pPr marL="342900" marR="662305" lvl="0" indent="-342900" algn="just">
              <a:lnSpc>
                <a:spcPts val="1600"/>
              </a:lnSpc>
              <a:spcAft>
                <a:spcPts val="600"/>
              </a:spcAft>
              <a:buFont typeface="Times New Roman" panose="02020603050405020304" pitchFamily="18" charset="0"/>
              <a:buChar char="-"/>
            </a:pPr>
            <a:r>
              <a:rPr lang="en-GB" b="1" dirty="0">
                <a:solidFill>
                  <a:srgbClr val="00B050"/>
                </a:solidFill>
                <a:latin typeface="Times New Roman" panose="02020603050405020304" pitchFamily="18" charset="0"/>
                <a:cs typeface="Arial" panose="020B0604020202020204" pitchFamily="34" charset="0"/>
              </a:rPr>
              <a:t>a working document to amend UNR 117 introducing C2 tyres test method(s) for adoption and consideration, within 83th GRBP in February 2026 (submitted for feedback and information, respectively, to 94th GRPE in within January 2026) </a:t>
            </a:r>
            <a:endParaRPr lang="fr-BE" b="1" dirty="0">
              <a:solidFill>
                <a:srgbClr val="00B050"/>
              </a:solidFill>
              <a:latin typeface="Times New Roman" panose="02020603050405020304" pitchFamily="18" charset="0"/>
              <a:cs typeface="Arial" panose="020B0604020202020204" pitchFamily="34" charset="0"/>
            </a:endParaRPr>
          </a:p>
          <a:p>
            <a:pPr marR="662305" algn="just">
              <a:lnSpc>
                <a:spcPts val="1200"/>
              </a:lnSpc>
              <a:spcAft>
                <a:spcPts val="600"/>
              </a:spcAft>
            </a:pPr>
            <a:r>
              <a:rPr lang="en-GB" sz="18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fr-BE" sz="24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ts val="1500"/>
              </a:lnSpc>
              <a:spcAft>
                <a:spcPts val="0"/>
              </a:spcAft>
              <a:buFont typeface="Times New Roman" panose="02020603050405020304" pitchFamily="18" charset="0"/>
              <a:buChar char="-"/>
            </a:pPr>
            <a:r>
              <a:rPr lang="en-GB" sz="18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a working document to amend UNR 117 introducing C2 tyres abrasion limits </a:t>
            </a:r>
            <a:r>
              <a:rPr lang="en-GB" sz="1800" b="1" strike="sngStrike"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and characterising tyres by the means of an index for both abrasion and mileage</a:t>
            </a:r>
            <a:r>
              <a:rPr lang="en-GB" sz="1800" b="1"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 </a:t>
            </a:r>
            <a:r>
              <a:rPr lang="en-GB" sz="1800" b="1" strike="sngStrike"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and an informal document to amend UNR 117 introducing C3 tyres test method</a:t>
            </a:r>
            <a:r>
              <a:rPr lang="en-GB" sz="1800" b="1"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 </a:t>
            </a:r>
            <a:r>
              <a:rPr lang="en-GB" sz="18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for adoption and consideration, respectively, during </a:t>
            </a:r>
            <a:r>
              <a:rPr lang="en-GB" sz="1800" b="1"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87</a:t>
            </a:r>
            <a:r>
              <a:rPr lang="en-GB" sz="1800" b="1" baseline="30000"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t</a:t>
            </a:r>
            <a:r>
              <a:rPr lang="en-GB" sz="1800" b="1" baseline="30000"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h</a:t>
            </a:r>
            <a:r>
              <a:rPr lang="en-GB" sz="18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GRBP in February </a:t>
            </a:r>
            <a:r>
              <a:rPr lang="en-GB" sz="1800" b="1"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2028</a:t>
            </a:r>
            <a:r>
              <a:rPr lang="en-GB" sz="18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(submitted for feedback and information, respectively, to the </a:t>
            </a:r>
            <a:r>
              <a:rPr lang="en-GB" sz="1800" b="1"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98</a:t>
            </a:r>
            <a:r>
              <a:rPr lang="en-GB" sz="1800" b="1" baseline="30000"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th</a:t>
            </a:r>
            <a:r>
              <a:rPr lang="en-GB" sz="18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GRPE in </a:t>
            </a:r>
            <a:r>
              <a:rPr lang="en-GB" sz="1800" b="1"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January 2028</a:t>
            </a:r>
            <a:r>
              <a:rPr lang="en-GB" sz="18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fr-BE" sz="2400"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6272736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AF46CE3F-622E-5562-5832-D33FA6E0EB00}"/>
              </a:ext>
            </a:extLst>
          </p:cNvPr>
          <p:cNvSpPr>
            <a:spLocks noGrp="1"/>
          </p:cNvSpPr>
          <p:nvPr>
            <p:ph type="dt" sz="half" idx="10"/>
          </p:nvPr>
        </p:nvSpPr>
        <p:spPr/>
        <p:txBody>
          <a:bodyPr/>
          <a:lstStyle/>
          <a:p>
            <a:fld id="{65011442-9EA8-43C1-A90A-E8091E9236D0}" type="datetime2">
              <a:rPr lang="en-US" smtClean="0"/>
              <a:t>Tuesday, October 10, 2023</a:t>
            </a:fld>
            <a:endParaRPr lang="en-US" dirty="0"/>
          </a:p>
        </p:txBody>
      </p:sp>
      <p:sp>
        <p:nvSpPr>
          <p:cNvPr id="5" name="Espace réservé du pied de page 4">
            <a:extLst>
              <a:ext uri="{FF2B5EF4-FFF2-40B4-BE49-F238E27FC236}">
                <a16:creationId xmlns:a16="http://schemas.microsoft.com/office/drawing/2014/main" id="{7B96F617-572A-4F61-C683-39FED4DCA75D}"/>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Espace réservé du numéro de diapositive 5">
            <a:extLst>
              <a:ext uri="{FF2B5EF4-FFF2-40B4-BE49-F238E27FC236}">
                <a16:creationId xmlns:a16="http://schemas.microsoft.com/office/drawing/2014/main" id="{6D61E2C4-864D-FC86-28B1-6C4D5B63EB34}"/>
              </a:ext>
            </a:extLst>
          </p:cNvPr>
          <p:cNvSpPr>
            <a:spLocks noGrp="1"/>
          </p:cNvSpPr>
          <p:nvPr>
            <p:ph type="sldNum" sz="quarter" idx="12"/>
          </p:nvPr>
        </p:nvSpPr>
        <p:spPr/>
        <p:txBody>
          <a:bodyPr/>
          <a:lstStyle/>
          <a:p>
            <a:fld id="{74F045D9-6A50-447E-9A04-3B3C9EFFC6F0}" type="slidenum">
              <a:rPr lang="en-US" smtClean="0"/>
              <a:pPr/>
              <a:t>8</a:t>
            </a:fld>
            <a:endParaRPr lang="en-US" dirty="0"/>
          </a:p>
        </p:txBody>
      </p:sp>
      <p:sp>
        <p:nvSpPr>
          <p:cNvPr id="7" name="Titre 2">
            <a:extLst>
              <a:ext uri="{FF2B5EF4-FFF2-40B4-BE49-F238E27FC236}">
                <a16:creationId xmlns:a16="http://schemas.microsoft.com/office/drawing/2014/main" id="{477898DF-C1FB-B81B-D9A3-6B72D544ED2D}"/>
              </a:ext>
            </a:extLst>
          </p:cNvPr>
          <p:cNvSpPr txBox="1">
            <a:spLocks/>
          </p:cNvSpPr>
          <p:nvPr/>
        </p:nvSpPr>
        <p:spPr>
          <a:xfrm>
            <a:off x="584199" y="258700"/>
            <a:ext cx="10515600" cy="80941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latin typeface="Calibri" panose="020F0502020204030204" pitchFamily="34" charset="0"/>
                <a:ea typeface="Times New Roman" panose="02020603050405020304" pitchFamily="18" charset="0"/>
              </a:rPr>
              <a:t>C3 timeline:</a:t>
            </a:r>
            <a:endParaRPr lang="fr-FR" sz="2800" dirty="0"/>
          </a:p>
        </p:txBody>
      </p:sp>
      <p:pic>
        <p:nvPicPr>
          <p:cNvPr id="2" name="Image 1">
            <a:extLst>
              <a:ext uri="{FF2B5EF4-FFF2-40B4-BE49-F238E27FC236}">
                <a16:creationId xmlns:a16="http://schemas.microsoft.com/office/drawing/2014/main" id="{C88C587B-C03C-8970-6CD5-9D3770F1BB46}"/>
              </a:ext>
            </a:extLst>
          </p:cNvPr>
          <p:cNvPicPr>
            <a:picLocks noChangeAspect="1"/>
          </p:cNvPicPr>
          <p:nvPr/>
        </p:nvPicPr>
        <p:blipFill>
          <a:blip r:embed="rId2"/>
          <a:stretch>
            <a:fillRect/>
          </a:stretch>
        </p:blipFill>
        <p:spPr>
          <a:xfrm>
            <a:off x="-136841" y="1311034"/>
            <a:ext cx="12013438" cy="4235932"/>
          </a:xfrm>
          <a:prstGeom prst="rect">
            <a:avLst/>
          </a:prstGeom>
        </p:spPr>
      </p:pic>
    </p:spTree>
    <p:extLst>
      <p:ext uri="{BB962C8B-B14F-4D97-AF65-F5344CB8AC3E}">
        <p14:creationId xmlns:p14="http://schemas.microsoft.com/office/powerpoint/2010/main" val="4905312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AF46CE3F-622E-5562-5832-D33FA6E0EB00}"/>
              </a:ext>
            </a:extLst>
          </p:cNvPr>
          <p:cNvSpPr>
            <a:spLocks noGrp="1"/>
          </p:cNvSpPr>
          <p:nvPr>
            <p:ph type="dt" sz="half" idx="10"/>
          </p:nvPr>
        </p:nvSpPr>
        <p:spPr/>
        <p:txBody>
          <a:bodyPr/>
          <a:lstStyle/>
          <a:p>
            <a:fld id="{65011442-9EA8-43C1-A90A-E8091E9236D0}" type="datetime2">
              <a:rPr lang="en-US" smtClean="0"/>
              <a:t>Tuesday, October 10, 2023</a:t>
            </a:fld>
            <a:endParaRPr lang="en-US" dirty="0"/>
          </a:p>
        </p:txBody>
      </p:sp>
      <p:sp>
        <p:nvSpPr>
          <p:cNvPr id="5" name="Espace réservé du pied de page 4">
            <a:extLst>
              <a:ext uri="{FF2B5EF4-FFF2-40B4-BE49-F238E27FC236}">
                <a16:creationId xmlns:a16="http://schemas.microsoft.com/office/drawing/2014/main" id="{7B96F617-572A-4F61-C683-39FED4DCA75D}"/>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Espace réservé du numéro de diapositive 5">
            <a:extLst>
              <a:ext uri="{FF2B5EF4-FFF2-40B4-BE49-F238E27FC236}">
                <a16:creationId xmlns:a16="http://schemas.microsoft.com/office/drawing/2014/main" id="{6D61E2C4-864D-FC86-28B1-6C4D5B63EB34}"/>
              </a:ext>
            </a:extLst>
          </p:cNvPr>
          <p:cNvSpPr>
            <a:spLocks noGrp="1"/>
          </p:cNvSpPr>
          <p:nvPr>
            <p:ph type="sldNum" sz="quarter" idx="12"/>
          </p:nvPr>
        </p:nvSpPr>
        <p:spPr/>
        <p:txBody>
          <a:bodyPr/>
          <a:lstStyle/>
          <a:p>
            <a:fld id="{74F045D9-6A50-447E-9A04-3B3C9EFFC6F0}" type="slidenum">
              <a:rPr lang="en-US" smtClean="0"/>
              <a:pPr/>
              <a:t>9</a:t>
            </a:fld>
            <a:endParaRPr lang="en-US" dirty="0"/>
          </a:p>
        </p:txBody>
      </p:sp>
      <p:sp>
        <p:nvSpPr>
          <p:cNvPr id="7" name="Titre 2">
            <a:extLst>
              <a:ext uri="{FF2B5EF4-FFF2-40B4-BE49-F238E27FC236}">
                <a16:creationId xmlns:a16="http://schemas.microsoft.com/office/drawing/2014/main" id="{477898DF-C1FB-B81B-D9A3-6B72D544ED2D}"/>
              </a:ext>
            </a:extLst>
          </p:cNvPr>
          <p:cNvSpPr txBox="1">
            <a:spLocks/>
          </p:cNvSpPr>
          <p:nvPr/>
        </p:nvSpPr>
        <p:spPr>
          <a:xfrm>
            <a:off x="584199" y="258700"/>
            <a:ext cx="10515600" cy="80941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latin typeface="Calibri" panose="020F0502020204030204" pitchFamily="34" charset="0"/>
                <a:ea typeface="Times New Roman" panose="02020603050405020304" pitchFamily="18" charset="0"/>
              </a:rPr>
              <a:t>C3 timeline: summary</a:t>
            </a:r>
            <a:endParaRPr lang="fr-FR" sz="2800" dirty="0"/>
          </a:p>
        </p:txBody>
      </p:sp>
      <p:pic>
        <p:nvPicPr>
          <p:cNvPr id="3" name="Image 2">
            <a:extLst>
              <a:ext uri="{FF2B5EF4-FFF2-40B4-BE49-F238E27FC236}">
                <a16:creationId xmlns:a16="http://schemas.microsoft.com/office/drawing/2014/main" id="{C5F273C3-F1DE-17BE-3075-B83F844CDC09}"/>
              </a:ext>
            </a:extLst>
          </p:cNvPr>
          <p:cNvPicPr>
            <a:picLocks noChangeAspect="1"/>
          </p:cNvPicPr>
          <p:nvPr/>
        </p:nvPicPr>
        <p:blipFill>
          <a:blip r:embed="rId2"/>
          <a:stretch>
            <a:fillRect/>
          </a:stretch>
        </p:blipFill>
        <p:spPr>
          <a:xfrm>
            <a:off x="661035" y="1171574"/>
            <a:ext cx="9705074" cy="809411"/>
          </a:xfrm>
          <a:prstGeom prst="rect">
            <a:avLst/>
          </a:prstGeom>
        </p:spPr>
      </p:pic>
      <p:sp>
        <p:nvSpPr>
          <p:cNvPr id="8" name="ZoneTexte 7">
            <a:extLst>
              <a:ext uri="{FF2B5EF4-FFF2-40B4-BE49-F238E27FC236}">
                <a16:creationId xmlns:a16="http://schemas.microsoft.com/office/drawing/2014/main" id="{0DDC744F-5A15-B908-9B4F-5457FE8C8762}"/>
              </a:ext>
            </a:extLst>
          </p:cNvPr>
          <p:cNvSpPr txBox="1"/>
          <p:nvPr/>
        </p:nvSpPr>
        <p:spPr>
          <a:xfrm>
            <a:off x="738634" y="2921828"/>
            <a:ext cx="1380226" cy="369332"/>
          </a:xfrm>
          <a:prstGeom prst="rect">
            <a:avLst/>
          </a:prstGeom>
          <a:noFill/>
        </p:spPr>
        <p:txBody>
          <a:bodyPr wrap="square" rtlCol="0">
            <a:spAutoFit/>
          </a:bodyPr>
          <a:lstStyle/>
          <a:p>
            <a:r>
              <a:rPr lang="fr-FR" b="1" dirty="0"/>
              <a:t>In TFTA </a:t>
            </a:r>
            <a:r>
              <a:rPr lang="fr-FR" b="1" dirty="0" err="1"/>
              <a:t>ToR</a:t>
            </a:r>
            <a:r>
              <a:rPr lang="fr-FR" b="1" dirty="0"/>
              <a:t>:</a:t>
            </a:r>
            <a:endParaRPr lang="fr-BE" b="1" dirty="0"/>
          </a:p>
        </p:txBody>
      </p:sp>
      <p:sp>
        <p:nvSpPr>
          <p:cNvPr id="10" name="ZoneTexte 9">
            <a:extLst>
              <a:ext uri="{FF2B5EF4-FFF2-40B4-BE49-F238E27FC236}">
                <a16:creationId xmlns:a16="http://schemas.microsoft.com/office/drawing/2014/main" id="{FEDE636C-6AA7-85FA-20C1-B94B46647BF8}"/>
              </a:ext>
            </a:extLst>
          </p:cNvPr>
          <p:cNvSpPr txBox="1"/>
          <p:nvPr/>
        </p:nvSpPr>
        <p:spPr>
          <a:xfrm>
            <a:off x="2466291" y="2320506"/>
            <a:ext cx="7367822" cy="3489225"/>
          </a:xfrm>
          <a:prstGeom prst="rect">
            <a:avLst/>
          </a:prstGeom>
          <a:noFill/>
        </p:spPr>
        <p:txBody>
          <a:bodyPr wrap="square">
            <a:spAutoFit/>
          </a:bodyPr>
          <a:lstStyle/>
          <a:p>
            <a:pPr marL="342900" marR="662305" lvl="0" indent="-342900" algn="just">
              <a:lnSpc>
                <a:spcPts val="1500"/>
              </a:lnSpc>
              <a:spcAft>
                <a:spcPts val="600"/>
              </a:spcAft>
              <a:buFont typeface="Times New Roman" panose="02020603050405020304" pitchFamily="18" charset="0"/>
              <a:buChar char="-"/>
            </a:pPr>
            <a:r>
              <a:rPr lang="en-GB" sz="1800" b="1"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an informal document to amend UNR 117 introducing C3 tyres test method(s) for consideration during 84th GRBP in September 2026 (submitted for information to the 95</a:t>
            </a:r>
            <a:r>
              <a:rPr lang="en-GB" sz="1800" b="1" baseline="30000"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th</a:t>
            </a:r>
            <a:r>
              <a:rPr lang="en-GB" sz="1800" b="1"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   GRPE in June 2026 </a:t>
            </a:r>
            <a:r>
              <a:rPr lang="en-GB" sz="18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a:t>
            </a:r>
            <a:endParaRPr lang="fr-BE" sz="2400" dirty="0">
              <a:effectLst/>
              <a:latin typeface="Calibri" panose="020F0502020204030204" pitchFamily="34" charset="0"/>
              <a:ea typeface="Times New Roman" panose="02020603050405020304" pitchFamily="18" charset="0"/>
              <a:cs typeface="Arial" panose="020B0604020202020204" pitchFamily="34" charset="0"/>
            </a:endParaRPr>
          </a:p>
          <a:p>
            <a:pPr marL="948690" marR="662305" algn="just">
              <a:lnSpc>
                <a:spcPts val="1500"/>
              </a:lnSpc>
              <a:spcAft>
                <a:spcPts val="600"/>
              </a:spcAft>
            </a:pPr>
            <a:r>
              <a:rPr lang="en-GB" sz="18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fr-BE" sz="2400" dirty="0">
              <a:effectLst/>
              <a:latin typeface="Calibri" panose="020F0502020204030204" pitchFamily="34" charset="0"/>
              <a:ea typeface="Calibri" panose="020F0502020204030204" pitchFamily="34" charset="0"/>
              <a:cs typeface="Arial" panose="020B0604020202020204" pitchFamily="34" charset="0"/>
            </a:endParaRPr>
          </a:p>
          <a:p>
            <a:pPr marL="342900" marR="662305" lvl="0" indent="-342900" algn="just">
              <a:lnSpc>
                <a:spcPts val="1500"/>
              </a:lnSpc>
              <a:spcAft>
                <a:spcPts val="600"/>
              </a:spcAft>
              <a:buFont typeface="Times New Roman" panose="02020603050405020304" pitchFamily="18" charset="0"/>
              <a:buChar char="-"/>
            </a:pPr>
            <a:r>
              <a:rPr lang="en-GB" sz="1800" b="1"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a working document to amend UNR 117 introducing C3 tyres test method(s) for adoption and consideration, within 85</a:t>
            </a:r>
            <a:r>
              <a:rPr lang="en-GB" sz="1800" b="1" baseline="30000"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th</a:t>
            </a:r>
            <a:r>
              <a:rPr lang="en-GB" sz="1800" b="1"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 GRBP in February 2027 (submitted for feedback and information, respectively, to 96</a:t>
            </a:r>
            <a:r>
              <a:rPr lang="en-GB" sz="1800" b="1" baseline="30000"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th</a:t>
            </a:r>
            <a:r>
              <a:rPr lang="en-GB" sz="1800" b="1"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 GRPE in within January 2027) </a:t>
            </a:r>
            <a:endParaRPr lang="fr-BE" sz="2400" dirty="0">
              <a:effectLst/>
              <a:latin typeface="Calibri" panose="020F0502020204030204" pitchFamily="34" charset="0"/>
              <a:ea typeface="Times New Roman" panose="02020603050405020304" pitchFamily="18" charset="0"/>
              <a:cs typeface="Arial" panose="020B0604020202020204" pitchFamily="34" charset="0"/>
            </a:endParaRPr>
          </a:p>
          <a:p>
            <a:pPr marL="948690" marR="662305" algn="just">
              <a:lnSpc>
                <a:spcPts val="1500"/>
              </a:lnSpc>
              <a:spcAft>
                <a:spcPts val="600"/>
              </a:spcAft>
            </a:pPr>
            <a:r>
              <a:rPr lang="en-GB" sz="18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fr-BE" sz="2400" dirty="0">
              <a:effectLst/>
              <a:latin typeface="Calibri" panose="020F0502020204030204" pitchFamily="34" charset="0"/>
              <a:ea typeface="Calibri" panose="020F0502020204030204" pitchFamily="34" charset="0"/>
              <a:cs typeface="Arial" panose="020B0604020202020204" pitchFamily="34" charset="0"/>
            </a:endParaRPr>
          </a:p>
          <a:p>
            <a:pPr marL="342900" marR="662305" lvl="0" indent="-342900" algn="just">
              <a:lnSpc>
                <a:spcPts val="1500"/>
              </a:lnSpc>
              <a:spcAft>
                <a:spcPts val="600"/>
              </a:spcAft>
              <a:buFont typeface="Times New Roman" panose="02020603050405020304" pitchFamily="18" charset="0"/>
              <a:buChar char="-"/>
            </a:pPr>
            <a:r>
              <a:rPr lang="en-GB" sz="18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a working document to amend UNR 117 introducing C3 tyres abrasion limits </a:t>
            </a:r>
            <a:r>
              <a:rPr lang="en-GB" sz="1800" b="1" strike="sngStrike"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and characterising tyres by the means of an index for both abrasion and mileage</a:t>
            </a:r>
            <a:r>
              <a:rPr lang="en-GB" sz="18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for adoption during</a:t>
            </a:r>
            <a:r>
              <a:rPr lang="en-GB" sz="1800" b="1"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 89</a:t>
            </a:r>
            <a:r>
              <a:rPr lang="en-GB" sz="1800" b="1" baseline="30000"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th</a:t>
            </a:r>
            <a:r>
              <a:rPr lang="en-GB" sz="1800" b="1"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 </a:t>
            </a:r>
            <a:r>
              <a:rPr lang="en-GB" sz="18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GRBP in February </a:t>
            </a:r>
            <a:r>
              <a:rPr lang="en-GB" sz="1800" b="1"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2029</a:t>
            </a:r>
            <a:r>
              <a:rPr lang="en-GB" sz="18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(submitted for feedback to the </a:t>
            </a:r>
            <a:r>
              <a:rPr lang="en-GB" sz="1800" b="1"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100</a:t>
            </a:r>
            <a:r>
              <a:rPr lang="en-GB" sz="1800" b="1" baseline="30000"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th</a:t>
            </a:r>
            <a:r>
              <a:rPr lang="en-GB" sz="18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  GRPE in </a:t>
            </a:r>
            <a:r>
              <a:rPr lang="en-GB" sz="1800" b="1" dirty="0">
                <a:solidFill>
                  <a:srgbClr val="00B050"/>
                </a:solidFill>
                <a:effectLst/>
                <a:latin typeface="Times New Roman" panose="02020603050405020304" pitchFamily="18" charset="0"/>
                <a:ea typeface="Times New Roman" panose="02020603050405020304" pitchFamily="18" charset="0"/>
                <a:cs typeface="Arial" panose="020B0604020202020204" pitchFamily="34" charset="0"/>
              </a:rPr>
              <a:t>January 2029</a:t>
            </a:r>
            <a:r>
              <a:rPr lang="en-GB" sz="1800" b="1" dirty="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a:t>
            </a:r>
            <a:endParaRPr lang="fr-BE" sz="2400" dirty="0">
              <a:effectLst/>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710306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TotalTime>
  <Words>1069</Words>
  <Application>Microsoft Office PowerPoint</Application>
  <PresentationFormat>Grand écran</PresentationFormat>
  <Paragraphs>89</Paragraphs>
  <Slides>12</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12</vt:i4>
      </vt:variant>
    </vt:vector>
  </HeadingPairs>
  <TitlesOfParts>
    <vt:vector size="18" baseType="lpstr">
      <vt:lpstr>Arial</vt:lpstr>
      <vt:lpstr>Calibri</vt:lpstr>
      <vt:lpstr>Calibri Light</vt:lpstr>
      <vt:lpstr>Times New Roman</vt:lpstr>
      <vt:lpstr>Wingdings</vt:lpstr>
      <vt:lpstr>Office Theme</vt:lpstr>
      <vt:lpstr>ETRTO/ETRMA position on amendments to TFTA ToR and explaining TA-16-09</vt:lpstr>
      <vt:lpstr>Agenda</vt:lpstr>
      <vt:lpstr>1. C1 market assessment and timeline</vt:lpstr>
      <vt:lpstr>1. C1 market assessment and timeline</vt:lpstr>
      <vt:lpstr>2. C2 and C3 timelines:</vt:lpstr>
      <vt:lpstr>Présentation PowerPoint</vt:lpstr>
      <vt:lpstr>Présentation PowerPoint</vt:lpstr>
      <vt:lpstr>Présentation PowerPoint</vt:lpstr>
      <vt:lpstr>Présentation PowerPoint</vt:lpstr>
      <vt:lpstr>Mileage: ETRTO comments and concerns</vt:lpstr>
      <vt:lpstr>Mileage: ETRTO comments and concerns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to EXEC</dc:title>
  <dc:creator>Josep Guinjoan</dc:creator>
  <cp:lastModifiedBy>Nicolas De Mahieu</cp:lastModifiedBy>
  <cp:revision>20</cp:revision>
  <dcterms:created xsi:type="dcterms:W3CDTF">2021-11-17T09:31:58Z</dcterms:created>
  <dcterms:modified xsi:type="dcterms:W3CDTF">2023-10-10T20:27:07Z</dcterms:modified>
</cp:coreProperties>
</file>