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439" r:id="rId5"/>
    <p:sldId id="478" r:id="rId6"/>
    <p:sldId id="475" r:id="rId7"/>
    <p:sldId id="480" r:id="rId8"/>
    <p:sldId id="479" r:id="rId9"/>
    <p:sldId id="481" r:id="rId10"/>
    <p:sldId id="482" r:id="rId11"/>
    <p:sldId id="433" r:id="rId12"/>
  </p:sldIdLst>
  <p:sldSz cx="12192000" cy="6858000"/>
  <p:notesSz cx="6858000" cy="9144000"/>
  <p:custDataLst>
    <p:tags r:id="rId15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BE4"/>
    <a:srgbClr val="0000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3" autoAdjust="0"/>
    <p:restoredTop sz="76253" autoAdjust="0"/>
  </p:normalViewPr>
  <p:slideViewPr>
    <p:cSldViewPr snapToGrid="0">
      <p:cViewPr varScale="1">
        <p:scale>
          <a:sx n="81" d="100"/>
          <a:sy n="81" d="100"/>
        </p:scale>
        <p:origin x="76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231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806786-5FBA-4D2A-8FE5-DD7D81A1C8EF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86443E2-D10F-42A5-9CC7-404416B91355}">
      <dgm:prSet phldrT="[Text]"/>
      <dgm:spPr/>
      <dgm:t>
        <a:bodyPr/>
        <a:lstStyle/>
        <a:p>
          <a:pPr algn="l"/>
          <a:r>
            <a:rPr lang="en-US">
              <a:solidFill>
                <a:schemeClr val="bg1"/>
              </a:solidFill>
            </a:rPr>
            <a:t>To Assist</a:t>
          </a:r>
        </a:p>
      </dgm:t>
    </dgm:pt>
    <dgm:pt modelId="{D8C0F86E-4017-4059-9A5D-7BBC2C08397F}" type="parTrans" cxnId="{EF2D95CD-6063-4911-B30E-BA25FD1FCE14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F8D67E01-4B7D-4E5D-96BE-FC32F82B62F0}" type="sibTrans" cxnId="{EF2D95CD-6063-4911-B30E-BA25FD1FCE14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51DE618F-A3B6-461C-AC73-FD2B5C4B3674}">
      <dgm:prSet phldrT="[Text]"/>
      <dgm:spPr/>
      <dgm:t>
        <a:bodyPr/>
        <a:lstStyle/>
        <a:p>
          <a:pPr algn="l"/>
          <a:r>
            <a:rPr lang="en-US">
              <a:solidFill>
                <a:srgbClr val="FF0000"/>
              </a:solidFill>
            </a:rPr>
            <a:t>understanding the key components and elements of an effective Safety  Management System (SMS)</a:t>
          </a:r>
        </a:p>
      </dgm:t>
    </dgm:pt>
    <dgm:pt modelId="{00722501-F896-460F-A9BE-F387EA7636F9}" type="parTrans" cxnId="{639FB9D5-E1EE-449C-ACCB-3FC2732A1C0A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93024C4B-1FFA-454D-B2BF-3B86458B5BB1}" type="sibTrans" cxnId="{639FB9D5-E1EE-449C-ACCB-3FC2732A1C0A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80C61691-D2FA-492E-95BB-3C23AA32531D}">
      <dgm:prSet phldrT="[Text]"/>
      <dgm:spPr/>
      <dgm:t>
        <a:bodyPr/>
        <a:lstStyle/>
        <a:p>
          <a:pPr algn="l"/>
          <a:r>
            <a:rPr lang="en-US">
              <a:solidFill>
                <a:schemeClr val="bg1"/>
              </a:solidFill>
            </a:rPr>
            <a:t>To develop</a:t>
          </a:r>
        </a:p>
      </dgm:t>
    </dgm:pt>
    <dgm:pt modelId="{C240C70B-D4D5-43CE-A33E-72E3208F1C27}" type="parTrans" cxnId="{E274CE57-709C-44C5-964C-13FB220CBFDC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36B91E39-DF6D-4CF1-B305-421D88B1331D}" type="sibTrans" cxnId="{E274CE57-709C-44C5-964C-13FB220CBFDC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7B30B196-E4BF-4AD3-9DBD-E94E838EA5B5}">
      <dgm:prSet phldrT="[Text]"/>
      <dgm:spPr/>
      <dgm:t>
        <a:bodyPr/>
        <a:lstStyle/>
        <a:p>
          <a:pPr algn="l"/>
          <a:r>
            <a:rPr lang="en-US">
              <a:solidFill>
                <a:srgbClr val="FF0000"/>
              </a:solidFill>
            </a:rPr>
            <a:t>a general understanding of practices and skills for the development of the SMS</a:t>
          </a:r>
        </a:p>
      </dgm:t>
    </dgm:pt>
    <dgm:pt modelId="{9DE368DE-0EF4-416D-A502-3BB1F36E0E6F}" type="parTrans" cxnId="{D1A582DB-1C2B-40A5-99EF-32140B130FD3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BEE58206-D493-414F-9F38-A568C11299F1}" type="sibTrans" cxnId="{D1A582DB-1C2B-40A5-99EF-32140B130FD3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8B9E5588-CA26-405C-BCB1-DAF6FEEC26BB}">
      <dgm:prSet phldrT="[Text]"/>
      <dgm:spPr/>
      <dgm:t>
        <a:bodyPr/>
        <a:lstStyle/>
        <a:p>
          <a:pPr algn="l"/>
          <a:r>
            <a:rPr lang="en-US">
              <a:solidFill>
                <a:schemeClr val="bg1"/>
              </a:solidFill>
            </a:rPr>
            <a:t>To provide</a:t>
          </a:r>
        </a:p>
      </dgm:t>
    </dgm:pt>
    <dgm:pt modelId="{2AF5BF5A-8057-49DC-86FA-A9B91ED09724}" type="parTrans" cxnId="{E0F1B2AD-156A-469F-8349-E08541FFDB13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633570B3-664C-4589-9574-6B5408CD321F}" type="sibTrans" cxnId="{E0F1B2AD-156A-469F-8349-E08541FFDB13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8F5F40DA-B965-4D85-AE61-D639FB090E2C}">
      <dgm:prSet phldrT="[Text]"/>
      <dgm:spPr/>
      <dgm:t>
        <a:bodyPr/>
        <a:lstStyle/>
        <a:p>
          <a:pPr algn="l"/>
          <a:r>
            <a:rPr lang="en-US">
              <a:solidFill>
                <a:srgbClr val="FF0000"/>
              </a:solidFill>
            </a:rPr>
            <a:t>a range of information and references for the implementation of the SMS</a:t>
          </a:r>
        </a:p>
      </dgm:t>
    </dgm:pt>
    <dgm:pt modelId="{801CB0A4-8FD6-470F-A188-C03561E25DC0}" type="parTrans" cxnId="{5B0CF852-DA5F-4714-9FCD-846CC60D7378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97ABB0BD-60D0-4776-BC89-C2DC1DD955B9}" type="sibTrans" cxnId="{5B0CF852-DA5F-4714-9FCD-846CC60D7378}">
      <dgm:prSet/>
      <dgm:spPr/>
      <dgm:t>
        <a:bodyPr/>
        <a:lstStyle/>
        <a:p>
          <a:pPr algn="l"/>
          <a:endParaRPr lang="en-US">
            <a:solidFill>
              <a:srgbClr val="FF0000"/>
            </a:solidFill>
          </a:endParaRPr>
        </a:p>
      </dgm:t>
    </dgm:pt>
    <dgm:pt modelId="{6D81983E-8CBC-49CB-A7CC-E771E2A5F39B}" type="pres">
      <dgm:prSet presAssocID="{DF806786-5FBA-4D2A-8FE5-DD7D81A1C8EF}" presName="Name0" presStyleCnt="0">
        <dgm:presLayoutVars>
          <dgm:dir/>
          <dgm:animLvl val="lvl"/>
          <dgm:resizeHandles val="exact"/>
        </dgm:presLayoutVars>
      </dgm:prSet>
      <dgm:spPr/>
    </dgm:pt>
    <dgm:pt modelId="{EC01ED19-7490-48F0-BE98-58F177305050}" type="pres">
      <dgm:prSet presAssocID="{586443E2-D10F-42A5-9CC7-404416B91355}" presName="linNode" presStyleCnt="0"/>
      <dgm:spPr/>
    </dgm:pt>
    <dgm:pt modelId="{871A27A9-2743-4F01-B715-C97B3CBAE7F0}" type="pres">
      <dgm:prSet presAssocID="{586443E2-D10F-42A5-9CC7-404416B91355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73E6855C-571F-49E5-BDB0-14C85B7A96F4}" type="pres">
      <dgm:prSet presAssocID="{586443E2-D10F-42A5-9CC7-404416B91355}" presName="descendantText" presStyleLbl="alignAccFollowNode1" presStyleIdx="0" presStyleCnt="3">
        <dgm:presLayoutVars>
          <dgm:bulletEnabled val="1"/>
        </dgm:presLayoutVars>
      </dgm:prSet>
      <dgm:spPr/>
    </dgm:pt>
    <dgm:pt modelId="{C4D522F4-C692-458A-BFB9-F1A9AAE2ECBE}" type="pres">
      <dgm:prSet presAssocID="{F8D67E01-4B7D-4E5D-96BE-FC32F82B62F0}" presName="sp" presStyleCnt="0"/>
      <dgm:spPr/>
    </dgm:pt>
    <dgm:pt modelId="{E7D5225A-52CE-431E-9433-D78DFA33D5E0}" type="pres">
      <dgm:prSet presAssocID="{80C61691-D2FA-492E-95BB-3C23AA32531D}" presName="linNode" presStyleCnt="0"/>
      <dgm:spPr/>
    </dgm:pt>
    <dgm:pt modelId="{24716D25-98E9-44F9-A648-7CD3E086392F}" type="pres">
      <dgm:prSet presAssocID="{80C61691-D2FA-492E-95BB-3C23AA32531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ED71F56-B27D-4BEE-8943-AFE605186FDF}" type="pres">
      <dgm:prSet presAssocID="{80C61691-D2FA-492E-95BB-3C23AA32531D}" presName="descendantText" presStyleLbl="alignAccFollowNode1" presStyleIdx="1" presStyleCnt="3">
        <dgm:presLayoutVars>
          <dgm:bulletEnabled val="1"/>
        </dgm:presLayoutVars>
      </dgm:prSet>
      <dgm:spPr/>
    </dgm:pt>
    <dgm:pt modelId="{B9A12EB5-2D43-4755-82FD-B42173577981}" type="pres">
      <dgm:prSet presAssocID="{36B91E39-DF6D-4CF1-B305-421D88B1331D}" presName="sp" presStyleCnt="0"/>
      <dgm:spPr/>
    </dgm:pt>
    <dgm:pt modelId="{B43820E9-430D-481F-8CDD-859B69025E47}" type="pres">
      <dgm:prSet presAssocID="{8B9E5588-CA26-405C-BCB1-DAF6FEEC26BB}" presName="linNode" presStyleCnt="0"/>
      <dgm:spPr/>
    </dgm:pt>
    <dgm:pt modelId="{8AADF75D-1098-4A74-8CB8-4EF2FD61E6B5}" type="pres">
      <dgm:prSet presAssocID="{8B9E5588-CA26-405C-BCB1-DAF6FEEC26BB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E4226D27-6F70-44E3-AA2F-B238A3EC85B6}" type="pres">
      <dgm:prSet presAssocID="{8B9E5588-CA26-405C-BCB1-DAF6FEEC26BB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E8E21105-FA69-48C6-BDB8-B0D167318F12}" type="presOf" srcId="{586443E2-D10F-42A5-9CC7-404416B91355}" destId="{871A27A9-2743-4F01-B715-C97B3CBAE7F0}" srcOrd="0" destOrd="0" presId="urn:microsoft.com/office/officeart/2005/8/layout/vList5"/>
    <dgm:cxn modelId="{5B0CF852-DA5F-4714-9FCD-846CC60D7378}" srcId="{8B9E5588-CA26-405C-BCB1-DAF6FEEC26BB}" destId="{8F5F40DA-B965-4D85-AE61-D639FB090E2C}" srcOrd="0" destOrd="0" parTransId="{801CB0A4-8FD6-470F-A188-C03561E25DC0}" sibTransId="{97ABB0BD-60D0-4776-BC89-C2DC1DD955B9}"/>
    <dgm:cxn modelId="{E274CE57-709C-44C5-964C-13FB220CBFDC}" srcId="{DF806786-5FBA-4D2A-8FE5-DD7D81A1C8EF}" destId="{80C61691-D2FA-492E-95BB-3C23AA32531D}" srcOrd="1" destOrd="0" parTransId="{C240C70B-D4D5-43CE-A33E-72E3208F1C27}" sibTransId="{36B91E39-DF6D-4CF1-B305-421D88B1331D}"/>
    <dgm:cxn modelId="{9A67F479-7AFF-4767-BAF0-3A4D7728D793}" type="presOf" srcId="{8F5F40DA-B965-4D85-AE61-D639FB090E2C}" destId="{E4226D27-6F70-44E3-AA2F-B238A3EC85B6}" srcOrd="0" destOrd="0" presId="urn:microsoft.com/office/officeart/2005/8/layout/vList5"/>
    <dgm:cxn modelId="{5A11889D-104C-4CFB-ACF4-CAC35C475CA5}" type="presOf" srcId="{8B9E5588-CA26-405C-BCB1-DAF6FEEC26BB}" destId="{8AADF75D-1098-4A74-8CB8-4EF2FD61E6B5}" srcOrd="0" destOrd="0" presId="urn:microsoft.com/office/officeart/2005/8/layout/vList5"/>
    <dgm:cxn modelId="{11615EA9-9782-4E71-8461-4CBAC15271B0}" type="presOf" srcId="{80C61691-D2FA-492E-95BB-3C23AA32531D}" destId="{24716D25-98E9-44F9-A648-7CD3E086392F}" srcOrd="0" destOrd="0" presId="urn:microsoft.com/office/officeart/2005/8/layout/vList5"/>
    <dgm:cxn modelId="{E0F1B2AD-156A-469F-8349-E08541FFDB13}" srcId="{DF806786-5FBA-4D2A-8FE5-DD7D81A1C8EF}" destId="{8B9E5588-CA26-405C-BCB1-DAF6FEEC26BB}" srcOrd="2" destOrd="0" parTransId="{2AF5BF5A-8057-49DC-86FA-A9B91ED09724}" sibTransId="{633570B3-664C-4589-9574-6B5408CD321F}"/>
    <dgm:cxn modelId="{EF2D95CD-6063-4911-B30E-BA25FD1FCE14}" srcId="{DF806786-5FBA-4D2A-8FE5-DD7D81A1C8EF}" destId="{586443E2-D10F-42A5-9CC7-404416B91355}" srcOrd="0" destOrd="0" parTransId="{D8C0F86E-4017-4059-9A5D-7BBC2C08397F}" sibTransId="{F8D67E01-4B7D-4E5D-96BE-FC32F82B62F0}"/>
    <dgm:cxn modelId="{639FB9D5-E1EE-449C-ACCB-3FC2732A1C0A}" srcId="{586443E2-D10F-42A5-9CC7-404416B91355}" destId="{51DE618F-A3B6-461C-AC73-FD2B5C4B3674}" srcOrd="0" destOrd="0" parTransId="{00722501-F896-460F-A9BE-F387EA7636F9}" sibTransId="{93024C4B-1FFA-454D-B2BF-3B86458B5BB1}"/>
    <dgm:cxn modelId="{3ED762DA-DA67-4201-B4A8-279F8E171A41}" type="presOf" srcId="{51DE618F-A3B6-461C-AC73-FD2B5C4B3674}" destId="{73E6855C-571F-49E5-BDB0-14C85B7A96F4}" srcOrd="0" destOrd="0" presId="urn:microsoft.com/office/officeart/2005/8/layout/vList5"/>
    <dgm:cxn modelId="{D1A582DB-1C2B-40A5-99EF-32140B130FD3}" srcId="{80C61691-D2FA-492E-95BB-3C23AA32531D}" destId="{7B30B196-E4BF-4AD3-9DBD-E94E838EA5B5}" srcOrd="0" destOrd="0" parTransId="{9DE368DE-0EF4-416D-A502-3BB1F36E0E6F}" sibTransId="{BEE58206-D493-414F-9F38-A568C11299F1}"/>
    <dgm:cxn modelId="{0309E0E2-1E62-4E80-840C-47FDB66B0A05}" type="presOf" srcId="{DF806786-5FBA-4D2A-8FE5-DD7D81A1C8EF}" destId="{6D81983E-8CBC-49CB-A7CC-E771E2A5F39B}" srcOrd="0" destOrd="0" presId="urn:microsoft.com/office/officeart/2005/8/layout/vList5"/>
    <dgm:cxn modelId="{88B99FEB-09DE-4B60-BA85-C59919AE4BD3}" type="presOf" srcId="{7B30B196-E4BF-4AD3-9DBD-E94E838EA5B5}" destId="{4ED71F56-B27D-4BEE-8943-AFE605186FDF}" srcOrd="0" destOrd="0" presId="urn:microsoft.com/office/officeart/2005/8/layout/vList5"/>
    <dgm:cxn modelId="{9C3ED180-54F0-45F4-9185-4722923BB4FD}" type="presParOf" srcId="{6D81983E-8CBC-49CB-A7CC-E771E2A5F39B}" destId="{EC01ED19-7490-48F0-BE98-58F177305050}" srcOrd="0" destOrd="0" presId="urn:microsoft.com/office/officeart/2005/8/layout/vList5"/>
    <dgm:cxn modelId="{53532A13-7FE0-4CA9-A60D-64764CAAAD8B}" type="presParOf" srcId="{EC01ED19-7490-48F0-BE98-58F177305050}" destId="{871A27A9-2743-4F01-B715-C97B3CBAE7F0}" srcOrd="0" destOrd="0" presId="urn:microsoft.com/office/officeart/2005/8/layout/vList5"/>
    <dgm:cxn modelId="{B9507C5E-A4DA-4836-AE89-5087A011293C}" type="presParOf" srcId="{EC01ED19-7490-48F0-BE98-58F177305050}" destId="{73E6855C-571F-49E5-BDB0-14C85B7A96F4}" srcOrd="1" destOrd="0" presId="urn:microsoft.com/office/officeart/2005/8/layout/vList5"/>
    <dgm:cxn modelId="{5204D4B0-2F23-4957-9A8B-5D41BCEAC2AB}" type="presParOf" srcId="{6D81983E-8CBC-49CB-A7CC-E771E2A5F39B}" destId="{C4D522F4-C692-458A-BFB9-F1A9AAE2ECBE}" srcOrd="1" destOrd="0" presId="urn:microsoft.com/office/officeart/2005/8/layout/vList5"/>
    <dgm:cxn modelId="{BA57E4E3-0BC0-4FCA-8453-E668859D34C4}" type="presParOf" srcId="{6D81983E-8CBC-49CB-A7CC-E771E2A5F39B}" destId="{E7D5225A-52CE-431E-9433-D78DFA33D5E0}" srcOrd="2" destOrd="0" presId="urn:microsoft.com/office/officeart/2005/8/layout/vList5"/>
    <dgm:cxn modelId="{4D1632EF-0280-4ACA-88CD-B6CDDE528942}" type="presParOf" srcId="{E7D5225A-52CE-431E-9433-D78DFA33D5E0}" destId="{24716D25-98E9-44F9-A648-7CD3E086392F}" srcOrd="0" destOrd="0" presId="urn:microsoft.com/office/officeart/2005/8/layout/vList5"/>
    <dgm:cxn modelId="{99D07F6B-58F0-4524-AD8B-9095778A14B4}" type="presParOf" srcId="{E7D5225A-52CE-431E-9433-D78DFA33D5E0}" destId="{4ED71F56-B27D-4BEE-8943-AFE605186FDF}" srcOrd="1" destOrd="0" presId="urn:microsoft.com/office/officeart/2005/8/layout/vList5"/>
    <dgm:cxn modelId="{BC780918-35BE-4652-BF7C-760E79052E55}" type="presParOf" srcId="{6D81983E-8CBC-49CB-A7CC-E771E2A5F39B}" destId="{B9A12EB5-2D43-4755-82FD-B42173577981}" srcOrd="3" destOrd="0" presId="urn:microsoft.com/office/officeart/2005/8/layout/vList5"/>
    <dgm:cxn modelId="{46D84C8E-DFE8-47AA-8827-CC27B0D232B6}" type="presParOf" srcId="{6D81983E-8CBC-49CB-A7CC-E771E2A5F39B}" destId="{B43820E9-430D-481F-8CDD-859B69025E47}" srcOrd="4" destOrd="0" presId="urn:microsoft.com/office/officeart/2005/8/layout/vList5"/>
    <dgm:cxn modelId="{FF5B5A77-0E06-4296-8EC1-D9226A29655D}" type="presParOf" srcId="{B43820E9-430D-481F-8CDD-859B69025E47}" destId="{8AADF75D-1098-4A74-8CB8-4EF2FD61E6B5}" srcOrd="0" destOrd="0" presId="urn:microsoft.com/office/officeart/2005/8/layout/vList5"/>
    <dgm:cxn modelId="{D8F6DFF5-2E0F-42ED-A5DE-B92A4D4E3B99}" type="presParOf" srcId="{B43820E9-430D-481F-8CDD-859B69025E47}" destId="{E4226D27-6F70-44E3-AA2F-B238A3EC85B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BC1544-BF5C-4C91-8CA8-B1755FBBA037}" type="doc">
      <dgm:prSet loTypeId="urn:microsoft.com/office/officeart/2005/8/layout/cycle5" loCatId="cycle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B33EAFAE-94E7-4D38-8F76-40DDA827359C}">
      <dgm:prSet phldrT="[Text]"/>
      <dgm:spPr/>
      <dgm:t>
        <a:bodyPr/>
        <a:lstStyle/>
        <a:p>
          <a:pPr algn="ctr"/>
          <a:r>
            <a:rPr lang="en-US"/>
            <a:t>Safety Policy and Objectives (SPO): </a:t>
          </a:r>
        </a:p>
      </dgm:t>
    </dgm:pt>
    <dgm:pt modelId="{99C1C89A-FAB3-4A31-B208-D245D2248371}" type="parTrans" cxnId="{A266DC4B-AE02-4AC0-B14B-9F4AE65B98F3}">
      <dgm:prSet/>
      <dgm:spPr/>
      <dgm:t>
        <a:bodyPr/>
        <a:lstStyle/>
        <a:p>
          <a:pPr algn="ctr"/>
          <a:endParaRPr lang="en-US"/>
        </a:p>
      </dgm:t>
    </dgm:pt>
    <dgm:pt modelId="{4B11E5DA-8329-4E69-97D8-A5FACE383D67}" type="sibTrans" cxnId="{A266DC4B-AE02-4AC0-B14B-9F4AE65B98F3}">
      <dgm:prSet/>
      <dgm:spPr/>
      <dgm:t>
        <a:bodyPr/>
        <a:lstStyle/>
        <a:p>
          <a:pPr algn="ctr"/>
          <a:endParaRPr lang="en-US"/>
        </a:p>
      </dgm:t>
    </dgm:pt>
    <dgm:pt modelId="{9E778222-CA09-4EE3-A019-E36A6AC7CFCA}">
      <dgm:prSet/>
      <dgm:spPr/>
      <dgm:t>
        <a:bodyPr/>
        <a:lstStyle/>
        <a:p>
          <a:pPr algn="ctr"/>
          <a:r>
            <a:rPr lang="en-US"/>
            <a:t>Safety Risk Management (SRM): </a:t>
          </a:r>
        </a:p>
      </dgm:t>
    </dgm:pt>
    <dgm:pt modelId="{B4013395-436D-47A4-A604-EAF42A082471}" type="parTrans" cxnId="{7EC32D3E-06A9-4ACB-AC13-F359A427B07C}">
      <dgm:prSet/>
      <dgm:spPr/>
      <dgm:t>
        <a:bodyPr/>
        <a:lstStyle/>
        <a:p>
          <a:pPr algn="ctr"/>
          <a:endParaRPr lang="en-US"/>
        </a:p>
      </dgm:t>
    </dgm:pt>
    <dgm:pt modelId="{2A6DCBE6-25A8-436C-B17E-CB400AA11E4A}" type="sibTrans" cxnId="{7EC32D3E-06A9-4ACB-AC13-F359A427B07C}">
      <dgm:prSet/>
      <dgm:spPr/>
      <dgm:t>
        <a:bodyPr/>
        <a:lstStyle/>
        <a:p>
          <a:pPr algn="ctr"/>
          <a:endParaRPr lang="en-US"/>
        </a:p>
      </dgm:t>
    </dgm:pt>
    <dgm:pt modelId="{2C2469BC-28BC-4403-A60C-6CEA41189942}">
      <dgm:prSet/>
      <dgm:spPr/>
      <dgm:t>
        <a:bodyPr/>
        <a:lstStyle/>
        <a:p>
          <a:pPr algn="ctr"/>
          <a:r>
            <a:rPr lang="en-US"/>
            <a:t>Safety Assurance (SA): </a:t>
          </a:r>
        </a:p>
      </dgm:t>
    </dgm:pt>
    <dgm:pt modelId="{45850478-39BC-4C20-B13B-74EE75B7C241}" type="parTrans" cxnId="{B2E2E4AC-039A-4B16-9BBB-706B37F1CC94}">
      <dgm:prSet/>
      <dgm:spPr/>
      <dgm:t>
        <a:bodyPr/>
        <a:lstStyle/>
        <a:p>
          <a:pPr algn="ctr"/>
          <a:endParaRPr lang="en-US"/>
        </a:p>
      </dgm:t>
    </dgm:pt>
    <dgm:pt modelId="{3ABE56A7-5690-49C7-8FC3-E2ED658275F8}" type="sibTrans" cxnId="{B2E2E4AC-039A-4B16-9BBB-706B37F1CC94}">
      <dgm:prSet/>
      <dgm:spPr/>
      <dgm:t>
        <a:bodyPr/>
        <a:lstStyle/>
        <a:p>
          <a:pPr algn="ctr"/>
          <a:endParaRPr lang="en-US"/>
        </a:p>
      </dgm:t>
    </dgm:pt>
    <dgm:pt modelId="{25BB6638-8165-4C9E-BFE7-FA5AD77CFC71}">
      <dgm:prSet/>
      <dgm:spPr/>
      <dgm:t>
        <a:bodyPr/>
        <a:lstStyle/>
        <a:p>
          <a:pPr algn="ctr"/>
          <a:r>
            <a:rPr lang="en-US"/>
            <a:t>Safety Promotion (SP): </a:t>
          </a:r>
        </a:p>
      </dgm:t>
    </dgm:pt>
    <dgm:pt modelId="{9D02068F-1C36-44FE-8E88-F9DB012B08D6}" type="parTrans" cxnId="{C0FEC48A-B6B9-4F3C-852F-88D1E9A637CC}">
      <dgm:prSet/>
      <dgm:spPr/>
      <dgm:t>
        <a:bodyPr/>
        <a:lstStyle/>
        <a:p>
          <a:pPr algn="ctr"/>
          <a:endParaRPr lang="en-US"/>
        </a:p>
      </dgm:t>
    </dgm:pt>
    <dgm:pt modelId="{BFCD753D-AC69-4B9A-A0D0-FC8BA67BC82A}" type="sibTrans" cxnId="{C0FEC48A-B6B9-4F3C-852F-88D1E9A637CC}">
      <dgm:prSet/>
      <dgm:spPr/>
      <dgm:t>
        <a:bodyPr/>
        <a:lstStyle/>
        <a:p>
          <a:pPr algn="ctr"/>
          <a:endParaRPr lang="en-US"/>
        </a:p>
      </dgm:t>
    </dgm:pt>
    <dgm:pt modelId="{271B82EE-5B9D-4D3A-A77B-9138A82FFE7B}" type="pres">
      <dgm:prSet presAssocID="{64BC1544-BF5C-4C91-8CA8-B1755FBBA037}" presName="cycle" presStyleCnt="0">
        <dgm:presLayoutVars>
          <dgm:dir/>
          <dgm:resizeHandles val="exact"/>
        </dgm:presLayoutVars>
      </dgm:prSet>
      <dgm:spPr/>
    </dgm:pt>
    <dgm:pt modelId="{52AC33F7-01E5-4CBC-B155-17B4E71B20BA}" type="pres">
      <dgm:prSet presAssocID="{B33EAFAE-94E7-4D38-8F76-40DDA827359C}" presName="node" presStyleLbl="node1" presStyleIdx="0" presStyleCnt="4">
        <dgm:presLayoutVars>
          <dgm:bulletEnabled val="1"/>
        </dgm:presLayoutVars>
      </dgm:prSet>
      <dgm:spPr/>
    </dgm:pt>
    <dgm:pt modelId="{16B7FCD0-2FED-4E13-B35E-951B329794C2}" type="pres">
      <dgm:prSet presAssocID="{B33EAFAE-94E7-4D38-8F76-40DDA827359C}" presName="spNode" presStyleCnt="0"/>
      <dgm:spPr/>
    </dgm:pt>
    <dgm:pt modelId="{60131DCD-2267-412E-9B0F-8114710ABA18}" type="pres">
      <dgm:prSet presAssocID="{4B11E5DA-8329-4E69-97D8-A5FACE383D67}" presName="sibTrans" presStyleLbl="sibTrans1D1" presStyleIdx="0" presStyleCnt="4"/>
      <dgm:spPr/>
    </dgm:pt>
    <dgm:pt modelId="{C0C6B583-4E00-41E7-B8D9-4334659F6AEB}" type="pres">
      <dgm:prSet presAssocID="{9E778222-CA09-4EE3-A019-E36A6AC7CFCA}" presName="node" presStyleLbl="node1" presStyleIdx="1" presStyleCnt="4">
        <dgm:presLayoutVars>
          <dgm:bulletEnabled val="1"/>
        </dgm:presLayoutVars>
      </dgm:prSet>
      <dgm:spPr/>
    </dgm:pt>
    <dgm:pt modelId="{0F4A88A2-7737-4BFF-BD30-DB886C02B58B}" type="pres">
      <dgm:prSet presAssocID="{9E778222-CA09-4EE3-A019-E36A6AC7CFCA}" presName="spNode" presStyleCnt="0"/>
      <dgm:spPr/>
    </dgm:pt>
    <dgm:pt modelId="{9926EA70-3175-4E2B-92F6-262DDB818AF0}" type="pres">
      <dgm:prSet presAssocID="{2A6DCBE6-25A8-436C-B17E-CB400AA11E4A}" presName="sibTrans" presStyleLbl="sibTrans1D1" presStyleIdx="1" presStyleCnt="4"/>
      <dgm:spPr/>
    </dgm:pt>
    <dgm:pt modelId="{03D045CD-C0D6-4730-A8E5-6648522096F0}" type="pres">
      <dgm:prSet presAssocID="{2C2469BC-28BC-4403-A60C-6CEA41189942}" presName="node" presStyleLbl="node1" presStyleIdx="2" presStyleCnt="4">
        <dgm:presLayoutVars>
          <dgm:bulletEnabled val="1"/>
        </dgm:presLayoutVars>
      </dgm:prSet>
      <dgm:spPr/>
    </dgm:pt>
    <dgm:pt modelId="{0C988E45-BEB3-4772-904A-F94B287F8002}" type="pres">
      <dgm:prSet presAssocID="{2C2469BC-28BC-4403-A60C-6CEA41189942}" presName="spNode" presStyleCnt="0"/>
      <dgm:spPr/>
    </dgm:pt>
    <dgm:pt modelId="{3F485988-5F7C-40A0-A88A-6A0F21D47C4A}" type="pres">
      <dgm:prSet presAssocID="{3ABE56A7-5690-49C7-8FC3-E2ED658275F8}" presName="sibTrans" presStyleLbl="sibTrans1D1" presStyleIdx="2" presStyleCnt="4"/>
      <dgm:spPr/>
    </dgm:pt>
    <dgm:pt modelId="{F1C132B6-B6D1-4700-A489-02914D8E9A73}" type="pres">
      <dgm:prSet presAssocID="{25BB6638-8165-4C9E-BFE7-FA5AD77CFC71}" presName="node" presStyleLbl="node1" presStyleIdx="3" presStyleCnt="4">
        <dgm:presLayoutVars>
          <dgm:bulletEnabled val="1"/>
        </dgm:presLayoutVars>
      </dgm:prSet>
      <dgm:spPr/>
    </dgm:pt>
    <dgm:pt modelId="{6E4F6330-FFE6-40E0-BCD8-87575C0146DE}" type="pres">
      <dgm:prSet presAssocID="{25BB6638-8165-4C9E-BFE7-FA5AD77CFC71}" presName="spNode" presStyleCnt="0"/>
      <dgm:spPr/>
    </dgm:pt>
    <dgm:pt modelId="{E571306B-88ED-4BF1-A254-FF6645949F85}" type="pres">
      <dgm:prSet presAssocID="{BFCD753D-AC69-4B9A-A0D0-FC8BA67BC82A}" presName="sibTrans" presStyleLbl="sibTrans1D1" presStyleIdx="3" presStyleCnt="4"/>
      <dgm:spPr/>
    </dgm:pt>
  </dgm:ptLst>
  <dgm:cxnLst>
    <dgm:cxn modelId="{DCBF6515-7F68-4C58-B28F-237D186D87C4}" type="presOf" srcId="{2A6DCBE6-25A8-436C-B17E-CB400AA11E4A}" destId="{9926EA70-3175-4E2B-92F6-262DDB818AF0}" srcOrd="0" destOrd="0" presId="urn:microsoft.com/office/officeart/2005/8/layout/cycle5"/>
    <dgm:cxn modelId="{38418730-E9C8-4A59-A352-7358027218D1}" type="presOf" srcId="{B33EAFAE-94E7-4D38-8F76-40DDA827359C}" destId="{52AC33F7-01E5-4CBC-B155-17B4E71B20BA}" srcOrd="0" destOrd="0" presId="urn:microsoft.com/office/officeart/2005/8/layout/cycle5"/>
    <dgm:cxn modelId="{7EC32D3E-06A9-4ACB-AC13-F359A427B07C}" srcId="{64BC1544-BF5C-4C91-8CA8-B1755FBBA037}" destId="{9E778222-CA09-4EE3-A019-E36A6AC7CFCA}" srcOrd="1" destOrd="0" parTransId="{B4013395-436D-47A4-A604-EAF42A082471}" sibTransId="{2A6DCBE6-25A8-436C-B17E-CB400AA11E4A}"/>
    <dgm:cxn modelId="{A266DC4B-AE02-4AC0-B14B-9F4AE65B98F3}" srcId="{64BC1544-BF5C-4C91-8CA8-B1755FBBA037}" destId="{B33EAFAE-94E7-4D38-8F76-40DDA827359C}" srcOrd="0" destOrd="0" parTransId="{99C1C89A-FAB3-4A31-B208-D245D2248371}" sibTransId="{4B11E5DA-8329-4E69-97D8-A5FACE383D67}"/>
    <dgm:cxn modelId="{9C1D6E4E-58EA-4590-A15E-C12CF32C8A86}" type="presOf" srcId="{3ABE56A7-5690-49C7-8FC3-E2ED658275F8}" destId="{3F485988-5F7C-40A0-A88A-6A0F21D47C4A}" srcOrd="0" destOrd="0" presId="urn:microsoft.com/office/officeart/2005/8/layout/cycle5"/>
    <dgm:cxn modelId="{FAB00270-3C25-4D46-B0EE-0D62024A6675}" type="presOf" srcId="{BFCD753D-AC69-4B9A-A0D0-FC8BA67BC82A}" destId="{E571306B-88ED-4BF1-A254-FF6645949F85}" srcOrd="0" destOrd="0" presId="urn:microsoft.com/office/officeart/2005/8/layout/cycle5"/>
    <dgm:cxn modelId="{9DDE2878-EDF8-4058-A7F6-0B05F7EE6206}" type="presOf" srcId="{25BB6638-8165-4C9E-BFE7-FA5AD77CFC71}" destId="{F1C132B6-B6D1-4700-A489-02914D8E9A73}" srcOrd="0" destOrd="0" presId="urn:microsoft.com/office/officeart/2005/8/layout/cycle5"/>
    <dgm:cxn modelId="{F7B28084-38A5-4814-9671-37AE3C483BDE}" type="presOf" srcId="{64BC1544-BF5C-4C91-8CA8-B1755FBBA037}" destId="{271B82EE-5B9D-4D3A-A77B-9138A82FFE7B}" srcOrd="0" destOrd="0" presId="urn:microsoft.com/office/officeart/2005/8/layout/cycle5"/>
    <dgm:cxn modelId="{C0FEC48A-B6B9-4F3C-852F-88D1E9A637CC}" srcId="{64BC1544-BF5C-4C91-8CA8-B1755FBBA037}" destId="{25BB6638-8165-4C9E-BFE7-FA5AD77CFC71}" srcOrd="3" destOrd="0" parTransId="{9D02068F-1C36-44FE-8E88-F9DB012B08D6}" sibTransId="{BFCD753D-AC69-4B9A-A0D0-FC8BA67BC82A}"/>
    <dgm:cxn modelId="{1E649DA4-F6C0-409F-8A56-517C2FAECF4F}" type="presOf" srcId="{2C2469BC-28BC-4403-A60C-6CEA41189942}" destId="{03D045CD-C0D6-4730-A8E5-6648522096F0}" srcOrd="0" destOrd="0" presId="urn:microsoft.com/office/officeart/2005/8/layout/cycle5"/>
    <dgm:cxn modelId="{B2E2E4AC-039A-4B16-9BBB-706B37F1CC94}" srcId="{64BC1544-BF5C-4C91-8CA8-B1755FBBA037}" destId="{2C2469BC-28BC-4403-A60C-6CEA41189942}" srcOrd="2" destOrd="0" parTransId="{45850478-39BC-4C20-B13B-74EE75B7C241}" sibTransId="{3ABE56A7-5690-49C7-8FC3-E2ED658275F8}"/>
    <dgm:cxn modelId="{48072EB2-9070-4A6E-A88A-0864DA090984}" type="presOf" srcId="{4B11E5DA-8329-4E69-97D8-A5FACE383D67}" destId="{60131DCD-2267-412E-9B0F-8114710ABA18}" srcOrd="0" destOrd="0" presId="urn:microsoft.com/office/officeart/2005/8/layout/cycle5"/>
    <dgm:cxn modelId="{0E119CDF-1F99-4C47-93EB-453F317695F2}" type="presOf" srcId="{9E778222-CA09-4EE3-A019-E36A6AC7CFCA}" destId="{C0C6B583-4E00-41E7-B8D9-4334659F6AEB}" srcOrd="0" destOrd="0" presId="urn:microsoft.com/office/officeart/2005/8/layout/cycle5"/>
    <dgm:cxn modelId="{2C5A4190-9EF5-436D-A2DB-3D8325AD7C26}" type="presParOf" srcId="{271B82EE-5B9D-4D3A-A77B-9138A82FFE7B}" destId="{52AC33F7-01E5-4CBC-B155-17B4E71B20BA}" srcOrd="0" destOrd="0" presId="urn:microsoft.com/office/officeart/2005/8/layout/cycle5"/>
    <dgm:cxn modelId="{7E4A907A-50C3-48A5-A207-31D4C4E188ED}" type="presParOf" srcId="{271B82EE-5B9D-4D3A-A77B-9138A82FFE7B}" destId="{16B7FCD0-2FED-4E13-B35E-951B329794C2}" srcOrd="1" destOrd="0" presId="urn:microsoft.com/office/officeart/2005/8/layout/cycle5"/>
    <dgm:cxn modelId="{31E5FC86-B714-4695-8983-C636841726E6}" type="presParOf" srcId="{271B82EE-5B9D-4D3A-A77B-9138A82FFE7B}" destId="{60131DCD-2267-412E-9B0F-8114710ABA18}" srcOrd="2" destOrd="0" presId="urn:microsoft.com/office/officeart/2005/8/layout/cycle5"/>
    <dgm:cxn modelId="{A00DD079-193C-432A-9163-E5E554C9CEBE}" type="presParOf" srcId="{271B82EE-5B9D-4D3A-A77B-9138A82FFE7B}" destId="{C0C6B583-4E00-41E7-B8D9-4334659F6AEB}" srcOrd="3" destOrd="0" presId="urn:microsoft.com/office/officeart/2005/8/layout/cycle5"/>
    <dgm:cxn modelId="{4B0BD226-1D44-4674-98C1-5F722A99D910}" type="presParOf" srcId="{271B82EE-5B9D-4D3A-A77B-9138A82FFE7B}" destId="{0F4A88A2-7737-4BFF-BD30-DB886C02B58B}" srcOrd="4" destOrd="0" presId="urn:microsoft.com/office/officeart/2005/8/layout/cycle5"/>
    <dgm:cxn modelId="{67EFA7BC-BA8E-4ADB-BD63-A5AE9D9AB676}" type="presParOf" srcId="{271B82EE-5B9D-4D3A-A77B-9138A82FFE7B}" destId="{9926EA70-3175-4E2B-92F6-262DDB818AF0}" srcOrd="5" destOrd="0" presId="urn:microsoft.com/office/officeart/2005/8/layout/cycle5"/>
    <dgm:cxn modelId="{0F45AF02-55CA-46EF-8387-A61C3D4ECDB2}" type="presParOf" srcId="{271B82EE-5B9D-4D3A-A77B-9138A82FFE7B}" destId="{03D045CD-C0D6-4730-A8E5-6648522096F0}" srcOrd="6" destOrd="0" presId="urn:microsoft.com/office/officeart/2005/8/layout/cycle5"/>
    <dgm:cxn modelId="{35DD1115-0777-480F-B43D-67D47CDE0E7D}" type="presParOf" srcId="{271B82EE-5B9D-4D3A-A77B-9138A82FFE7B}" destId="{0C988E45-BEB3-4772-904A-F94B287F8002}" srcOrd="7" destOrd="0" presId="urn:microsoft.com/office/officeart/2005/8/layout/cycle5"/>
    <dgm:cxn modelId="{F3F1605F-A5C7-4675-B327-204E652193DF}" type="presParOf" srcId="{271B82EE-5B9D-4D3A-A77B-9138A82FFE7B}" destId="{3F485988-5F7C-40A0-A88A-6A0F21D47C4A}" srcOrd="8" destOrd="0" presId="urn:microsoft.com/office/officeart/2005/8/layout/cycle5"/>
    <dgm:cxn modelId="{84351C01-F5FF-46CE-8127-9E2621B252C4}" type="presParOf" srcId="{271B82EE-5B9D-4D3A-A77B-9138A82FFE7B}" destId="{F1C132B6-B6D1-4700-A489-02914D8E9A73}" srcOrd="9" destOrd="0" presId="urn:microsoft.com/office/officeart/2005/8/layout/cycle5"/>
    <dgm:cxn modelId="{E301ACA1-1F56-4E4B-AAB1-2BB545A42413}" type="presParOf" srcId="{271B82EE-5B9D-4D3A-A77B-9138A82FFE7B}" destId="{6E4F6330-FFE6-40E0-BCD8-87575C0146DE}" srcOrd="10" destOrd="0" presId="urn:microsoft.com/office/officeart/2005/8/layout/cycle5"/>
    <dgm:cxn modelId="{3A3750F9-1C0A-48EF-A0F2-D18D0C120B73}" type="presParOf" srcId="{271B82EE-5B9D-4D3A-A77B-9138A82FFE7B}" destId="{E571306B-88ED-4BF1-A254-FF6645949F85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067B46-BAB8-4A71-9DF8-B2E8B994086B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9E1547B-A78C-41F8-9549-6F7931BCA27F}">
      <dgm:prSet phldrT="[Text]"/>
      <dgm:spPr/>
      <dgm:t>
        <a:bodyPr/>
        <a:lstStyle/>
        <a:p>
          <a:r>
            <a:rPr lang="en-US" dirty="0"/>
            <a:t>References</a:t>
          </a:r>
        </a:p>
      </dgm:t>
    </dgm:pt>
    <dgm:pt modelId="{59771B9B-A301-4023-BE48-C523AEEA4821}" type="parTrans" cxnId="{78E39704-5AFE-4409-BF72-40554F95061D}">
      <dgm:prSet/>
      <dgm:spPr/>
      <dgm:t>
        <a:bodyPr/>
        <a:lstStyle/>
        <a:p>
          <a:endParaRPr lang="en-US"/>
        </a:p>
      </dgm:t>
    </dgm:pt>
    <dgm:pt modelId="{ED001621-27A3-4250-8100-DEEB30EFF815}" type="sibTrans" cxnId="{78E39704-5AFE-4409-BF72-40554F95061D}">
      <dgm:prSet/>
      <dgm:spPr/>
      <dgm:t>
        <a:bodyPr/>
        <a:lstStyle/>
        <a:p>
          <a:endParaRPr lang="en-US"/>
        </a:p>
      </dgm:t>
    </dgm:pt>
    <dgm:pt modelId="{9527E984-128A-4696-9E10-E901E60A2FD3}">
      <dgm:prSet phldrT="[Text]"/>
      <dgm:spPr/>
      <dgm:t>
        <a:bodyPr/>
        <a:lstStyle/>
        <a:p>
          <a:r>
            <a:rPr lang="en-US" dirty="0"/>
            <a:t>RAILWAYS</a:t>
          </a:r>
        </a:p>
      </dgm:t>
    </dgm:pt>
    <dgm:pt modelId="{4FA363D8-EBA2-42DB-B64E-956994AABA66}" type="parTrans" cxnId="{6E56298D-C476-4AB1-9E90-6C12342E9E8C}">
      <dgm:prSet/>
      <dgm:spPr/>
      <dgm:t>
        <a:bodyPr/>
        <a:lstStyle/>
        <a:p>
          <a:endParaRPr lang="en-US"/>
        </a:p>
      </dgm:t>
    </dgm:pt>
    <dgm:pt modelId="{AA893CFE-BEA1-42F6-9385-23EAA158C979}" type="sibTrans" cxnId="{6E56298D-C476-4AB1-9E90-6C12342E9E8C}">
      <dgm:prSet/>
      <dgm:spPr/>
      <dgm:t>
        <a:bodyPr/>
        <a:lstStyle/>
        <a:p>
          <a:endParaRPr lang="en-US"/>
        </a:p>
      </dgm:t>
    </dgm:pt>
    <dgm:pt modelId="{8531C400-1DD3-403E-ACB6-447CBD21CE62}">
      <dgm:prSet phldrT="[Text]"/>
      <dgm:spPr/>
      <dgm:t>
        <a:bodyPr/>
        <a:lstStyle/>
        <a:p>
          <a:r>
            <a:rPr lang="en-US" dirty="0"/>
            <a:t>AVIATION</a:t>
          </a:r>
        </a:p>
      </dgm:t>
    </dgm:pt>
    <dgm:pt modelId="{1549C75B-2F04-4960-A27A-0BC3E2FB5EA9}" type="parTrans" cxnId="{9803FE7D-16D9-42BF-A994-47DA412CC7BC}">
      <dgm:prSet/>
      <dgm:spPr/>
      <dgm:t>
        <a:bodyPr/>
        <a:lstStyle/>
        <a:p>
          <a:endParaRPr lang="en-US"/>
        </a:p>
      </dgm:t>
    </dgm:pt>
    <dgm:pt modelId="{C6FF7BB4-FCFE-42BC-8DBE-E00D9B0DB654}" type="sibTrans" cxnId="{9803FE7D-16D9-42BF-A994-47DA412CC7BC}">
      <dgm:prSet/>
      <dgm:spPr/>
      <dgm:t>
        <a:bodyPr/>
        <a:lstStyle/>
        <a:p>
          <a:endParaRPr lang="en-US"/>
        </a:p>
      </dgm:t>
    </dgm:pt>
    <dgm:pt modelId="{14A69F90-F987-4068-AEC5-326C984D8975}">
      <dgm:prSet phldrT="[Text]"/>
      <dgm:spPr/>
      <dgm:t>
        <a:bodyPr/>
        <a:lstStyle/>
        <a:p>
          <a:r>
            <a:rPr lang="en-US" dirty="0"/>
            <a:t>AVSC</a:t>
          </a:r>
        </a:p>
      </dgm:t>
    </dgm:pt>
    <dgm:pt modelId="{448EE98D-D16D-4F46-BCF1-57A8EDBA363F}" type="parTrans" cxnId="{BC9D52A8-CB0A-422A-87E9-6796AAFE7D47}">
      <dgm:prSet/>
      <dgm:spPr/>
      <dgm:t>
        <a:bodyPr/>
        <a:lstStyle/>
        <a:p>
          <a:endParaRPr lang="en-US"/>
        </a:p>
      </dgm:t>
    </dgm:pt>
    <dgm:pt modelId="{CCA61400-2FA8-4ABD-8914-CB2664E765FD}" type="sibTrans" cxnId="{BC9D52A8-CB0A-422A-87E9-6796AAFE7D47}">
      <dgm:prSet/>
      <dgm:spPr/>
      <dgm:t>
        <a:bodyPr/>
        <a:lstStyle/>
        <a:p>
          <a:endParaRPr lang="en-US"/>
        </a:p>
      </dgm:t>
    </dgm:pt>
    <dgm:pt modelId="{9F52011B-741C-43E4-9238-22E67C33C2E3}">
      <dgm:prSet phldrT="[Text]"/>
      <dgm:spPr/>
      <dgm:t>
        <a:bodyPr/>
        <a:lstStyle/>
        <a:p>
          <a:r>
            <a:rPr lang="en-US" dirty="0"/>
            <a:t>ISO</a:t>
          </a:r>
        </a:p>
      </dgm:t>
    </dgm:pt>
    <dgm:pt modelId="{D70F772C-6B04-4DBF-A565-9AEC0B376716}" type="parTrans" cxnId="{A2405BC8-6D67-48C9-8E27-FBB5F807D2B4}">
      <dgm:prSet/>
      <dgm:spPr/>
      <dgm:t>
        <a:bodyPr/>
        <a:lstStyle/>
        <a:p>
          <a:endParaRPr lang="en-US"/>
        </a:p>
      </dgm:t>
    </dgm:pt>
    <dgm:pt modelId="{BD3FDFDC-C06D-4136-84AB-5374B17B362F}" type="sibTrans" cxnId="{A2405BC8-6D67-48C9-8E27-FBB5F807D2B4}">
      <dgm:prSet/>
      <dgm:spPr/>
      <dgm:t>
        <a:bodyPr/>
        <a:lstStyle/>
        <a:p>
          <a:endParaRPr lang="en-US"/>
        </a:p>
      </dgm:t>
    </dgm:pt>
    <dgm:pt modelId="{3FFC5DCB-CB40-4038-AE15-05E1956C31CC}" type="pres">
      <dgm:prSet presAssocID="{8C067B46-BAB8-4A71-9DF8-B2E8B994086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45FBB43-EC74-4A37-92F1-DE3858759523}" type="pres">
      <dgm:prSet presAssocID="{89E1547B-A78C-41F8-9549-6F7931BCA27F}" presName="centerShape" presStyleLbl="node0" presStyleIdx="0" presStyleCnt="1"/>
      <dgm:spPr/>
    </dgm:pt>
    <dgm:pt modelId="{69A89609-93BC-417B-8200-7FDE6B97DEAB}" type="pres">
      <dgm:prSet presAssocID="{4FA363D8-EBA2-42DB-B64E-956994AABA66}" presName="parTrans" presStyleLbl="sibTrans2D1" presStyleIdx="0" presStyleCnt="4"/>
      <dgm:spPr/>
    </dgm:pt>
    <dgm:pt modelId="{CB1DA2C8-2317-4BFF-ACD3-98788B7EA7F8}" type="pres">
      <dgm:prSet presAssocID="{4FA363D8-EBA2-42DB-B64E-956994AABA66}" presName="connectorText" presStyleLbl="sibTrans2D1" presStyleIdx="0" presStyleCnt="4"/>
      <dgm:spPr/>
    </dgm:pt>
    <dgm:pt modelId="{E1965280-5F68-4226-B997-EE0DFD1B0193}" type="pres">
      <dgm:prSet presAssocID="{9527E984-128A-4696-9E10-E901E60A2FD3}" presName="node" presStyleLbl="node1" presStyleIdx="0" presStyleCnt="4">
        <dgm:presLayoutVars>
          <dgm:bulletEnabled val="1"/>
        </dgm:presLayoutVars>
      </dgm:prSet>
      <dgm:spPr/>
    </dgm:pt>
    <dgm:pt modelId="{B9456BBE-F0C1-4A74-9AE3-C318688832C0}" type="pres">
      <dgm:prSet presAssocID="{1549C75B-2F04-4960-A27A-0BC3E2FB5EA9}" presName="parTrans" presStyleLbl="sibTrans2D1" presStyleIdx="1" presStyleCnt="4"/>
      <dgm:spPr/>
    </dgm:pt>
    <dgm:pt modelId="{86EF5556-C41E-44F1-9E61-C8110C4728A4}" type="pres">
      <dgm:prSet presAssocID="{1549C75B-2F04-4960-A27A-0BC3E2FB5EA9}" presName="connectorText" presStyleLbl="sibTrans2D1" presStyleIdx="1" presStyleCnt="4"/>
      <dgm:spPr/>
    </dgm:pt>
    <dgm:pt modelId="{40EF8469-22CC-4109-84C0-8FEC5E0F1B0E}" type="pres">
      <dgm:prSet presAssocID="{8531C400-1DD3-403E-ACB6-447CBD21CE62}" presName="node" presStyleLbl="node1" presStyleIdx="1" presStyleCnt="4">
        <dgm:presLayoutVars>
          <dgm:bulletEnabled val="1"/>
        </dgm:presLayoutVars>
      </dgm:prSet>
      <dgm:spPr/>
    </dgm:pt>
    <dgm:pt modelId="{8391AAD0-6534-4783-8075-8DDBC54C8214}" type="pres">
      <dgm:prSet presAssocID="{448EE98D-D16D-4F46-BCF1-57A8EDBA363F}" presName="parTrans" presStyleLbl="sibTrans2D1" presStyleIdx="2" presStyleCnt="4"/>
      <dgm:spPr/>
    </dgm:pt>
    <dgm:pt modelId="{1E048D42-71D0-4CE5-9A9A-F36A86B21556}" type="pres">
      <dgm:prSet presAssocID="{448EE98D-D16D-4F46-BCF1-57A8EDBA363F}" presName="connectorText" presStyleLbl="sibTrans2D1" presStyleIdx="2" presStyleCnt="4"/>
      <dgm:spPr/>
    </dgm:pt>
    <dgm:pt modelId="{E8829A38-6CFD-45E2-BEC1-0A0B3391EDB2}" type="pres">
      <dgm:prSet presAssocID="{14A69F90-F987-4068-AEC5-326C984D8975}" presName="node" presStyleLbl="node1" presStyleIdx="2" presStyleCnt="4">
        <dgm:presLayoutVars>
          <dgm:bulletEnabled val="1"/>
        </dgm:presLayoutVars>
      </dgm:prSet>
      <dgm:spPr/>
    </dgm:pt>
    <dgm:pt modelId="{D71B4DCE-9C6B-4B99-A1D0-834521B5F8F7}" type="pres">
      <dgm:prSet presAssocID="{D70F772C-6B04-4DBF-A565-9AEC0B376716}" presName="parTrans" presStyleLbl="sibTrans2D1" presStyleIdx="3" presStyleCnt="4"/>
      <dgm:spPr/>
    </dgm:pt>
    <dgm:pt modelId="{1AE0D18F-25F2-432A-AF11-C6AAB8D0DEEC}" type="pres">
      <dgm:prSet presAssocID="{D70F772C-6B04-4DBF-A565-9AEC0B376716}" presName="connectorText" presStyleLbl="sibTrans2D1" presStyleIdx="3" presStyleCnt="4"/>
      <dgm:spPr/>
    </dgm:pt>
    <dgm:pt modelId="{5DC432D6-BB8B-4794-A247-8A8B10765524}" type="pres">
      <dgm:prSet presAssocID="{9F52011B-741C-43E4-9238-22E67C33C2E3}" presName="node" presStyleLbl="node1" presStyleIdx="3" presStyleCnt="4">
        <dgm:presLayoutVars>
          <dgm:bulletEnabled val="1"/>
        </dgm:presLayoutVars>
      </dgm:prSet>
      <dgm:spPr/>
    </dgm:pt>
  </dgm:ptLst>
  <dgm:cxnLst>
    <dgm:cxn modelId="{78E39704-5AFE-4409-BF72-40554F95061D}" srcId="{8C067B46-BAB8-4A71-9DF8-B2E8B994086B}" destId="{89E1547B-A78C-41F8-9549-6F7931BCA27F}" srcOrd="0" destOrd="0" parTransId="{59771B9B-A301-4023-BE48-C523AEEA4821}" sibTransId="{ED001621-27A3-4250-8100-DEEB30EFF815}"/>
    <dgm:cxn modelId="{ED438F27-A37A-4FAD-8404-AF5180C69A5C}" type="presOf" srcId="{1549C75B-2F04-4960-A27A-0BC3E2FB5EA9}" destId="{B9456BBE-F0C1-4A74-9AE3-C318688832C0}" srcOrd="0" destOrd="0" presId="urn:microsoft.com/office/officeart/2005/8/layout/radial5"/>
    <dgm:cxn modelId="{45C6B74D-A4EC-40BE-B59C-3FD994481A13}" type="presOf" srcId="{14A69F90-F987-4068-AEC5-326C984D8975}" destId="{E8829A38-6CFD-45E2-BEC1-0A0B3391EDB2}" srcOrd="0" destOrd="0" presId="urn:microsoft.com/office/officeart/2005/8/layout/radial5"/>
    <dgm:cxn modelId="{C499C14D-719C-48C4-8D5A-83554C5A3B73}" type="presOf" srcId="{8C067B46-BAB8-4A71-9DF8-B2E8B994086B}" destId="{3FFC5DCB-CB40-4038-AE15-05E1956C31CC}" srcOrd="0" destOrd="0" presId="urn:microsoft.com/office/officeart/2005/8/layout/radial5"/>
    <dgm:cxn modelId="{2C1F274F-452B-4611-B2A4-FE2F852BD60E}" type="presOf" srcId="{4FA363D8-EBA2-42DB-B64E-956994AABA66}" destId="{69A89609-93BC-417B-8200-7FDE6B97DEAB}" srcOrd="0" destOrd="0" presId="urn:microsoft.com/office/officeart/2005/8/layout/radial5"/>
    <dgm:cxn modelId="{B2C9D455-8008-493C-90B2-024E2B9BA0FC}" type="presOf" srcId="{9527E984-128A-4696-9E10-E901E60A2FD3}" destId="{E1965280-5F68-4226-B997-EE0DFD1B0193}" srcOrd="0" destOrd="0" presId="urn:microsoft.com/office/officeart/2005/8/layout/radial5"/>
    <dgm:cxn modelId="{77FFF355-41EC-4162-8893-52635382CF25}" type="presOf" srcId="{89E1547B-A78C-41F8-9549-6F7931BCA27F}" destId="{F45FBB43-EC74-4A37-92F1-DE3858759523}" srcOrd="0" destOrd="0" presId="urn:microsoft.com/office/officeart/2005/8/layout/radial5"/>
    <dgm:cxn modelId="{7E39327B-F939-4577-B324-1D5FBD287367}" type="presOf" srcId="{D70F772C-6B04-4DBF-A565-9AEC0B376716}" destId="{1AE0D18F-25F2-432A-AF11-C6AAB8D0DEEC}" srcOrd="1" destOrd="0" presId="urn:microsoft.com/office/officeart/2005/8/layout/radial5"/>
    <dgm:cxn modelId="{9803FE7D-16D9-42BF-A994-47DA412CC7BC}" srcId="{89E1547B-A78C-41F8-9549-6F7931BCA27F}" destId="{8531C400-1DD3-403E-ACB6-447CBD21CE62}" srcOrd="1" destOrd="0" parTransId="{1549C75B-2F04-4960-A27A-0BC3E2FB5EA9}" sibTransId="{C6FF7BB4-FCFE-42BC-8DBE-E00D9B0DB654}"/>
    <dgm:cxn modelId="{77763782-2A47-4196-B562-2A047F9A4152}" type="presOf" srcId="{9F52011B-741C-43E4-9238-22E67C33C2E3}" destId="{5DC432D6-BB8B-4794-A247-8A8B10765524}" srcOrd="0" destOrd="0" presId="urn:microsoft.com/office/officeart/2005/8/layout/radial5"/>
    <dgm:cxn modelId="{49B6548A-10E8-42E7-AA6B-49F7D8769EB0}" type="presOf" srcId="{4FA363D8-EBA2-42DB-B64E-956994AABA66}" destId="{CB1DA2C8-2317-4BFF-ACD3-98788B7EA7F8}" srcOrd="1" destOrd="0" presId="urn:microsoft.com/office/officeart/2005/8/layout/radial5"/>
    <dgm:cxn modelId="{6E56298D-C476-4AB1-9E90-6C12342E9E8C}" srcId="{89E1547B-A78C-41F8-9549-6F7931BCA27F}" destId="{9527E984-128A-4696-9E10-E901E60A2FD3}" srcOrd="0" destOrd="0" parTransId="{4FA363D8-EBA2-42DB-B64E-956994AABA66}" sibTransId="{AA893CFE-BEA1-42F6-9385-23EAA158C979}"/>
    <dgm:cxn modelId="{BC9D52A8-CB0A-422A-87E9-6796AAFE7D47}" srcId="{89E1547B-A78C-41F8-9549-6F7931BCA27F}" destId="{14A69F90-F987-4068-AEC5-326C984D8975}" srcOrd="2" destOrd="0" parTransId="{448EE98D-D16D-4F46-BCF1-57A8EDBA363F}" sibTransId="{CCA61400-2FA8-4ABD-8914-CB2664E765FD}"/>
    <dgm:cxn modelId="{7FFAD6AE-2ED9-4BA0-8BFE-4A5670003714}" type="presOf" srcId="{1549C75B-2F04-4960-A27A-0BC3E2FB5EA9}" destId="{86EF5556-C41E-44F1-9E61-C8110C4728A4}" srcOrd="1" destOrd="0" presId="urn:microsoft.com/office/officeart/2005/8/layout/radial5"/>
    <dgm:cxn modelId="{1ABBF6B1-DF51-4F9B-BD88-CC353E89EC87}" type="presOf" srcId="{8531C400-1DD3-403E-ACB6-447CBD21CE62}" destId="{40EF8469-22CC-4109-84C0-8FEC5E0F1B0E}" srcOrd="0" destOrd="0" presId="urn:microsoft.com/office/officeart/2005/8/layout/radial5"/>
    <dgm:cxn modelId="{968290BD-A742-4655-A8BA-D1F3F79B0D41}" type="presOf" srcId="{448EE98D-D16D-4F46-BCF1-57A8EDBA363F}" destId="{1E048D42-71D0-4CE5-9A9A-F36A86B21556}" srcOrd="1" destOrd="0" presId="urn:microsoft.com/office/officeart/2005/8/layout/radial5"/>
    <dgm:cxn modelId="{A2405BC8-6D67-48C9-8E27-FBB5F807D2B4}" srcId="{89E1547B-A78C-41F8-9549-6F7931BCA27F}" destId="{9F52011B-741C-43E4-9238-22E67C33C2E3}" srcOrd="3" destOrd="0" parTransId="{D70F772C-6B04-4DBF-A565-9AEC0B376716}" sibTransId="{BD3FDFDC-C06D-4136-84AB-5374B17B362F}"/>
    <dgm:cxn modelId="{584F05D9-1487-4CF2-9C9F-562E298EF4D6}" type="presOf" srcId="{448EE98D-D16D-4F46-BCF1-57A8EDBA363F}" destId="{8391AAD0-6534-4783-8075-8DDBC54C8214}" srcOrd="0" destOrd="0" presId="urn:microsoft.com/office/officeart/2005/8/layout/radial5"/>
    <dgm:cxn modelId="{5F9990F2-C1DB-47C4-BF8B-BD78CB5456A2}" type="presOf" srcId="{D70F772C-6B04-4DBF-A565-9AEC0B376716}" destId="{D71B4DCE-9C6B-4B99-A1D0-834521B5F8F7}" srcOrd="0" destOrd="0" presId="urn:microsoft.com/office/officeart/2005/8/layout/radial5"/>
    <dgm:cxn modelId="{65F133B3-F928-4CA7-8471-4E3BE18B1328}" type="presParOf" srcId="{3FFC5DCB-CB40-4038-AE15-05E1956C31CC}" destId="{F45FBB43-EC74-4A37-92F1-DE3858759523}" srcOrd="0" destOrd="0" presId="urn:microsoft.com/office/officeart/2005/8/layout/radial5"/>
    <dgm:cxn modelId="{BEA7D324-5AFF-4CB8-95C9-980B0C758741}" type="presParOf" srcId="{3FFC5DCB-CB40-4038-AE15-05E1956C31CC}" destId="{69A89609-93BC-417B-8200-7FDE6B97DEAB}" srcOrd="1" destOrd="0" presId="urn:microsoft.com/office/officeart/2005/8/layout/radial5"/>
    <dgm:cxn modelId="{23A52A53-6B31-48E8-BB45-56AE2C359DB7}" type="presParOf" srcId="{69A89609-93BC-417B-8200-7FDE6B97DEAB}" destId="{CB1DA2C8-2317-4BFF-ACD3-98788B7EA7F8}" srcOrd="0" destOrd="0" presId="urn:microsoft.com/office/officeart/2005/8/layout/radial5"/>
    <dgm:cxn modelId="{85BFC701-F6E0-498D-8E10-23ABB040B0A7}" type="presParOf" srcId="{3FFC5DCB-CB40-4038-AE15-05E1956C31CC}" destId="{E1965280-5F68-4226-B997-EE0DFD1B0193}" srcOrd="2" destOrd="0" presId="urn:microsoft.com/office/officeart/2005/8/layout/radial5"/>
    <dgm:cxn modelId="{372B4167-D545-45FF-B803-45201C32DCE2}" type="presParOf" srcId="{3FFC5DCB-CB40-4038-AE15-05E1956C31CC}" destId="{B9456BBE-F0C1-4A74-9AE3-C318688832C0}" srcOrd="3" destOrd="0" presId="urn:microsoft.com/office/officeart/2005/8/layout/radial5"/>
    <dgm:cxn modelId="{62907661-381D-4C1A-BEC7-519F62EA62EC}" type="presParOf" srcId="{B9456BBE-F0C1-4A74-9AE3-C318688832C0}" destId="{86EF5556-C41E-44F1-9E61-C8110C4728A4}" srcOrd="0" destOrd="0" presId="urn:microsoft.com/office/officeart/2005/8/layout/radial5"/>
    <dgm:cxn modelId="{7085F166-1FEA-4E9B-B381-692451C0165D}" type="presParOf" srcId="{3FFC5DCB-CB40-4038-AE15-05E1956C31CC}" destId="{40EF8469-22CC-4109-84C0-8FEC5E0F1B0E}" srcOrd="4" destOrd="0" presId="urn:microsoft.com/office/officeart/2005/8/layout/radial5"/>
    <dgm:cxn modelId="{63655A06-4607-4CB0-B0EB-1E5F18E81DB9}" type="presParOf" srcId="{3FFC5DCB-CB40-4038-AE15-05E1956C31CC}" destId="{8391AAD0-6534-4783-8075-8DDBC54C8214}" srcOrd="5" destOrd="0" presId="urn:microsoft.com/office/officeart/2005/8/layout/radial5"/>
    <dgm:cxn modelId="{BE97A9D0-8625-4A83-B316-5E5F7AB5A5CD}" type="presParOf" srcId="{8391AAD0-6534-4783-8075-8DDBC54C8214}" destId="{1E048D42-71D0-4CE5-9A9A-F36A86B21556}" srcOrd="0" destOrd="0" presId="urn:microsoft.com/office/officeart/2005/8/layout/radial5"/>
    <dgm:cxn modelId="{5FDEFF96-14B9-49CD-BD10-1D196FB7913F}" type="presParOf" srcId="{3FFC5DCB-CB40-4038-AE15-05E1956C31CC}" destId="{E8829A38-6CFD-45E2-BEC1-0A0B3391EDB2}" srcOrd="6" destOrd="0" presId="urn:microsoft.com/office/officeart/2005/8/layout/radial5"/>
    <dgm:cxn modelId="{8756E76C-BD98-4314-A9EC-E0A74A568134}" type="presParOf" srcId="{3FFC5DCB-CB40-4038-AE15-05E1956C31CC}" destId="{D71B4DCE-9C6B-4B99-A1D0-834521B5F8F7}" srcOrd="7" destOrd="0" presId="urn:microsoft.com/office/officeart/2005/8/layout/radial5"/>
    <dgm:cxn modelId="{5F2DA4A8-AEE0-46E0-BCC7-6B88F1BCC4C7}" type="presParOf" srcId="{D71B4DCE-9C6B-4B99-A1D0-834521B5F8F7}" destId="{1AE0D18F-25F2-432A-AF11-C6AAB8D0DEEC}" srcOrd="0" destOrd="0" presId="urn:microsoft.com/office/officeart/2005/8/layout/radial5"/>
    <dgm:cxn modelId="{C074CBA0-54B6-4917-905F-10B11395AA27}" type="presParOf" srcId="{3FFC5DCB-CB40-4038-AE15-05E1956C31CC}" destId="{5DC432D6-BB8B-4794-A247-8A8B1076552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E6855C-571F-49E5-BDB0-14C85B7A96F4}">
      <dsp:nvSpPr>
        <dsp:cNvPr id="0" name=""/>
        <dsp:cNvSpPr/>
      </dsp:nvSpPr>
      <dsp:spPr>
        <a:xfrm rot="5400000">
          <a:off x="6444620" y="-2611725"/>
          <a:ext cx="1075171" cy="657148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>
              <a:solidFill>
                <a:srgbClr val="FF0000"/>
              </a:solidFill>
            </a:rPr>
            <a:t>understanding the key components and elements of an effective Safety  Management System (SMS)</a:t>
          </a:r>
        </a:p>
      </dsp:txBody>
      <dsp:txXfrm rot="-5400000">
        <a:off x="3696462" y="188919"/>
        <a:ext cx="6519002" cy="970199"/>
      </dsp:txXfrm>
    </dsp:sp>
    <dsp:sp modelId="{871A27A9-2743-4F01-B715-C97B3CBAE7F0}">
      <dsp:nvSpPr>
        <dsp:cNvPr id="0" name=""/>
        <dsp:cNvSpPr/>
      </dsp:nvSpPr>
      <dsp:spPr>
        <a:xfrm>
          <a:off x="0" y="2036"/>
          <a:ext cx="3696462" cy="13439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>
              <a:solidFill>
                <a:schemeClr val="bg1"/>
              </a:solidFill>
            </a:rPr>
            <a:t>To Assist</a:t>
          </a:r>
        </a:p>
      </dsp:txBody>
      <dsp:txXfrm>
        <a:off x="65607" y="67643"/>
        <a:ext cx="3565248" cy="1212750"/>
      </dsp:txXfrm>
    </dsp:sp>
    <dsp:sp modelId="{4ED71F56-B27D-4BEE-8943-AFE605186FDF}">
      <dsp:nvSpPr>
        <dsp:cNvPr id="0" name=""/>
        <dsp:cNvSpPr/>
      </dsp:nvSpPr>
      <dsp:spPr>
        <a:xfrm rot="5400000">
          <a:off x="6444620" y="-1200562"/>
          <a:ext cx="1075171" cy="6571488"/>
        </a:xfrm>
        <a:prstGeom prst="round2SameRect">
          <a:avLst/>
        </a:prstGeom>
        <a:solidFill>
          <a:schemeClr val="accent5">
            <a:tint val="40000"/>
            <a:alpha val="90000"/>
            <a:hueOff val="-9504694"/>
            <a:satOff val="35631"/>
            <a:lumOff val="245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9504694"/>
              <a:satOff val="35631"/>
              <a:lumOff val="245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>
              <a:solidFill>
                <a:srgbClr val="FF0000"/>
              </a:solidFill>
            </a:rPr>
            <a:t>a general understanding of practices and skills for the development of the SMS</a:t>
          </a:r>
        </a:p>
      </dsp:txBody>
      <dsp:txXfrm rot="-5400000">
        <a:off x="3696462" y="1600082"/>
        <a:ext cx="6519002" cy="970199"/>
      </dsp:txXfrm>
    </dsp:sp>
    <dsp:sp modelId="{24716D25-98E9-44F9-A648-7CD3E086392F}">
      <dsp:nvSpPr>
        <dsp:cNvPr id="0" name=""/>
        <dsp:cNvSpPr/>
      </dsp:nvSpPr>
      <dsp:spPr>
        <a:xfrm>
          <a:off x="0" y="1413199"/>
          <a:ext cx="3696462" cy="1343964"/>
        </a:xfrm>
        <a:prstGeom prst="roundRect">
          <a:avLst/>
        </a:prstGeom>
        <a:solidFill>
          <a:schemeClr val="accent5">
            <a:hueOff val="-9077295"/>
            <a:satOff val="23809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>
              <a:solidFill>
                <a:schemeClr val="bg1"/>
              </a:solidFill>
            </a:rPr>
            <a:t>To develop</a:t>
          </a:r>
        </a:p>
      </dsp:txBody>
      <dsp:txXfrm>
        <a:off x="65607" y="1478806"/>
        <a:ext cx="3565248" cy="1212750"/>
      </dsp:txXfrm>
    </dsp:sp>
    <dsp:sp modelId="{E4226D27-6F70-44E3-AA2F-B238A3EC85B6}">
      <dsp:nvSpPr>
        <dsp:cNvPr id="0" name=""/>
        <dsp:cNvSpPr/>
      </dsp:nvSpPr>
      <dsp:spPr>
        <a:xfrm rot="5400000">
          <a:off x="6444620" y="210600"/>
          <a:ext cx="1075171" cy="6571488"/>
        </a:xfrm>
        <a:prstGeom prst="round2SameRect">
          <a:avLst/>
        </a:prstGeom>
        <a:solidFill>
          <a:schemeClr val="accent5">
            <a:tint val="40000"/>
            <a:alpha val="90000"/>
            <a:hueOff val="-19009387"/>
            <a:satOff val="71261"/>
            <a:lumOff val="490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9009387"/>
              <a:satOff val="71261"/>
              <a:lumOff val="490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>
              <a:solidFill>
                <a:srgbClr val="FF0000"/>
              </a:solidFill>
            </a:rPr>
            <a:t>a range of information and references for the implementation of the SMS</a:t>
          </a:r>
        </a:p>
      </dsp:txBody>
      <dsp:txXfrm rot="-5400000">
        <a:off x="3696462" y="3011244"/>
        <a:ext cx="6519002" cy="970199"/>
      </dsp:txXfrm>
    </dsp:sp>
    <dsp:sp modelId="{8AADF75D-1098-4A74-8CB8-4EF2FD61E6B5}">
      <dsp:nvSpPr>
        <dsp:cNvPr id="0" name=""/>
        <dsp:cNvSpPr/>
      </dsp:nvSpPr>
      <dsp:spPr>
        <a:xfrm>
          <a:off x="0" y="2824362"/>
          <a:ext cx="3696462" cy="1343964"/>
        </a:xfrm>
        <a:prstGeom prst="roundRect">
          <a:avLst/>
        </a:prstGeom>
        <a:solidFill>
          <a:schemeClr val="accent5">
            <a:hueOff val="-18154590"/>
            <a:satOff val="47617"/>
            <a:lumOff val="47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>
              <a:solidFill>
                <a:schemeClr val="bg1"/>
              </a:solidFill>
            </a:rPr>
            <a:t>To provide</a:t>
          </a:r>
        </a:p>
      </dsp:txBody>
      <dsp:txXfrm>
        <a:off x="65607" y="2889969"/>
        <a:ext cx="3565248" cy="12127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C33F7-01E5-4CBC-B155-17B4E71B20BA}">
      <dsp:nvSpPr>
        <dsp:cNvPr id="0" name=""/>
        <dsp:cNvSpPr/>
      </dsp:nvSpPr>
      <dsp:spPr>
        <a:xfrm>
          <a:off x="3335861" y="3248"/>
          <a:ext cx="1946182" cy="1265018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Safety Policy and Objectives (SPO): </a:t>
          </a:r>
        </a:p>
      </dsp:txBody>
      <dsp:txXfrm>
        <a:off x="3397614" y="65001"/>
        <a:ext cx="1822676" cy="1141512"/>
      </dsp:txXfrm>
    </dsp:sp>
    <dsp:sp modelId="{60131DCD-2267-412E-9B0F-8114710ABA18}">
      <dsp:nvSpPr>
        <dsp:cNvPr id="0" name=""/>
        <dsp:cNvSpPr/>
      </dsp:nvSpPr>
      <dsp:spPr>
        <a:xfrm>
          <a:off x="2220299" y="635757"/>
          <a:ext cx="4177307" cy="4177307"/>
        </a:xfrm>
        <a:custGeom>
          <a:avLst/>
          <a:gdLst/>
          <a:ahLst/>
          <a:cxnLst/>
          <a:rect l="0" t="0" r="0" b="0"/>
          <a:pathLst>
            <a:path>
              <a:moveTo>
                <a:pt x="3330017" y="408924"/>
              </a:moveTo>
              <a:arcTo wR="2088653" hR="2088653" stAng="18387922" swAng="1632579"/>
            </a:path>
          </a:pathLst>
        </a:custGeom>
        <a:noFill/>
        <a:ln w="6350" cap="flat" cmpd="sng" algn="ctr">
          <a:solidFill>
            <a:schemeClr val="accent4">
              <a:shade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6B583-4E00-41E7-B8D9-4334659F6AEB}">
      <dsp:nvSpPr>
        <dsp:cNvPr id="0" name=""/>
        <dsp:cNvSpPr/>
      </dsp:nvSpPr>
      <dsp:spPr>
        <a:xfrm>
          <a:off x="5424515" y="2091901"/>
          <a:ext cx="1946182" cy="1265018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Safety Risk Management (SRM): </a:t>
          </a:r>
        </a:p>
      </dsp:txBody>
      <dsp:txXfrm>
        <a:off x="5486268" y="2153654"/>
        <a:ext cx="1822676" cy="1141512"/>
      </dsp:txXfrm>
    </dsp:sp>
    <dsp:sp modelId="{9926EA70-3175-4E2B-92F6-262DDB818AF0}">
      <dsp:nvSpPr>
        <dsp:cNvPr id="0" name=""/>
        <dsp:cNvSpPr/>
      </dsp:nvSpPr>
      <dsp:spPr>
        <a:xfrm>
          <a:off x="2220299" y="635757"/>
          <a:ext cx="4177307" cy="4177307"/>
        </a:xfrm>
        <a:custGeom>
          <a:avLst/>
          <a:gdLst/>
          <a:ahLst/>
          <a:cxnLst/>
          <a:rect l="0" t="0" r="0" b="0"/>
          <a:pathLst>
            <a:path>
              <a:moveTo>
                <a:pt x="3960699" y="3014892"/>
              </a:moveTo>
              <a:arcTo wR="2088653" hR="2088653" stAng="1579500" swAng="1632579"/>
            </a:path>
          </a:pathLst>
        </a:custGeom>
        <a:noFill/>
        <a:ln w="6350" cap="flat" cmpd="sng" algn="ctr">
          <a:solidFill>
            <a:schemeClr val="accent4">
              <a:shade val="90000"/>
              <a:hueOff val="-88442"/>
              <a:satOff val="-22840"/>
              <a:lumOff val="1674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D045CD-C0D6-4730-A8E5-6648522096F0}">
      <dsp:nvSpPr>
        <dsp:cNvPr id="0" name=""/>
        <dsp:cNvSpPr/>
      </dsp:nvSpPr>
      <dsp:spPr>
        <a:xfrm>
          <a:off x="3335861" y="4180555"/>
          <a:ext cx="1946182" cy="1265018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Safety Assurance (SA): </a:t>
          </a:r>
        </a:p>
      </dsp:txBody>
      <dsp:txXfrm>
        <a:off x="3397614" y="4242308"/>
        <a:ext cx="1822676" cy="1141512"/>
      </dsp:txXfrm>
    </dsp:sp>
    <dsp:sp modelId="{3F485988-5F7C-40A0-A88A-6A0F21D47C4A}">
      <dsp:nvSpPr>
        <dsp:cNvPr id="0" name=""/>
        <dsp:cNvSpPr/>
      </dsp:nvSpPr>
      <dsp:spPr>
        <a:xfrm>
          <a:off x="2220299" y="635757"/>
          <a:ext cx="4177307" cy="4177307"/>
        </a:xfrm>
        <a:custGeom>
          <a:avLst/>
          <a:gdLst/>
          <a:ahLst/>
          <a:cxnLst/>
          <a:rect l="0" t="0" r="0" b="0"/>
          <a:pathLst>
            <a:path>
              <a:moveTo>
                <a:pt x="847290" y="3768382"/>
              </a:moveTo>
              <a:arcTo wR="2088653" hR="2088653" stAng="7587922" swAng="1632579"/>
            </a:path>
          </a:pathLst>
        </a:custGeom>
        <a:noFill/>
        <a:ln w="6350" cap="flat" cmpd="sng" algn="ctr">
          <a:solidFill>
            <a:schemeClr val="accent4">
              <a:shade val="90000"/>
              <a:hueOff val="-176884"/>
              <a:satOff val="-45680"/>
              <a:lumOff val="33499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C132B6-B6D1-4700-A489-02914D8E9A73}">
      <dsp:nvSpPr>
        <dsp:cNvPr id="0" name=""/>
        <dsp:cNvSpPr/>
      </dsp:nvSpPr>
      <dsp:spPr>
        <a:xfrm>
          <a:off x="1247208" y="2091901"/>
          <a:ext cx="1946182" cy="1265018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Safety Promotion (SP): </a:t>
          </a:r>
        </a:p>
      </dsp:txBody>
      <dsp:txXfrm>
        <a:off x="1308961" y="2153654"/>
        <a:ext cx="1822676" cy="1141512"/>
      </dsp:txXfrm>
    </dsp:sp>
    <dsp:sp modelId="{E571306B-88ED-4BF1-A254-FF6645949F85}">
      <dsp:nvSpPr>
        <dsp:cNvPr id="0" name=""/>
        <dsp:cNvSpPr/>
      </dsp:nvSpPr>
      <dsp:spPr>
        <a:xfrm>
          <a:off x="2220299" y="635757"/>
          <a:ext cx="4177307" cy="4177307"/>
        </a:xfrm>
        <a:custGeom>
          <a:avLst/>
          <a:gdLst/>
          <a:ahLst/>
          <a:cxnLst/>
          <a:rect l="0" t="0" r="0" b="0"/>
          <a:pathLst>
            <a:path>
              <a:moveTo>
                <a:pt x="216607" y="1162414"/>
              </a:moveTo>
              <a:arcTo wR="2088653" hR="2088653" stAng="12379500" swAng="1632579"/>
            </a:path>
          </a:pathLst>
        </a:custGeom>
        <a:noFill/>
        <a:ln w="6350" cap="flat" cmpd="sng" algn="ctr">
          <a:solidFill>
            <a:schemeClr val="accent4">
              <a:shade val="90000"/>
              <a:hueOff val="-265325"/>
              <a:satOff val="-68520"/>
              <a:lumOff val="5024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5FBB43-EC74-4A37-92F1-DE3858759523}">
      <dsp:nvSpPr>
        <dsp:cNvPr id="0" name=""/>
        <dsp:cNvSpPr/>
      </dsp:nvSpPr>
      <dsp:spPr>
        <a:xfrm>
          <a:off x="2336400" y="1537345"/>
          <a:ext cx="1095671" cy="10956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References</a:t>
          </a:r>
        </a:p>
      </dsp:txBody>
      <dsp:txXfrm>
        <a:off x="2496857" y="1697802"/>
        <a:ext cx="774757" cy="774757"/>
      </dsp:txXfrm>
    </dsp:sp>
    <dsp:sp modelId="{69A89609-93BC-417B-8200-7FDE6B97DEAB}">
      <dsp:nvSpPr>
        <dsp:cNvPr id="0" name=""/>
        <dsp:cNvSpPr/>
      </dsp:nvSpPr>
      <dsp:spPr>
        <a:xfrm rot="16200000">
          <a:off x="2767765" y="1137917"/>
          <a:ext cx="232942" cy="372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2802707" y="1247365"/>
        <a:ext cx="163059" cy="223516"/>
      </dsp:txXfrm>
    </dsp:sp>
    <dsp:sp modelId="{E1965280-5F68-4226-B997-EE0DFD1B0193}">
      <dsp:nvSpPr>
        <dsp:cNvPr id="0" name=""/>
        <dsp:cNvSpPr/>
      </dsp:nvSpPr>
      <dsp:spPr>
        <a:xfrm>
          <a:off x="2336400" y="2160"/>
          <a:ext cx="1095671" cy="10956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RAILWAYS</a:t>
          </a:r>
        </a:p>
      </dsp:txBody>
      <dsp:txXfrm>
        <a:off x="2496857" y="162617"/>
        <a:ext cx="774757" cy="774757"/>
      </dsp:txXfrm>
    </dsp:sp>
    <dsp:sp modelId="{B9456BBE-F0C1-4A74-9AE3-C318688832C0}">
      <dsp:nvSpPr>
        <dsp:cNvPr id="0" name=""/>
        <dsp:cNvSpPr/>
      </dsp:nvSpPr>
      <dsp:spPr>
        <a:xfrm>
          <a:off x="3528765" y="1898917"/>
          <a:ext cx="232942" cy="372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410398"/>
            <a:satOff val="-5234"/>
            <a:lumOff val="-54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3528765" y="1973423"/>
        <a:ext cx="163059" cy="223516"/>
      </dsp:txXfrm>
    </dsp:sp>
    <dsp:sp modelId="{40EF8469-22CC-4109-84C0-8FEC5E0F1B0E}">
      <dsp:nvSpPr>
        <dsp:cNvPr id="0" name=""/>
        <dsp:cNvSpPr/>
      </dsp:nvSpPr>
      <dsp:spPr>
        <a:xfrm>
          <a:off x="3871585" y="1537345"/>
          <a:ext cx="1095671" cy="1095671"/>
        </a:xfrm>
        <a:prstGeom prst="ellipse">
          <a:avLst/>
        </a:prstGeom>
        <a:solidFill>
          <a:schemeClr val="accent3">
            <a:hueOff val="-410398"/>
            <a:satOff val="-5234"/>
            <a:lumOff val="-54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AVIATION</a:t>
          </a:r>
        </a:p>
      </dsp:txBody>
      <dsp:txXfrm>
        <a:off x="4032042" y="1697802"/>
        <a:ext cx="774757" cy="774757"/>
      </dsp:txXfrm>
    </dsp:sp>
    <dsp:sp modelId="{8391AAD0-6534-4783-8075-8DDBC54C8214}">
      <dsp:nvSpPr>
        <dsp:cNvPr id="0" name=""/>
        <dsp:cNvSpPr/>
      </dsp:nvSpPr>
      <dsp:spPr>
        <a:xfrm rot="5400000">
          <a:off x="2767765" y="2659917"/>
          <a:ext cx="232942" cy="372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820795"/>
            <a:satOff val="-10468"/>
            <a:lumOff val="-109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2802707" y="2699482"/>
        <a:ext cx="163059" cy="223516"/>
      </dsp:txXfrm>
    </dsp:sp>
    <dsp:sp modelId="{E8829A38-6CFD-45E2-BEC1-0A0B3391EDB2}">
      <dsp:nvSpPr>
        <dsp:cNvPr id="0" name=""/>
        <dsp:cNvSpPr/>
      </dsp:nvSpPr>
      <dsp:spPr>
        <a:xfrm>
          <a:off x="2336400" y="3072530"/>
          <a:ext cx="1095671" cy="1095671"/>
        </a:xfrm>
        <a:prstGeom prst="ellipse">
          <a:avLst/>
        </a:prstGeom>
        <a:solidFill>
          <a:schemeClr val="accent3">
            <a:hueOff val="-820795"/>
            <a:satOff val="-10468"/>
            <a:lumOff val="-109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AVSC</a:t>
          </a:r>
        </a:p>
      </dsp:txBody>
      <dsp:txXfrm>
        <a:off x="2496857" y="3232987"/>
        <a:ext cx="774757" cy="774757"/>
      </dsp:txXfrm>
    </dsp:sp>
    <dsp:sp modelId="{D71B4DCE-9C6B-4B99-A1D0-834521B5F8F7}">
      <dsp:nvSpPr>
        <dsp:cNvPr id="0" name=""/>
        <dsp:cNvSpPr/>
      </dsp:nvSpPr>
      <dsp:spPr>
        <a:xfrm rot="10800000">
          <a:off x="2006765" y="1898917"/>
          <a:ext cx="232942" cy="3725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1231193"/>
            <a:satOff val="-15702"/>
            <a:lumOff val="-164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2076648" y="1973423"/>
        <a:ext cx="163059" cy="223516"/>
      </dsp:txXfrm>
    </dsp:sp>
    <dsp:sp modelId="{5DC432D6-BB8B-4794-A247-8A8B10765524}">
      <dsp:nvSpPr>
        <dsp:cNvPr id="0" name=""/>
        <dsp:cNvSpPr/>
      </dsp:nvSpPr>
      <dsp:spPr>
        <a:xfrm>
          <a:off x="801215" y="1537345"/>
          <a:ext cx="1095671" cy="1095671"/>
        </a:xfrm>
        <a:prstGeom prst="ellipse">
          <a:avLst/>
        </a:prstGeom>
        <a:solidFill>
          <a:schemeClr val="accent3">
            <a:hueOff val="-1231193"/>
            <a:satOff val="-15702"/>
            <a:lumOff val="-164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ISO</a:t>
          </a:r>
        </a:p>
      </dsp:txBody>
      <dsp:txXfrm>
        <a:off x="961672" y="1697802"/>
        <a:ext cx="774757" cy="774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6BBFC8-3BB5-4DD4-9DB1-C23F772958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11D6FD-28DE-4F59-BB44-56A07EEE61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dirty="0"/>
              <a:t>28 mei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2DE29-1A5B-494B-B06C-1C07956E5C5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A44E2-782B-4A1A-8714-9C2F48B938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89A0D-FF82-4E4E-83A6-6EA63B178EA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886086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dirty="0"/>
              <a:t>28 mei 2021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4"/>
            <a:r>
              <a:rPr lang="nl-NL" dirty="0" err="1"/>
              <a:t>Fifth</a:t>
            </a:r>
            <a:r>
              <a:rPr lang="nl-NL" dirty="0"/>
              <a:t>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87F5A-F381-42A9-88CC-5335FB18E824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071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4EA9785-0BE8-4AA8-B987-74DD507D39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8998" y="2944814"/>
            <a:ext cx="4084200" cy="1655762"/>
          </a:xfrm>
        </p:spPr>
        <p:txBody>
          <a:bodyPr>
            <a:noAutofit/>
          </a:bodyPr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44BFA09-74CE-48FC-A94C-A46E3F9C4069}"/>
              </a:ext>
            </a:extLst>
          </p:cNvPr>
          <p:cNvSpPr>
            <a:spLocks noGrp="1"/>
          </p:cNvSpPr>
          <p:nvPr>
            <p:ph type="pic" idx="20"/>
          </p:nvPr>
        </p:nvSpPr>
        <p:spPr>
          <a:xfrm>
            <a:off x="0" y="720000"/>
            <a:ext cx="6625080" cy="5418000"/>
          </a:xfrm>
          <a:custGeom>
            <a:avLst/>
            <a:gdLst>
              <a:gd name="connsiteX0" fmla="*/ 2384987 w 6625080"/>
              <a:gd name="connsiteY0" fmla="*/ 5164230 h 5418000"/>
              <a:gd name="connsiteX1" fmla="*/ 3290467 w 6625080"/>
              <a:gd name="connsiteY1" fmla="*/ 5164230 h 5418000"/>
              <a:gd name="connsiteX2" fmla="*/ 4194614 w 6625080"/>
              <a:gd name="connsiteY2" fmla="*/ 5164230 h 5418000"/>
              <a:gd name="connsiteX3" fmla="*/ 4111934 w 6625080"/>
              <a:gd name="connsiteY3" fmla="*/ 5252400 h 5418000"/>
              <a:gd name="connsiteX4" fmla="*/ 3207787 w 6625080"/>
              <a:gd name="connsiteY4" fmla="*/ 5252400 h 5418000"/>
              <a:gd name="connsiteX5" fmla="*/ 2303640 w 6625080"/>
              <a:gd name="connsiteY5" fmla="*/ 5252400 h 5418000"/>
              <a:gd name="connsiteX6" fmla="*/ 2534345 w 6625080"/>
              <a:gd name="connsiteY6" fmla="*/ 4996836 h 5418000"/>
              <a:gd name="connsiteX7" fmla="*/ 3439826 w 6625080"/>
              <a:gd name="connsiteY7" fmla="*/ 4996836 h 5418000"/>
              <a:gd name="connsiteX8" fmla="*/ 4346640 w 6625080"/>
              <a:gd name="connsiteY8" fmla="*/ 4996836 h 5418000"/>
              <a:gd name="connsiteX9" fmla="*/ 4263960 w 6625080"/>
              <a:gd name="connsiteY9" fmla="*/ 5088839 h 5418000"/>
              <a:gd name="connsiteX10" fmla="*/ 3357146 w 6625080"/>
              <a:gd name="connsiteY10" fmla="*/ 5088839 h 5418000"/>
              <a:gd name="connsiteX11" fmla="*/ 2451665 w 6625080"/>
              <a:gd name="connsiteY11" fmla="*/ 5088839 h 5418000"/>
              <a:gd name="connsiteX12" fmla="*/ 6624000 w 6625080"/>
              <a:gd name="connsiteY12" fmla="*/ 719999 h 5418000"/>
              <a:gd name="connsiteX13" fmla="*/ 6625080 w 6625080"/>
              <a:gd name="connsiteY13" fmla="*/ 719999 h 5418000"/>
              <a:gd name="connsiteX14" fmla="*/ 6625080 w 6625080"/>
              <a:gd name="connsiteY14" fmla="*/ 4919525 h 5418000"/>
              <a:gd name="connsiteX15" fmla="*/ 1862580 w 6625080"/>
              <a:gd name="connsiteY15" fmla="*/ 4919525 h 5418000"/>
              <a:gd name="connsiteX16" fmla="*/ 1497455 w 6625080"/>
              <a:gd name="connsiteY16" fmla="*/ 5325925 h 5418000"/>
              <a:gd name="connsiteX17" fmla="*/ 3138930 w 6625080"/>
              <a:gd name="connsiteY17" fmla="*/ 5325925 h 5418000"/>
              <a:gd name="connsiteX18" fmla="*/ 4045393 w 6625080"/>
              <a:gd name="connsiteY18" fmla="*/ 5325925 h 5418000"/>
              <a:gd name="connsiteX19" fmla="*/ 3962843 w 6625080"/>
              <a:gd name="connsiteY19" fmla="*/ 5418000 h 5418000"/>
              <a:gd name="connsiteX20" fmla="*/ 1054543 w 6625080"/>
              <a:gd name="connsiteY20" fmla="*/ 5418000 h 5418000"/>
              <a:gd name="connsiteX21" fmla="*/ 1503805 w 6625080"/>
              <a:gd name="connsiteY21" fmla="*/ 4919525 h 5418000"/>
              <a:gd name="connsiteX22" fmla="*/ 1291080 w 6625080"/>
              <a:gd name="connsiteY22" fmla="*/ 4919525 h 5418000"/>
              <a:gd name="connsiteX23" fmla="*/ 841818 w 6625080"/>
              <a:gd name="connsiteY23" fmla="*/ 5418000 h 5418000"/>
              <a:gd name="connsiteX24" fmla="*/ 0 w 6625080"/>
              <a:gd name="connsiteY24" fmla="*/ 5418000 h 5418000"/>
              <a:gd name="connsiteX25" fmla="*/ 0 w 6625080"/>
              <a:gd name="connsiteY25" fmla="*/ 5170350 h 5418000"/>
              <a:gd name="connsiteX26" fmla="*/ 851343 w 6625080"/>
              <a:gd name="connsiteY26" fmla="*/ 5170350 h 5418000"/>
              <a:gd name="connsiteX27" fmla="*/ 987868 w 6625080"/>
              <a:gd name="connsiteY27" fmla="*/ 5021125 h 5418000"/>
              <a:gd name="connsiteX28" fmla="*/ 0 w 6625080"/>
              <a:gd name="connsiteY28" fmla="*/ 5021125 h 5418000"/>
              <a:gd name="connsiteX29" fmla="*/ 0 w 6625080"/>
              <a:gd name="connsiteY29" fmla="*/ 720725 h 5418000"/>
              <a:gd name="connsiteX30" fmla="*/ 3304860 w 6625080"/>
              <a:gd name="connsiteY30" fmla="*/ 720725 h 5418000"/>
              <a:gd name="connsiteX31" fmla="*/ 6624000 w 6625080"/>
              <a:gd name="connsiteY31" fmla="*/ 720725 h 5418000"/>
              <a:gd name="connsiteX32" fmla="*/ 3304860 w 6625080"/>
              <a:gd name="connsiteY32" fmla="*/ 0 h 5418000"/>
              <a:gd name="connsiteX33" fmla="*/ 6625080 w 6625080"/>
              <a:gd name="connsiteY33" fmla="*/ 0 h 5418000"/>
              <a:gd name="connsiteX34" fmla="*/ 6625080 w 6625080"/>
              <a:gd name="connsiteY34" fmla="*/ 358706 h 5418000"/>
              <a:gd name="connsiteX35" fmla="*/ 6558405 w 6625080"/>
              <a:gd name="connsiteY35" fmla="*/ 358706 h 5418000"/>
              <a:gd name="connsiteX36" fmla="*/ 6558405 w 6625080"/>
              <a:gd name="connsiteY36" fmla="*/ 358775 h 5418000"/>
              <a:gd name="connsiteX37" fmla="*/ 3304860 w 6625080"/>
              <a:gd name="connsiteY37" fmla="*/ 358775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25080" h="5418000">
                <a:moveTo>
                  <a:pt x="2384987" y="5164230"/>
                </a:moveTo>
                <a:lnTo>
                  <a:pt x="3290467" y="5164230"/>
                </a:lnTo>
                <a:lnTo>
                  <a:pt x="4194614" y="5164230"/>
                </a:lnTo>
                <a:lnTo>
                  <a:pt x="4111934" y="5252400"/>
                </a:lnTo>
                <a:lnTo>
                  <a:pt x="3207787" y="5252400"/>
                </a:lnTo>
                <a:lnTo>
                  <a:pt x="2303640" y="5252400"/>
                </a:lnTo>
                <a:close/>
                <a:moveTo>
                  <a:pt x="2534345" y="4996836"/>
                </a:moveTo>
                <a:lnTo>
                  <a:pt x="3439826" y="4996836"/>
                </a:lnTo>
                <a:lnTo>
                  <a:pt x="4346640" y="4996836"/>
                </a:lnTo>
                <a:lnTo>
                  <a:pt x="4263960" y="5088839"/>
                </a:lnTo>
                <a:lnTo>
                  <a:pt x="3357146" y="5088839"/>
                </a:lnTo>
                <a:lnTo>
                  <a:pt x="2451665" y="5088839"/>
                </a:lnTo>
                <a:close/>
                <a:moveTo>
                  <a:pt x="6624000" y="719999"/>
                </a:moveTo>
                <a:lnTo>
                  <a:pt x="6625080" y="719999"/>
                </a:lnTo>
                <a:lnTo>
                  <a:pt x="6625080" y="4919525"/>
                </a:lnTo>
                <a:lnTo>
                  <a:pt x="1862580" y="4919525"/>
                </a:lnTo>
                <a:lnTo>
                  <a:pt x="1497455" y="5325925"/>
                </a:lnTo>
                <a:lnTo>
                  <a:pt x="3138930" y="5325925"/>
                </a:lnTo>
                <a:lnTo>
                  <a:pt x="4045393" y="5325925"/>
                </a:lnTo>
                <a:lnTo>
                  <a:pt x="3962843" y="5418000"/>
                </a:lnTo>
                <a:lnTo>
                  <a:pt x="1054543" y="5418000"/>
                </a:lnTo>
                <a:lnTo>
                  <a:pt x="1503805" y="4919525"/>
                </a:lnTo>
                <a:lnTo>
                  <a:pt x="1291080" y="4919525"/>
                </a:lnTo>
                <a:lnTo>
                  <a:pt x="841818" y="5418000"/>
                </a:lnTo>
                <a:lnTo>
                  <a:pt x="0" y="5418000"/>
                </a:lnTo>
                <a:lnTo>
                  <a:pt x="0" y="5170350"/>
                </a:lnTo>
                <a:lnTo>
                  <a:pt x="851343" y="5170350"/>
                </a:lnTo>
                <a:lnTo>
                  <a:pt x="987868" y="5021125"/>
                </a:lnTo>
                <a:lnTo>
                  <a:pt x="0" y="5021125"/>
                </a:lnTo>
                <a:lnTo>
                  <a:pt x="0" y="720725"/>
                </a:lnTo>
                <a:lnTo>
                  <a:pt x="3304860" y="720725"/>
                </a:lnTo>
                <a:lnTo>
                  <a:pt x="6624000" y="720725"/>
                </a:lnTo>
                <a:close/>
                <a:moveTo>
                  <a:pt x="3304860" y="0"/>
                </a:moveTo>
                <a:lnTo>
                  <a:pt x="6625080" y="0"/>
                </a:lnTo>
                <a:lnTo>
                  <a:pt x="6625080" y="358706"/>
                </a:lnTo>
                <a:lnTo>
                  <a:pt x="6558405" y="358706"/>
                </a:lnTo>
                <a:lnTo>
                  <a:pt x="6558405" y="358775"/>
                </a:lnTo>
                <a:lnTo>
                  <a:pt x="3304860" y="358775"/>
                </a:lnTo>
                <a:close/>
              </a:path>
            </a:pathLst>
          </a:custGeom>
          <a:noFill/>
        </p:spPr>
        <p:txBody>
          <a:bodyPr wrap="square" lIns="180000" tIns="108000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AE08C-280D-1498-6C83-717CEDE25E5A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35B4EA20-0A9A-4925-AD4C-AC8ECAC80940}" type="datetime1">
              <a:rPr lang="nl-NL" smtClean="0"/>
              <a:pPr/>
              <a:t>9-11-2023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F9A315-2935-C6CB-68F3-309F672F5CF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DEACCA-1E7F-28CC-A6FF-0844FC6AF493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B829C62-BD10-6408-2B70-FA267DE9C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5298345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Links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2200" y="720000"/>
            <a:ext cx="6289800" cy="1008000"/>
          </a:xfrm>
        </p:spPr>
        <p:txBody>
          <a:bodyPr/>
          <a:lstStyle/>
          <a:p>
            <a:r>
              <a:rPr lang="nl-NL" dirty="0"/>
              <a:t>Brede tekstkolom rechts, smal beeld/grafiek/tabel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43FE4-5C47-470B-A8A4-E4ADA60B2C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E1EFF7-0301-46FC-8DC8-E9B546C4BB7B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AEA80-ACB7-40AB-A55F-642F3F9587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F20E5-5096-4679-B0AE-105A5BD947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8561ECEA-25F2-45E5-BF2A-631BE045BF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81475" y="1728788"/>
            <a:ext cx="62898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A0F6D92B-9F8D-49A8-BB0E-3872C75D3C3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20725" y="720725"/>
            <a:ext cx="4083050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00273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Link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9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rechts, breed beeld/grafiek/tabel links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A57DA-9389-4B7F-BF7D-56F5545E2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A6FF-046E-4BE4-AEC2-0AB7EAB98508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7E5E5-8831-4A81-A2F0-9F0F0E2DA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266B1-7507-409A-A322-06AEB28DE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EF872A2F-D3A8-4941-9E73-1173568687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87075" y="1728788"/>
            <a:ext cx="40842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00C256F3-6A19-425B-86EB-49CACE406FF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20725" y="720725"/>
            <a:ext cx="6303963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94641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 Links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FABEED7B-AB45-4B14-A1C1-231CCA524D3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0" y="0"/>
            <a:ext cx="7032625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9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rechts, breed beeld/grafiek/tabel links (met grijze achtergrond)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E4BE5-559E-4ED9-ABB7-D5480C6BB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B33F-9B5B-47C3-AC93-85743C63B755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1377D0-0672-4A1A-9D59-ABFFAFFC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2D707-4412-4B74-B4B5-15CE96A3F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E3354FC-18DD-484F-ACE2-327A694206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87075" y="1728788"/>
            <a:ext cx="40842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83045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6289800" cy="1008000"/>
          </a:xfrm>
        </p:spPr>
        <p:txBody>
          <a:bodyPr/>
          <a:lstStyle/>
          <a:p>
            <a:r>
              <a:rPr lang="nl-NL" dirty="0"/>
              <a:t>Brede tekstkolom links, smal beeld/grafiek/tabel rechts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E4BB42-2B6E-4103-9B67-15A66CB0A8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327E8D-AB22-404A-B50E-B95BDDAE21CB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EAE26-64DE-413E-9495-A34118C2A5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EB830B-835E-4213-8607-D9A2916161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DC44C52-0745-4545-97CF-7BFD8101167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0725" y="1728788"/>
            <a:ext cx="6289675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75DA0B51-E210-4513-8C69-A39E36272AE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388225" y="720725"/>
            <a:ext cx="4083050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879878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links, breed beeld/grafiek/tabel rechts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2A4BF-F567-4B0B-9182-5458BB10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DDC8-C2D4-4D69-ADAD-ADC41CF9E7AA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6422-2610-46F8-B150-6E2E0184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03012-CC53-405B-A7EF-B24B9049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6AC3B79-FC39-4E94-A33C-09C307FE6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728788"/>
            <a:ext cx="408305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01E9CEF3-1DF9-4B49-B1C6-3B4F5DFDC06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65725" y="720725"/>
            <a:ext cx="6305550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50186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00986369-C656-48E1-BA4A-0D601EEA264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65725" y="0"/>
            <a:ext cx="7146478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6746FD-6872-4BAD-904F-81A61CDE4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links, breed beeld/grafiek/tabel rechts (met grijze achtergrond)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5096A1-2732-4A95-B1A0-ACEE1EFE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D123-C575-47D6-B5CF-DF5ACA307596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D879C-B045-4960-928C-9EBC6895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56A30-9931-40F8-91FA-794806A5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32EB70FE-749A-4C49-ACFE-84AFCB0109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000" y="1728788"/>
            <a:ext cx="4083775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26487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FF640-94FB-48AE-8BAC-98777170A0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Beeld, grafiek of tabel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628034-9D99-4092-BC98-97770FBB4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61E-350D-4075-B480-20643D18458C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820E37-F5A6-4C5C-AC42-CAC101F97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1E73A3-A08A-4550-AA8A-D6F3BA894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E3D4F669-DBA5-4D0A-9D6E-61B799CCA3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18744" y="1728000"/>
            <a:ext cx="10753200" cy="441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967960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Ged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DD7474E-6E42-44C5-9901-FE3094FE603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728788"/>
            <a:ext cx="12192000" cy="512921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FF640-94FB-48AE-8BAC-98777170A0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Beeld, grafiek of tabel met grijze achtergrond</a:t>
            </a:r>
          </a:p>
        </p:txBody>
      </p:sp>
      <p:sp>
        <p:nvSpPr>
          <p:cNvPr id="10" name="Tijdelijke aanduiding voor datum 9">
            <a:extLst>
              <a:ext uri="{FF2B5EF4-FFF2-40B4-BE49-F238E27FC236}">
                <a16:creationId xmlns:a16="http://schemas.microsoft.com/office/drawing/2014/main" id="{247EB293-5E89-4B4E-9149-7F71F8648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EA20-0A9A-4925-AD4C-AC8ECAC80940}" type="datetime1">
              <a:rPr lang="nl-NL" smtClean="0"/>
              <a:pPr/>
              <a:t>9-11-2023</a:t>
            </a:fld>
            <a:endParaRPr lang="nl-NL" dirty="0"/>
          </a:p>
        </p:txBody>
      </p:sp>
      <p:sp>
        <p:nvSpPr>
          <p:cNvPr id="11" name="Tijdelijke aanduiding voor voettekst 10">
            <a:extLst>
              <a:ext uri="{FF2B5EF4-FFF2-40B4-BE49-F238E27FC236}">
                <a16:creationId xmlns:a16="http://schemas.microsoft.com/office/drawing/2014/main" id="{D363239C-F80F-4E4A-96E2-3FAF5B04E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4E935A2E-57E4-4DCA-8FF0-EF3658C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58415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ED95CB-37AF-4F76-AC2B-1D9304B7D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B98D9-2B05-4072-84ED-EA29AB56496B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90CBFA-39A8-469B-87C5-32FC14E2D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C8253-3BE1-4CF4-A612-D1EA558A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4956EE8-FDEE-4ABE-8223-38EC24E55D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82800" y="720000"/>
            <a:ext cx="6289200" cy="3870661"/>
          </a:xfrm>
        </p:spPr>
        <p:txBody>
          <a:bodyPr>
            <a:noAutofit/>
          </a:bodyPr>
          <a:lstStyle>
            <a:lvl1pPr>
              <a:lnSpc>
                <a:spcPts val="3000"/>
              </a:lnSpc>
              <a:defRPr sz="2400" b="1">
                <a:solidFill>
                  <a:schemeClr val="accent1"/>
                </a:solidFill>
              </a:defRPr>
            </a:lvl1pPr>
            <a:lvl2pPr>
              <a:lnSpc>
                <a:spcPts val="3000"/>
              </a:lnSpc>
              <a:defRPr sz="2400" b="1">
                <a:solidFill>
                  <a:schemeClr val="accent1"/>
                </a:solidFill>
              </a:defRPr>
            </a:lvl2pPr>
            <a:lvl3pPr marL="0" indent="0">
              <a:lnSpc>
                <a:spcPts val="3000"/>
              </a:lnSpc>
              <a:buFont typeface="Arial" panose="020B0604020202020204" pitchFamily="34" charset="0"/>
              <a:buChar char="​"/>
              <a:defRPr sz="2400" b="1">
                <a:solidFill>
                  <a:schemeClr val="accent1"/>
                </a:solidFill>
              </a:defRPr>
            </a:lvl3pPr>
            <a:lvl4pPr marL="0" indent="0">
              <a:lnSpc>
                <a:spcPts val="3000"/>
              </a:lnSpc>
              <a:buFont typeface="Arial" panose="020B0604020202020204" pitchFamily="34" charset="0"/>
              <a:buChar char="​"/>
              <a:defRPr sz="2400" b="1">
                <a:solidFill>
                  <a:schemeClr val="accent1"/>
                </a:solidFill>
              </a:defRPr>
            </a:lvl4pPr>
            <a:lvl5pPr marL="0" indent="0">
              <a:lnSpc>
                <a:spcPts val="3000"/>
              </a:lnSpc>
              <a:buFont typeface="Arial" panose="020B0604020202020204" pitchFamily="34" charset="0"/>
              <a:buChar char="​"/>
              <a:defRPr sz="24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 dirty="0"/>
              <a:t>“Foto met quote”</a:t>
            </a:r>
          </a:p>
        </p:txBody>
      </p:sp>
      <p:sp>
        <p:nvSpPr>
          <p:cNvPr id="24" name="Picture Placeholder 22">
            <a:extLst>
              <a:ext uri="{FF2B5EF4-FFF2-40B4-BE49-F238E27FC236}">
                <a16:creationId xmlns:a16="http://schemas.microsoft.com/office/drawing/2014/main" id="{8FAA4A1B-E7CF-4D0E-8643-182D43BC2F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4802400" cy="6858000"/>
          </a:xfrm>
        </p:spPr>
        <p:txBody>
          <a:bodyPr lIns="180000" tIns="180000" rIns="0">
            <a:noAutofit/>
          </a:bodyPr>
          <a:lstStyle>
            <a:lvl1pPr algn="l">
              <a:defRPr/>
            </a:lvl1pPr>
          </a:lstStyle>
          <a:p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C1118E80-2F80-4DFF-9AB2-C10917C031B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66000" y="4854575"/>
            <a:ext cx="6306000" cy="12827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484890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Recht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Grafiek/diagram moet toelichting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2A4BF-F567-4B0B-9182-5458BB10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DDC8-C2D4-4D69-ADAD-ADC41CF9E7AA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6422-2610-46F8-B150-6E2E0184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03012-CC53-405B-A7EF-B24B9049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6AC3B79-FC39-4E94-A33C-09C307FE6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728788"/>
            <a:ext cx="408305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grafiek 8">
            <a:extLst>
              <a:ext uri="{FF2B5EF4-FFF2-40B4-BE49-F238E27FC236}">
                <a16:creationId xmlns:a16="http://schemas.microsoft.com/office/drawing/2014/main" id="{DA119519-DCC1-4011-AD8D-D45CD160057C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65725" y="720725"/>
            <a:ext cx="7026275" cy="541655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313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5A6B-F22C-4928-97E7-F53C920A27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88999" y="1439999"/>
            <a:ext cx="4084199" cy="1407975"/>
          </a:xfrm>
        </p:spPr>
        <p:txBody>
          <a:bodyPr anchor="t" anchorCtr="0">
            <a:no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l-NL" dirty="0"/>
              <a:t>Titel presentatie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A9785-0BE8-4AA8-B987-74DD507D39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8998" y="2944814"/>
            <a:ext cx="4084200" cy="1655762"/>
          </a:xfrm>
        </p:spPr>
        <p:txBody>
          <a:bodyPr>
            <a:noAutofit/>
          </a:bodyPr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D4718CF-8F37-4596-A731-91EF377AC82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88998" y="5898960"/>
            <a:ext cx="1860002" cy="239040"/>
          </a:xfrm>
        </p:spPr>
        <p:txBody>
          <a:bodyPr anchor="b" anchorCtr="0">
            <a:noAutofit/>
          </a:bodyPr>
          <a:lstStyle>
            <a:lvl1pPr>
              <a:lnSpc>
                <a:spcPts val="2000"/>
              </a:lnSpc>
              <a:defRPr sz="1600"/>
            </a:lvl1pPr>
          </a:lstStyle>
          <a:p>
            <a:fld id="{4AC35D69-285A-494D-BE3C-024FE95F852D}" type="datetime4">
              <a:rPr lang="nl-NL" smtClean="0"/>
              <a:t>9 november 2023</a:t>
            </a:fld>
            <a:endParaRPr lang="nl-NL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3D91ED1-CE58-406F-AB1C-C95D658C90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166000" y="6313492"/>
            <a:ext cx="4084200" cy="184666"/>
          </a:xfrm>
        </p:spPr>
        <p:txBody>
          <a:bodyPr>
            <a:noAutofit/>
          </a:bodyPr>
          <a:lstStyle/>
          <a:p>
            <a:endParaRPr lang="nl-NL" dirty="0"/>
          </a:p>
        </p:txBody>
      </p:sp>
      <p:sp>
        <p:nvSpPr>
          <p:cNvPr id="38" name="Text Placeholder 18">
            <a:extLst>
              <a:ext uri="{FF2B5EF4-FFF2-40B4-BE49-F238E27FC236}">
                <a16:creationId xmlns:a16="http://schemas.microsoft.com/office/drawing/2014/main" id="{ECBD9D8A-2EF0-448A-A790-A722DD82FE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8800" y="450000"/>
            <a:ext cx="1598400" cy="5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15" b="15"/>
            </a:stretch>
          </a:blipFill>
        </p:spPr>
        <p:txBody>
          <a:bodyPr/>
          <a:lstStyle>
            <a:lvl1pPr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​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44BFA09-74CE-48FC-A94C-A46E3F9C4069}"/>
              </a:ext>
            </a:extLst>
          </p:cNvPr>
          <p:cNvSpPr>
            <a:spLocks noGrp="1"/>
          </p:cNvSpPr>
          <p:nvPr>
            <p:ph type="pic" idx="20"/>
          </p:nvPr>
        </p:nvSpPr>
        <p:spPr>
          <a:xfrm>
            <a:off x="0" y="720000"/>
            <a:ext cx="6625080" cy="5418000"/>
          </a:xfrm>
          <a:custGeom>
            <a:avLst/>
            <a:gdLst>
              <a:gd name="connsiteX0" fmla="*/ 2384987 w 6625080"/>
              <a:gd name="connsiteY0" fmla="*/ 5164230 h 5418000"/>
              <a:gd name="connsiteX1" fmla="*/ 3290467 w 6625080"/>
              <a:gd name="connsiteY1" fmla="*/ 5164230 h 5418000"/>
              <a:gd name="connsiteX2" fmla="*/ 4194614 w 6625080"/>
              <a:gd name="connsiteY2" fmla="*/ 5164230 h 5418000"/>
              <a:gd name="connsiteX3" fmla="*/ 4111934 w 6625080"/>
              <a:gd name="connsiteY3" fmla="*/ 5252400 h 5418000"/>
              <a:gd name="connsiteX4" fmla="*/ 3207787 w 6625080"/>
              <a:gd name="connsiteY4" fmla="*/ 5252400 h 5418000"/>
              <a:gd name="connsiteX5" fmla="*/ 2303640 w 6625080"/>
              <a:gd name="connsiteY5" fmla="*/ 5252400 h 5418000"/>
              <a:gd name="connsiteX6" fmla="*/ 2534345 w 6625080"/>
              <a:gd name="connsiteY6" fmla="*/ 4996836 h 5418000"/>
              <a:gd name="connsiteX7" fmla="*/ 3439826 w 6625080"/>
              <a:gd name="connsiteY7" fmla="*/ 4996836 h 5418000"/>
              <a:gd name="connsiteX8" fmla="*/ 4346640 w 6625080"/>
              <a:gd name="connsiteY8" fmla="*/ 4996836 h 5418000"/>
              <a:gd name="connsiteX9" fmla="*/ 4263960 w 6625080"/>
              <a:gd name="connsiteY9" fmla="*/ 5088839 h 5418000"/>
              <a:gd name="connsiteX10" fmla="*/ 3357146 w 6625080"/>
              <a:gd name="connsiteY10" fmla="*/ 5088839 h 5418000"/>
              <a:gd name="connsiteX11" fmla="*/ 2451665 w 6625080"/>
              <a:gd name="connsiteY11" fmla="*/ 5088839 h 5418000"/>
              <a:gd name="connsiteX12" fmla="*/ 6624000 w 6625080"/>
              <a:gd name="connsiteY12" fmla="*/ 719999 h 5418000"/>
              <a:gd name="connsiteX13" fmla="*/ 6625080 w 6625080"/>
              <a:gd name="connsiteY13" fmla="*/ 719999 h 5418000"/>
              <a:gd name="connsiteX14" fmla="*/ 6625080 w 6625080"/>
              <a:gd name="connsiteY14" fmla="*/ 4919525 h 5418000"/>
              <a:gd name="connsiteX15" fmla="*/ 1862580 w 6625080"/>
              <a:gd name="connsiteY15" fmla="*/ 4919525 h 5418000"/>
              <a:gd name="connsiteX16" fmla="*/ 1497455 w 6625080"/>
              <a:gd name="connsiteY16" fmla="*/ 5325925 h 5418000"/>
              <a:gd name="connsiteX17" fmla="*/ 3138930 w 6625080"/>
              <a:gd name="connsiteY17" fmla="*/ 5325925 h 5418000"/>
              <a:gd name="connsiteX18" fmla="*/ 4045393 w 6625080"/>
              <a:gd name="connsiteY18" fmla="*/ 5325925 h 5418000"/>
              <a:gd name="connsiteX19" fmla="*/ 3962843 w 6625080"/>
              <a:gd name="connsiteY19" fmla="*/ 5418000 h 5418000"/>
              <a:gd name="connsiteX20" fmla="*/ 1054543 w 6625080"/>
              <a:gd name="connsiteY20" fmla="*/ 5418000 h 5418000"/>
              <a:gd name="connsiteX21" fmla="*/ 1503805 w 6625080"/>
              <a:gd name="connsiteY21" fmla="*/ 4919525 h 5418000"/>
              <a:gd name="connsiteX22" fmla="*/ 1291080 w 6625080"/>
              <a:gd name="connsiteY22" fmla="*/ 4919525 h 5418000"/>
              <a:gd name="connsiteX23" fmla="*/ 841818 w 6625080"/>
              <a:gd name="connsiteY23" fmla="*/ 5418000 h 5418000"/>
              <a:gd name="connsiteX24" fmla="*/ 0 w 6625080"/>
              <a:gd name="connsiteY24" fmla="*/ 5418000 h 5418000"/>
              <a:gd name="connsiteX25" fmla="*/ 0 w 6625080"/>
              <a:gd name="connsiteY25" fmla="*/ 5170350 h 5418000"/>
              <a:gd name="connsiteX26" fmla="*/ 851343 w 6625080"/>
              <a:gd name="connsiteY26" fmla="*/ 5170350 h 5418000"/>
              <a:gd name="connsiteX27" fmla="*/ 987868 w 6625080"/>
              <a:gd name="connsiteY27" fmla="*/ 5021125 h 5418000"/>
              <a:gd name="connsiteX28" fmla="*/ 0 w 6625080"/>
              <a:gd name="connsiteY28" fmla="*/ 5021125 h 5418000"/>
              <a:gd name="connsiteX29" fmla="*/ 0 w 6625080"/>
              <a:gd name="connsiteY29" fmla="*/ 720725 h 5418000"/>
              <a:gd name="connsiteX30" fmla="*/ 3304860 w 6625080"/>
              <a:gd name="connsiteY30" fmla="*/ 720725 h 5418000"/>
              <a:gd name="connsiteX31" fmla="*/ 6624000 w 6625080"/>
              <a:gd name="connsiteY31" fmla="*/ 720725 h 5418000"/>
              <a:gd name="connsiteX32" fmla="*/ 3304860 w 6625080"/>
              <a:gd name="connsiteY32" fmla="*/ 0 h 5418000"/>
              <a:gd name="connsiteX33" fmla="*/ 6625080 w 6625080"/>
              <a:gd name="connsiteY33" fmla="*/ 0 h 5418000"/>
              <a:gd name="connsiteX34" fmla="*/ 6625080 w 6625080"/>
              <a:gd name="connsiteY34" fmla="*/ 358706 h 5418000"/>
              <a:gd name="connsiteX35" fmla="*/ 6558405 w 6625080"/>
              <a:gd name="connsiteY35" fmla="*/ 358706 h 5418000"/>
              <a:gd name="connsiteX36" fmla="*/ 6558405 w 6625080"/>
              <a:gd name="connsiteY36" fmla="*/ 358775 h 5418000"/>
              <a:gd name="connsiteX37" fmla="*/ 3304860 w 6625080"/>
              <a:gd name="connsiteY37" fmla="*/ 358775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25080" h="5418000">
                <a:moveTo>
                  <a:pt x="2384987" y="5164230"/>
                </a:moveTo>
                <a:lnTo>
                  <a:pt x="3290467" y="5164230"/>
                </a:lnTo>
                <a:lnTo>
                  <a:pt x="4194614" y="5164230"/>
                </a:lnTo>
                <a:lnTo>
                  <a:pt x="4111934" y="5252400"/>
                </a:lnTo>
                <a:lnTo>
                  <a:pt x="3207787" y="5252400"/>
                </a:lnTo>
                <a:lnTo>
                  <a:pt x="2303640" y="5252400"/>
                </a:lnTo>
                <a:close/>
                <a:moveTo>
                  <a:pt x="2534345" y="4996836"/>
                </a:moveTo>
                <a:lnTo>
                  <a:pt x="3439826" y="4996836"/>
                </a:lnTo>
                <a:lnTo>
                  <a:pt x="4346640" y="4996836"/>
                </a:lnTo>
                <a:lnTo>
                  <a:pt x="4263960" y="5088839"/>
                </a:lnTo>
                <a:lnTo>
                  <a:pt x="3357146" y="5088839"/>
                </a:lnTo>
                <a:lnTo>
                  <a:pt x="2451665" y="5088839"/>
                </a:lnTo>
                <a:close/>
                <a:moveTo>
                  <a:pt x="6624000" y="719999"/>
                </a:moveTo>
                <a:lnTo>
                  <a:pt x="6625080" y="719999"/>
                </a:lnTo>
                <a:lnTo>
                  <a:pt x="6625080" y="4919525"/>
                </a:lnTo>
                <a:lnTo>
                  <a:pt x="1862580" y="4919525"/>
                </a:lnTo>
                <a:lnTo>
                  <a:pt x="1497455" y="5325925"/>
                </a:lnTo>
                <a:lnTo>
                  <a:pt x="3138930" y="5325925"/>
                </a:lnTo>
                <a:lnTo>
                  <a:pt x="4045393" y="5325925"/>
                </a:lnTo>
                <a:lnTo>
                  <a:pt x="3962843" y="5418000"/>
                </a:lnTo>
                <a:lnTo>
                  <a:pt x="1054543" y="5418000"/>
                </a:lnTo>
                <a:lnTo>
                  <a:pt x="1503805" y="4919525"/>
                </a:lnTo>
                <a:lnTo>
                  <a:pt x="1291080" y="4919525"/>
                </a:lnTo>
                <a:lnTo>
                  <a:pt x="841818" y="5418000"/>
                </a:lnTo>
                <a:lnTo>
                  <a:pt x="0" y="5418000"/>
                </a:lnTo>
                <a:lnTo>
                  <a:pt x="0" y="5170350"/>
                </a:lnTo>
                <a:lnTo>
                  <a:pt x="851343" y="5170350"/>
                </a:lnTo>
                <a:lnTo>
                  <a:pt x="987868" y="5021125"/>
                </a:lnTo>
                <a:lnTo>
                  <a:pt x="0" y="5021125"/>
                </a:lnTo>
                <a:lnTo>
                  <a:pt x="0" y="720725"/>
                </a:lnTo>
                <a:lnTo>
                  <a:pt x="3304860" y="720725"/>
                </a:lnTo>
                <a:lnTo>
                  <a:pt x="6624000" y="720725"/>
                </a:lnTo>
                <a:close/>
                <a:moveTo>
                  <a:pt x="3304860" y="0"/>
                </a:moveTo>
                <a:lnTo>
                  <a:pt x="6625080" y="0"/>
                </a:lnTo>
                <a:lnTo>
                  <a:pt x="6625080" y="358706"/>
                </a:lnTo>
                <a:lnTo>
                  <a:pt x="6558405" y="358706"/>
                </a:lnTo>
                <a:lnTo>
                  <a:pt x="6558405" y="358775"/>
                </a:lnTo>
                <a:lnTo>
                  <a:pt x="3304860" y="35877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180000" tIns="108000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</p:spTree>
    <p:extLst>
      <p:ext uri="{BB962C8B-B14F-4D97-AF65-F5344CB8AC3E}">
        <p14:creationId xmlns:p14="http://schemas.microsoft.com/office/powerpoint/2010/main" val="4063498564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oud Recht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918CA9FD-0E26-435D-BE2C-805112D08A63}"/>
              </a:ext>
            </a:extLst>
          </p:cNvPr>
          <p:cNvSpPr/>
          <p:nvPr userDrawn="1"/>
        </p:nvSpPr>
        <p:spPr>
          <a:xfrm>
            <a:off x="5165725" y="1"/>
            <a:ext cx="7026275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Grafiek/diagram moet toelichting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2A4BF-F567-4B0B-9182-5458BB10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DDC8-C2D4-4D69-ADAD-ADC41CF9E7AA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6422-2610-46F8-B150-6E2E0184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03012-CC53-405B-A7EF-B24B9049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6AC3B79-FC39-4E94-A33C-09C307FE6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728788"/>
            <a:ext cx="408305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grafiek 8">
            <a:extLst>
              <a:ext uri="{FF2B5EF4-FFF2-40B4-BE49-F238E27FC236}">
                <a16:creationId xmlns:a16="http://schemas.microsoft.com/office/drawing/2014/main" id="{DA119519-DCC1-4011-AD8D-D45CD160057C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65725" y="720725"/>
            <a:ext cx="7026275" cy="541655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960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Links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2200" y="720000"/>
            <a:ext cx="6289800" cy="1008000"/>
          </a:xfrm>
        </p:spPr>
        <p:txBody>
          <a:bodyPr/>
          <a:lstStyle/>
          <a:p>
            <a:r>
              <a:rPr lang="nl-NL" dirty="0"/>
              <a:t>Grafiek/diagram met toelichting rechts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43FE4-5C47-470B-A8A4-E4ADA60B2C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E1EFF7-0301-46FC-8DC8-E9B546C4BB7B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AEA80-ACB7-40AB-A55F-642F3F9587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F20E5-5096-4679-B0AE-105A5BD947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8561ECEA-25F2-45E5-BF2A-631BE045BF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81475" y="1728788"/>
            <a:ext cx="62898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230C91F-CD5C-4FF2-A610-269AACFC34B4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720000" y="720001"/>
            <a:ext cx="4083775" cy="541727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123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667B7D-C81B-4787-97D3-4E7FEB2D0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3D20A-8421-461C-840C-3E26391D64D6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A7BA4D1-ED95-42F7-A012-8D75EED46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40DFD2-98A4-4CFB-B03A-34C1E72A1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E16AAA23-D782-4D18-8623-18FDCDE80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00" y="720000"/>
            <a:ext cx="10753200" cy="100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AF0A021-F563-4483-ABD4-D365D1803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800" y="1728000"/>
            <a:ext cx="10753200" cy="441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Kop</a:t>
            </a:r>
          </a:p>
          <a:p>
            <a:pPr lvl="2"/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/>
              <a:t>Kop</a:t>
            </a:r>
          </a:p>
          <a:p>
            <a:pPr lvl="6"/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lvl="7"/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2197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115987"/>
            <a:ext cx="2158583" cy="74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601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041036"/>
            <a:ext cx="2128603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086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5A6B-F22C-4928-97E7-F53C920A27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88999" y="1439999"/>
            <a:ext cx="4084199" cy="1407975"/>
          </a:xfrm>
        </p:spPr>
        <p:txBody>
          <a:bodyPr anchor="t" anchorCtr="0">
            <a:no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l-NL" dirty="0"/>
              <a:t>Titel presentatie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A9785-0BE8-4AA8-B987-74DD507D39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8998" y="2944814"/>
            <a:ext cx="4084200" cy="1655762"/>
          </a:xfrm>
        </p:spPr>
        <p:txBody>
          <a:bodyPr>
            <a:noAutofit/>
          </a:bodyPr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D4718CF-8F37-4596-A731-91EF377AC82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88998" y="5898960"/>
            <a:ext cx="1860002" cy="239040"/>
          </a:xfrm>
        </p:spPr>
        <p:txBody>
          <a:bodyPr anchor="b" anchorCtr="0">
            <a:noAutofit/>
          </a:bodyPr>
          <a:lstStyle>
            <a:lvl1pPr>
              <a:lnSpc>
                <a:spcPts val="2000"/>
              </a:lnSpc>
              <a:defRPr sz="1600"/>
            </a:lvl1pPr>
          </a:lstStyle>
          <a:p>
            <a:fld id="{4AC35D69-285A-494D-BE3C-024FE95F852D}" type="datetime4">
              <a:rPr lang="nl-NL" smtClean="0"/>
              <a:t>9 november 2023</a:t>
            </a:fld>
            <a:endParaRPr lang="nl-NL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3D91ED1-CE58-406F-AB1C-C95D658C90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166000" y="6313492"/>
            <a:ext cx="4084200" cy="184666"/>
          </a:xfrm>
        </p:spPr>
        <p:txBody>
          <a:bodyPr>
            <a:noAutofit/>
          </a:bodyPr>
          <a:lstStyle/>
          <a:p>
            <a:endParaRPr lang="nl-NL" dirty="0"/>
          </a:p>
        </p:txBody>
      </p:sp>
      <p:sp>
        <p:nvSpPr>
          <p:cNvPr id="38" name="Text Placeholder 18">
            <a:extLst>
              <a:ext uri="{FF2B5EF4-FFF2-40B4-BE49-F238E27FC236}">
                <a16:creationId xmlns:a16="http://schemas.microsoft.com/office/drawing/2014/main" id="{ECBD9D8A-2EF0-448A-A790-A722DD82FE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8800" y="450000"/>
            <a:ext cx="1598400" cy="5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15" b="15"/>
            </a:stretch>
          </a:blipFill>
        </p:spPr>
        <p:txBody>
          <a:bodyPr/>
          <a:lstStyle>
            <a:lvl1pPr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​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44BFA09-74CE-48FC-A94C-A46E3F9C4069}"/>
              </a:ext>
            </a:extLst>
          </p:cNvPr>
          <p:cNvSpPr>
            <a:spLocks noGrp="1"/>
          </p:cNvSpPr>
          <p:nvPr>
            <p:ph type="pic" idx="20"/>
          </p:nvPr>
        </p:nvSpPr>
        <p:spPr>
          <a:xfrm>
            <a:off x="0" y="720000"/>
            <a:ext cx="6625080" cy="5418000"/>
          </a:xfrm>
          <a:custGeom>
            <a:avLst/>
            <a:gdLst>
              <a:gd name="connsiteX0" fmla="*/ 2384987 w 6625080"/>
              <a:gd name="connsiteY0" fmla="*/ 5164230 h 5418000"/>
              <a:gd name="connsiteX1" fmla="*/ 3290467 w 6625080"/>
              <a:gd name="connsiteY1" fmla="*/ 5164230 h 5418000"/>
              <a:gd name="connsiteX2" fmla="*/ 4194614 w 6625080"/>
              <a:gd name="connsiteY2" fmla="*/ 5164230 h 5418000"/>
              <a:gd name="connsiteX3" fmla="*/ 4111934 w 6625080"/>
              <a:gd name="connsiteY3" fmla="*/ 5252400 h 5418000"/>
              <a:gd name="connsiteX4" fmla="*/ 3207787 w 6625080"/>
              <a:gd name="connsiteY4" fmla="*/ 5252400 h 5418000"/>
              <a:gd name="connsiteX5" fmla="*/ 2303640 w 6625080"/>
              <a:gd name="connsiteY5" fmla="*/ 5252400 h 5418000"/>
              <a:gd name="connsiteX6" fmla="*/ 2534345 w 6625080"/>
              <a:gd name="connsiteY6" fmla="*/ 4996836 h 5418000"/>
              <a:gd name="connsiteX7" fmla="*/ 3439826 w 6625080"/>
              <a:gd name="connsiteY7" fmla="*/ 4996836 h 5418000"/>
              <a:gd name="connsiteX8" fmla="*/ 4346640 w 6625080"/>
              <a:gd name="connsiteY8" fmla="*/ 4996836 h 5418000"/>
              <a:gd name="connsiteX9" fmla="*/ 4263960 w 6625080"/>
              <a:gd name="connsiteY9" fmla="*/ 5088839 h 5418000"/>
              <a:gd name="connsiteX10" fmla="*/ 3357146 w 6625080"/>
              <a:gd name="connsiteY10" fmla="*/ 5088839 h 5418000"/>
              <a:gd name="connsiteX11" fmla="*/ 2451665 w 6625080"/>
              <a:gd name="connsiteY11" fmla="*/ 5088839 h 5418000"/>
              <a:gd name="connsiteX12" fmla="*/ 6624000 w 6625080"/>
              <a:gd name="connsiteY12" fmla="*/ 719999 h 5418000"/>
              <a:gd name="connsiteX13" fmla="*/ 6625080 w 6625080"/>
              <a:gd name="connsiteY13" fmla="*/ 719999 h 5418000"/>
              <a:gd name="connsiteX14" fmla="*/ 6625080 w 6625080"/>
              <a:gd name="connsiteY14" fmla="*/ 4919525 h 5418000"/>
              <a:gd name="connsiteX15" fmla="*/ 1862580 w 6625080"/>
              <a:gd name="connsiteY15" fmla="*/ 4919525 h 5418000"/>
              <a:gd name="connsiteX16" fmla="*/ 1497455 w 6625080"/>
              <a:gd name="connsiteY16" fmla="*/ 5325925 h 5418000"/>
              <a:gd name="connsiteX17" fmla="*/ 3138930 w 6625080"/>
              <a:gd name="connsiteY17" fmla="*/ 5325925 h 5418000"/>
              <a:gd name="connsiteX18" fmla="*/ 4045393 w 6625080"/>
              <a:gd name="connsiteY18" fmla="*/ 5325925 h 5418000"/>
              <a:gd name="connsiteX19" fmla="*/ 3962843 w 6625080"/>
              <a:gd name="connsiteY19" fmla="*/ 5418000 h 5418000"/>
              <a:gd name="connsiteX20" fmla="*/ 1054543 w 6625080"/>
              <a:gd name="connsiteY20" fmla="*/ 5418000 h 5418000"/>
              <a:gd name="connsiteX21" fmla="*/ 1503805 w 6625080"/>
              <a:gd name="connsiteY21" fmla="*/ 4919525 h 5418000"/>
              <a:gd name="connsiteX22" fmla="*/ 1291080 w 6625080"/>
              <a:gd name="connsiteY22" fmla="*/ 4919525 h 5418000"/>
              <a:gd name="connsiteX23" fmla="*/ 841818 w 6625080"/>
              <a:gd name="connsiteY23" fmla="*/ 5418000 h 5418000"/>
              <a:gd name="connsiteX24" fmla="*/ 0 w 6625080"/>
              <a:gd name="connsiteY24" fmla="*/ 5418000 h 5418000"/>
              <a:gd name="connsiteX25" fmla="*/ 0 w 6625080"/>
              <a:gd name="connsiteY25" fmla="*/ 5170350 h 5418000"/>
              <a:gd name="connsiteX26" fmla="*/ 851343 w 6625080"/>
              <a:gd name="connsiteY26" fmla="*/ 5170350 h 5418000"/>
              <a:gd name="connsiteX27" fmla="*/ 987868 w 6625080"/>
              <a:gd name="connsiteY27" fmla="*/ 5021125 h 5418000"/>
              <a:gd name="connsiteX28" fmla="*/ 0 w 6625080"/>
              <a:gd name="connsiteY28" fmla="*/ 5021125 h 5418000"/>
              <a:gd name="connsiteX29" fmla="*/ 0 w 6625080"/>
              <a:gd name="connsiteY29" fmla="*/ 720725 h 5418000"/>
              <a:gd name="connsiteX30" fmla="*/ 3304860 w 6625080"/>
              <a:gd name="connsiteY30" fmla="*/ 720725 h 5418000"/>
              <a:gd name="connsiteX31" fmla="*/ 6624000 w 6625080"/>
              <a:gd name="connsiteY31" fmla="*/ 720725 h 5418000"/>
              <a:gd name="connsiteX32" fmla="*/ 3304860 w 6625080"/>
              <a:gd name="connsiteY32" fmla="*/ 0 h 5418000"/>
              <a:gd name="connsiteX33" fmla="*/ 6625080 w 6625080"/>
              <a:gd name="connsiteY33" fmla="*/ 0 h 5418000"/>
              <a:gd name="connsiteX34" fmla="*/ 6625080 w 6625080"/>
              <a:gd name="connsiteY34" fmla="*/ 358706 h 5418000"/>
              <a:gd name="connsiteX35" fmla="*/ 6558405 w 6625080"/>
              <a:gd name="connsiteY35" fmla="*/ 358706 h 5418000"/>
              <a:gd name="connsiteX36" fmla="*/ 6558405 w 6625080"/>
              <a:gd name="connsiteY36" fmla="*/ 358775 h 5418000"/>
              <a:gd name="connsiteX37" fmla="*/ 3304860 w 6625080"/>
              <a:gd name="connsiteY37" fmla="*/ 358775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25080" h="5418000">
                <a:moveTo>
                  <a:pt x="2384987" y="5164230"/>
                </a:moveTo>
                <a:lnTo>
                  <a:pt x="3290467" y="5164230"/>
                </a:lnTo>
                <a:lnTo>
                  <a:pt x="4194614" y="5164230"/>
                </a:lnTo>
                <a:lnTo>
                  <a:pt x="4111934" y="5252400"/>
                </a:lnTo>
                <a:lnTo>
                  <a:pt x="3207787" y="5252400"/>
                </a:lnTo>
                <a:lnTo>
                  <a:pt x="2303640" y="5252400"/>
                </a:lnTo>
                <a:close/>
                <a:moveTo>
                  <a:pt x="2534345" y="4996836"/>
                </a:moveTo>
                <a:lnTo>
                  <a:pt x="3439826" y="4996836"/>
                </a:lnTo>
                <a:lnTo>
                  <a:pt x="4346640" y="4996836"/>
                </a:lnTo>
                <a:lnTo>
                  <a:pt x="4263960" y="5088839"/>
                </a:lnTo>
                <a:lnTo>
                  <a:pt x="3357146" y="5088839"/>
                </a:lnTo>
                <a:lnTo>
                  <a:pt x="2451665" y="5088839"/>
                </a:lnTo>
                <a:close/>
                <a:moveTo>
                  <a:pt x="6624000" y="719999"/>
                </a:moveTo>
                <a:lnTo>
                  <a:pt x="6625080" y="719999"/>
                </a:lnTo>
                <a:lnTo>
                  <a:pt x="6625080" y="4919525"/>
                </a:lnTo>
                <a:lnTo>
                  <a:pt x="1862580" y="4919525"/>
                </a:lnTo>
                <a:lnTo>
                  <a:pt x="1497455" y="5325925"/>
                </a:lnTo>
                <a:lnTo>
                  <a:pt x="3138930" y="5325925"/>
                </a:lnTo>
                <a:lnTo>
                  <a:pt x="4045393" y="5325925"/>
                </a:lnTo>
                <a:lnTo>
                  <a:pt x="3962843" y="5418000"/>
                </a:lnTo>
                <a:lnTo>
                  <a:pt x="1054543" y="5418000"/>
                </a:lnTo>
                <a:lnTo>
                  <a:pt x="1503805" y="4919525"/>
                </a:lnTo>
                <a:lnTo>
                  <a:pt x="1291080" y="4919525"/>
                </a:lnTo>
                <a:lnTo>
                  <a:pt x="841818" y="5418000"/>
                </a:lnTo>
                <a:lnTo>
                  <a:pt x="0" y="5418000"/>
                </a:lnTo>
                <a:lnTo>
                  <a:pt x="0" y="5170350"/>
                </a:lnTo>
                <a:lnTo>
                  <a:pt x="851343" y="5170350"/>
                </a:lnTo>
                <a:lnTo>
                  <a:pt x="987868" y="5021125"/>
                </a:lnTo>
                <a:lnTo>
                  <a:pt x="0" y="5021125"/>
                </a:lnTo>
                <a:lnTo>
                  <a:pt x="0" y="720725"/>
                </a:lnTo>
                <a:lnTo>
                  <a:pt x="3304860" y="720725"/>
                </a:lnTo>
                <a:lnTo>
                  <a:pt x="6624000" y="720725"/>
                </a:lnTo>
                <a:close/>
                <a:moveTo>
                  <a:pt x="3304860" y="0"/>
                </a:moveTo>
                <a:lnTo>
                  <a:pt x="6625080" y="0"/>
                </a:lnTo>
                <a:lnTo>
                  <a:pt x="6625080" y="358706"/>
                </a:lnTo>
                <a:lnTo>
                  <a:pt x="6558405" y="358706"/>
                </a:lnTo>
                <a:lnTo>
                  <a:pt x="6558405" y="358775"/>
                </a:lnTo>
                <a:lnTo>
                  <a:pt x="3304860" y="35877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08000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</p:spTree>
    <p:extLst>
      <p:ext uri="{BB962C8B-B14F-4D97-AF65-F5344CB8AC3E}">
        <p14:creationId xmlns:p14="http://schemas.microsoft.com/office/powerpoint/2010/main" val="1653305640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667B7D-C81B-4787-97D3-4E7FEB2D0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3D20A-8421-461C-840C-3E26391D64D6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A7BA4D1-ED95-42F7-A012-8D75EED46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40DFD2-98A4-4CFB-B03A-34C1E72A1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067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olommen Gr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Eén tekstkolom met kadertekst grijs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4E847-DC09-4F2C-8D48-415A7994D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BA3-8882-45D4-8712-EB14713C8274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D37AE1-6F6A-49EA-9B7A-3E9C6083D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542389-A0E7-48DC-B8EA-25057674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616B2CF5-0BBC-4A72-9E0A-B342E9476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8800" y="1727276"/>
            <a:ext cx="6305888" cy="4410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0DAEA2DF-7D29-42D1-8FB5-BB1885DF75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8999" y="1727200"/>
            <a:ext cx="4083001" cy="441007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6785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olommen 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Eén tekstkolom met kadertekst oranje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E1635-D631-47B6-B3B9-9121D0B0E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C29DE-F42C-4D1D-BCF2-EA48AAA3B23A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EDB67-237A-4A34-93FD-E1AFBD216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65601-5FA5-4DED-8E68-C65F68585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612EE11-C77A-4203-A85D-C37518DABA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8800" y="1728788"/>
            <a:ext cx="6305888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C81BDE52-8F2C-4647-A1AC-A8B4062D32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8225" y="1727200"/>
            <a:ext cx="4083775" cy="4410075"/>
          </a:xfrm>
          <a:solidFill>
            <a:schemeClr val="accent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3666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903FD00-35ED-421C-A2B2-F0905F979A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8800" y="720000"/>
            <a:ext cx="8531400" cy="10080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Twee tekst kolommen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D6A664-CBE2-4610-A72F-C72F2C6D4EE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878BF9-2962-4269-BE24-6391C5AAAF30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5DA5C7-0464-4E32-95C9-13086F8DDB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6FDF3-EA71-4561-A756-4916817092D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AAED2C0-2EFC-44B9-B528-A5ABA24AF7C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18313" y="1728788"/>
            <a:ext cx="40680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731FC5B-B61A-47B1-ACBD-1C453300EA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81601" y="1728788"/>
            <a:ext cx="40680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66726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2 Kolommen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2599AE-CA62-4CE6-A9E6-09D6E288BA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EB0041-3913-44D0-AF56-3F3016953A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15600" cy="3998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9055A8-B4F1-40F0-BF95-A83F4E0410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109" y="6354000"/>
            <a:ext cx="852982" cy="28816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903FD00-35ED-421C-A2B2-F0905F979A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8800" y="720000"/>
            <a:ext cx="8531400" cy="10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Twee tekst kolommen blauwe ondergrond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8B6A4-AE9F-458E-A8D9-9190343B490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91B3DDF-CF72-4497-8FFF-7418AC10D80D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87989F-7241-4556-939D-B027F53D55A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BFFE1-1752-4725-955A-B508005AB0D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2A4E14F-D68B-4CF8-94BA-D0B62D1D90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8313" y="1728788"/>
            <a:ext cx="4068000" cy="4408487"/>
          </a:xfrm>
        </p:spPr>
        <p:txBody>
          <a:bodyPr>
            <a:normAutofit/>
          </a:bodyPr>
          <a:lstStyle>
            <a:lvl1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nl-NL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526DAF8E-2848-4211-ADE0-D22FB2662E4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65513" y="1728000"/>
            <a:ext cx="4084200" cy="4409275"/>
          </a:xfrm>
        </p:spPr>
        <p:txBody>
          <a:bodyPr>
            <a:normAutofit/>
          </a:bodyPr>
          <a:lstStyle>
            <a:lvl1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nl-NL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87132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Kolommen Gr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Voorbeeld opsommingen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4E847-DC09-4F2C-8D48-415A7994D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BA3-8882-45D4-8712-EB14713C8274}" type="datetime1">
              <a:rPr lang="nl-NL" smtClean="0"/>
              <a:t>9-11-2023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D37AE1-6F6A-49EA-9B7A-3E9C6083D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542389-A0E7-48DC-B8EA-25057674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E91471E-B10F-48D5-A248-8FCB5D06B4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8800" y="1728788"/>
            <a:ext cx="6305888" cy="4408487"/>
          </a:xfrm>
        </p:spPr>
        <p:txBody>
          <a:bodyPr/>
          <a:lstStyle>
            <a:lvl3pPr marL="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●"/>
              <a:tabLst/>
              <a:defRPr/>
            </a:lvl3pPr>
            <a:lvl4pPr marL="50400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­"/>
              <a:tabLst/>
              <a:defRPr/>
            </a:lvl4pPr>
            <a:lvl5pPr marL="75600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○"/>
              <a:tabLst/>
              <a:defRPr/>
            </a:lvl5pPr>
            <a:lvl7pPr marL="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7pPr>
            <a:lvl8pPr marL="50400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lvl8pPr>
            <a:lvl9pPr marL="904050" marR="0" indent="-40005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LcPeriod"/>
              <a:tabLst/>
              <a:defRPr/>
            </a:lvl9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Kop</a:t>
            </a:r>
          </a:p>
          <a:p>
            <a:pPr lvl="2"/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marL="0" marR="0" lvl="2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●"/>
              <a:tabLst/>
              <a:defRPr/>
            </a:pPr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marL="504000" marR="0" lvl="3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­"/>
              <a:tabLst/>
              <a:defRPr/>
            </a:pPr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marL="756000" marR="0" lvl="4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○"/>
              <a:tabLst/>
              <a:defRPr/>
            </a:pPr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endParaRPr lang="nl-NL" dirty="0"/>
          </a:p>
          <a:p>
            <a:pPr lvl="5"/>
            <a:r>
              <a:rPr lang="nl-NL" dirty="0"/>
              <a:t>Kop</a:t>
            </a:r>
          </a:p>
          <a:p>
            <a:pPr lvl="6"/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marL="0" marR="0" lvl="6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lvl="7"/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marL="504000" marR="0" lvl="7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  <a:p>
            <a:pPr marL="904050" marR="0" lvl="8" indent="-40005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LcPeriod"/>
              <a:tabLst/>
              <a:defRPr/>
            </a:pPr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38D1405D-DC7E-41B3-85A5-04AF71848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8224" y="1728788"/>
            <a:ext cx="4083775" cy="440848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8944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DC99E2-17BD-43C9-9FDF-F87B08026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00" y="720000"/>
            <a:ext cx="10753200" cy="100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FF22C-8F14-445C-B36F-AEF250A57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8800" y="1728000"/>
            <a:ext cx="10753200" cy="441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Kop</a:t>
            </a:r>
          </a:p>
          <a:p>
            <a:pPr lvl="2"/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/>
              <a:t>Kop</a:t>
            </a:r>
          </a:p>
          <a:p>
            <a:pPr lvl="6"/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lvl="7"/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E9D24-D1B4-4CCF-8913-E16F499F43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10800" y="6313492"/>
            <a:ext cx="124883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fld id="{35B4EA20-0A9A-4925-AD4C-AC8ECAC80940}" type="datetime1">
              <a:rPr lang="nl-NL" smtClean="0"/>
              <a:pPr/>
              <a:t>9-11-2023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14923-86B7-48E3-B43E-E5BD7C99EA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6000" y="6313492"/>
            <a:ext cx="4084200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B1E6A67-8393-4CA9-A617-8C0DEB574042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15600" cy="399823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8B7F442-D31A-4614-BA1F-202126B52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59632" y="6313492"/>
            <a:ext cx="613568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914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75" r:id="rId3"/>
    <p:sldLayoutId id="2147483655" r:id="rId4"/>
    <p:sldLayoutId id="2147483652" r:id="rId5"/>
    <p:sldLayoutId id="2147483658" r:id="rId6"/>
    <p:sldLayoutId id="2147483650" r:id="rId7"/>
    <p:sldLayoutId id="2147483659" r:id="rId8"/>
    <p:sldLayoutId id="2147483669" r:id="rId9"/>
    <p:sldLayoutId id="2147483661" r:id="rId10"/>
    <p:sldLayoutId id="2147483660" r:id="rId11"/>
    <p:sldLayoutId id="2147483662" r:id="rId12"/>
    <p:sldLayoutId id="2147483663" r:id="rId13"/>
    <p:sldLayoutId id="2147483664" r:id="rId14"/>
    <p:sldLayoutId id="2147483665" r:id="rId15"/>
    <p:sldLayoutId id="2147483654" r:id="rId16"/>
    <p:sldLayoutId id="2147483666" r:id="rId17"/>
    <p:sldLayoutId id="2147483667" r:id="rId18"/>
    <p:sldLayoutId id="2147483670" r:id="rId19"/>
    <p:sldLayoutId id="2147483673" r:id="rId20"/>
    <p:sldLayoutId id="2147483672" r:id="rId21"/>
    <p:sldLayoutId id="2147483668" r:id="rId22"/>
    <p:sldLayoutId id="2147483676" r:id="rId23"/>
    <p:sldLayoutId id="2147483677" r:id="rId24"/>
  </p:sldLayoutIdLst>
  <p:hf hdr="0" ft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​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-252000" algn="l" defTabSz="914400" rtl="0" eaLnBrk="1" latinLnBrk="0" hangingPunct="1">
        <a:lnSpc>
          <a:spcPts val="26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●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0" indent="-252000" algn="l" defTabSz="914400" rtl="0" eaLnBrk="1" latinLnBrk="0" hangingPunct="1">
        <a:lnSpc>
          <a:spcPts val="26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●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504000" indent="-25200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­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756000" indent="-25200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○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​"/>
        <a:defRPr sz="1800" b="1" kern="1200" baseline="0">
          <a:solidFill>
            <a:schemeClr val="accent1"/>
          </a:solidFill>
          <a:latin typeface="+mn-lt"/>
          <a:ea typeface="+mn-ea"/>
          <a:cs typeface="+mn-cs"/>
        </a:defRPr>
      </a:lvl6pPr>
      <a:lvl7pPr marL="0" indent="-252000" algn="l" defTabSz="914400" rtl="0" eaLnBrk="1" latinLnBrk="0" hangingPunct="1">
        <a:lnSpc>
          <a:spcPts val="2600"/>
        </a:lnSpc>
        <a:spcBef>
          <a:spcPts val="0"/>
        </a:spcBef>
        <a:buFont typeface="+mj-lt"/>
        <a:buAutoNum type="arabi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504000" indent="-252000" algn="l" defTabSz="914400" rtl="0" eaLnBrk="1" latinLnBrk="0" hangingPunct="1">
        <a:lnSpc>
          <a:spcPts val="2600"/>
        </a:lnSpc>
        <a:spcBef>
          <a:spcPts val="0"/>
        </a:spcBef>
        <a:buFont typeface="+mj-lt"/>
        <a:buAutoNum type="alphaL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756000" indent="-252000" algn="l" defTabSz="914400" rtl="0" eaLnBrk="1" latinLnBrk="0" hangingPunct="1">
        <a:lnSpc>
          <a:spcPts val="2600"/>
        </a:lnSpc>
        <a:spcBef>
          <a:spcPts val="0"/>
        </a:spcBef>
        <a:buFont typeface="+mj-lt"/>
        <a:buAutoNum type="romanL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3">
            <a:extLst>
              <a:ext uri="{FF2B5EF4-FFF2-40B4-BE49-F238E27FC236}">
                <a16:creationId xmlns:a16="http://schemas.microsoft.com/office/drawing/2014/main" id="{C7803105-C560-F918-A28E-5D035C65F5AF}"/>
              </a:ext>
            </a:extLst>
          </p:cNvPr>
          <p:cNvSpPr txBox="1">
            <a:spLocks/>
          </p:cNvSpPr>
          <p:nvPr/>
        </p:nvSpPr>
        <p:spPr>
          <a:xfrm>
            <a:off x="2256589" y="1786921"/>
            <a:ext cx="7371182" cy="2646809"/>
          </a:xfrm>
          <a:prstGeom prst="rect">
            <a:avLst/>
          </a:prstGeom>
        </p:spPr>
        <p:txBody>
          <a:bodyPr vert="horz" lIns="91440" tIns="45720" rIns="91440" bIns="0" rtlCol="0" anchor="t" anchorCtr="0">
            <a:normAutofit fontScale="92500" lnSpcReduction="20000"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IE" sz="5400" dirty="0"/>
              <a:t>VMAD-SG3</a:t>
            </a:r>
            <a:br>
              <a:rPr lang="en-IE" sz="5400" dirty="0"/>
            </a:br>
            <a:br>
              <a:rPr lang="en-IE" sz="5400" dirty="0"/>
            </a:br>
            <a:r>
              <a:rPr lang="en-IE" sz="3600" dirty="0">
                <a:latin typeface="Calibri" panose="020F0502020204030204" pitchFamily="34" charset="0"/>
                <a:cs typeface="Arial" panose="020B0604020202020204" pitchFamily="34" charset="0"/>
              </a:rPr>
              <a:t>Summary of the </a:t>
            </a:r>
            <a:r>
              <a:rPr lang="en-US" sz="3600" dirty="0">
                <a:latin typeface="Calibri" panose="020F0502020204030204" pitchFamily="34" charset="0"/>
                <a:cs typeface="Arial" panose="020B0604020202020204" pitchFamily="34" charset="0"/>
              </a:rPr>
              <a:t>Interpretation material 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dirty="0">
                <a:latin typeface="Calibri" panose="020F0502020204030204" pitchFamily="34" charset="0"/>
                <a:cs typeface="Arial" panose="020B0604020202020204" pitchFamily="34" charset="0"/>
              </a:rPr>
              <a:t>for SMS </a:t>
            </a:r>
          </a:p>
          <a:p>
            <a:pPr algn="ctr">
              <a:lnSpc>
                <a:spcPct val="100000"/>
              </a:lnSpc>
            </a:pPr>
            <a:endParaRPr lang="nl-NL" sz="540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4EBA2A7-DECD-49C7-E64E-10A5F8C36BC6}"/>
              </a:ext>
            </a:extLst>
          </p:cNvPr>
          <p:cNvSpPr txBox="1">
            <a:spLocks/>
          </p:cNvSpPr>
          <p:nvPr/>
        </p:nvSpPr>
        <p:spPr>
          <a:xfrm>
            <a:off x="1450617" y="5811859"/>
            <a:ext cx="4084200" cy="16557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18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●"/>
              <a:defRPr sz="18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●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04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­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56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○"/>
              <a:defRPr sz="18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8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-25200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+mj-lt"/>
              <a:buAutoNum type="arabicPeriod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504000" indent="-25200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+mj-lt"/>
              <a:buAutoNum type="alphaLcPeriod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756000" indent="-25200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+mj-lt"/>
              <a:buAutoNum type="romanLcPeriod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400" dirty="0"/>
              <a:t>30th  SG3 Meeting</a:t>
            </a:r>
            <a:endParaRPr lang="en-IE" sz="2400" dirty="0"/>
          </a:p>
          <a:p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5E3F3BF-9DC5-AC8B-75D4-25ADAF95E2AD}"/>
              </a:ext>
            </a:extLst>
          </p:cNvPr>
          <p:cNvSpPr txBox="1">
            <a:spLocks/>
          </p:cNvSpPr>
          <p:nvPr/>
        </p:nvSpPr>
        <p:spPr>
          <a:xfrm>
            <a:off x="7388997" y="5898960"/>
            <a:ext cx="2754243" cy="46166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nl-NL"/>
              <a:t>10 November </a:t>
            </a:r>
            <a:r>
              <a:rPr lang="nl-NL" dirty="0"/>
              <a:t>2023</a:t>
            </a:r>
          </a:p>
        </p:txBody>
      </p:sp>
      <p:sp>
        <p:nvSpPr>
          <p:cNvPr id="11" name="テキスト ボックス 1">
            <a:extLst>
              <a:ext uri="{FF2B5EF4-FFF2-40B4-BE49-F238E27FC236}">
                <a16:creationId xmlns:a16="http://schemas.microsoft.com/office/drawing/2014/main" id="{74387A7A-AAF6-A269-F34E-0AFB565E8866}"/>
              </a:ext>
            </a:extLst>
          </p:cNvPr>
          <p:cNvSpPr txBox="1"/>
          <p:nvPr/>
        </p:nvSpPr>
        <p:spPr>
          <a:xfrm>
            <a:off x="8318999" y="319429"/>
            <a:ext cx="3543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 dirty="0"/>
              <a:t>VMAD-SG3-30-04</a:t>
            </a:r>
            <a:endParaRPr kumimoji="1" lang="ja-JP" alt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2298316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DB7326-FFCA-E112-C913-9C69EAB78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11" y="575220"/>
            <a:ext cx="11411211" cy="782357"/>
          </a:xfrm>
        </p:spPr>
        <p:txBody>
          <a:bodyPr/>
          <a:lstStyle/>
          <a:p>
            <a:r>
              <a:rPr lang="en-US" dirty="0"/>
              <a:t>Main purpose of the SMS Interpretation material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FFA0B8B-B827-9653-D3AC-03CFF5E9CC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6209608"/>
              </p:ext>
            </p:extLst>
          </p:nvPr>
        </p:nvGraphicFramePr>
        <p:xfrm>
          <a:off x="816475" y="1825625"/>
          <a:ext cx="10267950" cy="417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5932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F443ED-FDEB-CE3E-645D-C54D33055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33" y="2249226"/>
            <a:ext cx="4158641" cy="3876001"/>
          </a:xfrm>
        </p:spPr>
        <p:txBody>
          <a:bodyPr/>
          <a:lstStyle/>
          <a:p>
            <a:pPr lvl="4"/>
            <a:r>
              <a:rPr lang="en-US" dirty="0"/>
              <a:t>The Interpretation material explains the link between  the 4 key components of the SMS and the vehicle lifecycle</a:t>
            </a:r>
          </a:p>
          <a:p>
            <a:pPr lvl="4"/>
            <a:r>
              <a:rPr lang="en-US" dirty="0"/>
              <a:t>Each lifecycle process is linked to one or more than one SMS key component</a:t>
            </a:r>
          </a:p>
          <a:p>
            <a:pPr marL="504000" lvl="4" indent="0">
              <a:buNone/>
            </a:pPr>
            <a:endParaRPr lang="en-US" dirty="0"/>
          </a:p>
          <a:p>
            <a:pPr lvl="4"/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marL="252000" lvl="3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4A1846-5121-46A7-39DD-4D32DF859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097" y="355229"/>
            <a:ext cx="10263893" cy="782357"/>
          </a:xfrm>
        </p:spPr>
        <p:txBody>
          <a:bodyPr/>
          <a:lstStyle/>
          <a:p>
            <a:r>
              <a:rPr lang="en-US" dirty="0"/>
              <a:t>SMS components 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78D1B32-44E4-BA8A-3689-DAA47044EB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15054469"/>
              </p:ext>
            </p:extLst>
          </p:nvPr>
        </p:nvGraphicFramePr>
        <p:xfrm>
          <a:off x="3775574" y="1053949"/>
          <a:ext cx="8617906" cy="544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91E215CF-05AB-77A2-4E18-376C24E69980}"/>
              </a:ext>
            </a:extLst>
          </p:cNvPr>
          <p:cNvSpPr/>
          <p:nvPr/>
        </p:nvSpPr>
        <p:spPr>
          <a:xfrm>
            <a:off x="7438417" y="2342335"/>
            <a:ext cx="1292221" cy="57619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Desing &amp; Development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3821BC7-47AA-83B6-0025-B489EC8E25F7}"/>
              </a:ext>
            </a:extLst>
          </p:cNvPr>
          <p:cNvSpPr/>
          <p:nvPr/>
        </p:nvSpPr>
        <p:spPr>
          <a:xfrm>
            <a:off x="7438417" y="3054506"/>
            <a:ext cx="1292221" cy="57619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Production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E6594C-80C9-F302-D75F-4446A454991E}"/>
              </a:ext>
            </a:extLst>
          </p:cNvPr>
          <p:cNvSpPr/>
          <p:nvPr/>
        </p:nvSpPr>
        <p:spPr>
          <a:xfrm>
            <a:off x="7438417" y="3835182"/>
            <a:ext cx="1292221" cy="57619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Operations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29EEBB-0238-DF9D-BA15-C85998C3E651}"/>
              </a:ext>
            </a:extLst>
          </p:cNvPr>
          <p:cNvSpPr/>
          <p:nvPr/>
        </p:nvSpPr>
        <p:spPr>
          <a:xfrm>
            <a:off x="7438417" y="4646668"/>
            <a:ext cx="1292221" cy="57619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00" dirty="0"/>
              <a:t>Service and Decommissioning</a:t>
            </a:r>
          </a:p>
        </p:txBody>
      </p:sp>
    </p:spTree>
    <p:extLst>
      <p:ext uri="{BB962C8B-B14F-4D97-AF65-F5344CB8AC3E}">
        <p14:creationId xmlns:p14="http://schemas.microsoft.com/office/powerpoint/2010/main" val="558922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50BB28-0B5E-D8D1-ED4A-A18221C08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general processes and activities are applicable during the entire Vehicle Lifecycle</a:t>
            </a:r>
          </a:p>
          <a:p>
            <a:pPr lvl="3"/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Documentation: structure and content of the Handbook, </a:t>
            </a:r>
          </a:p>
          <a:p>
            <a:pPr lvl="3"/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Safety policies: </a:t>
            </a:r>
            <a:r>
              <a:rPr lang="en-GB" b="1" i="1" dirty="0">
                <a:latin typeface="Calibri" panose="020F0502020204030204" pitchFamily="34" charset="0"/>
                <a:cs typeface="Arial" panose="020B0604020202020204" pitchFamily="34" charset="0"/>
              </a:rPr>
              <a:t>generic principles upon which the SMS is built and operated. </a:t>
            </a:r>
          </a:p>
          <a:p>
            <a:pPr lvl="3"/>
            <a:r>
              <a:rPr lang="en-GB" b="1" i="1" dirty="0">
                <a:latin typeface="Calibri" panose="020F0502020204030204" pitchFamily="34" charset="0"/>
                <a:cs typeface="Arial" panose="020B0604020202020204" pitchFamily="34" charset="0"/>
              </a:rPr>
              <a:t>Safety Culture: </a:t>
            </a: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“Just culture” in which people are not punished for actions, omissions, or decisions </a:t>
            </a:r>
          </a:p>
          <a:p>
            <a:pPr lvl="3"/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Safety Governance: Management commitment and SMS roles and responsibilities</a:t>
            </a:r>
          </a:p>
          <a:p>
            <a:pPr lvl="3"/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Other general processes/activities such as Communication, Qualifications, continuous improvement, Internal audit, third parties' involvement, coordination with other management systems</a:t>
            </a:r>
          </a:p>
          <a:p>
            <a:pPr lvl="3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3"/>
            <a:endParaRPr lang="en-US" b="1" i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3"/>
            <a:endParaRPr lang="en-US" b="1" i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F7A9A0-313E-A9D3-E967-2BE84E645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processes</a:t>
            </a:r>
          </a:p>
        </p:txBody>
      </p:sp>
    </p:spTree>
    <p:extLst>
      <p:ext uri="{BB962C8B-B14F-4D97-AF65-F5344CB8AC3E}">
        <p14:creationId xmlns:p14="http://schemas.microsoft.com/office/powerpoint/2010/main" val="3226049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50BB28-0B5E-D8D1-ED4A-A18221C0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598325"/>
          </a:xfrm>
        </p:spPr>
        <p:txBody>
          <a:bodyPr/>
          <a:lstStyle/>
          <a:p>
            <a:pPr marL="252000" lvl="3" indent="0">
              <a:buNone/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As part of the SMS Risk Management, all the sources of hazards should be considered. These could include: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Operational Design Domain ( Roads, weather, etc.);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Equipment (hardware and software);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External services (Infrastructure, Communications)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Human-machine interface;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User or Remote operators;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Operational procedures;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Maintenance procedures;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Organizational culture;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Organizational issues; and</a:t>
            </a:r>
          </a:p>
          <a:p>
            <a:pPr lvl="3">
              <a:spcAft>
                <a:spcPts val="600"/>
              </a:spcAft>
            </a:pPr>
            <a:r>
              <a:rPr lang="en-US" b="1" i="1" dirty="0">
                <a:latin typeface="Calibri" panose="020F0502020204030204" pitchFamily="34" charset="0"/>
                <a:cs typeface="Arial" panose="020B0604020202020204" pitchFamily="34" charset="0"/>
              </a:rPr>
              <a:t>Policies/rules/regulations</a:t>
            </a:r>
          </a:p>
          <a:p>
            <a:pPr lvl="3">
              <a:spcAft>
                <a:spcPts val="600"/>
              </a:spcAft>
            </a:pPr>
            <a:endParaRPr lang="en-US" b="1" i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3">
              <a:spcAft>
                <a:spcPts val="600"/>
              </a:spcAft>
            </a:pPr>
            <a:endParaRPr lang="en-US" b="1" i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3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F7A9A0-313E-A9D3-E967-2BE84E645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Risk Management</a:t>
            </a:r>
          </a:p>
        </p:txBody>
      </p:sp>
    </p:spTree>
    <p:extLst>
      <p:ext uri="{BB962C8B-B14F-4D97-AF65-F5344CB8AC3E}">
        <p14:creationId xmlns:p14="http://schemas.microsoft.com/office/powerpoint/2010/main" val="1712213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898C24-C073-5001-4D20-9DA010BF7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following goals should be achieved to ensure an effective SMS during this phases: </a:t>
            </a:r>
          </a:p>
          <a:p>
            <a:pPr lvl="3"/>
            <a:r>
              <a:rPr lang="en-US" dirty="0"/>
              <a:t>ensure a proper deployment of the SMS (general processes) during the design and development phase,</a:t>
            </a:r>
          </a:p>
          <a:p>
            <a:pPr lvl="3"/>
            <a:r>
              <a:rPr lang="en-US" dirty="0"/>
              <a:t>ensure the robustness of the design and development process,</a:t>
            </a:r>
          </a:p>
          <a:p>
            <a:pPr lvl="3"/>
            <a:r>
              <a:rPr lang="en-US" dirty="0"/>
              <a:t>assure independent monitoring and assessment of the design and development,</a:t>
            </a:r>
          </a:p>
          <a:p>
            <a:pPr lvl="3"/>
            <a:r>
              <a:rPr lang="en-US" dirty="0"/>
              <a:t>assure a safe distributed design and development,</a:t>
            </a:r>
          </a:p>
          <a:p>
            <a:pPr lvl="3"/>
            <a:r>
              <a:rPr lang="en-US" dirty="0"/>
              <a:t>ensure remedial safety action is released in case of a safety gap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E2C606-7DCB-9FFA-DC83-971AF3F3C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Design&amp;Development</a:t>
            </a:r>
            <a:r>
              <a:rPr lang="en-US" dirty="0"/>
              <a:t> and Production </a:t>
            </a:r>
          </a:p>
        </p:txBody>
      </p:sp>
    </p:spTree>
    <p:extLst>
      <p:ext uri="{BB962C8B-B14F-4D97-AF65-F5344CB8AC3E}">
        <p14:creationId xmlns:p14="http://schemas.microsoft.com/office/powerpoint/2010/main" val="2401522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6007500-D3B8-F6D4-520A-97E2328D30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7346075"/>
              </p:ext>
            </p:extLst>
          </p:nvPr>
        </p:nvGraphicFramePr>
        <p:xfrm>
          <a:off x="2520503" y="1629764"/>
          <a:ext cx="5768473" cy="417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B11C4CA-A014-D857-4309-B4C185DEC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for SMS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860745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9516" y="168442"/>
            <a:ext cx="10263893" cy="5103250"/>
          </a:xfrm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900" dirty="0"/>
              <a:t>Thank you</a:t>
            </a:r>
            <a:br>
              <a:rPr lang="en-US" sz="9600" dirty="0"/>
            </a:b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38508189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DBSDOCUMENTINFO" val="&lt;?xml version=&quot;1.0&quot; encoding=&quot;utf-16&quot;?&gt;&#10;&lt;documentinfo version=&quot;1.0&quot; projectname=&quot;default&quot; projectid=&quot;99314461-48cd-462a-970e-7fac2cb75f23&quot; pagemasterid=&quot;00000000-0000-0000-0000-000000000000&quot; documentid=&quot;df5ba2472f7a4c3b818cd3c59a746656&quot; profileid=&quot;00000000-0000-0000-0000-000000000000&quot; culture=&quot;nl-NL&quot;&gt;&#10;  &lt;content&gt;&#10;    &lt;document sourcepath=&quot;\Presentatie&quot; sourceid=&quot;6ade8a1f-f519-46e5-9574-66c90dadcf54&quot;&gt;&#10;      &lt;variables&gt;&#10;        &lt;Titel&gt;Test&lt;/Titel&gt;&#10;        &lt;Ondertitel&gt;Test&lt;/Ondertitel&gt;&#10;        &lt;Datum&gt;28-5-2021 00:00:00&lt;/Datum&gt;&#10;      &lt;/variables&gt;&#10;    &lt;/document&gt;&#10;  &lt;/content&gt;&#10;&lt;/documentinfo&gt;"/>
  <p:tag name="EDBSPATH" val="\Presentatie"/>
</p:tagLst>
</file>

<file path=ppt/theme/theme1.xml><?xml version="1.0" encoding="utf-8"?>
<a:theme xmlns:a="http://schemas.openxmlformats.org/drawingml/2006/main" name="RDW">
  <a:themeElements>
    <a:clrScheme name="RDW">
      <a:dk1>
        <a:sysClr val="windowText" lastClr="000000"/>
      </a:dk1>
      <a:lt1>
        <a:sysClr val="window" lastClr="FFFFFF"/>
      </a:lt1>
      <a:dk2>
        <a:srgbClr val="121845"/>
      </a:dk2>
      <a:lt2>
        <a:srgbClr val="E7E6E6"/>
      </a:lt2>
      <a:accent1>
        <a:srgbClr val="CC3300"/>
      </a:accent1>
      <a:accent2>
        <a:srgbClr val="7A7376"/>
      </a:accent2>
      <a:accent3>
        <a:srgbClr val="01ABE4"/>
      </a:accent3>
      <a:accent4>
        <a:srgbClr val="0C857A"/>
      </a:accent4>
      <a:accent5>
        <a:srgbClr val="B0374A"/>
      </a:accent5>
      <a:accent6>
        <a:srgbClr val="FFCC00"/>
      </a:accent6>
      <a:hlink>
        <a:srgbClr val="CC3300"/>
      </a:hlink>
      <a:folHlink>
        <a:srgbClr val="0C857A"/>
      </a:folHlink>
    </a:clrScheme>
    <a:fontScheme name="R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DW_Presentatie.potx" id="{1B7CF845-8BAA-450F-8E51-9AD7A6AB9F2B}" vid="{44DE00AC-EB6E-4838-953E-13C4CC79FA97}"/>
    </a:ext>
  </a:extLst>
</a:theme>
</file>

<file path=ppt/theme/theme2.xml><?xml version="1.0" encoding="utf-8"?>
<a:theme xmlns:a="http://schemas.openxmlformats.org/drawingml/2006/main" name="Office Theme">
  <a:themeElements>
    <a:clrScheme name="RDW">
      <a:dk1>
        <a:sysClr val="windowText" lastClr="000000"/>
      </a:dk1>
      <a:lt1>
        <a:sysClr val="window" lastClr="FFFFFF"/>
      </a:lt1>
      <a:dk2>
        <a:srgbClr val="121845"/>
      </a:dk2>
      <a:lt2>
        <a:srgbClr val="E7E6E6"/>
      </a:lt2>
      <a:accent1>
        <a:srgbClr val="CC3300"/>
      </a:accent1>
      <a:accent2>
        <a:srgbClr val="7A7376"/>
      </a:accent2>
      <a:accent3>
        <a:srgbClr val="01ABE4"/>
      </a:accent3>
      <a:accent4>
        <a:srgbClr val="0C857A"/>
      </a:accent4>
      <a:accent5>
        <a:srgbClr val="B0374A"/>
      </a:accent5>
      <a:accent6>
        <a:srgbClr val="FFCC00"/>
      </a:accent6>
      <a:hlink>
        <a:srgbClr val="CC3300"/>
      </a:hlink>
      <a:folHlink>
        <a:srgbClr val="0C857A"/>
      </a:folHlink>
    </a:clrScheme>
    <a:fontScheme name="R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RDW">
      <a:dk1>
        <a:sysClr val="windowText" lastClr="000000"/>
      </a:dk1>
      <a:lt1>
        <a:sysClr val="window" lastClr="FFFFFF"/>
      </a:lt1>
      <a:dk2>
        <a:srgbClr val="121845"/>
      </a:dk2>
      <a:lt2>
        <a:srgbClr val="E7E6E6"/>
      </a:lt2>
      <a:accent1>
        <a:srgbClr val="CC3300"/>
      </a:accent1>
      <a:accent2>
        <a:srgbClr val="7A7376"/>
      </a:accent2>
      <a:accent3>
        <a:srgbClr val="01ABE4"/>
      </a:accent3>
      <a:accent4>
        <a:srgbClr val="0C857A"/>
      </a:accent4>
      <a:accent5>
        <a:srgbClr val="B0374A"/>
      </a:accent5>
      <a:accent6>
        <a:srgbClr val="FFCC00"/>
      </a:accent6>
      <a:hlink>
        <a:srgbClr val="CC3300"/>
      </a:hlink>
      <a:folHlink>
        <a:srgbClr val="0C857A"/>
      </a:folHlink>
    </a:clrScheme>
    <a:fontScheme name="R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48902222665D4687D3C11FD31A12EC" ma:contentTypeVersion="1" ma:contentTypeDescription="Een nieuw document maken." ma:contentTypeScope="" ma:versionID="01909f7d29c1fed5e0c8161782ec0aff">
  <xsd:schema xmlns:xsd="http://www.w3.org/2001/XMLSchema" xmlns:xs="http://www.w3.org/2001/XMLSchema" xmlns:p="http://schemas.microsoft.com/office/2006/metadata/properties" xmlns:ns2="149e761f-c0ea-436b-89fb-e4c70982fb47" targetNamespace="http://schemas.microsoft.com/office/2006/metadata/properties" ma:root="true" ma:fieldsID="053512ecf1920435431e9a60ed0632d5" ns2:_="">
    <xsd:import namespace="149e761f-c0ea-436b-89fb-e4c70982fb4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9e761f-c0ea-436b-89fb-e4c70982fb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C56E77-4033-4016-B65D-8EB11CCA831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49e761f-c0ea-436b-89fb-e4c70982fb4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6A6E5E5-FDEA-4BEC-8741-E787A18153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9e761f-c0ea-436b-89fb-e4c70982fb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1C45389-75D1-46E3-B807-6A1DB080F9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8940</TotalTime>
  <Words>393</Words>
  <Application>Microsoft Office PowerPoint</Application>
  <PresentationFormat>Widescreen</PresentationFormat>
  <Paragraphs>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RDW</vt:lpstr>
      <vt:lpstr>PowerPoint Presentation</vt:lpstr>
      <vt:lpstr>Main purpose of the SMS Interpretation material</vt:lpstr>
      <vt:lpstr>SMS components </vt:lpstr>
      <vt:lpstr>General processes</vt:lpstr>
      <vt:lpstr>Safety Risk Management</vt:lpstr>
      <vt:lpstr>Design&amp;Development and Production </vt:lpstr>
      <vt:lpstr>References for SMS implementation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sjabloon</dc:title>
  <dc:creator>Neut, Jasper van der</dc:creator>
  <cp:lastModifiedBy>Rusciano, Espedito</cp:lastModifiedBy>
  <cp:revision>48</cp:revision>
  <dcterms:created xsi:type="dcterms:W3CDTF">2021-05-28T10:43:32Z</dcterms:created>
  <dcterms:modified xsi:type="dcterms:W3CDTF">2023-11-09T10:25:30Z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0x0101003548902222665D4687D3C11FD31A12EC</vt:lpwstr>
  </property>
</Properties>
</file>