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handoutMasterIdLst>
    <p:handoutMasterId r:id="rId10"/>
  </p:handoutMasterIdLst>
  <p:sldIdLst>
    <p:sldId id="399" r:id="rId2"/>
    <p:sldId id="443" r:id="rId3"/>
    <p:sldId id="438" r:id="rId4"/>
    <p:sldId id="442" r:id="rId5"/>
    <p:sldId id="440" r:id="rId6"/>
    <p:sldId id="441" r:id="rId7"/>
    <p:sldId id="300"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3B43B030-250E-3E4B-82D5-D814821672A0}">
          <p14:sldIdLst>
            <p14:sldId id="399"/>
            <p14:sldId id="443"/>
            <p14:sldId id="438"/>
            <p14:sldId id="442"/>
            <p14:sldId id="440"/>
            <p14:sldId id="441"/>
            <p14:sldId id="300"/>
          </p14:sldIdLst>
        </p14:section>
      </p14:sectionLst>
    </p:ext>
    <p:ext uri="{EFAFB233-063F-42B5-8137-9DF3F51BA10A}">
      <p15:sldGuideLst xmlns:p15="http://schemas.microsoft.com/office/powerpoint/2012/main">
        <p15:guide id="1" orient="horz" pos="2092" userDrawn="1">
          <p15:clr>
            <a:srgbClr val="A4A3A4"/>
          </p15:clr>
        </p15:guide>
        <p15:guide id="2" pos="3840" userDrawn="1">
          <p15:clr>
            <a:srgbClr val="A4A3A4"/>
          </p15:clr>
        </p15:guide>
        <p15:guide id="3" orient="horz" pos="3777">
          <p15:clr>
            <a:srgbClr val="A4A3A4"/>
          </p15:clr>
        </p15:guide>
        <p15:guide id="4" pos="3839">
          <p15:clr>
            <a:srgbClr val="A4A3A4"/>
          </p15:clr>
        </p15:guide>
        <p15:guide id="5" orient="horz" pos="2162">
          <p15:clr>
            <a:srgbClr val="A4A3A4"/>
          </p15:clr>
        </p15:guide>
        <p15:guide id="6" pos="3835">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169068"/>
    <a:srgbClr val="F8D1AC"/>
    <a:srgbClr val="0069D9"/>
    <a:srgbClr val="FFC000"/>
    <a:srgbClr val="2177D5"/>
    <a:srgbClr val="235D9D"/>
    <a:srgbClr val="2768AF"/>
    <a:srgbClr val="2177B7"/>
    <a:srgbClr val="227D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850" autoAdjust="0"/>
    <p:restoredTop sz="95578" autoAdjust="0"/>
  </p:normalViewPr>
  <p:slideViewPr>
    <p:cSldViewPr snapToGrid="0">
      <p:cViewPr varScale="1">
        <p:scale>
          <a:sx n="122" d="100"/>
          <a:sy n="122" d="100"/>
        </p:scale>
        <p:origin x="984" y="200"/>
      </p:cViewPr>
      <p:guideLst>
        <p:guide orient="horz" pos="2092"/>
        <p:guide pos="3840"/>
        <p:guide orient="horz" pos="3777"/>
        <p:guide pos="3839"/>
        <p:guide orient="horz" pos="2162"/>
        <p:guide pos="3835"/>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1256"/>
    </p:cViewPr>
  </p:sorterViewPr>
  <p:notesViewPr>
    <p:cSldViewPr snapToGrid="0" snapToObjects="1" showGuides="1">
      <p:cViewPr varScale="1">
        <p:scale>
          <a:sx n="145" d="100"/>
          <a:sy n="145" d="100"/>
        </p:scale>
        <p:origin x="-2048" y="-11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A939EFE-0303-44F6-9A16-FD3B5E015DB1}" type="datetimeFigureOut">
              <a:rPr lang="en-GB" smtClean="0"/>
              <a:t>08/11/2023</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F04766-77AF-4EBE-9704-229FD5F6AD6A}" type="slidenum">
              <a:rPr lang="en-GB" smtClean="0"/>
              <a:t>‹#›</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B926D1-0013-4A80-B64E-9D824EE65210}" type="datetimeFigureOut">
              <a:rPr lang="en-GB" smtClean="0"/>
              <a:t>08/11/2023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F2995-AB43-4B7C-B8CD-9DC7C3692A9C}" type="slidenum">
              <a:rPr lang="en-GB" smtClean="0"/>
              <a:t>‹#›</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4" name="Slide Number Placeholder 3"/>
          <p:cNvSpPr>
            <a:spLocks noGrp="1"/>
          </p:cNvSpPr>
          <p:nvPr>
            <p:ph type="sldNum" sz="quarter" idx="5"/>
          </p:nvPr>
        </p:nvSpPr>
        <p:spPr/>
        <p:txBody>
          <a:bodyPr/>
          <a:lstStyle/>
          <a:p>
            <a:fld id="{59CF2995-AB43-4B7C-B8CD-9DC7C3692A9C}" type="slidenum">
              <a:rPr lang="en-GB" smtClean="0"/>
              <a:t>1</a:t>
            </a:fld>
            <a:endParaRPr lang="en-GB"/>
          </a:p>
        </p:txBody>
      </p:sp>
    </p:spTree>
    <p:extLst>
      <p:ext uri="{BB962C8B-B14F-4D97-AF65-F5344CB8AC3E}">
        <p14:creationId xmlns:p14="http://schemas.microsoft.com/office/powerpoint/2010/main" val="31332012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9CF2995-AB43-4B7C-B8CD-9DC7C3692A9C}" type="slidenum">
              <a:rPr lang="en-GB" smtClean="0"/>
              <a:t>3</a:t>
            </a:fld>
            <a:endParaRPr lang="en-GB"/>
          </a:p>
        </p:txBody>
      </p:sp>
    </p:spTree>
    <p:extLst>
      <p:ext uri="{BB962C8B-B14F-4D97-AF65-F5344CB8AC3E}">
        <p14:creationId xmlns:p14="http://schemas.microsoft.com/office/powerpoint/2010/main" val="6614591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9CF2995-AB43-4B7C-B8CD-9DC7C3692A9C}" type="slidenum">
              <a:rPr lang="en-GB" smtClean="0"/>
              <a:t>4</a:t>
            </a:fld>
            <a:endParaRPr lang="en-GB"/>
          </a:p>
        </p:txBody>
      </p:sp>
    </p:spTree>
    <p:extLst>
      <p:ext uri="{BB962C8B-B14F-4D97-AF65-F5344CB8AC3E}">
        <p14:creationId xmlns:p14="http://schemas.microsoft.com/office/powerpoint/2010/main" val="25559828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7</a:t>
            </a:fld>
            <a:endParaRPr lang="en-GB"/>
          </a:p>
        </p:txBody>
      </p:sp>
    </p:spTree>
    <p:extLst>
      <p:ext uri="{BB962C8B-B14F-4D97-AF65-F5344CB8AC3E}">
        <p14:creationId xmlns:p14="http://schemas.microsoft.com/office/powerpoint/2010/main" val="200751996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spTree>
      <p:nvGrpSpPr>
        <p:cNvPr id="1" name=""/>
        <p:cNvGrpSpPr/>
        <p:nvPr/>
      </p:nvGrpSpPr>
      <p:grpSpPr>
        <a:xfrm>
          <a:off x="0" y="0"/>
          <a:ext cx="0" cy="0"/>
          <a:chOff x="0" y="0"/>
          <a:chExt cx="0" cy="0"/>
        </a:xfrm>
      </p:grpSpPr>
      <p:sp>
        <p:nvSpPr>
          <p:cNvPr id="11" name="Rectangle 10"/>
          <p:cNvSpPr/>
          <p:nvPr userDrawn="1"/>
        </p:nvSpPr>
        <p:spPr>
          <a:xfrm>
            <a:off x="0" y="1073101"/>
            <a:ext cx="12192000" cy="5784900"/>
          </a:xfrm>
          <a:prstGeom prst="rect">
            <a:avLst/>
          </a:prstGeom>
          <a:gradFill flip="none" rotWithShape="1">
            <a:gsLst>
              <a:gs pos="47000">
                <a:srgbClr val="0D6CB4"/>
              </a:gs>
              <a:gs pos="100000">
                <a:schemeClr val="accent2"/>
              </a:gs>
              <a:gs pos="77000">
                <a:srgbClr val="227DC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6" name="Title 1"/>
          <p:cNvSpPr>
            <a:spLocks noGrp="1"/>
          </p:cNvSpPr>
          <p:nvPr>
            <p:ph type="ctrTitle"/>
          </p:nvPr>
        </p:nvSpPr>
        <p:spPr>
          <a:xfrm>
            <a:off x="1071349" y="1992572"/>
            <a:ext cx="10290265" cy="2149523"/>
          </a:xfrm>
          <a:prstGeom prst="rect">
            <a:avLst/>
          </a:prstGeom>
        </p:spPr>
        <p:txBody>
          <a:bodyPr wrap="none" anchor="t">
            <a:noAutofit/>
          </a:bodyPr>
          <a:lstStyle>
            <a:lvl1pPr algn="l">
              <a:defRPr sz="6000" b="0">
                <a:solidFill>
                  <a:schemeClr val="bg1"/>
                </a:solidFill>
              </a:defRPr>
            </a:lvl1pPr>
          </a:lstStyle>
          <a:p>
            <a:r>
              <a:rPr lang="en-GB" noProof="0"/>
              <a:t>Click to edit Master title style</a:t>
            </a:r>
            <a:endParaRPr lang="en-GB" noProof="0"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7" name="Subtitle 2"/>
          <p:cNvSpPr>
            <a:spLocks noGrp="1"/>
          </p:cNvSpPr>
          <p:nvPr>
            <p:ph type="subTitle" idx="1"/>
          </p:nvPr>
        </p:nvSpPr>
        <p:spPr>
          <a:xfrm>
            <a:off x="1071350" y="4418049"/>
            <a:ext cx="10290265" cy="897754"/>
          </a:xfrm>
          <a:prstGeom prst="rect">
            <a:avLst/>
          </a:prstGeo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a:t>Click to edit Master subtitle style</a:t>
            </a:r>
            <a:endParaRPr lang="en-GB" noProof="0" dirty="0"/>
          </a:p>
        </p:txBody>
      </p:sp>
      <p:sp>
        <p:nvSpPr>
          <p:cNvPr id="19" name="Text Placeholder 18"/>
          <p:cNvSpPr>
            <a:spLocks noGrp="1"/>
          </p:cNvSpPr>
          <p:nvPr>
            <p:ph type="body" sz="quarter" idx="13" hasCustomPrompt="1"/>
          </p:nvPr>
        </p:nvSpPr>
        <p:spPr>
          <a:xfrm>
            <a:off x="6094413" y="5391726"/>
            <a:ext cx="5267202" cy="877455"/>
          </a:xfrm>
          <a:prstGeom prst="rect">
            <a:avLst/>
          </a:prstGeom>
        </p:spPr>
        <p:txBody>
          <a:bodyPr>
            <a:noAutofit/>
          </a:bodyPr>
          <a:lstStyle>
            <a:lvl1pPr marL="0" indent="0" algn="r">
              <a:spcAft>
                <a:spcPts val="800"/>
              </a:spcAft>
              <a:buFontTx/>
              <a:buNone/>
              <a:defRPr sz="2200" i="1" baseline="0">
                <a:solidFill>
                  <a:schemeClr val="bg1"/>
                </a:solidFill>
              </a:defRPr>
            </a:lvl1pPr>
          </a:lstStyle>
          <a:p>
            <a:pPr lvl="0"/>
            <a:r>
              <a:rPr lang="en-GB" noProof="0" dirty="0"/>
              <a:t>Speaker</a:t>
            </a:r>
            <a:br>
              <a:rPr lang="en-GB" noProof="0" dirty="0"/>
            </a:br>
            <a:r>
              <a:rPr lang="en-GB" noProof="0" dirty="0"/>
              <a:t>Venue and date</a:t>
            </a:r>
          </a:p>
        </p:txBody>
      </p:sp>
      <p:pic>
        <p:nvPicPr>
          <p:cNvPr id="8" name="Picture 7" descr="Footer.jp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747221" y="6390001"/>
            <a:ext cx="697559" cy="467999"/>
          </a:xfrm>
          <a:prstGeom prst="rect">
            <a:avLst/>
          </a:prstGeom>
        </p:spPr>
      </p:pic>
      <p:pic>
        <p:nvPicPr>
          <p:cNvPr id="13" name="Picture 12" descr="EC-JRC-logo_vertical_EN_pos_transparent-background.png"/>
          <p:cNvPicPr>
            <a:picLocks noChangeAspect="1"/>
          </p:cNvPicPr>
          <p:nvPr userDrawn="1"/>
        </p:nvPicPr>
        <p:blipFill rotWithShape="1">
          <a:blip r:embed="rId3" cstate="print">
            <a:extLst>
              <a:ext uri="{28A0092B-C50C-407E-A947-70E740481C1C}">
                <a14:useLocalDpi xmlns:a14="http://schemas.microsoft.com/office/drawing/2010/main"/>
              </a:ext>
            </a:extLst>
          </a:blip>
          <a:srcRect l="3733" t="5040" r="4159" b="4382"/>
          <a:stretch/>
        </p:blipFill>
        <p:spPr>
          <a:xfrm>
            <a:off x="5373779" y="264907"/>
            <a:ext cx="1674947" cy="1152000"/>
          </a:xfrm>
          <a:prstGeom prst="rect">
            <a:avLst/>
          </a:prstGeom>
        </p:spPr>
      </p:pic>
    </p:spTree>
    <p:extLst>
      <p:ext uri="{BB962C8B-B14F-4D97-AF65-F5344CB8AC3E}">
        <p14:creationId xmlns:p14="http://schemas.microsoft.com/office/powerpoint/2010/main" val="3992183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prstGeom prst="rect">
            <a:avLst/>
          </a:prstGeom>
          <a:solidFill>
            <a:schemeClr val="bg2"/>
          </a:solidFill>
          <a:ln w="28575">
            <a:solidFill>
              <a:schemeClr val="accent5"/>
            </a:solidFill>
          </a:ln>
        </p:spPr>
        <p:txBody>
          <a:bodyPr/>
          <a:lstStyle>
            <a:lvl1pPr marL="0" indent="0">
              <a:buNone/>
              <a:defRPr/>
            </a:lvl1pPr>
          </a:lstStyle>
          <a:p>
            <a:r>
              <a:rPr lang="en-GB" noProof="0"/>
              <a:t>Click icon to add picture</a:t>
            </a:r>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1127615" y="743802"/>
            <a:ext cx="544923" cy="544923"/>
          </a:xfrm>
          <a:prstGeom prst="rect">
            <a:avLst/>
          </a:prstGeom>
        </p:spPr>
      </p:pic>
      <p:sp>
        <p:nvSpPr>
          <p:cNvPr id="3" name="Content Placeholder 2"/>
          <p:cNvSpPr>
            <a:spLocks noGrp="1"/>
          </p:cNvSpPr>
          <p:nvPr>
            <p:ph idx="1"/>
          </p:nvPr>
        </p:nvSpPr>
        <p:spPr>
          <a:xfrm>
            <a:off x="3214048" y="1992572"/>
            <a:ext cx="8010798" cy="3616657"/>
          </a:xfrm>
          <a:prstGeom prst="rect">
            <a:avLst/>
          </a:prstGeo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GB" noProof="0"/>
              <a:t>Click to edit Master text styles</a:t>
            </a:r>
          </a:p>
        </p:txBody>
      </p:sp>
    </p:spTree>
    <p:extLst>
      <p:ext uri="{BB962C8B-B14F-4D97-AF65-F5344CB8AC3E}">
        <p14:creationId xmlns:p14="http://schemas.microsoft.com/office/powerpoint/2010/main" val="178406293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3" name="Content Placeholder 2"/>
          <p:cNvSpPr>
            <a:spLocks noGrp="1"/>
          </p:cNvSpPr>
          <p:nvPr>
            <p:ph idx="1"/>
          </p:nvPr>
        </p:nvSpPr>
        <p:spPr>
          <a:xfrm>
            <a:off x="6662614" y="1825625"/>
            <a:ext cx="4583519" cy="4170363"/>
          </a:xfrm>
          <a:prstGeom prst="rect">
            <a:avLst/>
          </a:prstGeom>
        </p:spPr>
        <p:txBody>
          <a:bodyPr>
            <a:noAutofit/>
          </a:bodyPr>
          <a:lstStyle>
            <a:lvl1pPr marL="342900" indent="-342900">
              <a:buClr>
                <a:schemeClr val="accent5"/>
              </a:buClr>
              <a:buFont typeface="Arial"/>
              <a:buChar char="•"/>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GB" noProof="0" dirty="0"/>
          </a:p>
        </p:txBody>
      </p:sp>
      <p:sp>
        <p:nvSpPr>
          <p:cNvPr id="6" name="Slide Number Placeholder 5"/>
          <p:cNvSpPr>
            <a:spLocks noGrp="1"/>
          </p:cNvSpPr>
          <p:nvPr>
            <p:ph type="sldNum" sz="quarter" idx="12"/>
          </p:nvPr>
        </p:nvSpPr>
        <p:spPr>
          <a:xfrm>
            <a:off x="838200" y="6131286"/>
            <a:ext cx="2743200" cy="365125"/>
          </a:xfrm>
          <a:prstGeom prst="rect">
            <a:avLst/>
          </a:prstGeom>
        </p:spPr>
        <p:txBody>
          <a:bodyPr/>
          <a:lstStyle/>
          <a:p>
            <a:fld id="{F46C79FD-C571-418B-AB0F-5EE936C85276}" type="slidenum">
              <a:rPr lang="en-GB" smtClean="0"/>
              <a:t>‹#›</a:t>
            </a:fld>
            <a:endParaRPr lang="en-GB"/>
          </a:p>
        </p:txBody>
      </p:sp>
      <p:sp>
        <p:nvSpPr>
          <p:cNvPr id="10" name="Title Placeholder 1"/>
          <p:cNvSpPr>
            <a:spLocks noGrp="1"/>
          </p:cNvSpPr>
          <p:nvPr>
            <p:ph type="title"/>
          </p:nvPr>
        </p:nvSpPr>
        <p:spPr>
          <a:xfrm>
            <a:off x="6662614" y="586765"/>
            <a:ext cx="4581771" cy="782357"/>
          </a:xfrm>
          <a:prstGeom prst="rect">
            <a:avLst/>
          </a:prstGeom>
        </p:spPr>
        <p:txBody>
          <a:bodyPr vert="horz" lIns="91440" tIns="45720" rIns="91440" bIns="0" rtlCol="0" anchor="b" anchorCtr="0">
            <a:noAutofit/>
          </a:bodyPr>
          <a:lstStyle>
            <a:lvl1pPr>
              <a:defRPr sz="3800"/>
            </a:lvl1pPr>
          </a:lstStyle>
          <a:p>
            <a:r>
              <a:rPr lang="en-GB" noProof="0"/>
              <a:t>Click to edit Master title style</a:t>
            </a:r>
            <a:endParaRPr lang="en-GB" noProof="0" dirty="0"/>
          </a:p>
        </p:txBody>
      </p:sp>
      <p:sp>
        <p:nvSpPr>
          <p:cNvPr id="7" name="Picture Placeholder 4"/>
          <p:cNvSpPr>
            <a:spLocks noGrp="1"/>
          </p:cNvSpPr>
          <p:nvPr>
            <p:ph type="pic" sz="quarter" idx="13"/>
          </p:nvPr>
        </p:nvSpPr>
        <p:spPr>
          <a:xfrm>
            <a:off x="-46383" y="-46383"/>
            <a:ext cx="6142383" cy="6964017"/>
          </a:xfrm>
          <a:prstGeom prst="rect">
            <a:avLst/>
          </a:prstGeom>
          <a:solidFill>
            <a:schemeClr val="bg2"/>
          </a:solidFill>
          <a:ln w="28575">
            <a:solidFill>
              <a:schemeClr val="accent5"/>
            </a:solidFill>
          </a:ln>
        </p:spPr>
        <p:txBody>
          <a:bodyPr/>
          <a:lstStyle>
            <a:lvl1pPr marL="0" indent="0">
              <a:buNone/>
              <a:defRPr/>
            </a:lvl1pPr>
          </a:lstStyle>
          <a:p>
            <a:r>
              <a:rPr lang="en-GB" noProof="0"/>
              <a:t>Click icon to add picture</a:t>
            </a:r>
          </a:p>
        </p:txBody>
      </p:sp>
    </p:spTree>
    <p:extLst>
      <p:ext uri="{BB962C8B-B14F-4D97-AF65-F5344CB8AC3E}">
        <p14:creationId xmlns:p14="http://schemas.microsoft.com/office/powerpoint/2010/main" val="369203447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Horizontal Picture and Conten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a:off x="-63280" y="-62165"/>
            <a:ext cx="12318560" cy="3468939"/>
          </a:xfrm>
          <a:prstGeom prst="rect">
            <a:avLst/>
          </a:prstGeom>
          <a:solidFill>
            <a:schemeClr val="bg2"/>
          </a:solidFill>
          <a:ln w="28575" cmpd="sng">
            <a:solidFill>
              <a:schemeClr val="accent5"/>
            </a:solidFill>
          </a:ln>
        </p:spPr>
        <p:txBody>
          <a:bodyPr/>
          <a:lstStyle>
            <a:lvl1pPr marL="0" indent="0">
              <a:buClr>
                <a:schemeClr val="accent2"/>
              </a:buClr>
              <a:buFont typeface="Arial"/>
              <a:buNone/>
              <a:defRPr/>
            </a:lvl1pPr>
          </a:lstStyle>
          <a:p>
            <a:r>
              <a:rPr lang="en-GB" noProof="0"/>
              <a:t>Click icon to add picture</a:t>
            </a:r>
          </a:p>
        </p:txBody>
      </p:sp>
      <p:sp>
        <p:nvSpPr>
          <p:cNvPr id="2" name="Title 1"/>
          <p:cNvSpPr>
            <a:spLocks noGrp="1"/>
          </p:cNvSpPr>
          <p:nvPr>
            <p:ph type="title"/>
          </p:nvPr>
        </p:nvSpPr>
        <p:spPr>
          <a:xfrm>
            <a:off x="957385" y="2818576"/>
            <a:ext cx="10287000" cy="628377"/>
          </a:xfrm>
          <a:prstGeom prst="rect">
            <a:avLst/>
          </a:prstGeom>
          <a:solidFill>
            <a:schemeClr val="bg1"/>
          </a:solidFill>
        </p:spPr>
        <p:txBody>
          <a:bodyPr wrap="square">
            <a:spAutoFit/>
          </a:bodyPr>
          <a:lstStyle>
            <a:lvl1pPr>
              <a:defRPr sz="3800"/>
            </a:lvl1pPr>
          </a:lstStyle>
          <a:p>
            <a:r>
              <a:rPr lang="en-GB" noProof="0"/>
              <a:t>Click to edit Master title style</a:t>
            </a:r>
            <a:endParaRPr lang="en-GB" noProof="0" dirty="0"/>
          </a:p>
        </p:txBody>
      </p:sp>
      <p:sp>
        <p:nvSpPr>
          <p:cNvPr id="6" name="Text Placeholder 5"/>
          <p:cNvSpPr>
            <a:spLocks noGrp="1"/>
          </p:cNvSpPr>
          <p:nvPr>
            <p:ph type="body" sz="quarter" idx="14"/>
          </p:nvPr>
        </p:nvSpPr>
        <p:spPr>
          <a:xfrm>
            <a:off x="957385" y="3630613"/>
            <a:ext cx="10287000" cy="2365375"/>
          </a:xfrm>
          <a:prstGeom prst="rect">
            <a:avLst/>
          </a:prstGeom>
        </p:spPr>
        <p:txBody>
          <a:bodyPr/>
          <a:lstStyle>
            <a:lvl1pPr marL="342900" indent="-342900" algn="l">
              <a:buClr>
                <a:schemeClr val="accent5"/>
              </a:buClr>
              <a:buFont typeface="Arial"/>
              <a:buChar char="•"/>
              <a:defRPr/>
            </a:lvl1pPr>
            <a:lvl2pPr marL="800100" indent="-342900">
              <a:buClr>
                <a:schemeClr val="accent5"/>
              </a:buClr>
              <a:buFont typeface="Arial"/>
              <a:buChar char="•"/>
              <a:defRPr/>
            </a:lvl2pPr>
            <a:lvl3pPr marL="1200150" indent="-285750">
              <a:buClr>
                <a:schemeClr val="accent5"/>
              </a:buClr>
              <a:buFont typeface="Arial"/>
              <a:buChar char="•"/>
              <a:defRPr/>
            </a:lvl3pPr>
            <a:lvl4pPr marL="1657350" indent="-285750">
              <a:buClr>
                <a:schemeClr val="accent5"/>
              </a:buClr>
              <a:buFont typeface="Arial"/>
              <a:buChar char="•"/>
              <a:defRPr/>
            </a:lvl4pPr>
            <a:lvl5pPr marL="2114550" indent="-285750">
              <a:buClr>
                <a:schemeClr val="accent5"/>
              </a:buClr>
              <a:buFont typeface="Arial"/>
              <a:buChar char="•"/>
              <a:defRPr/>
            </a:lvl5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GB" noProof="0" dirty="0"/>
          </a:p>
        </p:txBody>
      </p:sp>
    </p:spTree>
    <p:extLst>
      <p:ext uri="{BB962C8B-B14F-4D97-AF65-F5344CB8AC3E}">
        <p14:creationId xmlns:p14="http://schemas.microsoft.com/office/powerpoint/2010/main" val="413677460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3" name="Picture Placeholder 2"/>
          <p:cNvSpPr>
            <a:spLocks noGrp="1"/>
          </p:cNvSpPr>
          <p:nvPr>
            <p:ph type="pic" sz="quarter" idx="13"/>
          </p:nvPr>
        </p:nvSpPr>
        <p:spPr>
          <a:xfrm>
            <a:off x="840157" y="2284667"/>
            <a:ext cx="3347997" cy="2090737"/>
          </a:xfrm>
          <a:prstGeom prst="rect">
            <a:avLst/>
          </a:prstGeom>
          <a:solidFill>
            <a:schemeClr val="bg2"/>
          </a:solidFill>
        </p:spPr>
        <p:txBody>
          <a:bodyPr/>
          <a:lstStyle>
            <a:lvl1pPr marL="0" indent="0">
              <a:buNone/>
              <a:defRPr/>
            </a:lvl1pPr>
          </a:lstStyle>
          <a:p>
            <a:r>
              <a:rPr lang="en-GB" noProof="0"/>
              <a:t>Click icon to add picture</a:t>
            </a:r>
          </a:p>
        </p:txBody>
      </p:sp>
      <p:sp>
        <p:nvSpPr>
          <p:cNvPr id="11" name="Picture Placeholder 2"/>
          <p:cNvSpPr>
            <a:spLocks noGrp="1"/>
          </p:cNvSpPr>
          <p:nvPr>
            <p:ph type="pic" sz="quarter" idx="14"/>
          </p:nvPr>
        </p:nvSpPr>
        <p:spPr>
          <a:xfrm>
            <a:off x="7940525" y="2284668"/>
            <a:ext cx="3419998" cy="2090737"/>
          </a:xfrm>
          <a:prstGeom prst="rect">
            <a:avLst/>
          </a:prstGeom>
          <a:solidFill>
            <a:schemeClr val="bg2"/>
          </a:solidFill>
        </p:spPr>
        <p:txBody>
          <a:bodyPr/>
          <a:lstStyle>
            <a:lvl1pPr marL="0" indent="0">
              <a:buNone/>
              <a:defRPr/>
            </a:lvl1pPr>
          </a:lstStyle>
          <a:p>
            <a:r>
              <a:rPr lang="en-GB" noProof="0"/>
              <a:t>Click icon to add picture</a:t>
            </a:r>
          </a:p>
        </p:txBody>
      </p:sp>
      <p:sp>
        <p:nvSpPr>
          <p:cNvPr id="12" name="Picture Placeholder 2"/>
          <p:cNvSpPr>
            <a:spLocks noGrp="1"/>
          </p:cNvSpPr>
          <p:nvPr>
            <p:ph type="pic" sz="quarter" idx="15"/>
          </p:nvPr>
        </p:nvSpPr>
        <p:spPr>
          <a:xfrm>
            <a:off x="4390340" y="2284667"/>
            <a:ext cx="3347998" cy="2090737"/>
          </a:xfrm>
          <a:prstGeom prst="rect">
            <a:avLst/>
          </a:prstGeom>
          <a:solidFill>
            <a:schemeClr val="bg2"/>
          </a:solidFill>
        </p:spPr>
        <p:txBody>
          <a:bodyPr/>
          <a:lstStyle>
            <a:lvl1pPr marL="0" indent="0">
              <a:buNone/>
              <a:defRPr/>
            </a:lvl1pPr>
          </a:lstStyle>
          <a:p>
            <a:r>
              <a:rPr lang="en-GB" noProof="0"/>
              <a:t>Click icon to add picture</a:t>
            </a:r>
          </a:p>
        </p:txBody>
      </p:sp>
      <p:sp>
        <p:nvSpPr>
          <p:cNvPr id="13" name="Text Placeholder 12"/>
          <p:cNvSpPr>
            <a:spLocks noGrp="1"/>
          </p:cNvSpPr>
          <p:nvPr>
            <p:ph type="body" sz="quarter" idx="16"/>
          </p:nvPr>
        </p:nvSpPr>
        <p:spPr>
          <a:xfrm>
            <a:off x="1179376" y="4038684"/>
            <a:ext cx="2669558" cy="1524235"/>
          </a:xfrm>
          <a:prstGeom prst="rect">
            <a:avLst/>
          </a:prstGeom>
          <a:solidFill>
            <a:schemeClr val="bg1"/>
          </a:solidFill>
        </p:spPr>
        <p:txBody>
          <a:bodyPr tIns="90000"/>
          <a:lstStyle>
            <a:lvl1pPr marL="0" indent="0" algn="ctr">
              <a:buNone/>
              <a:defRPr sz="2000"/>
            </a:lvl1pPr>
          </a:lstStyle>
          <a:p>
            <a:pPr lvl="0"/>
            <a:r>
              <a:rPr lang="en-GB" noProof="0"/>
              <a:t>Click to edit Master text styles</a:t>
            </a:r>
          </a:p>
        </p:txBody>
      </p:sp>
      <p:sp>
        <p:nvSpPr>
          <p:cNvPr id="15" name="Text Placeholder 12"/>
          <p:cNvSpPr>
            <a:spLocks noGrp="1"/>
          </p:cNvSpPr>
          <p:nvPr>
            <p:ph type="body" sz="quarter" idx="17"/>
          </p:nvPr>
        </p:nvSpPr>
        <p:spPr>
          <a:xfrm>
            <a:off x="4729560" y="4041944"/>
            <a:ext cx="2669558" cy="1524235"/>
          </a:xfrm>
          <a:prstGeom prst="rect">
            <a:avLst/>
          </a:prstGeom>
          <a:solidFill>
            <a:schemeClr val="bg1"/>
          </a:solidFill>
        </p:spPr>
        <p:txBody>
          <a:bodyPr tIns="90000"/>
          <a:lstStyle>
            <a:lvl1pPr marL="0" indent="0" algn="ctr">
              <a:buNone/>
              <a:defRPr sz="2000"/>
            </a:lvl1pPr>
          </a:lstStyle>
          <a:p>
            <a:pPr lvl="0"/>
            <a:r>
              <a:rPr lang="en-GB" noProof="0"/>
              <a:t>Click to edit Master text styles</a:t>
            </a:r>
          </a:p>
        </p:txBody>
      </p:sp>
      <p:sp>
        <p:nvSpPr>
          <p:cNvPr id="16" name="Text Placeholder 12"/>
          <p:cNvSpPr>
            <a:spLocks noGrp="1"/>
          </p:cNvSpPr>
          <p:nvPr>
            <p:ph type="body" sz="quarter" idx="18"/>
          </p:nvPr>
        </p:nvSpPr>
        <p:spPr>
          <a:xfrm>
            <a:off x="8315745" y="4037437"/>
            <a:ext cx="2669558" cy="1524235"/>
          </a:xfrm>
          <a:prstGeom prst="rect">
            <a:avLst/>
          </a:prstGeom>
          <a:solidFill>
            <a:schemeClr val="bg1"/>
          </a:solidFill>
        </p:spPr>
        <p:txBody>
          <a:bodyPr tIns="90000"/>
          <a:lstStyle>
            <a:lvl1pPr marL="0" indent="0" algn="ctr">
              <a:buNone/>
              <a:defRPr sz="2000"/>
            </a:lvl1pPr>
          </a:lstStyle>
          <a:p>
            <a:pPr lvl="0"/>
            <a:r>
              <a:rPr lang="en-GB" noProof="0"/>
              <a:t>Click to edit Master text styles</a:t>
            </a:r>
          </a:p>
        </p:txBody>
      </p:sp>
      <p:sp>
        <p:nvSpPr>
          <p:cNvPr id="20"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a:t>Click to edit Master title style</a:t>
            </a:r>
            <a:endParaRPr lang="en-GB" noProof="0" dirty="0"/>
          </a:p>
        </p:txBody>
      </p:sp>
      <p:cxnSp>
        <p:nvCxnSpPr>
          <p:cNvPr id="10" name="Straight Connector 9"/>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801072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3" name="Picture Placeholder 2"/>
          <p:cNvSpPr>
            <a:spLocks noGrp="1"/>
          </p:cNvSpPr>
          <p:nvPr>
            <p:ph type="pic" sz="quarter" idx="13"/>
          </p:nvPr>
        </p:nvSpPr>
        <p:spPr>
          <a:xfrm>
            <a:off x="3489177" y="2159957"/>
            <a:ext cx="2518900" cy="1728000"/>
          </a:xfrm>
          <a:prstGeom prst="rect">
            <a:avLst/>
          </a:prstGeom>
          <a:solidFill>
            <a:schemeClr val="bg2"/>
          </a:solidFill>
        </p:spPr>
        <p:txBody>
          <a:bodyPr/>
          <a:lstStyle>
            <a:lvl1pPr marL="0" indent="0">
              <a:buNone/>
              <a:defRPr/>
            </a:lvl1pPr>
          </a:lstStyle>
          <a:p>
            <a:r>
              <a:rPr lang="en-GB" noProof="0"/>
              <a:t>Click icon to add picture</a:t>
            </a:r>
          </a:p>
        </p:txBody>
      </p:sp>
      <p:sp>
        <p:nvSpPr>
          <p:cNvPr id="11" name="Picture Placeholder 2"/>
          <p:cNvSpPr>
            <a:spLocks noGrp="1"/>
          </p:cNvSpPr>
          <p:nvPr>
            <p:ph type="pic" sz="quarter" idx="14"/>
          </p:nvPr>
        </p:nvSpPr>
        <p:spPr>
          <a:xfrm>
            <a:off x="3489175" y="4076343"/>
            <a:ext cx="2520000" cy="1728000"/>
          </a:xfrm>
          <a:prstGeom prst="rect">
            <a:avLst/>
          </a:prstGeom>
          <a:solidFill>
            <a:schemeClr val="bg2"/>
          </a:solidFill>
        </p:spPr>
        <p:txBody>
          <a:bodyPr/>
          <a:lstStyle>
            <a:lvl1pPr marL="0" indent="0">
              <a:buNone/>
              <a:defRPr/>
            </a:lvl1pPr>
          </a:lstStyle>
          <a:p>
            <a:r>
              <a:rPr lang="en-GB" noProof="0"/>
              <a:t>Click icon to add picture</a:t>
            </a:r>
            <a:endParaRPr lang="en-GB" noProof="0" dirty="0"/>
          </a:p>
        </p:txBody>
      </p:sp>
      <p:sp>
        <p:nvSpPr>
          <p:cNvPr id="12" name="Picture Placeholder 2"/>
          <p:cNvSpPr>
            <a:spLocks noGrp="1"/>
          </p:cNvSpPr>
          <p:nvPr>
            <p:ph type="pic" sz="quarter" idx="15"/>
          </p:nvPr>
        </p:nvSpPr>
        <p:spPr>
          <a:xfrm>
            <a:off x="6197546" y="2159956"/>
            <a:ext cx="2520000" cy="1728000"/>
          </a:xfrm>
          <a:prstGeom prst="rect">
            <a:avLst/>
          </a:prstGeom>
          <a:solidFill>
            <a:schemeClr val="bg2"/>
          </a:solidFill>
        </p:spPr>
        <p:txBody>
          <a:bodyPr/>
          <a:lstStyle>
            <a:lvl1pPr marL="0" indent="0">
              <a:buNone/>
              <a:defRPr/>
            </a:lvl1pPr>
          </a:lstStyle>
          <a:p>
            <a:r>
              <a:rPr lang="en-GB" noProof="0"/>
              <a:t>Click icon to add picture</a:t>
            </a:r>
          </a:p>
        </p:txBody>
      </p:sp>
      <p:sp>
        <p:nvSpPr>
          <p:cNvPr id="13" name="Text Placeholder 12"/>
          <p:cNvSpPr>
            <a:spLocks noGrp="1"/>
          </p:cNvSpPr>
          <p:nvPr>
            <p:ph type="body" sz="quarter" idx="16"/>
          </p:nvPr>
        </p:nvSpPr>
        <p:spPr>
          <a:xfrm>
            <a:off x="8887605" y="4076342"/>
            <a:ext cx="2483779" cy="1728000"/>
          </a:xfrm>
          <a:prstGeom prst="rect">
            <a:avLst/>
          </a:prstGeom>
          <a:noFill/>
        </p:spPr>
        <p:txBody>
          <a:bodyPr tIns="90000"/>
          <a:lstStyle>
            <a:lvl1pPr marL="0" indent="0" algn="l">
              <a:buNone/>
              <a:defRPr sz="2000"/>
            </a:lvl1pPr>
          </a:lstStyle>
          <a:p>
            <a:pPr lvl="0"/>
            <a:r>
              <a:rPr lang="en-GB" noProof="0"/>
              <a:t>Click to edit Master text styles</a:t>
            </a:r>
          </a:p>
        </p:txBody>
      </p:sp>
      <p:sp>
        <p:nvSpPr>
          <p:cNvPr id="16" name="Text Placeholder 12"/>
          <p:cNvSpPr>
            <a:spLocks noGrp="1"/>
          </p:cNvSpPr>
          <p:nvPr>
            <p:ph type="body" sz="quarter" idx="18"/>
          </p:nvPr>
        </p:nvSpPr>
        <p:spPr>
          <a:xfrm>
            <a:off x="957385" y="2159957"/>
            <a:ext cx="2334846" cy="1728000"/>
          </a:xfrm>
          <a:prstGeom prst="rect">
            <a:avLst/>
          </a:prstGeom>
          <a:noFill/>
        </p:spPr>
        <p:txBody>
          <a:bodyPr tIns="90000"/>
          <a:lstStyle>
            <a:lvl1pPr marL="0" indent="0" algn="r">
              <a:buNone/>
              <a:defRPr sz="2000"/>
            </a:lvl1pPr>
          </a:lstStyle>
          <a:p>
            <a:pPr lvl="0"/>
            <a:r>
              <a:rPr lang="en-GB" noProof="0"/>
              <a:t>Click to edit Master text styles</a:t>
            </a:r>
          </a:p>
        </p:txBody>
      </p:sp>
      <p:sp>
        <p:nvSpPr>
          <p:cNvPr id="14" name="Picture Placeholder 2"/>
          <p:cNvSpPr>
            <a:spLocks noGrp="1"/>
          </p:cNvSpPr>
          <p:nvPr>
            <p:ph type="pic" sz="quarter" idx="19"/>
          </p:nvPr>
        </p:nvSpPr>
        <p:spPr>
          <a:xfrm>
            <a:off x="6197548" y="4076342"/>
            <a:ext cx="2520000" cy="1728000"/>
          </a:xfrm>
          <a:prstGeom prst="rect">
            <a:avLst/>
          </a:prstGeom>
          <a:solidFill>
            <a:schemeClr val="bg2"/>
          </a:solidFill>
        </p:spPr>
        <p:txBody>
          <a:bodyPr/>
          <a:lstStyle>
            <a:lvl1pPr marL="0" indent="0">
              <a:buNone/>
              <a:defRPr/>
            </a:lvl1pPr>
          </a:lstStyle>
          <a:p>
            <a:r>
              <a:rPr lang="en-GB" noProof="0"/>
              <a:t>Click icon to add picture</a:t>
            </a:r>
          </a:p>
        </p:txBody>
      </p:sp>
      <p:sp>
        <p:nvSpPr>
          <p:cNvPr id="17" name="Text Placeholder 12"/>
          <p:cNvSpPr>
            <a:spLocks noGrp="1"/>
          </p:cNvSpPr>
          <p:nvPr>
            <p:ph type="body" sz="quarter" idx="20"/>
          </p:nvPr>
        </p:nvSpPr>
        <p:spPr>
          <a:xfrm>
            <a:off x="957385" y="4076343"/>
            <a:ext cx="2334846" cy="1728000"/>
          </a:xfrm>
          <a:prstGeom prst="rect">
            <a:avLst/>
          </a:prstGeom>
          <a:noFill/>
        </p:spPr>
        <p:txBody>
          <a:bodyPr tIns="90000"/>
          <a:lstStyle>
            <a:lvl1pPr marL="0" indent="0" algn="r">
              <a:buNone/>
              <a:defRPr sz="2000"/>
            </a:lvl1pPr>
          </a:lstStyle>
          <a:p>
            <a:pPr lvl="0"/>
            <a:r>
              <a:rPr lang="en-GB" noProof="0"/>
              <a:t>Click to edit Master text styles</a:t>
            </a:r>
          </a:p>
        </p:txBody>
      </p:sp>
      <p:sp>
        <p:nvSpPr>
          <p:cNvPr id="18" name="Text Placeholder 12"/>
          <p:cNvSpPr>
            <a:spLocks noGrp="1"/>
          </p:cNvSpPr>
          <p:nvPr>
            <p:ph type="body" sz="quarter" idx="21"/>
          </p:nvPr>
        </p:nvSpPr>
        <p:spPr>
          <a:xfrm>
            <a:off x="8919308" y="2159956"/>
            <a:ext cx="2452077" cy="1728000"/>
          </a:xfrm>
          <a:prstGeom prst="rect">
            <a:avLst/>
          </a:prstGeom>
          <a:noFill/>
        </p:spPr>
        <p:txBody>
          <a:bodyPr tIns="90000"/>
          <a:lstStyle>
            <a:lvl1pPr marL="0" indent="0" algn="l">
              <a:buNone/>
              <a:defRPr sz="2000"/>
            </a:lvl1pPr>
          </a:lstStyle>
          <a:p>
            <a:pPr lvl="0"/>
            <a:r>
              <a:rPr lang="en-GB" noProof="0"/>
              <a:t>Click to edit Master text styles</a:t>
            </a:r>
          </a:p>
        </p:txBody>
      </p:sp>
      <p:sp>
        <p:nvSpPr>
          <p:cNvPr id="21"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a:t>Click to edit Master title style</a:t>
            </a:r>
            <a:endParaRPr lang="en-GB" noProof="0" dirty="0"/>
          </a:p>
        </p:txBody>
      </p:sp>
      <p:cxnSp>
        <p:nvCxnSpPr>
          <p:cNvPr id="15" name="Straight Connector 14"/>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85566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141180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430587"/>
          </a:xfrm>
          <a:prstGeom prst="rect">
            <a:avLst/>
          </a:prstGeom>
          <a:gradFill flip="none" rotWithShape="1">
            <a:gsLst>
              <a:gs pos="47000">
                <a:srgbClr val="0D6CB4"/>
              </a:gs>
              <a:gs pos="100000">
                <a:schemeClr val="accent2"/>
              </a:gs>
              <a:gs pos="77000">
                <a:srgbClr val="227DC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11" name="Title 1"/>
          <p:cNvSpPr>
            <a:spLocks noGrp="1"/>
          </p:cNvSpPr>
          <p:nvPr>
            <p:ph type="ctrTitle"/>
          </p:nvPr>
        </p:nvSpPr>
        <p:spPr>
          <a:xfrm>
            <a:off x="1077013" y="1122363"/>
            <a:ext cx="10020968" cy="1240348"/>
          </a:xfrm>
          <a:prstGeom prst="rect">
            <a:avLst/>
          </a:prstGeom>
        </p:spPr>
        <p:txBody>
          <a:bodyPr anchor="b">
            <a:noAutofit/>
          </a:bodyPr>
          <a:lstStyle>
            <a:lvl1pPr algn="l">
              <a:defRPr sz="6000">
                <a:solidFill>
                  <a:schemeClr val="accent5"/>
                </a:solidFill>
              </a:defRPr>
            </a:lvl1pPr>
          </a:lstStyle>
          <a:p>
            <a:r>
              <a:rPr lang="en-GB" noProof="0"/>
              <a:t>Click to edit Master title style</a:t>
            </a:r>
            <a:endParaRPr lang="en-GB" noProof="0" dirty="0"/>
          </a:p>
        </p:txBody>
      </p:sp>
      <p:cxnSp>
        <p:nvCxnSpPr>
          <p:cNvPr id="13" name="Straight Connector 12"/>
          <p:cNvCxnSpPr/>
          <p:nvPr userDrawn="1"/>
        </p:nvCxnSpPr>
        <p:spPr>
          <a:xfrm>
            <a:off x="838200" y="0"/>
            <a:ext cx="0" cy="2362711"/>
          </a:xfrm>
          <a:prstGeom prst="line">
            <a:avLst/>
          </a:prstGeom>
          <a:ln w="28575">
            <a:solidFill>
              <a:srgbClr val="F8CC29"/>
            </a:solidFill>
          </a:ln>
        </p:spPr>
        <p:style>
          <a:lnRef idx="1">
            <a:schemeClr val="accent1"/>
          </a:lnRef>
          <a:fillRef idx="0">
            <a:schemeClr val="accent1"/>
          </a:fillRef>
          <a:effectRef idx="0">
            <a:schemeClr val="accent1"/>
          </a:effectRef>
          <a:fontRef idx="minor">
            <a:schemeClr val="tx1"/>
          </a:fontRef>
        </p:style>
      </p:cxnSp>
      <p:sp>
        <p:nvSpPr>
          <p:cNvPr id="6" name="Subtitle 2"/>
          <p:cNvSpPr>
            <a:spLocks noGrp="1"/>
          </p:cNvSpPr>
          <p:nvPr>
            <p:ph type="subTitle" idx="1"/>
          </p:nvPr>
        </p:nvSpPr>
        <p:spPr>
          <a:xfrm>
            <a:off x="1084385" y="3855676"/>
            <a:ext cx="10003692" cy="1925295"/>
          </a:xfrm>
          <a:prstGeom prst="rect">
            <a:avLst/>
          </a:prstGeo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a:t>Click to edit Master subtitle style</a:t>
            </a:r>
            <a:endParaRPr lang="en-GB" noProof="0" dirty="0"/>
          </a:p>
        </p:txBody>
      </p:sp>
    </p:spTree>
    <p:extLst>
      <p:ext uri="{BB962C8B-B14F-4D97-AF65-F5344CB8AC3E}">
        <p14:creationId xmlns:p14="http://schemas.microsoft.com/office/powerpoint/2010/main" val="411006177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10" name="Rectangle 9"/>
          <p:cNvSpPr/>
          <p:nvPr userDrawn="1"/>
        </p:nvSpPr>
        <p:spPr>
          <a:xfrm>
            <a:off x="0" y="0"/>
            <a:ext cx="12192000" cy="343217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cxnSp>
        <p:nvCxnSpPr>
          <p:cNvPr id="13" name="Straight Connector 12"/>
          <p:cNvCxnSpPr/>
          <p:nvPr userDrawn="1"/>
        </p:nvCxnSpPr>
        <p:spPr>
          <a:xfrm>
            <a:off x="838200" y="0"/>
            <a:ext cx="0" cy="2362711"/>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8" name="Title 1"/>
          <p:cNvSpPr>
            <a:spLocks noGrp="1"/>
          </p:cNvSpPr>
          <p:nvPr>
            <p:ph type="ctrTitle"/>
          </p:nvPr>
        </p:nvSpPr>
        <p:spPr>
          <a:xfrm>
            <a:off x="1077013" y="1122363"/>
            <a:ext cx="10020968" cy="1240348"/>
          </a:xfrm>
          <a:prstGeom prst="rect">
            <a:avLst/>
          </a:prstGeom>
        </p:spPr>
        <p:txBody>
          <a:bodyPr anchor="b">
            <a:noAutofit/>
          </a:bodyPr>
          <a:lstStyle>
            <a:lvl1pPr algn="l">
              <a:defRPr sz="6000">
                <a:solidFill>
                  <a:schemeClr val="accent2">
                    <a:lumMod val="75000"/>
                  </a:schemeClr>
                </a:solidFill>
              </a:defRPr>
            </a:lvl1pPr>
          </a:lstStyle>
          <a:p>
            <a:r>
              <a:rPr lang="en-GB" noProof="0"/>
              <a:t>Click to edit Master title style</a:t>
            </a:r>
            <a:endParaRPr lang="en-GB" noProof="0" dirty="0"/>
          </a:p>
        </p:txBody>
      </p:sp>
      <p:sp>
        <p:nvSpPr>
          <p:cNvPr id="9" name="Subtitle 2"/>
          <p:cNvSpPr>
            <a:spLocks noGrp="1"/>
          </p:cNvSpPr>
          <p:nvPr>
            <p:ph type="subTitle" idx="1"/>
          </p:nvPr>
        </p:nvSpPr>
        <p:spPr>
          <a:xfrm>
            <a:off x="1084385" y="3855676"/>
            <a:ext cx="10003692" cy="1925295"/>
          </a:xfrm>
          <a:prstGeom prst="rect">
            <a:avLst/>
          </a:prstGeo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a:t>Click to edit Master subtitle style</a:t>
            </a:r>
            <a:endParaRPr lang="en-GB" noProof="0" dirty="0"/>
          </a:p>
        </p:txBody>
      </p:sp>
    </p:spTree>
    <p:extLst>
      <p:ext uri="{BB962C8B-B14F-4D97-AF65-F5344CB8AC3E}">
        <p14:creationId xmlns:p14="http://schemas.microsoft.com/office/powerpoint/2010/main" val="303055028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Chapter cover (option 1)">
    <p:spTree>
      <p:nvGrpSpPr>
        <p:cNvPr id="1" name=""/>
        <p:cNvGrpSpPr/>
        <p:nvPr/>
      </p:nvGrpSpPr>
      <p:grpSpPr>
        <a:xfrm>
          <a:off x="0" y="0"/>
          <a:ext cx="0" cy="0"/>
          <a:chOff x="0" y="0"/>
          <a:chExt cx="0" cy="0"/>
        </a:xfrm>
      </p:grpSpPr>
      <p:sp>
        <p:nvSpPr>
          <p:cNvPr id="11" name="Rectangle 10"/>
          <p:cNvSpPr/>
          <p:nvPr userDrawn="1"/>
        </p:nvSpPr>
        <p:spPr>
          <a:xfrm>
            <a:off x="0" y="1"/>
            <a:ext cx="12192000" cy="6858000"/>
          </a:xfrm>
          <a:prstGeom prst="rect">
            <a:avLst/>
          </a:prstGeom>
          <a:gradFill flip="none" rotWithShape="1">
            <a:gsLst>
              <a:gs pos="47000">
                <a:srgbClr val="0D6CB4"/>
              </a:gs>
              <a:gs pos="100000">
                <a:schemeClr val="accent2"/>
              </a:gs>
              <a:gs pos="77000">
                <a:srgbClr val="227DC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Title 1"/>
          <p:cNvSpPr>
            <a:spLocks noGrp="1"/>
          </p:cNvSpPr>
          <p:nvPr>
            <p:ph type="ctrTitle"/>
          </p:nvPr>
        </p:nvSpPr>
        <p:spPr>
          <a:xfrm>
            <a:off x="1070189" y="1122363"/>
            <a:ext cx="10281657" cy="2387600"/>
          </a:xfrm>
          <a:prstGeom prst="rect">
            <a:avLst/>
          </a:prstGeom>
        </p:spPr>
        <p:txBody>
          <a:bodyPr anchor="b">
            <a:noAutofit/>
          </a:bodyPr>
          <a:lstStyle>
            <a:lvl1pPr algn="l">
              <a:defRPr sz="6000">
                <a:solidFill>
                  <a:srgbClr val="FFD129"/>
                </a:solidFill>
              </a:defRPr>
            </a:lvl1pPr>
          </a:lstStyle>
          <a:p>
            <a:r>
              <a:rPr lang="en-GB" noProof="0"/>
              <a:t>Click to edit Master title style</a:t>
            </a:r>
            <a:endParaRPr lang="en-GB" noProof="0" dirty="0"/>
          </a:p>
        </p:txBody>
      </p:sp>
      <p:sp>
        <p:nvSpPr>
          <p:cNvPr id="3" name="Subtitle 2"/>
          <p:cNvSpPr>
            <a:spLocks noGrp="1"/>
          </p:cNvSpPr>
          <p:nvPr>
            <p:ph type="subTitle" idx="1"/>
          </p:nvPr>
        </p:nvSpPr>
        <p:spPr>
          <a:xfrm>
            <a:off x="1070189" y="3602038"/>
            <a:ext cx="10281657" cy="1655762"/>
          </a:xfrm>
          <a:prstGeom prst="rect">
            <a:avLst/>
          </a:prstGeo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a:t>Click to edit Master subtitle style</a:t>
            </a:r>
          </a:p>
        </p:txBody>
      </p:sp>
      <p:cxnSp>
        <p:nvCxnSpPr>
          <p:cNvPr id="7" name="Straight Connector 6"/>
          <p:cNvCxnSpPr/>
          <p:nvPr userDrawn="1"/>
        </p:nvCxnSpPr>
        <p:spPr>
          <a:xfrm>
            <a:off x="838200" y="0"/>
            <a:ext cx="0" cy="3478213"/>
          </a:xfrm>
          <a:prstGeom prst="line">
            <a:avLst/>
          </a:prstGeom>
          <a:ln w="28575">
            <a:solidFill>
              <a:srgbClr val="FFD129"/>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45929" y="6193922"/>
            <a:ext cx="1718512" cy="451153"/>
          </a:xfrm>
          <a:prstGeom prst="rect">
            <a:avLst/>
          </a:prstGeom>
        </p:spPr>
      </p:pic>
    </p:spTree>
    <p:extLst>
      <p:ext uri="{BB962C8B-B14F-4D97-AF65-F5344CB8AC3E}">
        <p14:creationId xmlns:p14="http://schemas.microsoft.com/office/powerpoint/2010/main" val="37886990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hapter cover (option 2)">
    <p:spTree>
      <p:nvGrpSpPr>
        <p:cNvPr id="1" name=""/>
        <p:cNvGrpSpPr/>
        <p:nvPr/>
      </p:nvGrpSpPr>
      <p:grpSpPr>
        <a:xfrm>
          <a:off x="0" y="0"/>
          <a:ext cx="0" cy="0"/>
          <a:chOff x="0" y="0"/>
          <a:chExt cx="0" cy="0"/>
        </a:xfrm>
      </p:grpSpPr>
      <p:sp>
        <p:nvSpPr>
          <p:cNvPr id="13" name="Rectangle 12"/>
          <p:cNvSpPr/>
          <p:nvPr userDrawn="1"/>
        </p:nvSpPr>
        <p:spPr>
          <a:xfrm>
            <a:off x="0" y="0"/>
            <a:ext cx="12192000" cy="6858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1" name="Title 1"/>
          <p:cNvSpPr>
            <a:spLocks noGrp="1"/>
          </p:cNvSpPr>
          <p:nvPr>
            <p:ph type="ctrTitle"/>
          </p:nvPr>
        </p:nvSpPr>
        <p:spPr>
          <a:xfrm>
            <a:off x="1077013" y="1122363"/>
            <a:ext cx="10284602" cy="2387600"/>
          </a:xfrm>
          <a:prstGeom prst="rect">
            <a:avLst/>
          </a:prstGeom>
        </p:spPr>
        <p:txBody>
          <a:bodyPr anchor="b">
            <a:noAutofit/>
          </a:bodyPr>
          <a:lstStyle>
            <a:lvl1pPr algn="l">
              <a:defRPr sz="6000">
                <a:solidFill>
                  <a:schemeClr val="accent2">
                    <a:lumMod val="75000"/>
                  </a:schemeClr>
                </a:solidFill>
              </a:defRPr>
            </a:lvl1pPr>
          </a:lstStyle>
          <a:p>
            <a:r>
              <a:rPr lang="en-GB" noProof="0"/>
              <a:t>Click to edit Master title style</a:t>
            </a:r>
            <a:endParaRPr lang="en-GB" noProof="0" dirty="0"/>
          </a:p>
        </p:txBody>
      </p:sp>
      <p:sp>
        <p:nvSpPr>
          <p:cNvPr id="14" name="Subtitle 2"/>
          <p:cNvSpPr>
            <a:spLocks noGrp="1"/>
          </p:cNvSpPr>
          <p:nvPr>
            <p:ph type="subTitle" idx="1"/>
          </p:nvPr>
        </p:nvSpPr>
        <p:spPr>
          <a:xfrm>
            <a:off x="1070189" y="3602038"/>
            <a:ext cx="10284602" cy="1655762"/>
          </a:xfrm>
          <a:prstGeom prst="rect">
            <a:avLst/>
          </a:prstGeo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a:t>Click to edit Master subtitle style</a:t>
            </a:r>
            <a:endParaRPr lang="en-GB" noProof="0" dirty="0"/>
          </a:p>
        </p:txBody>
      </p:sp>
      <p:cxnSp>
        <p:nvCxnSpPr>
          <p:cNvPr id="7" name="Straight Connector 6"/>
          <p:cNvCxnSpPr/>
          <p:nvPr userDrawn="1"/>
        </p:nvCxnSpPr>
        <p:spPr>
          <a:xfrm>
            <a:off x="838200" y="0"/>
            <a:ext cx="0" cy="3478213"/>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18" name="Picture 17"/>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45929" y="6193922"/>
            <a:ext cx="1718512" cy="451153"/>
          </a:xfrm>
          <a:prstGeom prst="rect">
            <a:avLst/>
          </a:prstGeom>
        </p:spPr>
      </p:pic>
    </p:spTree>
    <p:extLst>
      <p:ext uri="{BB962C8B-B14F-4D97-AF65-F5344CB8AC3E}">
        <p14:creationId xmlns:p14="http://schemas.microsoft.com/office/powerpoint/2010/main" val="9325099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67154" y="1825624"/>
            <a:ext cx="10267462" cy="4170363"/>
          </a:xfrm>
          <a:prstGeom prst="rect">
            <a:avLst/>
          </a:prstGeom>
        </p:spPr>
        <p:txBody>
          <a:bodyPr>
            <a:noAutofit/>
          </a:bodyPr>
          <a:lstStyle>
            <a:lvl1pPr marL="342900" indent="-342900">
              <a:lnSpc>
                <a:spcPct val="100000"/>
              </a:lnSpc>
              <a:spcBef>
                <a:spcPts val="0"/>
              </a:spcBef>
              <a:spcAft>
                <a:spcPts val="1800"/>
              </a:spcAft>
              <a:buClr>
                <a:schemeClr val="accent5"/>
              </a:buClr>
              <a:buFont typeface="Arial"/>
              <a:buChar char="•"/>
              <a:defRPr/>
            </a:lvl1pPr>
            <a:lvl2pPr>
              <a:lnSpc>
                <a:spcPct val="100000"/>
              </a:lnSpc>
              <a:spcAft>
                <a:spcPts val="1800"/>
              </a:spcAft>
              <a:buClr>
                <a:schemeClr val="accent5"/>
              </a:buClr>
              <a:defRPr/>
            </a:lvl2pPr>
            <a:lvl3pPr>
              <a:lnSpc>
                <a:spcPct val="100000"/>
              </a:lnSpc>
              <a:spcAft>
                <a:spcPts val="1800"/>
              </a:spcAft>
              <a:buClr>
                <a:schemeClr val="accent5"/>
              </a:buClr>
              <a:defRPr/>
            </a:lvl3pPr>
            <a:lvl4pPr>
              <a:lnSpc>
                <a:spcPct val="100000"/>
              </a:lnSpc>
              <a:spcAft>
                <a:spcPts val="1800"/>
              </a:spcAft>
              <a:buClr>
                <a:schemeClr val="accent5"/>
              </a:buClr>
              <a:defRPr/>
            </a:lvl4pPr>
            <a:lvl5pPr>
              <a:lnSpc>
                <a:spcPct val="100000"/>
              </a:lnSpc>
              <a:spcAft>
                <a:spcPts val="1800"/>
              </a:spcAft>
              <a:buClr>
                <a:schemeClr val="accent5"/>
              </a:buClr>
              <a:defRPr/>
            </a:lvl5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GB" noProof="0" dirty="0"/>
          </a:p>
        </p:txBody>
      </p:sp>
      <p:cxnSp>
        <p:nvCxnSpPr>
          <p:cNvPr id="7" name="Straight Connector 6"/>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a:t>Click to edit Master title style</a:t>
            </a:r>
            <a:endParaRPr lang="en-GB" noProof="0" dirty="0"/>
          </a:p>
        </p:txBody>
      </p:sp>
    </p:spTree>
    <p:extLst>
      <p:ext uri="{BB962C8B-B14F-4D97-AF65-F5344CB8AC3E}">
        <p14:creationId xmlns:p14="http://schemas.microsoft.com/office/powerpoint/2010/main" val="30423415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6232525" y="1825625"/>
            <a:ext cx="5002090" cy="4170363"/>
          </a:xfrm>
          <a:prstGeom prst="rect">
            <a:avLst/>
          </a:prstGeom>
          <a:noFill/>
        </p:spPr>
        <p:txBody>
          <a:bodyPr>
            <a:noAutofit/>
          </a:bodyPr>
          <a:lstStyle>
            <a:lvl1pPr marL="0" indent="0">
              <a:buClr>
                <a:schemeClr val="accent5"/>
              </a:buClr>
              <a:buFont typeface="Arial"/>
              <a:buNone/>
              <a:defRPr/>
            </a:lvl1pPr>
          </a:lstStyle>
          <a:p>
            <a:pPr lvl="0"/>
            <a:r>
              <a:rPr lang="en-GB" noProof="0"/>
              <a:t>Click to edit Master text styles</a:t>
            </a:r>
          </a:p>
        </p:txBody>
      </p:sp>
      <p:cxnSp>
        <p:nvCxnSpPr>
          <p:cNvPr id="8" name="Straight Connector 7"/>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7"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a:t>Click to edit Master title style</a:t>
            </a:r>
            <a:endParaRPr lang="en-GB" noProof="0" dirty="0"/>
          </a:p>
        </p:txBody>
      </p:sp>
      <p:sp>
        <p:nvSpPr>
          <p:cNvPr id="18" name="Content Placeholder 2"/>
          <p:cNvSpPr>
            <a:spLocks noGrp="1"/>
          </p:cNvSpPr>
          <p:nvPr>
            <p:ph idx="10"/>
          </p:nvPr>
        </p:nvSpPr>
        <p:spPr>
          <a:xfrm>
            <a:off x="967154" y="1825624"/>
            <a:ext cx="5004000" cy="4170363"/>
          </a:xfrm>
          <a:prstGeom prst="rect">
            <a:avLst/>
          </a:prstGeom>
        </p:spPr>
        <p:txBody>
          <a:bodyPr>
            <a:noAutofit/>
          </a:bodyPr>
          <a:lstStyle>
            <a:lvl1pPr marL="342900" indent="-342900">
              <a:lnSpc>
                <a:spcPct val="100000"/>
              </a:lnSpc>
              <a:spcBef>
                <a:spcPts val="0"/>
              </a:spcBef>
              <a:spcAft>
                <a:spcPts val="1800"/>
              </a:spcAft>
              <a:buClr>
                <a:schemeClr val="accent5"/>
              </a:buClr>
              <a:buFont typeface="Arial"/>
              <a:buChar char="•"/>
              <a:defRPr/>
            </a:lvl1pPr>
            <a:lvl2pPr>
              <a:lnSpc>
                <a:spcPct val="100000"/>
              </a:lnSpc>
              <a:spcAft>
                <a:spcPts val="1800"/>
              </a:spcAft>
              <a:buClr>
                <a:schemeClr val="accent5"/>
              </a:buClr>
              <a:defRPr/>
            </a:lvl2pPr>
            <a:lvl3pPr>
              <a:lnSpc>
                <a:spcPct val="100000"/>
              </a:lnSpc>
              <a:spcAft>
                <a:spcPts val="1800"/>
              </a:spcAft>
              <a:buClr>
                <a:schemeClr val="accent5"/>
              </a:buClr>
              <a:defRPr/>
            </a:lvl3pPr>
            <a:lvl4pPr>
              <a:lnSpc>
                <a:spcPct val="100000"/>
              </a:lnSpc>
              <a:spcAft>
                <a:spcPts val="1800"/>
              </a:spcAft>
              <a:buClr>
                <a:schemeClr val="accent5"/>
              </a:buClr>
              <a:defRPr/>
            </a:lvl4pPr>
            <a:lvl5pPr>
              <a:lnSpc>
                <a:spcPct val="100000"/>
              </a:lnSpc>
              <a:spcAft>
                <a:spcPts val="1800"/>
              </a:spcAft>
              <a:buClr>
                <a:schemeClr val="accent5"/>
              </a:buClr>
              <a:defRPr/>
            </a:lvl5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GB" noProof="0" dirty="0"/>
          </a:p>
        </p:txBody>
      </p:sp>
    </p:spTree>
    <p:extLst>
      <p:ext uri="{BB962C8B-B14F-4D97-AF65-F5344CB8AC3E}">
        <p14:creationId xmlns:p14="http://schemas.microsoft.com/office/powerpoint/2010/main" val="28038392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 2 columns">
    <p:spTree>
      <p:nvGrpSpPr>
        <p:cNvPr id="1" name=""/>
        <p:cNvGrpSpPr/>
        <p:nvPr/>
      </p:nvGrpSpPr>
      <p:grpSpPr>
        <a:xfrm>
          <a:off x="0" y="0"/>
          <a:ext cx="0" cy="0"/>
          <a:chOff x="0" y="0"/>
          <a:chExt cx="0" cy="0"/>
        </a:xfrm>
      </p:grpSpPr>
      <p:sp>
        <p:nvSpPr>
          <p:cNvPr id="8" name="Content Placeholder 2"/>
          <p:cNvSpPr>
            <a:spLocks noGrp="1"/>
          </p:cNvSpPr>
          <p:nvPr>
            <p:ph idx="11"/>
          </p:nvPr>
        </p:nvSpPr>
        <p:spPr>
          <a:xfrm>
            <a:off x="6232524" y="1825624"/>
            <a:ext cx="5004000" cy="4170363"/>
          </a:xfrm>
          <a:prstGeom prst="rect">
            <a:avLst/>
          </a:prstGeom>
        </p:spPr>
        <p:txBody>
          <a:bodyPr>
            <a:noAutofit/>
          </a:bodyPr>
          <a:lstStyle>
            <a:lvl1pPr marL="342900" indent="-342900">
              <a:lnSpc>
                <a:spcPct val="100000"/>
              </a:lnSpc>
              <a:spcBef>
                <a:spcPts val="0"/>
              </a:spcBef>
              <a:spcAft>
                <a:spcPts val="1800"/>
              </a:spcAft>
              <a:buClr>
                <a:schemeClr val="accent5"/>
              </a:buClr>
              <a:buFont typeface="Arial"/>
              <a:buChar char="•"/>
              <a:defRPr strike="noStrike"/>
            </a:lvl1pPr>
            <a:lvl2pPr>
              <a:lnSpc>
                <a:spcPct val="100000"/>
              </a:lnSpc>
              <a:spcAft>
                <a:spcPts val="1800"/>
              </a:spcAft>
              <a:buClr>
                <a:schemeClr val="accent5"/>
              </a:buClr>
              <a:defRPr strike="noStrike"/>
            </a:lvl2pPr>
            <a:lvl3pPr>
              <a:lnSpc>
                <a:spcPct val="100000"/>
              </a:lnSpc>
              <a:spcAft>
                <a:spcPts val="1800"/>
              </a:spcAft>
              <a:buClr>
                <a:schemeClr val="accent5"/>
              </a:buClr>
              <a:defRPr strike="noStrike"/>
            </a:lvl3pPr>
            <a:lvl4pPr>
              <a:lnSpc>
                <a:spcPct val="100000"/>
              </a:lnSpc>
              <a:spcAft>
                <a:spcPts val="1800"/>
              </a:spcAft>
              <a:buClr>
                <a:schemeClr val="accent5"/>
              </a:buClr>
              <a:defRPr strike="noStrike"/>
            </a:lvl4pPr>
            <a:lvl5pPr>
              <a:lnSpc>
                <a:spcPct val="100000"/>
              </a:lnSpc>
              <a:spcAft>
                <a:spcPts val="1800"/>
              </a:spcAft>
              <a:buClr>
                <a:schemeClr val="accent5"/>
              </a:buClr>
              <a:defRPr strike="noStrike"/>
            </a:lvl5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GB" noProof="0" dirty="0"/>
          </a:p>
        </p:txBody>
      </p:sp>
      <p:cxnSp>
        <p:nvCxnSpPr>
          <p:cNvPr id="9" name="Straight Connector 8"/>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a:t>Click to edit Master title style</a:t>
            </a:r>
            <a:endParaRPr lang="en-GB" noProof="0" dirty="0"/>
          </a:p>
        </p:txBody>
      </p:sp>
      <p:sp>
        <p:nvSpPr>
          <p:cNvPr id="12" name="Content Placeholder 2"/>
          <p:cNvSpPr>
            <a:spLocks noGrp="1"/>
          </p:cNvSpPr>
          <p:nvPr>
            <p:ph idx="10"/>
          </p:nvPr>
        </p:nvSpPr>
        <p:spPr>
          <a:xfrm>
            <a:off x="967154" y="1825624"/>
            <a:ext cx="5004000" cy="4170363"/>
          </a:xfrm>
          <a:prstGeom prst="rect">
            <a:avLst/>
          </a:prstGeom>
        </p:spPr>
        <p:txBody>
          <a:bodyPr>
            <a:noAutofit/>
          </a:bodyPr>
          <a:lstStyle>
            <a:lvl1pPr marL="342900" indent="-342900">
              <a:lnSpc>
                <a:spcPct val="100000"/>
              </a:lnSpc>
              <a:spcBef>
                <a:spcPts val="0"/>
              </a:spcBef>
              <a:spcAft>
                <a:spcPts val="1800"/>
              </a:spcAft>
              <a:buClr>
                <a:schemeClr val="accent5"/>
              </a:buClr>
              <a:buFont typeface="Arial"/>
              <a:buChar char="•"/>
              <a:defRPr/>
            </a:lvl1pPr>
            <a:lvl2pPr>
              <a:lnSpc>
                <a:spcPct val="100000"/>
              </a:lnSpc>
              <a:spcAft>
                <a:spcPts val="1800"/>
              </a:spcAft>
              <a:buClr>
                <a:schemeClr val="accent5"/>
              </a:buClr>
              <a:defRPr/>
            </a:lvl2pPr>
            <a:lvl3pPr>
              <a:lnSpc>
                <a:spcPct val="100000"/>
              </a:lnSpc>
              <a:spcAft>
                <a:spcPts val="1800"/>
              </a:spcAft>
              <a:buClr>
                <a:schemeClr val="accent5"/>
              </a:buClr>
              <a:defRPr/>
            </a:lvl3pPr>
            <a:lvl4pPr>
              <a:lnSpc>
                <a:spcPct val="100000"/>
              </a:lnSpc>
              <a:spcAft>
                <a:spcPts val="1800"/>
              </a:spcAft>
              <a:buClr>
                <a:schemeClr val="accent5"/>
              </a:buClr>
              <a:defRPr/>
            </a:lvl4pPr>
            <a:lvl5pPr>
              <a:lnSpc>
                <a:spcPct val="100000"/>
              </a:lnSpc>
              <a:spcAft>
                <a:spcPts val="1800"/>
              </a:spcAft>
              <a:buClr>
                <a:schemeClr val="accent5"/>
              </a:buClr>
              <a:defRPr/>
            </a:lvl5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GB" noProof="0" dirty="0"/>
          </a:p>
        </p:txBody>
      </p:sp>
    </p:spTree>
    <p:extLst>
      <p:ext uri="{BB962C8B-B14F-4D97-AF65-F5344CB8AC3E}">
        <p14:creationId xmlns:p14="http://schemas.microsoft.com/office/powerpoint/2010/main" val="12467745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 3 column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70722" y="1825625"/>
            <a:ext cx="3229533" cy="4170363"/>
          </a:xfrm>
          <a:prstGeom prst="rect">
            <a:avLst/>
          </a:prstGeom>
        </p:spPr>
        <p:txBody>
          <a:bodyPr>
            <a:noAutofit/>
          </a:bodyPr>
          <a:lstStyle>
            <a:lvl1pPr marL="342900" indent="-342900">
              <a:buClr>
                <a:schemeClr val="accent5"/>
              </a:buClr>
              <a:buFont typeface="Arial"/>
              <a:buChar char="•"/>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GB" noProof="0" dirty="0"/>
          </a:p>
        </p:txBody>
      </p:sp>
      <p:sp>
        <p:nvSpPr>
          <p:cNvPr id="9" name="Content Placeholder 2"/>
          <p:cNvSpPr>
            <a:spLocks noGrp="1"/>
          </p:cNvSpPr>
          <p:nvPr>
            <p:ph sz="half" idx="13"/>
          </p:nvPr>
        </p:nvSpPr>
        <p:spPr>
          <a:xfrm>
            <a:off x="4476002" y="1825624"/>
            <a:ext cx="3239996" cy="4170363"/>
          </a:xfrm>
          <a:prstGeom prst="rect">
            <a:avLst/>
          </a:prstGeom>
        </p:spPr>
        <p:txBody>
          <a:bodyPr>
            <a:noAutofit/>
          </a:bodyPr>
          <a:lstStyle>
            <a:lvl1pPr marL="342900" indent="-342900">
              <a:buClr>
                <a:schemeClr val="accent5"/>
              </a:buClr>
              <a:buFont typeface="Arial"/>
              <a:buChar char="•"/>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GB" noProof="0" dirty="0"/>
          </a:p>
        </p:txBody>
      </p:sp>
      <p:sp>
        <p:nvSpPr>
          <p:cNvPr id="7" name="Content Placeholder 2"/>
          <p:cNvSpPr>
            <a:spLocks noGrp="1"/>
          </p:cNvSpPr>
          <p:nvPr>
            <p:ph sz="half" idx="15"/>
          </p:nvPr>
        </p:nvSpPr>
        <p:spPr>
          <a:xfrm>
            <a:off x="7990763" y="1825624"/>
            <a:ext cx="3239998" cy="4170363"/>
          </a:xfrm>
          <a:prstGeom prst="rect">
            <a:avLst/>
          </a:prstGeom>
        </p:spPr>
        <p:txBody>
          <a:bodyPr>
            <a:noAutofit/>
          </a:bodyPr>
          <a:lstStyle>
            <a:lvl1pPr marL="342900" indent="-342900">
              <a:buClr>
                <a:schemeClr val="accent5"/>
              </a:buClr>
              <a:buFont typeface="Arial"/>
              <a:buChar char="•"/>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GB" noProof="0" dirty="0"/>
          </a:p>
        </p:txBody>
      </p:sp>
      <p:cxnSp>
        <p:nvCxnSpPr>
          <p:cNvPr id="8" name="Straight Connector 7"/>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6"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a:t>Click to edit Master title style</a:t>
            </a:r>
            <a:endParaRPr lang="en-GB" noProof="0" dirty="0"/>
          </a:p>
        </p:txBody>
      </p:sp>
    </p:spTree>
    <p:extLst>
      <p:ext uri="{BB962C8B-B14F-4D97-AF65-F5344CB8AC3E}">
        <p14:creationId xmlns:p14="http://schemas.microsoft.com/office/powerpoint/2010/main" val="22071010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70722" y="1681163"/>
            <a:ext cx="5003999" cy="823912"/>
          </a:xfrm>
          <a:prstGeom prst="rect">
            <a:avLst/>
          </a:prstGeom>
        </p:spPr>
        <p:txBody>
          <a:bodyPr wrap="square" anchor="b">
            <a:noAutofit/>
          </a:bodyPr>
          <a:lstStyle>
            <a:lvl1pPr marL="0" indent="0">
              <a:buNone/>
              <a:defRPr sz="2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Click to edit Master text styles</a:t>
            </a:r>
          </a:p>
        </p:txBody>
      </p:sp>
      <p:sp>
        <p:nvSpPr>
          <p:cNvPr id="4" name="Content Placeholder 3"/>
          <p:cNvSpPr>
            <a:spLocks noGrp="1"/>
          </p:cNvSpPr>
          <p:nvPr>
            <p:ph sz="half" idx="2"/>
          </p:nvPr>
        </p:nvSpPr>
        <p:spPr>
          <a:xfrm>
            <a:off x="970722" y="2597727"/>
            <a:ext cx="5003999" cy="3398261"/>
          </a:xfrm>
          <a:prstGeom prst="rect">
            <a:avLst/>
          </a:prstGeom>
        </p:spPr>
        <p:txBody>
          <a:bodyPr wrap="square">
            <a:noAutofit/>
          </a:bodyPr>
          <a:lstStyle>
            <a:lvl1pPr marL="342900" indent="-342900">
              <a:buClr>
                <a:schemeClr val="accent5"/>
              </a:buClr>
              <a:buFont typeface="Arial"/>
              <a:buChar char="•"/>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GB" noProof="0" dirty="0"/>
          </a:p>
        </p:txBody>
      </p:sp>
      <p:sp>
        <p:nvSpPr>
          <p:cNvPr id="5" name="Text Placeholder 4"/>
          <p:cNvSpPr>
            <a:spLocks noGrp="1"/>
          </p:cNvSpPr>
          <p:nvPr>
            <p:ph type="body" sz="quarter" idx="3"/>
          </p:nvPr>
        </p:nvSpPr>
        <p:spPr>
          <a:xfrm>
            <a:off x="6232768" y="1681163"/>
            <a:ext cx="5003999" cy="823912"/>
          </a:xfrm>
          <a:prstGeom prst="rect">
            <a:avLst/>
          </a:prstGeom>
          <a:noFill/>
        </p:spPr>
        <p:txBody>
          <a:bodyPr wrap="square" anchor="b">
            <a:noAutofit/>
          </a:bodyPr>
          <a:lstStyle>
            <a:lvl1pPr marL="0" indent="0">
              <a:buNone/>
              <a:defRPr sz="2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Click to edit Master text styles</a:t>
            </a:r>
          </a:p>
        </p:txBody>
      </p:sp>
      <p:sp>
        <p:nvSpPr>
          <p:cNvPr id="6" name="Content Placeholder 5"/>
          <p:cNvSpPr>
            <a:spLocks noGrp="1"/>
          </p:cNvSpPr>
          <p:nvPr>
            <p:ph sz="quarter" idx="4"/>
          </p:nvPr>
        </p:nvSpPr>
        <p:spPr>
          <a:xfrm>
            <a:off x="6232768" y="2597727"/>
            <a:ext cx="5003999" cy="3398261"/>
          </a:xfrm>
          <a:prstGeom prst="rect">
            <a:avLst/>
          </a:prstGeom>
        </p:spPr>
        <p:txBody>
          <a:bodyPr wrap="square">
            <a:noAutofit/>
          </a:bodyPr>
          <a:lstStyle>
            <a:lvl1pPr marL="342900" indent="-342900">
              <a:buClr>
                <a:schemeClr val="accent5"/>
              </a:buClr>
              <a:buFont typeface="Arial"/>
              <a:buChar char="•"/>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GB" noProof="0" dirty="0"/>
          </a:p>
        </p:txBody>
      </p:sp>
      <p:cxnSp>
        <p:nvCxnSpPr>
          <p:cNvPr id="9" name="Straight Connector 8"/>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4"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a:t>Click to edit Master title style</a:t>
            </a:r>
            <a:endParaRPr lang="en-GB" noProof="0" dirty="0"/>
          </a:p>
        </p:txBody>
      </p:sp>
    </p:spTree>
    <p:extLst>
      <p:ext uri="{BB962C8B-B14F-4D97-AF65-F5344CB8AC3E}">
        <p14:creationId xmlns:p14="http://schemas.microsoft.com/office/powerpoint/2010/main" val="2742694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_photo">
    <p:spTree>
      <p:nvGrpSpPr>
        <p:cNvPr id="1" name=""/>
        <p:cNvGrpSpPr/>
        <p:nvPr/>
      </p:nvGrpSpPr>
      <p:grpSpPr>
        <a:xfrm>
          <a:off x="0" y="0"/>
          <a:ext cx="0" cy="0"/>
          <a:chOff x="0" y="0"/>
          <a:chExt cx="0" cy="0"/>
        </a:xfrm>
      </p:grpSpPr>
      <p:sp>
        <p:nvSpPr>
          <p:cNvPr id="6" name="Picture Placeholder 2"/>
          <p:cNvSpPr>
            <a:spLocks noGrp="1"/>
          </p:cNvSpPr>
          <p:nvPr>
            <p:ph type="pic" sz="quarter" idx="13"/>
          </p:nvPr>
        </p:nvSpPr>
        <p:spPr>
          <a:xfrm>
            <a:off x="0" y="1750540"/>
            <a:ext cx="12192000" cy="4245448"/>
          </a:xfrm>
          <a:prstGeom prst="rect">
            <a:avLst/>
          </a:prstGeom>
          <a:solidFill>
            <a:schemeClr val="bg2"/>
          </a:solidFill>
        </p:spPr>
        <p:txBody>
          <a:bodyPr/>
          <a:lstStyle>
            <a:lvl1pPr marL="0" indent="0">
              <a:buNone/>
              <a:defRPr/>
            </a:lvl1pPr>
          </a:lstStyle>
          <a:p>
            <a:r>
              <a:rPr lang="en-GB" noProof="0"/>
              <a:t>Click icon to add picture</a:t>
            </a:r>
          </a:p>
        </p:txBody>
      </p:sp>
      <p:sp>
        <p:nvSpPr>
          <p:cNvPr id="10"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a:t>Click to edit Master title style</a:t>
            </a:r>
            <a:endParaRPr lang="en-GB" noProof="0" dirty="0"/>
          </a:p>
        </p:txBody>
      </p:sp>
      <p:cxnSp>
        <p:nvCxnSpPr>
          <p:cNvPr id="5" name="Straight Connector 4"/>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43015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Picture 8" descr="EC-JRC-logo_horizontal_EN_pos_transparent-background.png"/>
          <p:cNvPicPr>
            <a:picLocks noChangeAspect="1"/>
          </p:cNvPicPr>
          <p:nvPr userDrawn="1"/>
        </p:nvPicPr>
        <p:blipFill rotWithShape="1">
          <a:blip r:embed="rId19" cstate="print">
            <a:extLst>
              <a:ext uri="{28A0092B-C50C-407E-A947-70E740481C1C}">
                <a14:useLocalDpi xmlns:a14="http://schemas.microsoft.com/office/drawing/2010/main"/>
              </a:ext>
            </a:extLst>
          </a:blip>
          <a:srcRect l="6902" t="10944" r="6669" b="9113"/>
          <a:stretch/>
        </p:blipFill>
        <p:spPr>
          <a:xfrm>
            <a:off x="9945929" y="6177847"/>
            <a:ext cx="1727997" cy="467228"/>
          </a:xfrm>
          <a:prstGeom prst="rect">
            <a:avLst/>
          </a:prstGeom>
        </p:spPr>
      </p:pic>
      <p:sp>
        <p:nvSpPr>
          <p:cNvPr id="8" name="Slide Number Placeholder 7"/>
          <p:cNvSpPr>
            <a:spLocks noGrp="1"/>
          </p:cNvSpPr>
          <p:nvPr>
            <p:ph type="sldNum" sz="quarter" idx="4"/>
          </p:nvPr>
        </p:nvSpPr>
        <p:spPr>
          <a:xfrm>
            <a:off x="838200" y="6254290"/>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015BF1-D259-0341-94F8-9E410F79F678}" type="slidenum">
              <a:rPr lang="en-US" smtClean="0"/>
              <a:pPr/>
              <a:t>‹#›</a:t>
            </a:fld>
            <a:endParaRPr lang="en-US" dirty="0"/>
          </a:p>
        </p:txBody>
      </p:sp>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49" r:id="rId2"/>
    <p:sldLayoutId id="2147483651" r:id="rId3"/>
    <p:sldLayoutId id="2147483650" r:id="rId4"/>
    <p:sldLayoutId id="2147483660" r:id="rId5"/>
    <p:sldLayoutId id="2147483652" r:id="rId6"/>
    <p:sldLayoutId id="2147483661" r:id="rId7"/>
    <p:sldLayoutId id="2147483653" r:id="rId8"/>
    <p:sldLayoutId id="2147483654" r:id="rId9"/>
    <p:sldLayoutId id="2147483659" r:id="rId10"/>
    <p:sldLayoutId id="2147483658" r:id="rId11"/>
    <p:sldLayoutId id="2147483668" r:id="rId12"/>
    <p:sldLayoutId id="2147483666" r:id="rId13"/>
    <p:sldLayoutId id="2147483667" r:id="rId14"/>
    <p:sldLayoutId id="2147483655" r:id="rId15"/>
    <p:sldLayoutId id="2147483670" r:id="rId16"/>
    <p:sldLayoutId id="2147483669" r:id="rId17"/>
  </p:sldLayoutIdLst>
  <p:hf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rgbClr val="2B91C5"/>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rgbClr val="2B91C5"/>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rgbClr val="2B91C5"/>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rgbClr val="2B91C5"/>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rgbClr val="2B91C5"/>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hyperlink" Target="https://open.canada.ca/data/dataset/1eb9eba7-71d1-4b30-9fb1-30cbdab7e63a/resource/21eb7966-38da-4814-a80e-521bce6c4c27/download/data_dictionary.pdf" TargetMode="External"/><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notesSlide" Target="../notesSlides/notesSlide4.xml"/><Relationship Id="rId1" Type="http://schemas.openxmlformats.org/officeDocument/2006/relationships/slideLayout" Target="../slideLayouts/slideLayout16.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71349" y="1992572"/>
            <a:ext cx="10290265" cy="1957128"/>
          </a:xfrm>
        </p:spPr>
        <p:txBody>
          <a:bodyPr wrap="square"/>
          <a:lstStyle/>
          <a:p>
            <a:r>
              <a:rPr lang="en-GB" sz="5400" dirty="0"/>
              <a:t>VMAD-SG3 </a:t>
            </a:r>
            <a:endParaRPr lang="nl-NL" sz="5400" dirty="0"/>
          </a:p>
        </p:txBody>
      </p:sp>
      <p:sp>
        <p:nvSpPr>
          <p:cNvPr id="3" name="Subtitle 2"/>
          <p:cNvSpPr>
            <a:spLocks noGrp="1"/>
          </p:cNvSpPr>
          <p:nvPr>
            <p:ph type="subTitle" idx="1"/>
          </p:nvPr>
        </p:nvSpPr>
        <p:spPr>
          <a:xfrm>
            <a:off x="1071349" y="3617672"/>
            <a:ext cx="10290265" cy="897754"/>
          </a:xfrm>
        </p:spPr>
        <p:txBody>
          <a:bodyPr/>
          <a:lstStyle/>
          <a:p>
            <a:r>
              <a:rPr lang="en-GB" sz="2400" dirty="0"/>
              <a:t>UK &amp; CANADA comments on template</a:t>
            </a:r>
          </a:p>
        </p:txBody>
      </p:sp>
      <p:sp>
        <p:nvSpPr>
          <p:cNvPr id="4" name="Text Placeholder 3"/>
          <p:cNvSpPr>
            <a:spLocks noGrp="1"/>
          </p:cNvSpPr>
          <p:nvPr>
            <p:ph type="body" sz="quarter" idx="13"/>
          </p:nvPr>
        </p:nvSpPr>
        <p:spPr>
          <a:xfrm>
            <a:off x="5072744" y="5391726"/>
            <a:ext cx="6288872" cy="877455"/>
          </a:xfrm>
        </p:spPr>
        <p:txBody>
          <a:bodyPr/>
          <a:lstStyle/>
          <a:p>
            <a:r>
              <a:rPr lang="nl-NL" dirty="0" err="1"/>
              <a:t>Riccardo</a:t>
            </a:r>
            <a:r>
              <a:rPr lang="nl-NL" dirty="0"/>
              <a:t> Donà</a:t>
            </a:r>
          </a:p>
        </p:txBody>
      </p:sp>
      <p:sp>
        <p:nvSpPr>
          <p:cNvPr id="5" name="TextBox 4">
            <a:extLst>
              <a:ext uri="{FF2B5EF4-FFF2-40B4-BE49-F238E27FC236}">
                <a16:creationId xmlns:a16="http://schemas.microsoft.com/office/drawing/2014/main" id="{744D664F-18E1-A743-BCEE-03D5C746FD3D}"/>
              </a:ext>
            </a:extLst>
          </p:cNvPr>
          <p:cNvSpPr txBox="1"/>
          <p:nvPr/>
        </p:nvSpPr>
        <p:spPr>
          <a:xfrm>
            <a:off x="1071349" y="5392879"/>
            <a:ext cx="1703928" cy="461665"/>
          </a:xfrm>
          <a:prstGeom prst="rect">
            <a:avLst/>
          </a:prstGeom>
          <a:noFill/>
        </p:spPr>
        <p:txBody>
          <a:bodyPr wrap="none" rtlCol="0">
            <a:spAutoFit/>
          </a:bodyPr>
          <a:lstStyle/>
          <a:p>
            <a:pPr>
              <a:buClr>
                <a:schemeClr val="accent5"/>
              </a:buClr>
            </a:pPr>
            <a:r>
              <a:rPr lang="en-GB" sz="2400" noProof="0" dirty="0">
                <a:solidFill>
                  <a:schemeClr val="bg1"/>
                </a:solidFill>
              </a:rPr>
              <a:t>10/11/2023</a:t>
            </a:r>
          </a:p>
        </p:txBody>
      </p:sp>
    </p:spTree>
    <p:extLst>
      <p:ext uri="{BB962C8B-B14F-4D97-AF65-F5344CB8AC3E}">
        <p14:creationId xmlns:p14="http://schemas.microsoft.com/office/powerpoint/2010/main" val="35150870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D019498-47F1-544B-954C-E4534EFFFB7A}"/>
              </a:ext>
            </a:extLst>
          </p:cNvPr>
          <p:cNvSpPr>
            <a:spLocks noGrp="1"/>
          </p:cNvSpPr>
          <p:nvPr>
            <p:ph idx="1"/>
          </p:nvPr>
        </p:nvSpPr>
        <p:spPr/>
        <p:txBody>
          <a:bodyPr/>
          <a:lstStyle/>
          <a:p>
            <a:pPr algn="l">
              <a:spcAft>
                <a:spcPts val="1200"/>
              </a:spcAft>
            </a:pPr>
            <a:r>
              <a:rPr lang="en-GB" sz="1800" i="0" dirty="0">
                <a:solidFill>
                  <a:srgbClr val="212121"/>
                </a:solidFill>
                <a:effectLst/>
                <a:latin typeface="Calibri" panose="020F0502020204030204" pitchFamily="34" charset="0"/>
              </a:rPr>
              <a:t>“</a:t>
            </a:r>
            <a:r>
              <a:rPr lang="en-GB" sz="1800" i="1" dirty="0">
                <a:solidFill>
                  <a:srgbClr val="212121"/>
                </a:solidFill>
                <a:effectLst/>
                <a:latin typeface="Calibri" panose="020F0502020204030204" pitchFamily="34" charset="0"/>
              </a:rPr>
              <a:t>The reporting scheme applies to automated vehicles features of an ADS which was active, at least, 30 seconds before the critical occurrence.”</a:t>
            </a:r>
            <a:endParaRPr lang="en-GB" sz="1400" i="1" dirty="0">
              <a:solidFill>
                <a:srgbClr val="212121"/>
              </a:solidFill>
              <a:effectLst/>
              <a:latin typeface="wf_segoe-ui_normal"/>
            </a:endParaRPr>
          </a:p>
          <a:p>
            <a:pPr algn="l">
              <a:spcAft>
                <a:spcPts val="1200"/>
              </a:spcAft>
            </a:pPr>
            <a:r>
              <a:rPr lang="en-GB" sz="1800" b="0" i="0" dirty="0">
                <a:solidFill>
                  <a:srgbClr val="212121"/>
                </a:solidFill>
                <a:effectLst/>
                <a:latin typeface="Calibri" panose="020F0502020204030204" pitchFamily="34" charset="0"/>
              </a:rPr>
              <a:t>We are concerned this gives the impression that if an incident happens less than 30 seconds after activation it should not be reported, however we would want to know about such incidents. Perhaps this could be clarified to:</a:t>
            </a:r>
          </a:p>
          <a:p>
            <a:pPr algn="l">
              <a:spcAft>
                <a:spcPts val="1200"/>
              </a:spcAft>
            </a:pPr>
            <a:r>
              <a:rPr lang="en-GB" sz="1800" b="0" i="0" dirty="0">
                <a:solidFill>
                  <a:srgbClr val="212121"/>
                </a:solidFill>
                <a:effectLst/>
                <a:latin typeface="Calibri" panose="020F0502020204030204" pitchFamily="34" charset="0"/>
              </a:rPr>
              <a:t>“</a:t>
            </a:r>
            <a:r>
              <a:rPr lang="en-GB" sz="1800" b="1" i="0" dirty="0">
                <a:solidFill>
                  <a:srgbClr val="212121"/>
                </a:solidFill>
                <a:effectLst/>
                <a:latin typeface="Calibri" panose="020F0502020204030204" pitchFamily="34" charset="0"/>
              </a:rPr>
              <a:t>The reporting scheme applies to automated vehicles features of an ADS which was active during the critical occurrence, or up to 30 seconds beforehand.</a:t>
            </a:r>
          </a:p>
          <a:p>
            <a:pPr lvl="1">
              <a:spcAft>
                <a:spcPts val="1200"/>
              </a:spcAft>
              <a:buFont typeface="Wingdings" pitchFamily="2" charset="2"/>
              <a:buChar char="Ø"/>
            </a:pPr>
            <a:r>
              <a:rPr lang="en-GB" sz="1400" dirty="0">
                <a:solidFill>
                  <a:srgbClr val="FF0000"/>
                </a:solidFill>
                <a:latin typeface="Calibri" panose="020F0502020204030204" pitchFamily="34" charset="0"/>
              </a:rPr>
              <a:t>Agree on the rephrased text</a:t>
            </a:r>
            <a:endParaRPr lang="en-GB" sz="1000" i="0" dirty="0">
              <a:solidFill>
                <a:srgbClr val="FF0000"/>
              </a:solidFill>
              <a:effectLst/>
              <a:latin typeface="wf_segoe-ui_normal"/>
            </a:endParaRPr>
          </a:p>
        </p:txBody>
      </p:sp>
      <p:sp>
        <p:nvSpPr>
          <p:cNvPr id="3" name="Title 2">
            <a:extLst>
              <a:ext uri="{FF2B5EF4-FFF2-40B4-BE49-F238E27FC236}">
                <a16:creationId xmlns:a16="http://schemas.microsoft.com/office/drawing/2014/main" id="{0098C694-FB8A-ED47-87BF-93EF3E7C5020}"/>
              </a:ext>
            </a:extLst>
          </p:cNvPr>
          <p:cNvSpPr>
            <a:spLocks noGrp="1"/>
          </p:cNvSpPr>
          <p:nvPr>
            <p:ph type="title"/>
          </p:nvPr>
        </p:nvSpPr>
        <p:spPr/>
        <p:txBody>
          <a:bodyPr/>
          <a:lstStyle/>
          <a:p>
            <a:r>
              <a:rPr lang="en-GB" dirty="0"/>
              <a:t>UK comments - general</a:t>
            </a:r>
          </a:p>
        </p:txBody>
      </p:sp>
    </p:spTree>
    <p:extLst>
      <p:ext uri="{BB962C8B-B14F-4D97-AF65-F5344CB8AC3E}">
        <p14:creationId xmlns:p14="http://schemas.microsoft.com/office/powerpoint/2010/main" val="1990972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D019498-47F1-544B-954C-E4534EFFFB7A}"/>
              </a:ext>
            </a:extLst>
          </p:cNvPr>
          <p:cNvSpPr>
            <a:spLocks noGrp="1"/>
          </p:cNvSpPr>
          <p:nvPr>
            <p:ph idx="1"/>
          </p:nvPr>
        </p:nvSpPr>
        <p:spPr/>
        <p:txBody>
          <a:bodyPr/>
          <a:lstStyle/>
          <a:p>
            <a:pPr algn="l">
              <a:spcAft>
                <a:spcPts val="1200"/>
              </a:spcAft>
            </a:pPr>
            <a:r>
              <a:rPr lang="en-GB" sz="1800" b="0" i="0" dirty="0">
                <a:solidFill>
                  <a:srgbClr val="212121"/>
                </a:solidFill>
                <a:effectLst/>
                <a:latin typeface="Arial" panose="020B0604020202020204" pitchFamily="34" charset="0"/>
                <a:cs typeface="Arial" panose="020B0604020202020204" pitchFamily="34" charset="0"/>
              </a:rPr>
              <a:t>In there “WHERE” table what would be put in the “Zip code” field if the incident happened on a motorway without an appropriate </a:t>
            </a:r>
            <a:r>
              <a:rPr lang="en-GB" sz="1800" b="0" i="0" dirty="0" err="1">
                <a:solidFill>
                  <a:srgbClr val="212121"/>
                </a:solidFill>
                <a:effectLst/>
                <a:latin typeface="Arial" panose="020B0604020202020204" pitchFamily="34" charset="0"/>
                <a:cs typeface="Arial" panose="020B0604020202020204" pitchFamily="34" charset="0"/>
              </a:rPr>
              <a:t>zipcode</a:t>
            </a:r>
            <a:r>
              <a:rPr lang="en-GB" sz="1800" b="0" i="0" dirty="0">
                <a:solidFill>
                  <a:srgbClr val="212121"/>
                </a:solidFill>
                <a:effectLst/>
                <a:latin typeface="Arial" panose="020B0604020202020204" pitchFamily="34" charset="0"/>
                <a:cs typeface="Arial" panose="020B0604020202020204" pitchFamily="34" charset="0"/>
              </a:rPr>
              <a:t>? Just left blank? Perhaps some clearer text on what should happen with fields where there is nothing to input would be helpful.</a:t>
            </a:r>
          </a:p>
          <a:p>
            <a:pPr lvl="1">
              <a:spcAft>
                <a:spcPts val="1200"/>
              </a:spcAft>
              <a:buFont typeface="Wingdings" pitchFamily="2" charset="2"/>
              <a:buChar char="Ø"/>
            </a:pPr>
            <a:r>
              <a:rPr lang="en-GB" sz="1400" b="0" i="0" dirty="0">
                <a:solidFill>
                  <a:srgbClr val="FF0000"/>
                </a:solidFill>
                <a:effectLst/>
                <a:latin typeface="Arial" panose="020B0604020202020204" pitchFamily="34" charset="0"/>
                <a:cs typeface="Arial" panose="020B0604020202020204" pitchFamily="34" charset="0"/>
              </a:rPr>
              <a:t>The text states that if some information cannot be retrieved (or not applicable) it is ok to leave i</a:t>
            </a:r>
            <a:r>
              <a:rPr lang="en-GB" sz="1400" dirty="0">
                <a:solidFill>
                  <a:srgbClr val="FF0000"/>
                </a:solidFill>
                <a:latin typeface="Arial" panose="020B0604020202020204" pitchFamily="34" charset="0"/>
                <a:cs typeface="Arial" panose="020B0604020202020204" pitchFamily="34" charset="0"/>
              </a:rPr>
              <a:t>t blank</a:t>
            </a:r>
            <a:endParaRPr lang="en-GB" sz="1400" b="0" i="0" dirty="0">
              <a:solidFill>
                <a:srgbClr val="FF0000"/>
              </a:solidFill>
              <a:effectLst/>
              <a:latin typeface="Arial" panose="020B0604020202020204" pitchFamily="34" charset="0"/>
              <a:cs typeface="Arial" panose="020B0604020202020204" pitchFamily="34" charset="0"/>
            </a:endParaRPr>
          </a:p>
          <a:p>
            <a:pPr algn="l">
              <a:spcAft>
                <a:spcPts val="1200"/>
              </a:spcAft>
            </a:pPr>
            <a:r>
              <a:rPr lang="en-GB" sz="1800" b="0" i="0" dirty="0">
                <a:solidFill>
                  <a:srgbClr val="212121"/>
                </a:solidFill>
                <a:effectLst/>
                <a:latin typeface="Arial" panose="020B0604020202020204" pitchFamily="34" charset="0"/>
                <a:cs typeface="Arial" panose="020B0604020202020204" pitchFamily="34" charset="0"/>
              </a:rPr>
              <a:t>For GNSS coordinates are these sexagesimal degree, degrees and decimal minutes or decimal degrees? We should clarify to ensure consistency.</a:t>
            </a:r>
          </a:p>
          <a:p>
            <a:pPr lvl="1">
              <a:spcAft>
                <a:spcPts val="1200"/>
              </a:spcAft>
              <a:buFont typeface="Wingdings" pitchFamily="2" charset="2"/>
              <a:buChar char="Ø"/>
            </a:pPr>
            <a:r>
              <a:rPr lang="en-GB" sz="1400" dirty="0">
                <a:solidFill>
                  <a:srgbClr val="FF0000"/>
                </a:solidFill>
                <a:latin typeface="Arial" panose="020B0604020202020204" pitchFamily="34" charset="0"/>
                <a:cs typeface="Arial" panose="020B0604020202020204" pitchFamily="34" charset="0"/>
              </a:rPr>
              <a:t>Open to discussion on the degree of detail. Personally slightly in favour of </a:t>
            </a:r>
            <a:r>
              <a:rPr lang="en-GB" sz="1400" b="1" dirty="0">
                <a:solidFill>
                  <a:srgbClr val="FF0000"/>
                </a:solidFill>
                <a:latin typeface="Arial" panose="020B0604020202020204" pitchFamily="34" charset="0"/>
                <a:cs typeface="Arial" panose="020B0604020202020204" pitchFamily="34" charset="0"/>
              </a:rPr>
              <a:t>decimal degree </a:t>
            </a:r>
          </a:p>
          <a:p>
            <a:pPr>
              <a:spcAft>
                <a:spcPts val="1200"/>
              </a:spcAft>
              <a:buFont typeface="Wingdings" pitchFamily="2" charset="2"/>
              <a:buChar char="Ø"/>
            </a:pPr>
            <a:r>
              <a:rPr lang="en-GB" sz="1800" b="0" i="0" dirty="0">
                <a:solidFill>
                  <a:srgbClr val="212121"/>
                </a:solidFill>
                <a:effectLst/>
                <a:latin typeface="Arial" panose="020B0604020202020204" pitchFamily="34" charset="0"/>
                <a:cs typeface="Arial" panose="020B0604020202020204" pitchFamily="34" charset="0"/>
              </a:rPr>
              <a:t>In the “VEHICLE” table there is a field for autonomy level, we have generally avoided SAE levels in VMAD, perhaps it could refer to if a fallback user was present instead. In a similar vein what is the “operator (if any)” field referring to specifically? Is this a remote assistant?</a:t>
            </a:r>
          </a:p>
          <a:p>
            <a:pPr lvl="1">
              <a:spcAft>
                <a:spcPts val="1200"/>
              </a:spcAft>
              <a:buFont typeface="Wingdings" pitchFamily="2" charset="2"/>
              <a:buChar char="Ø"/>
            </a:pPr>
            <a:r>
              <a:rPr lang="en-GB" sz="1400" b="0" i="0" dirty="0">
                <a:solidFill>
                  <a:srgbClr val="FF0000"/>
                </a:solidFill>
                <a:effectLst/>
                <a:latin typeface="Arial" panose="020B0604020202020204" pitchFamily="34" charset="0"/>
                <a:cs typeface="Arial" panose="020B0604020202020204" pitchFamily="34" charset="0"/>
              </a:rPr>
              <a:t>The field was left as a placeholder fo</a:t>
            </a:r>
            <a:r>
              <a:rPr lang="en-GB" sz="1400" dirty="0">
                <a:solidFill>
                  <a:srgbClr val="FF0000"/>
                </a:solidFill>
                <a:latin typeface="Arial" panose="020B0604020202020204" pitchFamily="34" charset="0"/>
                <a:cs typeface="Arial" panose="020B0604020202020204" pitchFamily="34" charset="0"/>
              </a:rPr>
              <a:t>r an agreed VMAD/FRAV definition on the autonomy levels</a:t>
            </a:r>
            <a:endParaRPr lang="en-GB" sz="1400" b="0" i="0" dirty="0">
              <a:solidFill>
                <a:srgbClr val="FF0000"/>
              </a:solidFill>
              <a:effectLst/>
              <a:latin typeface="Arial" panose="020B0604020202020204" pitchFamily="34" charset="0"/>
              <a:cs typeface="Arial" panose="020B0604020202020204" pitchFamily="34" charset="0"/>
            </a:endParaRPr>
          </a:p>
          <a:p>
            <a:pPr marL="0" indent="0">
              <a:spcAft>
                <a:spcPts val="1200"/>
              </a:spcAft>
              <a:buNone/>
            </a:pPr>
            <a:endParaRPr lang="en-GB" sz="1800" dirty="0">
              <a:latin typeface="Arial" panose="020B0604020202020204" pitchFamily="34" charset="0"/>
              <a:cs typeface="Arial" panose="020B0604020202020204" pitchFamily="34" charset="0"/>
            </a:endParaRPr>
          </a:p>
        </p:txBody>
      </p:sp>
      <p:sp>
        <p:nvSpPr>
          <p:cNvPr id="3" name="Title 2">
            <a:extLst>
              <a:ext uri="{FF2B5EF4-FFF2-40B4-BE49-F238E27FC236}">
                <a16:creationId xmlns:a16="http://schemas.microsoft.com/office/drawing/2014/main" id="{0098C694-FB8A-ED47-87BF-93EF3E7C5020}"/>
              </a:ext>
            </a:extLst>
          </p:cNvPr>
          <p:cNvSpPr>
            <a:spLocks noGrp="1"/>
          </p:cNvSpPr>
          <p:nvPr>
            <p:ph type="title"/>
          </p:nvPr>
        </p:nvSpPr>
        <p:spPr/>
        <p:txBody>
          <a:bodyPr/>
          <a:lstStyle/>
          <a:p>
            <a:r>
              <a:rPr lang="en-GB" dirty="0"/>
              <a:t>UK comments </a:t>
            </a:r>
            <a:r>
              <a:rPr lang="en-GB"/>
              <a:t>- templates</a:t>
            </a:r>
            <a:endParaRPr lang="en-GB" dirty="0"/>
          </a:p>
        </p:txBody>
      </p:sp>
    </p:spTree>
    <p:extLst>
      <p:ext uri="{BB962C8B-B14F-4D97-AF65-F5344CB8AC3E}">
        <p14:creationId xmlns:p14="http://schemas.microsoft.com/office/powerpoint/2010/main" val="15838114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D019498-47F1-544B-954C-E4534EFFFB7A}"/>
              </a:ext>
            </a:extLst>
          </p:cNvPr>
          <p:cNvSpPr>
            <a:spLocks noGrp="1"/>
          </p:cNvSpPr>
          <p:nvPr>
            <p:ph idx="1"/>
          </p:nvPr>
        </p:nvSpPr>
        <p:spPr/>
        <p:txBody>
          <a:bodyPr/>
          <a:lstStyle/>
          <a:p>
            <a:pPr>
              <a:spcAft>
                <a:spcPts val="1200"/>
              </a:spcAft>
            </a:pPr>
            <a:r>
              <a:rPr lang="en-GB" sz="1800" b="0" i="0" dirty="0">
                <a:solidFill>
                  <a:srgbClr val="262626"/>
                </a:solidFill>
                <a:effectLst/>
                <a:latin typeface="Arial" panose="020B0604020202020204" pitchFamily="34" charset="0"/>
                <a:cs typeface="Arial" panose="020B0604020202020204" pitchFamily="34" charset="0"/>
              </a:rPr>
              <a:t>FYI here is a link to our data dictionary from our NCDB (national collision database). the NCDB contains data from police reported crashes and the data dictionary shows which fields are available and their possible values (note this version is the public facing one, additional fields are available internally) -&gt; </a:t>
            </a:r>
            <a:r>
              <a:rPr lang="en-GB" sz="1800" b="0" i="0" dirty="0">
                <a:solidFill>
                  <a:srgbClr val="262626"/>
                </a:solidFill>
                <a:effectLst/>
                <a:latin typeface="Arial" panose="020B0604020202020204" pitchFamily="34" charset="0"/>
                <a:cs typeface="Arial" panose="020B0604020202020204" pitchFamily="34" charset="0"/>
                <a:hlinkClick r:id="rId3"/>
              </a:rPr>
              <a:t>https://open.canada.ca/data/dataset/1eb9eba7-71d1-4b30-9fb1-30cbdab7e63a/resource/21eb7966-38da-4814-a80e-521bce6c4c27/download/data_dictionary.pdf</a:t>
            </a:r>
            <a:r>
              <a:rPr lang="en-GB" sz="1800" dirty="0">
                <a:solidFill>
                  <a:srgbClr val="262626"/>
                </a:solidFill>
                <a:latin typeface="Arial" panose="020B0604020202020204" pitchFamily="34" charset="0"/>
                <a:cs typeface="Arial" panose="020B0604020202020204" pitchFamily="34" charset="0"/>
              </a:rPr>
              <a:t> </a:t>
            </a:r>
          </a:p>
          <a:p>
            <a:pPr lvl="1">
              <a:spcAft>
                <a:spcPts val="1200"/>
              </a:spcAft>
              <a:buFont typeface="Wingdings" pitchFamily="2" charset="2"/>
              <a:buChar char="Ø"/>
            </a:pPr>
            <a:r>
              <a:rPr lang="en-GB" sz="1400" dirty="0">
                <a:solidFill>
                  <a:srgbClr val="FF0000"/>
                </a:solidFill>
                <a:latin typeface="Arial" panose="020B0604020202020204" pitchFamily="34" charset="0"/>
                <a:cs typeface="Arial" panose="020B0604020202020204" pitchFamily="34" charset="0"/>
              </a:rPr>
              <a:t>Added to the list of references to be used as supporting taxonomy</a:t>
            </a:r>
          </a:p>
        </p:txBody>
      </p:sp>
      <p:sp>
        <p:nvSpPr>
          <p:cNvPr id="3" name="Title 2">
            <a:extLst>
              <a:ext uri="{FF2B5EF4-FFF2-40B4-BE49-F238E27FC236}">
                <a16:creationId xmlns:a16="http://schemas.microsoft.com/office/drawing/2014/main" id="{0098C694-FB8A-ED47-87BF-93EF3E7C5020}"/>
              </a:ext>
            </a:extLst>
          </p:cNvPr>
          <p:cNvSpPr>
            <a:spLocks noGrp="1"/>
          </p:cNvSpPr>
          <p:nvPr>
            <p:ph type="title"/>
          </p:nvPr>
        </p:nvSpPr>
        <p:spPr/>
        <p:txBody>
          <a:bodyPr/>
          <a:lstStyle/>
          <a:p>
            <a:r>
              <a:rPr lang="en-GB" dirty="0"/>
              <a:t>CANADA comments – general</a:t>
            </a:r>
          </a:p>
        </p:txBody>
      </p:sp>
    </p:spTree>
    <p:extLst>
      <p:ext uri="{BB962C8B-B14F-4D97-AF65-F5344CB8AC3E}">
        <p14:creationId xmlns:p14="http://schemas.microsoft.com/office/powerpoint/2010/main" val="31526532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D019498-47F1-544B-954C-E4534EFFFB7A}"/>
              </a:ext>
            </a:extLst>
          </p:cNvPr>
          <p:cNvSpPr>
            <a:spLocks noGrp="1"/>
          </p:cNvSpPr>
          <p:nvPr>
            <p:ph idx="1"/>
          </p:nvPr>
        </p:nvSpPr>
        <p:spPr/>
        <p:txBody>
          <a:bodyPr/>
          <a:lstStyle/>
          <a:p>
            <a:pPr>
              <a:spcAft>
                <a:spcPts val="600"/>
              </a:spcAft>
            </a:pPr>
            <a:r>
              <a:rPr lang="en-GB" sz="1800" b="0" i="0" dirty="0">
                <a:solidFill>
                  <a:srgbClr val="262626"/>
                </a:solidFill>
                <a:effectLst/>
                <a:latin typeface="Arial" panose="020B0604020202020204" pitchFamily="34" charset="0"/>
                <a:cs typeface="Arial" panose="020B0604020202020204" pitchFamily="34" charset="0"/>
              </a:rPr>
              <a:t>“Weather” In some cases the information may not be available. Some of this information may need more investigation as well which might not be possible in the timeframe.</a:t>
            </a:r>
          </a:p>
          <a:p>
            <a:pPr lvl="1">
              <a:spcAft>
                <a:spcPts val="600"/>
              </a:spcAft>
              <a:buFont typeface="Wingdings" pitchFamily="2" charset="2"/>
              <a:buChar char="Ø"/>
            </a:pPr>
            <a:r>
              <a:rPr lang="en-GB" sz="1400" dirty="0">
                <a:solidFill>
                  <a:srgbClr val="FF0000"/>
                </a:solidFill>
                <a:latin typeface="Arial" panose="020B0604020202020204" pitchFamily="34" charset="0"/>
                <a:cs typeface="Arial" panose="020B0604020202020204" pitchFamily="34" charset="0"/>
              </a:rPr>
              <a:t>Understood. We acknowledge information might not be available. If information will be available at a later stage it is possible to submit an amendment (new report version)</a:t>
            </a:r>
            <a:endParaRPr lang="en-GB" sz="1800" dirty="0">
              <a:solidFill>
                <a:srgbClr val="262626"/>
              </a:solidFill>
              <a:latin typeface="Arial" panose="020B0604020202020204" pitchFamily="34" charset="0"/>
              <a:cs typeface="Arial" panose="020B0604020202020204" pitchFamily="34" charset="0"/>
            </a:endParaRPr>
          </a:p>
          <a:p>
            <a:pPr>
              <a:spcAft>
                <a:spcPts val="600"/>
              </a:spcAft>
            </a:pPr>
            <a:r>
              <a:rPr lang="en-GB" sz="1800" dirty="0">
                <a:solidFill>
                  <a:srgbClr val="262626"/>
                </a:solidFill>
                <a:latin typeface="Arial" panose="020B0604020202020204" pitchFamily="34" charset="0"/>
                <a:cs typeface="Arial" panose="020B0604020202020204" pitchFamily="34" charset="0"/>
              </a:rPr>
              <a:t>“State” </a:t>
            </a:r>
            <a:r>
              <a:rPr lang="en-GB" sz="1800" b="0" i="0" dirty="0">
                <a:solidFill>
                  <a:srgbClr val="262626"/>
                </a:solidFill>
                <a:effectLst/>
                <a:latin typeface="Arial" panose="020B0604020202020204" pitchFamily="34" charset="0"/>
                <a:cs typeface="Arial" panose="020B0604020202020204" pitchFamily="34" charset="0"/>
              </a:rPr>
              <a:t>this will vary by country, for us this should be provinces</a:t>
            </a:r>
          </a:p>
          <a:p>
            <a:pPr lvl="1">
              <a:spcAft>
                <a:spcPts val="600"/>
              </a:spcAft>
              <a:buFont typeface="Wingdings" pitchFamily="2" charset="2"/>
              <a:buChar char="Ø"/>
            </a:pPr>
            <a:r>
              <a:rPr lang="en-GB" sz="1400" b="0" i="0" dirty="0">
                <a:solidFill>
                  <a:srgbClr val="FF0000"/>
                </a:solidFill>
                <a:effectLst/>
                <a:latin typeface="Arial" panose="020B0604020202020204" pitchFamily="34" charset="0"/>
                <a:cs typeface="Arial" panose="020B0604020202020204" pitchFamily="34" charset="0"/>
              </a:rPr>
              <a:t>Agreed and rephrased</a:t>
            </a:r>
          </a:p>
          <a:p>
            <a:pPr>
              <a:spcAft>
                <a:spcPts val="600"/>
              </a:spcAft>
            </a:pPr>
            <a:r>
              <a:rPr lang="en-GB" sz="1800" dirty="0">
                <a:solidFill>
                  <a:srgbClr val="000000"/>
                </a:solidFill>
                <a:effectLst/>
                <a:latin typeface="Arial" panose="020B0604020202020204" pitchFamily="34" charset="0"/>
                <a:cs typeface="Arial" panose="020B0604020202020204" pitchFamily="34" charset="0"/>
              </a:rPr>
              <a:t>“ZIP Code” </a:t>
            </a:r>
            <a:r>
              <a:rPr lang="en-GB" sz="1800" b="0" i="0" dirty="0">
                <a:solidFill>
                  <a:srgbClr val="262626"/>
                </a:solidFill>
                <a:effectLst/>
                <a:latin typeface="Arial" panose="020B0604020202020204" pitchFamily="34" charset="0"/>
                <a:cs typeface="Arial" panose="020B0604020202020204" pitchFamily="34" charset="0"/>
              </a:rPr>
              <a:t>Postal code - in some cases it may not be possible to get this information/it may not be useful to have</a:t>
            </a:r>
          </a:p>
          <a:p>
            <a:pPr lvl="1">
              <a:spcAft>
                <a:spcPts val="600"/>
              </a:spcAft>
              <a:buFont typeface="Wingdings" pitchFamily="2" charset="2"/>
              <a:buChar char="Ø"/>
            </a:pPr>
            <a:r>
              <a:rPr lang="en-GB" sz="1400" dirty="0">
                <a:solidFill>
                  <a:srgbClr val="FF0000"/>
                </a:solidFill>
                <a:latin typeface="Arial" panose="020B0604020202020204" pitchFamily="34" charset="0"/>
                <a:cs typeface="Arial" panose="020B0604020202020204" pitchFamily="34" charset="0"/>
              </a:rPr>
              <a:t>Understood, when information cannot be retrieved or is </a:t>
            </a:r>
            <a:r>
              <a:rPr lang="en-GB" sz="1400">
                <a:solidFill>
                  <a:srgbClr val="FF0000"/>
                </a:solidFill>
                <a:latin typeface="Arial" panose="020B0604020202020204" pitchFamily="34" charset="0"/>
                <a:cs typeface="Arial" panose="020B0604020202020204" pitchFamily="34" charset="0"/>
              </a:rPr>
              <a:t>not applicable it </a:t>
            </a:r>
            <a:r>
              <a:rPr lang="en-GB" sz="1400" dirty="0">
                <a:solidFill>
                  <a:srgbClr val="FF0000"/>
                </a:solidFill>
                <a:latin typeface="Arial" panose="020B0604020202020204" pitchFamily="34" charset="0"/>
                <a:cs typeface="Arial" panose="020B0604020202020204" pitchFamily="34" charset="0"/>
              </a:rPr>
              <a:t>shall not be reported</a:t>
            </a:r>
            <a:endParaRPr lang="en-GB" sz="1400" b="0" i="0" dirty="0">
              <a:solidFill>
                <a:srgbClr val="FF0000"/>
              </a:solidFill>
              <a:effectLst/>
              <a:latin typeface="Arial" panose="020B0604020202020204" pitchFamily="34" charset="0"/>
              <a:cs typeface="Arial" panose="020B0604020202020204" pitchFamily="34" charset="0"/>
            </a:endParaRPr>
          </a:p>
          <a:p>
            <a:pPr>
              <a:spcAft>
                <a:spcPts val="600"/>
              </a:spcAft>
            </a:pPr>
            <a:r>
              <a:rPr lang="en-GB" sz="1800" dirty="0">
                <a:solidFill>
                  <a:srgbClr val="000000"/>
                </a:solidFill>
                <a:effectLst/>
                <a:latin typeface="Arial" panose="020B0604020202020204" pitchFamily="34" charset="0"/>
                <a:cs typeface="Arial" panose="020B0604020202020204" pitchFamily="34" charset="0"/>
              </a:rPr>
              <a:t>“Street” </a:t>
            </a:r>
            <a:r>
              <a:rPr lang="en-GB" sz="1800" b="0" i="0" dirty="0">
                <a:solidFill>
                  <a:srgbClr val="262626"/>
                </a:solidFill>
                <a:effectLst/>
                <a:latin typeface="Arial" panose="020B0604020202020204" pitchFamily="34" charset="0"/>
                <a:cs typeface="Arial" panose="020B0604020202020204" pitchFamily="34" charset="0"/>
              </a:rPr>
              <a:t>could also be intersection?</a:t>
            </a:r>
          </a:p>
          <a:p>
            <a:pPr lvl="1">
              <a:spcAft>
                <a:spcPts val="600"/>
              </a:spcAft>
              <a:buFont typeface="Wingdings" pitchFamily="2" charset="2"/>
              <a:buChar char="Ø"/>
            </a:pPr>
            <a:r>
              <a:rPr lang="en-GB" sz="1400" b="0" i="0" dirty="0">
                <a:solidFill>
                  <a:srgbClr val="FF0000"/>
                </a:solidFill>
                <a:effectLst/>
                <a:latin typeface="Arial" panose="020B0604020202020204" pitchFamily="34" charset="0"/>
                <a:cs typeface="Arial" panose="020B0604020202020204" pitchFamily="34" charset="0"/>
              </a:rPr>
              <a:t>Agreed and rephrased</a:t>
            </a:r>
            <a:r>
              <a:rPr lang="en-GB" sz="1400" dirty="0">
                <a:solidFill>
                  <a:srgbClr val="FF0000"/>
                </a:solidFill>
                <a:latin typeface="Arial" panose="020B0604020202020204" pitchFamily="34" charset="0"/>
                <a:cs typeface="Arial" panose="020B0604020202020204" pitchFamily="34" charset="0"/>
              </a:rPr>
              <a:t> </a:t>
            </a:r>
            <a:endParaRPr lang="en-GB" sz="1400" b="0" i="0" dirty="0">
              <a:solidFill>
                <a:srgbClr val="FF0000"/>
              </a:solidFill>
              <a:effectLst/>
              <a:latin typeface="Arial" panose="020B0604020202020204" pitchFamily="34" charset="0"/>
              <a:cs typeface="Arial" panose="020B0604020202020204" pitchFamily="34" charset="0"/>
            </a:endParaRPr>
          </a:p>
          <a:p>
            <a:pPr>
              <a:spcAft>
                <a:spcPts val="600"/>
              </a:spcAft>
            </a:pPr>
            <a:r>
              <a:rPr lang="en-GB" sz="1800" dirty="0">
                <a:solidFill>
                  <a:srgbClr val="262626"/>
                </a:solidFill>
                <a:latin typeface="Arial" panose="020B0604020202020204" pitchFamily="34" charset="0"/>
                <a:cs typeface="Arial" panose="020B0604020202020204" pitchFamily="34" charset="0"/>
              </a:rPr>
              <a:t>“State of registry” </a:t>
            </a:r>
            <a:r>
              <a:rPr lang="en-GB" sz="1800" b="0" i="0" dirty="0">
                <a:solidFill>
                  <a:srgbClr val="262626"/>
                </a:solidFill>
                <a:effectLst/>
                <a:latin typeface="Arial" panose="020B0604020202020204" pitchFamily="34" charset="0"/>
                <a:cs typeface="Arial" panose="020B0604020202020204" pitchFamily="34" charset="0"/>
              </a:rPr>
              <a:t>country/province</a:t>
            </a:r>
          </a:p>
          <a:p>
            <a:pPr lvl="1">
              <a:spcAft>
                <a:spcPts val="600"/>
              </a:spcAft>
              <a:buFont typeface="Wingdings" pitchFamily="2" charset="2"/>
              <a:buChar char="Ø"/>
            </a:pPr>
            <a:r>
              <a:rPr lang="en-GB" sz="1400" dirty="0">
                <a:solidFill>
                  <a:srgbClr val="FF0000"/>
                </a:solidFill>
                <a:latin typeface="Arial" panose="020B0604020202020204" pitchFamily="34" charset="0"/>
                <a:cs typeface="Arial" panose="020B0604020202020204" pitchFamily="34" charset="0"/>
              </a:rPr>
              <a:t>Agreed and rephrased</a:t>
            </a:r>
            <a:endParaRPr lang="en-GB" sz="1400" dirty="0">
              <a:solidFill>
                <a:srgbClr val="FF0000"/>
              </a:solidFill>
              <a:effectLst/>
              <a:latin typeface="Arial" panose="020B0604020202020204" pitchFamily="34" charset="0"/>
              <a:cs typeface="Arial" panose="020B0604020202020204" pitchFamily="34" charset="0"/>
            </a:endParaRPr>
          </a:p>
        </p:txBody>
      </p:sp>
      <p:sp>
        <p:nvSpPr>
          <p:cNvPr id="3" name="Title 2">
            <a:extLst>
              <a:ext uri="{FF2B5EF4-FFF2-40B4-BE49-F238E27FC236}">
                <a16:creationId xmlns:a16="http://schemas.microsoft.com/office/drawing/2014/main" id="{0098C694-FB8A-ED47-87BF-93EF3E7C5020}"/>
              </a:ext>
            </a:extLst>
          </p:cNvPr>
          <p:cNvSpPr>
            <a:spLocks noGrp="1"/>
          </p:cNvSpPr>
          <p:nvPr>
            <p:ph type="title"/>
          </p:nvPr>
        </p:nvSpPr>
        <p:spPr/>
        <p:txBody>
          <a:bodyPr/>
          <a:lstStyle/>
          <a:p>
            <a:r>
              <a:rPr lang="en-GB" dirty="0"/>
              <a:t>CANADA comments – short term</a:t>
            </a:r>
          </a:p>
        </p:txBody>
      </p:sp>
    </p:spTree>
    <p:extLst>
      <p:ext uri="{BB962C8B-B14F-4D97-AF65-F5344CB8AC3E}">
        <p14:creationId xmlns:p14="http://schemas.microsoft.com/office/powerpoint/2010/main" val="15877557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D019498-47F1-544B-954C-E4534EFFFB7A}"/>
              </a:ext>
            </a:extLst>
          </p:cNvPr>
          <p:cNvSpPr>
            <a:spLocks noGrp="1"/>
          </p:cNvSpPr>
          <p:nvPr>
            <p:ph idx="1"/>
          </p:nvPr>
        </p:nvSpPr>
        <p:spPr/>
        <p:txBody>
          <a:bodyPr/>
          <a:lstStyle/>
          <a:p>
            <a:pPr>
              <a:spcAft>
                <a:spcPts val="1200"/>
              </a:spcAft>
            </a:pPr>
            <a:r>
              <a:rPr lang="en-GB" sz="1800" dirty="0">
                <a:solidFill>
                  <a:srgbClr val="000000"/>
                </a:solidFill>
                <a:effectLst/>
                <a:latin typeface="Arial" panose="020B0604020202020204" pitchFamily="34" charset="0"/>
                <a:cs typeface="Arial" panose="020B0604020202020204" pitchFamily="34" charset="0"/>
              </a:rPr>
              <a:t>“</a:t>
            </a:r>
            <a:r>
              <a:rPr lang="en-GB" sz="1800" dirty="0">
                <a:solidFill>
                  <a:srgbClr val="1D1D1D"/>
                </a:solidFill>
                <a:latin typeface="Arial" panose="020B0604020202020204" pitchFamily="34" charset="0"/>
                <a:cs typeface="Arial" panose="020B0604020202020204" pitchFamily="34" charset="0"/>
              </a:rPr>
              <a:t>ADS version”: the version may have changed through the period, do we capture each update as a separate entry?</a:t>
            </a:r>
          </a:p>
          <a:p>
            <a:pPr lvl="1">
              <a:spcAft>
                <a:spcPts val="1200"/>
              </a:spcAft>
              <a:buFont typeface="Wingdings" pitchFamily="2" charset="2"/>
              <a:buChar char="Ø"/>
            </a:pPr>
            <a:r>
              <a:rPr lang="en-GB" sz="1400" dirty="0">
                <a:solidFill>
                  <a:srgbClr val="FF0000"/>
                </a:solidFill>
                <a:latin typeface="Arial" panose="020B0604020202020204" pitchFamily="34" charset="0"/>
                <a:cs typeface="Arial" panose="020B0604020202020204" pitchFamily="34" charset="0"/>
              </a:rPr>
              <a:t>To ensure the consistency of reporting different ADS versions should have a dedicated report</a:t>
            </a:r>
          </a:p>
          <a:p>
            <a:pPr>
              <a:spcAft>
                <a:spcPts val="1200"/>
              </a:spcAft>
            </a:pPr>
            <a:r>
              <a:rPr lang="en-GB" sz="1800" dirty="0">
                <a:solidFill>
                  <a:srgbClr val="1D1D1D"/>
                </a:solidFill>
                <a:latin typeface="Arial" panose="020B0604020202020204" pitchFamily="34" charset="0"/>
                <a:cs typeface="Arial" panose="020B0604020202020204" pitchFamily="34" charset="0"/>
              </a:rPr>
              <a:t>“Cumulative distance travelled by ADS”: same with respect to ADS version</a:t>
            </a:r>
          </a:p>
          <a:p>
            <a:pPr lvl="1">
              <a:spcAft>
                <a:spcPts val="1200"/>
              </a:spcAft>
              <a:buFont typeface="Wingdings" pitchFamily="2" charset="2"/>
              <a:buChar char="Ø"/>
            </a:pPr>
            <a:r>
              <a:rPr lang="en-GB" sz="1400" dirty="0">
                <a:solidFill>
                  <a:srgbClr val="FF0000"/>
                </a:solidFill>
                <a:latin typeface="Arial" panose="020B0604020202020204" pitchFamily="34" charset="0"/>
                <a:cs typeface="Arial" panose="020B0604020202020204" pitchFamily="34" charset="0"/>
              </a:rPr>
              <a:t>Template entries should be consistent with the stated version</a:t>
            </a:r>
          </a:p>
          <a:p>
            <a:pPr>
              <a:spcAft>
                <a:spcPts val="1200"/>
              </a:spcAft>
            </a:pPr>
            <a:r>
              <a:rPr lang="en-GB" sz="1800" dirty="0">
                <a:solidFill>
                  <a:srgbClr val="1D1D1D"/>
                </a:solidFill>
                <a:latin typeface="Arial" panose="020B0604020202020204" pitchFamily="34" charset="0"/>
                <a:cs typeface="Arial" panose="020B0604020202020204" pitchFamily="34" charset="0"/>
              </a:rPr>
              <a:t>“Cumulative time travelled by ADS”: ADS was engaged? could be some confusion counting time when ADS may be active but not "travelling" </a:t>
            </a:r>
            <a:r>
              <a:rPr lang="en-GB" sz="1800" dirty="0" err="1">
                <a:solidFill>
                  <a:srgbClr val="1D1D1D"/>
                </a:solidFill>
                <a:latin typeface="Arial" panose="020B0604020202020204" pitchFamily="34" charset="0"/>
                <a:cs typeface="Arial" panose="020B0604020202020204" pitchFamily="34" charset="0"/>
              </a:rPr>
              <a:t>ie</a:t>
            </a:r>
            <a:r>
              <a:rPr lang="en-GB" sz="1800" dirty="0">
                <a:solidFill>
                  <a:srgbClr val="1D1D1D"/>
                </a:solidFill>
                <a:latin typeface="Arial" panose="020B0604020202020204" pitchFamily="34" charset="0"/>
                <a:cs typeface="Arial" panose="020B0604020202020204" pitchFamily="34" charset="0"/>
              </a:rPr>
              <a:t> in a traffic jam, red light etc.</a:t>
            </a:r>
          </a:p>
          <a:p>
            <a:pPr lvl="1">
              <a:spcAft>
                <a:spcPts val="1200"/>
              </a:spcAft>
              <a:buFont typeface="Wingdings" pitchFamily="2" charset="2"/>
              <a:buChar char="Ø"/>
            </a:pPr>
            <a:r>
              <a:rPr lang="en-GB" sz="1400" dirty="0">
                <a:solidFill>
                  <a:srgbClr val="FF0000"/>
                </a:solidFill>
                <a:latin typeface="Arial" panose="020B0604020202020204" pitchFamily="34" charset="0"/>
                <a:cs typeface="Arial" panose="020B0604020202020204" pitchFamily="34" charset="0"/>
              </a:rPr>
              <a:t>Yes, all the information are related to when the ADS was operational</a:t>
            </a:r>
          </a:p>
          <a:p>
            <a:pPr>
              <a:spcAft>
                <a:spcPts val="1200"/>
              </a:spcAft>
            </a:pPr>
            <a:r>
              <a:rPr lang="en-GB" sz="1800" dirty="0">
                <a:solidFill>
                  <a:srgbClr val="1D1D1D"/>
                </a:solidFill>
                <a:latin typeface="Arial" panose="020B0604020202020204" pitchFamily="34" charset="0"/>
                <a:cs typeface="Arial" panose="020B0604020202020204" pitchFamily="34" charset="0"/>
              </a:rPr>
              <a:t>“Average ADS time engagement”: It is not clear to me what we are looking for here, a few different options come to mind.</a:t>
            </a:r>
          </a:p>
          <a:p>
            <a:pPr lvl="1">
              <a:spcAft>
                <a:spcPts val="1200"/>
              </a:spcAft>
              <a:buFont typeface="Wingdings" pitchFamily="2" charset="2"/>
              <a:buChar char="Ø"/>
            </a:pPr>
            <a:r>
              <a:rPr lang="en-GB" sz="1400" dirty="0">
                <a:solidFill>
                  <a:srgbClr val="FF0000"/>
                </a:solidFill>
                <a:latin typeface="Arial" panose="020B0604020202020204" pitchFamily="34" charset="0"/>
                <a:cs typeface="Arial" panose="020B0604020202020204" pitchFamily="34" charset="0"/>
              </a:rPr>
              <a:t>We are mainly looking at disengagement rate. Long distances between takeovers suggest robust </a:t>
            </a:r>
            <a:r>
              <a:rPr lang="en-GB" sz="1400" dirty="0" err="1">
                <a:solidFill>
                  <a:srgbClr val="FF0000"/>
                </a:solidFill>
                <a:latin typeface="Arial" panose="020B0604020202020204" pitchFamily="34" charset="0"/>
                <a:cs typeface="Arial" panose="020B0604020202020204" pitchFamily="34" charset="0"/>
              </a:rPr>
              <a:t>behavior</a:t>
            </a:r>
            <a:r>
              <a:rPr lang="en-GB" sz="1400" dirty="0">
                <a:solidFill>
                  <a:srgbClr val="FF0000"/>
                </a:solidFill>
                <a:latin typeface="Arial" panose="020B0604020202020204" pitchFamily="34" charset="0"/>
                <a:cs typeface="Arial" panose="020B0604020202020204" pitchFamily="34" charset="0"/>
              </a:rPr>
              <a:t> of the ADS</a:t>
            </a:r>
          </a:p>
          <a:p>
            <a:pPr>
              <a:spcAft>
                <a:spcPts val="1200"/>
              </a:spcAft>
            </a:pPr>
            <a:endParaRPr lang="en-GB" sz="1800" dirty="0">
              <a:latin typeface="Arial" panose="020B0604020202020204" pitchFamily="34" charset="0"/>
              <a:cs typeface="Arial" panose="020B0604020202020204" pitchFamily="34" charset="0"/>
            </a:endParaRPr>
          </a:p>
          <a:p>
            <a:pPr marL="0" indent="0">
              <a:spcAft>
                <a:spcPts val="1200"/>
              </a:spcAft>
              <a:buNone/>
            </a:pPr>
            <a:endParaRPr lang="en-GB" sz="1800" dirty="0">
              <a:latin typeface="Arial" panose="020B0604020202020204" pitchFamily="34" charset="0"/>
              <a:cs typeface="Arial" panose="020B0604020202020204" pitchFamily="34" charset="0"/>
            </a:endParaRPr>
          </a:p>
          <a:p>
            <a:pPr>
              <a:spcAft>
                <a:spcPts val="1200"/>
              </a:spcAft>
            </a:pPr>
            <a:endParaRPr lang="en-GB" sz="1800" dirty="0">
              <a:solidFill>
                <a:srgbClr val="000000"/>
              </a:solidFill>
              <a:effectLst/>
              <a:latin typeface="Arial" panose="020B0604020202020204" pitchFamily="34" charset="0"/>
              <a:cs typeface="Arial" panose="020B0604020202020204" pitchFamily="34" charset="0"/>
            </a:endParaRPr>
          </a:p>
        </p:txBody>
      </p:sp>
      <p:sp>
        <p:nvSpPr>
          <p:cNvPr id="3" name="Title 2">
            <a:extLst>
              <a:ext uri="{FF2B5EF4-FFF2-40B4-BE49-F238E27FC236}">
                <a16:creationId xmlns:a16="http://schemas.microsoft.com/office/drawing/2014/main" id="{0098C694-FB8A-ED47-87BF-93EF3E7C5020}"/>
              </a:ext>
            </a:extLst>
          </p:cNvPr>
          <p:cNvSpPr>
            <a:spLocks noGrp="1"/>
          </p:cNvSpPr>
          <p:nvPr>
            <p:ph type="title"/>
          </p:nvPr>
        </p:nvSpPr>
        <p:spPr/>
        <p:txBody>
          <a:bodyPr/>
          <a:lstStyle/>
          <a:p>
            <a:r>
              <a:rPr lang="en-GB" dirty="0"/>
              <a:t>CANADA comments - periodic</a:t>
            </a:r>
          </a:p>
        </p:txBody>
      </p:sp>
    </p:spTree>
    <p:extLst>
      <p:ext uri="{BB962C8B-B14F-4D97-AF65-F5344CB8AC3E}">
        <p14:creationId xmlns:p14="http://schemas.microsoft.com/office/powerpoint/2010/main" val="8541706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Thank you</a:t>
            </a:r>
          </a:p>
        </p:txBody>
      </p:sp>
      <p:sp>
        <p:nvSpPr>
          <p:cNvPr id="3" name="Subtitle 2"/>
          <p:cNvSpPr>
            <a:spLocks noGrp="1"/>
          </p:cNvSpPr>
          <p:nvPr>
            <p:ph type="subTitle" idx="1"/>
          </p:nvPr>
        </p:nvSpPr>
        <p:spPr/>
        <p:txBody>
          <a:bodyPr wrap="square" anchor="b" anchorCtr="0"/>
          <a:lstStyle/>
          <a:p>
            <a:r>
              <a:rPr lang="en-GB" sz="1050" b="1" dirty="0"/>
              <a:t>© European Union 2023</a:t>
            </a:r>
          </a:p>
          <a:p>
            <a:r>
              <a:rPr lang="en-GB" sz="1050" dirty="0"/>
              <a:t>Unless otherwise noted the reuse of this presentation is authorised under the </a:t>
            </a:r>
            <a:r>
              <a:rPr lang="en-GB" sz="1050" dirty="0">
                <a:hlinkClick r:id="rId3"/>
              </a:rPr>
              <a:t>CC BY 4.0 </a:t>
            </a:r>
            <a:r>
              <a:rPr lang="en-GB" sz="1050" dirty="0"/>
              <a:t>license. For any use or reproduction of elements that are not owned by the EU, permission may need to be sought directly from the respective right holders.</a:t>
            </a:r>
          </a:p>
          <a:p>
            <a:endParaRPr lang="en-GB" sz="1050" dirty="0"/>
          </a:p>
        </p:txBody>
      </p:sp>
      <p:pic>
        <p:nvPicPr>
          <p:cNvPr id="6" name="Picture 5"/>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172103" y="4043693"/>
            <a:ext cx="1023496" cy="358097"/>
          </a:xfrm>
          <a:prstGeom prst="rect">
            <a:avLst/>
          </a:prstGeom>
        </p:spPr>
      </p:pic>
      <p:sp>
        <p:nvSpPr>
          <p:cNvPr id="4" name="TextBox 3">
            <a:extLst>
              <a:ext uri="{FF2B5EF4-FFF2-40B4-BE49-F238E27FC236}">
                <a16:creationId xmlns:a16="http://schemas.microsoft.com/office/drawing/2014/main" id="{7A10FCDA-5F96-6F49-82F1-CF2691531DC2}"/>
              </a:ext>
            </a:extLst>
          </p:cNvPr>
          <p:cNvSpPr txBox="1"/>
          <p:nvPr/>
        </p:nvSpPr>
        <p:spPr>
          <a:xfrm>
            <a:off x="1193875" y="2416696"/>
            <a:ext cx="5627914" cy="461665"/>
          </a:xfrm>
          <a:prstGeom prst="rect">
            <a:avLst/>
          </a:prstGeom>
          <a:noFill/>
        </p:spPr>
        <p:txBody>
          <a:bodyPr wrap="square" rtlCol="0">
            <a:spAutoFit/>
          </a:bodyPr>
          <a:lstStyle/>
          <a:p>
            <a:pPr>
              <a:buClr>
                <a:schemeClr val="accent5"/>
              </a:buClr>
            </a:pPr>
            <a:r>
              <a:rPr lang="en-GB" sz="2400" dirty="0">
                <a:solidFill>
                  <a:schemeClr val="bg1"/>
                </a:solidFill>
              </a:rPr>
              <a:t>r</a:t>
            </a:r>
            <a:r>
              <a:rPr lang="en-GB" sz="2400" noProof="0" dirty="0" err="1">
                <a:solidFill>
                  <a:schemeClr val="bg1"/>
                </a:solidFill>
              </a:rPr>
              <a:t>iccardo.DONA@ec.europa.eu</a:t>
            </a:r>
            <a:r>
              <a:rPr lang="en-GB" sz="2400" noProof="0" dirty="0">
                <a:solidFill>
                  <a:schemeClr val="bg1"/>
                </a:solidFill>
              </a:rPr>
              <a:t> </a:t>
            </a:r>
          </a:p>
        </p:txBody>
      </p:sp>
    </p:spTree>
    <p:extLst>
      <p:ext uri="{BB962C8B-B14F-4D97-AF65-F5344CB8AC3E}">
        <p14:creationId xmlns:p14="http://schemas.microsoft.com/office/powerpoint/2010/main" val="1857126171"/>
      </p:ext>
    </p:extLst>
  </p:cSld>
  <p:clrMapOvr>
    <a:masterClrMapping/>
  </p:clrMapOvr>
</p:sld>
</file>

<file path=ppt/theme/theme1.xml><?xml version="1.0" encoding="utf-8"?>
<a:theme xmlns:a="http://schemas.openxmlformats.org/drawingml/2006/main" name="Office Theme">
  <a:themeElements>
    <a:clrScheme name="JRC palette 1">
      <a:dk1>
        <a:srgbClr val="4D4D4D"/>
      </a:dk1>
      <a:lt1>
        <a:srgbClr val="FFFFFF"/>
      </a:lt1>
      <a:dk2>
        <a:srgbClr val="034EA2"/>
      </a:dk2>
      <a:lt2>
        <a:srgbClr val="D3E8F9"/>
      </a:lt2>
      <a:accent1>
        <a:srgbClr val="6ACBF3"/>
      </a:accent1>
      <a:accent2>
        <a:srgbClr val="3E99DA"/>
      </a:accent2>
      <a:accent3>
        <a:srgbClr val="1EC08A"/>
      </a:accent3>
      <a:accent4>
        <a:srgbClr val="ED8D2F"/>
      </a:accent4>
      <a:accent5>
        <a:srgbClr val="F8CC29"/>
      </a:accent5>
      <a:accent6>
        <a:srgbClr val="E76C53"/>
      </a:accent6>
      <a:hlink>
        <a:srgbClr val="0563C1"/>
      </a:hlink>
      <a:folHlink>
        <a:srgbClr val="24337E"/>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85750" indent="-285750">
          <a:buClr>
            <a:schemeClr val="accent5"/>
          </a:buClr>
          <a:buFont typeface="Arial"/>
          <a:buChar char="•"/>
          <a:defRPr sz="2400" noProof="0" dirty="0" smtClean="0"/>
        </a:defPPr>
      </a:lstStyle>
    </a:txDef>
  </a:objectDefaults>
  <a:extraClrSchemeLst/>
  <a:extLst>
    <a:ext uri="{05A4C25C-085E-4340-85A3-A5531E510DB2}">
      <thm15:themeFamily xmlns:thm15="http://schemas.microsoft.com/office/thememl/2012/main" name="Presentation2" id="{6C3EE3D3-5757-E24E-A7B5-6FB37EBBB6D6}" vid="{9684F575-7311-164E-800D-B4658C128AC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35852</TotalTime>
  <Words>778</Words>
  <Application>Microsoft Macintosh PowerPoint</Application>
  <PresentationFormat>Widescreen</PresentationFormat>
  <Paragraphs>48</Paragraphs>
  <Slides>7</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wf_segoe-ui_normal</vt:lpstr>
      <vt:lpstr>Wingdings</vt:lpstr>
      <vt:lpstr>Office Theme</vt:lpstr>
      <vt:lpstr>VMAD-SG3 </vt:lpstr>
      <vt:lpstr>UK comments - general</vt:lpstr>
      <vt:lpstr>UK comments - templates</vt:lpstr>
      <vt:lpstr>CANADA comments – general</vt:lpstr>
      <vt:lpstr>CANADA comments – short term</vt:lpstr>
      <vt:lpstr>CANADA comments - periodic</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VMAD-SG3 </dc:title>
  <dc:creator>DONA Riccardo (JRC-ISPRA)</dc:creator>
  <cp:lastModifiedBy>DONA Riccardo (JRC-ISPRA)</cp:lastModifiedBy>
  <cp:revision>43</cp:revision>
  <dcterms:created xsi:type="dcterms:W3CDTF">2023-02-20T15:31:26Z</dcterms:created>
  <dcterms:modified xsi:type="dcterms:W3CDTF">2023-11-08T15:43:13Z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UniqueId">
    <vt:lpwstr>216256</vt:lpwstr>
  </property>
  <property fmtid="{D5CDD505-2E9C-101B-9397-08002B2CF9AE}" pid="3" name="Jive_LatestUserAccountName">
    <vt:lpwstr>szymapi</vt:lpwstr>
  </property>
  <property fmtid="{D5CDD505-2E9C-101B-9397-08002B2CF9AE}" pid="4" name="Offisync_ProviderInitializationData">
    <vt:lpwstr>https://webgate.ec.europa.eu/connected</vt:lpwstr>
  </property>
  <property fmtid="{D5CDD505-2E9C-101B-9397-08002B2CF9AE}" pid="5" name="Offisync_ServerID">
    <vt:lpwstr>0d3b22a6-6203-4efc-8e8e-b5279256493b</vt:lpwstr>
  </property>
  <property fmtid="{D5CDD505-2E9C-101B-9397-08002B2CF9AE}" pid="6" name="Offisync_UpdateToken">
    <vt:lpwstr>5</vt:lpwstr>
  </property>
  <property fmtid="{D5CDD505-2E9C-101B-9397-08002B2CF9AE}" pid="7" name="Jive_VersionGuid">
    <vt:lpwstr>aeb3aa96-c241-4062-9f49-42fe9fe7e733</vt:lpwstr>
  </property>
  <property fmtid="{D5CDD505-2E9C-101B-9397-08002B2CF9AE}" pid="8" name="Jive_ModifiedButNotPublished">
    <vt:lpwstr>True</vt:lpwstr>
  </property>
</Properties>
</file>