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5"/>
  </p:notesMasterIdLst>
  <p:handoutMasterIdLst>
    <p:handoutMasterId r:id="rId16"/>
  </p:handoutMasterIdLst>
  <p:sldIdLst>
    <p:sldId id="439" r:id="rId5"/>
    <p:sldId id="442" r:id="rId6"/>
    <p:sldId id="445" r:id="rId7"/>
    <p:sldId id="443" r:id="rId8"/>
    <p:sldId id="471" r:id="rId9"/>
    <p:sldId id="453" r:id="rId10"/>
    <p:sldId id="472" r:id="rId11"/>
    <p:sldId id="330" r:id="rId12"/>
    <p:sldId id="440" r:id="rId13"/>
    <p:sldId id="433" r:id="rId14"/>
  </p:sldIdLst>
  <p:sldSz cx="12192000" cy="6858000"/>
  <p:notesSz cx="6858000" cy="9144000"/>
  <p:custDataLst>
    <p:tags r:id="rId17"/>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ABE4"/>
    <a:srgbClr val="0000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3" autoAdjust="0"/>
    <p:restoredTop sz="96357" autoAdjust="0"/>
  </p:normalViewPr>
  <p:slideViewPr>
    <p:cSldViewPr snapToGrid="0">
      <p:cViewPr varScale="1">
        <p:scale>
          <a:sx n="110" d="100"/>
          <a:sy n="110" d="100"/>
        </p:scale>
        <p:origin x="630"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9" d="100"/>
          <a:sy n="99" d="100"/>
        </p:scale>
        <p:origin x="231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96BBFC8-3BB5-4DD4-9DB1-C23F7729589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Date Placeholder 2">
            <a:extLst>
              <a:ext uri="{FF2B5EF4-FFF2-40B4-BE49-F238E27FC236}">
                <a16:creationId xmlns:a16="http://schemas.microsoft.com/office/drawing/2014/main" id="{EB11D6FD-28DE-4F59-BB44-56A07EEE612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nl-NL" dirty="0"/>
              <a:t>28 mei 2021</a:t>
            </a:r>
          </a:p>
        </p:txBody>
      </p:sp>
      <p:sp>
        <p:nvSpPr>
          <p:cNvPr id="4" name="Footer Placeholder 3">
            <a:extLst>
              <a:ext uri="{FF2B5EF4-FFF2-40B4-BE49-F238E27FC236}">
                <a16:creationId xmlns:a16="http://schemas.microsoft.com/office/drawing/2014/main" id="{B1C2DE29-1A5B-494B-B06C-1C07956E5C5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5" name="Slide Number Placeholder 4">
            <a:extLst>
              <a:ext uri="{FF2B5EF4-FFF2-40B4-BE49-F238E27FC236}">
                <a16:creationId xmlns:a16="http://schemas.microsoft.com/office/drawing/2014/main" id="{A64A44E2-782B-4A1A-8714-9C2F48B9385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F189A0D-FF82-4E4E-83A6-6EA63B178EA2}" type="slidenum">
              <a:rPr lang="nl-NL" smtClean="0"/>
              <a:t>‹#›</a:t>
            </a:fld>
            <a:endParaRPr lang="nl-NL" dirty="0"/>
          </a:p>
        </p:txBody>
      </p:sp>
    </p:spTree>
    <p:extLst>
      <p:ext uri="{BB962C8B-B14F-4D97-AF65-F5344CB8AC3E}">
        <p14:creationId xmlns:p14="http://schemas.microsoft.com/office/powerpoint/2010/main" val="1148860867"/>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nl-NL" dirty="0"/>
              <a:t>28 mei 2021</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Second level</a:t>
            </a:r>
          </a:p>
          <a:p>
            <a:pPr lvl="2"/>
            <a:r>
              <a:rPr lang="nl-NL" dirty="0" err="1"/>
              <a:t>Third</a:t>
            </a:r>
            <a:r>
              <a:rPr lang="nl-NL" dirty="0"/>
              <a:t> level</a:t>
            </a:r>
          </a:p>
          <a:p>
            <a:pPr lvl="3"/>
            <a:r>
              <a:rPr lang="nl-NL" dirty="0" err="1"/>
              <a:t>Fourth</a:t>
            </a:r>
            <a:r>
              <a:rPr lang="nl-NL" dirty="0"/>
              <a:t> level</a:t>
            </a:r>
          </a:p>
          <a:p>
            <a:pPr lvl="4"/>
            <a:r>
              <a:rPr lang="nl-NL" dirty="0" err="1"/>
              <a:t>Fifth</a:t>
            </a:r>
            <a:r>
              <a:rPr lang="nl-NL" dirty="0"/>
              <a:t>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D87F5A-F381-42A9-88CC-5335FB18E824}" type="slidenum">
              <a:rPr lang="nl-NL" smtClean="0"/>
              <a:t>‹#›</a:t>
            </a:fld>
            <a:endParaRPr lang="nl-NL" dirty="0"/>
          </a:p>
        </p:txBody>
      </p:sp>
    </p:spTree>
    <p:extLst>
      <p:ext uri="{BB962C8B-B14F-4D97-AF65-F5344CB8AC3E}">
        <p14:creationId xmlns:p14="http://schemas.microsoft.com/office/powerpoint/2010/main" val="3510715314"/>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effectLst/>
              <a:latin typeface="Calibri" panose="020F0502020204030204" pitchFamily="34" charset="0"/>
              <a:ea typeface="Calibri" panose="020F0502020204030204" pitchFamily="34" charset="0"/>
            </a:endParaRPr>
          </a:p>
          <a:p>
            <a:endParaRPr lang="en-GB" sz="1800" dirty="0">
              <a:effectLst/>
              <a:latin typeface="Calibri" panose="020F0502020204030204" pitchFamily="34" charset="0"/>
              <a:ea typeface="Calibri" panose="020F0502020204030204" pitchFamily="34" charset="0"/>
            </a:endParaRPr>
          </a:p>
        </p:txBody>
      </p:sp>
      <p:sp>
        <p:nvSpPr>
          <p:cNvPr id="4" name="Date Placeholder 3"/>
          <p:cNvSpPr>
            <a:spLocks noGrp="1"/>
          </p:cNvSpPr>
          <p:nvPr>
            <p:ph type="dt" idx="1"/>
          </p:nvPr>
        </p:nvSpPr>
        <p:spPr/>
        <p:txBody>
          <a:bodyPr/>
          <a:lstStyle/>
          <a:p>
            <a:r>
              <a:rPr lang="nl-NL"/>
              <a:t>28 mei 2021</a:t>
            </a:r>
            <a:endParaRPr lang="nl-NL" dirty="0"/>
          </a:p>
        </p:txBody>
      </p:sp>
      <p:sp>
        <p:nvSpPr>
          <p:cNvPr id="5" name="Slide Number Placeholder 4"/>
          <p:cNvSpPr>
            <a:spLocks noGrp="1"/>
          </p:cNvSpPr>
          <p:nvPr>
            <p:ph type="sldNum" sz="quarter" idx="5"/>
          </p:nvPr>
        </p:nvSpPr>
        <p:spPr/>
        <p:txBody>
          <a:bodyPr/>
          <a:lstStyle/>
          <a:p>
            <a:fld id="{4ED87F5A-F381-42A9-88CC-5335FB18E824}" type="slidenum">
              <a:rPr lang="nl-NL" smtClean="0"/>
              <a:t>3</a:t>
            </a:fld>
            <a:endParaRPr lang="nl-NL" dirty="0"/>
          </a:p>
        </p:txBody>
      </p:sp>
    </p:spTree>
    <p:extLst>
      <p:ext uri="{BB962C8B-B14F-4D97-AF65-F5344CB8AC3E}">
        <p14:creationId xmlns:p14="http://schemas.microsoft.com/office/powerpoint/2010/main" val="2597664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nl-NL"/>
              <a:t>28 mei 2021</a:t>
            </a:r>
            <a:endParaRPr lang="nl-NL" dirty="0"/>
          </a:p>
        </p:txBody>
      </p:sp>
      <p:sp>
        <p:nvSpPr>
          <p:cNvPr id="5" name="Slide Number Placeholder 4"/>
          <p:cNvSpPr>
            <a:spLocks noGrp="1"/>
          </p:cNvSpPr>
          <p:nvPr>
            <p:ph type="sldNum" sz="quarter" idx="5"/>
          </p:nvPr>
        </p:nvSpPr>
        <p:spPr/>
        <p:txBody>
          <a:bodyPr/>
          <a:lstStyle/>
          <a:p>
            <a:fld id="{4ED87F5A-F381-42A9-88CC-5335FB18E824}" type="slidenum">
              <a:rPr lang="nl-NL" smtClean="0"/>
              <a:t>6</a:t>
            </a:fld>
            <a:endParaRPr lang="nl-NL" dirty="0"/>
          </a:p>
        </p:txBody>
      </p:sp>
    </p:spTree>
    <p:extLst>
      <p:ext uri="{BB962C8B-B14F-4D97-AF65-F5344CB8AC3E}">
        <p14:creationId xmlns:p14="http://schemas.microsoft.com/office/powerpoint/2010/main" val="1393588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nl-NL"/>
              <a:t>28 mei 2021</a:t>
            </a:r>
            <a:endParaRPr lang="nl-NL" dirty="0"/>
          </a:p>
        </p:txBody>
      </p:sp>
      <p:sp>
        <p:nvSpPr>
          <p:cNvPr id="5" name="Slide Number Placeholder 4"/>
          <p:cNvSpPr>
            <a:spLocks noGrp="1"/>
          </p:cNvSpPr>
          <p:nvPr>
            <p:ph type="sldNum" sz="quarter" idx="5"/>
          </p:nvPr>
        </p:nvSpPr>
        <p:spPr/>
        <p:txBody>
          <a:bodyPr/>
          <a:lstStyle/>
          <a:p>
            <a:fld id="{4ED87F5A-F381-42A9-88CC-5335FB18E824}" type="slidenum">
              <a:rPr lang="nl-NL" smtClean="0"/>
              <a:t>7</a:t>
            </a:fld>
            <a:endParaRPr lang="nl-NL" dirty="0"/>
          </a:p>
        </p:txBody>
      </p:sp>
    </p:spTree>
    <p:extLst>
      <p:ext uri="{BB962C8B-B14F-4D97-AF65-F5344CB8AC3E}">
        <p14:creationId xmlns:p14="http://schemas.microsoft.com/office/powerpoint/2010/main" val="32615057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4EA9785-0BE8-4AA8-B987-74DD507D39C0}"/>
              </a:ext>
            </a:extLst>
          </p:cNvPr>
          <p:cNvSpPr>
            <a:spLocks noGrp="1"/>
          </p:cNvSpPr>
          <p:nvPr>
            <p:ph type="subTitle" idx="1" hasCustomPrompt="1"/>
          </p:nvPr>
        </p:nvSpPr>
        <p:spPr>
          <a:xfrm>
            <a:off x="7388998" y="2944814"/>
            <a:ext cx="4084200" cy="1655762"/>
          </a:xfrm>
        </p:spPr>
        <p:txBody>
          <a:bodyPr>
            <a:noAutofit/>
          </a:bodyPr>
          <a:lstStyle>
            <a:lvl1pPr marL="0" indent="0" algn="l">
              <a:buNone/>
              <a:defRPr sz="24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6" name="Picture Placeholder 15">
            <a:extLst>
              <a:ext uri="{FF2B5EF4-FFF2-40B4-BE49-F238E27FC236}">
                <a16:creationId xmlns:a16="http://schemas.microsoft.com/office/drawing/2014/main" id="{B44BFA09-74CE-48FC-A94C-A46E3F9C4069}"/>
              </a:ext>
            </a:extLst>
          </p:cNvPr>
          <p:cNvSpPr>
            <a:spLocks noGrp="1"/>
          </p:cNvSpPr>
          <p:nvPr>
            <p:ph type="pic" idx="20"/>
          </p:nvPr>
        </p:nvSpPr>
        <p:spPr>
          <a:xfrm>
            <a:off x="0" y="720000"/>
            <a:ext cx="6625080" cy="5418000"/>
          </a:xfrm>
          <a:custGeom>
            <a:avLst/>
            <a:gdLst>
              <a:gd name="connsiteX0" fmla="*/ 2384987 w 6625080"/>
              <a:gd name="connsiteY0" fmla="*/ 5164230 h 5418000"/>
              <a:gd name="connsiteX1" fmla="*/ 3290467 w 6625080"/>
              <a:gd name="connsiteY1" fmla="*/ 5164230 h 5418000"/>
              <a:gd name="connsiteX2" fmla="*/ 4194614 w 6625080"/>
              <a:gd name="connsiteY2" fmla="*/ 5164230 h 5418000"/>
              <a:gd name="connsiteX3" fmla="*/ 4111934 w 6625080"/>
              <a:gd name="connsiteY3" fmla="*/ 5252400 h 5418000"/>
              <a:gd name="connsiteX4" fmla="*/ 3207787 w 6625080"/>
              <a:gd name="connsiteY4" fmla="*/ 5252400 h 5418000"/>
              <a:gd name="connsiteX5" fmla="*/ 2303640 w 6625080"/>
              <a:gd name="connsiteY5" fmla="*/ 5252400 h 5418000"/>
              <a:gd name="connsiteX6" fmla="*/ 2534345 w 6625080"/>
              <a:gd name="connsiteY6" fmla="*/ 4996836 h 5418000"/>
              <a:gd name="connsiteX7" fmla="*/ 3439826 w 6625080"/>
              <a:gd name="connsiteY7" fmla="*/ 4996836 h 5418000"/>
              <a:gd name="connsiteX8" fmla="*/ 4346640 w 6625080"/>
              <a:gd name="connsiteY8" fmla="*/ 4996836 h 5418000"/>
              <a:gd name="connsiteX9" fmla="*/ 4263960 w 6625080"/>
              <a:gd name="connsiteY9" fmla="*/ 5088839 h 5418000"/>
              <a:gd name="connsiteX10" fmla="*/ 3357146 w 6625080"/>
              <a:gd name="connsiteY10" fmla="*/ 5088839 h 5418000"/>
              <a:gd name="connsiteX11" fmla="*/ 2451665 w 6625080"/>
              <a:gd name="connsiteY11" fmla="*/ 5088839 h 5418000"/>
              <a:gd name="connsiteX12" fmla="*/ 6624000 w 6625080"/>
              <a:gd name="connsiteY12" fmla="*/ 719999 h 5418000"/>
              <a:gd name="connsiteX13" fmla="*/ 6625080 w 6625080"/>
              <a:gd name="connsiteY13" fmla="*/ 719999 h 5418000"/>
              <a:gd name="connsiteX14" fmla="*/ 6625080 w 6625080"/>
              <a:gd name="connsiteY14" fmla="*/ 4919525 h 5418000"/>
              <a:gd name="connsiteX15" fmla="*/ 1862580 w 6625080"/>
              <a:gd name="connsiteY15" fmla="*/ 4919525 h 5418000"/>
              <a:gd name="connsiteX16" fmla="*/ 1497455 w 6625080"/>
              <a:gd name="connsiteY16" fmla="*/ 5325925 h 5418000"/>
              <a:gd name="connsiteX17" fmla="*/ 3138930 w 6625080"/>
              <a:gd name="connsiteY17" fmla="*/ 5325925 h 5418000"/>
              <a:gd name="connsiteX18" fmla="*/ 4045393 w 6625080"/>
              <a:gd name="connsiteY18" fmla="*/ 5325925 h 5418000"/>
              <a:gd name="connsiteX19" fmla="*/ 3962843 w 6625080"/>
              <a:gd name="connsiteY19" fmla="*/ 5418000 h 5418000"/>
              <a:gd name="connsiteX20" fmla="*/ 1054543 w 6625080"/>
              <a:gd name="connsiteY20" fmla="*/ 5418000 h 5418000"/>
              <a:gd name="connsiteX21" fmla="*/ 1503805 w 6625080"/>
              <a:gd name="connsiteY21" fmla="*/ 4919525 h 5418000"/>
              <a:gd name="connsiteX22" fmla="*/ 1291080 w 6625080"/>
              <a:gd name="connsiteY22" fmla="*/ 4919525 h 5418000"/>
              <a:gd name="connsiteX23" fmla="*/ 841818 w 6625080"/>
              <a:gd name="connsiteY23" fmla="*/ 5418000 h 5418000"/>
              <a:gd name="connsiteX24" fmla="*/ 0 w 6625080"/>
              <a:gd name="connsiteY24" fmla="*/ 5418000 h 5418000"/>
              <a:gd name="connsiteX25" fmla="*/ 0 w 6625080"/>
              <a:gd name="connsiteY25" fmla="*/ 5170350 h 5418000"/>
              <a:gd name="connsiteX26" fmla="*/ 851343 w 6625080"/>
              <a:gd name="connsiteY26" fmla="*/ 5170350 h 5418000"/>
              <a:gd name="connsiteX27" fmla="*/ 987868 w 6625080"/>
              <a:gd name="connsiteY27" fmla="*/ 5021125 h 5418000"/>
              <a:gd name="connsiteX28" fmla="*/ 0 w 6625080"/>
              <a:gd name="connsiteY28" fmla="*/ 5021125 h 5418000"/>
              <a:gd name="connsiteX29" fmla="*/ 0 w 6625080"/>
              <a:gd name="connsiteY29" fmla="*/ 720725 h 5418000"/>
              <a:gd name="connsiteX30" fmla="*/ 3304860 w 6625080"/>
              <a:gd name="connsiteY30" fmla="*/ 720725 h 5418000"/>
              <a:gd name="connsiteX31" fmla="*/ 6624000 w 6625080"/>
              <a:gd name="connsiteY31" fmla="*/ 720725 h 5418000"/>
              <a:gd name="connsiteX32" fmla="*/ 3304860 w 6625080"/>
              <a:gd name="connsiteY32" fmla="*/ 0 h 5418000"/>
              <a:gd name="connsiteX33" fmla="*/ 6625080 w 6625080"/>
              <a:gd name="connsiteY33" fmla="*/ 0 h 5418000"/>
              <a:gd name="connsiteX34" fmla="*/ 6625080 w 6625080"/>
              <a:gd name="connsiteY34" fmla="*/ 358706 h 5418000"/>
              <a:gd name="connsiteX35" fmla="*/ 6558405 w 6625080"/>
              <a:gd name="connsiteY35" fmla="*/ 358706 h 5418000"/>
              <a:gd name="connsiteX36" fmla="*/ 6558405 w 6625080"/>
              <a:gd name="connsiteY36" fmla="*/ 358775 h 5418000"/>
              <a:gd name="connsiteX37" fmla="*/ 3304860 w 6625080"/>
              <a:gd name="connsiteY37" fmla="*/ 358775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625080" h="5418000">
                <a:moveTo>
                  <a:pt x="2384987" y="5164230"/>
                </a:moveTo>
                <a:lnTo>
                  <a:pt x="3290467" y="5164230"/>
                </a:lnTo>
                <a:lnTo>
                  <a:pt x="4194614" y="5164230"/>
                </a:lnTo>
                <a:lnTo>
                  <a:pt x="4111934" y="5252400"/>
                </a:lnTo>
                <a:lnTo>
                  <a:pt x="3207787" y="5252400"/>
                </a:lnTo>
                <a:lnTo>
                  <a:pt x="2303640" y="5252400"/>
                </a:lnTo>
                <a:close/>
                <a:moveTo>
                  <a:pt x="2534345" y="4996836"/>
                </a:moveTo>
                <a:lnTo>
                  <a:pt x="3439826" y="4996836"/>
                </a:lnTo>
                <a:lnTo>
                  <a:pt x="4346640" y="4996836"/>
                </a:lnTo>
                <a:lnTo>
                  <a:pt x="4263960" y="5088839"/>
                </a:lnTo>
                <a:lnTo>
                  <a:pt x="3357146" y="5088839"/>
                </a:lnTo>
                <a:lnTo>
                  <a:pt x="2451665" y="5088839"/>
                </a:lnTo>
                <a:close/>
                <a:moveTo>
                  <a:pt x="6624000" y="719999"/>
                </a:moveTo>
                <a:lnTo>
                  <a:pt x="6625080" y="719999"/>
                </a:lnTo>
                <a:lnTo>
                  <a:pt x="6625080" y="4919525"/>
                </a:lnTo>
                <a:lnTo>
                  <a:pt x="1862580" y="4919525"/>
                </a:lnTo>
                <a:lnTo>
                  <a:pt x="1497455" y="5325925"/>
                </a:lnTo>
                <a:lnTo>
                  <a:pt x="3138930" y="5325925"/>
                </a:lnTo>
                <a:lnTo>
                  <a:pt x="4045393" y="5325925"/>
                </a:lnTo>
                <a:lnTo>
                  <a:pt x="3962843" y="5418000"/>
                </a:lnTo>
                <a:lnTo>
                  <a:pt x="1054543" y="5418000"/>
                </a:lnTo>
                <a:lnTo>
                  <a:pt x="1503805" y="4919525"/>
                </a:lnTo>
                <a:lnTo>
                  <a:pt x="1291080" y="4919525"/>
                </a:lnTo>
                <a:lnTo>
                  <a:pt x="841818" y="5418000"/>
                </a:lnTo>
                <a:lnTo>
                  <a:pt x="0" y="5418000"/>
                </a:lnTo>
                <a:lnTo>
                  <a:pt x="0" y="5170350"/>
                </a:lnTo>
                <a:lnTo>
                  <a:pt x="851343" y="5170350"/>
                </a:lnTo>
                <a:lnTo>
                  <a:pt x="987868" y="5021125"/>
                </a:lnTo>
                <a:lnTo>
                  <a:pt x="0" y="5021125"/>
                </a:lnTo>
                <a:lnTo>
                  <a:pt x="0" y="720725"/>
                </a:lnTo>
                <a:lnTo>
                  <a:pt x="3304860" y="720725"/>
                </a:lnTo>
                <a:lnTo>
                  <a:pt x="6624000" y="720725"/>
                </a:lnTo>
                <a:close/>
                <a:moveTo>
                  <a:pt x="3304860" y="0"/>
                </a:moveTo>
                <a:lnTo>
                  <a:pt x="6625080" y="0"/>
                </a:lnTo>
                <a:lnTo>
                  <a:pt x="6625080" y="358706"/>
                </a:lnTo>
                <a:lnTo>
                  <a:pt x="6558405" y="358706"/>
                </a:lnTo>
                <a:lnTo>
                  <a:pt x="6558405" y="358775"/>
                </a:lnTo>
                <a:lnTo>
                  <a:pt x="3304860" y="358775"/>
                </a:lnTo>
                <a:close/>
              </a:path>
            </a:pathLst>
          </a:custGeom>
          <a:noFill/>
        </p:spPr>
        <p:txBody>
          <a:bodyPr wrap="square" lIns="180000" tIns="1080000">
            <a:no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a:t>
            </a:r>
            <a:r>
              <a:rPr lang="nl-NL" dirty="0" err="1"/>
              <a:t>to</a:t>
            </a:r>
            <a:r>
              <a:rPr lang="nl-NL" dirty="0"/>
              <a:t> </a:t>
            </a:r>
            <a:r>
              <a:rPr lang="nl-NL" dirty="0" err="1"/>
              <a:t>add</a:t>
            </a:r>
            <a:r>
              <a:rPr lang="nl-NL" dirty="0"/>
              <a:t> picture</a:t>
            </a:r>
          </a:p>
        </p:txBody>
      </p:sp>
      <p:sp>
        <p:nvSpPr>
          <p:cNvPr id="5" name="Date Placeholder 4">
            <a:extLst>
              <a:ext uri="{FF2B5EF4-FFF2-40B4-BE49-F238E27FC236}">
                <a16:creationId xmlns:a16="http://schemas.microsoft.com/office/drawing/2014/main" id="{619AE08C-280D-1498-6C83-717CEDE25E5A}"/>
              </a:ext>
            </a:extLst>
          </p:cNvPr>
          <p:cNvSpPr>
            <a:spLocks noGrp="1"/>
          </p:cNvSpPr>
          <p:nvPr>
            <p:ph type="dt" sz="half" idx="21"/>
          </p:nvPr>
        </p:nvSpPr>
        <p:spPr/>
        <p:txBody>
          <a:bodyPr/>
          <a:lstStyle/>
          <a:p>
            <a:fld id="{35B4EA20-0A9A-4925-AD4C-AC8ECAC80940}" type="datetime1">
              <a:rPr lang="nl-NL" smtClean="0"/>
              <a:pPr/>
              <a:t>17-11-2023</a:t>
            </a:fld>
            <a:endParaRPr lang="nl-NL" dirty="0"/>
          </a:p>
        </p:txBody>
      </p:sp>
      <p:sp>
        <p:nvSpPr>
          <p:cNvPr id="6" name="Footer Placeholder 5">
            <a:extLst>
              <a:ext uri="{FF2B5EF4-FFF2-40B4-BE49-F238E27FC236}">
                <a16:creationId xmlns:a16="http://schemas.microsoft.com/office/drawing/2014/main" id="{14F9A315-2935-C6CB-68F3-309F672F5CF9}"/>
              </a:ext>
            </a:extLst>
          </p:cNvPr>
          <p:cNvSpPr>
            <a:spLocks noGrp="1"/>
          </p:cNvSpPr>
          <p:nvPr>
            <p:ph type="ftr" sz="quarter" idx="22"/>
          </p:nvPr>
        </p:nvSpPr>
        <p:spPr/>
        <p:txBody>
          <a:bodyPr/>
          <a:lstStyle/>
          <a:p>
            <a:endParaRPr lang="nl-NL" dirty="0"/>
          </a:p>
        </p:txBody>
      </p:sp>
      <p:sp>
        <p:nvSpPr>
          <p:cNvPr id="7" name="Slide Number Placeholder 6">
            <a:extLst>
              <a:ext uri="{FF2B5EF4-FFF2-40B4-BE49-F238E27FC236}">
                <a16:creationId xmlns:a16="http://schemas.microsoft.com/office/drawing/2014/main" id="{81DEACCA-1E7F-28CC-A6FF-0844FC6AF493}"/>
              </a:ext>
            </a:extLst>
          </p:cNvPr>
          <p:cNvSpPr>
            <a:spLocks noGrp="1"/>
          </p:cNvSpPr>
          <p:nvPr>
            <p:ph type="sldNum" sz="quarter" idx="23"/>
          </p:nvPr>
        </p:nvSpPr>
        <p:spPr/>
        <p:txBody>
          <a:bodyPr/>
          <a:lstStyle/>
          <a:p>
            <a:fld id="{1D2905CD-A785-4833-94E7-D17803B76E7A}" type="slidenum">
              <a:rPr lang="nl-NL" smtClean="0"/>
              <a:pPr/>
              <a:t>‹#›</a:t>
            </a:fld>
            <a:endParaRPr lang="nl-NL" dirty="0"/>
          </a:p>
        </p:txBody>
      </p:sp>
      <p:sp>
        <p:nvSpPr>
          <p:cNvPr id="8" name="Title 7">
            <a:extLst>
              <a:ext uri="{FF2B5EF4-FFF2-40B4-BE49-F238E27FC236}">
                <a16:creationId xmlns:a16="http://schemas.microsoft.com/office/drawing/2014/main" id="{9B829C62-BD10-6408-2B70-FA267DE9CA7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75298345"/>
      </p:ext>
    </p:extLst>
  </p:cSld>
  <p:clrMapOvr>
    <a:masterClrMapping/>
  </p:clrMapOvr>
  <p:hf hdr="0" ftr="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houd Links Klei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5182200" y="720000"/>
            <a:ext cx="6289800" cy="1008000"/>
          </a:xfrm>
        </p:spPr>
        <p:txBody>
          <a:bodyPr/>
          <a:lstStyle/>
          <a:p>
            <a:r>
              <a:rPr lang="nl-NL" dirty="0"/>
              <a:t>Brede tekstkolom rechts, smal beeld/grafiek/tabel links</a:t>
            </a:r>
          </a:p>
        </p:txBody>
      </p:sp>
      <p:sp>
        <p:nvSpPr>
          <p:cNvPr id="5" name="Date Placeholder 4">
            <a:extLst>
              <a:ext uri="{FF2B5EF4-FFF2-40B4-BE49-F238E27FC236}">
                <a16:creationId xmlns:a16="http://schemas.microsoft.com/office/drawing/2014/main" id="{23343FE4-5C47-470B-A8A4-E4ADA60B2C1B}"/>
              </a:ext>
            </a:extLst>
          </p:cNvPr>
          <p:cNvSpPr>
            <a:spLocks noGrp="1"/>
          </p:cNvSpPr>
          <p:nvPr>
            <p:ph type="dt" sz="half" idx="14"/>
          </p:nvPr>
        </p:nvSpPr>
        <p:spPr/>
        <p:txBody>
          <a:bodyPr/>
          <a:lstStyle/>
          <a:p>
            <a:fld id="{BDE1EFF7-0301-46FC-8DC8-E9B546C4BB7B}" type="datetime1">
              <a:rPr lang="nl-NL" smtClean="0"/>
              <a:t>17-11-2023</a:t>
            </a:fld>
            <a:endParaRPr lang="nl-NL" dirty="0"/>
          </a:p>
        </p:txBody>
      </p:sp>
      <p:sp>
        <p:nvSpPr>
          <p:cNvPr id="6" name="Footer Placeholder 5">
            <a:extLst>
              <a:ext uri="{FF2B5EF4-FFF2-40B4-BE49-F238E27FC236}">
                <a16:creationId xmlns:a16="http://schemas.microsoft.com/office/drawing/2014/main" id="{B7EAEA80-ACB7-40AB-A55F-642F3F958785}"/>
              </a:ext>
            </a:extLst>
          </p:cNvPr>
          <p:cNvSpPr>
            <a:spLocks noGrp="1"/>
          </p:cNvSpPr>
          <p:nvPr>
            <p:ph type="ftr" sz="quarter" idx="15"/>
          </p:nvPr>
        </p:nvSpPr>
        <p:spPr/>
        <p:txBody>
          <a:bodyPr/>
          <a:lstStyle/>
          <a:p>
            <a:endParaRPr lang="nl-NL" dirty="0"/>
          </a:p>
        </p:txBody>
      </p:sp>
      <p:sp>
        <p:nvSpPr>
          <p:cNvPr id="7" name="Slide Number Placeholder 6">
            <a:extLst>
              <a:ext uri="{FF2B5EF4-FFF2-40B4-BE49-F238E27FC236}">
                <a16:creationId xmlns:a16="http://schemas.microsoft.com/office/drawing/2014/main" id="{71DF20E5-5096-4679-B0AE-105A5BD94720}"/>
              </a:ext>
            </a:extLst>
          </p:cNvPr>
          <p:cNvSpPr>
            <a:spLocks noGrp="1"/>
          </p:cNvSpPr>
          <p:nvPr>
            <p:ph type="sldNum" sz="quarter" idx="16"/>
          </p:nvPr>
        </p:nvSpPr>
        <p:spPr/>
        <p:txBody>
          <a:bodyPr/>
          <a:lstStyle/>
          <a:p>
            <a:fld id="{1D2905CD-A785-4833-94E7-D17803B76E7A}" type="slidenum">
              <a:rPr lang="nl-NL" smtClean="0"/>
              <a:t>‹#›</a:t>
            </a:fld>
            <a:endParaRPr lang="nl-NL" dirty="0"/>
          </a:p>
        </p:txBody>
      </p:sp>
      <p:sp>
        <p:nvSpPr>
          <p:cNvPr id="13" name="Tijdelijke aanduiding voor tekst 12">
            <a:extLst>
              <a:ext uri="{FF2B5EF4-FFF2-40B4-BE49-F238E27FC236}">
                <a16:creationId xmlns:a16="http://schemas.microsoft.com/office/drawing/2014/main" id="{8561ECEA-25F2-45E5-BF2A-631BE045BFEF}"/>
              </a:ext>
            </a:extLst>
          </p:cNvPr>
          <p:cNvSpPr>
            <a:spLocks noGrp="1"/>
          </p:cNvSpPr>
          <p:nvPr>
            <p:ph type="body" sz="quarter" idx="17"/>
          </p:nvPr>
        </p:nvSpPr>
        <p:spPr>
          <a:xfrm>
            <a:off x="5181475" y="1728788"/>
            <a:ext cx="62898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inhoud 7">
            <a:extLst>
              <a:ext uri="{FF2B5EF4-FFF2-40B4-BE49-F238E27FC236}">
                <a16:creationId xmlns:a16="http://schemas.microsoft.com/office/drawing/2014/main" id="{A0F6D92B-9F8D-49A8-BB0E-3872C75D3C37}"/>
              </a:ext>
            </a:extLst>
          </p:cNvPr>
          <p:cNvSpPr>
            <a:spLocks noGrp="1"/>
          </p:cNvSpPr>
          <p:nvPr>
            <p:ph sz="quarter" idx="18"/>
          </p:nvPr>
        </p:nvSpPr>
        <p:spPr>
          <a:xfrm>
            <a:off x="720725" y="720725"/>
            <a:ext cx="4083050" cy="541655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002732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houd Links Mediu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389000" y="720000"/>
            <a:ext cx="4083000" cy="1008000"/>
          </a:xfrm>
        </p:spPr>
        <p:txBody>
          <a:bodyPr/>
          <a:lstStyle/>
          <a:p>
            <a:r>
              <a:rPr lang="nl-NL" dirty="0"/>
              <a:t>Smalle tekstkolom rechts, breed beeld/grafiek/tabel links</a:t>
            </a:r>
          </a:p>
        </p:txBody>
      </p:sp>
      <p:sp>
        <p:nvSpPr>
          <p:cNvPr id="4" name="Date Placeholder 3">
            <a:extLst>
              <a:ext uri="{FF2B5EF4-FFF2-40B4-BE49-F238E27FC236}">
                <a16:creationId xmlns:a16="http://schemas.microsoft.com/office/drawing/2014/main" id="{4B1A57DA-9389-4B7F-BF7D-56F5545E23EC}"/>
              </a:ext>
            </a:extLst>
          </p:cNvPr>
          <p:cNvSpPr>
            <a:spLocks noGrp="1"/>
          </p:cNvSpPr>
          <p:nvPr>
            <p:ph type="dt" sz="half" idx="10"/>
          </p:nvPr>
        </p:nvSpPr>
        <p:spPr/>
        <p:txBody>
          <a:bodyPr/>
          <a:lstStyle/>
          <a:p>
            <a:fld id="{F07DA6FF-046E-4BE4-AEC2-0AB7EAB98508}" type="datetime1">
              <a:rPr lang="nl-NL" smtClean="0"/>
              <a:t>17-11-2023</a:t>
            </a:fld>
            <a:endParaRPr lang="nl-NL" dirty="0"/>
          </a:p>
        </p:txBody>
      </p:sp>
      <p:sp>
        <p:nvSpPr>
          <p:cNvPr id="5" name="Footer Placeholder 4">
            <a:extLst>
              <a:ext uri="{FF2B5EF4-FFF2-40B4-BE49-F238E27FC236}">
                <a16:creationId xmlns:a16="http://schemas.microsoft.com/office/drawing/2014/main" id="{E7F7E5E5-8831-4A81-A2F0-9F0F0E2DA8ED}"/>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6D4266B1-7507-409A-A322-06AEB28DE7CF}"/>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11" name="Tijdelijke aanduiding voor tekst 10">
            <a:extLst>
              <a:ext uri="{FF2B5EF4-FFF2-40B4-BE49-F238E27FC236}">
                <a16:creationId xmlns:a16="http://schemas.microsoft.com/office/drawing/2014/main" id="{EF872A2F-D3A8-4941-9E73-117356868782}"/>
              </a:ext>
            </a:extLst>
          </p:cNvPr>
          <p:cNvSpPr>
            <a:spLocks noGrp="1"/>
          </p:cNvSpPr>
          <p:nvPr>
            <p:ph type="body" sz="quarter" idx="13"/>
          </p:nvPr>
        </p:nvSpPr>
        <p:spPr>
          <a:xfrm>
            <a:off x="7387075" y="1728788"/>
            <a:ext cx="40842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inhoud 7">
            <a:extLst>
              <a:ext uri="{FF2B5EF4-FFF2-40B4-BE49-F238E27FC236}">
                <a16:creationId xmlns:a16="http://schemas.microsoft.com/office/drawing/2014/main" id="{00C256F3-6A19-425B-86EB-49CACE406FF3}"/>
              </a:ext>
            </a:extLst>
          </p:cNvPr>
          <p:cNvSpPr>
            <a:spLocks noGrp="1"/>
          </p:cNvSpPr>
          <p:nvPr>
            <p:ph sz="quarter" idx="14"/>
          </p:nvPr>
        </p:nvSpPr>
        <p:spPr>
          <a:xfrm>
            <a:off x="720725" y="720725"/>
            <a:ext cx="6303963" cy="541655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6946419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Inhoud Links Groot">
    <p:spTree>
      <p:nvGrpSpPr>
        <p:cNvPr id="1" name=""/>
        <p:cNvGrpSpPr/>
        <p:nvPr/>
      </p:nvGrpSpPr>
      <p:grpSpPr>
        <a:xfrm>
          <a:off x="0" y="0"/>
          <a:ext cx="0" cy="0"/>
          <a:chOff x="0" y="0"/>
          <a:chExt cx="0" cy="0"/>
        </a:xfrm>
      </p:grpSpPr>
      <p:sp>
        <p:nvSpPr>
          <p:cNvPr id="9" name="Tijdelijke aanduiding voor inhoud 8">
            <a:extLst>
              <a:ext uri="{FF2B5EF4-FFF2-40B4-BE49-F238E27FC236}">
                <a16:creationId xmlns:a16="http://schemas.microsoft.com/office/drawing/2014/main" id="{FABEED7B-AB45-4B14-A1C1-231CCA524D3B}"/>
              </a:ext>
            </a:extLst>
          </p:cNvPr>
          <p:cNvSpPr>
            <a:spLocks noGrp="1"/>
          </p:cNvSpPr>
          <p:nvPr>
            <p:ph sz="quarter" idx="14"/>
          </p:nvPr>
        </p:nvSpPr>
        <p:spPr>
          <a:xfrm>
            <a:off x="0" y="0"/>
            <a:ext cx="7032625" cy="685800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389000" y="720000"/>
            <a:ext cx="4083000" cy="1008000"/>
          </a:xfrm>
        </p:spPr>
        <p:txBody>
          <a:bodyPr/>
          <a:lstStyle/>
          <a:p>
            <a:r>
              <a:rPr lang="nl-NL" dirty="0"/>
              <a:t>Smalle tekstkolom rechts, breed beeld/grafiek/tabel links (met grijze achtergrond)</a:t>
            </a:r>
          </a:p>
        </p:txBody>
      </p:sp>
      <p:sp>
        <p:nvSpPr>
          <p:cNvPr id="5" name="Date Placeholder 4">
            <a:extLst>
              <a:ext uri="{FF2B5EF4-FFF2-40B4-BE49-F238E27FC236}">
                <a16:creationId xmlns:a16="http://schemas.microsoft.com/office/drawing/2014/main" id="{D10E4BE5-559E-4ED9-ABB7-D5480C6BB4B1}"/>
              </a:ext>
            </a:extLst>
          </p:cNvPr>
          <p:cNvSpPr>
            <a:spLocks noGrp="1"/>
          </p:cNvSpPr>
          <p:nvPr>
            <p:ph type="dt" sz="half" idx="10"/>
          </p:nvPr>
        </p:nvSpPr>
        <p:spPr/>
        <p:txBody>
          <a:bodyPr/>
          <a:lstStyle/>
          <a:p>
            <a:fld id="{95D7B33F-9B5B-47C3-AC93-85743C63B755}" type="datetime1">
              <a:rPr lang="nl-NL" smtClean="0"/>
              <a:t>17-11-2023</a:t>
            </a:fld>
            <a:endParaRPr lang="nl-NL" dirty="0"/>
          </a:p>
        </p:txBody>
      </p:sp>
      <p:sp>
        <p:nvSpPr>
          <p:cNvPr id="6" name="Footer Placeholder 5">
            <a:extLst>
              <a:ext uri="{FF2B5EF4-FFF2-40B4-BE49-F238E27FC236}">
                <a16:creationId xmlns:a16="http://schemas.microsoft.com/office/drawing/2014/main" id="{D01377D0-0672-4A1A-9D59-ABFFAFFCB90C}"/>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CE22D707-4412-4B74-B4B5-15CE96A3FC9F}"/>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4E3354FC-18DD-484F-ACE2-327A6942066E}"/>
              </a:ext>
            </a:extLst>
          </p:cNvPr>
          <p:cNvSpPr>
            <a:spLocks noGrp="1"/>
          </p:cNvSpPr>
          <p:nvPr>
            <p:ph type="body" sz="quarter" idx="13"/>
          </p:nvPr>
        </p:nvSpPr>
        <p:spPr>
          <a:xfrm>
            <a:off x="7387075" y="1728788"/>
            <a:ext cx="40842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3830457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oud Rechts Klei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20000" y="720000"/>
            <a:ext cx="6289800" cy="1008000"/>
          </a:xfrm>
        </p:spPr>
        <p:txBody>
          <a:bodyPr/>
          <a:lstStyle/>
          <a:p>
            <a:r>
              <a:rPr lang="nl-NL" dirty="0"/>
              <a:t>Brede tekstkolom links, smal beeld/grafiek/tabel rechts</a:t>
            </a:r>
          </a:p>
        </p:txBody>
      </p:sp>
      <p:sp>
        <p:nvSpPr>
          <p:cNvPr id="5" name="Date Placeholder 4">
            <a:extLst>
              <a:ext uri="{FF2B5EF4-FFF2-40B4-BE49-F238E27FC236}">
                <a16:creationId xmlns:a16="http://schemas.microsoft.com/office/drawing/2014/main" id="{6AE4BB42-2B6E-4103-9B67-15A66CB0A86A}"/>
              </a:ext>
            </a:extLst>
          </p:cNvPr>
          <p:cNvSpPr>
            <a:spLocks noGrp="1"/>
          </p:cNvSpPr>
          <p:nvPr>
            <p:ph type="dt" sz="half" idx="14"/>
          </p:nvPr>
        </p:nvSpPr>
        <p:spPr/>
        <p:txBody>
          <a:bodyPr/>
          <a:lstStyle/>
          <a:p>
            <a:fld id="{13327E8D-AB22-404A-B50E-B95BDDAE21CB}" type="datetime1">
              <a:rPr lang="nl-NL" smtClean="0"/>
              <a:t>17-11-2023</a:t>
            </a:fld>
            <a:endParaRPr lang="nl-NL" dirty="0"/>
          </a:p>
        </p:txBody>
      </p:sp>
      <p:sp>
        <p:nvSpPr>
          <p:cNvPr id="6" name="Footer Placeholder 5">
            <a:extLst>
              <a:ext uri="{FF2B5EF4-FFF2-40B4-BE49-F238E27FC236}">
                <a16:creationId xmlns:a16="http://schemas.microsoft.com/office/drawing/2014/main" id="{3CEEAE26-64DE-413E-9495-A34118C2A5B2}"/>
              </a:ext>
            </a:extLst>
          </p:cNvPr>
          <p:cNvSpPr>
            <a:spLocks noGrp="1"/>
          </p:cNvSpPr>
          <p:nvPr>
            <p:ph type="ftr" sz="quarter" idx="15"/>
          </p:nvPr>
        </p:nvSpPr>
        <p:spPr/>
        <p:txBody>
          <a:bodyPr/>
          <a:lstStyle/>
          <a:p>
            <a:endParaRPr lang="nl-NL" dirty="0"/>
          </a:p>
        </p:txBody>
      </p:sp>
      <p:sp>
        <p:nvSpPr>
          <p:cNvPr id="7" name="Slide Number Placeholder 6">
            <a:extLst>
              <a:ext uri="{FF2B5EF4-FFF2-40B4-BE49-F238E27FC236}">
                <a16:creationId xmlns:a16="http://schemas.microsoft.com/office/drawing/2014/main" id="{58EB830B-835E-4213-8607-D9A29161614C}"/>
              </a:ext>
            </a:extLst>
          </p:cNvPr>
          <p:cNvSpPr>
            <a:spLocks noGrp="1"/>
          </p:cNvSpPr>
          <p:nvPr>
            <p:ph type="sldNum" sz="quarter" idx="16"/>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8DC44C52-0745-4545-97CF-7BFD81011674}"/>
              </a:ext>
            </a:extLst>
          </p:cNvPr>
          <p:cNvSpPr>
            <a:spLocks noGrp="1"/>
          </p:cNvSpPr>
          <p:nvPr>
            <p:ph type="body" sz="quarter" idx="17"/>
          </p:nvPr>
        </p:nvSpPr>
        <p:spPr>
          <a:xfrm>
            <a:off x="720725" y="1728788"/>
            <a:ext cx="6289675"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inhoud 8">
            <a:extLst>
              <a:ext uri="{FF2B5EF4-FFF2-40B4-BE49-F238E27FC236}">
                <a16:creationId xmlns:a16="http://schemas.microsoft.com/office/drawing/2014/main" id="{75DA0B51-E210-4513-8C69-A39E36272AE0}"/>
              </a:ext>
            </a:extLst>
          </p:cNvPr>
          <p:cNvSpPr>
            <a:spLocks noGrp="1"/>
          </p:cNvSpPr>
          <p:nvPr>
            <p:ph sz="quarter" idx="18"/>
          </p:nvPr>
        </p:nvSpPr>
        <p:spPr>
          <a:xfrm>
            <a:off x="7388225" y="720725"/>
            <a:ext cx="4083050" cy="541655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38798787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oud Rechts Mediu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20000" y="720000"/>
            <a:ext cx="4083000" cy="1008000"/>
          </a:xfrm>
        </p:spPr>
        <p:txBody>
          <a:bodyPr/>
          <a:lstStyle/>
          <a:p>
            <a:r>
              <a:rPr lang="nl-NL" dirty="0"/>
              <a:t>Smalle tekstkolom links, breed beeld/grafiek/tabel rechts</a:t>
            </a:r>
          </a:p>
        </p:txBody>
      </p:sp>
      <p:sp>
        <p:nvSpPr>
          <p:cNvPr id="5" name="Date Placeholder 4">
            <a:extLst>
              <a:ext uri="{FF2B5EF4-FFF2-40B4-BE49-F238E27FC236}">
                <a16:creationId xmlns:a16="http://schemas.microsoft.com/office/drawing/2014/main" id="{BD32A4BF-F567-4B0B-9182-5458BB1023B4}"/>
              </a:ext>
            </a:extLst>
          </p:cNvPr>
          <p:cNvSpPr>
            <a:spLocks noGrp="1"/>
          </p:cNvSpPr>
          <p:nvPr>
            <p:ph type="dt" sz="half" idx="10"/>
          </p:nvPr>
        </p:nvSpPr>
        <p:spPr/>
        <p:txBody>
          <a:bodyPr/>
          <a:lstStyle/>
          <a:p>
            <a:fld id="{4499DDC8-C2D4-4D69-ADAD-ADC41CF9E7AA}" type="datetime1">
              <a:rPr lang="nl-NL" smtClean="0"/>
              <a:t>17-11-2023</a:t>
            </a:fld>
            <a:endParaRPr lang="nl-NL" dirty="0"/>
          </a:p>
        </p:txBody>
      </p:sp>
      <p:sp>
        <p:nvSpPr>
          <p:cNvPr id="6" name="Footer Placeholder 5">
            <a:extLst>
              <a:ext uri="{FF2B5EF4-FFF2-40B4-BE49-F238E27FC236}">
                <a16:creationId xmlns:a16="http://schemas.microsoft.com/office/drawing/2014/main" id="{873B6422-2610-46F8-B150-6E2E0184CA0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F7403012-CC53-405B-A7EF-B24B90490AB5}"/>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06AC3B79-FC39-4E94-A33C-09C307FE69C7}"/>
              </a:ext>
            </a:extLst>
          </p:cNvPr>
          <p:cNvSpPr>
            <a:spLocks noGrp="1"/>
          </p:cNvSpPr>
          <p:nvPr>
            <p:ph type="body" sz="quarter" idx="13"/>
          </p:nvPr>
        </p:nvSpPr>
        <p:spPr>
          <a:xfrm>
            <a:off x="720725" y="1728788"/>
            <a:ext cx="408305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inhoud 8">
            <a:extLst>
              <a:ext uri="{FF2B5EF4-FFF2-40B4-BE49-F238E27FC236}">
                <a16:creationId xmlns:a16="http://schemas.microsoft.com/office/drawing/2014/main" id="{01E9CEF3-1DF9-4B49-B1C6-3B4F5DFDC064}"/>
              </a:ext>
            </a:extLst>
          </p:cNvPr>
          <p:cNvSpPr>
            <a:spLocks noGrp="1"/>
          </p:cNvSpPr>
          <p:nvPr>
            <p:ph sz="quarter" idx="14"/>
          </p:nvPr>
        </p:nvSpPr>
        <p:spPr>
          <a:xfrm>
            <a:off x="5165725" y="720725"/>
            <a:ext cx="6305550" cy="541655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650186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oud Rechts Groot">
    <p:spTree>
      <p:nvGrpSpPr>
        <p:cNvPr id="1" name=""/>
        <p:cNvGrpSpPr/>
        <p:nvPr/>
      </p:nvGrpSpPr>
      <p:grpSpPr>
        <a:xfrm>
          <a:off x="0" y="0"/>
          <a:ext cx="0" cy="0"/>
          <a:chOff x="0" y="0"/>
          <a:chExt cx="0" cy="0"/>
        </a:xfrm>
      </p:grpSpPr>
      <p:sp>
        <p:nvSpPr>
          <p:cNvPr id="9" name="Tijdelijke aanduiding voor inhoud 8">
            <a:extLst>
              <a:ext uri="{FF2B5EF4-FFF2-40B4-BE49-F238E27FC236}">
                <a16:creationId xmlns:a16="http://schemas.microsoft.com/office/drawing/2014/main" id="{00986369-C656-48E1-BA4A-0D601EEA2641}"/>
              </a:ext>
            </a:extLst>
          </p:cNvPr>
          <p:cNvSpPr>
            <a:spLocks noGrp="1"/>
          </p:cNvSpPr>
          <p:nvPr>
            <p:ph sz="quarter" idx="14"/>
          </p:nvPr>
        </p:nvSpPr>
        <p:spPr>
          <a:xfrm>
            <a:off x="5165725" y="0"/>
            <a:ext cx="7146478" cy="6858000"/>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tle 1">
            <a:extLst>
              <a:ext uri="{FF2B5EF4-FFF2-40B4-BE49-F238E27FC236}">
                <a16:creationId xmlns:a16="http://schemas.microsoft.com/office/drawing/2014/main" id="{6D6746FD-6872-4BAD-904F-81A61CDE4405}"/>
              </a:ext>
            </a:extLst>
          </p:cNvPr>
          <p:cNvSpPr>
            <a:spLocks noGrp="1"/>
          </p:cNvSpPr>
          <p:nvPr>
            <p:ph type="title" hasCustomPrompt="1"/>
          </p:nvPr>
        </p:nvSpPr>
        <p:spPr>
          <a:xfrm>
            <a:off x="720000" y="720000"/>
            <a:ext cx="4083000" cy="1008000"/>
          </a:xfrm>
        </p:spPr>
        <p:txBody>
          <a:bodyPr/>
          <a:lstStyle/>
          <a:p>
            <a:r>
              <a:rPr lang="nl-NL" dirty="0"/>
              <a:t>Smalle tekstkolom links, breed beeld/grafiek/tabel rechts (met grijze achtergrond)</a:t>
            </a:r>
          </a:p>
        </p:txBody>
      </p:sp>
      <p:sp>
        <p:nvSpPr>
          <p:cNvPr id="2" name="Date Placeholder 1">
            <a:extLst>
              <a:ext uri="{FF2B5EF4-FFF2-40B4-BE49-F238E27FC236}">
                <a16:creationId xmlns:a16="http://schemas.microsoft.com/office/drawing/2014/main" id="{CD5096A1-2732-4A95-B1A0-ACEE1EFE5C58}"/>
              </a:ext>
            </a:extLst>
          </p:cNvPr>
          <p:cNvSpPr>
            <a:spLocks noGrp="1"/>
          </p:cNvSpPr>
          <p:nvPr>
            <p:ph type="dt" sz="half" idx="10"/>
          </p:nvPr>
        </p:nvSpPr>
        <p:spPr/>
        <p:txBody>
          <a:bodyPr/>
          <a:lstStyle/>
          <a:p>
            <a:fld id="{C4DDD123-C575-47D6-B5CF-DF5ACA307596}" type="datetime1">
              <a:rPr lang="nl-NL" smtClean="0"/>
              <a:t>17-11-2023</a:t>
            </a:fld>
            <a:endParaRPr lang="nl-NL" dirty="0"/>
          </a:p>
        </p:txBody>
      </p:sp>
      <p:sp>
        <p:nvSpPr>
          <p:cNvPr id="5" name="Footer Placeholder 4">
            <a:extLst>
              <a:ext uri="{FF2B5EF4-FFF2-40B4-BE49-F238E27FC236}">
                <a16:creationId xmlns:a16="http://schemas.microsoft.com/office/drawing/2014/main" id="{A51D879C-B045-4960-928C-9EBC68958CAD}"/>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B6356A30-9931-40F8-91FA-794806A52E5C}"/>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7" name="Tijdelijke aanduiding voor tekst 6">
            <a:extLst>
              <a:ext uri="{FF2B5EF4-FFF2-40B4-BE49-F238E27FC236}">
                <a16:creationId xmlns:a16="http://schemas.microsoft.com/office/drawing/2014/main" id="{32EB70FE-749A-4C49-ACFE-84AFCB010910}"/>
              </a:ext>
            </a:extLst>
          </p:cNvPr>
          <p:cNvSpPr>
            <a:spLocks noGrp="1"/>
          </p:cNvSpPr>
          <p:nvPr>
            <p:ph type="body" sz="quarter" idx="13"/>
          </p:nvPr>
        </p:nvSpPr>
        <p:spPr>
          <a:xfrm>
            <a:off x="720000" y="1728788"/>
            <a:ext cx="4083775"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1226487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en Inhoud Groo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4FF640-94FB-48AE-8BAC-98777170A049}"/>
              </a:ext>
            </a:extLst>
          </p:cNvPr>
          <p:cNvSpPr>
            <a:spLocks noGrp="1"/>
          </p:cNvSpPr>
          <p:nvPr>
            <p:ph type="title" hasCustomPrompt="1"/>
          </p:nvPr>
        </p:nvSpPr>
        <p:spPr/>
        <p:txBody>
          <a:bodyPr/>
          <a:lstStyle/>
          <a:p>
            <a:r>
              <a:rPr lang="nl-NL" dirty="0"/>
              <a:t>Beeld, grafiek of tabel</a:t>
            </a:r>
          </a:p>
        </p:txBody>
      </p:sp>
      <p:sp>
        <p:nvSpPr>
          <p:cNvPr id="3" name="Date Placeholder 2">
            <a:extLst>
              <a:ext uri="{FF2B5EF4-FFF2-40B4-BE49-F238E27FC236}">
                <a16:creationId xmlns:a16="http://schemas.microsoft.com/office/drawing/2014/main" id="{BF628034-9D99-4092-BC98-97770FBB40F9}"/>
              </a:ext>
            </a:extLst>
          </p:cNvPr>
          <p:cNvSpPr>
            <a:spLocks noGrp="1"/>
          </p:cNvSpPr>
          <p:nvPr>
            <p:ph type="dt" sz="half" idx="10"/>
          </p:nvPr>
        </p:nvSpPr>
        <p:spPr/>
        <p:txBody>
          <a:bodyPr/>
          <a:lstStyle/>
          <a:p>
            <a:fld id="{8D64C61E-350D-4075-B480-20643D18458C}" type="datetime1">
              <a:rPr lang="nl-NL" smtClean="0"/>
              <a:t>17-11-2023</a:t>
            </a:fld>
            <a:endParaRPr lang="nl-NL" dirty="0"/>
          </a:p>
        </p:txBody>
      </p:sp>
      <p:sp>
        <p:nvSpPr>
          <p:cNvPr id="4" name="Footer Placeholder 3">
            <a:extLst>
              <a:ext uri="{FF2B5EF4-FFF2-40B4-BE49-F238E27FC236}">
                <a16:creationId xmlns:a16="http://schemas.microsoft.com/office/drawing/2014/main" id="{88820E37-F5A6-4C5C-AC42-CAC101F978C1}"/>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FC1E73A3-A08A-4550-AA8A-D6F3BA894C69}"/>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inhoud 7">
            <a:extLst>
              <a:ext uri="{FF2B5EF4-FFF2-40B4-BE49-F238E27FC236}">
                <a16:creationId xmlns:a16="http://schemas.microsoft.com/office/drawing/2014/main" id="{E3D4F669-DBA5-4D0A-9D6E-61B799CCA35A}"/>
              </a:ext>
            </a:extLst>
          </p:cNvPr>
          <p:cNvSpPr>
            <a:spLocks noGrp="1"/>
          </p:cNvSpPr>
          <p:nvPr>
            <p:ph sz="quarter" idx="13"/>
          </p:nvPr>
        </p:nvSpPr>
        <p:spPr>
          <a:xfrm>
            <a:off x="718744" y="1728000"/>
            <a:ext cx="10753200" cy="4410000"/>
          </a:xfrm>
          <a:solidFill>
            <a:schemeClr val="bg1">
              <a:lumMod val="95000"/>
            </a:schemeClr>
          </a:solidFill>
        </p:spPr>
        <p:txBody>
          <a:bodyPr/>
          <a:lstStyle>
            <a:lvl1pPr algn="ctr">
              <a:defRPr/>
            </a:lvl1pPr>
            <a:lvl2pPr algn="ctr">
              <a:defRPr/>
            </a:lvl2pPr>
            <a:lvl3pPr algn="ctr">
              <a:defRPr/>
            </a:lvl3pPr>
            <a:lvl4pPr algn="ctr">
              <a:defRPr/>
            </a:lvl4pPr>
            <a:lvl5pPr algn="ctr">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9679603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en Inhoud Gedekt">
    <p:spTree>
      <p:nvGrpSpPr>
        <p:cNvPr id="1" name=""/>
        <p:cNvGrpSpPr/>
        <p:nvPr/>
      </p:nvGrpSpPr>
      <p:grpSpPr>
        <a:xfrm>
          <a:off x="0" y="0"/>
          <a:ext cx="0" cy="0"/>
          <a:chOff x="0" y="0"/>
          <a:chExt cx="0" cy="0"/>
        </a:xfrm>
      </p:grpSpPr>
      <p:sp>
        <p:nvSpPr>
          <p:cNvPr id="4" name="Tijdelijke aanduiding voor inhoud 3">
            <a:extLst>
              <a:ext uri="{FF2B5EF4-FFF2-40B4-BE49-F238E27FC236}">
                <a16:creationId xmlns:a16="http://schemas.microsoft.com/office/drawing/2014/main" id="{9DD7474E-6E42-44C5-9901-FE3094FE603A}"/>
              </a:ext>
            </a:extLst>
          </p:cNvPr>
          <p:cNvSpPr>
            <a:spLocks noGrp="1"/>
          </p:cNvSpPr>
          <p:nvPr>
            <p:ph sz="quarter" idx="13"/>
          </p:nvPr>
        </p:nvSpPr>
        <p:spPr>
          <a:xfrm>
            <a:off x="0" y="1728788"/>
            <a:ext cx="12192000" cy="5129212"/>
          </a:xfrm>
          <a:solidFill>
            <a:schemeClr val="bg1">
              <a:lumMod val="95000"/>
            </a:schemeClr>
          </a:solidFill>
        </p:spPr>
        <p:txBody>
          <a:bodyPr/>
          <a:lstStyle>
            <a:lvl1pPr algn="ctr">
              <a:defRPr/>
            </a:lvl1pPr>
            <a:lvl2pPr algn="ctr">
              <a:defRPr/>
            </a:lvl2pPr>
            <a:lvl3pPr algn="ctr">
              <a:defRPr/>
            </a:lvl3pPr>
            <a:lvl4pPr algn="ctr">
              <a:defRPr/>
            </a:lvl4pPr>
            <a:lvl5pPr algn="ctr">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 name="Title 1">
            <a:extLst>
              <a:ext uri="{FF2B5EF4-FFF2-40B4-BE49-F238E27FC236}">
                <a16:creationId xmlns:a16="http://schemas.microsoft.com/office/drawing/2014/main" id="{CF4FF640-94FB-48AE-8BAC-98777170A049}"/>
              </a:ext>
            </a:extLst>
          </p:cNvPr>
          <p:cNvSpPr>
            <a:spLocks noGrp="1"/>
          </p:cNvSpPr>
          <p:nvPr>
            <p:ph type="title" hasCustomPrompt="1"/>
          </p:nvPr>
        </p:nvSpPr>
        <p:spPr/>
        <p:txBody>
          <a:bodyPr/>
          <a:lstStyle/>
          <a:p>
            <a:r>
              <a:rPr lang="nl-NL" dirty="0"/>
              <a:t>Beeld, grafiek of tabel met grijze achtergrond</a:t>
            </a:r>
          </a:p>
        </p:txBody>
      </p:sp>
      <p:sp>
        <p:nvSpPr>
          <p:cNvPr id="10" name="Tijdelijke aanduiding voor datum 9">
            <a:extLst>
              <a:ext uri="{FF2B5EF4-FFF2-40B4-BE49-F238E27FC236}">
                <a16:creationId xmlns:a16="http://schemas.microsoft.com/office/drawing/2014/main" id="{247EB293-5E89-4B4E-9149-7F71F8648BFA}"/>
              </a:ext>
            </a:extLst>
          </p:cNvPr>
          <p:cNvSpPr>
            <a:spLocks noGrp="1"/>
          </p:cNvSpPr>
          <p:nvPr>
            <p:ph type="dt" sz="half" idx="10"/>
          </p:nvPr>
        </p:nvSpPr>
        <p:spPr/>
        <p:txBody>
          <a:bodyPr/>
          <a:lstStyle/>
          <a:p>
            <a:fld id="{35B4EA20-0A9A-4925-AD4C-AC8ECAC80940}" type="datetime1">
              <a:rPr lang="nl-NL" smtClean="0"/>
              <a:pPr/>
              <a:t>17-11-2023</a:t>
            </a:fld>
            <a:endParaRPr lang="nl-NL" dirty="0"/>
          </a:p>
        </p:txBody>
      </p:sp>
      <p:sp>
        <p:nvSpPr>
          <p:cNvPr id="11" name="Tijdelijke aanduiding voor voettekst 10">
            <a:extLst>
              <a:ext uri="{FF2B5EF4-FFF2-40B4-BE49-F238E27FC236}">
                <a16:creationId xmlns:a16="http://schemas.microsoft.com/office/drawing/2014/main" id="{D363239C-F80F-4E4A-96E2-3FAF5B04EA71}"/>
              </a:ext>
            </a:extLst>
          </p:cNvPr>
          <p:cNvSpPr>
            <a:spLocks noGrp="1"/>
          </p:cNvSpPr>
          <p:nvPr>
            <p:ph type="ftr" sz="quarter" idx="11"/>
          </p:nvPr>
        </p:nvSpPr>
        <p:spPr/>
        <p:txBody>
          <a:bodyPr/>
          <a:lstStyle/>
          <a:p>
            <a:endParaRPr lang="nl-NL" dirty="0"/>
          </a:p>
        </p:txBody>
      </p:sp>
      <p:sp>
        <p:nvSpPr>
          <p:cNvPr id="12" name="Tijdelijke aanduiding voor dianummer 11">
            <a:extLst>
              <a:ext uri="{FF2B5EF4-FFF2-40B4-BE49-F238E27FC236}">
                <a16:creationId xmlns:a16="http://schemas.microsoft.com/office/drawing/2014/main" id="{4E935A2E-57E4-4DCA-8FF0-EF3658C8F289}"/>
              </a:ext>
            </a:extLst>
          </p:cNvPr>
          <p:cNvSpPr>
            <a:spLocks noGrp="1"/>
          </p:cNvSpPr>
          <p:nvPr>
            <p:ph type="sldNum" sz="quarter" idx="12"/>
          </p:nvPr>
        </p:nvSpPr>
        <p:spPr/>
        <p:txBody>
          <a:bodyPr/>
          <a:lstStyle/>
          <a:p>
            <a:fld id="{1D2905CD-A785-4833-94E7-D17803B76E7A}" type="slidenum">
              <a:rPr lang="nl-NL" smtClean="0"/>
              <a:pPr/>
              <a:t>‹#›</a:t>
            </a:fld>
            <a:endParaRPr lang="nl-NL" dirty="0"/>
          </a:p>
        </p:txBody>
      </p:sp>
    </p:spTree>
    <p:extLst>
      <p:ext uri="{BB962C8B-B14F-4D97-AF65-F5344CB8AC3E}">
        <p14:creationId xmlns:p14="http://schemas.microsoft.com/office/powerpoint/2010/main" val="28258415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Citaat">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ED95CB-37AF-4F76-AC2B-1D9304B7D0C4}"/>
              </a:ext>
            </a:extLst>
          </p:cNvPr>
          <p:cNvSpPr>
            <a:spLocks noGrp="1"/>
          </p:cNvSpPr>
          <p:nvPr>
            <p:ph type="dt" sz="half" idx="10"/>
          </p:nvPr>
        </p:nvSpPr>
        <p:spPr/>
        <p:txBody>
          <a:bodyPr/>
          <a:lstStyle/>
          <a:p>
            <a:fld id="{0A5B98D9-2B05-4072-84ED-EA29AB56496B}" type="datetime1">
              <a:rPr lang="nl-NL" smtClean="0"/>
              <a:t>17-11-2023</a:t>
            </a:fld>
            <a:endParaRPr lang="nl-NL" dirty="0"/>
          </a:p>
        </p:txBody>
      </p:sp>
      <p:sp>
        <p:nvSpPr>
          <p:cNvPr id="3" name="Footer Placeholder 2">
            <a:extLst>
              <a:ext uri="{FF2B5EF4-FFF2-40B4-BE49-F238E27FC236}">
                <a16:creationId xmlns:a16="http://schemas.microsoft.com/office/drawing/2014/main" id="{D290CBFA-39A8-469B-87C5-32FC14E2D985}"/>
              </a:ext>
            </a:extLst>
          </p:cNvPr>
          <p:cNvSpPr>
            <a:spLocks noGrp="1"/>
          </p:cNvSpPr>
          <p:nvPr>
            <p:ph type="ftr" sz="quarter" idx="11"/>
          </p:nvPr>
        </p:nvSpPr>
        <p:spPr/>
        <p:txBody>
          <a:bodyPr/>
          <a:lstStyle/>
          <a:p>
            <a:endParaRPr lang="nl-NL" dirty="0"/>
          </a:p>
        </p:txBody>
      </p:sp>
      <p:sp>
        <p:nvSpPr>
          <p:cNvPr id="5" name="Slide Number Placeholder 4">
            <a:extLst>
              <a:ext uri="{FF2B5EF4-FFF2-40B4-BE49-F238E27FC236}">
                <a16:creationId xmlns:a16="http://schemas.microsoft.com/office/drawing/2014/main" id="{11DC8253-3BE1-4CF4-A612-D1EA558AA5E0}"/>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19" name="Text Placeholder 18">
            <a:extLst>
              <a:ext uri="{FF2B5EF4-FFF2-40B4-BE49-F238E27FC236}">
                <a16:creationId xmlns:a16="http://schemas.microsoft.com/office/drawing/2014/main" id="{B4956EE8-FDEE-4ABE-8223-38EC24E55D2B}"/>
              </a:ext>
            </a:extLst>
          </p:cNvPr>
          <p:cNvSpPr>
            <a:spLocks noGrp="1"/>
          </p:cNvSpPr>
          <p:nvPr>
            <p:ph type="body" sz="quarter" idx="13" hasCustomPrompt="1"/>
          </p:nvPr>
        </p:nvSpPr>
        <p:spPr>
          <a:xfrm>
            <a:off x="5182800" y="720000"/>
            <a:ext cx="6289200" cy="3870661"/>
          </a:xfrm>
        </p:spPr>
        <p:txBody>
          <a:bodyPr>
            <a:noAutofit/>
          </a:bodyPr>
          <a:lstStyle>
            <a:lvl1pPr>
              <a:lnSpc>
                <a:spcPts val="3000"/>
              </a:lnSpc>
              <a:defRPr sz="2400" b="1">
                <a:solidFill>
                  <a:schemeClr val="accent1"/>
                </a:solidFill>
              </a:defRPr>
            </a:lvl1pPr>
            <a:lvl2pPr>
              <a:lnSpc>
                <a:spcPts val="3000"/>
              </a:lnSpc>
              <a:defRPr sz="2400" b="1">
                <a:solidFill>
                  <a:schemeClr val="accent1"/>
                </a:solidFill>
              </a:defRPr>
            </a:lvl2pPr>
            <a:lvl3pPr marL="0" indent="0">
              <a:lnSpc>
                <a:spcPts val="3000"/>
              </a:lnSpc>
              <a:buFont typeface="Arial" panose="020B0604020202020204" pitchFamily="34" charset="0"/>
              <a:buChar char="​"/>
              <a:defRPr sz="2400" b="1">
                <a:solidFill>
                  <a:schemeClr val="accent1"/>
                </a:solidFill>
              </a:defRPr>
            </a:lvl3pPr>
            <a:lvl4pPr marL="0" indent="0">
              <a:lnSpc>
                <a:spcPts val="3000"/>
              </a:lnSpc>
              <a:buFont typeface="Arial" panose="020B0604020202020204" pitchFamily="34" charset="0"/>
              <a:buChar char="​"/>
              <a:defRPr sz="2400" b="1">
                <a:solidFill>
                  <a:schemeClr val="accent1"/>
                </a:solidFill>
              </a:defRPr>
            </a:lvl4pPr>
            <a:lvl5pPr marL="0" indent="0">
              <a:lnSpc>
                <a:spcPts val="3000"/>
              </a:lnSpc>
              <a:buFont typeface="Arial" panose="020B0604020202020204" pitchFamily="34" charset="0"/>
              <a:buChar char="​"/>
              <a:defRPr sz="2400" b="1">
                <a:solidFill>
                  <a:schemeClr val="accent1"/>
                </a:solidFill>
              </a:defRPr>
            </a:lvl5pPr>
          </a:lstStyle>
          <a:p>
            <a:pPr lvl="0"/>
            <a:r>
              <a:rPr lang="nl-NL" dirty="0"/>
              <a:t>“Foto met quote”</a:t>
            </a:r>
          </a:p>
        </p:txBody>
      </p:sp>
      <p:sp>
        <p:nvSpPr>
          <p:cNvPr id="24" name="Picture Placeholder 22">
            <a:extLst>
              <a:ext uri="{FF2B5EF4-FFF2-40B4-BE49-F238E27FC236}">
                <a16:creationId xmlns:a16="http://schemas.microsoft.com/office/drawing/2014/main" id="{8FAA4A1B-E7CF-4D0E-8643-182D43BC2F0F}"/>
              </a:ext>
            </a:extLst>
          </p:cNvPr>
          <p:cNvSpPr>
            <a:spLocks noGrp="1"/>
          </p:cNvSpPr>
          <p:nvPr>
            <p:ph type="pic" sz="quarter" idx="15"/>
          </p:nvPr>
        </p:nvSpPr>
        <p:spPr>
          <a:xfrm>
            <a:off x="0" y="0"/>
            <a:ext cx="4802400" cy="6858000"/>
          </a:xfrm>
        </p:spPr>
        <p:txBody>
          <a:bodyPr lIns="180000" tIns="180000" rIns="0">
            <a:noAutofit/>
          </a:bodyPr>
          <a:lstStyle>
            <a:lvl1pPr algn="l">
              <a:defRPr/>
            </a:lvl1pPr>
          </a:lstStyle>
          <a:p>
            <a:endParaRPr lang="nl-NL" dirty="0"/>
          </a:p>
        </p:txBody>
      </p:sp>
      <p:sp>
        <p:nvSpPr>
          <p:cNvPr id="9" name="Tijdelijke aanduiding voor tekst 8">
            <a:extLst>
              <a:ext uri="{FF2B5EF4-FFF2-40B4-BE49-F238E27FC236}">
                <a16:creationId xmlns:a16="http://schemas.microsoft.com/office/drawing/2014/main" id="{C1118E80-2F80-4DFF-9AB2-C10917C031BA}"/>
              </a:ext>
            </a:extLst>
          </p:cNvPr>
          <p:cNvSpPr>
            <a:spLocks noGrp="1"/>
          </p:cNvSpPr>
          <p:nvPr>
            <p:ph type="body" sz="quarter" idx="16"/>
          </p:nvPr>
        </p:nvSpPr>
        <p:spPr>
          <a:xfrm>
            <a:off x="5166000" y="4854575"/>
            <a:ext cx="6306000" cy="128270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4848900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Inhoud Rechts Mediu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20000" y="720000"/>
            <a:ext cx="4083000" cy="1008000"/>
          </a:xfrm>
        </p:spPr>
        <p:txBody>
          <a:bodyPr/>
          <a:lstStyle/>
          <a:p>
            <a:r>
              <a:rPr lang="nl-NL" dirty="0"/>
              <a:t>Grafiek/diagram moet toelichting links</a:t>
            </a:r>
          </a:p>
        </p:txBody>
      </p:sp>
      <p:sp>
        <p:nvSpPr>
          <p:cNvPr id="5" name="Date Placeholder 4">
            <a:extLst>
              <a:ext uri="{FF2B5EF4-FFF2-40B4-BE49-F238E27FC236}">
                <a16:creationId xmlns:a16="http://schemas.microsoft.com/office/drawing/2014/main" id="{BD32A4BF-F567-4B0B-9182-5458BB1023B4}"/>
              </a:ext>
            </a:extLst>
          </p:cNvPr>
          <p:cNvSpPr>
            <a:spLocks noGrp="1"/>
          </p:cNvSpPr>
          <p:nvPr>
            <p:ph type="dt" sz="half" idx="10"/>
          </p:nvPr>
        </p:nvSpPr>
        <p:spPr/>
        <p:txBody>
          <a:bodyPr/>
          <a:lstStyle/>
          <a:p>
            <a:fld id="{4499DDC8-C2D4-4D69-ADAD-ADC41CF9E7AA}" type="datetime1">
              <a:rPr lang="nl-NL" smtClean="0"/>
              <a:t>17-11-2023</a:t>
            </a:fld>
            <a:endParaRPr lang="nl-NL" dirty="0"/>
          </a:p>
        </p:txBody>
      </p:sp>
      <p:sp>
        <p:nvSpPr>
          <p:cNvPr id="6" name="Footer Placeholder 5">
            <a:extLst>
              <a:ext uri="{FF2B5EF4-FFF2-40B4-BE49-F238E27FC236}">
                <a16:creationId xmlns:a16="http://schemas.microsoft.com/office/drawing/2014/main" id="{873B6422-2610-46F8-B150-6E2E0184CA0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F7403012-CC53-405B-A7EF-B24B90490AB5}"/>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06AC3B79-FC39-4E94-A33C-09C307FE69C7}"/>
              </a:ext>
            </a:extLst>
          </p:cNvPr>
          <p:cNvSpPr>
            <a:spLocks noGrp="1"/>
          </p:cNvSpPr>
          <p:nvPr>
            <p:ph type="body" sz="quarter" idx="13"/>
          </p:nvPr>
        </p:nvSpPr>
        <p:spPr>
          <a:xfrm>
            <a:off x="720725" y="1728788"/>
            <a:ext cx="408305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grafiek 8">
            <a:extLst>
              <a:ext uri="{FF2B5EF4-FFF2-40B4-BE49-F238E27FC236}">
                <a16:creationId xmlns:a16="http://schemas.microsoft.com/office/drawing/2014/main" id="{DA119519-DCC1-4011-AD8D-D45CD160057C}"/>
              </a:ext>
            </a:extLst>
          </p:cNvPr>
          <p:cNvSpPr>
            <a:spLocks noGrp="1"/>
          </p:cNvSpPr>
          <p:nvPr>
            <p:ph type="chart" sz="quarter" idx="14"/>
          </p:nvPr>
        </p:nvSpPr>
        <p:spPr>
          <a:xfrm>
            <a:off x="5165725" y="720725"/>
            <a:ext cx="7026275" cy="5416550"/>
          </a:xfrm>
        </p:spPr>
        <p:txBody>
          <a:bodyPr/>
          <a:lstStyle/>
          <a:p>
            <a:endParaRPr lang="nl-NL"/>
          </a:p>
        </p:txBody>
      </p:sp>
    </p:spTree>
    <p:extLst>
      <p:ext uri="{BB962C8B-B14F-4D97-AF65-F5344CB8AC3E}">
        <p14:creationId xmlns:p14="http://schemas.microsoft.com/office/powerpoint/2010/main" val="3053132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Sl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95A6B-F22C-4928-97E7-F53C920A2757}"/>
              </a:ext>
            </a:extLst>
          </p:cNvPr>
          <p:cNvSpPr>
            <a:spLocks noGrp="1"/>
          </p:cNvSpPr>
          <p:nvPr>
            <p:ph type="ctrTitle" hasCustomPrompt="1"/>
          </p:nvPr>
        </p:nvSpPr>
        <p:spPr>
          <a:xfrm>
            <a:off x="7388999" y="1439999"/>
            <a:ext cx="4084199" cy="1407975"/>
          </a:xfrm>
        </p:spPr>
        <p:txBody>
          <a:bodyPr anchor="t" anchorCtr="0">
            <a:noAutofit/>
          </a:bodyPr>
          <a:lstStyle>
            <a:lvl1pPr algn="l">
              <a:lnSpc>
                <a:spcPts val="3600"/>
              </a:lnSpc>
              <a:defRPr sz="3000"/>
            </a:lvl1pPr>
          </a:lstStyle>
          <a:p>
            <a:r>
              <a:rPr lang="nl-NL" dirty="0"/>
              <a:t>Titel presentatie</a:t>
            </a:r>
          </a:p>
        </p:txBody>
      </p:sp>
      <p:sp>
        <p:nvSpPr>
          <p:cNvPr id="3" name="Subtitle 2">
            <a:extLst>
              <a:ext uri="{FF2B5EF4-FFF2-40B4-BE49-F238E27FC236}">
                <a16:creationId xmlns:a16="http://schemas.microsoft.com/office/drawing/2014/main" id="{04EA9785-0BE8-4AA8-B987-74DD507D39C0}"/>
              </a:ext>
            </a:extLst>
          </p:cNvPr>
          <p:cNvSpPr>
            <a:spLocks noGrp="1"/>
          </p:cNvSpPr>
          <p:nvPr>
            <p:ph type="subTitle" idx="1" hasCustomPrompt="1"/>
          </p:nvPr>
        </p:nvSpPr>
        <p:spPr>
          <a:xfrm>
            <a:off x="7388998" y="2944814"/>
            <a:ext cx="4084200" cy="1655762"/>
          </a:xfrm>
        </p:spPr>
        <p:txBody>
          <a:bodyPr>
            <a:noAutofit/>
          </a:bodyPr>
          <a:lstStyle>
            <a:lvl1pPr marL="0" indent="0" algn="l">
              <a:buNone/>
              <a:defRPr sz="24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1" name="Date Placeholder 10">
            <a:extLst>
              <a:ext uri="{FF2B5EF4-FFF2-40B4-BE49-F238E27FC236}">
                <a16:creationId xmlns:a16="http://schemas.microsoft.com/office/drawing/2014/main" id="{0D4718CF-8F37-4596-A731-91EF377AC821}"/>
              </a:ext>
            </a:extLst>
          </p:cNvPr>
          <p:cNvSpPr>
            <a:spLocks noGrp="1"/>
          </p:cNvSpPr>
          <p:nvPr>
            <p:ph type="dt" sz="half" idx="14"/>
          </p:nvPr>
        </p:nvSpPr>
        <p:spPr>
          <a:xfrm>
            <a:off x="7388998" y="5898960"/>
            <a:ext cx="1860002" cy="239040"/>
          </a:xfrm>
        </p:spPr>
        <p:txBody>
          <a:bodyPr anchor="b" anchorCtr="0">
            <a:noAutofit/>
          </a:bodyPr>
          <a:lstStyle>
            <a:lvl1pPr>
              <a:lnSpc>
                <a:spcPts val="2000"/>
              </a:lnSpc>
              <a:defRPr sz="1600"/>
            </a:lvl1pPr>
          </a:lstStyle>
          <a:p>
            <a:fld id="{4AC35D69-285A-494D-BE3C-024FE95F852D}" type="datetime4">
              <a:rPr lang="nl-NL" smtClean="0"/>
              <a:t>17 november 2023</a:t>
            </a:fld>
            <a:endParaRPr lang="nl-NL" dirty="0"/>
          </a:p>
        </p:txBody>
      </p:sp>
      <p:sp>
        <p:nvSpPr>
          <p:cNvPr id="13" name="Footer Placeholder 12">
            <a:extLst>
              <a:ext uri="{FF2B5EF4-FFF2-40B4-BE49-F238E27FC236}">
                <a16:creationId xmlns:a16="http://schemas.microsoft.com/office/drawing/2014/main" id="{A3D91ED1-CE58-406F-AB1C-C95D658C9076}"/>
              </a:ext>
            </a:extLst>
          </p:cNvPr>
          <p:cNvSpPr>
            <a:spLocks noGrp="1"/>
          </p:cNvSpPr>
          <p:nvPr>
            <p:ph type="ftr" sz="quarter" idx="15"/>
          </p:nvPr>
        </p:nvSpPr>
        <p:spPr>
          <a:xfrm>
            <a:off x="5166000" y="6313492"/>
            <a:ext cx="4084200" cy="184666"/>
          </a:xfrm>
        </p:spPr>
        <p:txBody>
          <a:bodyPr>
            <a:noAutofit/>
          </a:bodyPr>
          <a:lstStyle/>
          <a:p>
            <a:endParaRPr lang="nl-NL" dirty="0"/>
          </a:p>
        </p:txBody>
      </p:sp>
      <p:sp>
        <p:nvSpPr>
          <p:cNvPr id="38" name="Text Placeholder 18">
            <a:extLst>
              <a:ext uri="{FF2B5EF4-FFF2-40B4-BE49-F238E27FC236}">
                <a16:creationId xmlns:a16="http://schemas.microsoft.com/office/drawing/2014/main" id="{ECBD9D8A-2EF0-448A-A790-A722DD82FEEA}"/>
              </a:ext>
            </a:extLst>
          </p:cNvPr>
          <p:cNvSpPr>
            <a:spLocks noGrp="1"/>
          </p:cNvSpPr>
          <p:nvPr>
            <p:ph type="body" sz="quarter" idx="19" hasCustomPrompt="1"/>
          </p:nvPr>
        </p:nvSpPr>
        <p:spPr>
          <a:xfrm>
            <a:off x="718800" y="450000"/>
            <a:ext cx="1598400" cy="540000"/>
          </a:xfrm>
          <a:blipFill dpi="0" rotWithShape="1">
            <a:blip r:embed="rId2">
              <a:extLst>
                <a:ext uri="{28A0092B-C50C-407E-A947-70E740481C1C}">
                  <a14:useLocalDpi xmlns:a14="http://schemas.microsoft.com/office/drawing/2010/main" val="0"/>
                </a:ext>
              </a:extLst>
            </a:blip>
            <a:srcRect/>
            <a:stretch>
              <a:fillRect t="15" b="15"/>
            </a:stretch>
          </a:blipFill>
        </p:spPr>
        <p:txBody>
          <a:bodyPr/>
          <a:lstStyle>
            <a:lvl1pPr>
              <a:buNone/>
              <a:defRPr>
                <a:solidFill>
                  <a:schemeClr val="bg1"/>
                </a:solidFill>
                <a:latin typeface="Arial" panose="020B0604020202020204" pitchFamily="34" charset="0"/>
                <a:cs typeface="Arial" panose="020B0604020202020204" pitchFamily="34" charset="0"/>
              </a:defRPr>
            </a:lvl1pPr>
          </a:lstStyle>
          <a:p>
            <a:pPr lvl="0"/>
            <a:r>
              <a:rPr lang="nl-NL" dirty="0"/>
              <a:t>​</a:t>
            </a:r>
          </a:p>
        </p:txBody>
      </p:sp>
      <p:sp>
        <p:nvSpPr>
          <p:cNvPr id="16" name="Picture Placeholder 15">
            <a:extLst>
              <a:ext uri="{FF2B5EF4-FFF2-40B4-BE49-F238E27FC236}">
                <a16:creationId xmlns:a16="http://schemas.microsoft.com/office/drawing/2014/main" id="{B44BFA09-74CE-48FC-A94C-A46E3F9C4069}"/>
              </a:ext>
            </a:extLst>
          </p:cNvPr>
          <p:cNvSpPr>
            <a:spLocks noGrp="1"/>
          </p:cNvSpPr>
          <p:nvPr>
            <p:ph type="pic" idx="20"/>
          </p:nvPr>
        </p:nvSpPr>
        <p:spPr>
          <a:xfrm>
            <a:off x="0" y="720000"/>
            <a:ext cx="6625080" cy="5418000"/>
          </a:xfrm>
          <a:custGeom>
            <a:avLst/>
            <a:gdLst>
              <a:gd name="connsiteX0" fmla="*/ 2384987 w 6625080"/>
              <a:gd name="connsiteY0" fmla="*/ 5164230 h 5418000"/>
              <a:gd name="connsiteX1" fmla="*/ 3290467 w 6625080"/>
              <a:gd name="connsiteY1" fmla="*/ 5164230 h 5418000"/>
              <a:gd name="connsiteX2" fmla="*/ 4194614 w 6625080"/>
              <a:gd name="connsiteY2" fmla="*/ 5164230 h 5418000"/>
              <a:gd name="connsiteX3" fmla="*/ 4111934 w 6625080"/>
              <a:gd name="connsiteY3" fmla="*/ 5252400 h 5418000"/>
              <a:gd name="connsiteX4" fmla="*/ 3207787 w 6625080"/>
              <a:gd name="connsiteY4" fmla="*/ 5252400 h 5418000"/>
              <a:gd name="connsiteX5" fmla="*/ 2303640 w 6625080"/>
              <a:gd name="connsiteY5" fmla="*/ 5252400 h 5418000"/>
              <a:gd name="connsiteX6" fmla="*/ 2534345 w 6625080"/>
              <a:gd name="connsiteY6" fmla="*/ 4996836 h 5418000"/>
              <a:gd name="connsiteX7" fmla="*/ 3439826 w 6625080"/>
              <a:gd name="connsiteY7" fmla="*/ 4996836 h 5418000"/>
              <a:gd name="connsiteX8" fmla="*/ 4346640 w 6625080"/>
              <a:gd name="connsiteY8" fmla="*/ 4996836 h 5418000"/>
              <a:gd name="connsiteX9" fmla="*/ 4263960 w 6625080"/>
              <a:gd name="connsiteY9" fmla="*/ 5088839 h 5418000"/>
              <a:gd name="connsiteX10" fmla="*/ 3357146 w 6625080"/>
              <a:gd name="connsiteY10" fmla="*/ 5088839 h 5418000"/>
              <a:gd name="connsiteX11" fmla="*/ 2451665 w 6625080"/>
              <a:gd name="connsiteY11" fmla="*/ 5088839 h 5418000"/>
              <a:gd name="connsiteX12" fmla="*/ 6624000 w 6625080"/>
              <a:gd name="connsiteY12" fmla="*/ 719999 h 5418000"/>
              <a:gd name="connsiteX13" fmla="*/ 6625080 w 6625080"/>
              <a:gd name="connsiteY13" fmla="*/ 719999 h 5418000"/>
              <a:gd name="connsiteX14" fmla="*/ 6625080 w 6625080"/>
              <a:gd name="connsiteY14" fmla="*/ 4919525 h 5418000"/>
              <a:gd name="connsiteX15" fmla="*/ 1862580 w 6625080"/>
              <a:gd name="connsiteY15" fmla="*/ 4919525 h 5418000"/>
              <a:gd name="connsiteX16" fmla="*/ 1497455 w 6625080"/>
              <a:gd name="connsiteY16" fmla="*/ 5325925 h 5418000"/>
              <a:gd name="connsiteX17" fmla="*/ 3138930 w 6625080"/>
              <a:gd name="connsiteY17" fmla="*/ 5325925 h 5418000"/>
              <a:gd name="connsiteX18" fmla="*/ 4045393 w 6625080"/>
              <a:gd name="connsiteY18" fmla="*/ 5325925 h 5418000"/>
              <a:gd name="connsiteX19" fmla="*/ 3962843 w 6625080"/>
              <a:gd name="connsiteY19" fmla="*/ 5418000 h 5418000"/>
              <a:gd name="connsiteX20" fmla="*/ 1054543 w 6625080"/>
              <a:gd name="connsiteY20" fmla="*/ 5418000 h 5418000"/>
              <a:gd name="connsiteX21" fmla="*/ 1503805 w 6625080"/>
              <a:gd name="connsiteY21" fmla="*/ 4919525 h 5418000"/>
              <a:gd name="connsiteX22" fmla="*/ 1291080 w 6625080"/>
              <a:gd name="connsiteY22" fmla="*/ 4919525 h 5418000"/>
              <a:gd name="connsiteX23" fmla="*/ 841818 w 6625080"/>
              <a:gd name="connsiteY23" fmla="*/ 5418000 h 5418000"/>
              <a:gd name="connsiteX24" fmla="*/ 0 w 6625080"/>
              <a:gd name="connsiteY24" fmla="*/ 5418000 h 5418000"/>
              <a:gd name="connsiteX25" fmla="*/ 0 w 6625080"/>
              <a:gd name="connsiteY25" fmla="*/ 5170350 h 5418000"/>
              <a:gd name="connsiteX26" fmla="*/ 851343 w 6625080"/>
              <a:gd name="connsiteY26" fmla="*/ 5170350 h 5418000"/>
              <a:gd name="connsiteX27" fmla="*/ 987868 w 6625080"/>
              <a:gd name="connsiteY27" fmla="*/ 5021125 h 5418000"/>
              <a:gd name="connsiteX28" fmla="*/ 0 w 6625080"/>
              <a:gd name="connsiteY28" fmla="*/ 5021125 h 5418000"/>
              <a:gd name="connsiteX29" fmla="*/ 0 w 6625080"/>
              <a:gd name="connsiteY29" fmla="*/ 720725 h 5418000"/>
              <a:gd name="connsiteX30" fmla="*/ 3304860 w 6625080"/>
              <a:gd name="connsiteY30" fmla="*/ 720725 h 5418000"/>
              <a:gd name="connsiteX31" fmla="*/ 6624000 w 6625080"/>
              <a:gd name="connsiteY31" fmla="*/ 720725 h 5418000"/>
              <a:gd name="connsiteX32" fmla="*/ 3304860 w 6625080"/>
              <a:gd name="connsiteY32" fmla="*/ 0 h 5418000"/>
              <a:gd name="connsiteX33" fmla="*/ 6625080 w 6625080"/>
              <a:gd name="connsiteY33" fmla="*/ 0 h 5418000"/>
              <a:gd name="connsiteX34" fmla="*/ 6625080 w 6625080"/>
              <a:gd name="connsiteY34" fmla="*/ 358706 h 5418000"/>
              <a:gd name="connsiteX35" fmla="*/ 6558405 w 6625080"/>
              <a:gd name="connsiteY35" fmla="*/ 358706 h 5418000"/>
              <a:gd name="connsiteX36" fmla="*/ 6558405 w 6625080"/>
              <a:gd name="connsiteY36" fmla="*/ 358775 h 5418000"/>
              <a:gd name="connsiteX37" fmla="*/ 3304860 w 6625080"/>
              <a:gd name="connsiteY37" fmla="*/ 358775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625080" h="5418000">
                <a:moveTo>
                  <a:pt x="2384987" y="5164230"/>
                </a:moveTo>
                <a:lnTo>
                  <a:pt x="3290467" y="5164230"/>
                </a:lnTo>
                <a:lnTo>
                  <a:pt x="4194614" y="5164230"/>
                </a:lnTo>
                <a:lnTo>
                  <a:pt x="4111934" y="5252400"/>
                </a:lnTo>
                <a:lnTo>
                  <a:pt x="3207787" y="5252400"/>
                </a:lnTo>
                <a:lnTo>
                  <a:pt x="2303640" y="5252400"/>
                </a:lnTo>
                <a:close/>
                <a:moveTo>
                  <a:pt x="2534345" y="4996836"/>
                </a:moveTo>
                <a:lnTo>
                  <a:pt x="3439826" y="4996836"/>
                </a:lnTo>
                <a:lnTo>
                  <a:pt x="4346640" y="4996836"/>
                </a:lnTo>
                <a:lnTo>
                  <a:pt x="4263960" y="5088839"/>
                </a:lnTo>
                <a:lnTo>
                  <a:pt x="3357146" y="5088839"/>
                </a:lnTo>
                <a:lnTo>
                  <a:pt x="2451665" y="5088839"/>
                </a:lnTo>
                <a:close/>
                <a:moveTo>
                  <a:pt x="6624000" y="719999"/>
                </a:moveTo>
                <a:lnTo>
                  <a:pt x="6625080" y="719999"/>
                </a:lnTo>
                <a:lnTo>
                  <a:pt x="6625080" y="4919525"/>
                </a:lnTo>
                <a:lnTo>
                  <a:pt x="1862580" y="4919525"/>
                </a:lnTo>
                <a:lnTo>
                  <a:pt x="1497455" y="5325925"/>
                </a:lnTo>
                <a:lnTo>
                  <a:pt x="3138930" y="5325925"/>
                </a:lnTo>
                <a:lnTo>
                  <a:pt x="4045393" y="5325925"/>
                </a:lnTo>
                <a:lnTo>
                  <a:pt x="3962843" y="5418000"/>
                </a:lnTo>
                <a:lnTo>
                  <a:pt x="1054543" y="5418000"/>
                </a:lnTo>
                <a:lnTo>
                  <a:pt x="1503805" y="4919525"/>
                </a:lnTo>
                <a:lnTo>
                  <a:pt x="1291080" y="4919525"/>
                </a:lnTo>
                <a:lnTo>
                  <a:pt x="841818" y="5418000"/>
                </a:lnTo>
                <a:lnTo>
                  <a:pt x="0" y="5418000"/>
                </a:lnTo>
                <a:lnTo>
                  <a:pt x="0" y="5170350"/>
                </a:lnTo>
                <a:lnTo>
                  <a:pt x="851343" y="5170350"/>
                </a:lnTo>
                <a:lnTo>
                  <a:pt x="987868" y="5021125"/>
                </a:lnTo>
                <a:lnTo>
                  <a:pt x="0" y="5021125"/>
                </a:lnTo>
                <a:lnTo>
                  <a:pt x="0" y="720725"/>
                </a:lnTo>
                <a:lnTo>
                  <a:pt x="3304860" y="720725"/>
                </a:lnTo>
                <a:lnTo>
                  <a:pt x="6624000" y="720725"/>
                </a:lnTo>
                <a:close/>
                <a:moveTo>
                  <a:pt x="3304860" y="0"/>
                </a:moveTo>
                <a:lnTo>
                  <a:pt x="6625080" y="0"/>
                </a:lnTo>
                <a:lnTo>
                  <a:pt x="6625080" y="358706"/>
                </a:lnTo>
                <a:lnTo>
                  <a:pt x="6558405" y="358706"/>
                </a:lnTo>
                <a:lnTo>
                  <a:pt x="6558405" y="358775"/>
                </a:lnTo>
                <a:lnTo>
                  <a:pt x="3304860" y="358775"/>
                </a:lnTo>
                <a:close/>
              </a:path>
            </a:pathLst>
          </a:custGeom>
          <a:solidFill>
            <a:schemeClr val="tx2"/>
          </a:solidFill>
        </p:spPr>
        <p:txBody>
          <a:bodyPr wrap="square" lIns="180000" tIns="1080000">
            <a:no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a:t>
            </a:r>
            <a:r>
              <a:rPr lang="nl-NL" dirty="0" err="1"/>
              <a:t>to</a:t>
            </a:r>
            <a:r>
              <a:rPr lang="nl-NL" dirty="0"/>
              <a:t> </a:t>
            </a:r>
            <a:r>
              <a:rPr lang="nl-NL" dirty="0" err="1"/>
              <a:t>add</a:t>
            </a:r>
            <a:r>
              <a:rPr lang="nl-NL" dirty="0"/>
              <a:t> picture</a:t>
            </a:r>
          </a:p>
        </p:txBody>
      </p:sp>
    </p:spTree>
    <p:extLst>
      <p:ext uri="{BB962C8B-B14F-4D97-AF65-F5344CB8AC3E}">
        <p14:creationId xmlns:p14="http://schemas.microsoft.com/office/powerpoint/2010/main" val="4063498564"/>
      </p:ext>
    </p:extLst>
  </p:cSld>
  <p:clrMapOvr>
    <a:masterClrMapping/>
  </p:clrMapOvr>
  <p:hf hdr="0" ftr="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Inhoud Rechts Medium">
    <p:spTree>
      <p:nvGrpSpPr>
        <p:cNvPr id="1" name=""/>
        <p:cNvGrpSpPr/>
        <p:nvPr/>
      </p:nvGrpSpPr>
      <p:grpSpPr>
        <a:xfrm>
          <a:off x="0" y="0"/>
          <a:ext cx="0" cy="0"/>
          <a:chOff x="0" y="0"/>
          <a:chExt cx="0" cy="0"/>
        </a:xfrm>
      </p:grpSpPr>
      <p:sp>
        <p:nvSpPr>
          <p:cNvPr id="3" name="Rechthoek 2">
            <a:extLst>
              <a:ext uri="{FF2B5EF4-FFF2-40B4-BE49-F238E27FC236}">
                <a16:creationId xmlns:a16="http://schemas.microsoft.com/office/drawing/2014/main" id="{918CA9FD-0E26-435D-BE2C-805112D08A63}"/>
              </a:ext>
            </a:extLst>
          </p:cNvPr>
          <p:cNvSpPr/>
          <p:nvPr userDrawn="1"/>
        </p:nvSpPr>
        <p:spPr>
          <a:xfrm>
            <a:off x="5165725" y="1"/>
            <a:ext cx="7026275" cy="68580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720000" y="720000"/>
            <a:ext cx="4083000" cy="1008000"/>
          </a:xfrm>
        </p:spPr>
        <p:txBody>
          <a:bodyPr/>
          <a:lstStyle/>
          <a:p>
            <a:r>
              <a:rPr lang="nl-NL" dirty="0"/>
              <a:t>Grafiek/diagram moet toelichting links</a:t>
            </a:r>
          </a:p>
        </p:txBody>
      </p:sp>
      <p:sp>
        <p:nvSpPr>
          <p:cNvPr id="5" name="Date Placeholder 4">
            <a:extLst>
              <a:ext uri="{FF2B5EF4-FFF2-40B4-BE49-F238E27FC236}">
                <a16:creationId xmlns:a16="http://schemas.microsoft.com/office/drawing/2014/main" id="{BD32A4BF-F567-4B0B-9182-5458BB1023B4}"/>
              </a:ext>
            </a:extLst>
          </p:cNvPr>
          <p:cNvSpPr>
            <a:spLocks noGrp="1"/>
          </p:cNvSpPr>
          <p:nvPr>
            <p:ph type="dt" sz="half" idx="10"/>
          </p:nvPr>
        </p:nvSpPr>
        <p:spPr/>
        <p:txBody>
          <a:bodyPr/>
          <a:lstStyle/>
          <a:p>
            <a:fld id="{4499DDC8-C2D4-4D69-ADAD-ADC41CF9E7AA}" type="datetime1">
              <a:rPr lang="nl-NL" smtClean="0"/>
              <a:t>17-11-2023</a:t>
            </a:fld>
            <a:endParaRPr lang="nl-NL" dirty="0"/>
          </a:p>
        </p:txBody>
      </p:sp>
      <p:sp>
        <p:nvSpPr>
          <p:cNvPr id="6" name="Footer Placeholder 5">
            <a:extLst>
              <a:ext uri="{FF2B5EF4-FFF2-40B4-BE49-F238E27FC236}">
                <a16:creationId xmlns:a16="http://schemas.microsoft.com/office/drawing/2014/main" id="{873B6422-2610-46F8-B150-6E2E0184CA07}"/>
              </a:ext>
            </a:extLst>
          </p:cNvPr>
          <p:cNvSpPr>
            <a:spLocks noGrp="1"/>
          </p:cNvSpPr>
          <p:nvPr>
            <p:ph type="ftr" sz="quarter" idx="11"/>
          </p:nvPr>
        </p:nvSpPr>
        <p:spPr/>
        <p:txBody>
          <a:bodyPr/>
          <a:lstStyle/>
          <a:p>
            <a:endParaRPr lang="nl-NL" dirty="0"/>
          </a:p>
        </p:txBody>
      </p:sp>
      <p:sp>
        <p:nvSpPr>
          <p:cNvPr id="7" name="Slide Number Placeholder 6">
            <a:extLst>
              <a:ext uri="{FF2B5EF4-FFF2-40B4-BE49-F238E27FC236}">
                <a16:creationId xmlns:a16="http://schemas.microsoft.com/office/drawing/2014/main" id="{F7403012-CC53-405B-A7EF-B24B90490AB5}"/>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06AC3B79-FC39-4E94-A33C-09C307FE69C7}"/>
              </a:ext>
            </a:extLst>
          </p:cNvPr>
          <p:cNvSpPr>
            <a:spLocks noGrp="1"/>
          </p:cNvSpPr>
          <p:nvPr>
            <p:ph type="body" sz="quarter" idx="13"/>
          </p:nvPr>
        </p:nvSpPr>
        <p:spPr>
          <a:xfrm>
            <a:off x="720725" y="1728788"/>
            <a:ext cx="408305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9" name="Tijdelijke aanduiding voor grafiek 8">
            <a:extLst>
              <a:ext uri="{FF2B5EF4-FFF2-40B4-BE49-F238E27FC236}">
                <a16:creationId xmlns:a16="http://schemas.microsoft.com/office/drawing/2014/main" id="{DA119519-DCC1-4011-AD8D-D45CD160057C}"/>
              </a:ext>
            </a:extLst>
          </p:cNvPr>
          <p:cNvSpPr>
            <a:spLocks noGrp="1"/>
          </p:cNvSpPr>
          <p:nvPr>
            <p:ph type="chart" sz="quarter" idx="14"/>
          </p:nvPr>
        </p:nvSpPr>
        <p:spPr>
          <a:xfrm>
            <a:off x="5165725" y="720725"/>
            <a:ext cx="7026275" cy="5416550"/>
          </a:xfrm>
        </p:spPr>
        <p:txBody>
          <a:bodyPr/>
          <a:lstStyle/>
          <a:p>
            <a:endParaRPr lang="nl-NL"/>
          </a:p>
        </p:txBody>
      </p:sp>
    </p:spTree>
    <p:extLst>
      <p:ext uri="{BB962C8B-B14F-4D97-AF65-F5344CB8AC3E}">
        <p14:creationId xmlns:p14="http://schemas.microsoft.com/office/powerpoint/2010/main" val="16299602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Inhoud Links Klei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a:xfrm>
            <a:off x="5182200" y="720000"/>
            <a:ext cx="6289800" cy="1008000"/>
          </a:xfrm>
        </p:spPr>
        <p:txBody>
          <a:bodyPr/>
          <a:lstStyle/>
          <a:p>
            <a:r>
              <a:rPr lang="nl-NL" dirty="0"/>
              <a:t>Grafiek/diagram met toelichting rechts</a:t>
            </a:r>
          </a:p>
        </p:txBody>
      </p:sp>
      <p:sp>
        <p:nvSpPr>
          <p:cNvPr id="5" name="Date Placeholder 4">
            <a:extLst>
              <a:ext uri="{FF2B5EF4-FFF2-40B4-BE49-F238E27FC236}">
                <a16:creationId xmlns:a16="http://schemas.microsoft.com/office/drawing/2014/main" id="{23343FE4-5C47-470B-A8A4-E4ADA60B2C1B}"/>
              </a:ext>
            </a:extLst>
          </p:cNvPr>
          <p:cNvSpPr>
            <a:spLocks noGrp="1"/>
          </p:cNvSpPr>
          <p:nvPr>
            <p:ph type="dt" sz="half" idx="14"/>
          </p:nvPr>
        </p:nvSpPr>
        <p:spPr/>
        <p:txBody>
          <a:bodyPr/>
          <a:lstStyle/>
          <a:p>
            <a:fld id="{BDE1EFF7-0301-46FC-8DC8-E9B546C4BB7B}" type="datetime1">
              <a:rPr lang="nl-NL" smtClean="0"/>
              <a:t>17-11-2023</a:t>
            </a:fld>
            <a:endParaRPr lang="nl-NL" dirty="0"/>
          </a:p>
        </p:txBody>
      </p:sp>
      <p:sp>
        <p:nvSpPr>
          <p:cNvPr id="6" name="Footer Placeholder 5">
            <a:extLst>
              <a:ext uri="{FF2B5EF4-FFF2-40B4-BE49-F238E27FC236}">
                <a16:creationId xmlns:a16="http://schemas.microsoft.com/office/drawing/2014/main" id="{B7EAEA80-ACB7-40AB-A55F-642F3F958785}"/>
              </a:ext>
            </a:extLst>
          </p:cNvPr>
          <p:cNvSpPr>
            <a:spLocks noGrp="1"/>
          </p:cNvSpPr>
          <p:nvPr>
            <p:ph type="ftr" sz="quarter" idx="15"/>
          </p:nvPr>
        </p:nvSpPr>
        <p:spPr/>
        <p:txBody>
          <a:bodyPr/>
          <a:lstStyle/>
          <a:p>
            <a:endParaRPr lang="nl-NL" dirty="0"/>
          </a:p>
        </p:txBody>
      </p:sp>
      <p:sp>
        <p:nvSpPr>
          <p:cNvPr id="7" name="Slide Number Placeholder 6">
            <a:extLst>
              <a:ext uri="{FF2B5EF4-FFF2-40B4-BE49-F238E27FC236}">
                <a16:creationId xmlns:a16="http://schemas.microsoft.com/office/drawing/2014/main" id="{71DF20E5-5096-4679-B0AE-105A5BD94720}"/>
              </a:ext>
            </a:extLst>
          </p:cNvPr>
          <p:cNvSpPr>
            <a:spLocks noGrp="1"/>
          </p:cNvSpPr>
          <p:nvPr>
            <p:ph type="sldNum" sz="quarter" idx="16"/>
          </p:nvPr>
        </p:nvSpPr>
        <p:spPr/>
        <p:txBody>
          <a:bodyPr/>
          <a:lstStyle/>
          <a:p>
            <a:fld id="{1D2905CD-A785-4833-94E7-D17803B76E7A}" type="slidenum">
              <a:rPr lang="nl-NL" smtClean="0"/>
              <a:t>‹#›</a:t>
            </a:fld>
            <a:endParaRPr lang="nl-NL" dirty="0"/>
          </a:p>
        </p:txBody>
      </p:sp>
      <p:sp>
        <p:nvSpPr>
          <p:cNvPr id="13" name="Tijdelijke aanduiding voor tekst 12">
            <a:extLst>
              <a:ext uri="{FF2B5EF4-FFF2-40B4-BE49-F238E27FC236}">
                <a16:creationId xmlns:a16="http://schemas.microsoft.com/office/drawing/2014/main" id="{8561ECEA-25F2-45E5-BF2A-631BE045BFEF}"/>
              </a:ext>
            </a:extLst>
          </p:cNvPr>
          <p:cNvSpPr>
            <a:spLocks noGrp="1"/>
          </p:cNvSpPr>
          <p:nvPr>
            <p:ph type="body" sz="quarter" idx="17"/>
          </p:nvPr>
        </p:nvSpPr>
        <p:spPr>
          <a:xfrm>
            <a:off x="5181475" y="1728788"/>
            <a:ext cx="62898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8" name="Tijdelijke aanduiding voor grafiek 7">
            <a:extLst>
              <a:ext uri="{FF2B5EF4-FFF2-40B4-BE49-F238E27FC236}">
                <a16:creationId xmlns:a16="http://schemas.microsoft.com/office/drawing/2014/main" id="{7230C91F-CD5C-4FF2-A610-269AACFC34B4}"/>
              </a:ext>
            </a:extLst>
          </p:cNvPr>
          <p:cNvSpPr>
            <a:spLocks noGrp="1"/>
          </p:cNvSpPr>
          <p:nvPr>
            <p:ph type="chart" sz="quarter" idx="18"/>
          </p:nvPr>
        </p:nvSpPr>
        <p:spPr>
          <a:xfrm>
            <a:off x="720000" y="720001"/>
            <a:ext cx="4083775" cy="5417274"/>
          </a:xfrm>
          <a:solidFill>
            <a:schemeClr val="bg1">
              <a:lumMod val="95000"/>
            </a:schemeClr>
          </a:solidFill>
        </p:spPr>
        <p:txBody>
          <a:bodyPr/>
          <a:lstStyle/>
          <a:p>
            <a:endParaRPr lang="nl-NL"/>
          </a:p>
        </p:txBody>
      </p:sp>
    </p:spTree>
    <p:extLst>
      <p:ext uri="{BB962C8B-B14F-4D97-AF65-F5344CB8AC3E}">
        <p14:creationId xmlns:p14="http://schemas.microsoft.com/office/powerpoint/2010/main" val="5841235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E8667B7D-C81B-4787-97D3-4E7FEB2D0752}"/>
              </a:ext>
            </a:extLst>
          </p:cNvPr>
          <p:cNvSpPr>
            <a:spLocks noGrp="1"/>
          </p:cNvSpPr>
          <p:nvPr>
            <p:ph type="dt" sz="half" idx="10"/>
          </p:nvPr>
        </p:nvSpPr>
        <p:spPr/>
        <p:txBody>
          <a:bodyPr/>
          <a:lstStyle/>
          <a:p>
            <a:fld id="{A6F3D20A-8421-461C-840C-3E26391D64D6}" type="datetime1">
              <a:rPr lang="nl-NL" smtClean="0"/>
              <a:t>17-11-2023</a:t>
            </a:fld>
            <a:endParaRPr lang="nl-NL" dirty="0"/>
          </a:p>
        </p:txBody>
      </p:sp>
      <p:sp>
        <p:nvSpPr>
          <p:cNvPr id="9" name="Footer Placeholder 8">
            <a:extLst>
              <a:ext uri="{FF2B5EF4-FFF2-40B4-BE49-F238E27FC236}">
                <a16:creationId xmlns:a16="http://schemas.microsoft.com/office/drawing/2014/main" id="{EA7BA4D1-ED95-42F7-A012-8D75EED467A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3940DFD2-98A4-4CFB-B03A-34C1E72A10A6}"/>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5" name="Title Placeholder 1">
            <a:extLst>
              <a:ext uri="{FF2B5EF4-FFF2-40B4-BE49-F238E27FC236}">
                <a16:creationId xmlns:a16="http://schemas.microsoft.com/office/drawing/2014/main" id="{E16AAA23-D782-4D18-8623-18FDCDE80D06}"/>
              </a:ext>
            </a:extLst>
          </p:cNvPr>
          <p:cNvSpPr>
            <a:spLocks noGrp="1"/>
          </p:cNvSpPr>
          <p:nvPr>
            <p:ph type="title"/>
          </p:nvPr>
        </p:nvSpPr>
        <p:spPr>
          <a:xfrm>
            <a:off x="718800" y="720000"/>
            <a:ext cx="10753200" cy="1008000"/>
          </a:xfrm>
          <a:prstGeom prst="rect">
            <a:avLst/>
          </a:prstGeom>
        </p:spPr>
        <p:txBody>
          <a:bodyPr vert="horz" lIns="0" tIns="0" rIns="0" bIns="0" rtlCol="0" anchor="t" anchorCtr="0">
            <a:norm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NL" dirty="0"/>
          </a:p>
        </p:txBody>
      </p:sp>
      <p:sp>
        <p:nvSpPr>
          <p:cNvPr id="6" name="Text Placeholder 2">
            <a:extLst>
              <a:ext uri="{FF2B5EF4-FFF2-40B4-BE49-F238E27FC236}">
                <a16:creationId xmlns:a16="http://schemas.microsoft.com/office/drawing/2014/main" id="{8AF0A021-F563-4483-ABD4-D365D180392D}"/>
              </a:ext>
            </a:extLst>
          </p:cNvPr>
          <p:cNvSpPr>
            <a:spLocks noGrp="1"/>
          </p:cNvSpPr>
          <p:nvPr>
            <p:ph idx="1"/>
          </p:nvPr>
        </p:nvSpPr>
        <p:spPr>
          <a:xfrm>
            <a:off x="718800" y="1728000"/>
            <a:ext cx="10753200" cy="4410000"/>
          </a:xfrm>
          <a:prstGeom prst="rect">
            <a:avLst/>
          </a:prstGeom>
        </p:spPr>
        <p:txBody>
          <a:bodyPr vert="horz" lIns="0" tIns="0" rIns="0" bIns="0" rtlCol="0">
            <a:norm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Kop</a:t>
            </a:r>
          </a:p>
          <a:p>
            <a:pPr lvl="2"/>
            <a:r>
              <a:rPr lang="nl-NL" dirty="0"/>
              <a:t>Level 1 Summary </a:t>
            </a:r>
            <a:r>
              <a:rPr lang="nl-NL" dirty="0" err="1"/>
              <a:t>Bullet</a:t>
            </a:r>
            <a:endParaRPr lang="nl-NL" dirty="0"/>
          </a:p>
          <a:p>
            <a:pPr lvl="3"/>
            <a:r>
              <a:rPr lang="nl-NL" dirty="0"/>
              <a:t>Level 2 Summary </a:t>
            </a:r>
            <a:r>
              <a:rPr lang="nl-NL" dirty="0" err="1"/>
              <a:t>Bullet</a:t>
            </a:r>
            <a:endParaRPr lang="nl-NL" dirty="0"/>
          </a:p>
          <a:p>
            <a:pPr lvl="4"/>
            <a:r>
              <a:rPr lang="nl-NL" dirty="0"/>
              <a:t>Level 3 Summary </a:t>
            </a:r>
            <a:r>
              <a:rPr lang="nl-NL" dirty="0" err="1"/>
              <a:t>Bullet</a:t>
            </a:r>
            <a:endParaRPr lang="nl-NL" dirty="0"/>
          </a:p>
          <a:p>
            <a:pPr lvl="5"/>
            <a:r>
              <a:rPr lang="nl-NL" dirty="0"/>
              <a:t>Kop</a:t>
            </a:r>
          </a:p>
          <a:p>
            <a:pPr lvl="6"/>
            <a:r>
              <a:rPr lang="nl-NL" dirty="0"/>
              <a:t>Level 1 Summary </a:t>
            </a:r>
            <a:r>
              <a:rPr lang="nl-NL" dirty="0" err="1"/>
              <a:t>Number</a:t>
            </a:r>
            <a:endParaRPr lang="nl-NL" dirty="0"/>
          </a:p>
          <a:p>
            <a:pPr lvl="7"/>
            <a:r>
              <a:rPr lang="nl-NL" dirty="0"/>
              <a:t>Level 2 Summary </a:t>
            </a:r>
            <a:r>
              <a:rPr lang="nl-NL" dirty="0" err="1"/>
              <a:t>Number</a:t>
            </a:r>
            <a:endParaRPr lang="nl-NL" dirty="0"/>
          </a:p>
          <a:p>
            <a:pPr lvl="8"/>
            <a:r>
              <a:rPr lang="nl-NL" dirty="0"/>
              <a:t>Level 3 Summary </a:t>
            </a:r>
            <a:r>
              <a:rPr lang="nl-NL" dirty="0" err="1"/>
              <a:t>Number</a:t>
            </a:r>
            <a:endParaRPr lang="nl-NL" dirty="0"/>
          </a:p>
        </p:txBody>
      </p:sp>
    </p:spTree>
    <p:extLst>
      <p:ext uri="{BB962C8B-B14F-4D97-AF65-F5344CB8AC3E}">
        <p14:creationId xmlns:p14="http://schemas.microsoft.com/office/powerpoint/2010/main" val="942197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2" name="Rectangle 1"/>
          <p:cNvSpPr/>
          <p:nvPr userDrawn="1"/>
        </p:nvSpPr>
        <p:spPr>
          <a:xfrm>
            <a:off x="9758597" y="6115987"/>
            <a:ext cx="2158583" cy="742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596601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2" name="Rectangle 1"/>
          <p:cNvSpPr/>
          <p:nvPr userDrawn="1"/>
        </p:nvSpPr>
        <p:spPr>
          <a:xfrm>
            <a:off x="9758597" y="6041036"/>
            <a:ext cx="2128603" cy="659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140864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el en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3E40E0-C688-FB49-A5E7-75DA65706925}"/>
              </a:ext>
            </a:extLst>
          </p:cNvPr>
          <p:cNvSpPr>
            <a:spLocks noGrp="1"/>
          </p:cNvSpPr>
          <p:nvPr>
            <p:ph type="title"/>
          </p:nvPr>
        </p:nvSpPr>
        <p:spPr>
          <a:xfrm>
            <a:off x="758825" y="769620"/>
            <a:ext cx="4038600" cy="1254443"/>
          </a:xfrm>
        </p:spPr>
        <p:txBody>
          <a:bodyPr>
            <a:normAutofit/>
          </a:bodyPr>
          <a:lstStyle>
            <a:lvl1pPr>
              <a:defRPr sz="3600"/>
            </a:lvl1pPr>
          </a:lstStyle>
          <a:p>
            <a:r>
              <a:rPr lang="en-US"/>
              <a:t>Click to edit Master title style</a:t>
            </a:r>
            <a:endParaRPr lang="nl-NL"/>
          </a:p>
        </p:txBody>
      </p:sp>
      <p:sp>
        <p:nvSpPr>
          <p:cNvPr id="8" name="Tijdelijke aanduiding voor tekst 7">
            <a:extLst>
              <a:ext uri="{FF2B5EF4-FFF2-40B4-BE49-F238E27FC236}">
                <a16:creationId xmlns:a16="http://schemas.microsoft.com/office/drawing/2014/main" id="{EEF1CA5E-06C6-584C-B3BB-8988115CBE48}"/>
              </a:ext>
            </a:extLst>
          </p:cNvPr>
          <p:cNvSpPr>
            <a:spLocks noGrp="1"/>
          </p:cNvSpPr>
          <p:nvPr>
            <p:ph type="body" sz="quarter" idx="13"/>
          </p:nvPr>
        </p:nvSpPr>
        <p:spPr>
          <a:xfrm>
            <a:off x="5180013" y="760413"/>
            <a:ext cx="6251575" cy="5337175"/>
          </a:xfrm>
        </p:spPr>
        <p:txBody>
          <a:bodyPr/>
          <a:lstStyle/>
          <a:p>
            <a:pPr lvl="0"/>
            <a:r>
              <a:rPr lang="en-US"/>
              <a:t>Edit Master text styles</a:t>
            </a:r>
          </a:p>
        </p:txBody>
      </p:sp>
      <p:cxnSp>
        <p:nvCxnSpPr>
          <p:cNvPr id="10" name="Rechte verbindingslijn 9">
            <a:extLst>
              <a:ext uri="{FF2B5EF4-FFF2-40B4-BE49-F238E27FC236}">
                <a16:creationId xmlns:a16="http://schemas.microsoft.com/office/drawing/2014/main" id="{68A768D0-2C4D-FA40-8505-D263EC289E68}"/>
              </a:ext>
            </a:extLst>
          </p:cNvPr>
          <p:cNvCxnSpPr/>
          <p:nvPr userDrawn="1"/>
        </p:nvCxnSpPr>
        <p:spPr>
          <a:xfrm>
            <a:off x="758825" y="6097588"/>
            <a:ext cx="4038600" cy="0"/>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1" name="Rechte verbindingslijn 10">
            <a:extLst>
              <a:ext uri="{FF2B5EF4-FFF2-40B4-BE49-F238E27FC236}">
                <a16:creationId xmlns:a16="http://schemas.microsoft.com/office/drawing/2014/main" id="{CDCDE0E9-C1AE-9647-B7DE-33D506F76C8C}"/>
              </a:ext>
            </a:extLst>
          </p:cNvPr>
          <p:cNvCxnSpPr>
            <a:cxnSpLocks/>
          </p:cNvCxnSpPr>
          <p:nvPr userDrawn="1"/>
        </p:nvCxnSpPr>
        <p:spPr>
          <a:xfrm>
            <a:off x="5186045" y="6097588"/>
            <a:ext cx="6245543"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3" name="Tijdelijke aanduiding voor datum 2">
            <a:extLst>
              <a:ext uri="{FF2B5EF4-FFF2-40B4-BE49-F238E27FC236}">
                <a16:creationId xmlns:a16="http://schemas.microsoft.com/office/drawing/2014/main" id="{BEDAA02A-6513-0D43-B26B-19D5647C14F3}"/>
              </a:ext>
            </a:extLst>
          </p:cNvPr>
          <p:cNvSpPr>
            <a:spLocks noGrp="1"/>
          </p:cNvSpPr>
          <p:nvPr>
            <p:ph type="dt" sz="half" idx="14"/>
          </p:nvPr>
        </p:nvSpPr>
        <p:spPr/>
        <p:txBody>
          <a:bodyPr/>
          <a:lstStyle/>
          <a:p>
            <a:fld id="{8A1A7413-6A33-894F-B28C-9B4FDEA4AFB0}" type="datetime1">
              <a:rPr lang="nl-NL" smtClean="0"/>
              <a:t>17-11-2023</a:t>
            </a:fld>
            <a:endParaRPr lang="nl-NL"/>
          </a:p>
        </p:txBody>
      </p:sp>
      <p:sp>
        <p:nvSpPr>
          <p:cNvPr id="7" name="Tijdelijke aanduiding voor voettekst 6">
            <a:extLst>
              <a:ext uri="{FF2B5EF4-FFF2-40B4-BE49-F238E27FC236}">
                <a16:creationId xmlns:a16="http://schemas.microsoft.com/office/drawing/2014/main" id="{C6B6131B-4F85-2449-B576-0BC84065AEFD}"/>
              </a:ext>
            </a:extLst>
          </p:cNvPr>
          <p:cNvSpPr>
            <a:spLocks noGrp="1"/>
          </p:cNvSpPr>
          <p:nvPr>
            <p:ph type="ftr" sz="quarter" idx="15"/>
          </p:nvPr>
        </p:nvSpPr>
        <p:spPr/>
        <p:txBody>
          <a:bodyPr/>
          <a:lstStyle/>
          <a:p>
            <a:r>
              <a:rPr lang="nl-NL"/>
              <a:t>RDW Presentatiesjabloon</a:t>
            </a:r>
          </a:p>
        </p:txBody>
      </p:sp>
      <p:sp>
        <p:nvSpPr>
          <p:cNvPr id="62" name="Tijdelijke aanduiding voor dianummer 61">
            <a:extLst>
              <a:ext uri="{FF2B5EF4-FFF2-40B4-BE49-F238E27FC236}">
                <a16:creationId xmlns:a16="http://schemas.microsoft.com/office/drawing/2014/main" id="{8FF31F11-AEC7-F94D-B03C-1E040EF75B24}"/>
              </a:ext>
            </a:extLst>
          </p:cNvPr>
          <p:cNvSpPr>
            <a:spLocks noGrp="1"/>
          </p:cNvSpPr>
          <p:nvPr>
            <p:ph type="sldNum" sz="quarter" idx="16"/>
          </p:nvPr>
        </p:nvSpPr>
        <p:spPr/>
        <p:txBody>
          <a:bodyPr/>
          <a:lstStyle/>
          <a:p>
            <a:fld id="{5E5C2CF4-0E80-7A46-8F96-EE1F0D78FA73}" type="slidenum">
              <a:rPr lang="nl-NL" smtClean="0"/>
              <a:pPr/>
              <a:t>‹#›</a:t>
            </a:fld>
            <a:endParaRPr lang="nl-NL"/>
          </a:p>
        </p:txBody>
      </p:sp>
      <p:grpSp>
        <p:nvGrpSpPr>
          <p:cNvPr id="44" name="Groep 43">
            <a:extLst>
              <a:ext uri="{FF2B5EF4-FFF2-40B4-BE49-F238E27FC236}">
                <a16:creationId xmlns:a16="http://schemas.microsoft.com/office/drawing/2014/main" id="{9C7ABC6B-BA83-5D4C-A46D-5696B154EF72}"/>
              </a:ext>
            </a:extLst>
          </p:cNvPr>
          <p:cNvGrpSpPr/>
          <p:nvPr userDrawn="1"/>
        </p:nvGrpSpPr>
        <p:grpSpPr>
          <a:xfrm>
            <a:off x="12376269" y="-54065"/>
            <a:ext cx="3518336" cy="7340224"/>
            <a:chOff x="12376269" y="-120870"/>
            <a:chExt cx="3518336" cy="7340224"/>
          </a:xfrm>
        </p:grpSpPr>
        <p:grpSp>
          <p:nvGrpSpPr>
            <p:cNvPr id="34" name="Groep 33">
              <a:extLst>
                <a:ext uri="{FF2B5EF4-FFF2-40B4-BE49-F238E27FC236}">
                  <a16:creationId xmlns:a16="http://schemas.microsoft.com/office/drawing/2014/main" id="{7BAB1BCC-B205-9347-B382-6488A2A40724}"/>
                </a:ext>
              </a:extLst>
            </p:cNvPr>
            <p:cNvGrpSpPr/>
            <p:nvPr userDrawn="1"/>
          </p:nvGrpSpPr>
          <p:grpSpPr>
            <a:xfrm>
              <a:off x="12433106" y="847293"/>
              <a:ext cx="3461499" cy="6372061"/>
              <a:chOff x="-2933894" y="1437843"/>
              <a:chExt cx="3461499" cy="6372061"/>
            </a:xfrm>
          </p:grpSpPr>
          <p:cxnSp>
            <p:nvCxnSpPr>
              <p:cNvPr id="35" name="Gebogen verbindingslijn 34">
                <a:extLst>
                  <a:ext uri="{FF2B5EF4-FFF2-40B4-BE49-F238E27FC236}">
                    <a16:creationId xmlns:a16="http://schemas.microsoft.com/office/drawing/2014/main" id="{4A19D269-31CB-224B-AFC3-44E696B1FD31}"/>
                  </a:ext>
                </a:extLst>
              </p:cNvPr>
              <p:cNvCxnSpPr>
                <a:cxnSpLocks/>
                <a:stCxn id="67" idx="4"/>
                <a:endCxn id="63" idx="1"/>
              </p:cNvCxnSpPr>
              <p:nvPr userDrawn="1"/>
            </p:nvCxnSpPr>
            <p:spPr>
              <a:xfrm rot="16200000" flipH="1">
                <a:off x="-2690856" y="4440343"/>
                <a:ext cx="651202" cy="885279"/>
              </a:xfrm>
              <a:prstGeom prst="bentConnector2">
                <a:avLst/>
              </a:prstGeom>
              <a:ln w="19050">
                <a:prstDash val="sysDot"/>
                <a:tailEnd type="triangle"/>
              </a:ln>
            </p:spPr>
            <p:style>
              <a:lnRef idx="1">
                <a:schemeClr val="accent1"/>
              </a:lnRef>
              <a:fillRef idx="0">
                <a:schemeClr val="accent1"/>
              </a:fillRef>
              <a:effectRef idx="0">
                <a:schemeClr val="accent1"/>
              </a:effectRef>
              <a:fontRef idx="minor">
                <a:schemeClr val="tx1"/>
              </a:fontRef>
            </p:style>
          </p:cxnSp>
          <p:sp>
            <p:nvSpPr>
              <p:cNvPr id="36" name="Tekstvak 35">
                <a:extLst>
                  <a:ext uri="{FF2B5EF4-FFF2-40B4-BE49-F238E27FC236}">
                    <a16:creationId xmlns:a16="http://schemas.microsoft.com/office/drawing/2014/main" id="{39B61D84-17C6-054B-BBD2-0364F9381358}"/>
                  </a:ext>
                </a:extLst>
              </p:cNvPr>
              <p:cNvSpPr txBox="1"/>
              <p:nvPr userDrawn="1"/>
            </p:nvSpPr>
            <p:spPr>
              <a:xfrm>
                <a:off x="-2564915" y="1437843"/>
                <a:ext cx="3009400" cy="3370153"/>
              </a:xfrm>
              <a:prstGeom prst="rect">
                <a:avLst/>
              </a:prstGeom>
              <a:noFill/>
            </p:spPr>
            <p:txBody>
              <a:bodyPr wrap="square" rtlCol="0">
                <a:spAutoFit/>
              </a:bodyPr>
              <a:lstStyle/>
              <a:p>
                <a:pPr marL="271463" marR="0" lvl="0" indent="-271463" algn="l" defTabSz="914400" rtl="0" eaLnBrk="1" fontAlgn="auto" latinLnBrk="0" hangingPunct="1">
                  <a:lnSpc>
                    <a:spcPct val="100000"/>
                  </a:lnSpc>
                  <a:spcBef>
                    <a:spcPts val="0"/>
                  </a:spcBef>
                  <a:spcAft>
                    <a:spcPts val="0"/>
                  </a:spcAft>
                  <a:buClr>
                    <a:schemeClr val="accent1"/>
                  </a:buClr>
                  <a:buSzPct val="100000"/>
                  <a:buFont typeface="Zapf Dingbats"/>
                  <a:buChar char="❯"/>
                  <a:tabLst/>
                  <a:defRPr/>
                </a:pPr>
                <a:r>
                  <a:rPr lang="nl-NL" sz="2000" kern="1200" noProof="0">
                    <a:solidFill>
                      <a:schemeClr val="tx2"/>
                    </a:solidFill>
                    <a:latin typeface="+mn-lt"/>
                    <a:ea typeface="+mn-ea"/>
                    <a:cs typeface="+mn-cs"/>
                  </a:rPr>
                  <a:t>opsommingteken</a:t>
                </a:r>
              </a:p>
              <a:p>
                <a:pPr marL="274638"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blauw, 20 pt</a:t>
                </a:r>
              </a:p>
              <a:p>
                <a:pPr marL="490538" marR="0" lvl="1" indent="-219075" algn="l" defTabSz="914400" rtl="0" eaLnBrk="1" fontAlgn="auto" latinLnBrk="0" hangingPunct="1">
                  <a:lnSpc>
                    <a:spcPct val="100000"/>
                  </a:lnSpc>
                  <a:spcBef>
                    <a:spcPts val="0"/>
                  </a:spcBef>
                  <a:spcAft>
                    <a:spcPts val="0"/>
                  </a:spcAft>
                  <a:buClr>
                    <a:schemeClr val="accent1"/>
                  </a:buClr>
                  <a:buSzTx/>
                  <a:buFont typeface="Systeemlettertype"/>
                  <a:buChar char="›"/>
                  <a:tabLst/>
                  <a:defRPr/>
                </a:pPr>
                <a:r>
                  <a:rPr lang="nl-NL" sz="2000" kern="1200" noProof="0">
                    <a:solidFill>
                      <a:schemeClr val="tx2"/>
                    </a:solidFill>
                    <a:latin typeface="+mn-lt"/>
                    <a:ea typeface="+mn-ea"/>
                    <a:cs typeface="+mn-cs"/>
                  </a:rPr>
                  <a:t>opsommingsteken (hoger niveau)</a:t>
                </a:r>
              </a:p>
              <a:p>
                <a:pPr marL="492125"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endParaRPr>
              </a:p>
              <a:p>
                <a:pPr marL="261938" marR="0" lvl="2" indent="-261938" algn="l" defTabSz="914400" rtl="0" eaLnBrk="1" fontAlgn="auto" latinLnBrk="0" hangingPunct="1">
                  <a:lnSpc>
                    <a:spcPct val="100000"/>
                  </a:lnSpc>
                  <a:spcBef>
                    <a:spcPts val="0"/>
                  </a:spcBef>
                  <a:spcAft>
                    <a:spcPts val="0"/>
                  </a:spcAft>
                  <a:buClr>
                    <a:schemeClr val="accent1"/>
                  </a:buClr>
                  <a:buSzTx/>
                  <a:buFont typeface="Arial" panose="020B0604020202020204" pitchFamily="34" charset="0"/>
                  <a:buNone/>
                  <a:tabLst/>
                  <a:defRPr/>
                </a:pPr>
                <a:r>
                  <a:rPr lang="nl-NL" sz="2000" b="1" kern="1200" noProof="0">
                    <a:solidFill>
                      <a:schemeClr val="tx2"/>
                    </a:solidFill>
                    <a:latin typeface="+mn-lt"/>
                    <a:ea typeface="+mn-ea"/>
                    <a:cs typeface="+mn-cs"/>
                  </a:rPr>
                  <a:t>subkop</a:t>
                </a:r>
                <a:endParaRPr lang="nl-NL" sz="1200" kern="1200" noProof="0">
                  <a:solidFill>
                    <a:schemeClr val="tx1"/>
                  </a:solidFill>
                  <a:latin typeface="Arial" panose="020B0604020202020204" pitchFamily="34" charset="0"/>
                  <a:ea typeface="+mn-ea"/>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B</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old</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blauw, 20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endParaRPr>
              </a:p>
              <a:p>
                <a:pPr marL="0" marR="0" lvl="3" indent="0" algn="l" defTabSz="914400" rtl="0" eaLnBrk="1" fontAlgn="auto" latinLnBrk="0" hangingPunct="1">
                  <a:lnSpc>
                    <a:spcPct val="100000"/>
                  </a:lnSpc>
                  <a:spcBef>
                    <a:spcPts val="600"/>
                  </a:spcBef>
                  <a:spcAft>
                    <a:spcPts val="0"/>
                  </a:spcAft>
                  <a:buClrTx/>
                  <a:buSzTx/>
                  <a:buFont typeface="Systeemlettertype"/>
                  <a:buChar char="​"/>
                  <a:tabLst/>
                  <a:defRPr/>
                </a:pPr>
                <a:r>
                  <a:rPr lang="nl-NL" sz="2000" kern="1200" cap="all" baseline="0" noProof="0">
                    <a:solidFill>
                      <a:schemeClr val="accent1"/>
                    </a:solidFill>
                    <a:latin typeface="+mn-lt"/>
                    <a:ea typeface="+mn-ea"/>
                    <a:cs typeface="+mn-cs"/>
                  </a:rPr>
                  <a:t>OPVALLENDE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oranje, 20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pt</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kapitalen</a:t>
                </a:r>
              </a:p>
              <a:p>
                <a:pPr marL="0" marR="0" lvl="4" indent="0" algn="l" defTabSz="914400" rtl="0" eaLnBrk="1" fontAlgn="auto" latinLnBrk="0" hangingPunct="1">
                  <a:lnSpc>
                    <a:spcPct val="100000"/>
                  </a:lnSpc>
                  <a:spcBef>
                    <a:spcPts val="0"/>
                  </a:spcBef>
                  <a:spcAft>
                    <a:spcPts val="0"/>
                  </a:spcAft>
                  <a:buClrTx/>
                  <a:buSzTx/>
                  <a:buFont typeface="Systeemlettertype"/>
                  <a:buChar char="​"/>
                  <a:tabLst/>
                  <a:defRPr/>
                </a:pPr>
                <a:r>
                  <a:rPr lang="nl-NL" sz="1600" kern="1200" noProof="0">
                    <a:solidFill>
                      <a:schemeClr val="tx1">
                        <a:lumMod val="50000"/>
                        <a:lumOff val="50000"/>
                      </a:schemeClr>
                    </a:solidFill>
                    <a:latin typeface="+mn-lt"/>
                    <a:ea typeface="+mn-ea"/>
                    <a:cs typeface="+mn-cs"/>
                  </a:rPr>
                  <a:t>kleine tekst</a:t>
                </a: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grijs, 16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pt</a:t>
                </a:r>
                <a:endPar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endParaRPr>
              </a:p>
            </p:txBody>
          </p:sp>
          <p:sp>
            <p:nvSpPr>
              <p:cNvPr id="63" name="Tekstvak 62">
                <a:extLst>
                  <a:ext uri="{FF2B5EF4-FFF2-40B4-BE49-F238E27FC236}">
                    <a16:creationId xmlns:a16="http://schemas.microsoft.com/office/drawing/2014/main" id="{A6582C31-CD78-4F48-BFE7-81B820B9FB71}"/>
                  </a:ext>
                </a:extLst>
              </p:cNvPr>
              <p:cNvSpPr txBox="1"/>
              <p:nvPr userDrawn="1"/>
            </p:nvSpPr>
            <p:spPr>
              <a:xfrm>
                <a:off x="-1922615" y="4931585"/>
                <a:ext cx="2450220" cy="553998"/>
              </a:xfrm>
              <a:prstGeom prst="rect">
                <a:avLst/>
              </a:prstGeom>
              <a:noFill/>
            </p:spPr>
            <p:txBody>
              <a:bodyPr wrap="square" lIns="90000" rtlCol="0">
                <a:spAutoFit/>
              </a:bodyPr>
              <a:lstStyle/>
              <a:p>
                <a:pPr algn="l"/>
                <a:r>
                  <a:rPr lang="nl-NL" sz="1000" cap="none" baseline="0">
                    <a:solidFill>
                      <a:schemeClr val="accent2"/>
                    </a:solidFill>
                    <a:latin typeface="+mj-lt"/>
                    <a:ea typeface="Arial" charset="0"/>
                    <a:cs typeface="Arial" charset="0"/>
                  </a:rPr>
                  <a:t>In de </a:t>
                </a:r>
                <a:r>
                  <a:rPr lang="nl-NL" sz="1000" b="1" u="none" cap="none" baseline="0">
                    <a:solidFill>
                      <a:schemeClr val="accent2"/>
                    </a:solidFill>
                    <a:latin typeface="+mj-lt"/>
                    <a:ea typeface="Arial" charset="0"/>
                    <a:cs typeface="Arial" charset="0"/>
                  </a:rPr>
                  <a:t>tekstvakken</a:t>
                </a:r>
                <a:r>
                  <a:rPr lang="nl-NL" sz="1000" cap="none" baseline="0">
                    <a:solidFill>
                      <a:schemeClr val="accent2"/>
                    </a:solidFill>
                    <a:latin typeface="+mj-lt"/>
                    <a:ea typeface="Arial" charset="0"/>
                    <a:cs typeface="Arial" charset="0"/>
                  </a:rPr>
                  <a:t> kun je vijf soorten tekst weergeven met eigen opmaak. De opmaak is gekoppeld aan lijstniveaus. </a:t>
                </a:r>
              </a:p>
            </p:txBody>
          </p:sp>
          <p:sp>
            <p:nvSpPr>
              <p:cNvPr id="64" name="Tekstvak 63">
                <a:extLst>
                  <a:ext uri="{FF2B5EF4-FFF2-40B4-BE49-F238E27FC236}">
                    <a16:creationId xmlns:a16="http://schemas.microsoft.com/office/drawing/2014/main" id="{EACDDC94-83B5-D24D-ACDB-278E422F3050}"/>
                  </a:ext>
                </a:extLst>
              </p:cNvPr>
              <p:cNvSpPr txBox="1">
                <a:spLocks noChangeAspect="1"/>
              </p:cNvSpPr>
              <p:nvPr userDrawn="1"/>
            </p:nvSpPr>
            <p:spPr>
              <a:xfrm>
                <a:off x="-2933894" y="1518103"/>
                <a:ext cx="252000" cy="252000"/>
              </a:xfrm>
              <a:prstGeom prst="ellipse">
                <a:avLst/>
              </a:prstGeom>
              <a:noFill/>
              <a:ln w="15875">
                <a:solidFill>
                  <a:schemeClr val="accent1"/>
                </a:solidFill>
              </a:ln>
            </p:spPr>
            <p:txBody>
              <a:bodyPr wrap="square" lIns="0" tIns="0" rIns="0" bIns="0" rtlCol="0" anchor="ctr" anchorCtr="0">
                <a:noAutofit/>
              </a:bodyPr>
              <a:lstStyle/>
              <a:p>
                <a:pPr algn="ctr"/>
                <a:r>
                  <a:rPr lang="nl-NL" sz="1200" b="1" cap="all">
                    <a:solidFill>
                      <a:schemeClr val="accent1"/>
                    </a:solidFill>
                    <a:latin typeface="+mj-lt"/>
                    <a:ea typeface="Arial" charset="0"/>
                    <a:cs typeface="Arial" charset="0"/>
                  </a:rPr>
                  <a:t>1</a:t>
                </a:r>
              </a:p>
            </p:txBody>
          </p:sp>
          <p:sp>
            <p:nvSpPr>
              <p:cNvPr id="65" name="Tekstvak 64">
                <a:extLst>
                  <a:ext uri="{FF2B5EF4-FFF2-40B4-BE49-F238E27FC236}">
                    <a16:creationId xmlns:a16="http://schemas.microsoft.com/office/drawing/2014/main" id="{78FB249C-5244-F743-A029-CF4B2F781242}"/>
                  </a:ext>
                </a:extLst>
              </p:cNvPr>
              <p:cNvSpPr txBox="1">
                <a:spLocks noChangeAspect="1"/>
              </p:cNvSpPr>
              <p:nvPr userDrawn="1"/>
            </p:nvSpPr>
            <p:spPr>
              <a:xfrm>
                <a:off x="-2933894" y="2147956"/>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a:t>2</a:t>
                </a:r>
              </a:p>
            </p:txBody>
          </p:sp>
          <p:sp>
            <p:nvSpPr>
              <p:cNvPr id="66" name="Tekstvak 65">
                <a:extLst>
                  <a:ext uri="{FF2B5EF4-FFF2-40B4-BE49-F238E27FC236}">
                    <a16:creationId xmlns:a16="http://schemas.microsoft.com/office/drawing/2014/main" id="{937F557C-CDA2-F849-B023-2CDF25E8F6D8}"/>
                  </a:ext>
                </a:extLst>
              </p:cNvPr>
              <p:cNvSpPr txBox="1">
                <a:spLocks noChangeAspect="1"/>
              </p:cNvSpPr>
              <p:nvPr userDrawn="1"/>
            </p:nvSpPr>
            <p:spPr>
              <a:xfrm>
                <a:off x="-2933894" y="3706035"/>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a:t>4</a:t>
                </a:r>
              </a:p>
            </p:txBody>
          </p:sp>
          <p:sp>
            <p:nvSpPr>
              <p:cNvPr id="67" name="Tekstvak 66">
                <a:extLst>
                  <a:ext uri="{FF2B5EF4-FFF2-40B4-BE49-F238E27FC236}">
                    <a16:creationId xmlns:a16="http://schemas.microsoft.com/office/drawing/2014/main" id="{DADB7367-F107-DB49-B053-E794B259AD22}"/>
                  </a:ext>
                </a:extLst>
              </p:cNvPr>
              <p:cNvSpPr txBox="1">
                <a:spLocks noChangeAspect="1"/>
              </p:cNvSpPr>
              <p:nvPr userDrawn="1"/>
            </p:nvSpPr>
            <p:spPr>
              <a:xfrm>
                <a:off x="-2933894" y="4305382"/>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a:t>5</a:t>
                </a:r>
              </a:p>
            </p:txBody>
          </p:sp>
          <p:sp>
            <p:nvSpPr>
              <p:cNvPr id="68" name="Tekstvak 67">
                <a:extLst>
                  <a:ext uri="{FF2B5EF4-FFF2-40B4-BE49-F238E27FC236}">
                    <a16:creationId xmlns:a16="http://schemas.microsoft.com/office/drawing/2014/main" id="{5270EBB9-BD79-1948-A278-6DAF68ECD452}"/>
                  </a:ext>
                </a:extLst>
              </p:cNvPr>
              <p:cNvSpPr txBox="1">
                <a:spLocks noChangeAspect="1"/>
              </p:cNvSpPr>
              <p:nvPr userDrawn="1"/>
            </p:nvSpPr>
            <p:spPr>
              <a:xfrm>
                <a:off x="-2933894" y="3059543"/>
                <a:ext cx="252000" cy="252000"/>
              </a:xfrm>
              <a:prstGeom prst="ellipse">
                <a:avLst/>
              </a:prstGeom>
              <a:noFill/>
              <a:ln w="15875">
                <a:solidFill>
                  <a:schemeClr val="accent1"/>
                </a:solidFill>
              </a:ln>
            </p:spPr>
            <p:txBody>
              <a:bodyPr wrap="none" lIns="0" tIns="0" rIns="0" bIns="0" rtlCol="0" anchor="ctr" anchorCtr="0">
                <a:noAutofit/>
              </a:bodyPr>
              <a:lstStyle>
                <a:defPPr>
                  <a:defRPr lang="nl-NL"/>
                </a:defPPr>
                <a:lvl1pPr algn="ctr">
                  <a:defRPr sz="1200" b="1" cap="all">
                    <a:solidFill>
                      <a:schemeClr val="accent1"/>
                    </a:solidFill>
                    <a:latin typeface="+mj-lt"/>
                    <a:ea typeface="Arial" charset="0"/>
                    <a:cs typeface="Arial" charset="0"/>
                  </a:defRPr>
                </a:lvl1pPr>
              </a:lstStyle>
              <a:p>
                <a:pPr lvl="0"/>
                <a:r>
                  <a:rPr lang="nl-NL"/>
                  <a:t>3</a:t>
                </a:r>
              </a:p>
            </p:txBody>
          </p:sp>
          <p:grpSp>
            <p:nvGrpSpPr>
              <p:cNvPr id="69" name="Groeperen 38">
                <a:extLst>
                  <a:ext uri="{FF2B5EF4-FFF2-40B4-BE49-F238E27FC236}">
                    <a16:creationId xmlns:a16="http://schemas.microsoft.com/office/drawing/2014/main" id="{94A77935-C58A-C349-8756-BECF7D424CAD}"/>
                  </a:ext>
                </a:extLst>
              </p:cNvPr>
              <p:cNvGrpSpPr/>
              <p:nvPr userDrawn="1"/>
            </p:nvGrpSpPr>
            <p:grpSpPr>
              <a:xfrm>
                <a:off x="-2817520" y="6055099"/>
                <a:ext cx="2918952" cy="1754805"/>
                <a:chOff x="-5218600" y="4763397"/>
                <a:chExt cx="2918952" cy="1562562"/>
              </a:xfrm>
            </p:grpSpPr>
            <p:pic>
              <p:nvPicPr>
                <p:cNvPr id="70" name="Afbeelding 69">
                  <a:extLst>
                    <a:ext uri="{FF2B5EF4-FFF2-40B4-BE49-F238E27FC236}">
                      <a16:creationId xmlns:a16="http://schemas.microsoft.com/office/drawing/2014/main" id="{51DF2C6F-9476-5C47-946B-CDD63942ABB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12991" y="5461767"/>
                  <a:ext cx="1325880" cy="315512"/>
                </a:xfrm>
                <a:prstGeom prst="rect">
                  <a:avLst/>
                </a:prstGeom>
              </p:spPr>
            </p:pic>
            <p:cxnSp>
              <p:nvCxnSpPr>
                <p:cNvPr id="71" name="Rechte verbindingslijn 70">
                  <a:extLst>
                    <a:ext uri="{FF2B5EF4-FFF2-40B4-BE49-F238E27FC236}">
                      <a16:creationId xmlns:a16="http://schemas.microsoft.com/office/drawing/2014/main" id="{78401B3B-EBDC-B74F-B2BF-353BB8CBC737}"/>
                    </a:ext>
                  </a:extLst>
                </p:cNvPr>
                <p:cNvCxnSpPr/>
                <p:nvPr userDrawn="1"/>
              </p:nvCxnSpPr>
              <p:spPr>
                <a:xfrm>
                  <a:off x="-5218600" y="5826230"/>
                  <a:ext cx="2918952" cy="0"/>
                </a:xfrm>
                <a:prstGeom prst="line">
                  <a:avLst/>
                </a:prstGeom>
                <a:ln w="9525">
                  <a:solidFill>
                    <a:schemeClr val="accent1"/>
                  </a:solidFill>
                  <a:prstDash val="dash"/>
                </a:ln>
              </p:spPr>
              <p:style>
                <a:lnRef idx="1">
                  <a:schemeClr val="accent1"/>
                </a:lnRef>
                <a:fillRef idx="0">
                  <a:schemeClr val="accent1"/>
                </a:fillRef>
                <a:effectRef idx="0">
                  <a:schemeClr val="accent1"/>
                </a:effectRef>
                <a:fontRef idx="minor">
                  <a:schemeClr val="tx1"/>
                </a:fontRef>
              </p:style>
            </p:cxnSp>
            <p:grpSp>
              <p:nvGrpSpPr>
                <p:cNvPr id="72" name="Groeperen 37">
                  <a:extLst>
                    <a:ext uri="{FF2B5EF4-FFF2-40B4-BE49-F238E27FC236}">
                      <a16:creationId xmlns:a16="http://schemas.microsoft.com/office/drawing/2014/main" id="{0BCDC8D9-C536-EB4D-AA77-1911CBABF804}"/>
                    </a:ext>
                  </a:extLst>
                </p:cNvPr>
                <p:cNvGrpSpPr/>
                <p:nvPr userDrawn="1"/>
              </p:nvGrpSpPr>
              <p:grpSpPr>
                <a:xfrm>
                  <a:off x="-5218600" y="4763397"/>
                  <a:ext cx="2918948" cy="1562562"/>
                  <a:chOff x="-5218600" y="4763397"/>
                  <a:chExt cx="2918948" cy="1562562"/>
                </a:xfrm>
              </p:grpSpPr>
              <p:sp>
                <p:nvSpPr>
                  <p:cNvPr id="75" name="Rechthoek 74">
                    <a:extLst>
                      <a:ext uri="{FF2B5EF4-FFF2-40B4-BE49-F238E27FC236}">
                        <a16:creationId xmlns:a16="http://schemas.microsoft.com/office/drawing/2014/main" id="{268BA722-FC3C-274C-BC07-DD7511018B39}"/>
                      </a:ext>
                    </a:extLst>
                  </p:cNvPr>
                  <p:cNvSpPr/>
                  <p:nvPr userDrawn="1"/>
                </p:nvSpPr>
                <p:spPr>
                  <a:xfrm>
                    <a:off x="-4323696" y="5107254"/>
                    <a:ext cx="1408534" cy="356277"/>
                  </a:xfrm>
                  <a:prstGeom prst="rect">
                    <a:avLst/>
                  </a:prstGeom>
                </p:spPr>
                <p:txBody>
                  <a:bodyPr wrap="square">
                    <a:spAutoFit/>
                  </a:bodyPr>
                  <a:lstStyle/>
                  <a:p>
                    <a:pPr algn="l"/>
                    <a:r>
                      <a:rPr lang="nl-NL" sz="1000" b="1" cap="none" baseline="0">
                        <a:solidFill>
                          <a:schemeClr val="accent2"/>
                        </a:solidFill>
                        <a:latin typeface="+mj-lt"/>
                        <a:ea typeface="Arial" charset="0"/>
                        <a:cs typeface="Arial" charset="0"/>
                      </a:rPr>
                      <a:t>Volgende stijl </a:t>
                    </a:r>
                    <a:r>
                      <a:rPr lang="nl-NL" sz="1000" cap="none" baseline="0">
                        <a:solidFill>
                          <a:schemeClr val="accent2"/>
                        </a:solidFill>
                        <a:latin typeface="+mj-lt"/>
                        <a:ea typeface="Arial" charset="0"/>
                        <a:cs typeface="Arial" charset="0"/>
                      </a:rPr>
                      <a:t>(lijstniveau verhogen)</a:t>
                    </a:r>
                  </a:p>
                </p:txBody>
              </p:sp>
              <p:sp>
                <p:nvSpPr>
                  <p:cNvPr id="76" name="Rechthoek 75">
                    <a:extLst>
                      <a:ext uri="{FF2B5EF4-FFF2-40B4-BE49-F238E27FC236}">
                        <a16:creationId xmlns:a16="http://schemas.microsoft.com/office/drawing/2014/main" id="{63792FAC-A2E3-3442-A482-F6AE8137F028}"/>
                      </a:ext>
                    </a:extLst>
                  </p:cNvPr>
                  <p:cNvSpPr/>
                  <p:nvPr userDrawn="1"/>
                </p:nvSpPr>
                <p:spPr>
                  <a:xfrm>
                    <a:off x="-4323696" y="4763397"/>
                    <a:ext cx="1524206" cy="356277"/>
                  </a:xfrm>
                  <a:prstGeom prst="rect">
                    <a:avLst/>
                  </a:prstGeom>
                </p:spPr>
                <p:txBody>
                  <a:bodyPr wrap="square">
                    <a:spAutoFit/>
                  </a:bodyPr>
                  <a:lstStyle/>
                  <a:p>
                    <a:pPr algn="l"/>
                    <a:r>
                      <a:rPr lang="nl-NL" sz="1000" b="1" cap="none" baseline="0">
                        <a:solidFill>
                          <a:schemeClr val="accent2"/>
                        </a:solidFill>
                        <a:latin typeface="+mj-lt"/>
                        <a:ea typeface="Arial" charset="0"/>
                        <a:cs typeface="Arial" charset="0"/>
                      </a:rPr>
                      <a:t>Vorige stijl </a:t>
                    </a:r>
                    <a:br>
                      <a:rPr lang="nl-NL" sz="1000" cap="none" baseline="0">
                        <a:solidFill>
                          <a:schemeClr val="accent2"/>
                        </a:solidFill>
                        <a:latin typeface="+mj-lt"/>
                        <a:ea typeface="Arial" charset="0"/>
                        <a:cs typeface="Arial" charset="0"/>
                      </a:rPr>
                    </a:br>
                    <a:r>
                      <a:rPr lang="nl-NL" sz="1000" cap="none" baseline="0">
                        <a:solidFill>
                          <a:schemeClr val="accent2"/>
                        </a:solidFill>
                        <a:latin typeface="+mj-lt"/>
                        <a:ea typeface="Arial" charset="0"/>
                        <a:cs typeface="Arial" charset="0"/>
                      </a:rPr>
                      <a:t>(lijstniveau verlagen)</a:t>
                    </a:r>
                  </a:p>
                </p:txBody>
              </p:sp>
              <p:cxnSp>
                <p:nvCxnSpPr>
                  <p:cNvPr id="77" name="Gebogen verbindingslijn 55">
                    <a:extLst>
                      <a:ext uri="{FF2B5EF4-FFF2-40B4-BE49-F238E27FC236}">
                        <a16:creationId xmlns:a16="http://schemas.microsoft.com/office/drawing/2014/main" id="{9A4E8BB2-CCCB-9D4E-A8B4-0F4FDE8C12D2}"/>
                      </a:ext>
                    </a:extLst>
                  </p:cNvPr>
                  <p:cNvCxnSpPr>
                    <a:cxnSpLocks/>
                    <a:stCxn id="86" idx="0"/>
                    <a:endCxn id="75" idx="1"/>
                  </p:cNvCxnSpPr>
                  <p:nvPr userDrawn="1"/>
                </p:nvCxnSpPr>
                <p:spPr>
                  <a:xfrm rot="5400000" flipH="1" flipV="1">
                    <a:off x="-4482682" y="5300323"/>
                    <a:ext cx="173915" cy="144055"/>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79" name="Gebogen verbindingslijn 57">
                    <a:extLst>
                      <a:ext uri="{FF2B5EF4-FFF2-40B4-BE49-F238E27FC236}">
                        <a16:creationId xmlns:a16="http://schemas.microsoft.com/office/drawing/2014/main" id="{8F538C64-C689-894A-A9B8-813F04570714}"/>
                      </a:ext>
                    </a:extLst>
                  </p:cNvPr>
                  <p:cNvCxnSpPr>
                    <a:cxnSpLocks/>
                    <a:stCxn id="38" idx="0"/>
                    <a:endCxn id="76" idx="1"/>
                  </p:cNvCxnSpPr>
                  <p:nvPr userDrawn="1"/>
                </p:nvCxnSpPr>
                <p:spPr>
                  <a:xfrm rot="5400000" flipH="1" flipV="1">
                    <a:off x="-4737022" y="5045982"/>
                    <a:ext cx="517772" cy="308880"/>
                  </a:xfrm>
                  <a:prstGeom prst="bentConnector2">
                    <a:avLst/>
                  </a:prstGeom>
                  <a:ln w="19050">
                    <a:solidFill>
                      <a:schemeClr val="accent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81" name="Tekstvak 80">
                    <a:extLst>
                      <a:ext uri="{FF2B5EF4-FFF2-40B4-BE49-F238E27FC236}">
                        <a16:creationId xmlns:a16="http://schemas.microsoft.com/office/drawing/2014/main" id="{AFA79E1E-BE50-0E4C-9457-AE8F72C002F6}"/>
                      </a:ext>
                    </a:extLst>
                  </p:cNvPr>
                  <p:cNvSpPr txBox="1"/>
                  <p:nvPr userDrawn="1"/>
                </p:nvSpPr>
                <p:spPr>
                  <a:xfrm>
                    <a:off x="-4426152" y="5832653"/>
                    <a:ext cx="2126500" cy="493306"/>
                  </a:xfrm>
                  <a:prstGeom prst="rect">
                    <a:avLst/>
                  </a:prstGeom>
                  <a:noFill/>
                </p:spPr>
                <p:txBody>
                  <a:bodyPr wrap="square" lIns="0" rtlCol="0">
                    <a:spAutoFit/>
                  </a:bodyPr>
                  <a:lstStyle/>
                  <a:p>
                    <a:pPr algn="l"/>
                    <a:r>
                      <a:rPr lang="nl-NL" sz="1000" cap="none" baseline="0">
                        <a:solidFill>
                          <a:schemeClr val="accent2"/>
                        </a:solidFill>
                        <a:latin typeface="+mj-lt"/>
                        <a:ea typeface="Arial" charset="0"/>
                        <a:cs typeface="Arial" charset="0"/>
                      </a:rPr>
                      <a:t>Herstel eventueel de originele opmaak van de dia met de knop </a:t>
                    </a:r>
                    <a:r>
                      <a:rPr lang="nl-NL" sz="1000" b="1" cap="none" baseline="0">
                        <a:solidFill>
                          <a:schemeClr val="accent2"/>
                        </a:solidFill>
                        <a:latin typeface="+mj-lt"/>
                        <a:ea typeface="Arial" charset="0"/>
                        <a:cs typeface="Arial" charset="0"/>
                      </a:rPr>
                      <a:t>Opnieuw instellen</a:t>
                    </a:r>
                    <a:endParaRPr lang="nl-NL" sz="1000" cap="none" baseline="0">
                      <a:solidFill>
                        <a:schemeClr val="accent2"/>
                      </a:solidFill>
                      <a:latin typeface="+mj-lt"/>
                      <a:ea typeface="Arial" charset="0"/>
                      <a:cs typeface="Arial" charset="0"/>
                    </a:endParaRPr>
                  </a:p>
                </p:txBody>
              </p:sp>
              <p:pic>
                <p:nvPicPr>
                  <p:cNvPr id="83" name="Afbeelding 82">
                    <a:extLst>
                      <a:ext uri="{FF2B5EF4-FFF2-40B4-BE49-F238E27FC236}">
                        <a16:creationId xmlns:a16="http://schemas.microsoft.com/office/drawing/2014/main" id="{CAA0294B-191A-9543-8CC6-35E717BC9CFA}"/>
                      </a:ext>
                    </a:extLst>
                  </p:cNvPr>
                  <p:cNvPicPr>
                    <a:picLocks noChangeAspect="1"/>
                  </p:cNvPicPr>
                  <p:nvPr userDrawn="1"/>
                </p:nvPicPr>
                <p:blipFill>
                  <a:blip r:embed="rId3"/>
                  <a:stretch>
                    <a:fillRect/>
                  </a:stretch>
                </p:blipFill>
                <p:spPr>
                  <a:xfrm>
                    <a:off x="-5218600" y="5884354"/>
                    <a:ext cx="731520" cy="122134"/>
                  </a:xfrm>
                  <a:prstGeom prst="rect">
                    <a:avLst/>
                  </a:prstGeom>
                </p:spPr>
              </p:pic>
            </p:grpSp>
          </p:grpSp>
        </p:grpSp>
        <p:sp>
          <p:nvSpPr>
            <p:cNvPr id="5" name="Rechthoek 4">
              <a:extLst>
                <a:ext uri="{FF2B5EF4-FFF2-40B4-BE49-F238E27FC236}">
                  <a16:creationId xmlns:a16="http://schemas.microsoft.com/office/drawing/2014/main" id="{C1FE3EF0-7B60-314B-B34E-B2A6B6489D4A}"/>
                </a:ext>
              </a:extLst>
            </p:cNvPr>
            <p:cNvSpPr/>
            <p:nvPr userDrawn="1"/>
          </p:nvSpPr>
          <p:spPr>
            <a:xfrm>
              <a:off x="13444384" y="4990758"/>
              <a:ext cx="2217017" cy="400110"/>
            </a:xfrm>
            <a:prstGeom prst="rect">
              <a:avLst/>
            </a:prstGeom>
          </p:spPr>
          <p:txBody>
            <a:bodyPr wrap="square">
              <a:spAutoFit/>
            </a:bodyPr>
            <a:lstStyle/>
            <a:p>
              <a:pPr marL="0" algn="l" defTabSz="914400" rtl="0" eaLnBrk="1" latinLnBrk="0" hangingPunct="1"/>
              <a:r>
                <a:rPr lang="nl-NL" sz="1000" kern="1200" cap="none" baseline="0">
                  <a:solidFill>
                    <a:schemeClr val="accent2"/>
                  </a:solidFill>
                  <a:latin typeface="+mj-lt"/>
                  <a:ea typeface="Arial" charset="0"/>
                  <a:cs typeface="Arial" charset="0"/>
                </a:rPr>
                <a:t>Wijzig de tekststijlen met de tab-knop of de knoppen in de menubalk:</a:t>
              </a:r>
            </a:p>
          </p:txBody>
        </p:sp>
        <p:cxnSp>
          <p:nvCxnSpPr>
            <p:cNvPr id="9" name="Rechte verbindingslijn 8">
              <a:extLst>
                <a:ext uri="{FF2B5EF4-FFF2-40B4-BE49-F238E27FC236}">
                  <a16:creationId xmlns:a16="http://schemas.microsoft.com/office/drawing/2014/main" id="{1716118D-F3C6-9246-9AAD-672FA3018A99}"/>
                </a:ext>
              </a:extLst>
            </p:cNvPr>
            <p:cNvCxnSpPr>
              <a:stCxn id="64" idx="4"/>
              <a:endCxn id="65" idx="0"/>
            </p:cNvCxnSpPr>
            <p:nvPr userDrawn="1"/>
          </p:nvCxnSpPr>
          <p:spPr>
            <a:xfrm>
              <a:off x="12559106" y="1179553"/>
              <a:ext cx="0" cy="377853"/>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39" name="Rechte verbindingslijn 38">
              <a:extLst>
                <a:ext uri="{FF2B5EF4-FFF2-40B4-BE49-F238E27FC236}">
                  <a16:creationId xmlns:a16="http://schemas.microsoft.com/office/drawing/2014/main" id="{E0B437D6-8BB3-9B4A-960B-72B635EA8D53}"/>
                </a:ext>
              </a:extLst>
            </p:cNvPr>
            <p:cNvCxnSpPr>
              <a:cxnSpLocks/>
              <a:stCxn id="65" idx="4"/>
              <a:endCxn id="68" idx="0"/>
            </p:cNvCxnSpPr>
            <p:nvPr userDrawn="1"/>
          </p:nvCxnSpPr>
          <p:spPr>
            <a:xfrm>
              <a:off x="12559106" y="1809406"/>
              <a:ext cx="0" cy="65958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2" name="Rechte verbindingslijn 41">
              <a:extLst>
                <a:ext uri="{FF2B5EF4-FFF2-40B4-BE49-F238E27FC236}">
                  <a16:creationId xmlns:a16="http://schemas.microsoft.com/office/drawing/2014/main" id="{1CB040C1-95F2-A641-B538-98DAF3A0343E}"/>
                </a:ext>
              </a:extLst>
            </p:cNvPr>
            <p:cNvCxnSpPr>
              <a:cxnSpLocks/>
              <a:stCxn id="68" idx="4"/>
              <a:endCxn id="66" idx="0"/>
            </p:cNvCxnSpPr>
            <p:nvPr userDrawn="1"/>
          </p:nvCxnSpPr>
          <p:spPr>
            <a:xfrm>
              <a:off x="12559106" y="2720993"/>
              <a:ext cx="0" cy="394492"/>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45" name="Rechte verbindingslijn 44">
              <a:extLst>
                <a:ext uri="{FF2B5EF4-FFF2-40B4-BE49-F238E27FC236}">
                  <a16:creationId xmlns:a16="http://schemas.microsoft.com/office/drawing/2014/main" id="{4ACA444C-F4E2-274D-B8D4-641B356A6673}"/>
                </a:ext>
              </a:extLst>
            </p:cNvPr>
            <p:cNvCxnSpPr>
              <a:cxnSpLocks/>
              <a:stCxn id="66" idx="4"/>
              <a:endCxn id="67" idx="0"/>
            </p:cNvCxnSpPr>
            <p:nvPr userDrawn="1"/>
          </p:nvCxnSpPr>
          <p:spPr>
            <a:xfrm>
              <a:off x="12559106" y="3367485"/>
              <a:ext cx="0" cy="347347"/>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sp>
          <p:nvSpPr>
            <p:cNvPr id="38" name="Ovaal 37">
              <a:extLst>
                <a:ext uri="{FF2B5EF4-FFF2-40B4-BE49-F238E27FC236}">
                  <a16:creationId xmlns:a16="http://schemas.microsoft.com/office/drawing/2014/main" id="{1B1D6485-9E17-9041-B320-3CE13213BDD8}"/>
                </a:ext>
              </a:extLst>
            </p:cNvPr>
            <p:cNvSpPr/>
            <p:nvPr userDrawn="1"/>
          </p:nvSpPr>
          <p:spPr>
            <a:xfrm>
              <a:off x="13036504"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sp>
          <p:nvSpPr>
            <p:cNvPr id="43" name="Rechthoek 42">
              <a:extLst>
                <a:ext uri="{FF2B5EF4-FFF2-40B4-BE49-F238E27FC236}">
                  <a16:creationId xmlns:a16="http://schemas.microsoft.com/office/drawing/2014/main" id="{56AA597B-7F3C-CA43-88A3-C008A4832CD4}"/>
                </a:ext>
              </a:extLst>
            </p:cNvPr>
            <p:cNvSpPr/>
            <p:nvPr userDrawn="1"/>
          </p:nvSpPr>
          <p:spPr>
            <a:xfrm>
              <a:off x="12376269" y="-120870"/>
              <a:ext cx="3009400" cy="744819"/>
            </a:xfrm>
            <a:prstGeom prst="rect">
              <a:avLst/>
            </a:prstGeom>
          </p:spPr>
          <p:txBody>
            <a:bodyPr wrap="square">
              <a:spAutoFit/>
            </a:bodyPr>
            <a:lstStyle/>
            <a:p>
              <a:pPr marL="0" marR="0" lvl="0" indent="0" algn="l" defTabSz="914400" rtl="0" eaLnBrk="1" fontAlgn="auto" latinLnBrk="0" hangingPunct="1">
                <a:lnSpc>
                  <a:spcPct val="90000"/>
                </a:lnSpc>
                <a:spcBef>
                  <a:spcPct val="0"/>
                </a:spcBef>
                <a:spcAft>
                  <a:spcPts val="0"/>
                </a:spcAft>
                <a:buClr>
                  <a:schemeClr val="accent1"/>
                </a:buClr>
                <a:buSzTx/>
                <a:buFont typeface="Arial" charset="0"/>
                <a:buNone/>
                <a:tabLst/>
                <a:defRPr/>
              </a:pPr>
              <a:r>
                <a:rPr lang="nl-NL" sz="3600" b="1" kern="1200" noProof="0">
                  <a:solidFill>
                    <a:schemeClr val="tx1"/>
                  </a:solidFill>
                  <a:latin typeface="+mn-lt"/>
                  <a:ea typeface="+mn-ea"/>
                  <a:cs typeface="+mn-cs"/>
                </a:rPr>
                <a:t>Titel</a:t>
              </a:r>
              <a:endParaRPr lang="nl-NL" sz="5400" b="1" kern="1200" noProof="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1200"/>
                </a:spcAft>
                <a:buClr>
                  <a:schemeClr val="accent1"/>
                </a:buClr>
                <a:buSzTx/>
                <a:buFont typeface="Arial" charset="0"/>
                <a:buNone/>
                <a:tabLst/>
                <a:defRPr/>
              </a:pP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Arial</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bold</a:t>
              </a:r>
              <a:r>
                <a:rPr kumimoji="0" lang="nl-NL" sz="1000" b="0" i="0" u="none" strike="noStrike" kern="1200" cap="none" spc="0" normalizeH="0" baseline="0" noProof="0">
                  <a:ln>
                    <a:noFill/>
                  </a:ln>
                  <a:solidFill>
                    <a:srgbClr val="4C4C70"/>
                  </a:solidFill>
                  <a:effectLst/>
                  <a:uLnTx/>
                  <a:uFillTx/>
                  <a:latin typeface="Arial" panose="020B0604020202020204" pitchFamily="34" charset="0"/>
                  <a:ea typeface="+mn-ea"/>
                  <a:cs typeface="Arial" panose="020B0604020202020204" pitchFamily="34" charset="0"/>
                </a:rPr>
                <a:t>, zwart, 36 </a:t>
              </a:r>
              <a:r>
                <a:rPr kumimoji="0" lang="nl-NL" sz="1000" b="0" i="0" u="none" strike="noStrike" kern="1200" cap="none" spc="0" normalizeH="0" baseline="0" noProof="0" err="1">
                  <a:ln>
                    <a:noFill/>
                  </a:ln>
                  <a:solidFill>
                    <a:srgbClr val="4C4C70"/>
                  </a:solidFill>
                  <a:effectLst/>
                  <a:uLnTx/>
                  <a:uFillTx/>
                  <a:latin typeface="Arial" panose="020B0604020202020204" pitchFamily="34" charset="0"/>
                  <a:ea typeface="+mn-ea"/>
                  <a:cs typeface="Arial" panose="020B0604020202020204" pitchFamily="34" charset="0"/>
                </a:rPr>
                <a:t>pt</a:t>
              </a:r>
              <a:endParaRPr lang="nl-NL" sz="1000"/>
            </a:p>
          </p:txBody>
        </p:sp>
        <p:sp>
          <p:nvSpPr>
            <p:cNvPr id="86" name="Ovaal 85">
              <a:extLst>
                <a:ext uri="{FF2B5EF4-FFF2-40B4-BE49-F238E27FC236}">
                  <a16:creationId xmlns:a16="http://schemas.microsoft.com/office/drawing/2014/main" id="{8DF78219-E6B7-5A4C-8690-96063E05B60B}"/>
                </a:ext>
              </a:extLst>
            </p:cNvPr>
            <p:cNvSpPr/>
            <p:nvPr userDrawn="1"/>
          </p:nvSpPr>
          <p:spPr>
            <a:xfrm>
              <a:off x="13201329" y="6246078"/>
              <a:ext cx="198000" cy="198827"/>
            </a:xfrm>
            <a:prstGeom prst="ellipse">
              <a:avLst/>
            </a:prstGeom>
            <a:noFill/>
            <a:ln w="15875">
              <a:solidFill>
                <a:schemeClr val="accent1"/>
              </a:solidFill>
            </a:ln>
            <a:effectLst>
              <a:outerShdw blurRad="50800" dist="12700" dir="5400000" algn="t" rotWithShape="0">
                <a:prstClr val="black">
                  <a:alpha val="40000"/>
                </a:prstClr>
              </a:outerShdw>
            </a:effectLst>
          </p:spPr>
          <p:txBody>
            <a:bodyPr wrap="none" lIns="0" tIns="0" rIns="0" bIns="0" rtlCol="0" anchor="ctr" anchorCtr="0">
              <a:noAutofit/>
            </a:bodyPr>
            <a:lstStyle/>
            <a:p>
              <a:pPr lvl="0" algn="ctr"/>
              <a:endParaRPr lang="nl-NL" sz="1200" b="1" cap="all">
                <a:solidFill>
                  <a:schemeClr val="accent1"/>
                </a:solidFill>
                <a:latin typeface="+mj-lt"/>
                <a:cs typeface="Arial" charset="0"/>
              </a:endParaRPr>
            </a:p>
          </p:txBody>
        </p:sp>
      </p:grpSp>
    </p:spTree>
    <p:extLst>
      <p:ext uri="{BB962C8B-B14F-4D97-AF65-F5344CB8AC3E}">
        <p14:creationId xmlns:p14="http://schemas.microsoft.com/office/powerpoint/2010/main" val="26417840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Slid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95A6B-F22C-4928-97E7-F53C920A2757}"/>
              </a:ext>
            </a:extLst>
          </p:cNvPr>
          <p:cNvSpPr>
            <a:spLocks noGrp="1"/>
          </p:cNvSpPr>
          <p:nvPr>
            <p:ph type="ctrTitle" hasCustomPrompt="1"/>
          </p:nvPr>
        </p:nvSpPr>
        <p:spPr>
          <a:xfrm>
            <a:off x="7388999" y="1439999"/>
            <a:ext cx="4084199" cy="1407975"/>
          </a:xfrm>
        </p:spPr>
        <p:txBody>
          <a:bodyPr anchor="t" anchorCtr="0">
            <a:noAutofit/>
          </a:bodyPr>
          <a:lstStyle>
            <a:lvl1pPr algn="l">
              <a:lnSpc>
                <a:spcPts val="3600"/>
              </a:lnSpc>
              <a:defRPr sz="3000"/>
            </a:lvl1pPr>
          </a:lstStyle>
          <a:p>
            <a:r>
              <a:rPr lang="nl-NL" dirty="0"/>
              <a:t>Titel presentatie</a:t>
            </a:r>
          </a:p>
        </p:txBody>
      </p:sp>
      <p:sp>
        <p:nvSpPr>
          <p:cNvPr id="3" name="Subtitle 2">
            <a:extLst>
              <a:ext uri="{FF2B5EF4-FFF2-40B4-BE49-F238E27FC236}">
                <a16:creationId xmlns:a16="http://schemas.microsoft.com/office/drawing/2014/main" id="{04EA9785-0BE8-4AA8-B987-74DD507D39C0}"/>
              </a:ext>
            </a:extLst>
          </p:cNvPr>
          <p:cNvSpPr>
            <a:spLocks noGrp="1"/>
          </p:cNvSpPr>
          <p:nvPr>
            <p:ph type="subTitle" idx="1" hasCustomPrompt="1"/>
          </p:nvPr>
        </p:nvSpPr>
        <p:spPr>
          <a:xfrm>
            <a:off x="7388998" y="2944814"/>
            <a:ext cx="4084200" cy="1655762"/>
          </a:xfrm>
        </p:spPr>
        <p:txBody>
          <a:bodyPr>
            <a:noAutofit/>
          </a:bodyPr>
          <a:lstStyle>
            <a:lvl1pPr marL="0" indent="0" algn="l">
              <a:buNone/>
              <a:defRPr sz="24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dirty="0"/>
              <a:t>Click </a:t>
            </a:r>
            <a:r>
              <a:rPr lang="nl-NL" dirty="0" err="1"/>
              <a:t>to</a:t>
            </a:r>
            <a:r>
              <a:rPr lang="nl-NL" dirty="0"/>
              <a:t> </a:t>
            </a:r>
            <a:r>
              <a:rPr lang="nl-NL" dirty="0" err="1"/>
              <a:t>edit</a:t>
            </a:r>
            <a:r>
              <a:rPr lang="nl-NL" dirty="0"/>
              <a:t> Master </a:t>
            </a:r>
            <a:r>
              <a:rPr lang="nl-NL" dirty="0" err="1"/>
              <a:t>subtitle</a:t>
            </a:r>
            <a:r>
              <a:rPr lang="nl-NL" dirty="0"/>
              <a:t> </a:t>
            </a:r>
            <a:r>
              <a:rPr lang="nl-NL" dirty="0" err="1"/>
              <a:t>style</a:t>
            </a:r>
            <a:endParaRPr lang="nl-NL" dirty="0"/>
          </a:p>
        </p:txBody>
      </p:sp>
      <p:sp>
        <p:nvSpPr>
          <p:cNvPr id="11" name="Date Placeholder 10">
            <a:extLst>
              <a:ext uri="{FF2B5EF4-FFF2-40B4-BE49-F238E27FC236}">
                <a16:creationId xmlns:a16="http://schemas.microsoft.com/office/drawing/2014/main" id="{0D4718CF-8F37-4596-A731-91EF377AC821}"/>
              </a:ext>
            </a:extLst>
          </p:cNvPr>
          <p:cNvSpPr>
            <a:spLocks noGrp="1"/>
          </p:cNvSpPr>
          <p:nvPr>
            <p:ph type="dt" sz="half" idx="14"/>
          </p:nvPr>
        </p:nvSpPr>
        <p:spPr>
          <a:xfrm>
            <a:off x="7388998" y="5898960"/>
            <a:ext cx="1860002" cy="239040"/>
          </a:xfrm>
        </p:spPr>
        <p:txBody>
          <a:bodyPr anchor="b" anchorCtr="0">
            <a:noAutofit/>
          </a:bodyPr>
          <a:lstStyle>
            <a:lvl1pPr>
              <a:lnSpc>
                <a:spcPts val="2000"/>
              </a:lnSpc>
              <a:defRPr sz="1600"/>
            </a:lvl1pPr>
          </a:lstStyle>
          <a:p>
            <a:fld id="{4AC35D69-285A-494D-BE3C-024FE95F852D}" type="datetime4">
              <a:rPr lang="nl-NL" smtClean="0"/>
              <a:t>17 november 2023</a:t>
            </a:fld>
            <a:endParaRPr lang="nl-NL" dirty="0"/>
          </a:p>
        </p:txBody>
      </p:sp>
      <p:sp>
        <p:nvSpPr>
          <p:cNvPr id="13" name="Footer Placeholder 12">
            <a:extLst>
              <a:ext uri="{FF2B5EF4-FFF2-40B4-BE49-F238E27FC236}">
                <a16:creationId xmlns:a16="http://schemas.microsoft.com/office/drawing/2014/main" id="{A3D91ED1-CE58-406F-AB1C-C95D658C9076}"/>
              </a:ext>
            </a:extLst>
          </p:cNvPr>
          <p:cNvSpPr>
            <a:spLocks noGrp="1"/>
          </p:cNvSpPr>
          <p:nvPr>
            <p:ph type="ftr" sz="quarter" idx="15"/>
          </p:nvPr>
        </p:nvSpPr>
        <p:spPr>
          <a:xfrm>
            <a:off x="5166000" y="6313492"/>
            <a:ext cx="4084200" cy="184666"/>
          </a:xfrm>
        </p:spPr>
        <p:txBody>
          <a:bodyPr>
            <a:noAutofit/>
          </a:bodyPr>
          <a:lstStyle/>
          <a:p>
            <a:endParaRPr lang="nl-NL" dirty="0"/>
          </a:p>
        </p:txBody>
      </p:sp>
      <p:sp>
        <p:nvSpPr>
          <p:cNvPr id="38" name="Text Placeholder 18">
            <a:extLst>
              <a:ext uri="{FF2B5EF4-FFF2-40B4-BE49-F238E27FC236}">
                <a16:creationId xmlns:a16="http://schemas.microsoft.com/office/drawing/2014/main" id="{ECBD9D8A-2EF0-448A-A790-A722DD82FEEA}"/>
              </a:ext>
            </a:extLst>
          </p:cNvPr>
          <p:cNvSpPr>
            <a:spLocks noGrp="1"/>
          </p:cNvSpPr>
          <p:nvPr>
            <p:ph type="body" sz="quarter" idx="19" hasCustomPrompt="1"/>
          </p:nvPr>
        </p:nvSpPr>
        <p:spPr>
          <a:xfrm>
            <a:off x="718800" y="450000"/>
            <a:ext cx="1598400" cy="540000"/>
          </a:xfrm>
          <a:blipFill dpi="0" rotWithShape="1">
            <a:blip r:embed="rId2">
              <a:extLst>
                <a:ext uri="{28A0092B-C50C-407E-A947-70E740481C1C}">
                  <a14:useLocalDpi xmlns:a14="http://schemas.microsoft.com/office/drawing/2010/main" val="0"/>
                </a:ext>
              </a:extLst>
            </a:blip>
            <a:srcRect/>
            <a:stretch>
              <a:fillRect t="15" b="15"/>
            </a:stretch>
          </a:blipFill>
        </p:spPr>
        <p:txBody>
          <a:bodyPr/>
          <a:lstStyle>
            <a:lvl1pPr>
              <a:buNone/>
              <a:defRPr>
                <a:solidFill>
                  <a:schemeClr val="bg1"/>
                </a:solidFill>
                <a:latin typeface="Arial" panose="020B0604020202020204" pitchFamily="34" charset="0"/>
                <a:cs typeface="Arial" panose="020B0604020202020204" pitchFamily="34" charset="0"/>
              </a:defRPr>
            </a:lvl1pPr>
          </a:lstStyle>
          <a:p>
            <a:pPr lvl="0"/>
            <a:r>
              <a:rPr lang="nl-NL" dirty="0"/>
              <a:t>​</a:t>
            </a:r>
          </a:p>
        </p:txBody>
      </p:sp>
      <p:sp>
        <p:nvSpPr>
          <p:cNvPr id="16" name="Picture Placeholder 15">
            <a:extLst>
              <a:ext uri="{FF2B5EF4-FFF2-40B4-BE49-F238E27FC236}">
                <a16:creationId xmlns:a16="http://schemas.microsoft.com/office/drawing/2014/main" id="{B44BFA09-74CE-48FC-A94C-A46E3F9C4069}"/>
              </a:ext>
            </a:extLst>
          </p:cNvPr>
          <p:cNvSpPr>
            <a:spLocks noGrp="1"/>
          </p:cNvSpPr>
          <p:nvPr>
            <p:ph type="pic" idx="20"/>
          </p:nvPr>
        </p:nvSpPr>
        <p:spPr>
          <a:xfrm>
            <a:off x="0" y="720000"/>
            <a:ext cx="6625080" cy="5418000"/>
          </a:xfrm>
          <a:custGeom>
            <a:avLst/>
            <a:gdLst>
              <a:gd name="connsiteX0" fmla="*/ 2384987 w 6625080"/>
              <a:gd name="connsiteY0" fmla="*/ 5164230 h 5418000"/>
              <a:gd name="connsiteX1" fmla="*/ 3290467 w 6625080"/>
              <a:gd name="connsiteY1" fmla="*/ 5164230 h 5418000"/>
              <a:gd name="connsiteX2" fmla="*/ 4194614 w 6625080"/>
              <a:gd name="connsiteY2" fmla="*/ 5164230 h 5418000"/>
              <a:gd name="connsiteX3" fmla="*/ 4111934 w 6625080"/>
              <a:gd name="connsiteY3" fmla="*/ 5252400 h 5418000"/>
              <a:gd name="connsiteX4" fmla="*/ 3207787 w 6625080"/>
              <a:gd name="connsiteY4" fmla="*/ 5252400 h 5418000"/>
              <a:gd name="connsiteX5" fmla="*/ 2303640 w 6625080"/>
              <a:gd name="connsiteY5" fmla="*/ 5252400 h 5418000"/>
              <a:gd name="connsiteX6" fmla="*/ 2534345 w 6625080"/>
              <a:gd name="connsiteY6" fmla="*/ 4996836 h 5418000"/>
              <a:gd name="connsiteX7" fmla="*/ 3439826 w 6625080"/>
              <a:gd name="connsiteY7" fmla="*/ 4996836 h 5418000"/>
              <a:gd name="connsiteX8" fmla="*/ 4346640 w 6625080"/>
              <a:gd name="connsiteY8" fmla="*/ 4996836 h 5418000"/>
              <a:gd name="connsiteX9" fmla="*/ 4263960 w 6625080"/>
              <a:gd name="connsiteY9" fmla="*/ 5088839 h 5418000"/>
              <a:gd name="connsiteX10" fmla="*/ 3357146 w 6625080"/>
              <a:gd name="connsiteY10" fmla="*/ 5088839 h 5418000"/>
              <a:gd name="connsiteX11" fmla="*/ 2451665 w 6625080"/>
              <a:gd name="connsiteY11" fmla="*/ 5088839 h 5418000"/>
              <a:gd name="connsiteX12" fmla="*/ 6624000 w 6625080"/>
              <a:gd name="connsiteY12" fmla="*/ 719999 h 5418000"/>
              <a:gd name="connsiteX13" fmla="*/ 6625080 w 6625080"/>
              <a:gd name="connsiteY13" fmla="*/ 719999 h 5418000"/>
              <a:gd name="connsiteX14" fmla="*/ 6625080 w 6625080"/>
              <a:gd name="connsiteY14" fmla="*/ 4919525 h 5418000"/>
              <a:gd name="connsiteX15" fmla="*/ 1862580 w 6625080"/>
              <a:gd name="connsiteY15" fmla="*/ 4919525 h 5418000"/>
              <a:gd name="connsiteX16" fmla="*/ 1497455 w 6625080"/>
              <a:gd name="connsiteY16" fmla="*/ 5325925 h 5418000"/>
              <a:gd name="connsiteX17" fmla="*/ 3138930 w 6625080"/>
              <a:gd name="connsiteY17" fmla="*/ 5325925 h 5418000"/>
              <a:gd name="connsiteX18" fmla="*/ 4045393 w 6625080"/>
              <a:gd name="connsiteY18" fmla="*/ 5325925 h 5418000"/>
              <a:gd name="connsiteX19" fmla="*/ 3962843 w 6625080"/>
              <a:gd name="connsiteY19" fmla="*/ 5418000 h 5418000"/>
              <a:gd name="connsiteX20" fmla="*/ 1054543 w 6625080"/>
              <a:gd name="connsiteY20" fmla="*/ 5418000 h 5418000"/>
              <a:gd name="connsiteX21" fmla="*/ 1503805 w 6625080"/>
              <a:gd name="connsiteY21" fmla="*/ 4919525 h 5418000"/>
              <a:gd name="connsiteX22" fmla="*/ 1291080 w 6625080"/>
              <a:gd name="connsiteY22" fmla="*/ 4919525 h 5418000"/>
              <a:gd name="connsiteX23" fmla="*/ 841818 w 6625080"/>
              <a:gd name="connsiteY23" fmla="*/ 5418000 h 5418000"/>
              <a:gd name="connsiteX24" fmla="*/ 0 w 6625080"/>
              <a:gd name="connsiteY24" fmla="*/ 5418000 h 5418000"/>
              <a:gd name="connsiteX25" fmla="*/ 0 w 6625080"/>
              <a:gd name="connsiteY25" fmla="*/ 5170350 h 5418000"/>
              <a:gd name="connsiteX26" fmla="*/ 851343 w 6625080"/>
              <a:gd name="connsiteY26" fmla="*/ 5170350 h 5418000"/>
              <a:gd name="connsiteX27" fmla="*/ 987868 w 6625080"/>
              <a:gd name="connsiteY27" fmla="*/ 5021125 h 5418000"/>
              <a:gd name="connsiteX28" fmla="*/ 0 w 6625080"/>
              <a:gd name="connsiteY28" fmla="*/ 5021125 h 5418000"/>
              <a:gd name="connsiteX29" fmla="*/ 0 w 6625080"/>
              <a:gd name="connsiteY29" fmla="*/ 720725 h 5418000"/>
              <a:gd name="connsiteX30" fmla="*/ 3304860 w 6625080"/>
              <a:gd name="connsiteY30" fmla="*/ 720725 h 5418000"/>
              <a:gd name="connsiteX31" fmla="*/ 6624000 w 6625080"/>
              <a:gd name="connsiteY31" fmla="*/ 720725 h 5418000"/>
              <a:gd name="connsiteX32" fmla="*/ 3304860 w 6625080"/>
              <a:gd name="connsiteY32" fmla="*/ 0 h 5418000"/>
              <a:gd name="connsiteX33" fmla="*/ 6625080 w 6625080"/>
              <a:gd name="connsiteY33" fmla="*/ 0 h 5418000"/>
              <a:gd name="connsiteX34" fmla="*/ 6625080 w 6625080"/>
              <a:gd name="connsiteY34" fmla="*/ 358706 h 5418000"/>
              <a:gd name="connsiteX35" fmla="*/ 6558405 w 6625080"/>
              <a:gd name="connsiteY35" fmla="*/ 358706 h 5418000"/>
              <a:gd name="connsiteX36" fmla="*/ 6558405 w 6625080"/>
              <a:gd name="connsiteY36" fmla="*/ 358775 h 5418000"/>
              <a:gd name="connsiteX37" fmla="*/ 3304860 w 6625080"/>
              <a:gd name="connsiteY37" fmla="*/ 358775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625080" h="5418000">
                <a:moveTo>
                  <a:pt x="2384987" y="5164230"/>
                </a:moveTo>
                <a:lnTo>
                  <a:pt x="3290467" y="5164230"/>
                </a:lnTo>
                <a:lnTo>
                  <a:pt x="4194614" y="5164230"/>
                </a:lnTo>
                <a:lnTo>
                  <a:pt x="4111934" y="5252400"/>
                </a:lnTo>
                <a:lnTo>
                  <a:pt x="3207787" y="5252400"/>
                </a:lnTo>
                <a:lnTo>
                  <a:pt x="2303640" y="5252400"/>
                </a:lnTo>
                <a:close/>
                <a:moveTo>
                  <a:pt x="2534345" y="4996836"/>
                </a:moveTo>
                <a:lnTo>
                  <a:pt x="3439826" y="4996836"/>
                </a:lnTo>
                <a:lnTo>
                  <a:pt x="4346640" y="4996836"/>
                </a:lnTo>
                <a:lnTo>
                  <a:pt x="4263960" y="5088839"/>
                </a:lnTo>
                <a:lnTo>
                  <a:pt x="3357146" y="5088839"/>
                </a:lnTo>
                <a:lnTo>
                  <a:pt x="2451665" y="5088839"/>
                </a:lnTo>
                <a:close/>
                <a:moveTo>
                  <a:pt x="6624000" y="719999"/>
                </a:moveTo>
                <a:lnTo>
                  <a:pt x="6625080" y="719999"/>
                </a:lnTo>
                <a:lnTo>
                  <a:pt x="6625080" y="4919525"/>
                </a:lnTo>
                <a:lnTo>
                  <a:pt x="1862580" y="4919525"/>
                </a:lnTo>
                <a:lnTo>
                  <a:pt x="1497455" y="5325925"/>
                </a:lnTo>
                <a:lnTo>
                  <a:pt x="3138930" y="5325925"/>
                </a:lnTo>
                <a:lnTo>
                  <a:pt x="4045393" y="5325925"/>
                </a:lnTo>
                <a:lnTo>
                  <a:pt x="3962843" y="5418000"/>
                </a:lnTo>
                <a:lnTo>
                  <a:pt x="1054543" y="5418000"/>
                </a:lnTo>
                <a:lnTo>
                  <a:pt x="1503805" y="4919525"/>
                </a:lnTo>
                <a:lnTo>
                  <a:pt x="1291080" y="4919525"/>
                </a:lnTo>
                <a:lnTo>
                  <a:pt x="841818" y="5418000"/>
                </a:lnTo>
                <a:lnTo>
                  <a:pt x="0" y="5418000"/>
                </a:lnTo>
                <a:lnTo>
                  <a:pt x="0" y="5170350"/>
                </a:lnTo>
                <a:lnTo>
                  <a:pt x="851343" y="5170350"/>
                </a:lnTo>
                <a:lnTo>
                  <a:pt x="987868" y="5021125"/>
                </a:lnTo>
                <a:lnTo>
                  <a:pt x="0" y="5021125"/>
                </a:lnTo>
                <a:lnTo>
                  <a:pt x="0" y="720725"/>
                </a:lnTo>
                <a:lnTo>
                  <a:pt x="3304860" y="720725"/>
                </a:lnTo>
                <a:lnTo>
                  <a:pt x="6624000" y="720725"/>
                </a:lnTo>
                <a:close/>
                <a:moveTo>
                  <a:pt x="3304860" y="0"/>
                </a:moveTo>
                <a:lnTo>
                  <a:pt x="6625080" y="0"/>
                </a:lnTo>
                <a:lnTo>
                  <a:pt x="6625080" y="358706"/>
                </a:lnTo>
                <a:lnTo>
                  <a:pt x="6558405" y="358706"/>
                </a:lnTo>
                <a:lnTo>
                  <a:pt x="6558405" y="358775"/>
                </a:lnTo>
                <a:lnTo>
                  <a:pt x="3304860" y="358775"/>
                </a:lnTo>
                <a:close/>
              </a:path>
            </a:pathLst>
          </a:custGeom>
          <a:solidFill>
            <a:schemeClr val="accent1"/>
          </a:solidFill>
        </p:spPr>
        <p:txBody>
          <a:bodyPr wrap="square" lIns="180000" tIns="1080000">
            <a:noAutofit/>
          </a:bodyPr>
          <a:lstStyle>
            <a:lvl1pPr marL="0" indent="0" algn="ctr">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dirty="0"/>
              <a:t>Click icon </a:t>
            </a:r>
            <a:r>
              <a:rPr lang="nl-NL" dirty="0" err="1"/>
              <a:t>to</a:t>
            </a:r>
            <a:r>
              <a:rPr lang="nl-NL" dirty="0"/>
              <a:t> </a:t>
            </a:r>
            <a:r>
              <a:rPr lang="nl-NL" dirty="0" err="1"/>
              <a:t>add</a:t>
            </a:r>
            <a:r>
              <a:rPr lang="nl-NL" dirty="0"/>
              <a:t> picture</a:t>
            </a:r>
          </a:p>
        </p:txBody>
      </p:sp>
    </p:spTree>
    <p:extLst>
      <p:ext uri="{BB962C8B-B14F-4D97-AF65-F5344CB8AC3E}">
        <p14:creationId xmlns:p14="http://schemas.microsoft.com/office/powerpoint/2010/main" val="1653305640"/>
      </p:ext>
    </p:extLst>
  </p:cSld>
  <p:clrMapOvr>
    <a:masterClrMapping/>
  </p:clrMapOvr>
  <p:hf hdr="0" ftr="0"/>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a:extLst>
              <a:ext uri="{FF2B5EF4-FFF2-40B4-BE49-F238E27FC236}">
                <a16:creationId xmlns:a16="http://schemas.microsoft.com/office/drawing/2014/main" id="{E8667B7D-C81B-4787-97D3-4E7FEB2D0752}"/>
              </a:ext>
            </a:extLst>
          </p:cNvPr>
          <p:cNvSpPr>
            <a:spLocks noGrp="1"/>
          </p:cNvSpPr>
          <p:nvPr>
            <p:ph type="dt" sz="half" idx="10"/>
          </p:nvPr>
        </p:nvSpPr>
        <p:spPr/>
        <p:txBody>
          <a:bodyPr/>
          <a:lstStyle/>
          <a:p>
            <a:fld id="{A6F3D20A-8421-461C-840C-3E26391D64D6}" type="datetime1">
              <a:rPr lang="nl-NL" smtClean="0"/>
              <a:t>17-11-2023</a:t>
            </a:fld>
            <a:endParaRPr lang="nl-NL" dirty="0"/>
          </a:p>
        </p:txBody>
      </p:sp>
      <p:sp>
        <p:nvSpPr>
          <p:cNvPr id="9" name="Footer Placeholder 8">
            <a:extLst>
              <a:ext uri="{FF2B5EF4-FFF2-40B4-BE49-F238E27FC236}">
                <a16:creationId xmlns:a16="http://schemas.microsoft.com/office/drawing/2014/main" id="{EA7BA4D1-ED95-42F7-A012-8D75EED467A4}"/>
              </a:ext>
            </a:extLst>
          </p:cNvPr>
          <p:cNvSpPr>
            <a:spLocks noGrp="1"/>
          </p:cNvSpPr>
          <p:nvPr>
            <p:ph type="ftr" sz="quarter" idx="11"/>
          </p:nvPr>
        </p:nvSpPr>
        <p:spPr/>
        <p:txBody>
          <a:bodyPr/>
          <a:lstStyle/>
          <a:p>
            <a:endParaRPr lang="nl-NL" dirty="0"/>
          </a:p>
        </p:txBody>
      </p:sp>
      <p:sp>
        <p:nvSpPr>
          <p:cNvPr id="10" name="Slide Number Placeholder 9">
            <a:extLst>
              <a:ext uri="{FF2B5EF4-FFF2-40B4-BE49-F238E27FC236}">
                <a16:creationId xmlns:a16="http://schemas.microsoft.com/office/drawing/2014/main" id="{3940DFD2-98A4-4CFB-B03A-34C1E72A10A6}"/>
              </a:ext>
            </a:extLst>
          </p:cNvPr>
          <p:cNvSpPr>
            <a:spLocks noGrp="1"/>
          </p:cNvSpPr>
          <p:nvPr>
            <p:ph type="sldNum" sz="quarter" idx="12"/>
          </p:nvPr>
        </p:nvSpPr>
        <p:spPr/>
        <p:txBody>
          <a:bodyPr/>
          <a:lstStyle/>
          <a:p>
            <a:fld id="{1D2905CD-A785-4833-94E7-D17803B76E7A}" type="slidenum">
              <a:rPr lang="nl-NL" smtClean="0"/>
              <a:t>‹#›</a:t>
            </a:fld>
            <a:endParaRPr lang="nl-NL" dirty="0"/>
          </a:p>
        </p:txBody>
      </p:sp>
    </p:spTree>
    <p:extLst>
      <p:ext uri="{BB962C8B-B14F-4D97-AF65-F5344CB8AC3E}">
        <p14:creationId xmlns:p14="http://schemas.microsoft.com/office/powerpoint/2010/main" val="21306781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Kolommen Grij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p:txBody>
          <a:bodyPr/>
          <a:lstStyle/>
          <a:p>
            <a:r>
              <a:rPr lang="nl-NL" dirty="0"/>
              <a:t>Eén tekstkolom met kadertekst grijs</a:t>
            </a:r>
          </a:p>
        </p:txBody>
      </p:sp>
      <p:sp>
        <p:nvSpPr>
          <p:cNvPr id="7" name="Date Placeholder 6">
            <a:extLst>
              <a:ext uri="{FF2B5EF4-FFF2-40B4-BE49-F238E27FC236}">
                <a16:creationId xmlns:a16="http://schemas.microsoft.com/office/drawing/2014/main" id="{81E4E847-DC09-4F2C-8D48-415A7994D071}"/>
              </a:ext>
            </a:extLst>
          </p:cNvPr>
          <p:cNvSpPr>
            <a:spLocks noGrp="1"/>
          </p:cNvSpPr>
          <p:nvPr>
            <p:ph type="dt" sz="half" idx="10"/>
          </p:nvPr>
        </p:nvSpPr>
        <p:spPr/>
        <p:txBody>
          <a:bodyPr/>
          <a:lstStyle/>
          <a:p>
            <a:fld id="{7570CBA3-8882-45D4-8712-EB14713C8274}" type="datetime1">
              <a:rPr lang="nl-NL" smtClean="0"/>
              <a:t>17-11-2023</a:t>
            </a:fld>
            <a:endParaRPr lang="nl-NL" dirty="0"/>
          </a:p>
        </p:txBody>
      </p:sp>
      <p:sp>
        <p:nvSpPr>
          <p:cNvPr id="8" name="Footer Placeholder 7">
            <a:extLst>
              <a:ext uri="{FF2B5EF4-FFF2-40B4-BE49-F238E27FC236}">
                <a16:creationId xmlns:a16="http://schemas.microsoft.com/office/drawing/2014/main" id="{95D37AE1-6F6A-49EA-9B7A-3E9C6083DE6F}"/>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41542389-A0E7-48DC-B8EA-25057674BD26}"/>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10" name="Tijdelijke aanduiding voor tekst 9">
            <a:extLst>
              <a:ext uri="{FF2B5EF4-FFF2-40B4-BE49-F238E27FC236}">
                <a16:creationId xmlns:a16="http://schemas.microsoft.com/office/drawing/2014/main" id="{616B2CF5-0BBC-4A72-9E0A-B342E94763F7}"/>
              </a:ext>
            </a:extLst>
          </p:cNvPr>
          <p:cNvSpPr>
            <a:spLocks noGrp="1"/>
          </p:cNvSpPr>
          <p:nvPr>
            <p:ph type="body" sz="quarter" idx="13"/>
          </p:nvPr>
        </p:nvSpPr>
        <p:spPr>
          <a:xfrm>
            <a:off x="718800" y="1727276"/>
            <a:ext cx="6305888" cy="441000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2" name="Tijdelijke aanduiding voor tekst 11">
            <a:extLst>
              <a:ext uri="{FF2B5EF4-FFF2-40B4-BE49-F238E27FC236}">
                <a16:creationId xmlns:a16="http://schemas.microsoft.com/office/drawing/2014/main" id="{0DAEA2DF-7D29-42D1-8FB5-BB1885DF7515}"/>
              </a:ext>
            </a:extLst>
          </p:cNvPr>
          <p:cNvSpPr>
            <a:spLocks noGrp="1"/>
          </p:cNvSpPr>
          <p:nvPr>
            <p:ph type="body" sz="quarter" idx="14"/>
          </p:nvPr>
        </p:nvSpPr>
        <p:spPr>
          <a:xfrm>
            <a:off x="7388999" y="1727200"/>
            <a:ext cx="4083001" cy="4410075"/>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267854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Kolommen Oranj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p:txBody>
          <a:bodyPr/>
          <a:lstStyle/>
          <a:p>
            <a:r>
              <a:rPr lang="nl-NL" dirty="0"/>
              <a:t>Eén tekstkolom met kadertekst oranje</a:t>
            </a:r>
          </a:p>
        </p:txBody>
      </p:sp>
      <p:sp>
        <p:nvSpPr>
          <p:cNvPr id="4" name="Date Placeholder 3">
            <a:extLst>
              <a:ext uri="{FF2B5EF4-FFF2-40B4-BE49-F238E27FC236}">
                <a16:creationId xmlns:a16="http://schemas.microsoft.com/office/drawing/2014/main" id="{86EE1635-D631-47B6-B3B9-9121D0B0E8CF}"/>
              </a:ext>
            </a:extLst>
          </p:cNvPr>
          <p:cNvSpPr>
            <a:spLocks noGrp="1"/>
          </p:cNvSpPr>
          <p:nvPr>
            <p:ph type="dt" sz="half" idx="10"/>
          </p:nvPr>
        </p:nvSpPr>
        <p:spPr/>
        <p:txBody>
          <a:bodyPr/>
          <a:lstStyle/>
          <a:p>
            <a:fld id="{F2BC29DE-F42C-4D1D-BCF2-EA48AAA3B23A}" type="datetime1">
              <a:rPr lang="nl-NL" smtClean="0"/>
              <a:t>17-11-2023</a:t>
            </a:fld>
            <a:endParaRPr lang="nl-NL" dirty="0"/>
          </a:p>
        </p:txBody>
      </p:sp>
      <p:sp>
        <p:nvSpPr>
          <p:cNvPr id="5" name="Footer Placeholder 4">
            <a:extLst>
              <a:ext uri="{FF2B5EF4-FFF2-40B4-BE49-F238E27FC236}">
                <a16:creationId xmlns:a16="http://schemas.microsoft.com/office/drawing/2014/main" id="{E24EDB67-237A-4A34-93FD-E1AFBD216738}"/>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65A65601-5FA5-4DED-8E68-C65F68585384}"/>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2612EE11-C77A-4203-A85D-C37518DABA41}"/>
              </a:ext>
            </a:extLst>
          </p:cNvPr>
          <p:cNvSpPr>
            <a:spLocks noGrp="1"/>
          </p:cNvSpPr>
          <p:nvPr>
            <p:ph type="body" sz="quarter" idx="13"/>
          </p:nvPr>
        </p:nvSpPr>
        <p:spPr>
          <a:xfrm>
            <a:off x="718800" y="1728788"/>
            <a:ext cx="6305888"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 name="Tijdelijke aanduiding voor tekst 9">
            <a:extLst>
              <a:ext uri="{FF2B5EF4-FFF2-40B4-BE49-F238E27FC236}">
                <a16:creationId xmlns:a16="http://schemas.microsoft.com/office/drawing/2014/main" id="{C81BDE52-8F2C-4647-A1AC-A8B4062D3291}"/>
              </a:ext>
            </a:extLst>
          </p:cNvPr>
          <p:cNvSpPr>
            <a:spLocks noGrp="1"/>
          </p:cNvSpPr>
          <p:nvPr>
            <p:ph type="body" sz="quarter" idx="14"/>
          </p:nvPr>
        </p:nvSpPr>
        <p:spPr>
          <a:xfrm>
            <a:off x="7388225" y="1727200"/>
            <a:ext cx="4083775" cy="4410075"/>
          </a:xfrm>
          <a:solidFill>
            <a:schemeClr val="accent1"/>
          </a:solidFill>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42366645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el en 2 Kolommen">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903FD00-35ED-421C-A2B2-F0905F979A56}"/>
              </a:ext>
            </a:extLst>
          </p:cNvPr>
          <p:cNvSpPr>
            <a:spLocks noGrp="1"/>
          </p:cNvSpPr>
          <p:nvPr>
            <p:ph type="title" hasCustomPrompt="1"/>
          </p:nvPr>
        </p:nvSpPr>
        <p:spPr>
          <a:xfrm>
            <a:off x="718800" y="720000"/>
            <a:ext cx="8531400" cy="1008000"/>
          </a:xfrm>
        </p:spPr>
        <p:txBody>
          <a:bodyPr/>
          <a:lstStyle>
            <a:lvl1pPr>
              <a:defRPr/>
            </a:lvl1pPr>
          </a:lstStyle>
          <a:p>
            <a:r>
              <a:rPr lang="nl-NL" dirty="0"/>
              <a:t>Twee tekst kolommen</a:t>
            </a:r>
          </a:p>
        </p:txBody>
      </p:sp>
      <p:sp>
        <p:nvSpPr>
          <p:cNvPr id="2" name="Date Placeholder 1">
            <a:extLst>
              <a:ext uri="{FF2B5EF4-FFF2-40B4-BE49-F238E27FC236}">
                <a16:creationId xmlns:a16="http://schemas.microsoft.com/office/drawing/2014/main" id="{D1D6A664-CBE2-4610-A72F-C72F2C6D4EE0}"/>
              </a:ext>
            </a:extLst>
          </p:cNvPr>
          <p:cNvSpPr>
            <a:spLocks noGrp="1"/>
          </p:cNvSpPr>
          <p:nvPr>
            <p:ph type="dt" sz="half" idx="14"/>
          </p:nvPr>
        </p:nvSpPr>
        <p:spPr/>
        <p:txBody>
          <a:bodyPr/>
          <a:lstStyle/>
          <a:p>
            <a:fld id="{D0878BF9-2962-4269-BE24-6391C5AAAF30}" type="datetime1">
              <a:rPr lang="nl-NL" smtClean="0"/>
              <a:t>17-11-2023</a:t>
            </a:fld>
            <a:endParaRPr lang="nl-NL" dirty="0"/>
          </a:p>
        </p:txBody>
      </p:sp>
      <p:sp>
        <p:nvSpPr>
          <p:cNvPr id="4" name="Footer Placeholder 3">
            <a:extLst>
              <a:ext uri="{FF2B5EF4-FFF2-40B4-BE49-F238E27FC236}">
                <a16:creationId xmlns:a16="http://schemas.microsoft.com/office/drawing/2014/main" id="{885DA5C7-0464-4E32-95C9-13086F8DDB99}"/>
              </a:ext>
            </a:extLst>
          </p:cNvPr>
          <p:cNvSpPr>
            <a:spLocks noGrp="1"/>
          </p:cNvSpPr>
          <p:nvPr>
            <p:ph type="ftr" sz="quarter" idx="15"/>
          </p:nvPr>
        </p:nvSpPr>
        <p:spPr/>
        <p:txBody>
          <a:bodyPr/>
          <a:lstStyle/>
          <a:p>
            <a:endParaRPr lang="nl-NL" dirty="0"/>
          </a:p>
        </p:txBody>
      </p:sp>
      <p:sp>
        <p:nvSpPr>
          <p:cNvPr id="5" name="Slide Number Placeholder 4">
            <a:extLst>
              <a:ext uri="{FF2B5EF4-FFF2-40B4-BE49-F238E27FC236}">
                <a16:creationId xmlns:a16="http://schemas.microsoft.com/office/drawing/2014/main" id="{C506FDF3-EA71-4561-A756-4916817092D0}"/>
              </a:ext>
            </a:extLst>
          </p:cNvPr>
          <p:cNvSpPr>
            <a:spLocks noGrp="1"/>
          </p:cNvSpPr>
          <p:nvPr>
            <p:ph type="sldNum" sz="quarter" idx="16"/>
          </p:nvPr>
        </p:nvSpPr>
        <p:spPr/>
        <p:txBody>
          <a:bodyPr/>
          <a:lstStyle/>
          <a:p>
            <a:fld id="{1D2905CD-A785-4833-94E7-D17803B76E7A}" type="slidenum">
              <a:rPr lang="nl-NL" smtClean="0"/>
              <a:t>‹#›</a:t>
            </a:fld>
            <a:endParaRPr lang="nl-NL" dirty="0"/>
          </a:p>
        </p:txBody>
      </p:sp>
      <p:sp>
        <p:nvSpPr>
          <p:cNvPr id="8" name="Tijdelijke aanduiding voor tekst 7">
            <a:extLst>
              <a:ext uri="{FF2B5EF4-FFF2-40B4-BE49-F238E27FC236}">
                <a16:creationId xmlns:a16="http://schemas.microsoft.com/office/drawing/2014/main" id="{2AAED2C0-2EFC-44B9-B528-A5ABA24AF7C0}"/>
              </a:ext>
            </a:extLst>
          </p:cNvPr>
          <p:cNvSpPr>
            <a:spLocks noGrp="1"/>
          </p:cNvSpPr>
          <p:nvPr>
            <p:ph type="body" sz="quarter" idx="17"/>
          </p:nvPr>
        </p:nvSpPr>
        <p:spPr>
          <a:xfrm>
            <a:off x="718313" y="1728788"/>
            <a:ext cx="40680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0" name="Tijdelijke aanduiding voor tekst 9">
            <a:extLst>
              <a:ext uri="{FF2B5EF4-FFF2-40B4-BE49-F238E27FC236}">
                <a16:creationId xmlns:a16="http://schemas.microsoft.com/office/drawing/2014/main" id="{8731FC5B-B61A-47B1-ACBD-1C453300EA8D}"/>
              </a:ext>
            </a:extLst>
          </p:cNvPr>
          <p:cNvSpPr>
            <a:spLocks noGrp="1"/>
          </p:cNvSpPr>
          <p:nvPr>
            <p:ph type="body" sz="quarter" idx="18"/>
          </p:nvPr>
        </p:nvSpPr>
        <p:spPr>
          <a:xfrm>
            <a:off x="5181601" y="1728788"/>
            <a:ext cx="4068000" cy="4408487"/>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4066726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2 Kolommen Blauw">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2599AE-CA62-4CE6-A9E6-09D6E288BAFC}"/>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pic>
        <p:nvPicPr>
          <p:cNvPr id="5" name="Picture 4">
            <a:extLst>
              <a:ext uri="{FF2B5EF4-FFF2-40B4-BE49-F238E27FC236}">
                <a16:creationId xmlns:a16="http://schemas.microsoft.com/office/drawing/2014/main" id="{4BEB0041-3913-44D0-AF56-3F3016953A28}"/>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0"/>
            <a:ext cx="2415600" cy="399823"/>
          </a:xfrm>
          <a:prstGeom prst="rect">
            <a:avLst/>
          </a:prstGeom>
        </p:spPr>
      </p:pic>
      <p:pic>
        <p:nvPicPr>
          <p:cNvPr id="6" name="Picture 5">
            <a:extLst>
              <a:ext uri="{FF2B5EF4-FFF2-40B4-BE49-F238E27FC236}">
                <a16:creationId xmlns:a16="http://schemas.microsoft.com/office/drawing/2014/main" id="{029055A8-B4F1-40F0-BF95-A83F4E041010}"/>
              </a:ext>
            </a:extLst>
          </p:cNvPr>
          <p:cNvPicPr>
            <a:picLocks noChangeAspect="1"/>
          </p:cNvPicPr>
          <p:nvPr userDrawn="1"/>
        </p:nvPicPr>
        <p:blipFill>
          <a:blip r:embed="rId3" cstate="hqprint">
            <a:extLst>
              <a:ext uri="{28A0092B-C50C-407E-A947-70E740481C1C}">
                <a14:useLocalDpi xmlns:a14="http://schemas.microsoft.com/office/drawing/2010/main" val="0"/>
              </a:ext>
            </a:extLst>
          </a:blip>
          <a:srcRect/>
          <a:stretch/>
        </p:blipFill>
        <p:spPr>
          <a:xfrm>
            <a:off x="720109" y="6354000"/>
            <a:ext cx="852982" cy="288161"/>
          </a:xfrm>
          <a:prstGeom prst="rect">
            <a:avLst/>
          </a:prstGeom>
        </p:spPr>
      </p:pic>
      <p:sp>
        <p:nvSpPr>
          <p:cNvPr id="7" name="Title 6">
            <a:extLst>
              <a:ext uri="{FF2B5EF4-FFF2-40B4-BE49-F238E27FC236}">
                <a16:creationId xmlns:a16="http://schemas.microsoft.com/office/drawing/2014/main" id="{2903FD00-35ED-421C-A2B2-F0905F979A56}"/>
              </a:ext>
            </a:extLst>
          </p:cNvPr>
          <p:cNvSpPr>
            <a:spLocks noGrp="1"/>
          </p:cNvSpPr>
          <p:nvPr>
            <p:ph type="title" hasCustomPrompt="1"/>
          </p:nvPr>
        </p:nvSpPr>
        <p:spPr>
          <a:xfrm>
            <a:off x="718800" y="720000"/>
            <a:ext cx="8531400" cy="1008000"/>
          </a:xfrm>
        </p:spPr>
        <p:txBody>
          <a:bodyPr/>
          <a:lstStyle>
            <a:lvl1pPr>
              <a:defRPr>
                <a:solidFill>
                  <a:schemeClr val="bg1"/>
                </a:solidFill>
              </a:defRPr>
            </a:lvl1pPr>
          </a:lstStyle>
          <a:p>
            <a:r>
              <a:rPr lang="nl-NL" dirty="0"/>
              <a:t>Twee tekst kolommen blauwe ondergrond</a:t>
            </a:r>
          </a:p>
        </p:txBody>
      </p:sp>
      <p:sp>
        <p:nvSpPr>
          <p:cNvPr id="2" name="Date Placeholder 1">
            <a:extLst>
              <a:ext uri="{FF2B5EF4-FFF2-40B4-BE49-F238E27FC236}">
                <a16:creationId xmlns:a16="http://schemas.microsoft.com/office/drawing/2014/main" id="{1648B6A4-AE9F-458E-A8D9-9190343B4900}"/>
              </a:ext>
            </a:extLst>
          </p:cNvPr>
          <p:cNvSpPr>
            <a:spLocks noGrp="1"/>
          </p:cNvSpPr>
          <p:nvPr>
            <p:ph type="dt" sz="half" idx="15"/>
          </p:nvPr>
        </p:nvSpPr>
        <p:spPr/>
        <p:txBody>
          <a:bodyPr/>
          <a:lstStyle/>
          <a:p>
            <a:fld id="{291B3DDF-CF72-4497-8FFF-7418AC10D80D}" type="datetime1">
              <a:rPr lang="nl-NL" smtClean="0"/>
              <a:t>17-11-2023</a:t>
            </a:fld>
            <a:endParaRPr lang="nl-NL" dirty="0"/>
          </a:p>
        </p:txBody>
      </p:sp>
      <p:sp>
        <p:nvSpPr>
          <p:cNvPr id="8" name="Footer Placeholder 7">
            <a:extLst>
              <a:ext uri="{FF2B5EF4-FFF2-40B4-BE49-F238E27FC236}">
                <a16:creationId xmlns:a16="http://schemas.microsoft.com/office/drawing/2014/main" id="{B387989F-7241-4556-939D-B027F53D55AC}"/>
              </a:ext>
            </a:extLst>
          </p:cNvPr>
          <p:cNvSpPr>
            <a:spLocks noGrp="1"/>
          </p:cNvSpPr>
          <p:nvPr>
            <p:ph type="ftr" sz="quarter" idx="16"/>
          </p:nvPr>
        </p:nvSpPr>
        <p:spPr/>
        <p:txBody>
          <a:bodyPr/>
          <a:lstStyle/>
          <a:p>
            <a:endParaRPr lang="nl-NL" dirty="0"/>
          </a:p>
        </p:txBody>
      </p:sp>
      <p:sp>
        <p:nvSpPr>
          <p:cNvPr id="9" name="Slide Number Placeholder 8">
            <a:extLst>
              <a:ext uri="{FF2B5EF4-FFF2-40B4-BE49-F238E27FC236}">
                <a16:creationId xmlns:a16="http://schemas.microsoft.com/office/drawing/2014/main" id="{C26BFFE1-1752-4725-955A-B508005AB0D1}"/>
              </a:ext>
            </a:extLst>
          </p:cNvPr>
          <p:cNvSpPr>
            <a:spLocks noGrp="1"/>
          </p:cNvSpPr>
          <p:nvPr>
            <p:ph type="sldNum" sz="quarter" idx="17"/>
          </p:nvPr>
        </p:nvSpPr>
        <p:spPr/>
        <p:txBody>
          <a:bodyPr/>
          <a:lstStyle>
            <a:lvl1pPr>
              <a:defRPr>
                <a:solidFill>
                  <a:schemeClr val="bg1"/>
                </a:solidFill>
              </a:defRPr>
            </a:lvl1pPr>
          </a:lstStyle>
          <a:p>
            <a:fld id="{1D2905CD-A785-4833-94E7-D17803B76E7A}" type="slidenum">
              <a:rPr lang="nl-NL" smtClean="0"/>
              <a:pPr/>
              <a:t>‹#›</a:t>
            </a:fld>
            <a:endParaRPr lang="nl-NL" dirty="0"/>
          </a:p>
        </p:txBody>
      </p:sp>
      <p:sp>
        <p:nvSpPr>
          <p:cNvPr id="11" name="Tijdelijke aanduiding voor tekst 10">
            <a:extLst>
              <a:ext uri="{FF2B5EF4-FFF2-40B4-BE49-F238E27FC236}">
                <a16:creationId xmlns:a16="http://schemas.microsoft.com/office/drawing/2014/main" id="{02A4E14F-D68B-4CF8-94BA-D0B62D1D908C}"/>
              </a:ext>
            </a:extLst>
          </p:cNvPr>
          <p:cNvSpPr>
            <a:spLocks noGrp="1"/>
          </p:cNvSpPr>
          <p:nvPr>
            <p:ph type="body" sz="quarter" idx="18"/>
          </p:nvPr>
        </p:nvSpPr>
        <p:spPr>
          <a:xfrm>
            <a:off x="718313" y="1728788"/>
            <a:ext cx="4068000" cy="4408487"/>
          </a:xfrm>
        </p:spPr>
        <p:txBody>
          <a:bodyPr>
            <a:normAutofit/>
          </a:bodyPr>
          <a:lstStyle>
            <a:lvl1pPr>
              <a:defRPr lang="nl-NL" sz="1600" b="1" kern="1200" dirty="0" smtClean="0">
                <a:solidFill>
                  <a:schemeClr val="bg1"/>
                </a:solidFill>
                <a:latin typeface="+mn-lt"/>
                <a:ea typeface="+mn-ea"/>
                <a:cs typeface="+mn-cs"/>
              </a:defRPr>
            </a:lvl1pPr>
            <a:lvl2pPr>
              <a:defRPr lang="nl-NL" sz="1600" b="1" kern="1200" dirty="0" smtClean="0">
                <a:solidFill>
                  <a:schemeClr val="bg1"/>
                </a:solidFill>
                <a:latin typeface="+mn-lt"/>
                <a:ea typeface="+mn-ea"/>
                <a:cs typeface="+mn-cs"/>
              </a:defRPr>
            </a:lvl2pPr>
            <a:lvl3pPr>
              <a:defRPr lang="nl-NL" sz="1600" b="1" kern="1200" dirty="0" smtClean="0">
                <a:solidFill>
                  <a:schemeClr val="bg1"/>
                </a:solidFill>
                <a:latin typeface="+mn-lt"/>
                <a:ea typeface="+mn-ea"/>
                <a:cs typeface="+mn-cs"/>
              </a:defRPr>
            </a:lvl3pPr>
            <a:lvl4pPr>
              <a:defRPr lang="nl-NL" sz="1600" b="1" kern="1200" dirty="0" smtClean="0">
                <a:solidFill>
                  <a:schemeClr val="bg1"/>
                </a:solidFill>
                <a:latin typeface="+mn-lt"/>
                <a:ea typeface="+mn-ea"/>
                <a:cs typeface="+mn-cs"/>
              </a:defRPr>
            </a:lvl4pPr>
            <a:lvl5pPr>
              <a:defRPr lang="nl-NL" sz="1600" b="1" kern="1200" dirty="0">
                <a:solidFill>
                  <a:schemeClr val="bg1"/>
                </a:solidFill>
                <a:latin typeface="+mn-lt"/>
                <a:ea typeface="+mn-ea"/>
                <a:cs typeface="+mn-cs"/>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13" name="Tijdelijke aanduiding voor tekst 10">
            <a:extLst>
              <a:ext uri="{FF2B5EF4-FFF2-40B4-BE49-F238E27FC236}">
                <a16:creationId xmlns:a16="http://schemas.microsoft.com/office/drawing/2014/main" id="{526DAF8E-2848-4211-ADE0-D22FB2662E41}"/>
              </a:ext>
            </a:extLst>
          </p:cNvPr>
          <p:cNvSpPr>
            <a:spLocks noGrp="1"/>
          </p:cNvSpPr>
          <p:nvPr>
            <p:ph type="body" sz="quarter" idx="19"/>
          </p:nvPr>
        </p:nvSpPr>
        <p:spPr>
          <a:xfrm>
            <a:off x="5165513" y="1728000"/>
            <a:ext cx="4084200" cy="4409275"/>
          </a:xfrm>
        </p:spPr>
        <p:txBody>
          <a:bodyPr>
            <a:normAutofit/>
          </a:bodyPr>
          <a:lstStyle>
            <a:lvl1pPr>
              <a:defRPr lang="nl-NL" sz="1600" b="1" kern="1200" dirty="0" smtClean="0">
                <a:solidFill>
                  <a:schemeClr val="bg1"/>
                </a:solidFill>
                <a:latin typeface="+mn-lt"/>
                <a:ea typeface="+mn-ea"/>
                <a:cs typeface="+mn-cs"/>
              </a:defRPr>
            </a:lvl1pPr>
            <a:lvl2pPr>
              <a:defRPr lang="nl-NL" sz="1600" b="1" kern="1200" dirty="0" smtClean="0">
                <a:solidFill>
                  <a:schemeClr val="bg1"/>
                </a:solidFill>
                <a:latin typeface="+mn-lt"/>
                <a:ea typeface="+mn-ea"/>
                <a:cs typeface="+mn-cs"/>
              </a:defRPr>
            </a:lvl2pPr>
            <a:lvl3pPr>
              <a:defRPr lang="nl-NL" sz="1600" b="1" kern="1200" dirty="0" smtClean="0">
                <a:solidFill>
                  <a:schemeClr val="bg1"/>
                </a:solidFill>
                <a:latin typeface="+mn-lt"/>
                <a:ea typeface="+mn-ea"/>
                <a:cs typeface="+mn-cs"/>
              </a:defRPr>
            </a:lvl3pPr>
            <a:lvl4pPr>
              <a:defRPr lang="nl-NL" sz="1600" b="1" kern="1200" dirty="0" smtClean="0">
                <a:solidFill>
                  <a:schemeClr val="bg1"/>
                </a:solidFill>
                <a:latin typeface="+mn-lt"/>
                <a:ea typeface="+mn-ea"/>
                <a:cs typeface="+mn-cs"/>
              </a:defRPr>
            </a:lvl4pPr>
            <a:lvl5pPr>
              <a:defRPr lang="nl-NL" sz="1600" b="1" kern="1200" dirty="0">
                <a:solidFill>
                  <a:schemeClr val="bg1"/>
                </a:solidFill>
                <a:latin typeface="+mn-lt"/>
                <a:ea typeface="+mn-ea"/>
                <a:cs typeface="+mn-cs"/>
              </a:defRPr>
            </a:lvl5p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871327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2 Kolommen Grij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8DEA9-A874-49B9-A3B2-58E8DB66B3C7}"/>
              </a:ext>
            </a:extLst>
          </p:cNvPr>
          <p:cNvSpPr>
            <a:spLocks noGrp="1"/>
          </p:cNvSpPr>
          <p:nvPr>
            <p:ph type="title" hasCustomPrompt="1"/>
          </p:nvPr>
        </p:nvSpPr>
        <p:spPr/>
        <p:txBody>
          <a:bodyPr/>
          <a:lstStyle>
            <a:lvl1pPr>
              <a:defRPr/>
            </a:lvl1pPr>
          </a:lstStyle>
          <a:p>
            <a:r>
              <a:rPr lang="nl-NL" dirty="0"/>
              <a:t>Voorbeeld opsommingen</a:t>
            </a:r>
          </a:p>
        </p:txBody>
      </p:sp>
      <p:sp>
        <p:nvSpPr>
          <p:cNvPr id="7" name="Date Placeholder 6">
            <a:extLst>
              <a:ext uri="{FF2B5EF4-FFF2-40B4-BE49-F238E27FC236}">
                <a16:creationId xmlns:a16="http://schemas.microsoft.com/office/drawing/2014/main" id="{81E4E847-DC09-4F2C-8D48-415A7994D071}"/>
              </a:ext>
            </a:extLst>
          </p:cNvPr>
          <p:cNvSpPr>
            <a:spLocks noGrp="1"/>
          </p:cNvSpPr>
          <p:nvPr>
            <p:ph type="dt" sz="half" idx="10"/>
          </p:nvPr>
        </p:nvSpPr>
        <p:spPr/>
        <p:txBody>
          <a:bodyPr/>
          <a:lstStyle/>
          <a:p>
            <a:fld id="{7570CBA3-8882-45D4-8712-EB14713C8274}" type="datetime1">
              <a:rPr lang="nl-NL" smtClean="0"/>
              <a:t>17-11-2023</a:t>
            </a:fld>
            <a:endParaRPr lang="nl-NL" dirty="0"/>
          </a:p>
        </p:txBody>
      </p:sp>
      <p:sp>
        <p:nvSpPr>
          <p:cNvPr id="8" name="Footer Placeholder 7">
            <a:extLst>
              <a:ext uri="{FF2B5EF4-FFF2-40B4-BE49-F238E27FC236}">
                <a16:creationId xmlns:a16="http://schemas.microsoft.com/office/drawing/2014/main" id="{95D37AE1-6F6A-49EA-9B7A-3E9C6083DE6F}"/>
              </a:ext>
            </a:extLst>
          </p:cNvPr>
          <p:cNvSpPr>
            <a:spLocks noGrp="1"/>
          </p:cNvSpPr>
          <p:nvPr>
            <p:ph type="ftr" sz="quarter" idx="11"/>
          </p:nvPr>
        </p:nvSpPr>
        <p:spPr/>
        <p:txBody>
          <a:bodyPr/>
          <a:lstStyle/>
          <a:p>
            <a:endParaRPr lang="nl-NL" dirty="0"/>
          </a:p>
        </p:txBody>
      </p:sp>
      <p:sp>
        <p:nvSpPr>
          <p:cNvPr id="9" name="Slide Number Placeholder 8">
            <a:extLst>
              <a:ext uri="{FF2B5EF4-FFF2-40B4-BE49-F238E27FC236}">
                <a16:creationId xmlns:a16="http://schemas.microsoft.com/office/drawing/2014/main" id="{41542389-A0E7-48DC-B8EA-25057674BD26}"/>
              </a:ext>
            </a:extLst>
          </p:cNvPr>
          <p:cNvSpPr>
            <a:spLocks noGrp="1"/>
          </p:cNvSpPr>
          <p:nvPr>
            <p:ph type="sldNum" sz="quarter" idx="12"/>
          </p:nvPr>
        </p:nvSpPr>
        <p:spPr/>
        <p:txBody>
          <a:bodyPr/>
          <a:lstStyle/>
          <a:p>
            <a:fld id="{1D2905CD-A785-4833-94E7-D17803B76E7A}" type="slidenum">
              <a:rPr lang="nl-NL" smtClean="0"/>
              <a:t>‹#›</a:t>
            </a:fld>
            <a:endParaRPr lang="nl-NL" dirty="0"/>
          </a:p>
        </p:txBody>
      </p:sp>
      <p:sp>
        <p:nvSpPr>
          <p:cNvPr id="5" name="Tijdelijke aanduiding voor tekst 4">
            <a:extLst>
              <a:ext uri="{FF2B5EF4-FFF2-40B4-BE49-F238E27FC236}">
                <a16:creationId xmlns:a16="http://schemas.microsoft.com/office/drawing/2014/main" id="{BE91471E-B10F-48D5-A248-8FCB5D06B47E}"/>
              </a:ext>
            </a:extLst>
          </p:cNvPr>
          <p:cNvSpPr>
            <a:spLocks noGrp="1"/>
          </p:cNvSpPr>
          <p:nvPr>
            <p:ph type="body" sz="quarter" idx="13" hasCustomPrompt="1"/>
          </p:nvPr>
        </p:nvSpPr>
        <p:spPr>
          <a:xfrm>
            <a:off x="718800" y="1728788"/>
            <a:ext cx="6305888" cy="4408487"/>
          </a:xfrm>
        </p:spPr>
        <p:txBody>
          <a:bodyPr/>
          <a:lstStyle>
            <a:lvl3pPr marL="0" marR="0" indent="-252000" algn="l" defTabSz="914400" rtl="0" eaLnBrk="1" fontAlgn="auto" latinLnBrk="0" hangingPunct="1">
              <a:lnSpc>
                <a:spcPts val="2000"/>
              </a:lnSpc>
              <a:spcBef>
                <a:spcPts val="0"/>
              </a:spcBef>
              <a:spcAft>
                <a:spcPts val="0"/>
              </a:spcAft>
              <a:buClr>
                <a:schemeClr val="accent1"/>
              </a:buClr>
              <a:buSzTx/>
              <a:buFont typeface="Arial" panose="020B0604020202020204" pitchFamily="34" charset="0"/>
              <a:buChar char="●"/>
              <a:tabLst/>
              <a:defRPr/>
            </a:lvl3pPr>
            <a:lvl4pPr marL="504000" marR="0" indent="-252000" algn="l" defTabSz="914400" rtl="0" eaLnBrk="1" fontAlgn="auto" latinLnBrk="0" hangingPunct="1">
              <a:lnSpc>
                <a:spcPts val="2000"/>
              </a:lnSpc>
              <a:spcBef>
                <a:spcPts val="0"/>
              </a:spcBef>
              <a:spcAft>
                <a:spcPts val="0"/>
              </a:spcAft>
              <a:buClrTx/>
              <a:buSzTx/>
              <a:buFont typeface="Arial" panose="020B0604020202020204" pitchFamily="34" charset="0"/>
              <a:buChar char="­"/>
              <a:tabLst/>
              <a:defRPr/>
            </a:lvl4pPr>
            <a:lvl5pPr marL="756000" marR="0" indent="-252000" algn="l" defTabSz="914400" rtl="0" eaLnBrk="1" fontAlgn="auto" latinLnBrk="0" hangingPunct="1">
              <a:lnSpc>
                <a:spcPts val="2000"/>
              </a:lnSpc>
              <a:spcBef>
                <a:spcPts val="0"/>
              </a:spcBef>
              <a:spcAft>
                <a:spcPts val="0"/>
              </a:spcAft>
              <a:buClrTx/>
              <a:buSzTx/>
              <a:buFont typeface="Arial" panose="020B0604020202020204" pitchFamily="34" charset="0"/>
              <a:buChar char="○"/>
              <a:tabLst/>
              <a:defRPr/>
            </a:lvl5pPr>
            <a:lvl7pPr marL="0" marR="0" indent="-252000" algn="l" defTabSz="914400" rtl="0" eaLnBrk="1" fontAlgn="auto" latinLnBrk="0" hangingPunct="1">
              <a:lnSpc>
                <a:spcPts val="2000"/>
              </a:lnSpc>
              <a:spcBef>
                <a:spcPts val="0"/>
              </a:spcBef>
              <a:spcAft>
                <a:spcPts val="0"/>
              </a:spcAft>
              <a:buClrTx/>
              <a:buSzTx/>
              <a:buFont typeface="+mj-lt"/>
              <a:buAutoNum type="arabicPeriod"/>
              <a:tabLst/>
              <a:defRPr/>
            </a:lvl7pPr>
            <a:lvl8pPr marL="504000" marR="0" indent="-252000" algn="l" defTabSz="914400" rtl="0" eaLnBrk="1" fontAlgn="auto" latinLnBrk="0" hangingPunct="1">
              <a:lnSpc>
                <a:spcPts val="2000"/>
              </a:lnSpc>
              <a:spcBef>
                <a:spcPts val="0"/>
              </a:spcBef>
              <a:spcAft>
                <a:spcPts val="0"/>
              </a:spcAft>
              <a:buClrTx/>
              <a:buSzTx/>
              <a:buFont typeface="+mj-lt"/>
              <a:buAutoNum type="alphaLcPeriod"/>
              <a:tabLst/>
              <a:defRPr/>
            </a:lvl8pPr>
            <a:lvl9pPr marL="904050" marR="0" indent="-400050" algn="l" defTabSz="914400" rtl="0" eaLnBrk="1" fontAlgn="auto" latinLnBrk="0" hangingPunct="1">
              <a:lnSpc>
                <a:spcPts val="2000"/>
              </a:lnSpc>
              <a:spcBef>
                <a:spcPts val="0"/>
              </a:spcBef>
              <a:spcAft>
                <a:spcPts val="0"/>
              </a:spcAft>
              <a:buClrTx/>
              <a:buSzTx/>
              <a:buFont typeface="+mj-lt"/>
              <a:buAutoNum type="romanLcPeriod"/>
              <a:tabLst/>
              <a:defRPr/>
            </a:lvl9p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Kop</a:t>
            </a:r>
          </a:p>
          <a:p>
            <a:pPr lvl="2"/>
            <a:r>
              <a:rPr lang="nl-NL" dirty="0"/>
              <a:t>Level 1 Summary </a:t>
            </a:r>
            <a:r>
              <a:rPr lang="nl-NL" dirty="0" err="1"/>
              <a:t>Bullet</a:t>
            </a:r>
            <a:endParaRPr lang="nl-NL" dirty="0"/>
          </a:p>
          <a:p>
            <a:pPr marL="0" marR="0" lvl="2" indent="-252000" algn="l" defTabSz="914400" rtl="0" eaLnBrk="1" fontAlgn="auto" latinLnBrk="0" hangingPunct="1">
              <a:lnSpc>
                <a:spcPts val="2000"/>
              </a:lnSpc>
              <a:spcBef>
                <a:spcPts val="0"/>
              </a:spcBef>
              <a:spcAft>
                <a:spcPts val="0"/>
              </a:spcAft>
              <a:buClr>
                <a:schemeClr val="accent1"/>
              </a:buClr>
              <a:buSzTx/>
              <a:buFont typeface="Arial" panose="020B0604020202020204" pitchFamily="34" charset="0"/>
              <a:buChar char="●"/>
              <a:tabLst/>
              <a:defRPr/>
            </a:pPr>
            <a:r>
              <a:rPr lang="nl-NL" dirty="0"/>
              <a:t>Level 1 Summary </a:t>
            </a:r>
            <a:r>
              <a:rPr lang="nl-NL" dirty="0" err="1"/>
              <a:t>Bullet</a:t>
            </a:r>
            <a:endParaRPr lang="nl-NL" dirty="0"/>
          </a:p>
          <a:p>
            <a:pPr lvl="3"/>
            <a:r>
              <a:rPr lang="nl-NL" dirty="0"/>
              <a:t>Level 2 Summary </a:t>
            </a:r>
            <a:r>
              <a:rPr lang="nl-NL" dirty="0" err="1"/>
              <a:t>Bullet</a:t>
            </a:r>
            <a:endParaRPr lang="nl-NL" dirty="0"/>
          </a:p>
          <a:p>
            <a:pPr marL="504000" marR="0" lvl="3" indent="-252000" algn="l" defTabSz="914400" rtl="0" eaLnBrk="1" fontAlgn="auto" latinLnBrk="0" hangingPunct="1">
              <a:lnSpc>
                <a:spcPts val="2000"/>
              </a:lnSpc>
              <a:spcBef>
                <a:spcPts val="0"/>
              </a:spcBef>
              <a:spcAft>
                <a:spcPts val="0"/>
              </a:spcAft>
              <a:buClrTx/>
              <a:buSzTx/>
              <a:buFont typeface="Arial" panose="020B0604020202020204" pitchFamily="34" charset="0"/>
              <a:buChar char="­"/>
              <a:tabLst/>
              <a:defRPr/>
            </a:pPr>
            <a:r>
              <a:rPr lang="nl-NL" dirty="0"/>
              <a:t>Level 2 Summary </a:t>
            </a:r>
            <a:r>
              <a:rPr lang="nl-NL" dirty="0" err="1"/>
              <a:t>Bullet</a:t>
            </a:r>
            <a:endParaRPr lang="nl-NL" dirty="0"/>
          </a:p>
          <a:p>
            <a:pPr lvl="4"/>
            <a:r>
              <a:rPr lang="nl-NL" dirty="0"/>
              <a:t>Level 3 Summary </a:t>
            </a:r>
            <a:r>
              <a:rPr lang="nl-NL" dirty="0" err="1"/>
              <a:t>Bullet</a:t>
            </a:r>
            <a:endParaRPr lang="nl-NL" dirty="0"/>
          </a:p>
          <a:p>
            <a:pPr marL="756000" marR="0" lvl="4" indent="-252000" algn="l" defTabSz="914400" rtl="0" eaLnBrk="1" fontAlgn="auto" latinLnBrk="0" hangingPunct="1">
              <a:lnSpc>
                <a:spcPts val="2000"/>
              </a:lnSpc>
              <a:spcBef>
                <a:spcPts val="0"/>
              </a:spcBef>
              <a:spcAft>
                <a:spcPts val="0"/>
              </a:spcAft>
              <a:buClrTx/>
              <a:buSzTx/>
              <a:buFont typeface="Arial" panose="020B0604020202020204" pitchFamily="34" charset="0"/>
              <a:buChar char="○"/>
              <a:tabLst/>
              <a:defRPr/>
            </a:pPr>
            <a:r>
              <a:rPr lang="nl-NL" dirty="0"/>
              <a:t>Level 3 Summary </a:t>
            </a:r>
            <a:r>
              <a:rPr lang="nl-NL" dirty="0" err="1"/>
              <a:t>Bullet</a:t>
            </a:r>
            <a:endParaRPr lang="nl-NL" dirty="0"/>
          </a:p>
          <a:p>
            <a:pPr lvl="4"/>
            <a:endParaRPr lang="nl-NL" dirty="0"/>
          </a:p>
          <a:p>
            <a:pPr lvl="5"/>
            <a:r>
              <a:rPr lang="nl-NL" dirty="0"/>
              <a:t>Kop</a:t>
            </a:r>
          </a:p>
          <a:p>
            <a:pPr lvl="6"/>
            <a:r>
              <a:rPr lang="nl-NL" dirty="0"/>
              <a:t>Level 1 Summary </a:t>
            </a:r>
            <a:r>
              <a:rPr lang="nl-NL" dirty="0" err="1"/>
              <a:t>Number</a:t>
            </a:r>
            <a:endParaRPr lang="nl-NL" dirty="0"/>
          </a:p>
          <a:p>
            <a:pPr marL="0" marR="0" lvl="6" indent="-252000" algn="l" defTabSz="914400" rtl="0" eaLnBrk="1" fontAlgn="auto" latinLnBrk="0" hangingPunct="1">
              <a:lnSpc>
                <a:spcPts val="2000"/>
              </a:lnSpc>
              <a:spcBef>
                <a:spcPts val="0"/>
              </a:spcBef>
              <a:spcAft>
                <a:spcPts val="0"/>
              </a:spcAft>
              <a:buClrTx/>
              <a:buSzTx/>
              <a:buFont typeface="+mj-lt"/>
              <a:buAutoNum type="arabicPeriod"/>
              <a:tabLst/>
              <a:defRPr/>
            </a:pPr>
            <a:r>
              <a:rPr lang="nl-NL" dirty="0"/>
              <a:t>Level 1 Summary </a:t>
            </a:r>
            <a:r>
              <a:rPr lang="nl-NL" dirty="0" err="1"/>
              <a:t>Number</a:t>
            </a:r>
            <a:endParaRPr lang="nl-NL" dirty="0"/>
          </a:p>
          <a:p>
            <a:pPr lvl="7"/>
            <a:r>
              <a:rPr lang="nl-NL" dirty="0"/>
              <a:t>Level 2 Summary </a:t>
            </a:r>
            <a:r>
              <a:rPr lang="nl-NL" dirty="0" err="1"/>
              <a:t>Number</a:t>
            </a:r>
            <a:endParaRPr lang="nl-NL" dirty="0"/>
          </a:p>
          <a:p>
            <a:pPr marL="504000" marR="0" lvl="7" indent="-252000" algn="l" defTabSz="914400" rtl="0" eaLnBrk="1" fontAlgn="auto" latinLnBrk="0" hangingPunct="1">
              <a:lnSpc>
                <a:spcPts val="2000"/>
              </a:lnSpc>
              <a:spcBef>
                <a:spcPts val="0"/>
              </a:spcBef>
              <a:spcAft>
                <a:spcPts val="0"/>
              </a:spcAft>
              <a:buClrTx/>
              <a:buSzTx/>
              <a:buFont typeface="+mj-lt"/>
              <a:buAutoNum type="alphaLcPeriod"/>
              <a:tabLst/>
              <a:defRPr/>
            </a:pPr>
            <a:r>
              <a:rPr lang="nl-NL" dirty="0"/>
              <a:t>Level 2 Summary </a:t>
            </a:r>
            <a:r>
              <a:rPr lang="nl-NL" dirty="0" err="1"/>
              <a:t>Number</a:t>
            </a:r>
            <a:endParaRPr lang="nl-NL" dirty="0"/>
          </a:p>
          <a:p>
            <a:pPr lvl="8"/>
            <a:r>
              <a:rPr lang="nl-NL" dirty="0"/>
              <a:t>Level 3 Summary </a:t>
            </a:r>
            <a:r>
              <a:rPr lang="nl-NL" dirty="0" err="1"/>
              <a:t>Number</a:t>
            </a:r>
            <a:endParaRPr lang="nl-NL" dirty="0"/>
          </a:p>
          <a:p>
            <a:pPr marL="904050" marR="0" lvl="8" indent="-400050" algn="l" defTabSz="914400" rtl="0" eaLnBrk="1" fontAlgn="auto" latinLnBrk="0" hangingPunct="1">
              <a:lnSpc>
                <a:spcPts val="2000"/>
              </a:lnSpc>
              <a:spcBef>
                <a:spcPts val="0"/>
              </a:spcBef>
              <a:spcAft>
                <a:spcPts val="0"/>
              </a:spcAft>
              <a:buClrTx/>
              <a:buSzTx/>
              <a:buFont typeface="+mj-lt"/>
              <a:buAutoNum type="romanLcPeriod"/>
              <a:tabLst/>
              <a:defRPr/>
            </a:pPr>
            <a:r>
              <a:rPr lang="nl-NL" dirty="0"/>
              <a:t>Level 3 Summary </a:t>
            </a:r>
            <a:r>
              <a:rPr lang="nl-NL" dirty="0" err="1"/>
              <a:t>Number</a:t>
            </a:r>
            <a:endParaRPr lang="nl-NL" dirty="0"/>
          </a:p>
          <a:p>
            <a:pPr lvl="8"/>
            <a:endParaRPr lang="nl-NL" dirty="0"/>
          </a:p>
        </p:txBody>
      </p:sp>
      <p:sp>
        <p:nvSpPr>
          <p:cNvPr id="10" name="Tijdelijke aanduiding voor tekst 9">
            <a:extLst>
              <a:ext uri="{FF2B5EF4-FFF2-40B4-BE49-F238E27FC236}">
                <a16:creationId xmlns:a16="http://schemas.microsoft.com/office/drawing/2014/main" id="{38D1405D-DC7E-41B3-85A5-04AF7184892B}"/>
              </a:ext>
            </a:extLst>
          </p:cNvPr>
          <p:cNvSpPr>
            <a:spLocks noGrp="1"/>
          </p:cNvSpPr>
          <p:nvPr>
            <p:ph type="body" sz="quarter" idx="14"/>
          </p:nvPr>
        </p:nvSpPr>
        <p:spPr>
          <a:xfrm>
            <a:off x="7388224" y="1728788"/>
            <a:ext cx="4083775" cy="4408487"/>
          </a:xfrm>
          <a:solidFill>
            <a:schemeClr val="bg1">
              <a:lumMod val="95000"/>
            </a:schemeClr>
          </a:solidFill>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4089441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ADC99E2-17BD-43C9-9FDF-F87B080266BA}"/>
              </a:ext>
            </a:extLst>
          </p:cNvPr>
          <p:cNvSpPr>
            <a:spLocks noGrp="1"/>
          </p:cNvSpPr>
          <p:nvPr>
            <p:ph type="title"/>
          </p:nvPr>
        </p:nvSpPr>
        <p:spPr>
          <a:xfrm>
            <a:off x="718800" y="720000"/>
            <a:ext cx="10753200" cy="1008000"/>
          </a:xfrm>
          <a:prstGeom prst="rect">
            <a:avLst/>
          </a:prstGeom>
        </p:spPr>
        <p:txBody>
          <a:bodyPr vert="horz" lIns="0" tIns="0" rIns="0" bIns="0" rtlCol="0" anchor="t" anchorCtr="0">
            <a:normAutofit/>
          </a:bodyPr>
          <a:lstStyle/>
          <a:p>
            <a:r>
              <a:rPr lang="nl-NL" dirty="0"/>
              <a:t>Click </a:t>
            </a:r>
            <a:r>
              <a:rPr lang="nl-NL" dirty="0" err="1"/>
              <a:t>to</a:t>
            </a:r>
            <a:r>
              <a:rPr lang="nl-NL" dirty="0"/>
              <a:t> </a:t>
            </a:r>
            <a:r>
              <a:rPr lang="nl-NL" dirty="0" err="1"/>
              <a:t>edit</a:t>
            </a:r>
            <a:r>
              <a:rPr lang="nl-NL" dirty="0"/>
              <a:t> Master </a:t>
            </a:r>
            <a:r>
              <a:rPr lang="nl-NL" dirty="0" err="1"/>
              <a:t>title</a:t>
            </a:r>
            <a:r>
              <a:rPr lang="nl-NL" dirty="0"/>
              <a:t> </a:t>
            </a:r>
            <a:r>
              <a:rPr lang="nl-NL" dirty="0" err="1"/>
              <a:t>style</a:t>
            </a:r>
            <a:endParaRPr lang="nl-NL" dirty="0"/>
          </a:p>
        </p:txBody>
      </p:sp>
      <p:sp>
        <p:nvSpPr>
          <p:cNvPr id="3" name="Text Placeholder 2">
            <a:extLst>
              <a:ext uri="{FF2B5EF4-FFF2-40B4-BE49-F238E27FC236}">
                <a16:creationId xmlns:a16="http://schemas.microsoft.com/office/drawing/2014/main" id="{E03FF22C-8F14-445C-B36F-AEF250A57680}"/>
              </a:ext>
            </a:extLst>
          </p:cNvPr>
          <p:cNvSpPr>
            <a:spLocks noGrp="1"/>
          </p:cNvSpPr>
          <p:nvPr>
            <p:ph type="body" idx="1"/>
          </p:nvPr>
        </p:nvSpPr>
        <p:spPr>
          <a:xfrm>
            <a:off x="718800" y="1728000"/>
            <a:ext cx="10753200" cy="4410000"/>
          </a:xfrm>
          <a:prstGeom prst="rect">
            <a:avLst/>
          </a:prstGeom>
        </p:spPr>
        <p:txBody>
          <a:bodyPr vert="horz" lIns="0" tIns="0" rIns="0" bIns="0" rtlCol="0">
            <a:normAutofit/>
          </a:bodyPr>
          <a:lstStyle/>
          <a:p>
            <a:pPr lvl="0"/>
            <a:r>
              <a:rPr lang="nl-NL" dirty="0"/>
              <a:t>Click </a:t>
            </a:r>
            <a:r>
              <a:rPr lang="nl-NL" dirty="0" err="1"/>
              <a:t>to</a:t>
            </a:r>
            <a:r>
              <a:rPr lang="nl-NL" dirty="0"/>
              <a:t> </a:t>
            </a:r>
            <a:r>
              <a:rPr lang="nl-NL" dirty="0" err="1"/>
              <a:t>edit</a:t>
            </a:r>
            <a:r>
              <a:rPr lang="nl-NL" dirty="0"/>
              <a:t> Master </a:t>
            </a:r>
            <a:r>
              <a:rPr lang="nl-NL" dirty="0" err="1"/>
              <a:t>text</a:t>
            </a:r>
            <a:r>
              <a:rPr lang="nl-NL" dirty="0"/>
              <a:t> </a:t>
            </a:r>
            <a:r>
              <a:rPr lang="nl-NL" dirty="0" err="1"/>
              <a:t>styles</a:t>
            </a:r>
            <a:endParaRPr lang="nl-NL" dirty="0"/>
          </a:p>
          <a:p>
            <a:pPr lvl="1"/>
            <a:r>
              <a:rPr lang="nl-NL" dirty="0"/>
              <a:t>Kop</a:t>
            </a:r>
          </a:p>
          <a:p>
            <a:pPr lvl="2"/>
            <a:r>
              <a:rPr lang="nl-NL" dirty="0"/>
              <a:t>Level 1 Summary </a:t>
            </a:r>
            <a:r>
              <a:rPr lang="nl-NL" dirty="0" err="1"/>
              <a:t>Bullet</a:t>
            </a:r>
            <a:endParaRPr lang="nl-NL" dirty="0"/>
          </a:p>
          <a:p>
            <a:pPr lvl="3"/>
            <a:r>
              <a:rPr lang="nl-NL" dirty="0"/>
              <a:t>Level 2 Summary </a:t>
            </a:r>
            <a:r>
              <a:rPr lang="nl-NL" dirty="0" err="1"/>
              <a:t>Bullet</a:t>
            </a:r>
            <a:endParaRPr lang="nl-NL" dirty="0"/>
          </a:p>
          <a:p>
            <a:pPr lvl="4"/>
            <a:r>
              <a:rPr lang="nl-NL" dirty="0"/>
              <a:t>Level 3 Summary </a:t>
            </a:r>
            <a:r>
              <a:rPr lang="nl-NL" dirty="0" err="1"/>
              <a:t>Bullet</a:t>
            </a:r>
            <a:endParaRPr lang="nl-NL" dirty="0"/>
          </a:p>
          <a:p>
            <a:pPr lvl="5"/>
            <a:r>
              <a:rPr lang="nl-NL" dirty="0"/>
              <a:t>Kop</a:t>
            </a:r>
          </a:p>
          <a:p>
            <a:pPr lvl="6"/>
            <a:r>
              <a:rPr lang="nl-NL" dirty="0"/>
              <a:t>Level 1 Summary </a:t>
            </a:r>
            <a:r>
              <a:rPr lang="nl-NL" dirty="0" err="1"/>
              <a:t>Number</a:t>
            </a:r>
            <a:endParaRPr lang="nl-NL" dirty="0"/>
          </a:p>
          <a:p>
            <a:pPr lvl="7"/>
            <a:r>
              <a:rPr lang="nl-NL" dirty="0"/>
              <a:t>Level 2 Summary </a:t>
            </a:r>
            <a:r>
              <a:rPr lang="nl-NL" dirty="0" err="1"/>
              <a:t>Number</a:t>
            </a:r>
            <a:endParaRPr lang="nl-NL" dirty="0"/>
          </a:p>
          <a:p>
            <a:pPr lvl="8"/>
            <a:r>
              <a:rPr lang="nl-NL" dirty="0"/>
              <a:t>Level 3 Summary </a:t>
            </a:r>
            <a:r>
              <a:rPr lang="nl-NL" dirty="0" err="1"/>
              <a:t>Number</a:t>
            </a:r>
            <a:endParaRPr lang="nl-NL" dirty="0"/>
          </a:p>
        </p:txBody>
      </p:sp>
      <p:sp>
        <p:nvSpPr>
          <p:cNvPr id="4" name="Date Placeholder 3">
            <a:extLst>
              <a:ext uri="{FF2B5EF4-FFF2-40B4-BE49-F238E27FC236}">
                <a16:creationId xmlns:a16="http://schemas.microsoft.com/office/drawing/2014/main" id="{515E9D24-D1B4-4CCF-8913-E16F499F4301}"/>
              </a:ext>
            </a:extLst>
          </p:cNvPr>
          <p:cNvSpPr>
            <a:spLocks noGrp="1"/>
          </p:cNvSpPr>
          <p:nvPr>
            <p:ph type="dt" sz="half" idx="2"/>
          </p:nvPr>
        </p:nvSpPr>
        <p:spPr>
          <a:xfrm>
            <a:off x="9610800" y="6313492"/>
            <a:ext cx="1248832" cy="365125"/>
          </a:xfrm>
          <a:prstGeom prst="rect">
            <a:avLst/>
          </a:prstGeom>
        </p:spPr>
        <p:txBody>
          <a:bodyPr vert="horz" lIns="0" tIns="0" rIns="0" bIns="0" rtlCol="0" anchor="t" anchorCtr="0"/>
          <a:lstStyle>
            <a:lvl1pPr algn="l">
              <a:defRPr sz="1200">
                <a:solidFill>
                  <a:schemeClr val="accent2"/>
                </a:solidFill>
              </a:defRPr>
            </a:lvl1pPr>
          </a:lstStyle>
          <a:p>
            <a:fld id="{35B4EA20-0A9A-4925-AD4C-AC8ECAC80940}" type="datetime1">
              <a:rPr lang="nl-NL" smtClean="0"/>
              <a:pPr/>
              <a:t>17-11-2023</a:t>
            </a:fld>
            <a:endParaRPr lang="nl-NL" dirty="0"/>
          </a:p>
        </p:txBody>
      </p:sp>
      <p:sp>
        <p:nvSpPr>
          <p:cNvPr id="5" name="Footer Placeholder 4">
            <a:extLst>
              <a:ext uri="{FF2B5EF4-FFF2-40B4-BE49-F238E27FC236}">
                <a16:creationId xmlns:a16="http://schemas.microsoft.com/office/drawing/2014/main" id="{62A14923-86B7-48E3-B43E-E5BD7C99EACA}"/>
              </a:ext>
            </a:extLst>
          </p:cNvPr>
          <p:cNvSpPr>
            <a:spLocks noGrp="1"/>
          </p:cNvSpPr>
          <p:nvPr>
            <p:ph type="ftr" sz="quarter" idx="3"/>
          </p:nvPr>
        </p:nvSpPr>
        <p:spPr>
          <a:xfrm>
            <a:off x="5166000" y="6313492"/>
            <a:ext cx="4084200" cy="365125"/>
          </a:xfrm>
          <a:prstGeom prst="rect">
            <a:avLst/>
          </a:prstGeom>
        </p:spPr>
        <p:txBody>
          <a:bodyPr vert="horz" lIns="0" tIns="0" rIns="0" bIns="0" rtlCol="0" anchor="t" anchorCtr="0"/>
          <a:lstStyle>
            <a:lvl1pPr algn="r">
              <a:defRPr sz="1200">
                <a:solidFill>
                  <a:schemeClr val="accent2"/>
                </a:solidFill>
              </a:defRPr>
            </a:lvl1pPr>
          </a:lstStyle>
          <a:p>
            <a:endParaRPr lang="nl-NL" dirty="0"/>
          </a:p>
        </p:txBody>
      </p:sp>
      <p:pic>
        <p:nvPicPr>
          <p:cNvPr id="28" name="Picture 27">
            <a:extLst>
              <a:ext uri="{FF2B5EF4-FFF2-40B4-BE49-F238E27FC236}">
                <a16:creationId xmlns:a16="http://schemas.microsoft.com/office/drawing/2014/main" id="{1B1E6A67-8393-4CA9-A617-8C0DEB574042}"/>
              </a:ext>
            </a:extLst>
          </p:cNvPr>
          <p:cNvPicPr>
            <a:picLocks noChangeAspect="1"/>
          </p:cNvPicPr>
          <p:nvPr userDrawn="1"/>
        </p:nvPicPr>
        <p:blipFill>
          <a:blip r:embed="rId27" cstate="hqprint">
            <a:extLst>
              <a:ext uri="{28A0092B-C50C-407E-A947-70E740481C1C}">
                <a14:useLocalDpi xmlns:a14="http://schemas.microsoft.com/office/drawing/2010/main" val="0"/>
              </a:ext>
            </a:extLst>
          </a:blip>
          <a:stretch>
            <a:fillRect/>
          </a:stretch>
        </p:blipFill>
        <p:spPr>
          <a:xfrm>
            <a:off x="0" y="0"/>
            <a:ext cx="2415600" cy="399823"/>
          </a:xfrm>
          <a:prstGeom prst="rect">
            <a:avLst/>
          </a:prstGeom>
        </p:spPr>
      </p:pic>
      <p:sp>
        <p:nvSpPr>
          <p:cNvPr id="14" name="Slide Number Placeholder 5">
            <a:extLst>
              <a:ext uri="{FF2B5EF4-FFF2-40B4-BE49-F238E27FC236}">
                <a16:creationId xmlns:a16="http://schemas.microsoft.com/office/drawing/2014/main" id="{38B7F442-D31A-4614-BA1F-202126B52C72}"/>
              </a:ext>
            </a:extLst>
          </p:cNvPr>
          <p:cNvSpPr>
            <a:spLocks noGrp="1"/>
          </p:cNvSpPr>
          <p:nvPr>
            <p:ph type="sldNum" sz="quarter" idx="4"/>
          </p:nvPr>
        </p:nvSpPr>
        <p:spPr>
          <a:xfrm>
            <a:off x="10859632" y="6313492"/>
            <a:ext cx="613568" cy="365125"/>
          </a:xfrm>
          <a:prstGeom prst="rect">
            <a:avLst/>
          </a:prstGeom>
        </p:spPr>
        <p:txBody>
          <a:bodyPr vert="horz" lIns="0" tIns="0" rIns="0" bIns="0" rtlCol="0" anchor="t" anchorCtr="0"/>
          <a:lstStyle>
            <a:lvl1pPr algn="r">
              <a:defRPr sz="1200">
                <a:solidFill>
                  <a:schemeClr val="accent2"/>
                </a:solidFill>
              </a:defRPr>
            </a:lvl1pPr>
          </a:lstStyle>
          <a:p>
            <a:fld id="{1D2905CD-A785-4833-94E7-D17803B76E7A}" type="slidenum">
              <a:rPr lang="nl-NL" smtClean="0"/>
              <a:pPr/>
              <a:t>‹#›</a:t>
            </a:fld>
            <a:endParaRPr lang="nl-NL" dirty="0"/>
          </a:p>
        </p:txBody>
      </p:sp>
    </p:spTree>
    <p:extLst>
      <p:ext uri="{BB962C8B-B14F-4D97-AF65-F5344CB8AC3E}">
        <p14:creationId xmlns:p14="http://schemas.microsoft.com/office/powerpoint/2010/main" val="3659143158"/>
      </p:ext>
    </p:extLst>
  </p:cSld>
  <p:clrMap bg1="lt1" tx1="dk1" bg2="lt2" tx2="dk2" accent1="accent1" accent2="accent2" accent3="accent3" accent4="accent4" accent5="accent5" accent6="accent6" hlink="hlink" folHlink="folHlink"/>
  <p:sldLayoutIdLst>
    <p:sldLayoutId id="2147483649" r:id="rId1"/>
    <p:sldLayoutId id="2147483674" r:id="rId2"/>
    <p:sldLayoutId id="2147483675" r:id="rId3"/>
    <p:sldLayoutId id="2147483655" r:id="rId4"/>
    <p:sldLayoutId id="2147483652" r:id="rId5"/>
    <p:sldLayoutId id="2147483658" r:id="rId6"/>
    <p:sldLayoutId id="2147483650" r:id="rId7"/>
    <p:sldLayoutId id="2147483659" r:id="rId8"/>
    <p:sldLayoutId id="2147483669" r:id="rId9"/>
    <p:sldLayoutId id="2147483661" r:id="rId10"/>
    <p:sldLayoutId id="2147483660" r:id="rId11"/>
    <p:sldLayoutId id="2147483662" r:id="rId12"/>
    <p:sldLayoutId id="2147483663" r:id="rId13"/>
    <p:sldLayoutId id="2147483664" r:id="rId14"/>
    <p:sldLayoutId id="2147483665" r:id="rId15"/>
    <p:sldLayoutId id="2147483654" r:id="rId16"/>
    <p:sldLayoutId id="2147483666" r:id="rId17"/>
    <p:sldLayoutId id="2147483667" r:id="rId18"/>
    <p:sldLayoutId id="2147483670" r:id="rId19"/>
    <p:sldLayoutId id="2147483673" r:id="rId20"/>
    <p:sldLayoutId id="2147483672" r:id="rId21"/>
    <p:sldLayoutId id="2147483668" r:id="rId22"/>
    <p:sldLayoutId id="2147483676" r:id="rId23"/>
    <p:sldLayoutId id="2147483677" r:id="rId24"/>
    <p:sldLayoutId id="2147483678" r:id="rId25"/>
  </p:sldLayoutIdLst>
  <p:hf hdr="0" ftr="0" dt="0"/>
  <p:txStyles>
    <p:titleStyle>
      <a:lvl1pPr algn="l" defTabSz="914400" rtl="0" eaLnBrk="1" latinLnBrk="0" hangingPunct="1">
        <a:lnSpc>
          <a:spcPts val="3000"/>
        </a:lnSpc>
        <a:spcBef>
          <a:spcPct val="0"/>
        </a:spcBef>
        <a:buNone/>
        <a:defRPr sz="2400" b="1" kern="1200">
          <a:solidFill>
            <a:schemeClr val="accent1"/>
          </a:solidFill>
          <a:latin typeface="+mj-lt"/>
          <a:ea typeface="+mj-ea"/>
          <a:cs typeface="+mj-cs"/>
        </a:defRPr>
      </a:lvl1pPr>
    </p:titleStyle>
    <p:bodyStyle>
      <a:lvl1pPr marL="0" indent="0" algn="l" defTabSz="914400" rtl="0" eaLnBrk="1" latinLnBrk="0" hangingPunct="1">
        <a:lnSpc>
          <a:spcPts val="2600"/>
        </a:lnSpc>
        <a:spcBef>
          <a:spcPts val="0"/>
        </a:spcBef>
        <a:buFont typeface="Arial" panose="020B0604020202020204" pitchFamily="34" charset="0"/>
        <a:buChar char="​"/>
        <a:defRPr sz="1800" b="0" kern="1200" baseline="0">
          <a:solidFill>
            <a:schemeClr val="tx2"/>
          </a:solidFill>
          <a:latin typeface="+mn-lt"/>
          <a:ea typeface="+mn-ea"/>
          <a:cs typeface="+mn-cs"/>
        </a:defRPr>
      </a:lvl1pPr>
      <a:lvl2pPr marL="0" indent="-252000" algn="l" defTabSz="914400" rtl="0" eaLnBrk="1" latinLnBrk="0" hangingPunct="1">
        <a:lnSpc>
          <a:spcPts val="2600"/>
        </a:lnSpc>
        <a:spcBef>
          <a:spcPts val="0"/>
        </a:spcBef>
        <a:buClr>
          <a:schemeClr val="accent1"/>
        </a:buClr>
        <a:buFont typeface="Arial" panose="020B0604020202020204" pitchFamily="34" charset="0"/>
        <a:buChar char="●"/>
        <a:defRPr sz="1800" b="0" kern="1200" baseline="0">
          <a:solidFill>
            <a:schemeClr val="tx2"/>
          </a:solidFill>
          <a:latin typeface="+mn-lt"/>
          <a:ea typeface="+mn-ea"/>
          <a:cs typeface="+mn-cs"/>
        </a:defRPr>
      </a:lvl2pPr>
      <a:lvl3pPr marL="0" indent="-252000" algn="l" defTabSz="914400" rtl="0" eaLnBrk="1" latinLnBrk="0" hangingPunct="1">
        <a:lnSpc>
          <a:spcPts val="2600"/>
        </a:lnSpc>
        <a:spcBef>
          <a:spcPts val="0"/>
        </a:spcBef>
        <a:buClr>
          <a:schemeClr val="accent1"/>
        </a:buClr>
        <a:buFont typeface="Arial" panose="020B0604020202020204" pitchFamily="34" charset="0"/>
        <a:buChar char="●"/>
        <a:defRPr sz="1800" kern="1200" baseline="0">
          <a:solidFill>
            <a:schemeClr val="tx2"/>
          </a:solidFill>
          <a:latin typeface="+mn-lt"/>
          <a:ea typeface="+mn-ea"/>
          <a:cs typeface="+mn-cs"/>
        </a:defRPr>
      </a:lvl3pPr>
      <a:lvl4pPr marL="504000" indent="-252000" algn="l" defTabSz="914400" rtl="0" eaLnBrk="1" latinLnBrk="0" hangingPunct="1">
        <a:lnSpc>
          <a:spcPts val="2600"/>
        </a:lnSpc>
        <a:spcBef>
          <a:spcPts val="0"/>
        </a:spcBef>
        <a:buFont typeface="Arial" panose="020B0604020202020204" pitchFamily="34" charset="0"/>
        <a:buChar char="­"/>
        <a:defRPr sz="1800" kern="1200" baseline="0">
          <a:solidFill>
            <a:schemeClr val="tx2"/>
          </a:solidFill>
          <a:latin typeface="+mn-lt"/>
          <a:ea typeface="+mn-ea"/>
          <a:cs typeface="+mn-cs"/>
        </a:defRPr>
      </a:lvl4pPr>
      <a:lvl5pPr marL="756000" indent="-252000" algn="l" defTabSz="914400" rtl="0" eaLnBrk="1" latinLnBrk="0" hangingPunct="1">
        <a:lnSpc>
          <a:spcPts val="2600"/>
        </a:lnSpc>
        <a:spcBef>
          <a:spcPts val="0"/>
        </a:spcBef>
        <a:buFont typeface="Arial" panose="020B0604020202020204" pitchFamily="34" charset="0"/>
        <a:buChar char="○"/>
        <a:defRPr sz="1800" b="0" kern="1200" baseline="0">
          <a:solidFill>
            <a:schemeClr val="tx2"/>
          </a:solidFill>
          <a:latin typeface="+mn-lt"/>
          <a:ea typeface="+mn-ea"/>
          <a:cs typeface="+mn-cs"/>
        </a:defRPr>
      </a:lvl5pPr>
      <a:lvl6pPr marL="0" indent="0" algn="l" defTabSz="914400" rtl="0" eaLnBrk="1" latinLnBrk="0" hangingPunct="1">
        <a:lnSpc>
          <a:spcPts val="2600"/>
        </a:lnSpc>
        <a:spcBef>
          <a:spcPts val="0"/>
        </a:spcBef>
        <a:buFont typeface="Arial" panose="020B0604020202020204" pitchFamily="34" charset="0"/>
        <a:buChar char="​"/>
        <a:defRPr sz="1800" b="1" kern="1200" baseline="0">
          <a:solidFill>
            <a:schemeClr val="accent1"/>
          </a:solidFill>
          <a:latin typeface="+mn-lt"/>
          <a:ea typeface="+mn-ea"/>
          <a:cs typeface="+mn-cs"/>
        </a:defRPr>
      </a:lvl6pPr>
      <a:lvl7pPr marL="0" indent="-252000" algn="l" defTabSz="914400" rtl="0" eaLnBrk="1" latinLnBrk="0" hangingPunct="1">
        <a:lnSpc>
          <a:spcPts val="2600"/>
        </a:lnSpc>
        <a:spcBef>
          <a:spcPts val="0"/>
        </a:spcBef>
        <a:buFont typeface="+mj-lt"/>
        <a:buAutoNum type="arabicPeriod"/>
        <a:defRPr sz="1800" kern="1200" baseline="0">
          <a:solidFill>
            <a:schemeClr val="tx2"/>
          </a:solidFill>
          <a:latin typeface="+mn-lt"/>
          <a:ea typeface="+mn-ea"/>
          <a:cs typeface="+mn-cs"/>
        </a:defRPr>
      </a:lvl7pPr>
      <a:lvl8pPr marL="504000" indent="-252000" algn="l" defTabSz="914400" rtl="0" eaLnBrk="1" latinLnBrk="0" hangingPunct="1">
        <a:lnSpc>
          <a:spcPts val="2600"/>
        </a:lnSpc>
        <a:spcBef>
          <a:spcPts val="0"/>
        </a:spcBef>
        <a:buFont typeface="+mj-lt"/>
        <a:buAutoNum type="alphaLcPeriod"/>
        <a:defRPr sz="1800" kern="1200" baseline="0">
          <a:solidFill>
            <a:schemeClr val="tx2"/>
          </a:solidFill>
          <a:latin typeface="+mn-lt"/>
          <a:ea typeface="+mn-ea"/>
          <a:cs typeface="+mn-cs"/>
        </a:defRPr>
      </a:lvl8pPr>
      <a:lvl9pPr marL="756000" indent="-252000" algn="l" defTabSz="914400" rtl="0" eaLnBrk="1" latinLnBrk="0" hangingPunct="1">
        <a:lnSpc>
          <a:spcPts val="2600"/>
        </a:lnSpc>
        <a:spcBef>
          <a:spcPts val="0"/>
        </a:spcBef>
        <a:buFont typeface="+mj-lt"/>
        <a:buAutoNum type="romanLcPeriod"/>
        <a:defRPr sz="1800" kern="1200" baseline="0">
          <a:solidFill>
            <a:schemeClr val="tx2"/>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3">
            <a:extLst>
              <a:ext uri="{FF2B5EF4-FFF2-40B4-BE49-F238E27FC236}">
                <a16:creationId xmlns:a16="http://schemas.microsoft.com/office/drawing/2014/main" id="{C7803105-C560-F918-A28E-5D035C65F5AF}"/>
              </a:ext>
            </a:extLst>
          </p:cNvPr>
          <p:cNvSpPr txBox="1">
            <a:spLocks/>
          </p:cNvSpPr>
          <p:nvPr/>
        </p:nvSpPr>
        <p:spPr>
          <a:xfrm>
            <a:off x="2268163" y="2016622"/>
            <a:ext cx="7371182" cy="2646809"/>
          </a:xfrm>
          <a:prstGeom prst="rect">
            <a:avLst/>
          </a:prstGeom>
        </p:spPr>
        <p:txBody>
          <a:bodyPr vert="horz" lIns="91440" tIns="45720" rIns="91440" bIns="0" rtlCol="0" anchor="t" anchorCtr="0">
            <a:normAutofit/>
          </a:bodyPr>
          <a:lstStyle>
            <a:lvl1pPr algn="l" defTabSz="914400" rtl="0" eaLnBrk="1" latinLnBrk="0" hangingPunct="1">
              <a:lnSpc>
                <a:spcPts val="3000"/>
              </a:lnSpc>
              <a:spcBef>
                <a:spcPct val="0"/>
              </a:spcBef>
              <a:buNone/>
              <a:defRPr sz="3800" b="1" kern="1200">
                <a:solidFill>
                  <a:schemeClr val="accent1"/>
                </a:solidFill>
                <a:latin typeface="+mj-lt"/>
                <a:ea typeface="+mj-ea"/>
                <a:cs typeface="+mj-cs"/>
              </a:defRPr>
            </a:lvl1pPr>
          </a:lstStyle>
          <a:p>
            <a:pPr algn="ctr"/>
            <a:r>
              <a:rPr lang="en-IE" sz="5400" dirty="0"/>
              <a:t>VMAD-SG3</a:t>
            </a:r>
            <a:br>
              <a:rPr lang="en-IE" sz="5400" dirty="0"/>
            </a:br>
            <a:br>
              <a:rPr lang="en-IE" sz="5400" dirty="0"/>
            </a:br>
            <a:r>
              <a:rPr lang="en-IE" sz="5400" dirty="0"/>
              <a:t>Audit &amp; Assessment</a:t>
            </a:r>
            <a:br>
              <a:rPr lang="en-IE" sz="5400" dirty="0"/>
            </a:br>
            <a:br>
              <a:rPr lang="en-IE" sz="5400" dirty="0"/>
            </a:br>
            <a:r>
              <a:rPr lang="en-IE" sz="5400" dirty="0"/>
              <a:t>ISMR</a:t>
            </a:r>
            <a:endParaRPr lang="nl-NL" sz="5400" dirty="0"/>
          </a:p>
        </p:txBody>
      </p:sp>
      <p:sp>
        <p:nvSpPr>
          <p:cNvPr id="9" name="Subtitle 2">
            <a:extLst>
              <a:ext uri="{FF2B5EF4-FFF2-40B4-BE49-F238E27FC236}">
                <a16:creationId xmlns:a16="http://schemas.microsoft.com/office/drawing/2014/main" id="{F4EBA2A7-DECD-49C7-E64E-10A5F8C36BC6}"/>
              </a:ext>
            </a:extLst>
          </p:cNvPr>
          <p:cNvSpPr txBox="1">
            <a:spLocks/>
          </p:cNvSpPr>
          <p:nvPr/>
        </p:nvSpPr>
        <p:spPr>
          <a:xfrm>
            <a:off x="1716834" y="5071079"/>
            <a:ext cx="4084200" cy="1655762"/>
          </a:xfrm>
          <a:prstGeom prst="rect">
            <a:avLst/>
          </a:prstGeom>
        </p:spPr>
        <p:txBody>
          <a:bodyPr vert="horz" lIns="0" tIns="0" rIns="0" bIns="0" rtlCol="0">
            <a:noAutofit/>
          </a:bodyPr>
          <a:lstStyle>
            <a:lvl1pPr marL="342900" indent="-342900" algn="l" defTabSz="914400" rtl="0" eaLnBrk="1" latinLnBrk="0" hangingPunct="1">
              <a:lnSpc>
                <a:spcPct val="100000"/>
              </a:lnSpc>
              <a:spcBef>
                <a:spcPts val="0"/>
              </a:spcBef>
              <a:spcAft>
                <a:spcPts val="1800"/>
              </a:spcAft>
              <a:buClr>
                <a:schemeClr val="accent5"/>
              </a:buClr>
              <a:buFont typeface="Arial"/>
              <a:buChar char="•"/>
              <a:defRPr sz="1800" b="0" kern="1200" baseline="0">
                <a:solidFill>
                  <a:schemeClr val="tx2"/>
                </a:solidFill>
                <a:latin typeface="+mn-lt"/>
                <a:ea typeface="+mn-ea"/>
                <a:cs typeface="+mn-cs"/>
              </a:defRPr>
            </a:lvl1pPr>
            <a:lvl2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2pPr>
            <a:lvl3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3pPr>
            <a:lvl4pPr marL="504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4pPr>
            <a:lvl5pPr marL="756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5pPr>
            <a:lvl6pPr marL="0" indent="0" algn="l" defTabSz="914400" rtl="0" eaLnBrk="1" latinLnBrk="0" hangingPunct="1">
              <a:lnSpc>
                <a:spcPts val="2600"/>
              </a:lnSpc>
              <a:spcBef>
                <a:spcPts val="0"/>
              </a:spcBef>
              <a:buFont typeface="Arial" panose="020B0604020202020204" pitchFamily="34" charset="0"/>
              <a:buChar char="​"/>
              <a:defRPr sz="1800" b="1" kern="1200" baseline="0">
                <a:solidFill>
                  <a:schemeClr val="accent1"/>
                </a:solidFill>
                <a:latin typeface="+mn-lt"/>
                <a:ea typeface="+mn-ea"/>
                <a:cs typeface="+mn-cs"/>
              </a:defRPr>
            </a:lvl6pPr>
            <a:lvl7pPr marL="0" indent="-252000" algn="l" defTabSz="914400" rtl="0" eaLnBrk="1" latinLnBrk="0" hangingPunct="1">
              <a:lnSpc>
                <a:spcPts val="2600"/>
              </a:lnSpc>
              <a:spcBef>
                <a:spcPts val="0"/>
              </a:spcBef>
              <a:buFont typeface="+mj-lt"/>
              <a:buAutoNum type="arabicPeriod"/>
              <a:defRPr sz="1800" kern="1200" baseline="0">
                <a:solidFill>
                  <a:schemeClr val="tx2"/>
                </a:solidFill>
                <a:latin typeface="+mn-lt"/>
                <a:ea typeface="+mn-ea"/>
                <a:cs typeface="+mn-cs"/>
              </a:defRPr>
            </a:lvl7pPr>
            <a:lvl8pPr marL="504000" indent="-252000" algn="l" defTabSz="914400" rtl="0" eaLnBrk="1" latinLnBrk="0" hangingPunct="1">
              <a:lnSpc>
                <a:spcPts val="2600"/>
              </a:lnSpc>
              <a:spcBef>
                <a:spcPts val="0"/>
              </a:spcBef>
              <a:buFont typeface="+mj-lt"/>
              <a:buAutoNum type="alphaLcPeriod"/>
              <a:defRPr sz="1800" kern="1200" baseline="0">
                <a:solidFill>
                  <a:schemeClr val="tx2"/>
                </a:solidFill>
                <a:latin typeface="+mn-lt"/>
                <a:ea typeface="+mn-ea"/>
                <a:cs typeface="+mn-cs"/>
              </a:defRPr>
            </a:lvl8pPr>
            <a:lvl9pPr marL="756000" indent="-252000" algn="l" defTabSz="914400" rtl="0" eaLnBrk="1" latinLnBrk="0" hangingPunct="1">
              <a:lnSpc>
                <a:spcPts val="2600"/>
              </a:lnSpc>
              <a:spcBef>
                <a:spcPts val="0"/>
              </a:spcBef>
              <a:buFont typeface="+mj-lt"/>
              <a:buAutoNum type="romanLcPeriod"/>
              <a:defRPr sz="1800" kern="1200" baseline="0">
                <a:solidFill>
                  <a:schemeClr val="tx2"/>
                </a:solidFill>
                <a:latin typeface="+mn-lt"/>
                <a:ea typeface="+mn-ea"/>
                <a:cs typeface="+mn-cs"/>
              </a:defRPr>
            </a:lvl9pPr>
          </a:lstStyle>
          <a:p>
            <a:pPr marL="0" indent="0">
              <a:buNone/>
            </a:pPr>
            <a:r>
              <a:rPr lang="nl-NL" sz="2400" dirty="0"/>
              <a:t>30th SG3 Meeting</a:t>
            </a:r>
            <a:endParaRPr lang="en-IE" sz="2400" dirty="0"/>
          </a:p>
          <a:p>
            <a:endParaRPr lang="en-US" dirty="0"/>
          </a:p>
        </p:txBody>
      </p:sp>
      <p:sp>
        <p:nvSpPr>
          <p:cNvPr id="10" name="Date Placeholder 3">
            <a:extLst>
              <a:ext uri="{FF2B5EF4-FFF2-40B4-BE49-F238E27FC236}">
                <a16:creationId xmlns:a16="http://schemas.microsoft.com/office/drawing/2014/main" id="{05E3F3BF-9DC5-AC8B-75D4-25ADAF95E2AD}"/>
              </a:ext>
            </a:extLst>
          </p:cNvPr>
          <p:cNvSpPr txBox="1">
            <a:spLocks/>
          </p:cNvSpPr>
          <p:nvPr/>
        </p:nvSpPr>
        <p:spPr>
          <a:xfrm>
            <a:off x="7388997" y="5898960"/>
            <a:ext cx="2754243" cy="461664"/>
          </a:xfrm>
          <a:prstGeom prst="rect">
            <a:avLst/>
          </a:prstGeom>
        </p:spPr>
        <p:txBody>
          <a:bodyPr/>
          <a:ls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nl-NL" dirty="0"/>
              <a:t>10 November 2023</a:t>
            </a:r>
          </a:p>
        </p:txBody>
      </p:sp>
      <p:sp>
        <p:nvSpPr>
          <p:cNvPr id="11" name="テキスト ボックス 1">
            <a:extLst>
              <a:ext uri="{FF2B5EF4-FFF2-40B4-BE49-F238E27FC236}">
                <a16:creationId xmlns:a16="http://schemas.microsoft.com/office/drawing/2014/main" id="{74387A7A-AAF6-A269-F34E-0AFB565E8866}"/>
              </a:ext>
            </a:extLst>
          </p:cNvPr>
          <p:cNvSpPr txBox="1"/>
          <p:nvPr/>
        </p:nvSpPr>
        <p:spPr>
          <a:xfrm>
            <a:off x="8318999" y="319429"/>
            <a:ext cx="3543300" cy="461665"/>
          </a:xfrm>
          <a:prstGeom prst="rect">
            <a:avLst/>
          </a:prstGeom>
          <a:noFill/>
        </p:spPr>
        <p:txBody>
          <a:bodyPr wrap="square" rtlCol="0">
            <a:spAutoFit/>
          </a:bodyPr>
          <a:lstStyle/>
          <a:p>
            <a:pPr>
              <a:buClr>
                <a:schemeClr val="accent5"/>
              </a:buClr>
            </a:pPr>
            <a:r>
              <a:rPr kumimoji="1" lang="en-US" altLang="ja-JP" sz="2400" noProof="0" dirty="0"/>
              <a:t>VMAD-SG3-30-10</a:t>
            </a:r>
            <a:endParaRPr kumimoji="1" lang="ja-JP" altLang="en-US" sz="2400" noProof="0" dirty="0"/>
          </a:p>
        </p:txBody>
      </p:sp>
    </p:spTree>
    <p:extLst>
      <p:ext uri="{BB962C8B-B14F-4D97-AF65-F5344CB8AC3E}">
        <p14:creationId xmlns:p14="http://schemas.microsoft.com/office/powerpoint/2010/main" val="22983169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59516" y="168442"/>
            <a:ext cx="10263893" cy="5103250"/>
          </a:xfrm>
        </p:spPr>
        <p:txBody>
          <a:bodyPr anchor="b">
            <a:normAutofit/>
          </a:bodyPr>
          <a:lstStyle/>
          <a:p>
            <a:pPr algn="ctr">
              <a:lnSpc>
                <a:spcPct val="100000"/>
              </a:lnSpc>
            </a:pPr>
            <a:r>
              <a:rPr lang="en-US" sz="4900" dirty="0"/>
              <a:t>Thank you</a:t>
            </a:r>
            <a:br>
              <a:rPr lang="en-US" sz="9600" dirty="0"/>
            </a:br>
            <a:endParaRPr lang="en-GB" sz="9600" dirty="0"/>
          </a:p>
        </p:txBody>
      </p:sp>
    </p:spTree>
    <p:extLst>
      <p:ext uri="{BB962C8B-B14F-4D97-AF65-F5344CB8AC3E}">
        <p14:creationId xmlns:p14="http://schemas.microsoft.com/office/powerpoint/2010/main" val="3850818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67154" y="1692167"/>
            <a:ext cx="10835964" cy="4235668"/>
          </a:xfrm>
        </p:spPr>
        <p:txBody>
          <a:bodyPr/>
          <a:lstStyle/>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SG1 reference to scenario catalogue</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Discussion on Comments received from UK and Canada on the template</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SMS supporting guidelines</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China Comments</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Fitness check</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OICA/CLEPA amendment proposal on Annex IV</a:t>
            </a:r>
          </a:p>
          <a:p>
            <a:pPr marL="457200" indent="-457200">
              <a:spcAft>
                <a:spcPts val="1200"/>
              </a:spcAft>
              <a:buFont typeface="+mj-lt"/>
              <a:buAutoNum type="arabicPeriod"/>
            </a:pPr>
            <a:r>
              <a:rPr lang="en-US" dirty="0">
                <a:latin typeface="Helvetica" panose="020B0604020202020204" pitchFamily="34" charset="0"/>
                <a:cs typeface="Helvetica" panose="020B0604020202020204" pitchFamily="34" charset="0"/>
              </a:rPr>
              <a:t>Next steps to finalize proposal for Tokyo session</a:t>
            </a:r>
          </a:p>
          <a:p>
            <a:pPr marL="457200" indent="-457200">
              <a:spcAft>
                <a:spcPts val="1200"/>
              </a:spcAft>
              <a:buFont typeface="+mj-lt"/>
              <a:buAutoNum type="arabicPeriod"/>
            </a:pPr>
            <a:endParaRPr lang="en-IE" b="1" dirty="0">
              <a:solidFill>
                <a:srgbClr val="FF0000"/>
              </a:solidFill>
            </a:endParaRPr>
          </a:p>
        </p:txBody>
      </p:sp>
      <p:sp>
        <p:nvSpPr>
          <p:cNvPr id="3" name="Title 2"/>
          <p:cNvSpPr>
            <a:spLocks noGrp="1"/>
          </p:cNvSpPr>
          <p:nvPr>
            <p:ph type="title"/>
          </p:nvPr>
        </p:nvSpPr>
        <p:spPr/>
        <p:txBody>
          <a:bodyPr/>
          <a:lstStyle/>
          <a:p>
            <a:r>
              <a:rPr lang="en-US" dirty="0"/>
              <a:t>Agenda today</a:t>
            </a:r>
            <a:endParaRPr lang="en-GB" dirty="0"/>
          </a:p>
        </p:txBody>
      </p:sp>
    </p:spTree>
    <p:extLst>
      <p:ext uri="{BB962C8B-B14F-4D97-AF65-F5344CB8AC3E}">
        <p14:creationId xmlns:p14="http://schemas.microsoft.com/office/powerpoint/2010/main" val="735355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540E55-B15E-A9EC-65B7-E5C1B86C9A52}"/>
              </a:ext>
            </a:extLst>
          </p:cNvPr>
          <p:cNvSpPr>
            <a:spLocks noGrp="1"/>
          </p:cNvSpPr>
          <p:nvPr>
            <p:ph idx="1"/>
          </p:nvPr>
        </p:nvSpPr>
        <p:spPr>
          <a:xfrm>
            <a:off x="1170613" y="1436647"/>
            <a:ext cx="10267462" cy="4170363"/>
          </a:xfrm>
        </p:spPr>
        <p:txBody>
          <a:bodyPr/>
          <a:lstStyle/>
          <a:p>
            <a:pPr marL="285750" lvl="1" indent="-285750"/>
            <a:r>
              <a:rPr lang="en-US" dirty="0">
                <a:latin typeface="Helvetica" panose="020B0604020202020204" pitchFamily="34" charset="0"/>
                <a:cs typeface="Helvetica" panose="020B0604020202020204" pitchFamily="34" charset="0"/>
              </a:rPr>
              <a:t>SG1 is checking through the NATM guidelines references to the scenario catalogue to ensure it doesn’t claim we have done anything we haven’t yet (as the catalogue will only be developed at a later stage). </a:t>
            </a:r>
          </a:p>
          <a:p>
            <a:pPr marL="285750" lvl="1" indent="-285750"/>
            <a:r>
              <a:rPr lang="en-US" dirty="0">
                <a:latin typeface="Helvetica" panose="020B0604020202020204" pitchFamily="34" charset="0"/>
                <a:cs typeface="Helvetica" panose="020B0604020202020204" pitchFamily="34" charset="0"/>
              </a:rPr>
              <a:t>The ISMR section refers to the Scenario Catalogue in the point 127, 135, 138 of the NATM guidelines</a:t>
            </a:r>
          </a:p>
          <a:p>
            <a:pPr marL="285750" lvl="1" indent="-285750"/>
            <a:r>
              <a:rPr lang="en-US" dirty="0">
                <a:latin typeface="Helvetica" panose="020B0604020202020204" pitchFamily="34" charset="0"/>
                <a:cs typeface="Helvetica" panose="020B0604020202020204" pitchFamily="34" charset="0"/>
              </a:rPr>
              <a:t>SG1 Proposed the following changes</a:t>
            </a:r>
          </a:p>
          <a:p>
            <a:pPr marL="285750" lvl="1" indent="-285750"/>
            <a:endParaRPr lang="en-US" dirty="0">
              <a:latin typeface="Helvetica" panose="020B0604020202020204" pitchFamily="34" charset="0"/>
              <a:cs typeface="Helvetica" panose="020B0604020202020204" pitchFamily="34" charset="0"/>
            </a:endParaRPr>
          </a:p>
          <a:p>
            <a:pPr marL="0" indent="0" algn="ctr">
              <a:buNone/>
            </a:pPr>
            <a:endParaRPr lang="nl-NL" sz="3200" dirty="0"/>
          </a:p>
        </p:txBody>
      </p:sp>
      <p:sp>
        <p:nvSpPr>
          <p:cNvPr id="3" name="Title 2">
            <a:extLst>
              <a:ext uri="{FF2B5EF4-FFF2-40B4-BE49-F238E27FC236}">
                <a16:creationId xmlns:a16="http://schemas.microsoft.com/office/drawing/2014/main" id="{0244C744-C175-1734-9BCC-14CFEA662FB8}"/>
              </a:ext>
            </a:extLst>
          </p:cNvPr>
          <p:cNvSpPr>
            <a:spLocks noGrp="1"/>
          </p:cNvSpPr>
          <p:nvPr>
            <p:ph type="title"/>
          </p:nvPr>
        </p:nvSpPr>
        <p:spPr>
          <a:xfrm>
            <a:off x="964053" y="389126"/>
            <a:ext cx="10263893" cy="782357"/>
          </a:xfrm>
        </p:spPr>
        <p:txBody>
          <a:bodyPr/>
          <a:lstStyle/>
          <a:p>
            <a:pPr marL="457200" indent="-457200">
              <a:spcAft>
                <a:spcPts val="600"/>
              </a:spcAft>
            </a:pPr>
            <a:r>
              <a:rPr lang="en-US" dirty="0">
                <a:latin typeface="Helvetica" panose="020B0604020202020204" pitchFamily="34" charset="0"/>
                <a:cs typeface="Helvetica" panose="020B0604020202020204" pitchFamily="34" charset="0"/>
              </a:rPr>
              <a:t>SG1 reference to scenarios catalogue  </a:t>
            </a:r>
            <a:endParaRPr lang="en-US" dirty="0"/>
          </a:p>
        </p:txBody>
      </p:sp>
      <p:pic>
        <p:nvPicPr>
          <p:cNvPr id="1026" name="Picture 5">
            <a:extLst>
              <a:ext uri="{FF2B5EF4-FFF2-40B4-BE49-F238E27FC236}">
                <a16:creationId xmlns:a16="http://schemas.microsoft.com/office/drawing/2014/main" id="{26F7CD01-EE8A-8D84-2622-1F423C115E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5607" y="3909579"/>
            <a:ext cx="49720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3">
            <a:extLst>
              <a:ext uri="{FF2B5EF4-FFF2-40B4-BE49-F238E27FC236}">
                <a16:creationId xmlns:a16="http://schemas.microsoft.com/office/drawing/2014/main" id="{CCC55F6D-EE46-3831-0D8E-FB5B113897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60869" y="5030599"/>
            <a:ext cx="4943475"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8" name="Picture 4">
            <a:extLst>
              <a:ext uri="{FF2B5EF4-FFF2-40B4-BE49-F238E27FC236}">
                <a16:creationId xmlns:a16="http://schemas.microsoft.com/office/drawing/2014/main" id="{013F03A1-7909-03EB-CF37-E08FC46C1E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6128" y="4514416"/>
            <a:ext cx="4943475" cy="61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id="{5E9F6A5C-B54A-B6CA-602D-6BA94B508540}"/>
              </a:ext>
            </a:extLst>
          </p:cNvPr>
          <p:cNvCxnSpPr/>
          <p:nvPr/>
        </p:nvCxnSpPr>
        <p:spPr>
          <a:xfrm>
            <a:off x="6177657" y="5251959"/>
            <a:ext cx="1099595" cy="49771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76AE51E9-9E7B-E73E-DEE6-C67D12AFD195}"/>
              </a:ext>
            </a:extLst>
          </p:cNvPr>
          <p:cNvSpPr/>
          <p:nvPr/>
        </p:nvSpPr>
        <p:spPr>
          <a:xfrm>
            <a:off x="7141580" y="5301892"/>
            <a:ext cx="4838217" cy="12486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800" dirty="0">
                <a:effectLst/>
                <a:latin typeface="Calibri" panose="020F0502020204030204" pitchFamily="34" charset="0"/>
                <a:ea typeface="Calibri" panose="020F0502020204030204" pitchFamily="34" charset="0"/>
              </a:rPr>
              <a:t>The following sentence could  be also added to maintain the link with the scenario catalogue:</a:t>
            </a:r>
          </a:p>
          <a:p>
            <a:pPr algn="ctr"/>
            <a:r>
              <a:rPr lang="en-GB" sz="1800" b="1" i="1" dirty="0">
                <a:effectLst/>
                <a:latin typeface="Calibri" panose="020F0502020204030204" pitchFamily="34" charset="0"/>
                <a:ea typeface="Calibri" panose="020F0502020204030204" pitchFamily="34" charset="0"/>
              </a:rPr>
              <a:t>“Such scenarios may be added to the catalogue of scenarios.”</a:t>
            </a:r>
            <a:endParaRPr lang="en-US" i="1" dirty="0"/>
          </a:p>
        </p:txBody>
      </p:sp>
    </p:spTree>
    <p:extLst>
      <p:ext uri="{BB962C8B-B14F-4D97-AF65-F5344CB8AC3E}">
        <p14:creationId xmlns:p14="http://schemas.microsoft.com/office/powerpoint/2010/main" val="1840901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E59909-A0C3-4B27-E220-7287D19FE754}"/>
              </a:ext>
            </a:extLst>
          </p:cNvPr>
          <p:cNvSpPr>
            <a:spLocks noGrp="1"/>
          </p:cNvSpPr>
          <p:nvPr>
            <p:ph type="title"/>
          </p:nvPr>
        </p:nvSpPr>
        <p:spPr>
          <a:xfrm>
            <a:off x="849147" y="1454896"/>
            <a:ext cx="10718515" cy="782357"/>
          </a:xfrm>
        </p:spPr>
        <p:txBody>
          <a:bodyPr/>
          <a:lstStyle/>
          <a:p>
            <a:r>
              <a:rPr lang="en-US" dirty="0">
                <a:latin typeface="Helvetica" panose="020B0604020202020204" pitchFamily="34" charset="0"/>
                <a:cs typeface="Helvetica" panose="020B0604020202020204" pitchFamily="34" charset="0"/>
              </a:rPr>
              <a:t>Discussion on Comments received from UK and Canada on the templates</a:t>
            </a:r>
            <a:br>
              <a:rPr lang="en-US" dirty="0">
                <a:latin typeface="Helvetica" panose="020B0604020202020204" pitchFamily="34" charset="0"/>
                <a:cs typeface="Helvetica" panose="020B0604020202020204" pitchFamily="34" charset="0"/>
              </a:rPr>
            </a:br>
            <a:br>
              <a:rPr lang="en-US" dirty="0">
                <a:latin typeface="Helvetica" panose="020B0604020202020204" pitchFamily="34" charset="0"/>
                <a:cs typeface="Helvetica" panose="020B0604020202020204" pitchFamily="34" charset="0"/>
              </a:rPr>
            </a:br>
            <a:endParaRPr lang="en-US" dirty="0"/>
          </a:p>
        </p:txBody>
      </p:sp>
      <p:sp>
        <p:nvSpPr>
          <p:cNvPr id="6" name="Content Placeholder 1">
            <a:extLst>
              <a:ext uri="{FF2B5EF4-FFF2-40B4-BE49-F238E27FC236}">
                <a16:creationId xmlns:a16="http://schemas.microsoft.com/office/drawing/2014/main" id="{8C11ED43-B181-489D-4DA7-075705EF766B}"/>
              </a:ext>
            </a:extLst>
          </p:cNvPr>
          <p:cNvSpPr txBox="1">
            <a:spLocks/>
          </p:cNvSpPr>
          <p:nvPr/>
        </p:nvSpPr>
        <p:spPr>
          <a:xfrm>
            <a:off x="962269" y="1679484"/>
            <a:ext cx="10267462" cy="4170363"/>
          </a:xfrm>
          <a:prstGeom prst="rect">
            <a:avLst/>
          </a:prstGeom>
        </p:spPr>
        <p:txBody>
          <a:bodyPr vert="horz" lIns="0" tIns="0" rIns="0" bIns="0" rtlCol="0">
            <a:noAutofit/>
          </a:bodyPr>
          <a:lstStyle>
            <a:lvl1pPr marL="342900" indent="-342900" algn="l" defTabSz="914400" rtl="0" eaLnBrk="1" latinLnBrk="0" hangingPunct="1">
              <a:lnSpc>
                <a:spcPct val="100000"/>
              </a:lnSpc>
              <a:spcBef>
                <a:spcPts val="0"/>
              </a:spcBef>
              <a:spcAft>
                <a:spcPts val="1800"/>
              </a:spcAft>
              <a:buClr>
                <a:schemeClr val="accent5"/>
              </a:buClr>
              <a:buFont typeface="Arial"/>
              <a:buChar char="•"/>
              <a:defRPr sz="1800" b="0" kern="1200" baseline="0">
                <a:solidFill>
                  <a:schemeClr val="tx2"/>
                </a:solidFill>
                <a:latin typeface="+mn-lt"/>
                <a:ea typeface="+mn-ea"/>
                <a:cs typeface="+mn-cs"/>
              </a:defRPr>
            </a:lvl1pPr>
            <a:lvl2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2pPr>
            <a:lvl3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3pPr>
            <a:lvl4pPr marL="504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4pPr>
            <a:lvl5pPr marL="756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5pPr>
            <a:lvl6pPr marL="0" indent="0" algn="l" defTabSz="914400" rtl="0" eaLnBrk="1" latinLnBrk="0" hangingPunct="1">
              <a:lnSpc>
                <a:spcPts val="2600"/>
              </a:lnSpc>
              <a:spcBef>
                <a:spcPts val="0"/>
              </a:spcBef>
              <a:buFont typeface="Arial" panose="020B0604020202020204" pitchFamily="34" charset="0"/>
              <a:buChar char="​"/>
              <a:defRPr sz="1800" b="1" kern="1200" baseline="0">
                <a:solidFill>
                  <a:schemeClr val="accent1"/>
                </a:solidFill>
                <a:latin typeface="+mn-lt"/>
                <a:ea typeface="+mn-ea"/>
                <a:cs typeface="+mn-cs"/>
              </a:defRPr>
            </a:lvl6pPr>
            <a:lvl7pPr marL="0" indent="-252000" algn="l" defTabSz="914400" rtl="0" eaLnBrk="1" latinLnBrk="0" hangingPunct="1">
              <a:lnSpc>
                <a:spcPts val="2600"/>
              </a:lnSpc>
              <a:spcBef>
                <a:spcPts val="0"/>
              </a:spcBef>
              <a:buFont typeface="+mj-lt"/>
              <a:buAutoNum type="arabicPeriod"/>
              <a:defRPr sz="1800" kern="1200" baseline="0">
                <a:solidFill>
                  <a:schemeClr val="tx2"/>
                </a:solidFill>
                <a:latin typeface="+mn-lt"/>
                <a:ea typeface="+mn-ea"/>
                <a:cs typeface="+mn-cs"/>
              </a:defRPr>
            </a:lvl7pPr>
            <a:lvl8pPr marL="504000" indent="-252000" algn="l" defTabSz="914400" rtl="0" eaLnBrk="1" latinLnBrk="0" hangingPunct="1">
              <a:lnSpc>
                <a:spcPts val="2600"/>
              </a:lnSpc>
              <a:spcBef>
                <a:spcPts val="0"/>
              </a:spcBef>
              <a:buFont typeface="+mj-lt"/>
              <a:buAutoNum type="alphaLcPeriod"/>
              <a:defRPr sz="1800" kern="1200" baseline="0">
                <a:solidFill>
                  <a:schemeClr val="tx2"/>
                </a:solidFill>
                <a:latin typeface="+mn-lt"/>
                <a:ea typeface="+mn-ea"/>
                <a:cs typeface="+mn-cs"/>
              </a:defRPr>
            </a:lvl8pPr>
            <a:lvl9pPr marL="756000" indent="-252000" algn="l" defTabSz="914400" rtl="0" eaLnBrk="1" latinLnBrk="0" hangingPunct="1">
              <a:lnSpc>
                <a:spcPts val="2600"/>
              </a:lnSpc>
              <a:spcBef>
                <a:spcPts val="0"/>
              </a:spcBef>
              <a:buFont typeface="+mj-lt"/>
              <a:buAutoNum type="romanLcPeriod"/>
              <a:defRPr sz="1800" kern="1200" baseline="0">
                <a:solidFill>
                  <a:schemeClr val="tx2"/>
                </a:solidFill>
                <a:latin typeface="+mn-lt"/>
                <a:ea typeface="+mn-ea"/>
                <a:cs typeface="+mn-cs"/>
              </a:defRPr>
            </a:lvl9pPr>
          </a:lstStyle>
          <a:p>
            <a:pPr lvl="1" indent="0">
              <a:buFont typeface="Arial" panose="020B0604020202020204" pitchFamily="34" charset="0"/>
              <a:buNone/>
            </a:pPr>
            <a:endParaRPr lang="en-US" sz="1200" i="1" dirty="0"/>
          </a:p>
          <a:p>
            <a:pPr algn="ctr">
              <a:spcAft>
                <a:spcPts val="0"/>
              </a:spcAft>
              <a:buNone/>
            </a:pPr>
            <a:r>
              <a:rPr lang="en-US" sz="3200" b="1" dirty="0"/>
              <a:t>JRC,</a:t>
            </a:r>
            <a:r>
              <a:rPr lang="nl-NL" sz="3200" b="1" dirty="0"/>
              <a:t> Riccardo </a:t>
            </a:r>
            <a:r>
              <a:rPr lang="nl-NL" sz="3200" b="1" dirty="0" err="1"/>
              <a:t>Donà</a:t>
            </a:r>
            <a:endParaRPr lang="nl-NL" sz="3200" b="1" dirty="0"/>
          </a:p>
          <a:p>
            <a:pPr algn="ctr">
              <a:spcAft>
                <a:spcPts val="0"/>
              </a:spcAft>
              <a:buFont typeface="Arial" panose="020B0604020202020204" pitchFamily="34" charset="0"/>
              <a:buNone/>
            </a:pPr>
            <a:r>
              <a:rPr lang="en-US" sz="3200" i="1" dirty="0"/>
              <a:t>VMAD-SG3-30-09 -</a:t>
            </a:r>
            <a:r>
              <a:rPr lang="en-US" sz="3200" i="1" dirty="0" err="1"/>
              <a:t>UK_CANADA_templates</a:t>
            </a:r>
            <a:endParaRPr lang="en-US" sz="3200" i="1" dirty="0"/>
          </a:p>
          <a:p>
            <a:pPr algn="ctr">
              <a:spcAft>
                <a:spcPts val="0"/>
              </a:spcAft>
              <a:buFont typeface="Arial" panose="020B0604020202020204" pitchFamily="34" charset="0"/>
              <a:buNone/>
            </a:pPr>
            <a:endParaRPr lang="nl-NL" sz="3200" dirty="0"/>
          </a:p>
          <a:p>
            <a:pPr algn="ctr">
              <a:spcAft>
                <a:spcPts val="0"/>
              </a:spcAft>
              <a:buFont typeface="Arial" panose="020B0604020202020204" pitchFamily="34" charset="0"/>
              <a:buNone/>
            </a:pPr>
            <a:endParaRPr lang="nl-NL" sz="3200" dirty="0"/>
          </a:p>
          <a:p>
            <a:pPr marL="0" indent="0" algn="ctr">
              <a:spcAft>
                <a:spcPts val="0"/>
              </a:spcAft>
              <a:buFont typeface="Arial"/>
              <a:buNone/>
            </a:pPr>
            <a:r>
              <a:rPr lang="nl-NL" sz="3200" b="1" dirty="0"/>
              <a:t>Co-</a:t>
            </a:r>
            <a:r>
              <a:rPr lang="nl-NL" sz="3200" b="1" dirty="0" err="1"/>
              <a:t>chairs</a:t>
            </a:r>
            <a:endParaRPr lang="nl-NL" sz="3200" b="1" dirty="0"/>
          </a:p>
          <a:p>
            <a:pPr marL="0" indent="0" algn="ctr">
              <a:spcAft>
                <a:spcPts val="0"/>
              </a:spcAft>
              <a:buFont typeface="Arial"/>
              <a:buNone/>
              <a:tabLst>
                <a:tab pos="2395538" algn="l"/>
              </a:tabLst>
            </a:pPr>
            <a:r>
              <a:rPr lang="nl-NL" sz="3200" i="1" dirty="0"/>
              <a:t>VMAD-SG3-30-08_Guidelines </a:t>
            </a:r>
            <a:r>
              <a:rPr lang="nl-NL" sz="3200" i="1" dirty="0" err="1"/>
              <a:t>update_CANADA_UK</a:t>
            </a:r>
            <a:endParaRPr lang="nl-NL" sz="3200" dirty="0"/>
          </a:p>
        </p:txBody>
      </p:sp>
    </p:spTree>
    <p:extLst>
      <p:ext uri="{BB962C8B-B14F-4D97-AF65-F5344CB8AC3E}">
        <p14:creationId xmlns:p14="http://schemas.microsoft.com/office/powerpoint/2010/main" val="3468102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0E59909-A0C3-4B27-E220-7287D19FE754}"/>
              </a:ext>
            </a:extLst>
          </p:cNvPr>
          <p:cNvSpPr>
            <a:spLocks noGrp="1"/>
          </p:cNvSpPr>
          <p:nvPr>
            <p:ph type="title"/>
          </p:nvPr>
        </p:nvSpPr>
        <p:spPr>
          <a:xfrm>
            <a:off x="872296" y="1177103"/>
            <a:ext cx="10718515" cy="782357"/>
          </a:xfrm>
        </p:spPr>
        <p:txBody>
          <a:bodyPr/>
          <a:lstStyle/>
          <a:p>
            <a:r>
              <a:rPr lang="en-US" dirty="0">
                <a:latin typeface="Helvetica" panose="020B0604020202020204" pitchFamily="34" charset="0"/>
                <a:cs typeface="Helvetica" panose="020B0604020202020204" pitchFamily="34" charset="0"/>
              </a:rPr>
              <a:t>SMS supporting guidelines </a:t>
            </a:r>
            <a:br>
              <a:rPr lang="en-US" dirty="0">
                <a:latin typeface="Helvetica" panose="020B0604020202020204" pitchFamily="34" charset="0"/>
                <a:cs typeface="Helvetica" panose="020B0604020202020204" pitchFamily="34" charset="0"/>
              </a:rPr>
            </a:br>
            <a:br>
              <a:rPr lang="en-US" dirty="0">
                <a:latin typeface="Helvetica" panose="020B0604020202020204" pitchFamily="34" charset="0"/>
                <a:cs typeface="Helvetica" panose="020B0604020202020204" pitchFamily="34" charset="0"/>
              </a:rPr>
            </a:br>
            <a:endParaRPr lang="en-US" dirty="0"/>
          </a:p>
        </p:txBody>
      </p:sp>
      <p:sp>
        <p:nvSpPr>
          <p:cNvPr id="6" name="Content Placeholder 1">
            <a:extLst>
              <a:ext uri="{FF2B5EF4-FFF2-40B4-BE49-F238E27FC236}">
                <a16:creationId xmlns:a16="http://schemas.microsoft.com/office/drawing/2014/main" id="{8C11ED43-B181-489D-4DA7-075705EF766B}"/>
              </a:ext>
            </a:extLst>
          </p:cNvPr>
          <p:cNvSpPr txBox="1">
            <a:spLocks/>
          </p:cNvSpPr>
          <p:nvPr/>
        </p:nvSpPr>
        <p:spPr>
          <a:xfrm>
            <a:off x="872296" y="1772081"/>
            <a:ext cx="10267462" cy="4170363"/>
          </a:xfrm>
          <a:prstGeom prst="rect">
            <a:avLst/>
          </a:prstGeom>
        </p:spPr>
        <p:txBody>
          <a:bodyPr vert="horz" lIns="0" tIns="0" rIns="0" bIns="0" rtlCol="0">
            <a:noAutofit/>
          </a:bodyPr>
          <a:lstStyle>
            <a:lvl1pPr marL="342900" indent="-342900" algn="l" defTabSz="914400" rtl="0" eaLnBrk="1" latinLnBrk="0" hangingPunct="1">
              <a:lnSpc>
                <a:spcPct val="100000"/>
              </a:lnSpc>
              <a:spcBef>
                <a:spcPts val="0"/>
              </a:spcBef>
              <a:spcAft>
                <a:spcPts val="1800"/>
              </a:spcAft>
              <a:buClr>
                <a:schemeClr val="accent5"/>
              </a:buClr>
              <a:buFont typeface="Arial"/>
              <a:buChar char="•"/>
              <a:defRPr sz="1800" b="0" kern="1200" baseline="0">
                <a:solidFill>
                  <a:schemeClr val="tx2"/>
                </a:solidFill>
                <a:latin typeface="+mn-lt"/>
                <a:ea typeface="+mn-ea"/>
                <a:cs typeface="+mn-cs"/>
              </a:defRPr>
            </a:lvl1pPr>
            <a:lvl2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2pPr>
            <a:lvl3pPr marL="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3pPr>
            <a:lvl4pPr marL="504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kern="1200" baseline="0">
                <a:solidFill>
                  <a:schemeClr val="tx2"/>
                </a:solidFill>
                <a:latin typeface="+mn-lt"/>
                <a:ea typeface="+mn-ea"/>
                <a:cs typeface="+mn-cs"/>
              </a:defRPr>
            </a:lvl4pPr>
            <a:lvl5pPr marL="756000" indent="-252000" algn="l" defTabSz="914400" rtl="0" eaLnBrk="1" latinLnBrk="0" hangingPunct="1">
              <a:lnSpc>
                <a:spcPct val="100000"/>
              </a:lnSpc>
              <a:spcBef>
                <a:spcPts val="0"/>
              </a:spcBef>
              <a:spcAft>
                <a:spcPts val="1800"/>
              </a:spcAft>
              <a:buClr>
                <a:schemeClr val="accent5"/>
              </a:buClr>
              <a:buFont typeface="Arial" panose="020B0604020202020204" pitchFamily="34" charset="0"/>
              <a:buChar char="○"/>
              <a:defRPr sz="1800" b="0" kern="1200" baseline="0">
                <a:solidFill>
                  <a:schemeClr val="tx2"/>
                </a:solidFill>
                <a:latin typeface="+mn-lt"/>
                <a:ea typeface="+mn-ea"/>
                <a:cs typeface="+mn-cs"/>
              </a:defRPr>
            </a:lvl5pPr>
            <a:lvl6pPr marL="0" indent="0" algn="l" defTabSz="914400" rtl="0" eaLnBrk="1" latinLnBrk="0" hangingPunct="1">
              <a:lnSpc>
                <a:spcPts val="2600"/>
              </a:lnSpc>
              <a:spcBef>
                <a:spcPts val="0"/>
              </a:spcBef>
              <a:buFont typeface="Arial" panose="020B0604020202020204" pitchFamily="34" charset="0"/>
              <a:buChar char="​"/>
              <a:defRPr sz="1800" b="1" kern="1200" baseline="0">
                <a:solidFill>
                  <a:schemeClr val="accent1"/>
                </a:solidFill>
                <a:latin typeface="+mn-lt"/>
                <a:ea typeface="+mn-ea"/>
                <a:cs typeface="+mn-cs"/>
              </a:defRPr>
            </a:lvl6pPr>
            <a:lvl7pPr marL="0" indent="-252000" algn="l" defTabSz="914400" rtl="0" eaLnBrk="1" latinLnBrk="0" hangingPunct="1">
              <a:lnSpc>
                <a:spcPts val="2600"/>
              </a:lnSpc>
              <a:spcBef>
                <a:spcPts val="0"/>
              </a:spcBef>
              <a:buFont typeface="+mj-lt"/>
              <a:buAutoNum type="arabicPeriod"/>
              <a:defRPr sz="1800" kern="1200" baseline="0">
                <a:solidFill>
                  <a:schemeClr val="tx2"/>
                </a:solidFill>
                <a:latin typeface="+mn-lt"/>
                <a:ea typeface="+mn-ea"/>
                <a:cs typeface="+mn-cs"/>
              </a:defRPr>
            </a:lvl7pPr>
            <a:lvl8pPr marL="504000" indent="-252000" algn="l" defTabSz="914400" rtl="0" eaLnBrk="1" latinLnBrk="0" hangingPunct="1">
              <a:lnSpc>
                <a:spcPts val="2600"/>
              </a:lnSpc>
              <a:spcBef>
                <a:spcPts val="0"/>
              </a:spcBef>
              <a:buFont typeface="+mj-lt"/>
              <a:buAutoNum type="alphaLcPeriod"/>
              <a:defRPr sz="1800" kern="1200" baseline="0">
                <a:solidFill>
                  <a:schemeClr val="tx2"/>
                </a:solidFill>
                <a:latin typeface="+mn-lt"/>
                <a:ea typeface="+mn-ea"/>
                <a:cs typeface="+mn-cs"/>
              </a:defRPr>
            </a:lvl8pPr>
            <a:lvl9pPr marL="756000" indent="-252000" algn="l" defTabSz="914400" rtl="0" eaLnBrk="1" latinLnBrk="0" hangingPunct="1">
              <a:lnSpc>
                <a:spcPts val="2600"/>
              </a:lnSpc>
              <a:spcBef>
                <a:spcPts val="0"/>
              </a:spcBef>
              <a:buFont typeface="+mj-lt"/>
              <a:buAutoNum type="romanLcPeriod"/>
              <a:defRPr sz="1800" kern="1200" baseline="0">
                <a:solidFill>
                  <a:schemeClr val="tx2"/>
                </a:solidFill>
                <a:latin typeface="+mn-lt"/>
                <a:ea typeface="+mn-ea"/>
                <a:cs typeface="+mn-cs"/>
              </a:defRPr>
            </a:lvl9pPr>
          </a:lstStyle>
          <a:p>
            <a:pPr lvl="1" indent="0">
              <a:buFont typeface="Arial" panose="020B0604020202020204" pitchFamily="34" charset="0"/>
              <a:buNone/>
            </a:pPr>
            <a:endParaRPr lang="en-US" sz="1200" i="1" dirty="0"/>
          </a:p>
          <a:p>
            <a:pPr algn="ctr">
              <a:spcAft>
                <a:spcPts val="0"/>
              </a:spcAft>
              <a:buNone/>
            </a:pPr>
            <a:r>
              <a:rPr lang="en-US" sz="3200" b="1" dirty="0"/>
              <a:t>RDW,</a:t>
            </a:r>
            <a:r>
              <a:rPr lang="nl-NL" sz="3200" b="1" dirty="0"/>
              <a:t> Espedito Rusciano</a:t>
            </a:r>
          </a:p>
          <a:p>
            <a:pPr algn="ctr">
              <a:spcAft>
                <a:spcPts val="0"/>
              </a:spcAft>
              <a:buFont typeface="Arial" panose="020B0604020202020204" pitchFamily="34" charset="0"/>
              <a:buNone/>
            </a:pPr>
            <a:r>
              <a:rPr lang="en-US" sz="3200" i="1" dirty="0"/>
              <a:t>VMAD-SG3-30-07 - Guidance for SMS </a:t>
            </a:r>
            <a:endParaRPr lang="nl-NL" sz="3200" dirty="0"/>
          </a:p>
          <a:p>
            <a:pPr algn="ctr">
              <a:spcAft>
                <a:spcPts val="0"/>
              </a:spcAft>
              <a:buFont typeface="Arial" panose="020B0604020202020204" pitchFamily="34" charset="0"/>
              <a:buNone/>
            </a:pPr>
            <a:endParaRPr lang="nl-NL" sz="3200" dirty="0"/>
          </a:p>
          <a:p>
            <a:pPr algn="ctr">
              <a:spcAft>
                <a:spcPts val="0"/>
              </a:spcAft>
              <a:buNone/>
            </a:pPr>
            <a:r>
              <a:rPr lang="en-US" sz="3200" b="1" dirty="0"/>
              <a:t>RDW,</a:t>
            </a:r>
            <a:r>
              <a:rPr lang="nl-NL" sz="3200" b="1" dirty="0"/>
              <a:t> Espedito Rusciano</a:t>
            </a:r>
          </a:p>
          <a:p>
            <a:pPr marL="0" indent="0" algn="ctr">
              <a:spcAft>
                <a:spcPts val="0"/>
              </a:spcAft>
              <a:buFont typeface="Arial"/>
              <a:buNone/>
              <a:tabLst>
                <a:tab pos="2395538" algn="l"/>
              </a:tabLst>
            </a:pPr>
            <a:r>
              <a:rPr lang="nl-NL" sz="3200" i="1" dirty="0"/>
              <a:t>VMAD-SG3 30-04-SMS</a:t>
            </a:r>
            <a:endParaRPr lang="nl-NL" sz="3200" dirty="0"/>
          </a:p>
        </p:txBody>
      </p:sp>
    </p:spTree>
    <p:extLst>
      <p:ext uri="{BB962C8B-B14F-4D97-AF65-F5344CB8AC3E}">
        <p14:creationId xmlns:p14="http://schemas.microsoft.com/office/powerpoint/2010/main" val="1602573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540E55-B15E-A9EC-65B7-E5C1B86C9A52}"/>
              </a:ext>
            </a:extLst>
          </p:cNvPr>
          <p:cNvSpPr>
            <a:spLocks noGrp="1"/>
          </p:cNvSpPr>
          <p:nvPr>
            <p:ph idx="1"/>
          </p:nvPr>
        </p:nvSpPr>
        <p:spPr>
          <a:xfrm>
            <a:off x="753925" y="2350816"/>
            <a:ext cx="10267462" cy="4170363"/>
          </a:xfrm>
        </p:spPr>
        <p:txBody>
          <a:bodyPr/>
          <a:lstStyle/>
          <a:p>
            <a:pPr lvl="1" indent="0">
              <a:buNone/>
            </a:pPr>
            <a:endParaRPr lang="en-US" sz="1200" i="1" dirty="0"/>
          </a:p>
          <a:p>
            <a:pPr algn="ctr">
              <a:spcAft>
                <a:spcPts val="0"/>
              </a:spcAft>
              <a:buFont typeface="Arial" panose="020B0604020202020204" pitchFamily="34" charset="0"/>
              <a:buNone/>
            </a:pPr>
            <a:r>
              <a:rPr lang="en-US" sz="3200" b="1" dirty="0"/>
              <a:t>RDW, Espedito Rusciano </a:t>
            </a:r>
          </a:p>
          <a:p>
            <a:pPr algn="ctr">
              <a:spcAft>
                <a:spcPts val="0"/>
              </a:spcAft>
              <a:buFont typeface="Arial" panose="020B0604020202020204" pitchFamily="34" charset="0"/>
              <a:buNone/>
            </a:pPr>
            <a:r>
              <a:rPr lang="en-US" sz="3200" i="1" dirty="0"/>
              <a:t>VMAD-SG3 30-02-Answer to China Comments</a:t>
            </a:r>
            <a:endParaRPr lang="nl-NL" sz="3200" dirty="0"/>
          </a:p>
        </p:txBody>
      </p:sp>
      <p:sp>
        <p:nvSpPr>
          <p:cNvPr id="3" name="Title 2">
            <a:extLst>
              <a:ext uri="{FF2B5EF4-FFF2-40B4-BE49-F238E27FC236}">
                <a16:creationId xmlns:a16="http://schemas.microsoft.com/office/drawing/2014/main" id="{0244C744-C175-1734-9BCC-14CFEA662FB8}"/>
              </a:ext>
            </a:extLst>
          </p:cNvPr>
          <p:cNvSpPr>
            <a:spLocks noGrp="1"/>
          </p:cNvSpPr>
          <p:nvPr>
            <p:ph type="title"/>
          </p:nvPr>
        </p:nvSpPr>
        <p:spPr>
          <a:xfrm>
            <a:off x="757494" y="1131780"/>
            <a:ext cx="10263893" cy="782357"/>
          </a:xfrm>
        </p:spPr>
        <p:txBody>
          <a:bodyPr/>
          <a:lstStyle/>
          <a:p>
            <a:pPr marL="457200" indent="-457200">
              <a:spcAft>
                <a:spcPts val="600"/>
              </a:spcAft>
            </a:pPr>
            <a:r>
              <a:rPr lang="en-US" dirty="0">
                <a:latin typeface="Helvetica" panose="020B0604020202020204" pitchFamily="34" charset="0"/>
                <a:cs typeface="Helvetica" panose="020B0604020202020204" pitchFamily="34" charset="0"/>
              </a:rPr>
              <a:t>China Comments</a:t>
            </a:r>
            <a:br>
              <a:rPr lang="en-US" dirty="0">
                <a:latin typeface="Helvetica" panose="020B0604020202020204" pitchFamily="34" charset="0"/>
                <a:cs typeface="Helvetica" panose="020B0604020202020204" pitchFamily="34" charset="0"/>
              </a:rPr>
            </a:br>
            <a:br>
              <a:rPr lang="en-US" dirty="0">
                <a:latin typeface="Helvetica" panose="020B0604020202020204" pitchFamily="34" charset="0"/>
                <a:cs typeface="Helvetica" panose="020B0604020202020204" pitchFamily="34" charset="0"/>
              </a:rPr>
            </a:br>
            <a:r>
              <a:rPr lang="en-US" dirty="0">
                <a:latin typeface="Helvetica" panose="020B0604020202020204" pitchFamily="34" charset="0"/>
                <a:cs typeface="Helvetica" panose="020B0604020202020204" pitchFamily="34" charset="0"/>
              </a:rPr>
              <a:t> </a:t>
            </a:r>
            <a:endParaRPr lang="en-US" dirty="0"/>
          </a:p>
        </p:txBody>
      </p:sp>
    </p:spTree>
    <p:extLst>
      <p:ext uri="{BB962C8B-B14F-4D97-AF65-F5344CB8AC3E}">
        <p14:creationId xmlns:p14="http://schemas.microsoft.com/office/powerpoint/2010/main" val="312220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D540E55-B15E-A9EC-65B7-E5C1B86C9A52}"/>
              </a:ext>
            </a:extLst>
          </p:cNvPr>
          <p:cNvSpPr>
            <a:spLocks noGrp="1"/>
          </p:cNvSpPr>
          <p:nvPr>
            <p:ph idx="1"/>
          </p:nvPr>
        </p:nvSpPr>
        <p:spPr>
          <a:xfrm>
            <a:off x="753925" y="2350816"/>
            <a:ext cx="10267462" cy="4170363"/>
          </a:xfrm>
        </p:spPr>
        <p:txBody>
          <a:bodyPr/>
          <a:lstStyle/>
          <a:p>
            <a:pPr lvl="1" indent="0">
              <a:buNone/>
            </a:pPr>
            <a:endParaRPr lang="en-US" sz="1200" i="1" dirty="0"/>
          </a:p>
          <a:p>
            <a:pPr algn="ctr">
              <a:spcAft>
                <a:spcPts val="0"/>
              </a:spcAft>
              <a:buFont typeface="Arial" panose="020B0604020202020204" pitchFamily="34" charset="0"/>
              <a:buNone/>
            </a:pPr>
            <a:r>
              <a:rPr lang="en-US" sz="3200" b="1" dirty="0"/>
              <a:t>EC, Maria Cristina </a:t>
            </a:r>
            <a:r>
              <a:rPr lang="en-US" sz="3200" b="1" dirty="0" err="1"/>
              <a:t>Galassi</a:t>
            </a:r>
            <a:endParaRPr lang="en-US" sz="3200" b="1" dirty="0"/>
          </a:p>
        </p:txBody>
      </p:sp>
      <p:sp>
        <p:nvSpPr>
          <p:cNvPr id="3" name="Title 2">
            <a:extLst>
              <a:ext uri="{FF2B5EF4-FFF2-40B4-BE49-F238E27FC236}">
                <a16:creationId xmlns:a16="http://schemas.microsoft.com/office/drawing/2014/main" id="{0244C744-C175-1734-9BCC-14CFEA662FB8}"/>
              </a:ext>
            </a:extLst>
          </p:cNvPr>
          <p:cNvSpPr>
            <a:spLocks noGrp="1"/>
          </p:cNvSpPr>
          <p:nvPr>
            <p:ph type="title"/>
          </p:nvPr>
        </p:nvSpPr>
        <p:spPr>
          <a:xfrm>
            <a:off x="757494" y="1131780"/>
            <a:ext cx="10263893" cy="782357"/>
          </a:xfrm>
        </p:spPr>
        <p:txBody>
          <a:bodyPr/>
          <a:lstStyle/>
          <a:p>
            <a:pPr marL="457200" indent="-457200">
              <a:spcAft>
                <a:spcPts val="600"/>
              </a:spcAft>
            </a:pPr>
            <a:r>
              <a:rPr lang="en-US" dirty="0">
                <a:latin typeface="Helvetica" panose="020B0604020202020204" pitchFamily="34" charset="0"/>
                <a:cs typeface="Helvetica" panose="020B0604020202020204" pitchFamily="34" charset="0"/>
              </a:rPr>
              <a:t>Fitness Check</a:t>
            </a:r>
            <a:br>
              <a:rPr lang="en-US" dirty="0">
                <a:latin typeface="Helvetica" panose="020B0604020202020204" pitchFamily="34" charset="0"/>
                <a:cs typeface="Helvetica" panose="020B0604020202020204" pitchFamily="34" charset="0"/>
              </a:rPr>
            </a:br>
            <a:br>
              <a:rPr lang="en-US" dirty="0">
                <a:latin typeface="Helvetica" panose="020B0604020202020204" pitchFamily="34" charset="0"/>
                <a:cs typeface="Helvetica" panose="020B0604020202020204" pitchFamily="34" charset="0"/>
              </a:rPr>
            </a:br>
            <a:r>
              <a:rPr lang="en-US" dirty="0">
                <a:latin typeface="Helvetica" panose="020B0604020202020204" pitchFamily="34" charset="0"/>
                <a:cs typeface="Helvetica" panose="020B0604020202020204" pitchFamily="34" charset="0"/>
              </a:rPr>
              <a:t> </a:t>
            </a:r>
            <a:endParaRPr lang="en-US" dirty="0"/>
          </a:p>
        </p:txBody>
      </p:sp>
    </p:spTree>
    <p:extLst>
      <p:ext uri="{BB962C8B-B14F-4D97-AF65-F5344CB8AC3E}">
        <p14:creationId xmlns:p14="http://schemas.microsoft.com/office/powerpoint/2010/main" val="21017214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11D20-BF3E-B9A2-1EE7-1613BCDCA692}"/>
              </a:ext>
            </a:extLst>
          </p:cNvPr>
          <p:cNvSpPr>
            <a:spLocks noGrp="1"/>
          </p:cNvSpPr>
          <p:nvPr>
            <p:ph type="title"/>
          </p:nvPr>
        </p:nvSpPr>
        <p:spPr>
          <a:xfrm>
            <a:off x="758824" y="769620"/>
            <a:ext cx="10470907" cy="1254443"/>
          </a:xfrm>
        </p:spPr>
        <p:txBody>
          <a:bodyPr/>
          <a:lstStyle/>
          <a:p>
            <a:pPr>
              <a:spcAft>
                <a:spcPts val="1200"/>
              </a:spcAft>
            </a:pPr>
            <a:r>
              <a:rPr lang="en-US" dirty="0" err="1">
                <a:latin typeface="Helvetica" panose="020B0604020202020204" pitchFamily="34" charset="0"/>
                <a:cs typeface="Helvetica" panose="020B0604020202020204" pitchFamily="34" charset="0"/>
              </a:rPr>
              <a:t>AoB</a:t>
            </a:r>
            <a:br>
              <a:rPr lang="en-US" dirty="0">
                <a:latin typeface="Helvetica" panose="020B0604020202020204" pitchFamily="34" charset="0"/>
                <a:cs typeface="Helvetica" panose="020B0604020202020204" pitchFamily="34" charset="0"/>
              </a:rPr>
            </a:br>
            <a:endParaRPr lang="en-US" dirty="0">
              <a:latin typeface="Helvetica" panose="020B0604020202020204" pitchFamily="34" charset="0"/>
              <a:cs typeface="Helvetica" panose="020B0604020202020204" pitchFamily="34" charset="0"/>
            </a:endParaRPr>
          </a:p>
        </p:txBody>
      </p:sp>
      <p:sp>
        <p:nvSpPr>
          <p:cNvPr id="3" name="Content Placeholder 1">
            <a:extLst>
              <a:ext uri="{FF2B5EF4-FFF2-40B4-BE49-F238E27FC236}">
                <a16:creationId xmlns:a16="http://schemas.microsoft.com/office/drawing/2014/main" id="{25892A84-8C4E-1EA6-3E58-E9F6EA3A3D94}"/>
              </a:ext>
            </a:extLst>
          </p:cNvPr>
          <p:cNvSpPr txBox="1">
            <a:spLocks/>
          </p:cNvSpPr>
          <p:nvPr/>
        </p:nvSpPr>
        <p:spPr>
          <a:xfrm>
            <a:off x="962269" y="1343818"/>
            <a:ext cx="10267462" cy="4170363"/>
          </a:xfrm>
          <a:prstGeom prst="rect">
            <a:avLst/>
          </a:prstGeom>
        </p:spPr>
        <p:txBody>
          <a:bodyPr/>
          <a:lstStyle>
            <a:lvl1pPr marL="0" indent="0" algn="l" defTabSz="914400" rtl="0" eaLnBrk="1" latinLnBrk="0" hangingPunct="1">
              <a:lnSpc>
                <a:spcPts val="2600"/>
              </a:lnSpc>
              <a:spcBef>
                <a:spcPts val="0"/>
              </a:spcBef>
              <a:buFont typeface="Arial" panose="020B0604020202020204" pitchFamily="34" charset="0"/>
              <a:buChar char="​"/>
              <a:defRPr sz="1800" b="0" kern="1200" baseline="0">
                <a:solidFill>
                  <a:schemeClr val="tx2"/>
                </a:solidFill>
                <a:latin typeface="+mn-lt"/>
                <a:ea typeface="+mn-ea"/>
                <a:cs typeface="+mn-cs"/>
              </a:defRPr>
            </a:lvl1pPr>
            <a:lvl2pPr marL="0" indent="-252000" algn="l" defTabSz="914400" rtl="0" eaLnBrk="1" latinLnBrk="0" hangingPunct="1">
              <a:lnSpc>
                <a:spcPts val="2600"/>
              </a:lnSpc>
              <a:spcBef>
                <a:spcPts val="0"/>
              </a:spcBef>
              <a:buClr>
                <a:schemeClr val="accent1"/>
              </a:buClr>
              <a:buFont typeface="Arial" panose="020B0604020202020204" pitchFamily="34" charset="0"/>
              <a:buChar char="●"/>
              <a:defRPr sz="1800" b="0" kern="1200" baseline="0">
                <a:solidFill>
                  <a:schemeClr val="tx2"/>
                </a:solidFill>
                <a:latin typeface="+mn-lt"/>
                <a:ea typeface="+mn-ea"/>
                <a:cs typeface="+mn-cs"/>
              </a:defRPr>
            </a:lvl2pPr>
            <a:lvl3pPr marL="0" indent="-252000" algn="l" defTabSz="914400" rtl="0" eaLnBrk="1" latinLnBrk="0" hangingPunct="1">
              <a:lnSpc>
                <a:spcPts val="2600"/>
              </a:lnSpc>
              <a:spcBef>
                <a:spcPts val="0"/>
              </a:spcBef>
              <a:buClr>
                <a:schemeClr val="accent1"/>
              </a:buClr>
              <a:buFont typeface="Arial" panose="020B0604020202020204" pitchFamily="34" charset="0"/>
              <a:buChar char="●"/>
              <a:defRPr sz="1800" kern="1200" baseline="0">
                <a:solidFill>
                  <a:schemeClr val="tx2"/>
                </a:solidFill>
                <a:latin typeface="+mn-lt"/>
                <a:ea typeface="+mn-ea"/>
                <a:cs typeface="+mn-cs"/>
              </a:defRPr>
            </a:lvl3pPr>
            <a:lvl4pPr marL="504000" indent="-252000" algn="l" defTabSz="914400" rtl="0" eaLnBrk="1" latinLnBrk="0" hangingPunct="1">
              <a:lnSpc>
                <a:spcPts val="2600"/>
              </a:lnSpc>
              <a:spcBef>
                <a:spcPts val="0"/>
              </a:spcBef>
              <a:buFont typeface="Arial" panose="020B0604020202020204" pitchFamily="34" charset="0"/>
              <a:buChar char="­"/>
              <a:defRPr sz="1800" kern="1200" baseline="0">
                <a:solidFill>
                  <a:schemeClr val="tx2"/>
                </a:solidFill>
                <a:latin typeface="+mn-lt"/>
                <a:ea typeface="+mn-ea"/>
                <a:cs typeface="+mn-cs"/>
              </a:defRPr>
            </a:lvl4pPr>
            <a:lvl5pPr marL="756000" indent="-252000" algn="l" defTabSz="914400" rtl="0" eaLnBrk="1" latinLnBrk="0" hangingPunct="1">
              <a:lnSpc>
                <a:spcPts val="2600"/>
              </a:lnSpc>
              <a:spcBef>
                <a:spcPts val="0"/>
              </a:spcBef>
              <a:buFont typeface="Arial" panose="020B0604020202020204" pitchFamily="34" charset="0"/>
              <a:buChar char="○"/>
              <a:defRPr sz="1800" b="0" kern="1200" baseline="0">
                <a:solidFill>
                  <a:schemeClr val="tx2"/>
                </a:solidFill>
                <a:latin typeface="+mn-lt"/>
                <a:ea typeface="+mn-ea"/>
                <a:cs typeface="+mn-cs"/>
              </a:defRPr>
            </a:lvl5pPr>
            <a:lvl6pPr marL="0" indent="0" algn="l" defTabSz="914400" rtl="0" eaLnBrk="1" latinLnBrk="0" hangingPunct="1">
              <a:lnSpc>
                <a:spcPts val="2600"/>
              </a:lnSpc>
              <a:spcBef>
                <a:spcPts val="0"/>
              </a:spcBef>
              <a:buFont typeface="Arial" panose="020B0604020202020204" pitchFamily="34" charset="0"/>
              <a:buChar char="​"/>
              <a:defRPr sz="1800" b="1" kern="1200" baseline="0">
                <a:solidFill>
                  <a:schemeClr val="accent1"/>
                </a:solidFill>
                <a:latin typeface="+mn-lt"/>
                <a:ea typeface="+mn-ea"/>
                <a:cs typeface="+mn-cs"/>
              </a:defRPr>
            </a:lvl6pPr>
            <a:lvl7pPr marL="0" indent="-252000" algn="l" defTabSz="914400" rtl="0" eaLnBrk="1" latinLnBrk="0" hangingPunct="1">
              <a:lnSpc>
                <a:spcPts val="2600"/>
              </a:lnSpc>
              <a:spcBef>
                <a:spcPts val="0"/>
              </a:spcBef>
              <a:buFont typeface="+mj-lt"/>
              <a:buAutoNum type="arabicPeriod"/>
              <a:defRPr sz="1800" kern="1200" baseline="0">
                <a:solidFill>
                  <a:schemeClr val="tx2"/>
                </a:solidFill>
                <a:latin typeface="+mn-lt"/>
                <a:ea typeface="+mn-ea"/>
                <a:cs typeface="+mn-cs"/>
              </a:defRPr>
            </a:lvl7pPr>
            <a:lvl8pPr marL="504000" indent="-252000" algn="l" defTabSz="914400" rtl="0" eaLnBrk="1" latinLnBrk="0" hangingPunct="1">
              <a:lnSpc>
                <a:spcPts val="2600"/>
              </a:lnSpc>
              <a:spcBef>
                <a:spcPts val="0"/>
              </a:spcBef>
              <a:buFont typeface="+mj-lt"/>
              <a:buAutoNum type="alphaLcPeriod"/>
              <a:defRPr sz="1800" kern="1200" baseline="0">
                <a:solidFill>
                  <a:schemeClr val="tx2"/>
                </a:solidFill>
                <a:latin typeface="+mn-lt"/>
                <a:ea typeface="+mn-ea"/>
                <a:cs typeface="+mn-cs"/>
              </a:defRPr>
            </a:lvl8pPr>
            <a:lvl9pPr marL="756000" indent="-252000" algn="l" defTabSz="914400" rtl="0" eaLnBrk="1" latinLnBrk="0" hangingPunct="1">
              <a:lnSpc>
                <a:spcPts val="2600"/>
              </a:lnSpc>
              <a:spcBef>
                <a:spcPts val="0"/>
              </a:spcBef>
              <a:buFont typeface="+mj-lt"/>
              <a:buAutoNum type="romanLcPeriod"/>
              <a:defRPr sz="1800" kern="1200" baseline="0">
                <a:solidFill>
                  <a:schemeClr val="tx2"/>
                </a:solidFill>
                <a:latin typeface="+mn-lt"/>
                <a:ea typeface="+mn-ea"/>
                <a:cs typeface="+mn-cs"/>
              </a:defRPr>
            </a:lvl9pPr>
          </a:lstStyle>
          <a:p>
            <a:pPr algn="ctr">
              <a:lnSpc>
                <a:spcPct val="150000"/>
              </a:lnSpc>
              <a:buNone/>
            </a:pPr>
            <a:r>
              <a:rPr lang="en-US" sz="4400" b="1" dirty="0">
                <a:cs typeface="Helvetica" panose="020B0604020202020204" pitchFamily="34" charset="0"/>
              </a:rPr>
              <a:t>OICA/CLEPA amendment proposal on Annex IV</a:t>
            </a:r>
            <a:endParaRPr lang="en-US" sz="4400" b="1" dirty="0"/>
          </a:p>
          <a:p>
            <a:pPr algn="ctr">
              <a:lnSpc>
                <a:spcPct val="150000"/>
              </a:lnSpc>
              <a:buNone/>
            </a:pPr>
            <a:endParaRPr lang="en-US" sz="3200" b="1" dirty="0"/>
          </a:p>
          <a:p>
            <a:pPr algn="ctr">
              <a:lnSpc>
                <a:spcPct val="150000"/>
              </a:lnSpc>
              <a:buNone/>
            </a:pPr>
            <a:r>
              <a:rPr lang="en-US" sz="2000" b="1" dirty="0"/>
              <a:t>OICA/CLEPA, </a:t>
            </a:r>
          </a:p>
          <a:p>
            <a:pPr algn="ctr">
              <a:lnSpc>
                <a:spcPct val="150000"/>
              </a:lnSpc>
              <a:buFont typeface="Arial" panose="020B0604020202020204" pitchFamily="34" charset="0"/>
              <a:buNone/>
            </a:pPr>
            <a:r>
              <a:rPr lang="en-GB" sz="2000" dirty="0"/>
              <a:t>VMAD-SG3 30-05-OICA-CLEPA ISMR Amendment Proposal Presentation – 20231107</a:t>
            </a:r>
          </a:p>
          <a:p>
            <a:pPr algn="ctr">
              <a:lnSpc>
                <a:spcPct val="150000"/>
              </a:lnSpc>
              <a:buNone/>
            </a:pPr>
            <a:r>
              <a:rPr lang="en-US" sz="2000" b="1" dirty="0"/>
              <a:t>OICA/CLEPA, </a:t>
            </a:r>
          </a:p>
          <a:p>
            <a:pPr algn="ctr">
              <a:lnSpc>
                <a:spcPct val="150000"/>
              </a:lnSpc>
              <a:buFont typeface="Arial" panose="020B0604020202020204" pitchFamily="34" charset="0"/>
              <a:buNone/>
            </a:pPr>
            <a:r>
              <a:rPr lang="en-GB" sz="2000" dirty="0"/>
              <a:t>VMAD-SG3 30-06-ISMR-AnnexIV_OICA-CLEPA_proposal_for_amendments_20231107</a:t>
            </a:r>
            <a:endParaRPr lang="nl-NL" sz="2000" dirty="0"/>
          </a:p>
        </p:txBody>
      </p:sp>
    </p:spTree>
    <p:extLst>
      <p:ext uri="{BB962C8B-B14F-4D97-AF65-F5344CB8AC3E}">
        <p14:creationId xmlns:p14="http://schemas.microsoft.com/office/powerpoint/2010/main" val="26919978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9832" y="1960180"/>
            <a:ext cx="10867494" cy="4897820"/>
          </a:xfrm>
        </p:spPr>
        <p:txBody>
          <a:bodyPr/>
          <a:lstStyle/>
          <a:p>
            <a:pPr>
              <a:spcAft>
                <a:spcPts val="1000"/>
              </a:spcAft>
            </a:pPr>
            <a:r>
              <a:rPr lang="en-US" sz="2800" dirty="0"/>
              <a:t>Next SG3 Meetings on</a:t>
            </a:r>
            <a:r>
              <a:rPr lang="en-US" sz="2800" dirty="0">
                <a:solidFill>
                  <a:srgbClr val="FF0000"/>
                </a:solidFill>
              </a:rPr>
              <a:t> ?</a:t>
            </a:r>
            <a:endParaRPr lang="en-US" sz="2800" dirty="0"/>
          </a:p>
          <a:p>
            <a:pPr marL="524638" lvl="3" indent="-363538">
              <a:spcAft>
                <a:spcPts val="1000"/>
              </a:spcAft>
            </a:pPr>
            <a:r>
              <a:rPr lang="en-US" sz="2800" dirty="0">
                <a:latin typeface="Helvetica" panose="020B0604020202020204" pitchFamily="34" charset="0"/>
                <a:cs typeface="Helvetica" panose="020B0604020202020204" pitchFamily="34" charset="0"/>
              </a:rPr>
              <a:t>Update guideline version will be shared by 17</a:t>
            </a:r>
            <a:r>
              <a:rPr lang="en-US" sz="2800" baseline="30000" dirty="0">
                <a:latin typeface="Helvetica" panose="020B0604020202020204" pitchFamily="34" charset="0"/>
                <a:cs typeface="Helvetica" panose="020B0604020202020204" pitchFamily="34" charset="0"/>
              </a:rPr>
              <a:t>th</a:t>
            </a:r>
            <a:r>
              <a:rPr lang="en-US" sz="2800" dirty="0">
                <a:latin typeface="Helvetica" panose="020B0604020202020204" pitchFamily="34" charset="0"/>
                <a:cs typeface="Helvetica" panose="020B0604020202020204" pitchFamily="34" charset="0"/>
              </a:rPr>
              <a:t> November</a:t>
            </a:r>
          </a:p>
          <a:p>
            <a:pPr marL="524638" lvl="3" indent="-363538">
              <a:spcAft>
                <a:spcPts val="1000"/>
              </a:spcAft>
            </a:pPr>
            <a:r>
              <a:rPr lang="en-US" sz="2800" dirty="0">
                <a:latin typeface="Helvetica" panose="020B0604020202020204" pitchFamily="34" charset="0"/>
                <a:cs typeface="Helvetica" panose="020B0604020202020204" pitchFamily="34" charset="0"/>
              </a:rPr>
              <a:t>Comments Expected by  24</a:t>
            </a:r>
            <a:r>
              <a:rPr lang="en-US" sz="2800" baseline="30000" dirty="0">
                <a:latin typeface="Helvetica" panose="020B0604020202020204" pitchFamily="34" charset="0"/>
                <a:cs typeface="Helvetica" panose="020B0604020202020204" pitchFamily="34" charset="0"/>
              </a:rPr>
              <a:t>th</a:t>
            </a:r>
            <a:r>
              <a:rPr lang="en-US" sz="2800" dirty="0">
                <a:latin typeface="Helvetica" panose="020B0604020202020204" pitchFamily="34" charset="0"/>
                <a:cs typeface="Helvetica" panose="020B0604020202020204" pitchFamily="34" charset="0"/>
              </a:rPr>
              <a:t> November</a:t>
            </a:r>
          </a:p>
          <a:p>
            <a:pPr marL="457200" lvl="1" indent="0">
              <a:spcAft>
                <a:spcPts val="1000"/>
              </a:spcAft>
              <a:buNone/>
            </a:pPr>
            <a:endParaRPr lang="en-IE" dirty="0"/>
          </a:p>
          <a:p>
            <a:pPr marL="914400" lvl="1" indent="-457200">
              <a:spcAft>
                <a:spcPts val="1000"/>
              </a:spcAft>
              <a:buFont typeface="+mj-lt"/>
              <a:buAutoNum type="alphaLcPeriod"/>
            </a:pPr>
            <a:endParaRPr lang="en-US" sz="2400" dirty="0"/>
          </a:p>
        </p:txBody>
      </p:sp>
      <p:sp>
        <p:nvSpPr>
          <p:cNvPr id="3" name="Title 2"/>
          <p:cNvSpPr>
            <a:spLocks noGrp="1"/>
          </p:cNvSpPr>
          <p:nvPr>
            <p:ph type="title"/>
          </p:nvPr>
        </p:nvSpPr>
        <p:spPr/>
        <p:txBody>
          <a:bodyPr/>
          <a:lstStyle/>
          <a:p>
            <a:pPr>
              <a:spcAft>
                <a:spcPts val="1200"/>
              </a:spcAft>
            </a:pPr>
            <a:r>
              <a:rPr lang="en-US" dirty="0">
                <a:latin typeface="Helvetica" panose="020B0604020202020204" pitchFamily="34" charset="0"/>
                <a:cs typeface="Helvetica" panose="020B0604020202020204" pitchFamily="34" charset="0"/>
              </a:rPr>
              <a:t>Next steps to finalize proposal for Tokyo session</a:t>
            </a:r>
          </a:p>
        </p:txBody>
      </p:sp>
    </p:spTree>
    <p:extLst>
      <p:ext uri="{BB962C8B-B14F-4D97-AF65-F5344CB8AC3E}">
        <p14:creationId xmlns:p14="http://schemas.microsoft.com/office/powerpoint/2010/main" val="6179452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DBSDOCUMENTINFO" val="&lt;?xml version=&quot;1.0&quot; encoding=&quot;utf-16&quot;?&gt;&#10;&lt;documentinfo version=&quot;1.0&quot; projectname=&quot;default&quot; projectid=&quot;99314461-48cd-462a-970e-7fac2cb75f23&quot; pagemasterid=&quot;00000000-0000-0000-0000-000000000000&quot; documentid=&quot;df5ba2472f7a4c3b818cd3c59a746656&quot; profileid=&quot;00000000-0000-0000-0000-000000000000&quot; culture=&quot;nl-NL&quot;&gt;&#10;  &lt;content&gt;&#10;    &lt;document sourcepath=&quot;\Presentatie&quot; sourceid=&quot;6ade8a1f-f519-46e5-9574-66c90dadcf54&quot;&gt;&#10;      &lt;variables&gt;&#10;        &lt;Titel&gt;Test&lt;/Titel&gt;&#10;        &lt;Ondertitel&gt;Test&lt;/Ondertitel&gt;&#10;        &lt;Datum&gt;28-5-2021 00:00:00&lt;/Datum&gt;&#10;      &lt;/variables&gt;&#10;    &lt;/document&gt;&#10;  &lt;/content&gt;&#10;&lt;/documentinfo&gt;"/>
  <p:tag name="EDBSPATH" val="\Presentatie"/>
</p:tagLst>
</file>

<file path=ppt/theme/theme1.xml><?xml version="1.0" encoding="utf-8"?>
<a:theme xmlns:a="http://schemas.openxmlformats.org/drawingml/2006/main" name="RDW">
  <a:themeElements>
    <a:clrScheme name="RDW">
      <a:dk1>
        <a:sysClr val="windowText" lastClr="000000"/>
      </a:dk1>
      <a:lt1>
        <a:sysClr val="window" lastClr="FFFFFF"/>
      </a:lt1>
      <a:dk2>
        <a:srgbClr val="121845"/>
      </a:dk2>
      <a:lt2>
        <a:srgbClr val="E7E6E6"/>
      </a:lt2>
      <a:accent1>
        <a:srgbClr val="CC3300"/>
      </a:accent1>
      <a:accent2>
        <a:srgbClr val="7A7376"/>
      </a:accent2>
      <a:accent3>
        <a:srgbClr val="01ABE4"/>
      </a:accent3>
      <a:accent4>
        <a:srgbClr val="0C857A"/>
      </a:accent4>
      <a:accent5>
        <a:srgbClr val="B0374A"/>
      </a:accent5>
      <a:accent6>
        <a:srgbClr val="FFCC00"/>
      </a:accent6>
      <a:hlink>
        <a:srgbClr val="CC3300"/>
      </a:hlink>
      <a:folHlink>
        <a:srgbClr val="0C857A"/>
      </a:folHlink>
    </a:clrScheme>
    <a:fontScheme name="RD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DW_Presentatie.potx" id="{1B7CF845-8BAA-450F-8E51-9AD7A6AB9F2B}" vid="{44DE00AC-EB6E-4838-953E-13C4CC79FA97}"/>
    </a:ext>
  </a:extLst>
</a:theme>
</file>

<file path=ppt/theme/theme2.xml><?xml version="1.0" encoding="utf-8"?>
<a:theme xmlns:a="http://schemas.openxmlformats.org/drawingml/2006/main" name="Office Theme">
  <a:themeElements>
    <a:clrScheme name="RDW">
      <a:dk1>
        <a:sysClr val="windowText" lastClr="000000"/>
      </a:dk1>
      <a:lt1>
        <a:sysClr val="window" lastClr="FFFFFF"/>
      </a:lt1>
      <a:dk2>
        <a:srgbClr val="121845"/>
      </a:dk2>
      <a:lt2>
        <a:srgbClr val="E7E6E6"/>
      </a:lt2>
      <a:accent1>
        <a:srgbClr val="CC3300"/>
      </a:accent1>
      <a:accent2>
        <a:srgbClr val="7A7376"/>
      </a:accent2>
      <a:accent3>
        <a:srgbClr val="01ABE4"/>
      </a:accent3>
      <a:accent4>
        <a:srgbClr val="0C857A"/>
      </a:accent4>
      <a:accent5>
        <a:srgbClr val="B0374A"/>
      </a:accent5>
      <a:accent6>
        <a:srgbClr val="FFCC00"/>
      </a:accent6>
      <a:hlink>
        <a:srgbClr val="CC3300"/>
      </a:hlink>
      <a:folHlink>
        <a:srgbClr val="0C857A"/>
      </a:folHlink>
    </a:clrScheme>
    <a:fontScheme name="RD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RDW">
      <a:dk1>
        <a:sysClr val="windowText" lastClr="000000"/>
      </a:dk1>
      <a:lt1>
        <a:sysClr val="window" lastClr="FFFFFF"/>
      </a:lt1>
      <a:dk2>
        <a:srgbClr val="121845"/>
      </a:dk2>
      <a:lt2>
        <a:srgbClr val="E7E6E6"/>
      </a:lt2>
      <a:accent1>
        <a:srgbClr val="CC3300"/>
      </a:accent1>
      <a:accent2>
        <a:srgbClr val="7A7376"/>
      </a:accent2>
      <a:accent3>
        <a:srgbClr val="01ABE4"/>
      </a:accent3>
      <a:accent4>
        <a:srgbClr val="0C857A"/>
      </a:accent4>
      <a:accent5>
        <a:srgbClr val="B0374A"/>
      </a:accent5>
      <a:accent6>
        <a:srgbClr val="FFCC00"/>
      </a:accent6>
      <a:hlink>
        <a:srgbClr val="CC3300"/>
      </a:hlink>
      <a:folHlink>
        <a:srgbClr val="0C857A"/>
      </a:folHlink>
    </a:clrScheme>
    <a:fontScheme name="RD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548902222665D4687D3C11FD31A12EC" ma:contentTypeVersion="1" ma:contentTypeDescription="Een nieuw document maken." ma:contentTypeScope="" ma:versionID="01909f7d29c1fed5e0c8161782ec0aff">
  <xsd:schema xmlns:xsd="http://www.w3.org/2001/XMLSchema" xmlns:xs="http://www.w3.org/2001/XMLSchema" xmlns:p="http://schemas.microsoft.com/office/2006/metadata/properties" xmlns:ns2="149e761f-c0ea-436b-89fb-e4c70982fb47" targetNamespace="http://schemas.microsoft.com/office/2006/metadata/properties" ma:root="true" ma:fieldsID="053512ecf1920435431e9a60ed0632d5" ns2:_="">
    <xsd:import namespace="149e761f-c0ea-436b-89fb-e4c70982fb47"/>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9e761f-c0ea-436b-89fb-e4c70982fb4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4C56E77-4033-4016-B65D-8EB11CCA831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149e761f-c0ea-436b-89fb-e4c70982fb47"/>
    <ds:schemaRef ds:uri="http://www.w3.org/XML/1998/namespace"/>
    <ds:schemaRef ds:uri="http://purl.org/dc/dcmitype/"/>
  </ds:schemaRefs>
</ds:datastoreItem>
</file>

<file path=customXml/itemProps2.xml><?xml version="1.0" encoding="utf-8"?>
<ds:datastoreItem xmlns:ds="http://schemas.openxmlformats.org/officeDocument/2006/customXml" ds:itemID="{C6A6E5E5-FDEA-4BEC-8741-E787A18153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9e761f-c0ea-436b-89fb-e4c70982fb4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1C45389-75D1-46E3-B807-6A1DB080F95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7769</TotalTime>
  <Words>309</Words>
  <Application>Microsoft Office PowerPoint</Application>
  <PresentationFormat>ワイド画面</PresentationFormat>
  <Paragraphs>58</Paragraphs>
  <Slides>10</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10</vt:i4>
      </vt:variant>
    </vt:vector>
  </HeadingPairs>
  <TitlesOfParts>
    <vt:vector size="16" baseType="lpstr">
      <vt:lpstr>Systeemlettertype</vt:lpstr>
      <vt:lpstr>Zapf Dingbats</vt:lpstr>
      <vt:lpstr>Arial</vt:lpstr>
      <vt:lpstr>Calibri</vt:lpstr>
      <vt:lpstr>Helvetica</vt:lpstr>
      <vt:lpstr>RDW</vt:lpstr>
      <vt:lpstr>PowerPoint プレゼンテーション</vt:lpstr>
      <vt:lpstr>Agenda today</vt:lpstr>
      <vt:lpstr>SG1 reference to scenarios catalogue  </vt:lpstr>
      <vt:lpstr>Discussion on Comments received from UK and Canada on the templates  </vt:lpstr>
      <vt:lpstr>SMS supporting guidelines   </vt:lpstr>
      <vt:lpstr>China Comments   </vt:lpstr>
      <vt:lpstr>Fitness Check   </vt:lpstr>
      <vt:lpstr>AoB </vt:lpstr>
      <vt:lpstr>Next steps to finalize proposal for Tokyo session</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sjabloon</dc:title>
  <dc:creator>Neut, Jasper van der</dc:creator>
  <cp:lastModifiedBy>R.Oshita</cp:lastModifiedBy>
  <cp:revision>49</cp:revision>
  <dcterms:created xsi:type="dcterms:W3CDTF">2021-05-28T10:43:32Z</dcterms:created>
  <dcterms:modified xsi:type="dcterms:W3CDTF">2023-11-17T08:41:07Z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0x0101003548902222665D4687D3C11FD31A12EC</vt:lpwstr>
  </property>
</Properties>
</file>