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3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4.xml" ContentType="application/vnd.openxmlformats-officedocument.theme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notesSlides/notesSlide3.xml" ContentType="application/vnd.openxmlformats-officedocument.presentationml.notesSlide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749" r:id="rId4"/>
    <p:sldMasterId id="2147483703" r:id="rId5"/>
    <p:sldMasterId id="2147484760" r:id="rId6"/>
    <p:sldMasterId id="2147484771" r:id="rId7"/>
  </p:sldMasterIdLst>
  <p:notesMasterIdLst>
    <p:notesMasterId r:id="rId18"/>
  </p:notesMasterIdLst>
  <p:handoutMasterIdLst>
    <p:handoutMasterId r:id="rId19"/>
  </p:handoutMasterIdLst>
  <p:sldIdLst>
    <p:sldId id="2147308092" r:id="rId8"/>
    <p:sldId id="2147308089" r:id="rId9"/>
    <p:sldId id="394" r:id="rId10"/>
    <p:sldId id="2147308093" r:id="rId11"/>
    <p:sldId id="9783" r:id="rId12"/>
    <p:sldId id="2147308095" r:id="rId13"/>
    <p:sldId id="2147308082" r:id="rId14"/>
    <p:sldId id="2147308085" r:id="rId15"/>
    <p:sldId id="2147308088" r:id="rId16"/>
    <p:sldId id="2147308094" r:id="rId17"/>
  </p:sldIdLst>
  <p:sldSz cx="12190413" cy="6858000"/>
  <p:notesSz cx="6735763" cy="9866313"/>
  <p:custDataLst>
    <p:tags r:id="rId20"/>
  </p:custDataLst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1300" b="1" kern="1200">
        <a:solidFill>
          <a:schemeClr val="tx1"/>
        </a:solidFill>
        <a:latin typeface="Arial Narrow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300" b="1" kern="1200">
        <a:solidFill>
          <a:schemeClr val="tx1"/>
        </a:solidFill>
        <a:latin typeface="Arial Narrow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300" b="1" kern="1200">
        <a:solidFill>
          <a:schemeClr val="tx1"/>
        </a:solidFill>
        <a:latin typeface="Arial Narrow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300" b="1" kern="1200">
        <a:solidFill>
          <a:schemeClr val="tx1"/>
        </a:solidFill>
        <a:latin typeface="Arial Narrow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300" b="1" kern="1200">
        <a:solidFill>
          <a:schemeClr val="tx1"/>
        </a:solidFill>
        <a:latin typeface="Arial Narrow" charset="0"/>
        <a:ea typeface="+mn-ea"/>
        <a:cs typeface="+mn-cs"/>
      </a:defRPr>
    </a:lvl5pPr>
    <a:lvl6pPr marL="2286000" algn="l" defTabSz="914400" rtl="0" eaLnBrk="1" latinLnBrk="0" hangingPunct="1">
      <a:defRPr sz="1300" b="1" kern="1200">
        <a:solidFill>
          <a:schemeClr val="tx1"/>
        </a:solidFill>
        <a:latin typeface="Arial Narrow" charset="0"/>
        <a:ea typeface="+mn-ea"/>
        <a:cs typeface="+mn-cs"/>
      </a:defRPr>
    </a:lvl6pPr>
    <a:lvl7pPr marL="2743200" algn="l" defTabSz="914400" rtl="0" eaLnBrk="1" latinLnBrk="0" hangingPunct="1">
      <a:defRPr sz="1300" b="1" kern="1200">
        <a:solidFill>
          <a:schemeClr val="tx1"/>
        </a:solidFill>
        <a:latin typeface="Arial Narrow" charset="0"/>
        <a:ea typeface="+mn-ea"/>
        <a:cs typeface="+mn-cs"/>
      </a:defRPr>
    </a:lvl7pPr>
    <a:lvl8pPr marL="3200400" algn="l" defTabSz="914400" rtl="0" eaLnBrk="1" latinLnBrk="0" hangingPunct="1">
      <a:defRPr sz="1300" b="1" kern="1200">
        <a:solidFill>
          <a:schemeClr val="tx1"/>
        </a:solidFill>
        <a:latin typeface="Arial Narrow" charset="0"/>
        <a:ea typeface="+mn-ea"/>
        <a:cs typeface="+mn-cs"/>
      </a:defRPr>
    </a:lvl8pPr>
    <a:lvl9pPr marL="3657600" algn="l" defTabSz="914400" rtl="0" eaLnBrk="1" latinLnBrk="0" hangingPunct="1">
      <a:defRPr sz="1300" b="1" kern="1200">
        <a:solidFill>
          <a:schemeClr val="tx1"/>
        </a:solidFill>
        <a:latin typeface="Arial Narrow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 userDrawn="1">
          <p15:clr>
            <a:srgbClr val="A4A3A4"/>
          </p15:clr>
        </p15:guide>
        <p15:guide id="2" pos="212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33"/>
    <a:srgbClr val="FF6699"/>
    <a:srgbClr val="0092AC"/>
    <a:srgbClr val="CDD400"/>
    <a:srgbClr val="FED700"/>
    <a:srgbClr val="DAB900"/>
    <a:srgbClr val="AEB5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C3732F1-C4FF-48E4-9FDA-2F4F31C39EAC}" v="2" dt="2023-10-23T07:33:28.62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796" autoAdjust="0"/>
  </p:normalViewPr>
  <p:slideViewPr>
    <p:cSldViewPr snapToGrid="0">
      <p:cViewPr varScale="1">
        <p:scale>
          <a:sx n="110" d="100"/>
          <a:sy n="110" d="100"/>
        </p:scale>
        <p:origin x="59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3108"/>
        <p:guide pos="212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tags" Target="tags/tag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8.xml"/><Relationship Id="rId23" Type="http://schemas.openxmlformats.org/officeDocument/2006/relationships/theme" Target="theme/theme1.xml"/><Relationship Id="rId10" Type="http://schemas.openxmlformats.org/officeDocument/2006/relationships/slide" Target="slides/slide3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148" cy="493949"/>
          </a:xfrm>
          <a:prstGeom prst="rect">
            <a:avLst/>
          </a:prstGeom>
        </p:spPr>
        <p:txBody>
          <a:bodyPr vert="horz" lIns="91248" tIns="45624" rIns="91248" bIns="4562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15030" y="0"/>
            <a:ext cx="2919148" cy="493949"/>
          </a:xfrm>
          <a:prstGeom prst="rect">
            <a:avLst/>
          </a:prstGeom>
        </p:spPr>
        <p:txBody>
          <a:bodyPr vert="horz" lIns="91248" tIns="45624" rIns="91248" bIns="45624" rtlCol="0"/>
          <a:lstStyle>
            <a:lvl1pPr algn="r">
              <a:defRPr sz="1200"/>
            </a:lvl1pPr>
          </a:lstStyle>
          <a:p>
            <a:fld id="{B1F6FCDC-B0B8-4243-8340-DCE9AB0F745C}" type="datetimeFigureOut">
              <a:rPr lang="en-US" smtClean="0"/>
              <a:t>12/7/2023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0781"/>
            <a:ext cx="2919148" cy="493949"/>
          </a:xfrm>
          <a:prstGeom prst="rect">
            <a:avLst/>
          </a:prstGeom>
        </p:spPr>
        <p:txBody>
          <a:bodyPr vert="horz" lIns="91248" tIns="45624" rIns="91248" bIns="4562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15030" y="9370781"/>
            <a:ext cx="2919148" cy="493949"/>
          </a:xfrm>
          <a:prstGeom prst="rect">
            <a:avLst/>
          </a:prstGeom>
        </p:spPr>
        <p:txBody>
          <a:bodyPr vert="horz" lIns="91248" tIns="45624" rIns="91248" bIns="45624" rtlCol="0" anchor="b"/>
          <a:lstStyle>
            <a:lvl1pPr algn="r">
              <a:defRPr sz="1200"/>
            </a:lvl1pPr>
          </a:lstStyle>
          <a:p>
            <a:fld id="{BBC2DC86-18DF-44F7-B539-BDC8A3E373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9248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148" cy="493949"/>
          </a:xfrm>
          <a:prstGeom prst="rect">
            <a:avLst/>
          </a:prstGeom>
        </p:spPr>
        <p:txBody>
          <a:bodyPr vert="horz" lIns="91248" tIns="45624" rIns="91248" bIns="45624" rtlCol="0"/>
          <a:lstStyle>
            <a:lvl1pPr algn="l" eaLnBrk="1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030" y="0"/>
            <a:ext cx="2919148" cy="493949"/>
          </a:xfrm>
          <a:prstGeom prst="rect">
            <a:avLst/>
          </a:prstGeom>
        </p:spPr>
        <p:txBody>
          <a:bodyPr vert="horz" lIns="91248" tIns="45624" rIns="91248" bIns="45624" rtlCol="0"/>
          <a:lstStyle>
            <a:lvl1pPr algn="r">
              <a:defRPr sz="1200"/>
            </a:lvl1pPr>
          </a:lstStyle>
          <a:p>
            <a:fld id="{AFD3789F-4648-4EA5-B177-1CC728AD3929}" type="datetimeFigureOut">
              <a:rPr lang="en-US" smtClean="0"/>
              <a:t>12/7/2023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0963" y="739775"/>
            <a:ext cx="6573837" cy="36988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248" tIns="45624" rIns="91248" bIns="4562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894" y="4686182"/>
            <a:ext cx="5387976" cy="4440791"/>
          </a:xfrm>
          <a:prstGeom prst="rect">
            <a:avLst/>
          </a:prstGeom>
        </p:spPr>
        <p:txBody>
          <a:bodyPr vert="horz" lIns="91248" tIns="45624" rIns="91248" bIns="45624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0781"/>
            <a:ext cx="2919148" cy="493949"/>
          </a:xfrm>
          <a:prstGeom prst="rect">
            <a:avLst/>
          </a:prstGeom>
        </p:spPr>
        <p:txBody>
          <a:bodyPr vert="horz" lIns="91248" tIns="45624" rIns="91248" bIns="45624" rtlCol="0" anchor="b"/>
          <a:lstStyle>
            <a:lvl1pPr algn="l" eaLnBrk="1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030" y="9370781"/>
            <a:ext cx="2919148" cy="493949"/>
          </a:xfrm>
          <a:prstGeom prst="rect">
            <a:avLst/>
          </a:prstGeom>
        </p:spPr>
        <p:txBody>
          <a:bodyPr vert="horz" lIns="91248" tIns="45624" rIns="91248" bIns="45624" rtlCol="0" anchor="b"/>
          <a:lstStyle>
            <a:lvl1pPr algn="r">
              <a:defRPr sz="1200"/>
            </a:lvl1pPr>
          </a:lstStyle>
          <a:p>
            <a:fld id="{FB3DFC10-1456-4539-8175-254A373B5C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3013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2480">
              <a:defRPr/>
            </a:pPr>
            <a:fld id="{615AF83F-4E6C-E445-87FE-B625EBA02876}" type="slidenum">
              <a:rPr lang="fr-FR" b="0">
                <a:solidFill>
                  <a:prstClr val="black"/>
                </a:solidFill>
                <a:latin typeface="Calibri" charset="0"/>
                <a:ea typeface="ＭＳ Ｐゴシック" charset="0"/>
                <a:cs typeface="Arial" charset="0"/>
              </a:rPr>
              <a:pPr defTabSz="912480">
                <a:defRPr/>
              </a:pPr>
              <a:t>1</a:t>
            </a:fld>
            <a:endParaRPr lang="fr-FR" b="0">
              <a:solidFill>
                <a:prstClr val="black"/>
              </a:solidFill>
              <a:latin typeface="Calibri" charset="0"/>
              <a:ea typeface="ＭＳ Ｐゴシック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49743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Consensus 3 : </a:t>
            </a:r>
            <a:r>
              <a:rPr lang="en-GB" dirty="0" err="1"/>
              <a:t>bibliothèques</a:t>
            </a:r>
            <a:r>
              <a:rPr lang="en-GB" dirty="0"/>
              <a:t> </a:t>
            </a:r>
            <a:r>
              <a:rPr lang="en-GB" dirty="0" err="1"/>
              <a:t>en</a:t>
            </a:r>
            <a:r>
              <a:rPr lang="en-GB" dirty="0"/>
              <a:t> </a:t>
            </a:r>
            <a:r>
              <a:rPr lang="en-GB" dirty="0" err="1"/>
              <a:t>croissance</a:t>
            </a:r>
            <a:r>
              <a:rPr lang="en-GB" dirty="0"/>
              <a:t> car ODD </a:t>
            </a:r>
            <a:r>
              <a:rPr lang="en-GB" dirty="0" err="1"/>
              <a:t>réduit</a:t>
            </a:r>
            <a:r>
              <a:rPr lang="en-GB" dirty="0"/>
              <a:t> au début.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912480">
              <a:defRPr/>
            </a:pPr>
            <a:fld id="{615AF83F-4E6C-E445-87FE-B625EBA02876}" type="slidenum">
              <a:rPr lang="fr-FR" b="0">
                <a:solidFill>
                  <a:prstClr val="black"/>
                </a:solidFill>
                <a:latin typeface="Calibri" charset="0"/>
                <a:ea typeface="ＭＳ Ｐゴシック" charset="0"/>
                <a:cs typeface="Arial" charset="0"/>
              </a:rPr>
              <a:pPr defTabSz="912480">
                <a:defRPr/>
              </a:pPr>
              <a:t>3</a:t>
            </a:fld>
            <a:endParaRPr lang="fr-FR" b="0">
              <a:solidFill>
                <a:prstClr val="black"/>
              </a:solidFill>
              <a:latin typeface="Calibri" charset="0"/>
              <a:ea typeface="ＭＳ Ｐゴシック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3316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0DA066-21CC-453A-9408-BF9C0C7819D4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54395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164C4A-9116-4525-8C83-F6004BD6435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6927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2480">
              <a:defRPr/>
            </a:pPr>
            <a:fld id="{615AF83F-4E6C-E445-87FE-B625EBA02876}" type="slidenum">
              <a:rPr lang="fr-FR" b="0">
                <a:solidFill>
                  <a:prstClr val="black"/>
                </a:solidFill>
                <a:latin typeface="Calibri" charset="0"/>
                <a:ea typeface="ＭＳ Ｐゴシック" charset="0"/>
                <a:cs typeface="Arial" charset="0"/>
              </a:rPr>
              <a:pPr defTabSz="912480">
                <a:defRPr/>
              </a:pPr>
              <a:t>10</a:t>
            </a:fld>
            <a:endParaRPr lang="fr-FR" b="0">
              <a:solidFill>
                <a:prstClr val="black"/>
              </a:solidFill>
              <a:latin typeface="Calibri" charset="0"/>
              <a:ea typeface="ＭＳ Ｐゴシック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67734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7" Type="http://schemas.openxmlformats.org/officeDocument/2006/relationships/image" Target="../media/image1.emf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oleObject" Target="../embeddings/oleObject2.bin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7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35.xml"/><Relationship Id="rId7" Type="http://schemas.openxmlformats.org/officeDocument/2006/relationships/image" Target="../media/image2.emf"/><Relationship Id="rId2" Type="http://schemas.openxmlformats.org/officeDocument/2006/relationships/tags" Target="../tags/tag34.xml"/><Relationship Id="rId1" Type="http://schemas.openxmlformats.org/officeDocument/2006/relationships/tags" Target="../tags/tag33.xml"/><Relationship Id="rId6" Type="http://schemas.openxmlformats.org/officeDocument/2006/relationships/oleObject" Target="../embeddings/oleObject11.bin"/><Relationship Id="rId5" Type="http://schemas.openxmlformats.org/officeDocument/2006/relationships/slideMaster" Target="../slideMasters/slideMaster2.xml"/><Relationship Id="rId4" Type="http://schemas.openxmlformats.org/officeDocument/2006/relationships/tags" Target="../tags/tag36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7" Type="http://schemas.openxmlformats.org/officeDocument/2006/relationships/image" Target="../media/image2.emf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oleObject" Target="../embeddings/oleObject3.bin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14.xml"/><Relationship Id="rId7" Type="http://schemas.openxmlformats.org/officeDocument/2006/relationships/tags" Target="../tags/tag18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tags" Target="../tags/tag17.xml"/><Relationship Id="rId11" Type="http://schemas.openxmlformats.org/officeDocument/2006/relationships/oleObject" Target="../embeddings/oleObject5.bin"/><Relationship Id="rId5" Type="http://schemas.openxmlformats.org/officeDocument/2006/relationships/tags" Target="../tags/tag16.xml"/><Relationship Id="rId10" Type="http://schemas.openxmlformats.org/officeDocument/2006/relationships/image" Target="../media/image1.emf"/><Relationship Id="rId4" Type="http://schemas.openxmlformats.org/officeDocument/2006/relationships/tags" Target="../tags/tag15.xml"/><Relationship Id="rId9" Type="http://schemas.openxmlformats.org/officeDocument/2006/relationships/oleObject" Target="../embeddings/oleObject4.bin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tags" Target="../tags/tag39.xml"/><Relationship Id="rId7" Type="http://schemas.openxmlformats.org/officeDocument/2006/relationships/image" Target="../media/image2.emf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6" Type="http://schemas.openxmlformats.org/officeDocument/2006/relationships/oleObject" Target="../embeddings/oleObject12.bin"/><Relationship Id="rId5" Type="http://schemas.openxmlformats.org/officeDocument/2006/relationships/slideMaster" Target="../slideMasters/slideMaster4.xml"/><Relationship Id="rId4" Type="http://schemas.openxmlformats.org/officeDocument/2006/relationships/tags" Target="../tags/tag40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5" Type="http://schemas.openxmlformats.org/officeDocument/2006/relationships/image" Target="../media/image3.emf"/><Relationship Id="rId4" Type="http://schemas.openxmlformats.org/officeDocument/2006/relationships/oleObject" Target="../embeddings/oleObject6.bin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tags" Target="../tags/tag23.xml"/><Relationship Id="rId7" Type="http://schemas.openxmlformats.org/officeDocument/2006/relationships/image" Target="../media/image1.emf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oleObject" Target="../embeddings/oleObject7.bin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24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3" Type="http://schemas.openxmlformats.org/officeDocument/2006/relationships/tags" Target="../tags/tag27.xml"/><Relationship Id="rId7" Type="http://schemas.openxmlformats.org/officeDocument/2006/relationships/image" Target="../media/image2.emf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oleObject" Target="../embeddings/oleObject8.bin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28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30.xml"/><Relationship Id="rId1" Type="http://schemas.openxmlformats.org/officeDocument/2006/relationships/tags" Target="../tags/tag2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/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15007440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6" imgW="270" imgH="270" progId="TCLayout.ActiveDocument.1">
                  <p:embed/>
                </p:oleObj>
              </mc:Choice>
              <mc:Fallback>
                <p:oleObj name="think-cell Slide" r:id="rId6" imgW="270" imgH="270" progId="TCLayout.ActiveDocument.1">
                  <p:embed/>
                  <p:pic>
                    <p:nvPicPr>
                      <p:cNvPr id="6" name="Object 5" hidden="1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 hidden="1">
            <a:extLst>
              <a:ext uri="{FF2B5EF4-FFF2-40B4-BE49-F238E27FC236}">
                <a16:creationId xmlns:a16="http://schemas.microsoft.com/office/drawing/2014/main" id="{8152F6F0-56CE-4AF9-954A-BAFD31E5BAB1}"/>
              </a:ext>
            </a:extLst>
          </p:cNvPr>
          <p:cNvSpPr/>
          <p:nvPr/>
        </p:nvSpPr>
        <p:spPr>
          <a:xfrm>
            <a:off x="0" y="0"/>
            <a:ext cx="158750" cy="158750"/>
          </a:xfrm>
          <a:prstGeom prst="rect">
            <a:avLst/>
          </a:prstGeom>
          <a:ln w="9525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vert="horz" wrap="none" lIns="0" tIns="0" rIns="0" bIns="0" numCol="1" spcCol="0" rtlCol="0" anchor="t" anchorCtr="0">
            <a:noAutofit/>
          </a:bodyPr>
          <a:lstStyle/>
          <a:p>
            <a:pPr marL="0" lvl="0" indent="0" algn="l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3100" b="0" i="0" baseline="0">
              <a:latin typeface="Arial Narrow" panose="020B0606020202030204" pitchFamily="34" charset="0"/>
              <a:ea typeface="+mj-ea"/>
              <a:cs typeface="+mj-cs"/>
              <a:sym typeface="Arial Narrow" panose="020B0606020202030204" pitchFamily="34" charset="0"/>
            </a:endParaRPr>
          </a:p>
        </p:txBody>
      </p:sp>
      <p:sp>
        <p:nvSpPr>
          <p:cNvPr id="3" name="Slide Number Placeholder" hidden="1"/>
          <p:cNvSpPr>
            <a:spLocks noGrp="1"/>
          </p:cNvSpPr>
          <p:nvPr>
            <p:ph type="sldNum" sz="quarter" idx="11"/>
            <p:custDataLst>
              <p:tags r:id="rId2"/>
            </p:custDataLst>
          </p:nvPr>
        </p:nvSpPr>
        <p:spPr>
          <a:xfrm>
            <a:off x="12271633" y="178643"/>
            <a:ext cx="24046" cy="30778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200" b="0">
                <a:solidFill>
                  <a:schemeClr val="bg1">
                    <a:lumMod val="75000"/>
                  </a:schemeClr>
                </a:solidFill>
                <a:latin typeface="+mn-lt"/>
                <a:cs typeface="+mn-cs"/>
                <a:sym typeface="+mn-lt"/>
              </a:defRPr>
            </a:lvl1pPr>
          </a:lstStyle>
          <a:p>
            <a:fld id="{01940DDA-0656-452C-A408-68789653BD9B}" type="slidenum">
              <a:rPr lang="en-US" smtClean="0">
                <a:latin typeface="+mn-lt"/>
              </a:rPr>
              <a:pPr/>
              <a:t>‹#›</a:t>
            </a:fld>
            <a:endParaRPr lang="en-US">
              <a:latin typeface="+mn-lt"/>
            </a:endParaRPr>
          </a:p>
        </p:txBody>
      </p:sp>
      <p:sp>
        <p:nvSpPr>
          <p:cNvPr id="4" name="Footer Placeholder" hidden="1"/>
          <p:cNvSpPr>
            <a:spLocks noGrp="1"/>
          </p:cNvSpPr>
          <p:nvPr>
            <p:ph type="ftr" sz="quarter" idx="12"/>
            <p:custDataLst>
              <p:tags r:id="rId3"/>
            </p:custDataLst>
          </p:nvPr>
        </p:nvSpPr>
        <p:spPr>
          <a:xfrm>
            <a:off x="12271634" y="228649"/>
            <a:ext cx="65" cy="30778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l" rtl="0" eaLnBrk="1" fontAlgn="base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defRPr lang="en-US" sz="200" b="0" kern="1200" smtClean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endParaRPr lang="en-US"/>
          </a:p>
        </p:txBody>
      </p:sp>
      <p:sp>
        <p:nvSpPr>
          <p:cNvPr id="10" name="Title Placeholder">
            <a:extLst>
              <a:ext uri="{FF2B5EF4-FFF2-40B4-BE49-F238E27FC236}">
                <a16:creationId xmlns:a16="http://schemas.microsoft.com/office/drawing/2014/main" id="{448BE8A4-0F42-4EBC-836A-21E4C8AEA3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8000" y="720000"/>
            <a:ext cx="10792808" cy="886575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>
              <a:defRPr lang="en-US" noProof="0" dirty="0"/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1" name="Rectangle 10" hidden="1">
            <a:extLst>
              <a:ext uri="{FF2B5EF4-FFF2-40B4-BE49-F238E27FC236}">
                <a16:creationId xmlns:a16="http://schemas.microsoft.com/office/drawing/2014/main" id="{87284D22-93F2-4824-8D04-D8E53CEDA257}"/>
              </a:ext>
            </a:extLst>
          </p:cNvPr>
          <p:cNvSpPr/>
          <p:nvPr userDrawn="1">
            <p:custDataLst>
              <p:tags r:id="rId4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ln w="9525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vert="horz" wrap="none" lIns="0" tIns="0" rIns="0" bIns="0" numCol="1" spcCol="0" rtlCol="0" anchor="t" anchorCtr="0">
            <a:noAutofit/>
          </a:bodyPr>
          <a:lstStyle/>
          <a:p>
            <a:pPr marL="0" lvl="0" indent="0" algn="l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3100" b="0" i="0" baseline="0">
              <a:latin typeface="Arial Narrow" panose="020B0606020202030204" pitchFamily="34" charset="0"/>
              <a:ea typeface="+mj-ea"/>
              <a:cs typeface="+mj-cs"/>
              <a:sym typeface="Arial Narrow" panose="020B060602020203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236AE92-7990-4B29-AB44-805C6CA4393D}"/>
              </a:ext>
            </a:extLst>
          </p:cNvPr>
          <p:cNvSpPr/>
          <p:nvPr userDrawn="1"/>
        </p:nvSpPr>
        <p:spPr>
          <a:xfrm>
            <a:off x="10028738" y="93582"/>
            <a:ext cx="1656764" cy="6617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100" i="0" u="none" strike="noStrike" kern="0" cap="none" spc="0" normalizeH="0" baseline="0" noProof="0" err="1">
                <a:ln>
                  <a:noFill/>
                </a:ln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AD</a:t>
            </a:r>
            <a:r>
              <a:rPr kumimoji="0" lang="fr-FR" sz="3700" i="0" u="none" strike="noStrike" kern="0" cap="none" spc="0" normalizeH="0" baseline="0" noProof="0" err="1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S</a:t>
            </a:r>
            <a:r>
              <a:rPr kumimoji="0" lang="fr-FR" sz="3100" i="0" u="none" strike="noStrike" kern="0" cap="none" spc="0" normalizeH="0" baseline="0" noProof="0" err="1">
                <a:ln>
                  <a:noFill/>
                </a:ln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cene</a:t>
            </a:r>
            <a:endParaRPr kumimoji="0" lang="en-US" sz="3100" i="0" u="none" strike="noStrike" kern="0" cap="none" spc="0" normalizeH="0" baseline="0" noProof="0">
              <a:ln>
                <a:noFill/>
              </a:ln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635130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2959" y="4406901"/>
            <a:ext cx="10361851" cy="1362075"/>
          </a:xfrm>
        </p:spPr>
        <p:txBody>
          <a:bodyPr anchor="t"/>
          <a:lstStyle>
            <a:lvl1pPr algn="l">
              <a:defRPr sz="5333" b="1" cap="all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2959" y="2906713"/>
            <a:ext cx="10361851" cy="1500187"/>
          </a:xfrm>
        </p:spPr>
        <p:txBody>
          <a:bodyPr anchor="b"/>
          <a:lstStyle>
            <a:lvl1pPr marL="0" indent="0">
              <a:buNone/>
              <a:defRPr sz="2666">
                <a:solidFill>
                  <a:schemeClr val="tx1">
                    <a:tint val="75000"/>
                  </a:schemeClr>
                </a:solidFill>
              </a:defRPr>
            </a:lvl1pPr>
            <a:lvl2pPr marL="609539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0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617" indent="0">
              <a:buNone/>
              <a:defRPr sz="1866">
                <a:solidFill>
                  <a:schemeClr val="tx1">
                    <a:tint val="75000"/>
                  </a:schemeClr>
                </a:solidFill>
              </a:defRPr>
            </a:lvl4pPr>
            <a:lvl5pPr marL="2438156" indent="0">
              <a:buNone/>
              <a:defRPr sz="1866">
                <a:solidFill>
                  <a:schemeClr val="tx1">
                    <a:tint val="75000"/>
                  </a:schemeClr>
                </a:solidFill>
              </a:defRPr>
            </a:lvl5pPr>
            <a:lvl6pPr marL="3047695" indent="0">
              <a:buNone/>
              <a:defRPr sz="1866">
                <a:solidFill>
                  <a:schemeClr val="tx1">
                    <a:tint val="75000"/>
                  </a:schemeClr>
                </a:solidFill>
              </a:defRPr>
            </a:lvl6pPr>
            <a:lvl7pPr marL="3657234" indent="0">
              <a:buNone/>
              <a:defRPr sz="1866">
                <a:solidFill>
                  <a:schemeClr val="tx1">
                    <a:tint val="75000"/>
                  </a:schemeClr>
                </a:solidFill>
              </a:defRPr>
            </a:lvl7pPr>
            <a:lvl8pPr marL="4266773" indent="0">
              <a:buNone/>
              <a:defRPr sz="1866">
                <a:solidFill>
                  <a:schemeClr val="tx1">
                    <a:tint val="75000"/>
                  </a:schemeClr>
                </a:solidFill>
              </a:defRPr>
            </a:lvl8pPr>
            <a:lvl9pPr marL="4876312" indent="0">
              <a:buNone/>
              <a:defRPr sz="186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503256" y="6570612"/>
            <a:ext cx="1055980" cy="2873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60953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>
                <a:solidFill>
                  <a:srgbClr val="4E4E4E"/>
                </a:solidFill>
                <a:latin typeface="+mn-lt"/>
              </a:defRPr>
            </a:lvl1pPr>
          </a:lstStyle>
          <a:p>
            <a:fld id="{3DC734A8-2269-3D45-9502-7EEB83BE1B5E}" type="datetimeFigureOut">
              <a:rPr lang="fr-FR" smtClean="0"/>
              <a:pPr/>
              <a:t>07/12/2023</a:t>
            </a:fld>
            <a:endParaRPr lang="fr-FR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559236" y="6570610"/>
            <a:ext cx="6163811" cy="287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67">
                <a:solidFill>
                  <a:srgbClr val="4E4E4E"/>
                </a:solidFill>
                <a:latin typeface="+mn-lt"/>
              </a:defRPr>
            </a:lvl1pPr>
          </a:lstStyle>
          <a:p>
            <a:endParaRPr lang="fr-FR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415125" y="6570611"/>
            <a:ext cx="1105524" cy="288000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067">
                <a:solidFill>
                  <a:srgbClr val="4E4E4E"/>
                </a:solidFill>
              </a:defRPr>
            </a:lvl1pPr>
          </a:lstStyle>
          <a:p>
            <a:fld id="{7F86108E-6173-CC4E-81D1-D6419E4934EE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400996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>
            <a:extLst>
              <a:ext uri="{FF2B5EF4-FFF2-40B4-BE49-F238E27FC236}">
                <a16:creationId xmlns:a16="http://schemas.microsoft.com/office/drawing/2014/main" id="{4BA85903-A87F-48BD-9734-79CC351FA613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9" y="1590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6" imgW="592" imgH="591" progId="TCLayout.ActiveDocument.1">
                  <p:embed/>
                </p:oleObj>
              </mc:Choice>
              <mc:Fallback>
                <p:oleObj name="think-cell Slide" r:id="rId6" imgW="592" imgH="591" progId="TCLayout.ActiveDocument.1">
                  <p:embed/>
                  <p:pic>
                    <p:nvPicPr>
                      <p:cNvPr id="3" name="Object 2" hidden="1">
                        <a:extLst>
                          <a:ext uri="{FF2B5EF4-FFF2-40B4-BE49-F238E27FC236}">
                            <a16:creationId xmlns:a16="http://schemas.microsoft.com/office/drawing/2014/main" id="{4BA85903-A87F-48BD-9734-79CC351FA61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9" y="1590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 hidden="1">
            <a:extLst>
              <a:ext uri="{FF2B5EF4-FFF2-40B4-BE49-F238E27FC236}">
                <a16:creationId xmlns:a16="http://schemas.microsoft.com/office/drawing/2014/main" id="{0016D758-CEB9-4196-A5C4-0A60E8F4E5AB}"/>
              </a:ext>
            </a:extLst>
          </p:cNvPr>
          <p:cNvSpPr/>
          <p:nvPr/>
        </p:nvSpPr>
        <p:spPr>
          <a:xfrm>
            <a:off x="1" y="0"/>
            <a:ext cx="158750" cy="158750"/>
          </a:xfrm>
          <a:prstGeom prst="rect">
            <a:avLst/>
          </a:prstGeom>
          <a:ln w="9525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vert="horz" wrap="none" lIns="0" tIns="0" rIns="0" bIns="0" numCol="1" spcCol="0" rtlCol="0" anchor="t" anchorCtr="0">
            <a:noAutofit/>
          </a:bodyPr>
          <a:lstStyle/>
          <a:p>
            <a:pPr marL="0" lvl="0" indent="0" algn="l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3100" b="0" i="0" baseline="0">
              <a:latin typeface="Arial Narrow" panose="020B0606020202030204" pitchFamily="34" charset="0"/>
              <a:ea typeface="+mj-ea"/>
              <a:cs typeface="+mj-cs"/>
              <a:sym typeface="Arial Narrow" panose="020B0606020202030204" pitchFamily="34" charset="0"/>
            </a:endParaRPr>
          </a:p>
        </p:txBody>
      </p:sp>
      <p:sp>
        <p:nvSpPr>
          <p:cNvPr id="12" name="Slide Number Placeholder" hidden="1"/>
          <p:cNvSpPr>
            <a:spLocks noGrp="1"/>
          </p:cNvSpPr>
          <p:nvPr>
            <p:ph type="sldNum" sz="quarter" idx="11"/>
            <p:custDataLst>
              <p:tags r:id="rId2"/>
            </p:custDataLst>
          </p:nvPr>
        </p:nvSpPr>
        <p:spPr>
          <a:xfrm>
            <a:off x="12271634" y="178643"/>
            <a:ext cx="36865" cy="3077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200" b="0">
                <a:solidFill>
                  <a:schemeClr val="bg1">
                    <a:lumMod val="75000"/>
                  </a:schemeClr>
                </a:solidFill>
                <a:latin typeface="+mn-lt"/>
                <a:cs typeface="+mn-cs"/>
                <a:sym typeface="+mn-lt"/>
              </a:defRPr>
            </a:lvl1pPr>
          </a:lstStyle>
          <a:p>
            <a:fld id="{01940DDA-0656-452C-A408-68789653BD9B}" type="slidenum">
              <a:rPr lang="en-US" smtClean="0">
                <a:latin typeface="+mn-lt"/>
              </a:rPr>
              <a:pPr/>
              <a:t>‹#›</a:t>
            </a:fld>
            <a:endParaRPr lang="en-US">
              <a:latin typeface="+mn-lt"/>
            </a:endParaRPr>
          </a:p>
        </p:txBody>
      </p:sp>
      <p:sp>
        <p:nvSpPr>
          <p:cNvPr id="13" name="Footer Placeholder" hidden="1"/>
          <p:cNvSpPr>
            <a:spLocks noGrp="1"/>
          </p:cNvSpPr>
          <p:nvPr>
            <p:ph type="ftr" sz="quarter" idx="10"/>
            <p:custDataLst>
              <p:tags r:id="rId3"/>
            </p:custDataLst>
          </p:nvPr>
        </p:nvSpPr>
        <p:spPr>
          <a:xfrm>
            <a:off x="12271635" y="228649"/>
            <a:ext cx="65" cy="30778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rtl="0" eaLnBrk="1" fontAlgn="base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defRPr lang="en-US" sz="200" b="0" kern="1200" smtClean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738000" y="1710000"/>
            <a:ext cx="10792808" cy="1394228"/>
          </a:xfrm>
        </p:spPr>
        <p:txBody>
          <a:bodyPr/>
          <a:lstStyle>
            <a:lvl1pPr>
              <a:buClrTx/>
              <a:defRPr>
                <a:solidFill>
                  <a:schemeClr val="tx1"/>
                </a:solidFill>
                <a:latin typeface="+mn-lt"/>
                <a:sym typeface="+mn-lt"/>
              </a:defRPr>
            </a:lvl1pPr>
            <a:lvl2pPr>
              <a:buClrTx/>
              <a:defRPr>
                <a:solidFill>
                  <a:schemeClr val="tx1"/>
                </a:solidFill>
                <a:latin typeface="+mn-lt"/>
                <a:sym typeface="+mn-lt"/>
              </a:defRPr>
            </a:lvl2pPr>
            <a:lvl3pPr>
              <a:buClrTx/>
              <a:defRPr>
                <a:solidFill>
                  <a:schemeClr val="tx1"/>
                </a:solidFill>
                <a:latin typeface="+mn-lt"/>
                <a:sym typeface="+mn-lt"/>
              </a:defRPr>
            </a:lvl3pPr>
            <a:lvl4pPr>
              <a:buClrTx/>
              <a:defRPr>
                <a:solidFill>
                  <a:schemeClr val="tx1"/>
                </a:solidFill>
                <a:latin typeface="+mn-lt"/>
                <a:sym typeface="+mn-lt"/>
              </a:defRPr>
            </a:lvl4pPr>
          </a:lstStyle>
          <a:p>
            <a:pPr lvl="0"/>
            <a:r>
              <a:rPr lang="en-US"/>
              <a:t>Click to edit Master text styles – Level 0</a:t>
            </a:r>
          </a:p>
          <a:p>
            <a:pPr lvl="1"/>
            <a:r>
              <a:rPr lang="en-US"/>
              <a:t>Level 1</a:t>
            </a:r>
          </a:p>
          <a:p>
            <a:pPr lvl="2"/>
            <a:r>
              <a:rPr lang="en-US"/>
              <a:t>Level 2</a:t>
            </a:r>
          </a:p>
          <a:p>
            <a:pPr lvl="3"/>
            <a:r>
              <a:rPr lang="en-US"/>
              <a:t>Level 3</a:t>
            </a:r>
          </a:p>
        </p:txBody>
      </p:sp>
      <p:sp>
        <p:nvSpPr>
          <p:cNvPr id="10" name="Rectangle 9" hidden="1">
            <a:extLst>
              <a:ext uri="{FF2B5EF4-FFF2-40B4-BE49-F238E27FC236}">
                <a16:creationId xmlns:a16="http://schemas.microsoft.com/office/drawing/2014/main" id="{41CB5F6A-0F6C-4BC3-9351-5B863263DAC1}"/>
              </a:ext>
            </a:extLst>
          </p:cNvPr>
          <p:cNvSpPr/>
          <p:nvPr userDrawn="1">
            <p:custDataLst>
              <p:tags r:id="rId4"/>
            </p:custDataLst>
          </p:nvPr>
        </p:nvSpPr>
        <p:spPr>
          <a:xfrm>
            <a:off x="1" y="0"/>
            <a:ext cx="158750" cy="158750"/>
          </a:xfrm>
          <a:prstGeom prst="rect">
            <a:avLst/>
          </a:prstGeom>
          <a:ln w="9525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vert="horz" wrap="none" lIns="0" tIns="0" rIns="0" bIns="0" numCol="1" spcCol="0" rtlCol="0" anchor="t" anchorCtr="0">
            <a:noAutofit/>
          </a:bodyPr>
          <a:lstStyle/>
          <a:p>
            <a:pPr marL="0" lvl="0" indent="0" algn="l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3100" b="0" i="0" baseline="0">
              <a:latin typeface="Arial Narrow" panose="020B0606020202030204" pitchFamily="34" charset="0"/>
              <a:ea typeface="+mj-ea"/>
              <a:cs typeface="+mj-cs"/>
              <a:sym typeface="Arial Narrow" panose="020B0606020202030204" pitchFamily="34" charset="0"/>
            </a:endParaRPr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DCD3F5B5-4F47-4ADA-9DC8-788EFAF480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3389609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281" y="2130426"/>
            <a:ext cx="10361851" cy="1470025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911306" y="3789040"/>
            <a:ext cx="10367802" cy="18497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0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6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1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2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7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3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Cliquez pour modifier le style des sous-titres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503256" y="6570612"/>
            <a:ext cx="1055980" cy="2873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60953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>
                <a:solidFill>
                  <a:srgbClr val="4E4E4E"/>
                </a:solidFill>
                <a:latin typeface="+mn-lt"/>
              </a:defRPr>
            </a:lvl1pPr>
          </a:lstStyle>
          <a:p>
            <a:fld id="{3DC734A8-2269-3D45-9502-7EEB83BE1B5E}" type="datetimeFigureOut">
              <a:rPr lang="fr-FR" smtClean="0"/>
              <a:pPr/>
              <a:t>07/12/2023</a:t>
            </a:fld>
            <a:endParaRPr lang="fr-FR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559236" y="6570610"/>
            <a:ext cx="6163811" cy="287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67">
                <a:solidFill>
                  <a:srgbClr val="4E4E4E"/>
                </a:solidFill>
                <a:latin typeface="+mn-lt"/>
              </a:defRPr>
            </a:lvl1pPr>
          </a:lstStyle>
          <a:p>
            <a:r>
              <a:rPr lang="fr-FR" dirty="0"/>
              <a:t>PFA/ CSTA14/ GT Validation/ Bibliothèque de Scénarios – Emmanuel ARNOUX</a:t>
            </a: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365581" y="6570000"/>
            <a:ext cx="1105524" cy="288000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067">
                <a:solidFill>
                  <a:srgbClr val="4E4E4E"/>
                </a:solidFill>
              </a:defRPr>
            </a:lvl1pPr>
          </a:lstStyle>
          <a:p>
            <a:fld id="{7F86108E-6173-CC4E-81D1-D6419E4934EE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965699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119263" y="379200"/>
            <a:ext cx="8351841" cy="432048"/>
          </a:xfrm>
        </p:spPr>
        <p:txBody>
          <a:bodyPr/>
          <a:lstStyle/>
          <a:p>
            <a:r>
              <a:rPr lang="fr-FR"/>
              <a:t>Cliquez et modifiez le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75289" y="1700807"/>
            <a:ext cx="9695815" cy="442535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13" name="Espace réservé du texte 12"/>
          <p:cNvSpPr>
            <a:spLocks noGrp="1"/>
          </p:cNvSpPr>
          <p:nvPr>
            <p:ph type="body" sz="quarter" idx="11"/>
          </p:nvPr>
        </p:nvSpPr>
        <p:spPr>
          <a:xfrm>
            <a:off x="3119263" y="1124744"/>
            <a:ext cx="8351841" cy="576064"/>
          </a:xfrm>
        </p:spPr>
        <p:txBody>
          <a:bodyPr tIns="36000" rIns="36000"/>
          <a:lstStyle>
            <a:lvl1pPr marL="0" indent="0" algn="r">
              <a:buFontTx/>
              <a:buNone/>
              <a:defRPr sz="1866">
                <a:solidFill>
                  <a:schemeClr val="accent2"/>
                </a:solidFill>
              </a:defRPr>
            </a:lvl1pPr>
            <a:lvl5pPr marL="95990" indent="0" algn="r">
              <a:spcBef>
                <a:spcPts val="27"/>
              </a:spcBef>
              <a:buFontTx/>
              <a:buNone/>
              <a:defRPr sz="1866">
                <a:solidFill>
                  <a:schemeClr val="accent2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503256" y="6570612"/>
            <a:ext cx="1055980" cy="2873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60953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>
                <a:solidFill>
                  <a:srgbClr val="4E4E4E"/>
                </a:solidFill>
                <a:latin typeface="+mn-lt"/>
              </a:defRPr>
            </a:lvl1pPr>
          </a:lstStyle>
          <a:p>
            <a:fld id="{3DC734A8-2269-3D45-9502-7EEB83BE1B5E}" type="datetimeFigureOut">
              <a:rPr lang="fr-FR" smtClean="0"/>
              <a:pPr/>
              <a:t>07/12/2023</a:t>
            </a:fld>
            <a:endParaRPr lang="fr-FR" dirty="0"/>
          </a:p>
        </p:txBody>
      </p:sp>
      <p:sp>
        <p:nvSpPr>
          <p:cNvPr id="7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559236" y="6570610"/>
            <a:ext cx="6163811" cy="287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67">
                <a:solidFill>
                  <a:srgbClr val="4E4E4E"/>
                </a:solidFill>
                <a:latin typeface="+mn-lt"/>
              </a:defRPr>
            </a:lvl1pPr>
          </a:lstStyle>
          <a:p>
            <a:endParaRPr lang="fr-FR" dirty="0"/>
          </a:p>
        </p:txBody>
      </p:sp>
      <p:sp>
        <p:nvSpPr>
          <p:cNvPr id="8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365581" y="6553279"/>
            <a:ext cx="1105524" cy="288000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067">
                <a:solidFill>
                  <a:srgbClr val="4E4E4E"/>
                </a:solidFill>
              </a:defRPr>
            </a:lvl1pPr>
          </a:lstStyle>
          <a:p>
            <a:fld id="{7F86108E-6173-CC4E-81D1-D6419E4934EE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047215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503256" y="6570612"/>
            <a:ext cx="1055980" cy="2873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60953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>
                <a:solidFill>
                  <a:srgbClr val="4E4E4E"/>
                </a:solidFill>
                <a:latin typeface="+mn-lt"/>
              </a:defRPr>
            </a:lvl1pPr>
          </a:lstStyle>
          <a:p>
            <a:fld id="{3DC734A8-2269-3D45-9502-7EEB83BE1B5E}" type="datetimeFigureOut">
              <a:rPr lang="fr-FR" smtClean="0"/>
              <a:pPr/>
              <a:t>07/12/2023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559236" y="6570610"/>
            <a:ext cx="6163811" cy="287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67">
                <a:solidFill>
                  <a:srgbClr val="4E4E4E"/>
                </a:solidFill>
                <a:latin typeface="+mn-lt"/>
              </a:defRPr>
            </a:lvl1pPr>
          </a:lstStyle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415125" y="6570611"/>
            <a:ext cx="1105524" cy="288000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067">
                <a:solidFill>
                  <a:srgbClr val="4E4E4E"/>
                </a:solidFill>
              </a:defRPr>
            </a:lvl1pPr>
          </a:lstStyle>
          <a:p>
            <a:fld id="{7F86108E-6173-CC4E-81D1-D6419E4934EE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034752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2959" y="4406901"/>
            <a:ext cx="10361851" cy="1362075"/>
          </a:xfrm>
        </p:spPr>
        <p:txBody>
          <a:bodyPr anchor="t"/>
          <a:lstStyle>
            <a:lvl1pPr algn="l">
              <a:defRPr sz="5333" b="1" cap="all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2959" y="2906713"/>
            <a:ext cx="10361851" cy="1500187"/>
          </a:xfrm>
        </p:spPr>
        <p:txBody>
          <a:bodyPr anchor="b"/>
          <a:lstStyle>
            <a:lvl1pPr marL="0" indent="0">
              <a:buNone/>
              <a:defRPr sz="2666">
                <a:solidFill>
                  <a:schemeClr val="tx1">
                    <a:tint val="75000"/>
                  </a:schemeClr>
                </a:solidFill>
              </a:defRPr>
            </a:lvl1pPr>
            <a:lvl2pPr marL="609539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0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617" indent="0">
              <a:buNone/>
              <a:defRPr sz="1866">
                <a:solidFill>
                  <a:schemeClr val="tx1">
                    <a:tint val="75000"/>
                  </a:schemeClr>
                </a:solidFill>
              </a:defRPr>
            </a:lvl4pPr>
            <a:lvl5pPr marL="2438156" indent="0">
              <a:buNone/>
              <a:defRPr sz="1866">
                <a:solidFill>
                  <a:schemeClr val="tx1">
                    <a:tint val="75000"/>
                  </a:schemeClr>
                </a:solidFill>
              </a:defRPr>
            </a:lvl5pPr>
            <a:lvl6pPr marL="3047695" indent="0">
              <a:buNone/>
              <a:defRPr sz="1866">
                <a:solidFill>
                  <a:schemeClr val="tx1">
                    <a:tint val="75000"/>
                  </a:schemeClr>
                </a:solidFill>
              </a:defRPr>
            </a:lvl6pPr>
            <a:lvl7pPr marL="3657234" indent="0">
              <a:buNone/>
              <a:defRPr sz="1866">
                <a:solidFill>
                  <a:schemeClr val="tx1">
                    <a:tint val="75000"/>
                  </a:schemeClr>
                </a:solidFill>
              </a:defRPr>
            </a:lvl7pPr>
            <a:lvl8pPr marL="4266773" indent="0">
              <a:buNone/>
              <a:defRPr sz="1866">
                <a:solidFill>
                  <a:schemeClr val="tx1">
                    <a:tint val="75000"/>
                  </a:schemeClr>
                </a:solidFill>
              </a:defRPr>
            </a:lvl8pPr>
            <a:lvl9pPr marL="4876312" indent="0">
              <a:buNone/>
              <a:defRPr sz="186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503256" y="6570612"/>
            <a:ext cx="1055980" cy="2873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60953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>
                <a:solidFill>
                  <a:srgbClr val="4E4E4E"/>
                </a:solidFill>
                <a:latin typeface="+mn-lt"/>
              </a:defRPr>
            </a:lvl1pPr>
          </a:lstStyle>
          <a:p>
            <a:fld id="{3DC734A8-2269-3D45-9502-7EEB83BE1B5E}" type="datetimeFigureOut">
              <a:rPr lang="fr-FR" smtClean="0"/>
              <a:pPr/>
              <a:t>07/12/2023</a:t>
            </a:fld>
            <a:endParaRPr lang="fr-FR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559236" y="6570610"/>
            <a:ext cx="6163811" cy="287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67">
                <a:solidFill>
                  <a:srgbClr val="4E4E4E"/>
                </a:solidFill>
                <a:latin typeface="+mn-lt"/>
              </a:defRPr>
            </a:lvl1pPr>
          </a:lstStyle>
          <a:p>
            <a:endParaRPr lang="fr-FR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415125" y="6570611"/>
            <a:ext cx="1105524" cy="288000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067">
                <a:solidFill>
                  <a:srgbClr val="4E4E4E"/>
                </a:solidFill>
              </a:defRPr>
            </a:lvl1pPr>
          </a:lstStyle>
          <a:p>
            <a:fld id="{7F86108E-6173-CC4E-81D1-D6419E4934EE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2915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521" y="1600201"/>
            <a:ext cx="5384099" cy="4525963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6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6793" y="1600201"/>
            <a:ext cx="5384099" cy="4525963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6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3503256" y="6570612"/>
            <a:ext cx="1055980" cy="2873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60953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>
                <a:solidFill>
                  <a:srgbClr val="4E4E4E"/>
                </a:solidFill>
                <a:latin typeface="+mn-lt"/>
              </a:defRPr>
            </a:lvl1pPr>
          </a:lstStyle>
          <a:p>
            <a:fld id="{3DC734A8-2269-3D45-9502-7EEB83BE1B5E}" type="datetimeFigureOut">
              <a:rPr lang="fr-FR" smtClean="0"/>
              <a:pPr/>
              <a:t>07/12/2023</a:t>
            </a:fld>
            <a:endParaRPr lang="fr-FR" dirty="0"/>
          </a:p>
        </p:txBody>
      </p:sp>
      <p:sp>
        <p:nvSpPr>
          <p:cNvPr id="7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559236" y="6570610"/>
            <a:ext cx="6163811" cy="287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67">
                <a:solidFill>
                  <a:srgbClr val="4E4E4E"/>
                </a:solidFill>
                <a:latin typeface="+mn-lt"/>
              </a:defRPr>
            </a:lvl1pPr>
          </a:lstStyle>
          <a:p>
            <a:endParaRPr lang="fr-FR" dirty="0"/>
          </a:p>
        </p:txBody>
      </p:sp>
      <p:sp>
        <p:nvSpPr>
          <p:cNvPr id="8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365581" y="6570611"/>
            <a:ext cx="1105524" cy="288000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067">
                <a:solidFill>
                  <a:srgbClr val="4E4E4E"/>
                </a:solidFill>
              </a:defRPr>
            </a:lvl1pPr>
          </a:lstStyle>
          <a:p>
            <a:fld id="{7F86108E-6173-CC4E-81D1-D6419E4934EE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210438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521" y="1535113"/>
            <a:ext cx="5386216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39" indent="0">
              <a:buNone/>
              <a:defRPr sz="2666" b="1"/>
            </a:lvl2pPr>
            <a:lvl3pPr marL="1219078" indent="0">
              <a:buNone/>
              <a:defRPr sz="2400" b="1"/>
            </a:lvl3pPr>
            <a:lvl4pPr marL="1828617" indent="0">
              <a:buNone/>
              <a:defRPr sz="2133" b="1"/>
            </a:lvl4pPr>
            <a:lvl5pPr marL="2438156" indent="0">
              <a:buNone/>
              <a:defRPr sz="2133" b="1"/>
            </a:lvl5pPr>
            <a:lvl6pPr marL="3047695" indent="0">
              <a:buNone/>
              <a:defRPr sz="2133" b="1"/>
            </a:lvl6pPr>
            <a:lvl7pPr marL="3657234" indent="0">
              <a:buNone/>
              <a:defRPr sz="2133" b="1"/>
            </a:lvl7pPr>
            <a:lvl8pPr marL="4266773" indent="0">
              <a:buNone/>
              <a:defRPr sz="2133" b="1"/>
            </a:lvl8pPr>
            <a:lvl9pPr marL="4876312" indent="0">
              <a:buNone/>
              <a:defRPr sz="2133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521" y="2174875"/>
            <a:ext cx="5386216" cy="3951288"/>
          </a:xfrm>
        </p:spPr>
        <p:txBody>
          <a:bodyPr/>
          <a:lstStyle>
            <a:lvl1pPr>
              <a:defRPr sz="3200"/>
            </a:lvl1pPr>
            <a:lvl2pPr>
              <a:defRPr sz="2666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2562" y="1535113"/>
            <a:ext cx="5388332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39" indent="0">
              <a:buNone/>
              <a:defRPr sz="2666" b="1"/>
            </a:lvl2pPr>
            <a:lvl3pPr marL="1219078" indent="0">
              <a:buNone/>
              <a:defRPr sz="2400" b="1"/>
            </a:lvl3pPr>
            <a:lvl4pPr marL="1828617" indent="0">
              <a:buNone/>
              <a:defRPr sz="2133" b="1"/>
            </a:lvl4pPr>
            <a:lvl5pPr marL="2438156" indent="0">
              <a:buNone/>
              <a:defRPr sz="2133" b="1"/>
            </a:lvl5pPr>
            <a:lvl6pPr marL="3047695" indent="0">
              <a:buNone/>
              <a:defRPr sz="2133" b="1"/>
            </a:lvl6pPr>
            <a:lvl7pPr marL="3657234" indent="0">
              <a:buNone/>
              <a:defRPr sz="2133" b="1"/>
            </a:lvl7pPr>
            <a:lvl8pPr marL="4266773" indent="0">
              <a:buNone/>
              <a:defRPr sz="2133" b="1"/>
            </a:lvl8pPr>
            <a:lvl9pPr marL="4876312" indent="0">
              <a:buNone/>
              <a:defRPr sz="2133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2562" y="2174875"/>
            <a:ext cx="5388332" cy="3951288"/>
          </a:xfrm>
        </p:spPr>
        <p:txBody>
          <a:bodyPr/>
          <a:lstStyle>
            <a:lvl1pPr>
              <a:defRPr sz="3200"/>
            </a:lvl1pPr>
            <a:lvl2pPr>
              <a:defRPr sz="2666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10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3503256" y="6570612"/>
            <a:ext cx="1055980" cy="2873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60953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>
                <a:solidFill>
                  <a:srgbClr val="4E4E4E"/>
                </a:solidFill>
                <a:latin typeface="+mn-lt"/>
              </a:defRPr>
            </a:lvl1pPr>
          </a:lstStyle>
          <a:p>
            <a:fld id="{3DC734A8-2269-3D45-9502-7EEB83BE1B5E}" type="datetimeFigureOut">
              <a:rPr lang="fr-FR" smtClean="0"/>
              <a:pPr/>
              <a:t>07/12/2023</a:t>
            </a:fld>
            <a:endParaRPr lang="fr-FR" dirty="0"/>
          </a:p>
        </p:txBody>
      </p:sp>
      <p:sp>
        <p:nvSpPr>
          <p:cNvPr id="11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4559236" y="6570610"/>
            <a:ext cx="6163811" cy="287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67">
                <a:solidFill>
                  <a:srgbClr val="4E4E4E"/>
                </a:solidFill>
                <a:latin typeface="+mn-lt"/>
              </a:defRPr>
            </a:lvl1pPr>
          </a:lstStyle>
          <a:p>
            <a:endParaRPr lang="fr-FR" dirty="0"/>
          </a:p>
        </p:txBody>
      </p:sp>
      <p:sp>
        <p:nvSpPr>
          <p:cNvPr id="12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0723050" y="6570611"/>
            <a:ext cx="1105524" cy="288000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067">
                <a:solidFill>
                  <a:srgbClr val="4E4E4E"/>
                </a:solidFill>
              </a:defRPr>
            </a:lvl1pPr>
          </a:lstStyle>
          <a:p>
            <a:fld id="{7F86108E-6173-CC4E-81D1-D6419E4934EE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860461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6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503256" y="6570612"/>
            <a:ext cx="1055980" cy="2873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60953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>
                <a:solidFill>
                  <a:srgbClr val="4E4E4E"/>
                </a:solidFill>
                <a:latin typeface="+mn-lt"/>
              </a:defRPr>
            </a:lvl1pPr>
          </a:lstStyle>
          <a:p>
            <a:fld id="{3DC734A8-2269-3D45-9502-7EEB83BE1B5E}" type="datetimeFigureOut">
              <a:rPr lang="fr-FR" smtClean="0"/>
              <a:pPr/>
              <a:t>07/12/2023</a:t>
            </a:fld>
            <a:endParaRPr lang="fr-FR" dirty="0"/>
          </a:p>
        </p:txBody>
      </p:sp>
      <p:sp>
        <p:nvSpPr>
          <p:cNvPr id="7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559236" y="6570610"/>
            <a:ext cx="6163811" cy="287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67">
                <a:solidFill>
                  <a:srgbClr val="4E4E4E"/>
                </a:solidFill>
                <a:latin typeface="+mn-lt"/>
              </a:defRPr>
            </a:lvl1pPr>
          </a:lstStyle>
          <a:p>
            <a:endParaRPr lang="fr-FR" dirty="0"/>
          </a:p>
        </p:txBody>
      </p:sp>
      <p:sp>
        <p:nvSpPr>
          <p:cNvPr id="8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365581" y="6570611"/>
            <a:ext cx="1105524" cy="288000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067">
                <a:solidFill>
                  <a:srgbClr val="4E4E4E"/>
                </a:solidFill>
              </a:defRPr>
            </a:lvl1pPr>
          </a:lstStyle>
          <a:p>
            <a:fld id="{7F86108E-6173-CC4E-81D1-D6419E4934EE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1206157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503256" y="6570612"/>
            <a:ext cx="1055980" cy="2873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60953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>
                <a:solidFill>
                  <a:srgbClr val="4E4E4E"/>
                </a:solidFill>
                <a:latin typeface="+mn-lt"/>
              </a:defRPr>
            </a:lvl1pPr>
          </a:lstStyle>
          <a:p>
            <a:fld id="{3DC734A8-2269-3D45-9502-7EEB83BE1B5E}" type="datetimeFigureOut">
              <a:rPr lang="fr-FR" smtClean="0"/>
              <a:pPr/>
              <a:t>07/12/2023</a:t>
            </a:fld>
            <a:endParaRPr lang="fr-FR" dirty="0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559236" y="6570610"/>
            <a:ext cx="6163811" cy="287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67">
                <a:solidFill>
                  <a:srgbClr val="4E4E4E"/>
                </a:solidFill>
                <a:latin typeface="+mn-lt"/>
              </a:defRPr>
            </a:lvl1pPr>
          </a:lstStyle>
          <a:p>
            <a:endParaRPr lang="fr-FR" dirty="0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365581" y="6570611"/>
            <a:ext cx="1105524" cy="288000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067">
                <a:solidFill>
                  <a:srgbClr val="4E4E4E"/>
                </a:solidFill>
              </a:defRPr>
            </a:lvl1pPr>
          </a:lstStyle>
          <a:p>
            <a:fld id="{7F86108E-6173-CC4E-81D1-D6419E4934EE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22543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>
            <a:extLst>
              <a:ext uri="{FF2B5EF4-FFF2-40B4-BE49-F238E27FC236}">
                <a16:creationId xmlns:a16="http://schemas.microsoft.com/office/drawing/2014/main" id="{4BA85903-A87F-48BD-9734-79CC351FA613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895278500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6" imgW="592" imgH="591" progId="TCLayout.ActiveDocument.1">
                  <p:embed/>
                </p:oleObj>
              </mc:Choice>
              <mc:Fallback>
                <p:oleObj name="think-cell Slide" r:id="rId6" imgW="592" imgH="591" progId="TCLayout.ActiveDocument.1">
                  <p:embed/>
                  <p:pic>
                    <p:nvPicPr>
                      <p:cNvPr id="3" name="Object 2" hidden="1">
                        <a:extLst>
                          <a:ext uri="{FF2B5EF4-FFF2-40B4-BE49-F238E27FC236}">
                            <a16:creationId xmlns:a16="http://schemas.microsoft.com/office/drawing/2014/main" id="{4BA85903-A87F-48BD-9734-79CC351FA61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 hidden="1">
            <a:extLst>
              <a:ext uri="{FF2B5EF4-FFF2-40B4-BE49-F238E27FC236}">
                <a16:creationId xmlns:a16="http://schemas.microsoft.com/office/drawing/2014/main" id="{0016D758-CEB9-4196-A5C4-0A60E8F4E5AB}"/>
              </a:ext>
            </a:extLst>
          </p:cNvPr>
          <p:cNvSpPr/>
          <p:nvPr/>
        </p:nvSpPr>
        <p:spPr>
          <a:xfrm>
            <a:off x="0" y="0"/>
            <a:ext cx="158750" cy="158750"/>
          </a:xfrm>
          <a:prstGeom prst="rect">
            <a:avLst/>
          </a:prstGeom>
          <a:ln w="9525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vert="horz" wrap="none" lIns="0" tIns="0" rIns="0" bIns="0" numCol="1" spcCol="0" rtlCol="0" anchor="t" anchorCtr="0">
            <a:noAutofit/>
          </a:bodyPr>
          <a:lstStyle/>
          <a:p>
            <a:pPr marL="0" lvl="0" indent="0" algn="l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3100" b="0" i="0" baseline="0">
              <a:latin typeface="Arial Narrow" panose="020B0606020202030204" pitchFamily="34" charset="0"/>
              <a:ea typeface="+mj-ea"/>
              <a:cs typeface="+mj-cs"/>
              <a:sym typeface="Arial Narrow" panose="020B0606020202030204" pitchFamily="34" charset="0"/>
            </a:endParaRPr>
          </a:p>
        </p:txBody>
      </p:sp>
      <p:sp>
        <p:nvSpPr>
          <p:cNvPr id="12" name="Slide Number Placeholder" hidden="1"/>
          <p:cNvSpPr>
            <a:spLocks noGrp="1"/>
          </p:cNvSpPr>
          <p:nvPr>
            <p:ph type="sldNum" sz="quarter" idx="11"/>
            <p:custDataLst>
              <p:tags r:id="rId2"/>
            </p:custDataLst>
          </p:nvPr>
        </p:nvSpPr>
        <p:spPr>
          <a:xfrm>
            <a:off x="12271633" y="178643"/>
            <a:ext cx="24046" cy="30778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200" b="0">
                <a:solidFill>
                  <a:schemeClr val="bg1">
                    <a:lumMod val="75000"/>
                  </a:schemeClr>
                </a:solidFill>
                <a:latin typeface="+mn-lt"/>
                <a:cs typeface="+mn-cs"/>
                <a:sym typeface="+mn-lt"/>
              </a:defRPr>
            </a:lvl1pPr>
          </a:lstStyle>
          <a:p>
            <a:fld id="{01940DDA-0656-452C-A408-68789653BD9B}" type="slidenum">
              <a:rPr lang="en-US" smtClean="0">
                <a:latin typeface="+mn-lt"/>
              </a:rPr>
              <a:pPr/>
              <a:t>‹#›</a:t>
            </a:fld>
            <a:endParaRPr lang="en-US">
              <a:latin typeface="+mn-lt"/>
            </a:endParaRPr>
          </a:p>
        </p:txBody>
      </p:sp>
      <p:sp>
        <p:nvSpPr>
          <p:cNvPr id="13" name="Footer Placeholder" hidden="1"/>
          <p:cNvSpPr>
            <a:spLocks noGrp="1"/>
          </p:cNvSpPr>
          <p:nvPr>
            <p:ph type="ftr" sz="quarter" idx="10"/>
            <p:custDataLst>
              <p:tags r:id="rId3"/>
            </p:custDataLst>
          </p:nvPr>
        </p:nvSpPr>
        <p:spPr>
          <a:xfrm>
            <a:off x="12271634" y="228649"/>
            <a:ext cx="65" cy="30778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l" rtl="0" eaLnBrk="1" fontAlgn="base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defRPr lang="en-US" sz="200" b="0" kern="1200" smtClean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738000" y="1710000"/>
            <a:ext cx="10792808" cy="1394228"/>
          </a:xfrm>
        </p:spPr>
        <p:txBody>
          <a:bodyPr/>
          <a:lstStyle>
            <a:lvl1pPr>
              <a:buClrTx/>
              <a:defRPr>
                <a:solidFill>
                  <a:schemeClr val="tx1"/>
                </a:solidFill>
                <a:latin typeface="+mn-lt"/>
                <a:sym typeface="+mn-lt"/>
              </a:defRPr>
            </a:lvl1pPr>
            <a:lvl2pPr>
              <a:buClrTx/>
              <a:defRPr>
                <a:solidFill>
                  <a:schemeClr val="tx1"/>
                </a:solidFill>
                <a:latin typeface="+mn-lt"/>
                <a:sym typeface="+mn-lt"/>
              </a:defRPr>
            </a:lvl2pPr>
            <a:lvl3pPr>
              <a:buClrTx/>
              <a:defRPr>
                <a:solidFill>
                  <a:schemeClr val="tx1"/>
                </a:solidFill>
                <a:latin typeface="+mn-lt"/>
                <a:sym typeface="+mn-lt"/>
              </a:defRPr>
            </a:lvl3pPr>
            <a:lvl4pPr>
              <a:buClrTx/>
              <a:defRPr>
                <a:solidFill>
                  <a:schemeClr val="tx1"/>
                </a:solidFill>
                <a:latin typeface="+mn-lt"/>
                <a:sym typeface="+mn-lt"/>
              </a:defRPr>
            </a:lvl4pPr>
          </a:lstStyle>
          <a:p>
            <a:pPr lvl="0"/>
            <a:r>
              <a:rPr lang="en-US"/>
              <a:t>Click to edit Master text styles – Level 0</a:t>
            </a:r>
          </a:p>
          <a:p>
            <a:pPr lvl="1"/>
            <a:r>
              <a:rPr lang="en-US"/>
              <a:t>Level 1</a:t>
            </a:r>
          </a:p>
          <a:p>
            <a:pPr lvl="2"/>
            <a:r>
              <a:rPr lang="en-US"/>
              <a:t>Level 2</a:t>
            </a:r>
          </a:p>
          <a:p>
            <a:pPr lvl="3"/>
            <a:r>
              <a:rPr lang="en-US"/>
              <a:t>Level 3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8000" y="720000"/>
            <a:ext cx="10792808" cy="860400"/>
          </a:xfrm>
        </p:spPr>
        <p:txBody>
          <a:bodyPr/>
          <a:lstStyle>
            <a:lvl1pPr>
              <a:buClrTx/>
              <a:defRPr>
                <a:solidFill>
                  <a:schemeClr val="tx1"/>
                </a:solidFill>
                <a:latin typeface="+mj-lt"/>
                <a:sym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Rectangle 9" hidden="1">
            <a:extLst>
              <a:ext uri="{FF2B5EF4-FFF2-40B4-BE49-F238E27FC236}">
                <a16:creationId xmlns:a16="http://schemas.microsoft.com/office/drawing/2014/main" id="{41CB5F6A-0F6C-4BC3-9351-5B863263DAC1}"/>
              </a:ext>
            </a:extLst>
          </p:cNvPr>
          <p:cNvSpPr/>
          <p:nvPr userDrawn="1">
            <p:custDataLst>
              <p:tags r:id="rId4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ln w="9525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vert="horz" wrap="none" lIns="0" tIns="0" rIns="0" bIns="0" numCol="1" spcCol="0" rtlCol="0" anchor="t" anchorCtr="0">
            <a:noAutofit/>
          </a:bodyPr>
          <a:lstStyle/>
          <a:p>
            <a:pPr marL="0" lvl="0" indent="0" algn="l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3100" b="0" i="0" baseline="0">
              <a:latin typeface="Arial Narrow" panose="020B0606020202030204" pitchFamily="34" charset="0"/>
              <a:ea typeface="+mj-ea"/>
              <a:cs typeface="+mj-cs"/>
              <a:sym typeface="Arial Narrow" panose="020B060602020203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583FF89-6472-4AC7-A0E5-5ABE2499732F}"/>
              </a:ext>
            </a:extLst>
          </p:cNvPr>
          <p:cNvSpPr/>
          <p:nvPr userDrawn="1"/>
        </p:nvSpPr>
        <p:spPr>
          <a:xfrm>
            <a:off x="10028738" y="93582"/>
            <a:ext cx="1656764" cy="6617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100" i="0" u="none" strike="noStrike" kern="0" cap="none" spc="0" normalizeH="0" baseline="0" noProof="0" err="1">
                <a:ln>
                  <a:noFill/>
                </a:ln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AD</a:t>
            </a:r>
            <a:r>
              <a:rPr kumimoji="0" lang="fr-FR" sz="3700" i="0" u="none" strike="noStrike" kern="0" cap="none" spc="0" normalizeH="0" baseline="0" noProof="0" err="1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S</a:t>
            </a:r>
            <a:r>
              <a:rPr kumimoji="0" lang="fr-FR" sz="3100" i="0" u="none" strike="noStrike" kern="0" cap="none" spc="0" normalizeH="0" baseline="0" noProof="0" err="1">
                <a:ln>
                  <a:noFill/>
                </a:ln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cene</a:t>
            </a:r>
            <a:endParaRPr kumimoji="0" lang="en-US" sz="3100" i="0" u="none" strike="noStrike" kern="0" cap="none" spc="0" normalizeH="0" baseline="0" noProof="0">
              <a:ln>
                <a:noFill/>
              </a:ln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585119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/>
          <p:cNvSpPr>
            <a:spLocks noGrp="1"/>
          </p:cNvSpPr>
          <p:nvPr>
            <p:ph type="body" sz="quarter" idx="10" hasCustomPrompt="1"/>
          </p:nvPr>
        </p:nvSpPr>
        <p:spPr>
          <a:xfrm>
            <a:off x="723807" y="1139516"/>
            <a:ext cx="10746460" cy="4759637"/>
          </a:xfrm>
          <a:prstGeom prst="rect">
            <a:avLst/>
          </a:prstGeom>
        </p:spPr>
        <p:txBody>
          <a:bodyPr lIns="0" tIns="0" rIns="0" bIns="0"/>
          <a:lstStyle>
            <a:lvl1pPr marL="177782" indent="-177782">
              <a:spcBef>
                <a:spcPts val="300"/>
              </a:spcBef>
              <a:buClr>
                <a:schemeClr val="accent1"/>
              </a:buClr>
              <a:defRPr sz="1800"/>
            </a:lvl1pPr>
            <a:lvl2pPr marL="450806" indent="-184132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600"/>
            </a:lvl2pPr>
            <a:lvl3pPr marL="715891" indent="-176196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tabLst/>
              <a:defRPr sz="1400"/>
            </a:lvl3pPr>
            <a:lvl4pPr marL="982564" indent="-177782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200"/>
            </a:lvl4pPr>
            <a:lvl5pPr marL="1255588" indent="-177782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000"/>
            </a:lvl5pPr>
          </a:lstStyle>
          <a:p>
            <a:pPr lvl="0"/>
            <a:r>
              <a:rPr lang="fr-FR" dirty="0"/>
              <a:t>First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2"/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3"/>
            <a:r>
              <a:rPr lang="fr-FR" dirty="0" err="1"/>
              <a:t>Fourth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4"/>
            <a:r>
              <a:rPr lang="fr-FR" dirty="0" err="1"/>
              <a:t>Fifth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</p:txBody>
      </p:sp>
      <p:sp>
        <p:nvSpPr>
          <p:cNvPr id="10" name="Espace réservé du texte 5"/>
          <p:cNvSpPr>
            <a:spLocks noGrp="1"/>
          </p:cNvSpPr>
          <p:nvPr>
            <p:ph type="body" sz="quarter" idx="21" hasCustomPrompt="1"/>
          </p:nvPr>
        </p:nvSpPr>
        <p:spPr>
          <a:xfrm>
            <a:off x="241273" y="187331"/>
            <a:ext cx="11229571" cy="2159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00" cap="none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fr-FR" cap="all" dirty="0"/>
              <a:t>00 CHAPTER TITLE</a:t>
            </a:r>
            <a:endParaRPr lang="fr-FR" cap="all" noProof="1"/>
          </a:p>
        </p:txBody>
      </p:sp>
      <p:sp>
        <p:nvSpPr>
          <p:cNvPr id="6" name="Titre 3"/>
          <p:cNvSpPr>
            <a:spLocks noGrp="1"/>
          </p:cNvSpPr>
          <p:nvPr>
            <p:ph type="title" hasCustomPrompt="1"/>
          </p:nvPr>
        </p:nvSpPr>
        <p:spPr>
          <a:xfrm>
            <a:off x="241275" y="397064"/>
            <a:ext cx="11233099" cy="345157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cap="all" baseline="0"/>
            </a:lvl1pPr>
          </a:lstStyle>
          <a:p>
            <a:r>
              <a:rPr lang="fr-FR" dirty="0"/>
              <a:t>PAGE TITLE</a:t>
            </a: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365581" y="6570611"/>
            <a:ext cx="1105524" cy="288000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067">
                <a:solidFill>
                  <a:srgbClr val="4E4E4E"/>
                </a:solidFill>
              </a:defRPr>
            </a:lvl1pPr>
          </a:lstStyle>
          <a:p>
            <a:fld id="{7F86108E-6173-CC4E-81D1-D6419E4934EE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3531748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281" y="2130426"/>
            <a:ext cx="10361851" cy="1470025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911306" y="3789040"/>
            <a:ext cx="10367802" cy="18497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0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6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1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2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7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3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Cliquez pour modifier le style des sous-titres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503256" y="6570612"/>
            <a:ext cx="1055980" cy="2873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60953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>
                <a:solidFill>
                  <a:srgbClr val="4E4E4E"/>
                </a:solidFill>
                <a:latin typeface="+mn-lt"/>
              </a:defRPr>
            </a:lvl1pPr>
          </a:lstStyle>
          <a:p>
            <a:fld id="{3DC734A8-2269-3D45-9502-7EEB83BE1B5E}" type="datetimeFigureOut">
              <a:rPr lang="fr-FR" smtClean="0"/>
              <a:pPr/>
              <a:t>07/12/2023</a:t>
            </a:fld>
            <a:endParaRPr lang="fr-FR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559236" y="6570610"/>
            <a:ext cx="6163811" cy="287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67">
                <a:solidFill>
                  <a:srgbClr val="4E4E4E"/>
                </a:solidFill>
                <a:latin typeface="+mn-lt"/>
              </a:defRPr>
            </a:lvl1pPr>
          </a:lstStyle>
          <a:p>
            <a:r>
              <a:rPr lang="fr-FR" dirty="0"/>
              <a:t>PFA/ CSTA14/ GT Validation/ Bibliothèque de Scénarios – Emmanuel ARNOUX</a:t>
            </a: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365581" y="6570000"/>
            <a:ext cx="1105524" cy="288000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067">
                <a:solidFill>
                  <a:srgbClr val="4E4E4E"/>
                </a:solidFill>
              </a:defRPr>
            </a:lvl1pPr>
          </a:lstStyle>
          <a:p>
            <a:fld id="{7F86108E-6173-CC4E-81D1-D6419E4934EE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1898929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119263" y="379200"/>
            <a:ext cx="8351841" cy="432048"/>
          </a:xfrm>
        </p:spPr>
        <p:txBody>
          <a:bodyPr/>
          <a:lstStyle/>
          <a:p>
            <a:r>
              <a:rPr lang="fr-FR"/>
              <a:t>Cliquez et modifiez le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75289" y="1700807"/>
            <a:ext cx="9695815" cy="442535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13" name="Espace réservé du texte 12"/>
          <p:cNvSpPr>
            <a:spLocks noGrp="1"/>
          </p:cNvSpPr>
          <p:nvPr>
            <p:ph type="body" sz="quarter" idx="11"/>
          </p:nvPr>
        </p:nvSpPr>
        <p:spPr>
          <a:xfrm>
            <a:off x="3119263" y="1124744"/>
            <a:ext cx="8351841" cy="576064"/>
          </a:xfrm>
        </p:spPr>
        <p:txBody>
          <a:bodyPr tIns="36000" rIns="36000"/>
          <a:lstStyle>
            <a:lvl1pPr marL="0" indent="0" algn="r">
              <a:buFontTx/>
              <a:buNone/>
              <a:defRPr sz="1866">
                <a:solidFill>
                  <a:schemeClr val="accent2"/>
                </a:solidFill>
              </a:defRPr>
            </a:lvl1pPr>
            <a:lvl5pPr marL="95990" indent="0" algn="r">
              <a:spcBef>
                <a:spcPts val="27"/>
              </a:spcBef>
              <a:buFontTx/>
              <a:buNone/>
              <a:defRPr sz="1866">
                <a:solidFill>
                  <a:schemeClr val="accent2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503256" y="6570612"/>
            <a:ext cx="1055980" cy="2873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60953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>
                <a:solidFill>
                  <a:srgbClr val="4E4E4E"/>
                </a:solidFill>
                <a:latin typeface="+mn-lt"/>
              </a:defRPr>
            </a:lvl1pPr>
          </a:lstStyle>
          <a:p>
            <a:fld id="{3DC734A8-2269-3D45-9502-7EEB83BE1B5E}" type="datetimeFigureOut">
              <a:rPr lang="fr-FR" smtClean="0"/>
              <a:pPr/>
              <a:t>07/12/2023</a:t>
            </a:fld>
            <a:endParaRPr lang="fr-FR" dirty="0"/>
          </a:p>
        </p:txBody>
      </p:sp>
      <p:sp>
        <p:nvSpPr>
          <p:cNvPr id="7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559236" y="6570610"/>
            <a:ext cx="6163811" cy="287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67">
                <a:solidFill>
                  <a:srgbClr val="4E4E4E"/>
                </a:solidFill>
                <a:latin typeface="+mn-lt"/>
              </a:defRPr>
            </a:lvl1pPr>
          </a:lstStyle>
          <a:p>
            <a:endParaRPr lang="fr-FR" dirty="0"/>
          </a:p>
        </p:txBody>
      </p:sp>
      <p:sp>
        <p:nvSpPr>
          <p:cNvPr id="8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365581" y="6553279"/>
            <a:ext cx="1105524" cy="288000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067">
                <a:solidFill>
                  <a:srgbClr val="4E4E4E"/>
                </a:solidFill>
              </a:defRPr>
            </a:lvl1pPr>
          </a:lstStyle>
          <a:p>
            <a:fld id="{7F86108E-6173-CC4E-81D1-D6419E4934EE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6097231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503256" y="6570612"/>
            <a:ext cx="1055980" cy="2873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60953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>
                <a:solidFill>
                  <a:srgbClr val="4E4E4E"/>
                </a:solidFill>
                <a:latin typeface="+mn-lt"/>
              </a:defRPr>
            </a:lvl1pPr>
          </a:lstStyle>
          <a:p>
            <a:fld id="{3DC734A8-2269-3D45-9502-7EEB83BE1B5E}" type="datetimeFigureOut">
              <a:rPr lang="fr-FR" smtClean="0"/>
              <a:pPr/>
              <a:t>07/12/2023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559236" y="6570610"/>
            <a:ext cx="6163811" cy="287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67">
                <a:solidFill>
                  <a:srgbClr val="4E4E4E"/>
                </a:solidFill>
                <a:latin typeface="+mn-lt"/>
              </a:defRPr>
            </a:lvl1pPr>
          </a:lstStyle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415125" y="6570611"/>
            <a:ext cx="1105524" cy="288000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067">
                <a:solidFill>
                  <a:srgbClr val="4E4E4E"/>
                </a:solidFill>
              </a:defRPr>
            </a:lvl1pPr>
          </a:lstStyle>
          <a:p>
            <a:fld id="{7F86108E-6173-CC4E-81D1-D6419E4934EE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0548900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2959" y="4406901"/>
            <a:ext cx="10361851" cy="1362075"/>
          </a:xfrm>
        </p:spPr>
        <p:txBody>
          <a:bodyPr anchor="t"/>
          <a:lstStyle>
            <a:lvl1pPr algn="l">
              <a:defRPr sz="5333" b="1" cap="all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2959" y="2906713"/>
            <a:ext cx="10361851" cy="1500187"/>
          </a:xfrm>
        </p:spPr>
        <p:txBody>
          <a:bodyPr anchor="b"/>
          <a:lstStyle>
            <a:lvl1pPr marL="0" indent="0">
              <a:buNone/>
              <a:defRPr sz="2666">
                <a:solidFill>
                  <a:schemeClr val="tx1">
                    <a:tint val="75000"/>
                  </a:schemeClr>
                </a:solidFill>
              </a:defRPr>
            </a:lvl1pPr>
            <a:lvl2pPr marL="609539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0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617" indent="0">
              <a:buNone/>
              <a:defRPr sz="1866">
                <a:solidFill>
                  <a:schemeClr val="tx1">
                    <a:tint val="75000"/>
                  </a:schemeClr>
                </a:solidFill>
              </a:defRPr>
            </a:lvl4pPr>
            <a:lvl5pPr marL="2438156" indent="0">
              <a:buNone/>
              <a:defRPr sz="1866">
                <a:solidFill>
                  <a:schemeClr val="tx1">
                    <a:tint val="75000"/>
                  </a:schemeClr>
                </a:solidFill>
              </a:defRPr>
            </a:lvl5pPr>
            <a:lvl6pPr marL="3047695" indent="0">
              <a:buNone/>
              <a:defRPr sz="1866">
                <a:solidFill>
                  <a:schemeClr val="tx1">
                    <a:tint val="75000"/>
                  </a:schemeClr>
                </a:solidFill>
              </a:defRPr>
            </a:lvl6pPr>
            <a:lvl7pPr marL="3657234" indent="0">
              <a:buNone/>
              <a:defRPr sz="1866">
                <a:solidFill>
                  <a:schemeClr val="tx1">
                    <a:tint val="75000"/>
                  </a:schemeClr>
                </a:solidFill>
              </a:defRPr>
            </a:lvl7pPr>
            <a:lvl8pPr marL="4266773" indent="0">
              <a:buNone/>
              <a:defRPr sz="1866">
                <a:solidFill>
                  <a:schemeClr val="tx1">
                    <a:tint val="75000"/>
                  </a:schemeClr>
                </a:solidFill>
              </a:defRPr>
            </a:lvl8pPr>
            <a:lvl9pPr marL="4876312" indent="0">
              <a:buNone/>
              <a:defRPr sz="186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503256" y="6570612"/>
            <a:ext cx="1055980" cy="2873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60953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>
                <a:solidFill>
                  <a:srgbClr val="4E4E4E"/>
                </a:solidFill>
                <a:latin typeface="+mn-lt"/>
              </a:defRPr>
            </a:lvl1pPr>
          </a:lstStyle>
          <a:p>
            <a:fld id="{3DC734A8-2269-3D45-9502-7EEB83BE1B5E}" type="datetimeFigureOut">
              <a:rPr lang="fr-FR" smtClean="0"/>
              <a:pPr/>
              <a:t>07/12/2023</a:t>
            </a:fld>
            <a:endParaRPr lang="fr-FR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559236" y="6570610"/>
            <a:ext cx="6163811" cy="287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67">
                <a:solidFill>
                  <a:srgbClr val="4E4E4E"/>
                </a:solidFill>
                <a:latin typeface="+mn-lt"/>
              </a:defRPr>
            </a:lvl1pPr>
          </a:lstStyle>
          <a:p>
            <a:endParaRPr lang="fr-FR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415125" y="6570611"/>
            <a:ext cx="1105524" cy="288000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067">
                <a:solidFill>
                  <a:srgbClr val="4E4E4E"/>
                </a:solidFill>
              </a:defRPr>
            </a:lvl1pPr>
          </a:lstStyle>
          <a:p>
            <a:fld id="{7F86108E-6173-CC4E-81D1-D6419E4934EE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7042076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521" y="1600201"/>
            <a:ext cx="5384099" cy="4525963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6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6793" y="1600201"/>
            <a:ext cx="5384099" cy="4525963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6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3503256" y="6570612"/>
            <a:ext cx="1055980" cy="2873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60953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>
                <a:solidFill>
                  <a:srgbClr val="4E4E4E"/>
                </a:solidFill>
                <a:latin typeface="+mn-lt"/>
              </a:defRPr>
            </a:lvl1pPr>
          </a:lstStyle>
          <a:p>
            <a:fld id="{3DC734A8-2269-3D45-9502-7EEB83BE1B5E}" type="datetimeFigureOut">
              <a:rPr lang="fr-FR" smtClean="0"/>
              <a:pPr/>
              <a:t>07/12/2023</a:t>
            </a:fld>
            <a:endParaRPr lang="fr-FR" dirty="0"/>
          </a:p>
        </p:txBody>
      </p:sp>
      <p:sp>
        <p:nvSpPr>
          <p:cNvPr id="7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559236" y="6570610"/>
            <a:ext cx="6163811" cy="287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67">
                <a:solidFill>
                  <a:srgbClr val="4E4E4E"/>
                </a:solidFill>
                <a:latin typeface="+mn-lt"/>
              </a:defRPr>
            </a:lvl1pPr>
          </a:lstStyle>
          <a:p>
            <a:endParaRPr lang="fr-FR" dirty="0"/>
          </a:p>
        </p:txBody>
      </p:sp>
      <p:sp>
        <p:nvSpPr>
          <p:cNvPr id="8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365581" y="6570611"/>
            <a:ext cx="1105524" cy="288000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067">
                <a:solidFill>
                  <a:srgbClr val="4E4E4E"/>
                </a:solidFill>
              </a:defRPr>
            </a:lvl1pPr>
          </a:lstStyle>
          <a:p>
            <a:fld id="{7F86108E-6173-CC4E-81D1-D6419E4934EE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0380348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521" y="1535113"/>
            <a:ext cx="5386216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39" indent="0">
              <a:buNone/>
              <a:defRPr sz="2666" b="1"/>
            </a:lvl2pPr>
            <a:lvl3pPr marL="1219078" indent="0">
              <a:buNone/>
              <a:defRPr sz="2400" b="1"/>
            </a:lvl3pPr>
            <a:lvl4pPr marL="1828617" indent="0">
              <a:buNone/>
              <a:defRPr sz="2133" b="1"/>
            </a:lvl4pPr>
            <a:lvl5pPr marL="2438156" indent="0">
              <a:buNone/>
              <a:defRPr sz="2133" b="1"/>
            </a:lvl5pPr>
            <a:lvl6pPr marL="3047695" indent="0">
              <a:buNone/>
              <a:defRPr sz="2133" b="1"/>
            </a:lvl6pPr>
            <a:lvl7pPr marL="3657234" indent="0">
              <a:buNone/>
              <a:defRPr sz="2133" b="1"/>
            </a:lvl7pPr>
            <a:lvl8pPr marL="4266773" indent="0">
              <a:buNone/>
              <a:defRPr sz="2133" b="1"/>
            </a:lvl8pPr>
            <a:lvl9pPr marL="4876312" indent="0">
              <a:buNone/>
              <a:defRPr sz="2133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521" y="2174875"/>
            <a:ext cx="5386216" cy="3951288"/>
          </a:xfrm>
        </p:spPr>
        <p:txBody>
          <a:bodyPr/>
          <a:lstStyle>
            <a:lvl1pPr>
              <a:defRPr sz="3200"/>
            </a:lvl1pPr>
            <a:lvl2pPr>
              <a:defRPr sz="2666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2562" y="1535113"/>
            <a:ext cx="5388332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39" indent="0">
              <a:buNone/>
              <a:defRPr sz="2666" b="1"/>
            </a:lvl2pPr>
            <a:lvl3pPr marL="1219078" indent="0">
              <a:buNone/>
              <a:defRPr sz="2400" b="1"/>
            </a:lvl3pPr>
            <a:lvl4pPr marL="1828617" indent="0">
              <a:buNone/>
              <a:defRPr sz="2133" b="1"/>
            </a:lvl4pPr>
            <a:lvl5pPr marL="2438156" indent="0">
              <a:buNone/>
              <a:defRPr sz="2133" b="1"/>
            </a:lvl5pPr>
            <a:lvl6pPr marL="3047695" indent="0">
              <a:buNone/>
              <a:defRPr sz="2133" b="1"/>
            </a:lvl6pPr>
            <a:lvl7pPr marL="3657234" indent="0">
              <a:buNone/>
              <a:defRPr sz="2133" b="1"/>
            </a:lvl7pPr>
            <a:lvl8pPr marL="4266773" indent="0">
              <a:buNone/>
              <a:defRPr sz="2133" b="1"/>
            </a:lvl8pPr>
            <a:lvl9pPr marL="4876312" indent="0">
              <a:buNone/>
              <a:defRPr sz="2133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2562" y="2174875"/>
            <a:ext cx="5388332" cy="3951288"/>
          </a:xfrm>
        </p:spPr>
        <p:txBody>
          <a:bodyPr/>
          <a:lstStyle>
            <a:lvl1pPr>
              <a:defRPr sz="3200"/>
            </a:lvl1pPr>
            <a:lvl2pPr>
              <a:defRPr sz="2666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10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3503256" y="6570612"/>
            <a:ext cx="1055980" cy="2873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60953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>
                <a:solidFill>
                  <a:srgbClr val="4E4E4E"/>
                </a:solidFill>
                <a:latin typeface="+mn-lt"/>
              </a:defRPr>
            </a:lvl1pPr>
          </a:lstStyle>
          <a:p>
            <a:fld id="{3DC734A8-2269-3D45-9502-7EEB83BE1B5E}" type="datetimeFigureOut">
              <a:rPr lang="fr-FR" smtClean="0"/>
              <a:pPr/>
              <a:t>07/12/2023</a:t>
            </a:fld>
            <a:endParaRPr lang="fr-FR" dirty="0"/>
          </a:p>
        </p:txBody>
      </p:sp>
      <p:sp>
        <p:nvSpPr>
          <p:cNvPr id="11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4559236" y="6570610"/>
            <a:ext cx="6163811" cy="287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67">
                <a:solidFill>
                  <a:srgbClr val="4E4E4E"/>
                </a:solidFill>
                <a:latin typeface="+mn-lt"/>
              </a:defRPr>
            </a:lvl1pPr>
          </a:lstStyle>
          <a:p>
            <a:endParaRPr lang="fr-FR" dirty="0"/>
          </a:p>
        </p:txBody>
      </p:sp>
      <p:sp>
        <p:nvSpPr>
          <p:cNvPr id="12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0723050" y="6570611"/>
            <a:ext cx="1105524" cy="288000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067">
                <a:solidFill>
                  <a:srgbClr val="4E4E4E"/>
                </a:solidFill>
              </a:defRPr>
            </a:lvl1pPr>
          </a:lstStyle>
          <a:p>
            <a:fld id="{7F86108E-6173-CC4E-81D1-D6419E4934EE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4304321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6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503256" y="6570612"/>
            <a:ext cx="1055980" cy="2873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60953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>
                <a:solidFill>
                  <a:srgbClr val="4E4E4E"/>
                </a:solidFill>
                <a:latin typeface="+mn-lt"/>
              </a:defRPr>
            </a:lvl1pPr>
          </a:lstStyle>
          <a:p>
            <a:fld id="{3DC734A8-2269-3D45-9502-7EEB83BE1B5E}" type="datetimeFigureOut">
              <a:rPr lang="fr-FR" smtClean="0"/>
              <a:pPr/>
              <a:t>07/12/2023</a:t>
            </a:fld>
            <a:endParaRPr lang="fr-FR" dirty="0"/>
          </a:p>
        </p:txBody>
      </p:sp>
      <p:sp>
        <p:nvSpPr>
          <p:cNvPr id="7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559236" y="6570610"/>
            <a:ext cx="6163811" cy="287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67">
                <a:solidFill>
                  <a:srgbClr val="4E4E4E"/>
                </a:solidFill>
                <a:latin typeface="+mn-lt"/>
              </a:defRPr>
            </a:lvl1pPr>
          </a:lstStyle>
          <a:p>
            <a:endParaRPr lang="fr-FR" dirty="0"/>
          </a:p>
        </p:txBody>
      </p:sp>
      <p:sp>
        <p:nvSpPr>
          <p:cNvPr id="8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365581" y="6570611"/>
            <a:ext cx="1105524" cy="288000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067">
                <a:solidFill>
                  <a:srgbClr val="4E4E4E"/>
                </a:solidFill>
              </a:defRPr>
            </a:lvl1pPr>
          </a:lstStyle>
          <a:p>
            <a:fld id="{7F86108E-6173-CC4E-81D1-D6419E4934EE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4686601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503256" y="6570612"/>
            <a:ext cx="1055980" cy="2873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60953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>
                <a:solidFill>
                  <a:srgbClr val="4E4E4E"/>
                </a:solidFill>
                <a:latin typeface="+mn-lt"/>
              </a:defRPr>
            </a:lvl1pPr>
          </a:lstStyle>
          <a:p>
            <a:fld id="{3DC734A8-2269-3D45-9502-7EEB83BE1B5E}" type="datetimeFigureOut">
              <a:rPr lang="fr-FR" smtClean="0"/>
              <a:pPr/>
              <a:t>07/12/2023</a:t>
            </a:fld>
            <a:endParaRPr lang="fr-FR" dirty="0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559236" y="6570610"/>
            <a:ext cx="6163811" cy="287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67">
                <a:solidFill>
                  <a:srgbClr val="4E4E4E"/>
                </a:solidFill>
                <a:latin typeface="+mn-lt"/>
              </a:defRPr>
            </a:lvl1pPr>
          </a:lstStyle>
          <a:p>
            <a:endParaRPr lang="fr-FR" dirty="0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365581" y="6570611"/>
            <a:ext cx="1105524" cy="288000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067">
                <a:solidFill>
                  <a:srgbClr val="4E4E4E"/>
                </a:solidFill>
              </a:defRPr>
            </a:lvl1pPr>
          </a:lstStyle>
          <a:p>
            <a:fld id="{7F86108E-6173-CC4E-81D1-D6419E4934EE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8649353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/>
          <p:cNvSpPr>
            <a:spLocks noGrp="1"/>
          </p:cNvSpPr>
          <p:nvPr>
            <p:ph type="body" sz="quarter" idx="10" hasCustomPrompt="1"/>
          </p:nvPr>
        </p:nvSpPr>
        <p:spPr>
          <a:xfrm>
            <a:off x="723807" y="1139516"/>
            <a:ext cx="10746460" cy="4759637"/>
          </a:xfrm>
          <a:prstGeom prst="rect">
            <a:avLst/>
          </a:prstGeom>
        </p:spPr>
        <p:txBody>
          <a:bodyPr lIns="0" tIns="0" rIns="0" bIns="0"/>
          <a:lstStyle>
            <a:lvl1pPr marL="177782" indent="-177782">
              <a:spcBef>
                <a:spcPts val="300"/>
              </a:spcBef>
              <a:buClr>
                <a:schemeClr val="accent1"/>
              </a:buClr>
              <a:defRPr sz="1800"/>
            </a:lvl1pPr>
            <a:lvl2pPr marL="450806" indent="-184132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600"/>
            </a:lvl2pPr>
            <a:lvl3pPr marL="715891" indent="-176196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tabLst/>
              <a:defRPr sz="1400"/>
            </a:lvl3pPr>
            <a:lvl4pPr marL="982564" indent="-177782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200"/>
            </a:lvl4pPr>
            <a:lvl5pPr marL="1255588" indent="-177782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000"/>
            </a:lvl5pPr>
          </a:lstStyle>
          <a:p>
            <a:pPr lvl="0"/>
            <a:r>
              <a:rPr lang="fr-FR" dirty="0"/>
              <a:t>First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2"/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3"/>
            <a:r>
              <a:rPr lang="fr-FR" dirty="0" err="1"/>
              <a:t>Fourth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4"/>
            <a:r>
              <a:rPr lang="fr-FR" dirty="0" err="1"/>
              <a:t>Fifth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</p:txBody>
      </p:sp>
      <p:sp>
        <p:nvSpPr>
          <p:cNvPr id="10" name="Espace réservé du texte 5"/>
          <p:cNvSpPr>
            <a:spLocks noGrp="1"/>
          </p:cNvSpPr>
          <p:nvPr>
            <p:ph type="body" sz="quarter" idx="21" hasCustomPrompt="1"/>
          </p:nvPr>
        </p:nvSpPr>
        <p:spPr>
          <a:xfrm>
            <a:off x="241273" y="187331"/>
            <a:ext cx="11229571" cy="2159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00" cap="none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fr-FR" cap="all" dirty="0"/>
              <a:t>00 CHAPTER TITLE</a:t>
            </a:r>
            <a:endParaRPr lang="fr-FR" cap="all" noProof="1"/>
          </a:p>
        </p:txBody>
      </p:sp>
      <p:sp>
        <p:nvSpPr>
          <p:cNvPr id="6" name="Titre 3"/>
          <p:cNvSpPr>
            <a:spLocks noGrp="1"/>
          </p:cNvSpPr>
          <p:nvPr>
            <p:ph type="title" hasCustomPrompt="1"/>
          </p:nvPr>
        </p:nvSpPr>
        <p:spPr>
          <a:xfrm>
            <a:off x="241275" y="397064"/>
            <a:ext cx="11233099" cy="345157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cap="all" baseline="0"/>
            </a:lvl1pPr>
          </a:lstStyle>
          <a:p>
            <a:r>
              <a:rPr lang="fr-FR" dirty="0"/>
              <a:t>PAGE TITLE</a:t>
            </a: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365581" y="6570611"/>
            <a:ext cx="1105524" cy="288000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067">
                <a:solidFill>
                  <a:srgbClr val="4E4E4E"/>
                </a:solidFill>
              </a:defRPr>
            </a:lvl1pPr>
          </a:lstStyle>
          <a:p>
            <a:fld id="{7F86108E-6173-CC4E-81D1-D6419E4934EE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6029460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543009605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9" imgW="270" imgH="270" progId="TCLayout.ActiveDocument.1">
                  <p:embed/>
                </p:oleObj>
              </mc:Choice>
              <mc:Fallback>
                <p:oleObj name="think-cell Slide" r:id="rId9" imgW="270" imgH="270" progId="TCLayout.ActiveDocument.1">
                  <p:embed/>
                  <p:pic>
                    <p:nvPicPr>
                      <p:cNvPr id="2" name="Object 1" hidden="1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Slide Number Placeholder" hidden="1"/>
          <p:cNvSpPr>
            <a:spLocks noGrp="1"/>
          </p:cNvSpPr>
          <p:nvPr>
            <p:ph type="sldNum" sz="quarter" idx="11"/>
            <p:custDataLst>
              <p:tags r:id="rId2"/>
            </p:custDataLst>
          </p:nvPr>
        </p:nvSpPr>
        <p:spPr>
          <a:xfrm>
            <a:off x="12271633" y="178643"/>
            <a:ext cx="24046" cy="30778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200" b="0">
                <a:solidFill>
                  <a:schemeClr val="bg1">
                    <a:lumMod val="75000"/>
                  </a:schemeClr>
                </a:solidFill>
                <a:latin typeface="+mn-lt"/>
                <a:cs typeface="+mn-cs"/>
                <a:sym typeface="+mn-lt"/>
              </a:defRPr>
            </a:lvl1pPr>
          </a:lstStyle>
          <a:p>
            <a:fld id="{01940DDA-0656-452C-A408-68789653BD9B}" type="slidenum">
              <a:rPr lang="en-US" smtClean="0">
                <a:latin typeface="+mn-lt"/>
              </a:rPr>
              <a:pPr/>
              <a:t>‹#›</a:t>
            </a:fld>
            <a:endParaRPr lang="en-US">
              <a:latin typeface="+mn-lt"/>
            </a:endParaRPr>
          </a:p>
        </p:txBody>
      </p:sp>
      <p:sp>
        <p:nvSpPr>
          <p:cNvPr id="16" name="Footer Placeholder" hidden="1"/>
          <p:cNvSpPr>
            <a:spLocks noGrp="1"/>
          </p:cNvSpPr>
          <p:nvPr>
            <p:ph type="ftr" sz="quarter" idx="12"/>
            <p:custDataLst>
              <p:tags r:id="rId3"/>
            </p:custDataLst>
          </p:nvPr>
        </p:nvSpPr>
        <p:spPr>
          <a:xfrm>
            <a:off x="12271634" y="228649"/>
            <a:ext cx="65" cy="30778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l" rtl="0" fontAlgn="base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defRPr lang="en-US" sz="200" b="0" kern="1200" smtClean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endParaRPr lang="en-US">
              <a:latin typeface="+mn-lt"/>
            </a:endParaRPr>
          </a:p>
        </p:txBody>
      </p:sp>
      <p:sp>
        <p:nvSpPr>
          <p:cNvPr id="5" name="Contents Text"/>
          <p:cNvSpPr>
            <a:spLocks noGrp="1"/>
          </p:cNvSpPr>
          <p:nvPr>
            <p:ph type="body" sz="quarter" idx="10" hasCustomPrompt="1"/>
            <p:custDataLst>
              <p:tags r:id="rId4"/>
            </p:custDataLst>
          </p:nvPr>
        </p:nvSpPr>
        <p:spPr>
          <a:xfrm>
            <a:off x="738000" y="1710000"/>
            <a:ext cx="10792808" cy="3335785"/>
          </a:xfrm>
        </p:spPr>
        <p:txBody>
          <a:bodyPr wrap="square">
            <a:spAutoFit/>
          </a:bodyPr>
          <a:lstStyle>
            <a:lvl1pPr marL="360000" indent="-360000">
              <a:spcBef>
                <a:spcPts val="1600"/>
              </a:spcBef>
              <a:tabLst>
                <a:tab pos="10792800" algn="r"/>
              </a:tabLst>
              <a:defRPr sz="2100">
                <a:solidFill>
                  <a:schemeClr val="tx1"/>
                </a:solidFill>
                <a:latin typeface="+mn-lt"/>
                <a:cs typeface="+mn-cs"/>
                <a:sym typeface="+mn-lt"/>
              </a:defRPr>
            </a:lvl1pPr>
            <a:lvl2pPr marL="720000" indent="-360000">
              <a:spcBef>
                <a:spcPts val="400"/>
              </a:spcBef>
              <a:buNone/>
              <a:tabLst>
                <a:tab pos="10792800" algn="r"/>
              </a:tabLst>
              <a:defRPr sz="2100" b="0">
                <a:solidFill>
                  <a:schemeClr val="tx1"/>
                </a:solidFill>
                <a:latin typeface="+mn-lt"/>
                <a:sym typeface="+mn-lt"/>
              </a:defRPr>
            </a:lvl2pPr>
            <a:lvl3pPr marL="1260000" indent="-540000">
              <a:spcBef>
                <a:spcPts val="400"/>
              </a:spcBef>
              <a:buNone/>
              <a:tabLst>
                <a:tab pos="10792800" algn="r"/>
              </a:tabLst>
              <a:defRPr sz="2100">
                <a:solidFill>
                  <a:schemeClr val="tx1"/>
                </a:solidFill>
                <a:latin typeface="+mn-lt"/>
                <a:sym typeface="+mn-lt"/>
              </a:defRPr>
            </a:lvl3pPr>
            <a:lvl4pPr marL="1255713" indent="-534988">
              <a:buNone/>
              <a:tabLst>
                <a:tab pos="8521700" algn="r"/>
              </a:tabLst>
              <a:defRPr/>
            </a:lvl4pPr>
            <a:lvl5pPr>
              <a:buNone/>
              <a:defRPr/>
            </a:lvl5pPr>
          </a:lstStyle>
          <a:p>
            <a:pPr lvl="0"/>
            <a:r>
              <a:rPr lang="en-US"/>
              <a:t>A.	xxx	xx</a:t>
            </a:r>
          </a:p>
          <a:p>
            <a:pPr lvl="0"/>
            <a:r>
              <a:rPr lang="en-US"/>
              <a:t>B.	xxx	xx</a:t>
            </a:r>
          </a:p>
          <a:p>
            <a:pPr lvl="1"/>
            <a:r>
              <a:rPr lang="en-US"/>
              <a:t>1.	xxx	xx</a:t>
            </a:r>
          </a:p>
          <a:p>
            <a:pPr lvl="1"/>
            <a:r>
              <a:rPr lang="en-US"/>
              <a:t>2.	xxx	xx</a:t>
            </a:r>
          </a:p>
          <a:p>
            <a:pPr lvl="2"/>
            <a:r>
              <a:rPr lang="en-US"/>
              <a:t>2.1	xxx	xx</a:t>
            </a:r>
          </a:p>
          <a:p>
            <a:pPr lvl="2"/>
            <a:r>
              <a:rPr lang="en-US"/>
              <a:t>2.2	xxx	xx</a:t>
            </a:r>
          </a:p>
          <a:p>
            <a:pPr lvl="0"/>
            <a:r>
              <a:rPr lang="en-US"/>
              <a:t>C.	xxx	xx</a:t>
            </a:r>
          </a:p>
          <a:p>
            <a:pPr lvl="1"/>
            <a:r>
              <a:rPr lang="en-US"/>
              <a:t>1.	xxx	xx</a:t>
            </a:r>
          </a:p>
          <a:p>
            <a:pPr lvl="2"/>
            <a:r>
              <a:rPr lang="en-US"/>
              <a:t>1.1	xxx	xx</a:t>
            </a:r>
          </a:p>
        </p:txBody>
      </p:sp>
      <p:sp>
        <p:nvSpPr>
          <p:cNvPr id="13" name="Contents Title"/>
          <p:cNvSpPr txBox="1">
            <a:spLocks/>
          </p:cNvSpPr>
          <p:nvPr>
            <p:custDataLst>
              <p:tags r:id="rId5"/>
            </p:custDataLst>
          </p:nvPr>
        </p:nvSpPr>
        <p:spPr>
          <a:xfrm>
            <a:off x="738000" y="1040400"/>
            <a:ext cx="10792808" cy="304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de-DE"/>
            </a:defPPr>
            <a:lvl1pPr marL="0" marR="0" lvl="0" indent="0" defTabSz="914400" eaLnBrk="1" fontAlgn="auto" latinLnBrk="0" hangingPunct="1">
              <a:lnSpc>
                <a:spcPct val="93000"/>
              </a:lnSpc>
              <a:spcAft>
                <a:spcPts val="0"/>
              </a:spcAft>
              <a:buClrTx/>
              <a:buSzTx/>
              <a:buFontTx/>
              <a:buNone/>
              <a:tabLst>
                <a:tab pos="10792800" algn="r"/>
              </a:tabLst>
              <a:defRPr kumimoji="0" sz="2100" b="0" i="0" u="none" strike="noStrike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</a:defRPr>
            </a:lvl1pPr>
          </a:lstStyle>
          <a:p>
            <a:pPr lvl="0"/>
            <a:r>
              <a:rPr lang="en-US" altLang="de-DE" noProof="1">
                <a:sym typeface="+mn-lt"/>
              </a:rPr>
              <a:t>Agenda	Page</a:t>
            </a:r>
          </a:p>
        </p:txBody>
      </p:sp>
      <p:sp>
        <p:nvSpPr>
          <p:cNvPr id="14" name="Title"/>
          <p:cNvSpPr>
            <a:spLocks noGrp="1"/>
          </p:cNvSpPr>
          <p:nvPr>
            <p:ph type="title" hasCustomPrompt="1"/>
            <p:custDataLst>
              <p:tags r:id="rId6"/>
            </p:custDataLst>
          </p:nvPr>
        </p:nvSpPr>
        <p:spPr>
          <a:xfrm>
            <a:off x="1314902" y="1040400"/>
            <a:ext cx="792000" cy="300531"/>
          </a:xfrm>
        </p:spPr>
        <p:txBody>
          <a:bodyPr vert="horz" lIns="0" tIns="0" rIns="0" bIns="0" rtlCol="0" anchor="t" anchorCtr="0">
            <a:noAutofit/>
          </a:bodyPr>
          <a:lstStyle>
            <a:lvl1pPr marL="0" indent="0" algn="r" defTabSz="914400" rtl="0" eaLnBrk="1" latinLnBrk="0" hangingPunct="1">
              <a:lnSpc>
                <a:spcPct val="93000"/>
              </a:lnSpc>
              <a:spcBef>
                <a:spcPct val="0"/>
              </a:spcBef>
              <a:buNone/>
              <a:tabLst/>
              <a:defRPr lang="en-US" sz="2100" b="0" kern="1200" dirty="0">
                <a:solidFill>
                  <a:schemeClr val="tx2"/>
                </a:solidFill>
                <a:latin typeface="+mj-lt"/>
                <a:ea typeface="+mj-ea"/>
                <a:cs typeface="+mj-cs"/>
                <a:sym typeface="+mn-lt"/>
              </a:defRPr>
            </a:lvl1pPr>
          </a:lstStyle>
          <a:p>
            <a:r>
              <a:rPr lang="en-US" noProof="1"/>
              <a:t>  </a:t>
            </a:r>
          </a:p>
        </p:txBody>
      </p:sp>
      <p:graphicFrame>
        <p:nvGraphicFramePr>
          <p:cNvPr id="17" name="Object 16" hidden="1">
            <a:extLst>
              <a:ext uri="{FF2B5EF4-FFF2-40B4-BE49-F238E27FC236}">
                <a16:creationId xmlns:a16="http://schemas.microsoft.com/office/drawing/2014/main" id="{9D63EBCC-8CF1-435E-9B4E-3C2BC981CFDA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7"/>
            </p:custDataLst>
            <p:extLst>
              <p:ext uri="{D42A27DB-BD31-4B8C-83A1-F6EECF244321}">
                <p14:modId xmlns:p14="http://schemas.microsoft.com/office/powerpoint/2010/main" val="2481135852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11" imgW="270" imgH="270" progId="TCLayout.ActiveDocument.1">
                  <p:embed/>
                </p:oleObj>
              </mc:Choice>
              <mc:Fallback>
                <p:oleObj name="think-cell Slide" r:id="rId11" imgW="270" imgH="270" progId="TCLayout.ActiveDocument.1">
                  <p:embed/>
                  <p:pic>
                    <p:nvPicPr>
                      <p:cNvPr id="17" name="Object 16" hidden="1">
                        <a:extLst>
                          <a:ext uri="{FF2B5EF4-FFF2-40B4-BE49-F238E27FC236}">
                            <a16:creationId xmlns:a16="http://schemas.microsoft.com/office/drawing/2014/main" id="{9D63EBCC-8CF1-435E-9B4E-3C2BC981CFD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Rectangle 17">
            <a:extLst>
              <a:ext uri="{FF2B5EF4-FFF2-40B4-BE49-F238E27FC236}">
                <a16:creationId xmlns:a16="http://schemas.microsoft.com/office/drawing/2014/main" id="{19DB4F38-2521-4C9F-8447-2015754DBCE2}"/>
              </a:ext>
            </a:extLst>
          </p:cNvPr>
          <p:cNvSpPr/>
          <p:nvPr userDrawn="1"/>
        </p:nvSpPr>
        <p:spPr>
          <a:xfrm>
            <a:off x="10028738" y="93582"/>
            <a:ext cx="1656764" cy="6617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100" i="0" u="none" strike="noStrike" kern="0" cap="none" spc="0" normalizeH="0" baseline="0" noProof="0" err="1">
                <a:ln>
                  <a:noFill/>
                </a:ln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AD</a:t>
            </a:r>
            <a:r>
              <a:rPr kumimoji="0" lang="fr-FR" sz="3700" i="0" u="none" strike="noStrike" kern="0" cap="none" spc="0" normalizeH="0" baseline="0" noProof="0" err="1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S</a:t>
            </a:r>
            <a:r>
              <a:rPr kumimoji="0" lang="fr-FR" sz="3100" i="0" u="none" strike="noStrike" kern="0" cap="none" spc="0" normalizeH="0" baseline="0" noProof="0" err="1">
                <a:ln>
                  <a:noFill/>
                </a:ln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cene</a:t>
            </a:r>
            <a:endParaRPr kumimoji="0" lang="en-US" sz="3100" i="0" u="none" strike="noStrike" kern="0" cap="none" spc="0" normalizeH="0" baseline="0" noProof="0">
              <a:ln>
                <a:noFill/>
              </a:ln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582027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07/12/2023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1257445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>
            <a:extLst>
              <a:ext uri="{FF2B5EF4-FFF2-40B4-BE49-F238E27FC236}">
                <a16:creationId xmlns:a16="http://schemas.microsoft.com/office/drawing/2014/main" id="{4BA85903-A87F-48BD-9734-79CC351FA613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9" y="1591"/>
          <a:ext cx="158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6" imgW="592" imgH="591" progId="TCLayout.ActiveDocument.1">
                  <p:embed/>
                </p:oleObj>
              </mc:Choice>
              <mc:Fallback>
                <p:oleObj name="think-cell Slide" r:id="rId6" imgW="592" imgH="591" progId="TCLayout.ActiveDocument.1">
                  <p:embed/>
                  <p:pic>
                    <p:nvPicPr>
                      <p:cNvPr id="3" name="Object 2" hidden="1">
                        <a:extLst>
                          <a:ext uri="{FF2B5EF4-FFF2-40B4-BE49-F238E27FC236}">
                            <a16:creationId xmlns:a16="http://schemas.microsoft.com/office/drawing/2014/main" id="{4BA85903-A87F-48BD-9734-79CC351FA61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9" y="1591"/>
                        <a:ext cx="1586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 hidden="1">
            <a:extLst>
              <a:ext uri="{FF2B5EF4-FFF2-40B4-BE49-F238E27FC236}">
                <a16:creationId xmlns:a16="http://schemas.microsoft.com/office/drawing/2014/main" id="{0016D758-CEB9-4196-A5C4-0A60E8F4E5AB}"/>
              </a:ext>
            </a:extLst>
          </p:cNvPr>
          <p:cNvSpPr/>
          <p:nvPr/>
        </p:nvSpPr>
        <p:spPr>
          <a:xfrm>
            <a:off x="1" y="1"/>
            <a:ext cx="158750" cy="158751"/>
          </a:xfrm>
          <a:prstGeom prst="rect">
            <a:avLst/>
          </a:prstGeom>
          <a:ln w="9525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vert="horz" wrap="none" lIns="0" tIns="0" rIns="0" bIns="0" numCol="1" spcCol="0" rtlCol="0" anchor="t" anchorCtr="0">
            <a:noAutofit/>
          </a:bodyPr>
          <a:lstStyle/>
          <a:p>
            <a:pPr marL="0" lvl="0" indent="0" algn="l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3100" b="0" i="0" baseline="0">
              <a:latin typeface="Arial Narrow" panose="020B0606020202030204" pitchFamily="34" charset="0"/>
              <a:ea typeface="+mj-ea"/>
              <a:cs typeface="+mj-cs"/>
              <a:sym typeface="Arial Narrow" panose="020B0606020202030204" pitchFamily="34" charset="0"/>
            </a:endParaRPr>
          </a:p>
        </p:txBody>
      </p:sp>
      <p:sp>
        <p:nvSpPr>
          <p:cNvPr id="12" name="Slide Number Placeholder" hidden="1"/>
          <p:cNvSpPr>
            <a:spLocks noGrp="1"/>
          </p:cNvSpPr>
          <p:nvPr>
            <p:ph type="sldNum" sz="quarter" idx="11"/>
            <p:custDataLst>
              <p:tags r:id="rId2"/>
            </p:custDataLst>
          </p:nvPr>
        </p:nvSpPr>
        <p:spPr>
          <a:xfrm>
            <a:off x="12271634" y="163255"/>
            <a:ext cx="36865" cy="61555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200" b="0">
                <a:solidFill>
                  <a:schemeClr val="bg1">
                    <a:lumMod val="75000"/>
                  </a:schemeClr>
                </a:solidFill>
                <a:latin typeface="+mn-lt"/>
                <a:cs typeface="+mn-cs"/>
                <a:sym typeface="+mn-lt"/>
              </a:defRPr>
            </a:lvl1pPr>
          </a:lstStyle>
          <a:p>
            <a:fld id="{01940DDA-0656-452C-A408-68789653BD9B}" type="slidenum">
              <a:rPr lang="en-US" smtClean="0">
                <a:latin typeface="+mn-lt"/>
              </a:rPr>
              <a:pPr/>
              <a:t>‹#›</a:t>
            </a:fld>
            <a:endParaRPr lang="en-US">
              <a:latin typeface="+mn-lt"/>
            </a:endParaRPr>
          </a:p>
        </p:txBody>
      </p:sp>
      <p:sp>
        <p:nvSpPr>
          <p:cNvPr id="13" name="Footer Placeholder" hidden="1"/>
          <p:cNvSpPr>
            <a:spLocks noGrp="1"/>
          </p:cNvSpPr>
          <p:nvPr>
            <p:ph type="ftr" sz="quarter" idx="10"/>
            <p:custDataLst>
              <p:tags r:id="rId3"/>
            </p:custDataLst>
          </p:nvPr>
        </p:nvSpPr>
        <p:spPr>
          <a:xfrm>
            <a:off x="12271637" y="228649"/>
            <a:ext cx="65" cy="30779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rtl="0" eaLnBrk="1" fontAlgn="base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defRPr lang="en-US" sz="200" b="0" kern="1200" smtClean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738000" y="1710001"/>
            <a:ext cx="10792808" cy="1394228"/>
          </a:xfrm>
        </p:spPr>
        <p:txBody>
          <a:bodyPr/>
          <a:lstStyle>
            <a:lvl1pPr>
              <a:buClrTx/>
              <a:defRPr>
                <a:solidFill>
                  <a:schemeClr val="tx1"/>
                </a:solidFill>
                <a:latin typeface="+mn-lt"/>
                <a:sym typeface="+mn-lt"/>
              </a:defRPr>
            </a:lvl1pPr>
            <a:lvl2pPr>
              <a:buClrTx/>
              <a:defRPr>
                <a:solidFill>
                  <a:schemeClr val="tx1"/>
                </a:solidFill>
                <a:latin typeface="+mn-lt"/>
                <a:sym typeface="+mn-lt"/>
              </a:defRPr>
            </a:lvl2pPr>
            <a:lvl3pPr>
              <a:buClrTx/>
              <a:defRPr>
                <a:solidFill>
                  <a:schemeClr val="tx1"/>
                </a:solidFill>
                <a:latin typeface="+mn-lt"/>
                <a:sym typeface="+mn-lt"/>
              </a:defRPr>
            </a:lvl3pPr>
            <a:lvl4pPr>
              <a:buClrTx/>
              <a:defRPr>
                <a:solidFill>
                  <a:schemeClr val="tx1"/>
                </a:solidFill>
                <a:latin typeface="+mn-lt"/>
                <a:sym typeface="+mn-lt"/>
              </a:defRPr>
            </a:lvl4pPr>
          </a:lstStyle>
          <a:p>
            <a:pPr lvl="0"/>
            <a:r>
              <a:rPr lang="en-US"/>
              <a:t>Click to edit Master text styles – Level 0</a:t>
            </a:r>
          </a:p>
          <a:p>
            <a:pPr lvl="1"/>
            <a:r>
              <a:rPr lang="en-US"/>
              <a:t>Level 1</a:t>
            </a:r>
          </a:p>
          <a:p>
            <a:pPr lvl="2"/>
            <a:r>
              <a:rPr lang="en-US"/>
              <a:t>Level 2</a:t>
            </a:r>
          </a:p>
          <a:p>
            <a:pPr lvl="3"/>
            <a:r>
              <a:rPr lang="en-US"/>
              <a:t>Level 3</a:t>
            </a:r>
          </a:p>
        </p:txBody>
      </p:sp>
      <p:sp>
        <p:nvSpPr>
          <p:cNvPr id="10" name="Rectangle 9" hidden="1">
            <a:extLst>
              <a:ext uri="{FF2B5EF4-FFF2-40B4-BE49-F238E27FC236}">
                <a16:creationId xmlns:a16="http://schemas.microsoft.com/office/drawing/2014/main" id="{41CB5F6A-0F6C-4BC3-9351-5B863263DAC1}"/>
              </a:ext>
            </a:extLst>
          </p:cNvPr>
          <p:cNvSpPr/>
          <p:nvPr userDrawn="1">
            <p:custDataLst>
              <p:tags r:id="rId4"/>
            </p:custDataLst>
          </p:nvPr>
        </p:nvSpPr>
        <p:spPr>
          <a:xfrm>
            <a:off x="1" y="1"/>
            <a:ext cx="158750" cy="158751"/>
          </a:xfrm>
          <a:prstGeom prst="rect">
            <a:avLst/>
          </a:prstGeom>
          <a:ln w="9525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vert="horz" wrap="none" lIns="0" tIns="0" rIns="0" bIns="0" numCol="1" spcCol="0" rtlCol="0" anchor="t" anchorCtr="0">
            <a:noAutofit/>
          </a:bodyPr>
          <a:lstStyle/>
          <a:p>
            <a:pPr marL="0" lvl="0" indent="0" algn="l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3100" b="0" i="0" baseline="0">
              <a:latin typeface="Arial Narrow" panose="020B0606020202030204" pitchFamily="34" charset="0"/>
              <a:ea typeface="+mj-ea"/>
              <a:cs typeface="+mj-cs"/>
              <a:sym typeface="Arial Narrow" panose="020B0606020202030204" pitchFamily="34" charset="0"/>
            </a:endParaRPr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DCD3F5B5-4F47-4ADA-9DC8-788EFAF480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2368503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805290520"/>
              </p:ext>
            </p:extLst>
          </p:nvPr>
        </p:nvGraphicFramePr>
        <p:xfrm>
          <a:off x="1955" y="1589"/>
          <a:ext cx="1953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16" imgH="216" progId="TCLayout.ActiveDocument.1">
                  <p:embed/>
                </p:oleObj>
              </mc:Choice>
              <mc:Fallback>
                <p:oleObj name="think-cell Slide" r:id="rId4" imgW="216" imgH="216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955" y="1589"/>
                        <a:ext cx="1953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 hidden="1">
            <a:extLst>
              <a:ext uri="{FF2B5EF4-FFF2-40B4-BE49-F238E27FC236}">
                <a16:creationId xmlns:a16="http://schemas.microsoft.com/office/drawing/2014/main" id="{21B0F32E-0172-4ADB-99A0-1B0B16B6896F}"/>
              </a:ext>
            </a:extLst>
          </p:cNvPr>
          <p:cNvSpPr/>
          <p:nvPr/>
        </p:nvSpPr>
        <p:spPr>
          <a:xfrm>
            <a:off x="0" y="0"/>
            <a:ext cx="158750" cy="158750"/>
          </a:xfrm>
          <a:prstGeom prst="rect">
            <a:avLst/>
          </a:prstGeom>
          <a:ln w="9525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vert="horz" wrap="none" lIns="0" tIns="0" rIns="0" bIns="0" numCol="1" spcCol="0" rtlCol="0" anchor="t" anchorCtr="0">
            <a:noAutofit/>
          </a:bodyPr>
          <a:lstStyle/>
          <a:p>
            <a:pPr marL="0" lvl="0" indent="0" algn="l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3100" b="0" i="0" baseline="0">
              <a:latin typeface="Arial Narrow" panose="020B0606020202030204" pitchFamily="34" charset="0"/>
              <a:ea typeface="+mj-ea"/>
              <a:cs typeface="+mj-cs"/>
              <a:sym typeface="Arial Narrow" panose="020B0606020202030204" pitchFamily="34" charset="0"/>
            </a:endParaRPr>
          </a:p>
        </p:txBody>
      </p:sp>
      <p:sp>
        <p:nvSpPr>
          <p:cNvPr id="12" name="Slide Number Placeholder" hidden="1"/>
          <p:cNvSpPr>
            <a:spLocks noGrp="1"/>
          </p:cNvSpPr>
          <p:nvPr>
            <p:ph type="sldNum" sz="quarter" idx="11"/>
          </p:nvPr>
        </p:nvSpPr>
        <p:spPr>
          <a:xfrm>
            <a:off x="12271633" y="178643"/>
            <a:ext cx="24046" cy="30778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200" b="0">
                <a:solidFill>
                  <a:schemeClr val="bg1">
                    <a:lumMod val="75000"/>
                  </a:schemeClr>
                </a:solidFill>
                <a:latin typeface="+mn-lt"/>
                <a:cs typeface="+mn-cs"/>
                <a:sym typeface="+mn-lt"/>
              </a:defRPr>
            </a:lvl1pPr>
          </a:lstStyle>
          <a:p>
            <a:fld id="{01940DDA-0656-452C-A408-68789653BD9B}" type="slidenum">
              <a:rPr lang="en-US" smtClean="0">
                <a:latin typeface="+mn-lt"/>
              </a:rPr>
              <a:pPr/>
              <a:t>‹#›</a:t>
            </a:fld>
            <a:endParaRPr lang="en-US">
              <a:latin typeface="+mn-lt"/>
            </a:endParaRPr>
          </a:p>
        </p:txBody>
      </p:sp>
      <p:sp>
        <p:nvSpPr>
          <p:cNvPr id="13" name="Footer Placeholder" hidden="1"/>
          <p:cNvSpPr>
            <a:spLocks noGrp="1"/>
          </p:cNvSpPr>
          <p:nvPr>
            <p:ph type="ftr" sz="quarter" idx="10"/>
          </p:nvPr>
        </p:nvSpPr>
        <p:spPr>
          <a:xfrm>
            <a:off x="12271634" y="228649"/>
            <a:ext cx="65" cy="30778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l" rtl="0" eaLnBrk="1" fontAlgn="base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defRPr lang="en-US" sz="200" b="0" kern="1200" smtClean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endParaRPr lang="en-US"/>
          </a:p>
        </p:txBody>
      </p:sp>
      <p:sp>
        <p:nvSpPr>
          <p:cNvPr id="8" name="Client name"/>
          <p:cNvSpPr>
            <a:spLocks noGrp="1"/>
          </p:cNvSpPr>
          <p:nvPr>
            <p:ph type="body" sz="quarter" idx="19" hasCustomPrompt="1"/>
          </p:nvPr>
        </p:nvSpPr>
        <p:spPr>
          <a:xfrm>
            <a:off x="1104900" y="4815674"/>
            <a:ext cx="3902529" cy="469253"/>
          </a:xfrm>
        </p:spPr>
        <p:txBody>
          <a:bodyPr anchor="b" anchorCtr="0">
            <a:noAutofit/>
          </a:bodyPr>
          <a:lstStyle>
            <a:lvl1pPr>
              <a:lnSpc>
                <a:spcPct val="100000"/>
              </a:lnSpc>
              <a:defRPr baseline="0">
                <a:latin typeface="+mn-lt"/>
                <a:sym typeface="+mn-lt"/>
              </a:defRPr>
            </a:lvl1pPr>
          </a:lstStyle>
          <a:p>
            <a:pPr lvl="0"/>
            <a:r>
              <a:rPr lang="en-US"/>
              <a:t>Client logo/name</a:t>
            </a:r>
          </a:p>
        </p:txBody>
      </p:sp>
      <p:sp>
        <p:nvSpPr>
          <p:cNvPr id="21" name="Title 4">
            <a:extLst>
              <a:ext uri="{FF2B5EF4-FFF2-40B4-BE49-F238E27FC236}">
                <a16:creationId xmlns:a16="http://schemas.microsoft.com/office/drawing/2014/main" id="{C8193846-8D22-4A78-A15C-53830AB71AC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4133089"/>
            <a:ext cx="5007429" cy="373949"/>
          </a:xfrm>
        </p:spPr>
        <p:txBody>
          <a:bodyPr lIns="360000"/>
          <a:lstStyle>
            <a:lvl1pPr marL="715963" indent="-715963">
              <a:tabLst>
                <a:tab pos="715963" algn="l"/>
              </a:tabLst>
              <a:defRPr/>
            </a:lvl1pPr>
          </a:lstStyle>
          <a:p>
            <a:r>
              <a:rPr lang="en-US"/>
              <a:t>A.	Click to edit text</a:t>
            </a:r>
          </a:p>
        </p:txBody>
      </p:sp>
      <p:sp>
        <p:nvSpPr>
          <p:cNvPr id="9" name="Rectangle 8" hidden="1">
            <a:extLst>
              <a:ext uri="{FF2B5EF4-FFF2-40B4-BE49-F238E27FC236}">
                <a16:creationId xmlns:a16="http://schemas.microsoft.com/office/drawing/2014/main" id="{E416CDD0-E67B-47FB-BBC9-F0B2333B0E35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ln w="9525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vert="horz" wrap="none" lIns="0" tIns="0" rIns="0" bIns="0" numCol="1" spcCol="0" rtlCol="0" anchor="t" anchorCtr="0">
            <a:noAutofit/>
          </a:bodyPr>
          <a:lstStyle/>
          <a:p>
            <a:pPr marL="0" lvl="0" indent="0" algn="l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3100" b="0" i="0" baseline="0">
              <a:latin typeface="Arial Narrow" panose="020B0606020202030204" pitchFamily="34" charset="0"/>
              <a:ea typeface="+mj-ea"/>
              <a:cs typeface="+mj-cs"/>
              <a:sym typeface="Arial Narrow" panose="020B060602020203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7DB250C-701B-47A4-B2C6-CDB464D41F68}"/>
              </a:ext>
            </a:extLst>
          </p:cNvPr>
          <p:cNvSpPr/>
          <p:nvPr userDrawn="1"/>
        </p:nvSpPr>
        <p:spPr>
          <a:xfrm>
            <a:off x="10028738" y="93582"/>
            <a:ext cx="1656764" cy="6617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100" i="0" u="none" strike="noStrike" kern="0" cap="none" spc="0" normalizeH="0" baseline="0" noProof="0" err="1">
                <a:ln>
                  <a:noFill/>
                </a:ln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AD</a:t>
            </a:r>
            <a:r>
              <a:rPr kumimoji="0" lang="fr-FR" sz="3700" i="0" u="none" strike="noStrike" kern="0" cap="none" spc="0" normalizeH="0" baseline="0" noProof="0" err="1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S</a:t>
            </a:r>
            <a:r>
              <a:rPr kumimoji="0" lang="fr-FR" sz="3100" i="0" u="none" strike="noStrike" kern="0" cap="none" spc="0" normalizeH="0" baseline="0" noProof="0" err="1">
                <a:ln>
                  <a:noFill/>
                </a:ln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cene</a:t>
            </a:r>
            <a:endParaRPr kumimoji="0" lang="en-US" sz="3100" i="0" u="none" strike="noStrike" kern="0" cap="none" spc="0" normalizeH="0" baseline="0" noProof="0">
              <a:ln>
                <a:noFill/>
              </a:ln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3172386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ver P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78533056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6" imgW="270" imgH="270" progId="TCLayout.ActiveDocument.1">
                  <p:embed/>
                </p:oleObj>
              </mc:Choice>
              <mc:Fallback>
                <p:oleObj name="think-cell Slide" r:id="rId6" imgW="270" imgH="270" progId="TCLayout.ActiveDocument.1">
                  <p:embed/>
                  <p:pic>
                    <p:nvPicPr>
                      <p:cNvPr id="2" name="Object 1" hidden="1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 hidden="1">
            <a:extLst>
              <a:ext uri="{FF2B5EF4-FFF2-40B4-BE49-F238E27FC236}">
                <a16:creationId xmlns:a16="http://schemas.microsoft.com/office/drawing/2014/main" id="{3D329AFC-75A5-4C4E-90FF-B725FB8CB817}"/>
              </a:ext>
            </a:extLst>
          </p:cNvPr>
          <p:cNvSpPr/>
          <p:nvPr/>
        </p:nvSpPr>
        <p:spPr>
          <a:xfrm>
            <a:off x="0" y="0"/>
            <a:ext cx="158750" cy="158750"/>
          </a:xfrm>
          <a:prstGeom prst="rect">
            <a:avLst/>
          </a:prstGeom>
          <a:ln w="9525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vert="horz" wrap="none" lIns="0" tIns="0" rIns="0" bIns="0" numCol="1" spcCol="0" rtlCol="0" anchor="t" anchorCtr="0">
            <a:noAutofit/>
          </a:bodyPr>
          <a:lstStyle/>
          <a:p>
            <a:pPr marL="0" lvl="0" indent="0" algn="l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3700" b="0" i="0" baseline="0">
              <a:latin typeface="Arial Narrow" panose="020B0606020202030204" pitchFamily="34" charset="0"/>
              <a:ea typeface="+mj-ea"/>
              <a:cs typeface="+mj-cs"/>
              <a:sym typeface="Arial Narrow" panose="020B0606020202030204" pitchFamily="34" charset="0"/>
            </a:endParaRPr>
          </a:p>
        </p:txBody>
      </p:sp>
      <p:sp>
        <p:nvSpPr>
          <p:cNvPr id="14" name="Slide Number Placeholder" hidden="1"/>
          <p:cNvSpPr>
            <a:spLocks noGrp="1"/>
          </p:cNvSpPr>
          <p:nvPr>
            <p:ph type="sldNum" sz="quarter" idx="11"/>
            <p:custDataLst>
              <p:tags r:id="rId2"/>
            </p:custDataLst>
          </p:nvPr>
        </p:nvSpPr>
        <p:spPr>
          <a:xfrm>
            <a:off x="12271633" y="178643"/>
            <a:ext cx="24046" cy="30778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200" b="0">
                <a:solidFill>
                  <a:schemeClr val="bg1">
                    <a:lumMod val="75000"/>
                  </a:schemeClr>
                </a:solidFill>
                <a:latin typeface="+mn-lt"/>
                <a:cs typeface="+mn-cs"/>
                <a:sym typeface="+mn-lt"/>
              </a:defRPr>
            </a:lvl1pPr>
          </a:lstStyle>
          <a:p>
            <a:fld id="{01940DDA-0656-452C-A408-68789653BD9B}" type="slidenum">
              <a:rPr lang="en-US" smtClean="0">
                <a:latin typeface="+mn-lt"/>
              </a:rPr>
              <a:pPr/>
              <a:t>‹#›</a:t>
            </a:fld>
            <a:endParaRPr lang="en-US">
              <a:latin typeface="+mn-lt"/>
            </a:endParaRPr>
          </a:p>
        </p:txBody>
      </p:sp>
      <p:sp>
        <p:nvSpPr>
          <p:cNvPr id="15" name="Footer Placeholder" hidden="1"/>
          <p:cNvSpPr>
            <a:spLocks noGrp="1"/>
          </p:cNvSpPr>
          <p:nvPr>
            <p:ph type="ftr" sz="quarter" idx="10"/>
            <p:custDataLst>
              <p:tags r:id="rId3"/>
            </p:custDataLst>
          </p:nvPr>
        </p:nvSpPr>
        <p:spPr>
          <a:xfrm>
            <a:off x="12271634" y="228649"/>
            <a:ext cx="65" cy="30778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l" rtl="0" eaLnBrk="1" fontAlgn="base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defRPr lang="en-US" sz="200" b="0" kern="1200" smtClean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endParaRPr lang="en-US"/>
          </a:p>
        </p:txBody>
      </p:sp>
      <p:sp>
        <p:nvSpPr>
          <p:cNvPr id="11" name="Project name">
            <a:extLst>
              <a:ext uri="{FF2B5EF4-FFF2-40B4-BE49-F238E27FC236}">
                <a16:creationId xmlns:a16="http://schemas.microsoft.com/office/drawing/2014/main" id="{07F0F74C-A56E-47B7-A2BF-828BCE2267A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7584" y="1560047"/>
            <a:ext cx="10605154" cy="512448"/>
          </a:xfrm>
        </p:spPr>
        <p:txBody>
          <a:bodyPr vert="horz" wrap="square" lIns="360000" tIns="0" rIns="0" bIns="0" rtlCol="0" anchor="b" anchorCtr="0">
            <a:spAutoFit/>
          </a:bodyPr>
          <a:lstStyle>
            <a:lvl1pPr algn="ctr">
              <a:defRPr lang="en-US" sz="3700" dirty="0"/>
            </a:lvl1pPr>
          </a:lstStyle>
          <a:p>
            <a:pPr lvl="0"/>
            <a:r>
              <a:rPr lang="en-US"/>
              <a:t>Project name or document title</a:t>
            </a:r>
          </a:p>
        </p:txBody>
      </p:sp>
      <p:sp>
        <p:nvSpPr>
          <p:cNvPr id="16" name="Rectangle 15" hidden="1">
            <a:extLst>
              <a:ext uri="{FF2B5EF4-FFF2-40B4-BE49-F238E27FC236}">
                <a16:creationId xmlns:a16="http://schemas.microsoft.com/office/drawing/2014/main" id="{F8620853-29CD-45F6-AF6A-5CCE7C6E12B6}"/>
              </a:ext>
            </a:extLst>
          </p:cNvPr>
          <p:cNvSpPr/>
          <p:nvPr userDrawn="1">
            <p:custDataLst>
              <p:tags r:id="rId4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ln w="9525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vert="horz" wrap="none" lIns="0" tIns="0" rIns="0" bIns="0" numCol="1" spcCol="0" rtlCol="0" anchor="t" anchorCtr="0">
            <a:noAutofit/>
          </a:bodyPr>
          <a:lstStyle/>
          <a:p>
            <a:pPr marL="0" lvl="0" indent="0" algn="l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3700" b="0" i="0" baseline="0">
              <a:latin typeface="Arial Narrow" panose="020B0606020202030204" pitchFamily="34" charset="0"/>
              <a:ea typeface="+mj-ea"/>
              <a:cs typeface="+mj-cs"/>
              <a:sym typeface="Arial Narrow" panose="020B060602020203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18F5A01-B3A8-4167-800C-43E508A9C1CA}"/>
              </a:ext>
            </a:extLst>
          </p:cNvPr>
          <p:cNvSpPr/>
          <p:nvPr userDrawn="1"/>
        </p:nvSpPr>
        <p:spPr>
          <a:xfrm>
            <a:off x="10028738" y="93582"/>
            <a:ext cx="1656764" cy="6617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100" i="0" u="none" strike="noStrike" kern="0" cap="none" spc="0" normalizeH="0" baseline="0" noProof="0" err="1">
                <a:ln>
                  <a:noFill/>
                </a:ln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AD</a:t>
            </a:r>
            <a:r>
              <a:rPr kumimoji="0" lang="fr-FR" sz="3700" i="0" u="none" strike="noStrike" kern="0" cap="none" spc="0" normalizeH="0" baseline="0" noProof="0" err="1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S</a:t>
            </a:r>
            <a:r>
              <a:rPr kumimoji="0" lang="fr-FR" sz="3100" i="0" u="none" strike="noStrike" kern="0" cap="none" spc="0" normalizeH="0" baseline="0" noProof="0" err="1">
                <a:ln>
                  <a:noFill/>
                </a:ln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cene</a:t>
            </a:r>
            <a:endParaRPr kumimoji="0" lang="en-US" sz="3100" i="0" u="none" strike="noStrike" kern="0" cap="none" spc="0" normalizeH="0" baseline="0" noProof="0">
              <a:ln>
                <a:noFill/>
              </a:ln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346944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>
            <a:extLst>
              <a:ext uri="{FF2B5EF4-FFF2-40B4-BE49-F238E27FC236}">
                <a16:creationId xmlns:a16="http://schemas.microsoft.com/office/drawing/2014/main" id="{402D8017-5879-4CA5-9F15-11BC230AAD17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60714721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6" imgW="592" imgH="591" progId="TCLayout.ActiveDocument.1">
                  <p:embed/>
                </p:oleObj>
              </mc:Choice>
              <mc:Fallback>
                <p:oleObj name="think-cell Slide" r:id="rId6" imgW="592" imgH="591" progId="TCLayout.ActiveDocument.1">
                  <p:embed/>
                  <p:pic>
                    <p:nvPicPr>
                      <p:cNvPr id="2" name="Object 1" hidden="1">
                        <a:extLst>
                          <a:ext uri="{FF2B5EF4-FFF2-40B4-BE49-F238E27FC236}">
                            <a16:creationId xmlns:a16="http://schemas.microsoft.com/office/drawing/2014/main" id="{402D8017-5879-4CA5-9F15-11BC230AAD1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lide Number Placeholder" hidden="1"/>
          <p:cNvSpPr>
            <a:spLocks noGrp="1"/>
          </p:cNvSpPr>
          <p:nvPr>
            <p:ph type="sldNum" sz="quarter" idx="11"/>
            <p:custDataLst>
              <p:tags r:id="rId2"/>
            </p:custDataLst>
          </p:nvPr>
        </p:nvSpPr>
        <p:spPr>
          <a:xfrm>
            <a:off x="12271633" y="178643"/>
            <a:ext cx="24046" cy="30778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200" b="0">
                <a:solidFill>
                  <a:schemeClr val="bg1">
                    <a:lumMod val="75000"/>
                  </a:schemeClr>
                </a:solidFill>
                <a:latin typeface="+mn-lt"/>
                <a:cs typeface="+mn-cs"/>
                <a:sym typeface="+mn-lt"/>
              </a:defRPr>
            </a:lvl1pPr>
          </a:lstStyle>
          <a:p>
            <a:fld id="{01940DDA-0656-452C-A408-68789653BD9B}" type="slidenum">
              <a:rPr lang="en-US" smtClean="0">
                <a:latin typeface="+mn-lt"/>
              </a:rPr>
              <a:pPr/>
              <a:t>‹#›</a:t>
            </a:fld>
            <a:endParaRPr lang="en-US">
              <a:latin typeface="+mn-lt"/>
            </a:endParaRPr>
          </a:p>
        </p:txBody>
      </p:sp>
      <p:sp>
        <p:nvSpPr>
          <p:cNvPr id="4" name="Footer Placeholder" hidden="1"/>
          <p:cNvSpPr>
            <a:spLocks noGrp="1"/>
          </p:cNvSpPr>
          <p:nvPr>
            <p:ph type="ftr" sz="quarter" idx="12"/>
            <p:custDataLst>
              <p:tags r:id="rId3"/>
            </p:custDataLst>
          </p:nvPr>
        </p:nvSpPr>
        <p:spPr>
          <a:xfrm>
            <a:off x="12271634" y="228649"/>
            <a:ext cx="65" cy="30778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l" rtl="0" eaLnBrk="1" fontAlgn="base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defRPr lang="en-US" sz="200" b="0" kern="1200" smtClean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endParaRPr lang="en-US"/>
          </a:p>
        </p:txBody>
      </p:sp>
      <p:graphicFrame>
        <p:nvGraphicFramePr>
          <p:cNvPr id="5" name="Object 4" hidden="1">
            <a:extLst>
              <a:ext uri="{FF2B5EF4-FFF2-40B4-BE49-F238E27FC236}">
                <a16:creationId xmlns:a16="http://schemas.microsoft.com/office/drawing/2014/main" id="{4F916A31-C8D3-479E-B800-B41E64A87203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266052119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8" imgW="592" imgH="591" progId="TCLayout.ActiveDocument.1">
                  <p:embed/>
                </p:oleObj>
              </mc:Choice>
              <mc:Fallback>
                <p:oleObj name="think-cell Slide" r:id="rId8" imgW="592" imgH="591" progId="TCLayout.ActiveDocument.1">
                  <p:embed/>
                  <p:pic>
                    <p:nvPicPr>
                      <p:cNvPr id="5" name="Object 4" hidden="1">
                        <a:extLst>
                          <a:ext uri="{FF2B5EF4-FFF2-40B4-BE49-F238E27FC236}">
                            <a16:creationId xmlns:a16="http://schemas.microsoft.com/office/drawing/2014/main" id="{4F916A31-C8D3-479E-B800-B41E64A8720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6D06A142-F2D0-4189-B03D-267A515EA953}"/>
              </a:ext>
            </a:extLst>
          </p:cNvPr>
          <p:cNvSpPr/>
          <p:nvPr userDrawn="1"/>
        </p:nvSpPr>
        <p:spPr>
          <a:xfrm>
            <a:off x="10028738" y="93582"/>
            <a:ext cx="1656764" cy="6617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100" i="0" u="none" strike="noStrike" kern="0" cap="none" spc="0" normalizeH="0" baseline="0" noProof="0" err="1">
                <a:ln>
                  <a:noFill/>
                </a:ln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AD</a:t>
            </a:r>
            <a:r>
              <a:rPr kumimoji="0" lang="fr-FR" sz="3700" i="0" u="none" strike="noStrike" kern="0" cap="none" spc="0" normalizeH="0" baseline="0" noProof="0" err="1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S</a:t>
            </a:r>
            <a:r>
              <a:rPr kumimoji="0" lang="fr-FR" sz="3100" i="0" u="none" strike="noStrike" kern="0" cap="none" spc="0" normalizeH="0" baseline="0" noProof="0" err="1">
                <a:ln>
                  <a:noFill/>
                </a:ln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cene</a:t>
            </a:r>
            <a:endParaRPr kumimoji="0" lang="en-US" sz="3100" i="0" u="none" strike="noStrike" kern="0" cap="none" spc="0" normalizeH="0" baseline="0" noProof="0">
              <a:ln>
                <a:noFill/>
              </a:ln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125296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" hidden="1"/>
          <p:cNvSpPr>
            <a:spLocks noGrp="1"/>
          </p:cNvSpPr>
          <p:nvPr>
            <p:ph type="sldNum" sz="quarter" idx="11"/>
            <p:custDataLst>
              <p:tags r:id="rId1"/>
            </p:custDataLst>
          </p:nvPr>
        </p:nvSpPr>
        <p:spPr>
          <a:xfrm>
            <a:off x="12271633" y="178643"/>
            <a:ext cx="24046" cy="30778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200" b="0">
                <a:solidFill>
                  <a:schemeClr val="bg1">
                    <a:lumMod val="75000"/>
                  </a:schemeClr>
                </a:solidFill>
                <a:latin typeface="+mn-lt"/>
                <a:cs typeface="+mn-cs"/>
                <a:sym typeface="+mn-lt"/>
              </a:defRPr>
            </a:lvl1pPr>
          </a:lstStyle>
          <a:p>
            <a:fld id="{01940DDA-0656-452C-A408-68789653BD9B}" type="slidenum">
              <a:rPr lang="en-US" smtClean="0">
                <a:latin typeface="+mn-lt"/>
              </a:rPr>
              <a:pPr/>
              <a:t>‹#›</a:t>
            </a:fld>
            <a:endParaRPr lang="en-US">
              <a:latin typeface="+mn-lt"/>
            </a:endParaRPr>
          </a:p>
        </p:txBody>
      </p:sp>
      <p:sp>
        <p:nvSpPr>
          <p:cNvPr id="4" name="Footer Placeholder" hidden="1"/>
          <p:cNvSpPr>
            <a:spLocks noGrp="1"/>
          </p:cNvSpPr>
          <p:nvPr>
            <p:ph type="ftr" sz="quarter" idx="12"/>
            <p:custDataLst>
              <p:tags r:id="rId2"/>
            </p:custDataLst>
          </p:nvPr>
        </p:nvSpPr>
        <p:spPr>
          <a:xfrm>
            <a:off x="12271634" y="228649"/>
            <a:ext cx="65" cy="30778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l" rtl="0" fontAlgn="base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defRPr lang="en-US" sz="200" b="0" kern="1200" smtClean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8189" y="720001"/>
            <a:ext cx="10504464" cy="747897"/>
          </a:xfrm>
        </p:spPr>
        <p:txBody>
          <a:bodyPr/>
          <a:lstStyle>
            <a:lvl1pPr>
              <a:tabLst>
                <a:tab pos="1252538" algn="l"/>
              </a:tabLst>
              <a:defRPr>
                <a:latin typeface="+mj-lt"/>
                <a:sym typeface="+mn-lt"/>
              </a:defRPr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9009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239318" y="274641"/>
            <a:ext cx="11615779" cy="466063"/>
          </a:xfrm>
        </p:spPr>
        <p:txBody>
          <a:bodyPr vert="horz" lIns="91440" tIns="45720" rIns="91440" bIns="45720" rtlCol="0" anchor="ctr">
            <a:noAutofit/>
          </a:bodyPr>
          <a:lstStyle>
            <a:lvl1pPr>
              <a:defRPr lang="fr-FR" dirty="0"/>
            </a:lvl1pPr>
          </a:lstStyle>
          <a:p>
            <a:pPr lvl="0"/>
            <a:r>
              <a:rPr lang="en-US" noProof="0"/>
              <a:t>Modify the title</a:t>
            </a:r>
          </a:p>
        </p:txBody>
      </p:sp>
      <p:cxnSp>
        <p:nvCxnSpPr>
          <p:cNvPr id="7" name="Connecteur droit 6"/>
          <p:cNvCxnSpPr/>
          <p:nvPr userDrawn="1"/>
        </p:nvCxnSpPr>
        <p:spPr>
          <a:xfrm>
            <a:off x="395767" y="740701"/>
            <a:ext cx="11459332" cy="0"/>
          </a:xfrm>
          <a:prstGeom prst="line">
            <a:avLst/>
          </a:prstGeom>
          <a:ln w="9525">
            <a:solidFill>
              <a:srgbClr val="83786F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9" name="Espace réservé du numéro de diapositive 1"/>
          <p:cNvSpPr>
            <a:spLocks noGrp="1"/>
          </p:cNvSpPr>
          <p:nvPr>
            <p:ph type="sldNum" sz="quarter" idx="14"/>
          </p:nvPr>
        </p:nvSpPr>
        <p:spPr>
          <a:xfrm>
            <a:off x="9392441" y="6309322"/>
            <a:ext cx="2558656" cy="384043"/>
          </a:xfrm>
        </p:spPr>
        <p:txBody>
          <a:bodyPr/>
          <a:lstStyle/>
          <a:p>
            <a:pPr defTabSz="990576">
              <a:defRPr/>
            </a:pPr>
            <a:fld id="{0F93E2AF-52FA-49AE-99E6-1B1ECCFCFE2D}" type="slidenum">
              <a:rPr lang="fr-FR" smtClean="0">
                <a:solidFill>
                  <a:prstClr val="white"/>
                </a:solidFill>
              </a:rPr>
              <a:pPr defTabSz="990576">
                <a:defRPr/>
              </a:pPr>
              <a:t>‹#›</a:t>
            </a:fld>
            <a:endParaRPr lang="fr-FR">
              <a:solidFill>
                <a:prstClr val="white"/>
              </a:solidFill>
            </a:endParaRPr>
          </a:p>
        </p:txBody>
      </p:sp>
      <p:sp>
        <p:nvSpPr>
          <p:cNvPr id="6" name="Espace réservé du texte 2"/>
          <p:cNvSpPr>
            <a:spLocks noGrp="1"/>
          </p:cNvSpPr>
          <p:nvPr>
            <p:ph idx="1" hasCustomPrompt="1"/>
          </p:nvPr>
        </p:nvSpPr>
        <p:spPr>
          <a:xfrm>
            <a:off x="395766" y="1028735"/>
            <a:ext cx="11363333" cy="48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71466" indent="-371466" algn="l" defTabSz="990576" rtl="0" eaLnBrk="1" latinLnBrk="0" hangingPunct="1">
              <a:spcBef>
                <a:spcPts val="0"/>
              </a:spcBef>
              <a:spcAft>
                <a:spcPts val="650"/>
              </a:spcAft>
              <a:buClr>
                <a:srgbClr val="29385E"/>
              </a:buClr>
              <a:buSzPct val="120000"/>
              <a:buFont typeface="Wingdings" panose="05000000000000000000" pitchFamily="2" charset="2"/>
              <a:buChar char="§"/>
              <a:defRPr/>
            </a:lvl1pPr>
            <a:lvl2pPr marL="684460" indent="-282039" algn="l" defTabSz="990576" rtl="0" eaLnBrk="1" latinLnBrk="0" hangingPunct="1">
              <a:spcBef>
                <a:spcPts val="0"/>
              </a:spcBef>
              <a:spcAft>
                <a:spcPts val="650"/>
              </a:spcAft>
              <a:buClr>
                <a:srgbClr val="29385E"/>
              </a:buClr>
              <a:buSzPct val="120000"/>
              <a:buFont typeface="Arial" panose="020B0604020202020204" pitchFamily="34" charset="0"/>
              <a:buChar char="•"/>
              <a:defRPr/>
            </a:lvl2pPr>
            <a:lvl3pPr marL="966499" indent="-282039" algn="l" defTabSz="990576" rtl="0" eaLnBrk="1" latinLnBrk="0" hangingPunct="1">
              <a:spcBef>
                <a:spcPts val="0"/>
              </a:spcBef>
              <a:spcAft>
                <a:spcPts val="650"/>
              </a:spcAft>
              <a:buClr>
                <a:srgbClr val="83786F"/>
              </a:buClr>
              <a:buFont typeface="Arial" panose="020B0604020202020204" pitchFamily="34" charset="0"/>
              <a:buChar char="-"/>
              <a:defRPr/>
            </a:lvl3pPr>
          </a:lstStyle>
          <a:p>
            <a:pPr marL="371466" lvl="0" indent="-371466" algn="l" defTabSz="990576" rtl="0" eaLnBrk="1" latinLnBrk="0" hangingPunct="1">
              <a:spcBef>
                <a:spcPts val="0"/>
              </a:spcBef>
              <a:spcAft>
                <a:spcPts val="650"/>
              </a:spcAft>
              <a:buClr>
                <a:srgbClr val="29385E"/>
              </a:buClr>
              <a:buSzPct val="120000"/>
              <a:buFont typeface="Wingdings" panose="05000000000000000000" pitchFamily="2" charset="2"/>
              <a:buChar char="§"/>
            </a:pPr>
            <a:r>
              <a:rPr lang="en-US" noProof="0"/>
              <a:t>First level</a:t>
            </a:r>
          </a:p>
          <a:p>
            <a:pPr marL="684460" lvl="1" indent="-282039" algn="l" defTabSz="990576" rtl="0" eaLnBrk="1" latinLnBrk="0" hangingPunct="1">
              <a:spcBef>
                <a:spcPts val="0"/>
              </a:spcBef>
              <a:spcAft>
                <a:spcPts val="650"/>
              </a:spcAft>
              <a:buClr>
                <a:srgbClr val="29385E"/>
              </a:buClr>
              <a:buSzPct val="120000"/>
              <a:buFont typeface="Arial" panose="020B0604020202020204" pitchFamily="34" charset="0"/>
              <a:buChar char="•"/>
            </a:pPr>
            <a:r>
              <a:rPr lang="en-US" noProof="0"/>
              <a:t>Second level</a:t>
            </a:r>
          </a:p>
          <a:p>
            <a:pPr marL="966499" lvl="2" indent="-282039" algn="l" defTabSz="990576" rtl="0" eaLnBrk="1" latinLnBrk="0" hangingPunct="1">
              <a:spcBef>
                <a:spcPts val="0"/>
              </a:spcBef>
              <a:spcAft>
                <a:spcPts val="650"/>
              </a:spcAft>
              <a:buClr>
                <a:srgbClr val="83786F"/>
              </a:buClr>
              <a:buFont typeface="Arial" panose="020B0604020202020204" pitchFamily="34" charset="0"/>
              <a:buChar char="-"/>
            </a:pPr>
            <a:r>
              <a:rPr lang="en-US" noProof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3041562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3802" y="1122363"/>
            <a:ext cx="9142810" cy="2387600"/>
          </a:xfrm>
        </p:spPr>
        <p:txBody>
          <a:bodyPr anchor="b"/>
          <a:lstStyle>
            <a:lvl1pPr algn="ctr">
              <a:defRPr sz="5999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3802" y="3602038"/>
            <a:ext cx="9142810" cy="332399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54" indent="0" algn="ctr">
              <a:buNone/>
              <a:defRPr sz="2000"/>
            </a:lvl2pPr>
            <a:lvl3pPr marL="914309" indent="0" algn="ctr">
              <a:buNone/>
              <a:defRPr sz="1800"/>
            </a:lvl3pPr>
            <a:lvl4pPr marL="1371463" indent="0" algn="ctr">
              <a:buNone/>
              <a:defRPr sz="1600"/>
            </a:lvl4pPr>
            <a:lvl5pPr marL="1828617" indent="0" algn="ctr">
              <a:buNone/>
              <a:defRPr sz="1600"/>
            </a:lvl5pPr>
            <a:lvl6pPr marL="2285771" indent="0" algn="ctr">
              <a:buNone/>
              <a:defRPr sz="1600"/>
            </a:lvl6pPr>
            <a:lvl7pPr marL="2742926" indent="0" algn="ctr">
              <a:buNone/>
              <a:defRPr sz="1600"/>
            </a:lvl7pPr>
            <a:lvl8pPr marL="3200080" indent="0" algn="ctr">
              <a:buNone/>
              <a:defRPr sz="1600"/>
            </a:lvl8pPr>
            <a:lvl9pPr marL="3657234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3C2F6-4AD1-445C-8033-65EBB24686BC}" type="datetimeFigureOut">
              <a:rPr lang="en-US" smtClean="0"/>
              <a:t>12/7/2023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CA397-8696-4224-983F-2E24FFA5397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BCC0D69-F20B-4B32-9176-C667EBBFE264}"/>
              </a:ext>
            </a:extLst>
          </p:cNvPr>
          <p:cNvSpPr/>
          <p:nvPr userDrawn="1"/>
        </p:nvSpPr>
        <p:spPr>
          <a:xfrm>
            <a:off x="0" y="0"/>
            <a:ext cx="256309" cy="6858000"/>
          </a:xfrm>
          <a:prstGeom prst="rect">
            <a:avLst/>
          </a:prstGeom>
          <a:solidFill>
            <a:schemeClr val="accent6"/>
          </a:solidFill>
          <a:ln w="9525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vert="vert270" lIns="0" tIns="0" rIns="0" bIns="0" rtlCol="0" anchor="ctr" anchorCtr="0">
            <a:noAutofit/>
          </a:bodyPr>
          <a:lstStyle/>
          <a:p>
            <a:pPr algn="ctr">
              <a:lnSpc>
                <a:spcPct val="90000"/>
              </a:lnSpc>
              <a:spcBef>
                <a:spcPts val="400"/>
              </a:spcBef>
            </a:pPr>
            <a:r>
              <a:rPr lang="en-US" sz="1300" b="1" err="1">
                <a:solidFill>
                  <a:schemeClr val="bg1"/>
                </a:solidFill>
              </a:rPr>
              <a:t>ADScene</a:t>
            </a:r>
            <a:r>
              <a:rPr lang="en-US" sz="1300" b="1">
                <a:solidFill>
                  <a:schemeClr val="bg1"/>
                </a:solidFill>
              </a:rPr>
              <a:t> strictly confidential</a:t>
            </a:r>
          </a:p>
        </p:txBody>
      </p:sp>
    </p:spTree>
    <p:extLst>
      <p:ext uri="{BB962C8B-B14F-4D97-AF65-F5344CB8AC3E}">
        <p14:creationId xmlns:p14="http://schemas.microsoft.com/office/powerpoint/2010/main" val="7970776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ags" Target="../tags/tag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ags" Target="../tags/tag31.xml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0.bin"/><Relationship Id="rId4" Type="http://schemas.openxmlformats.org/officeDocument/2006/relationships/tags" Target="../tags/tag3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image" Target="../media/image4.png"/><Relationship Id="rId5" Type="http://schemas.openxmlformats.org/officeDocument/2006/relationships/slideLayout" Target="../slideLayouts/slideLayout16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!!!Do not delete this th-style object!!!!" hidden="1"/>
          <p:cNvGraphicFramePr>
            <a:graphicFrameLocks noChangeAspect="1"/>
          </p:cNvGraphicFramePr>
          <p:nvPr>
            <p:custDataLst>
              <p:tags r:id="rId12"/>
            </p:custDataLst>
            <p:extLst>
              <p:ext uri="{D42A27DB-BD31-4B8C-83A1-F6EECF244321}">
                <p14:modId xmlns:p14="http://schemas.microsoft.com/office/powerpoint/2010/main" val="850483072"/>
              </p:ext>
            </p:extLst>
          </p:nvPr>
        </p:nvGraphicFramePr>
        <p:xfrm>
          <a:off x="1955" y="1589"/>
          <a:ext cx="1953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14" imgW="270" imgH="270" progId="TCLayout.ActiveDocument.1">
                  <p:embed/>
                </p:oleObj>
              </mc:Choice>
              <mc:Fallback>
                <p:oleObj name="think-cell Slide" r:id="rId14" imgW="270" imgH="270" progId="TCLayout.ActiveDocument.1">
                  <p:embed/>
                  <p:pic>
                    <p:nvPicPr>
                      <p:cNvPr id="4" name="!!!Do not delete this th-style object!!!!" hidden="1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955" y="1589"/>
                        <a:ext cx="1953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>
            <a:extLst>
              <a:ext uri="{FF2B5EF4-FFF2-40B4-BE49-F238E27FC236}">
                <a16:creationId xmlns:a16="http://schemas.microsoft.com/office/drawing/2014/main" id="{49D5A614-6A89-4CBD-B8D1-190E56203248}"/>
              </a:ext>
            </a:extLst>
          </p:cNvPr>
          <p:cNvSpPr/>
          <p:nvPr/>
        </p:nvSpPr>
        <p:spPr>
          <a:xfrm>
            <a:off x="0" y="0"/>
            <a:ext cx="158750" cy="158750"/>
          </a:xfrm>
          <a:prstGeom prst="rect">
            <a:avLst/>
          </a:prstGeom>
          <a:ln w="9525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vert="horz" wrap="none" lIns="0" tIns="0" rIns="0" bIns="0" numCol="1" spcCol="0" rtlCol="0" anchor="t" anchorCtr="0">
            <a:noAutofit/>
          </a:bodyPr>
          <a:lstStyle/>
          <a:p>
            <a:pPr marL="0" lvl="0" indent="0" algn="l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3100" b="0" i="0" baseline="0">
              <a:latin typeface="Arial Narrow" panose="020B0606020202030204" pitchFamily="34" charset="0"/>
              <a:ea typeface="+mj-ea"/>
              <a:cs typeface="+mj-cs"/>
              <a:sym typeface="Arial Narrow" panose="020B0606020202030204" pitchFamily="34" charset="0"/>
            </a:endParaRPr>
          </a:p>
        </p:txBody>
      </p:sp>
      <p:grpSp>
        <p:nvGrpSpPr>
          <p:cNvPr id="34" name="Drawing grid" hidden="1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cxnSp>
          <p:nvCxnSpPr>
            <p:cNvPr id="35" name="!!!Do not delete!!!" hidden="1"/>
            <p:cNvCxnSpPr/>
            <p:nvPr/>
          </p:nvCxnSpPr>
          <p:spPr>
            <a:xfrm>
              <a:off x="0" y="309409"/>
              <a:ext cx="10755464" cy="0"/>
            </a:xfrm>
            <a:prstGeom prst="line">
              <a:avLst/>
            </a:prstGeom>
            <a:ln w="3175" cap="sq">
              <a:solidFill>
                <a:schemeClr val="accent2">
                  <a:lumMod val="90000"/>
                </a:schemeClr>
              </a:solidFill>
              <a:prstDash val="sysDot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!!!Do not delete!!!" hidden="1"/>
            <p:cNvCxnSpPr/>
            <p:nvPr/>
          </p:nvCxnSpPr>
          <p:spPr>
            <a:xfrm>
              <a:off x="738000" y="0"/>
              <a:ext cx="0" cy="6858000"/>
            </a:xfrm>
            <a:prstGeom prst="line">
              <a:avLst/>
            </a:prstGeom>
            <a:ln w="3175" cap="sq">
              <a:solidFill>
                <a:schemeClr val="accent2">
                  <a:lumMod val="90000"/>
                </a:schemeClr>
              </a:solidFill>
              <a:prstDash val="sysDot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!!!Do not delete!!!" hidden="1"/>
            <p:cNvCxnSpPr/>
            <p:nvPr/>
          </p:nvCxnSpPr>
          <p:spPr>
            <a:xfrm>
              <a:off x="1083600" y="0"/>
              <a:ext cx="0" cy="574673"/>
            </a:xfrm>
            <a:prstGeom prst="line">
              <a:avLst/>
            </a:prstGeom>
            <a:ln w="3175" cap="sq">
              <a:solidFill>
                <a:schemeClr val="accent2">
                  <a:lumMod val="90000"/>
                </a:schemeClr>
              </a:solidFill>
              <a:prstDash val="sysDot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!!!Do not delete!!!" hidden="1"/>
            <p:cNvCxnSpPr/>
            <p:nvPr/>
          </p:nvCxnSpPr>
          <p:spPr>
            <a:xfrm>
              <a:off x="11530808" y="0"/>
              <a:ext cx="0" cy="6858000"/>
            </a:xfrm>
            <a:prstGeom prst="line">
              <a:avLst/>
            </a:prstGeom>
            <a:ln w="3175" cap="sq">
              <a:solidFill>
                <a:schemeClr val="accent2">
                  <a:lumMod val="90000"/>
                </a:schemeClr>
              </a:solidFill>
              <a:prstDash val="sysDot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!!!Do not delete!!!" hidden="1"/>
            <p:cNvCxnSpPr/>
            <p:nvPr/>
          </p:nvCxnSpPr>
          <p:spPr>
            <a:xfrm>
              <a:off x="0" y="222248"/>
              <a:ext cx="12192000" cy="0"/>
            </a:xfrm>
            <a:prstGeom prst="line">
              <a:avLst/>
            </a:prstGeom>
            <a:ln w="3175" cap="sq">
              <a:solidFill>
                <a:schemeClr val="accent2">
                  <a:lumMod val="90000"/>
                </a:schemeClr>
              </a:solidFill>
              <a:prstDash val="sysDot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!!!Do not delete!!!" hidden="1"/>
            <p:cNvCxnSpPr/>
            <p:nvPr/>
          </p:nvCxnSpPr>
          <p:spPr>
            <a:xfrm>
              <a:off x="0" y="666750"/>
              <a:ext cx="12192000" cy="0"/>
            </a:xfrm>
            <a:prstGeom prst="line">
              <a:avLst/>
            </a:prstGeom>
            <a:ln w="3175" cap="sq">
              <a:solidFill>
                <a:schemeClr val="accent2">
                  <a:lumMod val="90000"/>
                </a:schemeClr>
              </a:solidFill>
              <a:prstDash val="sysDot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!!!Do not delete!!!" hidden="1"/>
            <p:cNvCxnSpPr/>
            <p:nvPr/>
          </p:nvCxnSpPr>
          <p:spPr>
            <a:xfrm>
              <a:off x="0" y="6418800"/>
              <a:ext cx="12192000" cy="0"/>
            </a:xfrm>
            <a:prstGeom prst="line">
              <a:avLst/>
            </a:prstGeom>
            <a:ln w="3175" cap="sq">
              <a:solidFill>
                <a:schemeClr val="accent2">
                  <a:lumMod val="90000"/>
                </a:schemeClr>
              </a:solidFill>
              <a:prstDash val="sysDot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!!!Do not delete!!!" hidden="1"/>
            <p:cNvCxnSpPr/>
            <p:nvPr/>
          </p:nvCxnSpPr>
          <p:spPr>
            <a:xfrm>
              <a:off x="0" y="6708775"/>
              <a:ext cx="12192000" cy="0"/>
            </a:xfrm>
            <a:prstGeom prst="line">
              <a:avLst/>
            </a:prstGeom>
            <a:ln w="3175" cap="sq">
              <a:solidFill>
                <a:schemeClr val="accent2">
                  <a:lumMod val="90000"/>
                </a:schemeClr>
              </a:solidFill>
              <a:prstDash val="sysDot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!!!Do not delete!!!" hidden="1"/>
            <p:cNvCxnSpPr/>
            <p:nvPr/>
          </p:nvCxnSpPr>
          <p:spPr>
            <a:xfrm>
              <a:off x="0" y="1710000"/>
              <a:ext cx="12192000" cy="0"/>
            </a:xfrm>
            <a:prstGeom prst="line">
              <a:avLst/>
            </a:prstGeom>
            <a:ln w="3175" cap="sq">
              <a:solidFill>
                <a:schemeClr val="accent2">
                  <a:lumMod val="90000"/>
                </a:schemeClr>
              </a:solidFill>
              <a:prstDash val="sysDot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!!!Do not delete!!!" hidden="1"/>
            <p:cNvCxnSpPr/>
            <p:nvPr/>
          </p:nvCxnSpPr>
          <p:spPr>
            <a:xfrm>
              <a:off x="548711" y="2178000"/>
              <a:ext cx="11643289" cy="0"/>
            </a:xfrm>
            <a:prstGeom prst="line">
              <a:avLst/>
            </a:prstGeom>
            <a:ln w="3175" cap="sq">
              <a:solidFill>
                <a:schemeClr val="accent2">
                  <a:lumMod val="90000"/>
                </a:schemeClr>
              </a:solidFill>
              <a:prstDash val="sysDot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5" name="Group 64" hidden="1"/>
            <p:cNvGrpSpPr/>
            <p:nvPr/>
          </p:nvGrpSpPr>
          <p:grpSpPr>
            <a:xfrm>
              <a:off x="10755464" y="1"/>
              <a:ext cx="236220" cy="670560"/>
              <a:chOff x="10580837" y="0"/>
              <a:chExt cx="236220" cy="719149"/>
            </a:xfrm>
          </p:grpSpPr>
          <p:cxnSp>
            <p:nvCxnSpPr>
              <p:cNvPr id="72" name="!!!Do not delete!!!" hidden="1"/>
              <p:cNvCxnSpPr>
                <a:cxnSpLocks/>
              </p:cNvCxnSpPr>
              <p:nvPr/>
            </p:nvCxnSpPr>
            <p:spPr>
              <a:xfrm>
                <a:off x="10580837" y="0"/>
                <a:ext cx="0" cy="719149"/>
              </a:xfrm>
              <a:prstGeom prst="line">
                <a:avLst/>
              </a:prstGeom>
              <a:ln w="3175" cap="sq">
                <a:solidFill>
                  <a:schemeClr val="accent2">
                    <a:lumMod val="90000"/>
                  </a:schemeClr>
                </a:solidFill>
                <a:prstDash val="sysDot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!!!Do not delete!!!" hidden="1"/>
              <p:cNvCxnSpPr>
                <a:cxnSpLocks/>
              </p:cNvCxnSpPr>
              <p:nvPr/>
            </p:nvCxnSpPr>
            <p:spPr>
              <a:xfrm>
                <a:off x="10817057" y="0"/>
                <a:ext cx="0" cy="719149"/>
              </a:xfrm>
              <a:prstGeom prst="line">
                <a:avLst/>
              </a:prstGeom>
              <a:ln w="3175" cap="sq">
                <a:solidFill>
                  <a:schemeClr val="accent2">
                    <a:lumMod val="90000"/>
                  </a:schemeClr>
                </a:solidFill>
                <a:prstDash val="sysDot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0" name="!!!Do not delete!!!" hidden="1"/>
            <p:cNvCxnSpPr/>
            <p:nvPr/>
          </p:nvCxnSpPr>
          <p:spPr>
            <a:xfrm>
              <a:off x="0" y="574673"/>
              <a:ext cx="10755464" cy="0"/>
            </a:xfrm>
            <a:prstGeom prst="line">
              <a:avLst/>
            </a:prstGeom>
            <a:ln w="3175" cap="sq">
              <a:solidFill>
                <a:schemeClr val="accent2">
                  <a:lumMod val="90000"/>
                </a:schemeClr>
              </a:solidFill>
              <a:prstDash val="sysDot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Rectangle 70" hidden="1"/>
            <p:cNvSpPr>
              <a:spLocks/>
            </p:cNvSpPr>
            <p:nvPr/>
          </p:nvSpPr>
          <p:spPr>
            <a:xfrm>
              <a:off x="736600" y="222248"/>
              <a:ext cx="274320" cy="274320"/>
            </a:xfrm>
            <a:prstGeom prst="rect">
              <a:avLst/>
            </a:prstGeom>
            <a:noFill/>
            <a:ln w="3175" cap="sq">
              <a:solidFill>
                <a:schemeClr val="accent2">
                  <a:lumMod val="90000"/>
                </a:schemeClr>
              </a:solidFill>
              <a:prstDash val="sysDot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72000" tIns="72000" rIns="72000" bIns="108000" rtlCol="0" anchor="t" anchorCtr="0">
              <a:noAutofit/>
            </a:bodyPr>
            <a:lstStyle/>
            <a:p>
              <a:pPr algn="l" eaLnBrk="1">
                <a:lnSpc>
                  <a:spcPct val="90000"/>
                </a:lnSpc>
                <a:spcBef>
                  <a:spcPts val="400"/>
                </a:spcBef>
              </a:pPr>
              <a:endParaRPr lang="en-US" sz="1500" b="0"/>
            </a:p>
          </p:txBody>
        </p:sp>
      </p:grpSp>
      <p:sp>
        <p:nvSpPr>
          <p:cNvPr id="42" name="!!!Do not delete this text object!!!!_2" hidden="1"/>
          <p:cNvSpPr/>
          <p:nvPr/>
        </p:nvSpPr>
        <p:spPr>
          <a:xfrm>
            <a:off x="12271633" y="57955"/>
            <a:ext cx="39872" cy="32400"/>
          </a:xfrm>
          <a:prstGeom prst="ellipse">
            <a:avLst/>
          </a:prstGeom>
          <a:solidFill>
            <a:schemeClr val="bg1">
              <a:lumMod val="75000"/>
            </a:schemeClr>
          </a:solidFill>
          <a:ln w="9525" cmpd="sng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/>
          <a:p>
            <a:pPr algn="ctr">
              <a:lnSpc>
                <a:spcPct val="93000"/>
              </a:lnSpc>
              <a:spcBef>
                <a:spcPts val="300"/>
              </a:spcBef>
            </a:pPr>
            <a:r>
              <a:rPr lang="en-US" sz="200" b="1">
                <a:solidFill>
                  <a:schemeClr val="bg1"/>
                </a:solidFill>
                <a:latin typeface="+mn-lt"/>
                <a:cs typeface="+mn-cs"/>
                <a:sym typeface="+mn-lt"/>
              </a:rPr>
              <a:t>1</a:t>
            </a:r>
          </a:p>
        </p:txBody>
      </p:sp>
      <p:sp>
        <p:nvSpPr>
          <p:cNvPr id="43" name="!!!Do not delete this text object!!!!" hidden="1"/>
          <p:cNvSpPr txBox="1"/>
          <p:nvPr/>
        </p:nvSpPr>
        <p:spPr>
          <a:xfrm>
            <a:off x="12271634" y="92737"/>
            <a:ext cx="585097" cy="3077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300" b="1" kern="1200">
                <a:solidFill>
                  <a:schemeClr val="tx1"/>
                </a:solidFill>
                <a:latin typeface="Arial Narrow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300" b="1" kern="1200">
                <a:solidFill>
                  <a:schemeClr val="tx1"/>
                </a:solidFill>
                <a:latin typeface="Arial Narrow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300" b="1" kern="1200">
                <a:solidFill>
                  <a:schemeClr val="tx1"/>
                </a:solidFill>
                <a:latin typeface="Arial Narrow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300" b="1" kern="1200">
                <a:solidFill>
                  <a:schemeClr val="tx1"/>
                </a:solidFill>
                <a:latin typeface="Arial Narrow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300" b="1" kern="1200">
                <a:solidFill>
                  <a:schemeClr val="tx1"/>
                </a:solidFill>
                <a:latin typeface="Arial Narrow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300" b="1" kern="1200">
                <a:solidFill>
                  <a:schemeClr val="tx1"/>
                </a:solidFill>
                <a:latin typeface="Arial Narrow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300" b="1" kern="1200">
                <a:solidFill>
                  <a:schemeClr val="tx1"/>
                </a:solidFill>
                <a:latin typeface="Arial Narrow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300" b="1" kern="1200">
                <a:solidFill>
                  <a:schemeClr val="tx1"/>
                </a:solidFill>
                <a:latin typeface="Arial Narrow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300" b="1" kern="1200">
                <a:solidFill>
                  <a:schemeClr val="tx1"/>
                </a:solidFill>
                <a:latin typeface="Arial Narrow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ct val="100000"/>
              <a:buFontTx/>
              <a:buNone/>
              <a:tabLst/>
              <a:defRPr/>
            </a:pPr>
            <a:r>
              <a:rPr lang="en-US" sz="200" b="0" kern="1200" noProof="1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  <a:sym typeface="+mn-lt"/>
              </a:rPr>
              <a:t>A4_RBSC_PPT– 2013-10_v01 – do not delete this text object! </a:t>
            </a:r>
          </a:p>
        </p:txBody>
      </p:sp>
      <p:sp>
        <p:nvSpPr>
          <p:cNvPr id="57" name="Source" hidden="1"/>
          <p:cNvSpPr txBox="1"/>
          <p:nvPr/>
        </p:nvSpPr>
        <p:spPr>
          <a:xfrm>
            <a:off x="736600" y="6710121"/>
            <a:ext cx="496931" cy="124650"/>
          </a:xfrm>
          <a:prstGeom prst="rect">
            <a:avLst/>
          </a:prstGeom>
          <a:noFill/>
          <a:ln w="9525">
            <a:noFill/>
          </a:ln>
        </p:spPr>
        <p:txBody>
          <a:bodyPr vert="horz" wrap="none" lIns="0" tIns="0" rIns="0" bIns="0" rtlCol="0" anchor="b" anchorCtr="0">
            <a:spAutoFit/>
          </a:bodyPr>
          <a:lstStyle/>
          <a:p>
            <a:pPr>
              <a:lnSpc>
                <a:spcPct val="90000"/>
              </a:lnSpc>
              <a:buSzPct val="100000"/>
            </a:pPr>
            <a:r>
              <a:rPr lang="en-US" sz="900" b="0">
                <a:solidFill>
                  <a:schemeClr val="tx1"/>
                </a:solidFill>
                <a:latin typeface="+mn-lt"/>
                <a:cs typeface="+mn-cs"/>
                <a:sym typeface="+mn-lt"/>
              </a:rPr>
              <a:t>Source: xxx</a:t>
            </a:r>
          </a:p>
        </p:txBody>
      </p:sp>
      <p:sp>
        <p:nvSpPr>
          <p:cNvPr id="56" name="Notes" hidden="1"/>
          <p:cNvSpPr txBox="1"/>
          <p:nvPr/>
        </p:nvSpPr>
        <p:spPr>
          <a:xfrm>
            <a:off x="736599" y="6417475"/>
            <a:ext cx="280526" cy="138499"/>
          </a:xfrm>
          <a:prstGeom prst="rect">
            <a:avLst/>
          </a:prstGeom>
          <a:noFill/>
          <a:ln w="9525">
            <a:noFill/>
          </a:ln>
        </p:spPr>
        <p:txBody>
          <a:bodyPr vert="horz" wrap="none" lIns="0" tIns="0" rIns="0" bIns="0" rtlCol="0" anchor="b" anchorCtr="0">
            <a:spAutoFit/>
          </a:bodyPr>
          <a:lstStyle/>
          <a:p>
            <a:pPr>
              <a:lnSpc>
                <a:spcPct val="90000"/>
              </a:lnSpc>
              <a:buSzPct val="100000"/>
            </a:pPr>
            <a:r>
              <a:rPr lang="en-US" sz="1000" b="0">
                <a:solidFill>
                  <a:schemeClr val="tx1"/>
                </a:solidFill>
                <a:latin typeface="+mn-lt"/>
                <a:cs typeface="+mn-cs"/>
                <a:sym typeface="+mn-lt"/>
              </a:rPr>
              <a:t>1) xxx</a:t>
            </a:r>
          </a:p>
        </p:txBody>
      </p:sp>
      <p:grpSp>
        <p:nvGrpSpPr>
          <p:cNvPr id="5" name="Legend" hidden="1"/>
          <p:cNvGrpSpPr/>
          <p:nvPr/>
        </p:nvGrpSpPr>
        <p:grpSpPr>
          <a:xfrm>
            <a:off x="736601" y="6195259"/>
            <a:ext cx="739719" cy="146050"/>
            <a:chOff x="738189" y="6195259"/>
            <a:chExt cx="601100" cy="146050"/>
          </a:xfrm>
        </p:grpSpPr>
        <p:sp>
          <p:nvSpPr>
            <p:cNvPr id="49" name="LegendIcon"/>
            <p:cNvSpPr/>
            <p:nvPr/>
          </p:nvSpPr>
          <p:spPr>
            <a:xfrm>
              <a:off x="738189" y="6195259"/>
              <a:ext cx="176730" cy="146050"/>
            </a:xfrm>
            <a:prstGeom prst="rect">
              <a:avLst/>
            </a:prstGeom>
            <a:solidFill>
              <a:schemeClr val="accent2"/>
            </a:solidFill>
            <a:ln w="9525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+mn-lt"/>
              </a:endParaRPr>
            </a:p>
          </p:txBody>
        </p:sp>
        <p:sp>
          <p:nvSpPr>
            <p:cNvPr id="50" name="LegendText"/>
            <p:cNvSpPr txBox="1"/>
            <p:nvPr/>
          </p:nvSpPr>
          <p:spPr>
            <a:xfrm>
              <a:off x="982001" y="6195259"/>
              <a:ext cx="357288" cy="138499"/>
            </a:xfrm>
            <a:prstGeom prst="rect">
              <a:avLst/>
            </a:prstGeom>
            <a:noFill/>
            <a:ln w="9525">
              <a:noFill/>
            </a:ln>
          </p:spPr>
          <p:txBody>
            <a:bodyPr vert="horz" wrap="square" lIns="0" tIns="0" rIns="0" bIns="0" rtlCol="0" anchor="t" anchorCtr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+mn-cs"/>
                  <a:sym typeface="+mn-lt"/>
                </a:rPr>
                <a:t>Legend</a:t>
              </a:r>
            </a:p>
          </p:txBody>
        </p:sp>
      </p:grpSp>
      <p:sp>
        <p:nvSpPr>
          <p:cNvPr id="45" name="Formatted_text" hidden="1"/>
          <p:cNvSpPr txBox="1">
            <a:spLocks/>
          </p:cNvSpPr>
          <p:nvPr/>
        </p:nvSpPr>
        <p:spPr>
          <a:xfrm>
            <a:off x="736599" y="2158953"/>
            <a:ext cx="2436606" cy="1038233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90000"/>
              </a:lnSpc>
              <a:buClr>
                <a:schemeClr val="tx1"/>
              </a:buClr>
              <a:buSzPct val="100000"/>
            </a:pPr>
            <a:r>
              <a:rPr lang="en-US" sz="1500" b="1">
                <a:latin typeface="+mn-lt"/>
                <a:cs typeface="+mn-cs"/>
                <a:sym typeface="+mn-lt"/>
              </a:rPr>
              <a:t>15 Point Text: Level 0</a:t>
            </a:r>
            <a:endParaRPr lang="en-US" sz="1500" b="0">
              <a:latin typeface="+mn-lt"/>
              <a:cs typeface="+mn-cs"/>
              <a:sym typeface="+mn-lt"/>
            </a:endParaRPr>
          </a:p>
          <a:p>
            <a:pPr marL="164571" lvl="1" indent="-164571">
              <a:lnSpc>
                <a:spcPct val="90000"/>
              </a:lnSpc>
              <a:spcBef>
                <a:spcPts val="800"/>
              </a:spcBef>
              <a:buClr>
                <a:schemeClr val="tx1"/>
              </a:buClr>
              <a:buSzPct val="100000"/>
              <a:buFont typeface="Arial Narrow"/>
              <a:buChar char="&gt;"/>
            </a:pPr>
            <a:r>
              <a:rPr lang="en-US" sz="1500" b="0">
                <a:latin typeface="+mn-lt"/>
                <a:cs typeface="+mn-cs"/>
                <a:sym typeface="+mn-lt"/>
              </a:rPr>
              <a:t>Level 1</a:t>
            </a:r>
          </a:p>
          <a:p>
            <a:pPr marL="344571" lvl="2" indent="-167142">
              <a:lnSpc>
                <a:spcPct val="90000"/>
              </a:lnSpc>
              <a:spcBef>
                <a:spcPts val="400"/>
              </a:spcBef>
              <a:buClr>
                <a:schemeClr val="tx1"/>
              </a:buClr>
              <a:buSzPct val="100000"/>
              <a:buFont typeface="Arial Narrow"/>
              <a:buChar char="–"/>
            </a:pPr>
            <a:r>
              <a:rPr lang="en-US" sz="1500" b="0">
                <a:latin typeface="+mn-lt"/>
                <a:cs typeface="+mn-cs"/>
                <a:sym typeface="+mn-lt"/>
              </a:rPr>
              <a:t>Level 2</a:t>
            </a:r>
          </a:p>
          <a:p>
            <a:pPr marL="498857" lvl="3" indent="-144000">
              <a:lnSpc>
                <a:spcPct val="90000"/>
              </a:lnSpc>
              <a:spcBef>
                <a:spcPts val="200"/>
              </a:spcBef>
              <a:buClr>
                <a:schemeClr val="tx1"/>
              </a:buClr>
              <a:buSzPct val="100000"/>
              <a:buFont typeface="Arial Narrow"/>
              <a:buChar char="-"/>
            </a:pPr>
            <a:r>
              <a:rPr lang="en-US" sz="1500" b="0">
                <a:latin typeface="+mn-lt"/>
                <a:cs typeface="+mn-cs"/>
                <a:sym typeface="+mn-lt"/>
              </a:rPr>
              <a:t>Level 3</a:t>
            </a:r>
          </a:p>
        </p:txBody>
      </p:sp>
      <p:sp>
        <p:nvSpPr>
          <p:cNvPr id="51" name="Subtitle" hidden="1"/>
          <p:cNvSpPr txBox="1">
            <a:spLocks/>
          </p:cNvSpPr>
          <p:nvPr/>
        </p:nvSpPr>
        <p:spPr>
          <a:xfrm>
            <a:off x="738000" y="1710001"/>
            <a:ext cx="10792808" cy="300531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90000"/>
              </a:lnSpc>
              <a:buClr>
                <a:schemeClr val="tx1"/>
              </a:buClr>
              <a:buSzPct val="100000"/>
            </a:pPr>
            <a:r>
              <a:rPr lang="en-US" sz="2100" b="0">
                <a:solidFill>
                  <a:schemeClr val="tx2"/>
                </a:solidFill>
                <a:latin typeface="+mn-lt"/>
                <a:cs typeface="+mn-cs"/>
                <a:sym typeface="+mn-lt"/>
              </a:rPr>
              <a:t>Subtitle</a:t>
            </a:r>
          </a:p>
        </p:txBody>
      </p:sp>
      <p:sp>
        <p:nvSpPr>
          <p:cNvPr id="3" name="Text Placeholder"/>
          <p:cNvSpPr>
            <a:spLocks noGrp="1"/>
          </p:cNvSpPr>
          <p:nvPr>
            <p:ph type="body" idx="1"/>
          </p:nvPr>
        </p:nvSpPr>
        <p:spPr>
          <a:xfrm>
            <a:off x="738000" y="1710000"/>
            <a:ext cx="10792808" cy="143295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en-US"/>
              <a:t>Click to edit Master text styles – Level 0</a:t>
            </a:r>
          </a:p>
          <a:p>
            <a:pPr lvl="1"/>
            <a:r>
              <a:rPr lang="en-US"/>
              <a:t>Level 1</a:t>
            </a:r>
          </a:p>
          <a:p>
            <a:pPr lvl="2"/>
            <a:r>
              <a:rPr lang="en-US"/>
              <a:t>Level 2</a:t>
            </a:r>
          </a:p>
          <a:p>
            <a:pPr lvl="3"/>
            <a:r>
              <a:rPr lang="en-US"/>
              <a:t>Level 3</a:t>
            </a:r>
          </a:p>
        </p:txBody>
      </p:sp>
      <p:sp>
        <p:nvSpPr>
          <p:cNvPr id="2" name="Title Placeholder"/>
          <p:cNvSpPr>
            <a:spLocks noGrp="1"/>
          </p:cNvSpPr>
          <p:nvPr>
            <p:ph type="title"/>
          </p:nvPr>
        </p:nvSpPr>
        <p:spPr>
          <a:xfrm>
            <a:off x="738000" y="720000"/>
            <a:ext cx="10792808" cy="86040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6" name="rbStamp_StrictlyConfidential" hidden="1">
            <a:extLst>
              <a:ext uri="{FF2B5EF4-FFF2-40B4-BE49-F238E27FC236}">
                <a16:creationId xmlns:a16="http://schemas.microsoft.com/office/drawing/2014/main" id="{71D6330A-6365-4207-A470-71779F8A8B02}"/>
              </a:ext>
            </a:extLst>
          </p:cNvPr>
          <p:cNvSpPr txBox="1"/>
          <p:nvPr/>
        </p:nvSpPr>
        <p:spPr>
          <a:xfrm rot="16200000">
            <a:off x="-3330000" y="3333600"/>
            <a:ext cx="6858000" cy="194400"/>
          </a:xfrm>
          <a:prstGeom prst="rect">
            <a:avLst/>
          </a:prstGeom>
          <a:solidFill>
            <a:schemeClr val="dk2"/>
          </a:solidFill>
          <a:ln w="9525">
            <a:noFill/>
          </a:ln>
        </p:spPr>
        <p:txBody>
          <a:bodyPr vert="horz" wrap="squar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  <a:spcBef>
                <a:spcPts val="400"/>
              </a:spcBef>
              <a:buClr>
                <a:srgbClr val="000000"/>
              </a:buClr>
              <a:buSzPct val="100000"/>
            </a:pPr>
            <a:r>
              <a:rPr lang="en-US" sz="1100" b="1" noProof="0">
                <a:solidFill>
                  <a:schemeClr val="lt1"/>
                </a:solidFill>
                <a:latin typeface="+mn-lt"/>
                <a:cs typeface="Arial Narrow" pitchFamily="34" charset="0"/>
              </a:rPr>
              <a:t>Strictly Confidential</a:t>
            </a:r>
          </a:p>
        </p:txBody>
      </p:sp>
      <p:sp>
        <p:nvSpPr>
          <p:cNvPr id="60" name="Slide Number">
            <a:extLst>
              <a:ext uri="{FF2B5EF4-FFF2-40B4-BE49-F238E27FC236}">
                <a16:creationId xmlns:a16="http://schemas.microsoft.com/office/drawing/2014/main" id="{7CF7B6B2-1CEA-444A-ABCF-751BDDC845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675842" y="6710400"/>
            <a:ext cx="117020" cy="12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sz="900" b="0" smtClean="0"/>
            </a:lvl1pPr>
          </a:lstStyle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AA7B471-74A3-4F5F-8955-6C99E2375CAC}" type="slidenum">
              <a:rPr kumimoji="0" lang="en-US" sz="900" b="0" i="0" u="none" strike="noStrike" kern="1200" cap="none" spc="0" normalizeH="0" baseline="0" noProof="1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+mn-lt"/>
              </a:rPr>
              <a:pPr marL="0" marR="0" lvl="0" indent="0" algn="l" defTabSz="9144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1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  <a:sym typeface="+mn-lt"/>
            </a:endParaRPr>
          </a:p>
        </p:txBody>
      </p:sp>
      <p:sp>
        <p:nvSpPr>
          <p:cNvPr id="69" name="Slide Number Line">
            <a:extLst>
              <a:ext uri="{FF2B5EF4-FFF2-40B4-BE49-F238E27FC236}">
                <a16:creationId xmlns:a16="http://schemas.microsoft.com/office/drawing/2014/main" id="{D49FBAA9-11F3-44EF-AFFC-25D31471CB62}"/>
              </a:ext>
            </a:extLst>
          </p:cNvPr>
          <p:cNvSpPr>
            <a:spLocks noChangeShapeType="1"/>
          </p:cNvSpPr>
          <p:nvPr/>
        </p:nvSpPr>
        <p:spPr bwMode="auto">
          <a:xfrm>
            <a:off x="11533230" y="6710401"/>
            <a:ext cx="0" cy="123825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eaLnBrk="1">
              <a:lnSpc>
                <a:spcPct val="90000"/>
              </a:lnSpc>
              <a:defRPr/>
            </a:pPr>
            <a:endParaRPr lang="en-US" sz="900" noProof="1">
              <a:solidFill>
                <a:schemeClr val="tx2"/>
              </a:solidFill>
              <a:latin typeface="+mn-lt"/>
              <a:cs typeface="+mn-cs"/>
              <a:sym typeface="+mn-lt"/>
            </a:endParaRPr>
          </a:p>
        </p:txBody>
      </p:sp>
      <p:sp>
        <p:nvSpPr>
          <p:cNvPr id="40" name="Rectangle 39" hidden="1">
            <a:extLst>
              <a:ext uri="{FF2B5EF4-FFF2-40B4-BE49-F238E27FC236}">
                <a16:creationId xmlns:a16="http://schemas.microsoft.com/office/drawing/2014/main" id="{E9A6E86E-D3B3-437B-8DBF-D9724FD3DCDD}"/>
              </a:ext>
            </a:extLst>
          </p:cNvPr>
          <p:cNvSpPr/>
          <p:nvPr userDrawn="1">
            <p:custDataLst>
              <p:tags r:id="rId1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ln w="9525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vert="horz" wrap="none" lIns="0" tIns="0" rIns="0" bIns="0" numCol="1" spcCol="0" rtlCol="0" anchor="t" anchorCtr="0">
            <a:noAutofit/>
          </a:bodyPr>
          <a:lstStyle/>
          <a:p>
            <a:pPr marL="0" lvl="0" indent="0" algn="l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3100" b="0" i="0" baseline="0">
              <a:latin typeface="Arial Narrow" panose="020B0606020202030204" pitchFamily="34" charset="0"/>
              <a:ea typeface="+mj-ea"/>
              <a:cs typeface="+mj-cs"/>
              <a:sym typeface="Arial Narrow" panose="020B0606020202030204" pitchFamily="34" charset="0"/>
            </a:endParaRPr>
          </a:p>
        </p:txBody>
      </p:sp>
      <p:sp>
        <p:nvSpPr>
          <p:cNvPr id="46" name="rbStamp_StrictlyConfidential" hidden="1">
            <a:extLst>
              <a:ext uri="{FF2B5EF4-FFF2-40B4-BE49-F238E27FC236}">
                <a16:creationId xmlns:a16="http://schemas.microsoft.com/office/drawing/2014/main" id="{D45C5B11-A610-4672-9843-49EE1798E49F}"/>
              </a:ext>
            </a:extLst>
          </p:cNvPr>
          <p:cNvSpPr txBox="1"/>
          <p:nvPr userDrawn="1"/>
        </p:nvSpPr>
        <p:spPr>
          <a:xfrm rot="16200000">
            <a:off x="-3330000" y="3333600"/>
            <a:ext cx="6858000" cy="194400"/>
          </a:xfrm>
          <a:prstGeom prst="rect">
            <a:avLst/>
          </a:prstGeom>
          <a:solidFill>
            <a:schemeClr val="dk2"/>
          </a:solidFill>
          <a:ln w="9525">
            <a:noFill/>
          </a:ln>
        </p:spPr>
        <p:txBody>
          <a:bodyPr vert="horz" wrap="squar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  <a:spcBef>
                <a:spcPts val="400"/>
              </a:spcBef>
              <a:buClr>
                <a:srgbClr val="000000"/>
              </a:buClr>
              <a:buSzPct val="100000"/>
            </a:pPr>
            <a:r>
              <a:rPr lang="en-US" sz="1100" b="1" noProof="0">
                <a:solidFill>
                  <a:schemeClr val="lt1"/>
                </a:solidFill>
                <a:latin typeface="+mn-lt"/>
                <a:cs typeface="Arial Narrow" pitchFamily="34" charset="0"/>
              </a:rPr>
              <a:t>Strictly Confidential</a:t>
            </a:r>
          </a:p>
        </p:txBody>
      </p:sp>
      <p:sp>
        <p:nvSpPr>
          <p:cNvPr id="47" name="Slide Number">
            <a:extLst>
              <a:ext uri="{FF2B5EF4-FFF2-40B4-BE49-F238E27FC236}">
                <a16:creationId xmlns:a16="http://schemas.microsoft.com/office/drawing/2014/main" id="{DA74FD6D-91A8-4036-8C71-D18D2DBCD8A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675842" y="6710400"/>
            <a:ext cx="117020" cy="12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sz="900" b="0" smtClean="0"/>
            </a:lvl1pPr>
          </a:lstStyle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AA7B471-74A3-4F5F-8955-6C99E2375CAC}" type="slidenum">
              <a:rPr kumimoji="0" lang="en-US" sz="900" b="0" i="0" u="none" strike="noStrike" kern="1200" cap="none" spc="0" normalizeH="0" baseline="0" noProof="1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+mn-lt"/>
              </a:rPr>
              <a:pPr marL="0" marR="0" lvl="0" indent="0" algn="l" defTabSz="9144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1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  <a:sym typeface="+mn-lt"/>
            </a:endParaRPr>
          </a:p>
        </p:txBody>
      </p:sp>
      <p:sp>
        <p:nvSpPr>
          <p:cNvPr id="52" name="Slide Number Line">
            <a:extLst>
              <a:ext uri="{FF2B5EF4-FFF2-40B4-BE49-F238E27FC236}">
                <a16:creationId xmlns:a16="http://schemas.microsoft.com/office/drawing/2014/main" id="{9A96E88A-6FF6-48C0-97EE-AA7A928F2D1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11533230" y="6710401"/>
            <a:ext cx="0" cy="123825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eaLnBrk="1">
              <a:lnSpc>
                <a:spcPct val="90000"/>
              </a:lnSpc>
              <a:defRPr/>
            </a:pPr>
            <a:endParaRPr lang="en-US" sz="900" noProof="1">
              <a:solidFill>
                <a:schemeClr val="tx2"/>
              </a:solidFill>
              <a:latin typeface="+mn-lt"/>
              <a:cs typeface="+mn-cs"/>
              <a:sym typeface="+mn-lt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76ED0289-0A03-4ADE-8508-C86532EC7609}"/>
              </a:ext>
            </a:extLst>
          </p:cNvPr>
          <p:cNvSpPr/>
          <p:nvPr userDrawn="1"/>
        </p:nvSpPr>
        <p:spPr>
          <a:xfrm>
            <a:off x="0" y="0"/>
            <a:ext cx="256309" cy="6858000"/>
          </a:xfrm>
          <a:prstGeom prst="rect">
            <a:avLst/>
          </a:prstGeom>
          <a:solidFill>
            <a:schemeClr val="accent6"/>
          </a:solidFill>
          <a:ln w="9525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vert="vert270" lIns="0" tIns="0" rIns="0" bIns="0" rtlCol="0" anchor="ctr" anchorCtr="0">
            <a:noAutofit/>
          </a:bodyPr>
          <a:lstStyle/>
          <a:p>
            <a:pPr algn="ctr">
              <a:lnSpc>
                <a:spcPct val="90000"/>
              </a:lnSpc>
              <a:spcBef>
                <a:spcPts val="400"/>
              </a:spcBef>
            </a:pPr>
            <a:r>
              <a:rPr lang="en-US" sz="1300" b="1" err="1">
                <a:solidFill>
                  <a:schemeClr val="bg1"/>
                </a:solidFill>
              </a:rPr>
              <a:t>ADScene</a:t>
            </a:r>
            <a:r>
              <a:rPr lang="en-US" sz="1300" b="1">
                <a:solidFill>
                  <a:schemeClr val="bg1"/>
                </a:solidFill>
              </a:rPr>
              <a:t> strictly confidential</a:t>
            </a:r>
          </a:p>
        </p:txBody>
      </p:sp>
    </p:spTree>
    <p:extLst>
      <p:ext uri="{BB962C8B-B14F-4D97-AF65-F5344CB8AC3E}">
        <p14:creationId xmlns:p14="http://schemas.microsoft.com/office/powerpoint/2010/main" val="3254989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750" r:id="rId1"/>
    <p:sldLayoutId id="2147484751" r:id="rId2"/>
    <p:sldLayoutId id="2147484752" r:id="rId3"/>
    <p:sldLayoutId id="2147484753" r:id="rId4"/>
    <p:sldLayoutId id="2147484754" r:id="rId5"/>
    <p:sldLayoutId id="2147484756" r:id="rId6"/>
    <p:sldLayoutId id="2147484757" r:id="rId7"/>
    <p:sldLayoutId id="2147484758" r:id="rId8"/>
    <p:sldLayoutId id="2147484759" r:id="rId9"/>
    <p:sldLayoutId id="2147484783" r:id="rId10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ClrTx/>
        <a:buNone/>
        <a:defRPr lang="en-US" sz="3100" b="0" kern="1200" baseline="0" dirty="0">
          <a:solidFill>
            <a:schemeClr val="tx1"/>
          </a:solidFill>
          <a:latin typeface="+mj-lt"/>
          <a:ea typeface="+mj-ea"/>
          <a:cs typeface="+mj-cs"/>
          <a:sym typeface="+mn-lt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0"/>
        </a:spcBef>
        <a:buClrTx/>
        <a:buFont typeface="Arial Narrow" pitchFamily="34" charset="0"/>
        <a:buNone/>
        <a:defRPr lang="en-US" sz="2100" b="0" i="0" kern="1200" baseline="0" dirty="0" smtClean="0">
          <a:solidFill>
            <a:schemeClr val="tx1"/>
          </a:solidFill>
          <a:latin typeface="+mn-lt"/>
          <a:ea typeface="+mn-ea"/>
          <a:cs typeface="+mn-cs"/>
          <a:sym typeface="+mn-lt"/>
        </a:defRPr>
      </a:lvl1pPr>
      <a:lvl2pPr marL="230400" indent="-230400" algn="l" defTabSz="914400" rtl="0" eaLnBrk="1" latinLnBrk="0" hangingPunct="1">
        <a:lnSpc>
          <a:spcPct val="90000"/>
        </a:lnSpc>
        <a:spcBef>
          <a:spcPts val="1200"/>
        </a:spcBef>
        <a:buClrTx/>
        <a:buFont typeface="Arial Narrow" pitchFamily="34" charset="0"/>
        <a:buChar char="&gt;"/>
        <a:defRPr lang="en-US" sz="2100" b="0" kern="1200" dirty="0" smtClean="0">
          <a:solidFill>
            <a:schemeClr val="tx1"/>
          </a:solidFill>
          <a:latin typeface="+mn-lt"/>
          <a:ea typeface="+mn-ea"/>
          <a:cs typeface="+mn-cs"/>
          <a:sym typeface="+mn-lt"/>
        </a:defRPr>
      </a:lvl2pPr>
      <a:lvl3pPr marL="482400" indent="-234000" algn="l" defTabSz="914400" rtl="0" eaLnBrk="1" latinLnBrk="0" hangingPunct="1">
        <a:lnSpc>
          <a:spcPct val="90000"/>
        </a:lnSpc>
        <a:spcBef>
          <a:spcPts val="400"/>
        </a:spcBef>
        <a:buClrTx/>
        <a:buFont typeface="Arial Narrow" pitchFamily="34" charset="0"/>
        <a:buChar char="–"/>
        <a:defRPr lang="en-US" sz="2100" b="0" kern="1200" dirty="0" smtClean="0">
          <a:solidFill>
            <a:schemeClr val="tx1"/>
          </a:solidFill>
          <a:latin typeface="+mn-lt"/>
          <a:ea typeface="+mn-ea"/>
          <a:cs typeface="+mn-cs"/>
          <a:sym typeface="+mn-lt"/>
        </a:defRPr>
      </a:lvl3pPr>
      <a:lvl4pPr marL="698400" indent="-201600" algn="l" defTabSz="914400" rtl="0" eaLnBrk="1" latinLnBrk="0" hangingPunct="1">
        <a:lnSpc>
          <a:spcPct val="90000"/>
        </a:lnSpc>
        <a:spcBef>
          <a:spcPts val="200"/>
        </a:spcBef>
        <a:buClrTx/>
        <a:buFont typeface="Arial Narrow" pitchFamily="34" charset="0"/>
        <a:buChar char="-"/>
        <a:defRPr lang="en-US" sz="2100" b="0" kern="1200" dirty="0">
          <a:solidFill>
            <a:schemeClr val="tx1"/>
          </a:solidFill>
          <a:latin typeface="+mn-lt"/>
          <a:ea typeface="+mn-ea"/>
          <a:cs typeface="+mn-cs"/>
          <a:sym typeface="+mn-lt"/>
        </a:defRPr>
      </a:lvl4pPr>
      <a:lvl5pPr marL="698400" indent="0" algn="l" defTabSz="914400" rtl="0" eaLnBrk="1" latinLnBrk="0" hangingPunct="1">
        <a:lnSpc>
          <a:spcPct val="93000"/>
        </a:lnSpc>
        <a:spcBef>
          <a:spcPts val="0"/>
        </a:spcBef>
        <a:buFont typeface="Arial Narrow" pitchFamily="34" charset="0"/>
        <a:buNone/>
        <a:defRPr sz="1700" kern="1200">
          <a:solidFill>
            <a:schemeClr val="tx1"/>
          </a:solidFill>
          <a:latin typeface="Arial Narrow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 Narrow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 Narrow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 Narrow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 Narrow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!!!Do not delete this th-style object!!!!" hidden="1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1956" y="1591"/>
          <a:ext cx="1953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4" name="!!!Do not delete this th-style object!!!!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956" y="1591"/>
                        <a:ext cx="1953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>
            <a:extLst>
              <a:ext uri="{FF2B5EF4-FFF2-40B4-BE49-F238E27FC236}">
                <a16:creationId xmlns:a16="http://schemas.microsoft.com/office/drawing/2014/main" id="{49D5A614-6A89-4CBD-B8D1-190E56203248}"/>
              </a:ext>
            </a:extLst>
          </p:cNvPr>
          <p:cNvSpPr/>
          <p:nvPr/>
        </p:nvSpPr>
        <p:spPr>
          <a:xfrm>
            <a:off x="1" y="0"/>
            <a:ext cx="158750" cy="158750"/>
          </a:xfrm>
          <a:prstGeom prst="rect">
            <a:avLst/>
          </a:prstGeom>
          <a:ln w="9525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vert="horz" wrap="none" lIns="0" tIns="0" rIns="0" bIns="0" numCol="1" spcCol="0" rtlCol="0" anchor="t" anchorCtr="0">
            <a:noAutofit/>
          </a:bodyPr>
          <a:lstStyle/>
          <a:p>
            <a:pPr marL="0" lvl="0" indent="0" algn="l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3100" b="0" i="0" baseline="0">
              <a:latin typeface="Arial Narrow" panose="020B0606020202030204" pitchFamily="34" charset="0"/>
              <a:ea typeface="+mj-ea"/>
              <a:cs typeface="+mj-cs"/>
              <a:sym typeface="Arial Narrow" panose="020B0606020202030204" pitchFamily="34" charset="0"/>
            </a:endParaRPr>
          </a:p>
        </p:txBody>
      </p:sp>
      <p:grpSp>
        <p:nvGrpSpPr>
          <p:cNvPr id="34" name="Drawing grid" hidden="1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cxnSp>
          <p:nvCxnSpPr>
            <p:cNvPr id="35" name="!!!Do not delete!!!" hidden="1"/>
            <p:cNvCxnSpPr/>
            <p:nvPr/>
          </p:nvCxnSpPr>
          <p:spPr>
            <a:xfrm>
              <a:off x="0" y="309409"/>
              <a:ext cx="10755464" cy="0"/>
            </a:xfrm>
            <a:prstGeom prst="line">
              <a:avLst/>
            </a:prstGeom>
            <a:ln w="3175" cap="sq">
              <a:solidFill>
                <a:schemeClr val="accent2">
                  <a:lumMod val="90000"/>
                </a:schemeClr>
              </a:solidFill>
              <a:prstDash val="sysDot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!!!Do not delete!!!" hidden="1"/>
            <p:cNvCxnSpPr/>
            <p:nvPr/>
          </p:nvCxnSpPr>
          <p:spPr>
            <a:xfrm>
              <a:off x="738000" y="0"/>
              <a:ext cx="0" cy="6858000"/>
            </a:xfrm>
            <a:prstGeom prst="line">
              <a:avLst/>
            </a:prstGeom>
            <a:ln w="3175" cap="sq">
              <a:solidFill>
                <a:schemeClr val="accent2">
                  <a:lumMod val="90000"/>
                </a:schemeClr>
              </a:solidFill>
              <a:prstDash val="sysDot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!!!Do not delete!!!" hidden="1"/>
            <p:cNvCxnSpPr/>
            <p:nvPr/>
          </p:nvCxnSpPr>
          <p:spPr>
            <a:xfrm>
              <a:off x="1083600" y="0"/>
              <a:ext cx="0" cy="574673"/>
            </a:xfrm>
            <a:prstGeom prst="line">
              <a:avLst/>
            </a:prstGeom>
            <a:ln w="3175" cap="sq">
              <a:solidFill>
                <a:schemeClr val="accent2">
                  <a:lumMod val="90000"/>
                </a:schemeClr>
              </a:solidFill>
              <a:prstDash val="sysDot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!!!Do not delete!!!" hidden="1"/>
            <p:cNvCxnSpPr/>
            <p:nvPr/>
          </p:nvCxnSpPr>
          <p:spPr>
            <a:xfrm>
              <a:off x="11530808" y="0"/>
              <a:ext cx="0" cy="6858000"/>
            </a:xfrm>
            <a:prstGeom prst="line">
              <a:avLst/>
            </a:prstGeom>
            <a:ln w="3175" cap="sq">
              <a:solidFill>
                <a:schemeClr val="accent2">
                  <a:lumMod val="90000"/>
                </a:schemeClr>
              </a:solidFill>
              <a:prstDash val="sysDot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!!!Do not delete!!!" hidden="1"/>
            <p:cNvCxnSpPr/>
            <p:nvPr/>
          </p:nvCxnSpPr>
          <p:spPr>
            <a:xfrm>
              <a:off x="0" y="222248"/>
              <a:ext cx="12192000" cy="0"/>
            </a:xfrm>
            <a:prstGeom prst="line">
              <a:avLst/>
            </a:prstGeom>
            <a:ln w="3175" cap="sq">
              <a:solidFill>
                <a:schemeClr val="accent2">
                  <a:lumMod val="90000"/>
                </a:schemeClr>
              </a:solidFill>
              <a:prstDash val="sysDot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!!!Do not delete!!!" hidden="1"/>
            <p:cNvCxnSpPr/>
            <p:nvPr/>
          </p:nvCxnSpPr>
          <p:spPr>
            <a:xfrm>
              <a:off x="0" y="666750"/>
              <a:ext cx="12192000" cy="0"/>
            </a:xfrm>
            <a:prstGeom prst="line">
              <a:avLst/>
            </a:prstGeom>
            <a:ln w="3175" cap="sq">
              <a:solidFill>
                <a:schemeClr val="accent2">
                  <a:lumMod val="90000"/>
                </a:schemeClr>
              </a:solidFill>
              <a:prstDash val="sysDot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!!!Do not delete!!!" hidden="1"/>
            <p:cNvCxnSpPr/>
            <p:nvPr/>
          </p:nvCxnSpPr>
          <p:spPr>
            <a:xfrm>
              <a:off x="0" y="6418800"/>
              <a:ext cx="12192000" cy="0"/>
            </a:xfrm>
            <a:prstGeom prst="line">
              <a:avLst/>
            </a:prstGeom>
            <a:ln w="3175" cap="sq">
              <a:solidFill>
                <a:schemeClr val="accent2">
                  <a:lumMod val="90000"/>
                </a:schemeClr>
              </a:solidFill>
              <a:prstDash val="sysDot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!!!Do not delete!!!" hidden="1"/>
            <p:cNvCxnSpPr/>
            <p:nvPr/>
          </p:nvCxnSpPr>
          <p:spPr>
            <a:xfrm>
              <a:off x="0" y="6708775"/>
              <a:ext cx="12192000" cy="0"/>
            </a:xfrm>
            <a:prstGeom prst="line">
              <a:avLst/>
            </a:prstGeom>
            <a:ln w="3175" cap="sq">
              <a:solidFill>
                <a:schemeClr val="accent2">
                  <a:lumMod val="90000"/>
                </a:schemeClr>
              </a:solidFill>
              <a:prstDash val="sysDot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!!!Do not delete!!!" hidden="1"/>
            <p:cNvCxnSpPr/>
            <p:nvPr/>
          </p:nvCxnSpPr>
          <p:spPr>
            <a:xfrm>
              <a:off x="0" y="1710000"/>
              <a:ext cx="12192000" cy="0"/>
            </a:xfrm>
            <a:prstGeom prst="line">
              <a:avLst/>
            </a:prstGeom>
            <a:ln w="3175" cap="sq">
              <a:solidFill>
                <a:schemeClr val="accent2">
                  <a:lumMod val="90000"/>
                </a:schemeClr>
              </a:solidFill>
              <a:prstDash val="sysDot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!!!Do not delete!!!" hidden="1"/>
            <p:cNvCxnSpPr/>
            <p:nvPr/>
          </p:nvCxnSpPr>
          <p:spPr>
            <a:xfrm>
              <a:off x="548711" y="2178000"/>
              <a:ext cx="11643289" cy="0"/>
            </a:xfrm>
            <a:prstGeom prst="line">
              <a:avLst/>
            </a:prstGeom>
            <a:ln w="3175" cap="sq">
              <a:solidFill>
                <a:schemeClr val="accent2">
                  <a:lumMod val="90000"/>
                </a:schemeClr>
              </a:solidFill>
              <a:prstDash val="sysDot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5" name="Group 64" hidden="1"/>
            <p:cNvGrpSpPr/>
            <p:nvPr/>
          </p:nvGrpSpPr>
          <p:grpSpPr>
            <a:xfrm>
              <a:off x="10755464" y="1"/>
              <a:ext cx="236220" cy="670560"/>
              <a:chOff x="10580837" y="0"/>
              <a:chExt cx="236220" cy="719149"/>
            </a:xfrm>
          </p:grpSpPr>
          <p:cxnSp>
            <p:nvCxnSpPr>
              <p:cNvPr id="72" name="!!!Do not delete!!!" hidden="1"/>
              <p:cNvCxnSpPr>
                <a:cxnSpLocks/>
              </p:cNvCxnSpPr>
              <p:nvPr/>
            </p:nvCxnSpPr>
            <p:spPr>
              <a:xfrm>
                <a:off x="10580837" y="0"/>
                <a:ext cx="0" cy="719149"/>
              </a:xfrm>
              <a:prstGeom prst="line">
                <a:avLst/>
              </a:prstGeom>
              <a:ln w="3175" cap="sq">
                <a:solidFill>
                  <a:schemeClr val="accent2">
                    <a:lumMod val="90000"/>
                  </a:schemeClr>
                </a:solidFill>
                <a:prstDash val="sysDot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!!!Do not delete!!!" hidden="1"/>
              <p:cNvCxnSpPr>
                <a:cxnSpLocks/>
              </p:cNvCxnSpPr>
              <p:nvPr/>
            </p:nvCxnSpPr>
            <p:spPr>
              <a:xfrm>
                <a:off x="10817057" y="0"/>
                <a:ext cx="0" cy="719149"/>
              </a:xfrm>
              <a:prstGeom prst="line">
                <a:avLst/>
              </a:prstGeom>
              <a:ln w="3175" cap="sq">
                <a:solidFill>
                  <a:schemeClr val="accent2">
                    <a:lumMod val="90000"/>
                  </a:schemeClr>
                </a:solidFill>
                <a:prstDash val="sysDot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0" name="!!!Do not delete!!!" hidden="1"/>
            <p:cNvCxnSpPr/>
            <p:nvPr/>
          </p:nvCxnSpPr>
          <p:spPr>
            <a:xfrm>
              <a:off x="0" y="574673"/>
              <a:ext cx="10755464" cy="0"/>
            </a:xfrm>
            <a:prstGeom prst="line">
              <a:avLst/>
            </a:prstGeom>
            <a:ln w="3175" cap="sq">
              <a:solidFill>
                <a:schemeClr val="accent2">
                  <a:lumMod val="90000"/>
                </a:schemeClr>
              </a:solidFill>
              <a:prstDash val="sysDot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Rectangle 70" hidden="1"/>
            <p:cNvSpPr>
              <a:spLocks/>
            </p:cNvSpPr>
            <p:nvPr/>
          </p:nvSpPr>
          <p:spPr>
            <a:xfrm>
              <a:off x="736600" y="222248"/>
              <a:ext cx="274320" cy="274320"/>
            </a:xfrm>
            <a:prstGeom prst="rect">
              <a:avLst/>
            </a:prstGeom>
            <a:noFill/>
            <a:ln w="3175" cap="sq">
              <a:solidFill>
                <a:schemeClr val="accent2">
                  <a:lumMod val="90000"/>
                </a:schemeClr>
              </a:solidFill>
              <a:prstDash val="sysDot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72000" tIns="72000" rIns="72000" bIns="108000" rtlCol="0" anchor="t" anchorCtr="0">
              <a:noAutofit/>
            </a:bodyPr>
            <a:lstStyle/>
            <a:p>
              <a:pPr algn="l" eaLnBrk="1">
                <a:lnSpc>
                  <a:spcPct val="90000"/>
                </a:lnSpc>
                <a:spcBef>
                  <a:spcPts val="400"/>
                </a:spcBef>
              </a:pPr>
              <a:endParaRPr lang="en-US" sz="1500" b="0"/>
            </a:p>
          </p:txBody>
        </p:sp>
      </p:grpSp>
      <p:sp>
        <p:nvSpPr>
          <p:cNvPr id="42" name="!!!Do not delete this text object!!!!_2" hidden="1"/>
          <p:cNvSpPr/>
          <p:nvPr/>
        </p:nvSpPr>
        <p:spPr>
          <a:xfrm>
            <a:off x="12271634" y="57955"/>
            <a:ext cx="39872" cy="32400"/>
          </a:xfrm>
          <a:prstGeom prst="ellipse">
            <a:avLst/>
          </a:prstGeom>
          <a:solidFill>
            <a:schemeClr val="bg1">
              <a:lumMod val="75000"/>
            </a:schemeClr>
          </a:solidFill>
          <a:ln w="9525" cmpd="sng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/>
          <a:p>
            <a:pPr algn="ctr">
              <a:lnSpc>
                <a:spcPct val="93000"/>
              </a:lnSpc>
              <a:spcBef>
                <a:spcPts val="300"/>
              </a:spcBef>
            </a:pPr>
            <a:r>
              <a:rPr lang="en-US" sz="200" b="1">
                <a:solidFill>
                  <a:schemeClr val="bg1"/>
                </a:solidFill>
                <a:latin typeface="+mn-lt"/>
                <a:cs typeface="+mn-cs"/>
                <a:sym typeface="+mn-lt"/>
              </a:rPr>
              <a:t>1</a:t>
            </a:r>
          </a:p>
        </p:txBody>
      </p:sp>
      <p:sp>
        <p:nvSpPr>
          <p:cNvPr id="43" name="!!!Do not delete this text object!!!!" hidden="1"/>
          <p:cNvSpPr txBox="1"/>
          <p:nvPr/>
        </p:nvSpPr>
        <p:spPr>
          <a:xfrm>
            <a:off x="12271635" y="92737"/>
            <a:ext cx="585097" cy="30778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300" b="1" kern="1200">
                <a:solidFill>
                  <a:schemeClr val="tx1"/>
                </a:solidFill>
                <a:latin typeface="Arial Narrow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300" b="1" kern="1200">
                <a:solidFill>
                  <a:schemeClr val="tx1"/>
                </a:solidFill>
                <a:latin typeface="Arial Narrow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300" b="1" kern="1200">
                <a:solidFill>
                  <a:schemeClr val="tx1"/>
                </a:solidFill>
                <a:latin typeface="Arial Narrow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300" b="1" kern="1200">
                <a:solidFill>
                  <a:schemeClr val="tx1"/>
                </a:solidFill>
                <a:latin typeface="Arial Narrow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300" b="1" kern="1200">
                <a:solidFill>
                  <a:schemeClr val="tx1"/>
                </a:solidFill>
                <a:latin typeface="Arial Narrow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300" b="1" kern="1200">
                <a:solidFill>
                  <a:schemeClr val="tx1"/>
                </a:solidFill>
                <a:latin typeface="Arial Narrow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300" b="1" kern="1200">
                <a:solidFill>
                  <a:schemeClr val="tx1"/>
                </a:solidFill>
                <a:latin typeface="Arial Narrow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300" b="1" kern="1200">
                <a:solidFill>
                  <a:schemeClr val="tx1"/>
                </a:solidFill>
                <a:latin typeface="Arial Narrow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300" b="1" kern="1200">
                <a:solidFill>
                  <a:schemeClr val="tx1"/>
                </a:solidFill>
                <a:latin typeface="Arial Narrow" charset="0"/>
                <a:ea typeface="+mn-ea"/>
                <a:cs typeface="+mn-cs"/>
              </a:defRPr>
            </a:lvl9pPr>
          </a:lstStyle>
          <a:p>
            <a:pPr marL="0" marR="0" indent="0" algn="l" defTabSz="914309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ct val="100000"/>
              <a:buFontTx/>
              <a:buNone/>
              <a:tabLst/>
              <a:defRPr/>
            </a:pPr>
            <a:r>
              <a:rPr lang="en-US" sz="200" b="0" kern="1200" noProof="1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  <a:sym typeface="+mn-lt"/>
              </a:rPr>
              <a:t>A4_RBSC_PPT– 2013-10_v01 – do not delete this text object! </a:t>
            </a:r>
          </a:p>
        </p:txBody>
      </p:sp>
      <p:sp>
        <p:nvSpPr>
          <p:cNvPr id="57" name="Source" hidden="1"/>
          <p:cNvSpPr txBox="1"/>
          <p:nvPr/>
        </p:nvSpPr>
        <p:spPr>
          <a:xfrm>
            <a:off x="736600" y="6710121"/>
            <a:ext cx="496931" cy="12465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0" tIns="0" rIns="0" bIns="0" rtlCol="0" anchor="b" anchorCtr="0">
            <a:spAutoFit/>
          </a:bodyPr>
          <a:lstStyle/>
          <a:p>
            <a:pPr>
              <a:lnSpc>
                <a:spcPct val="90000"/>
              </a:lnSpc>
              <a:buSzPct val="100000"/>
            </a:pPr>
            <a:r>
              <a:rPr lang="en-US" sz="900" b="0">
                <a:solidFill>
                  <a:schemeClr val="tx1"/>
                </a:solidFill>
                <a:latin typeface="+mn-lt"/>
                <a:cs typeface="+mn-cs"/>
                <a:sym typeface="+mn-lt"/>
              </a:rPr>
              <a:t>Source: xxx</a:t>
            </a:r>
          </a:p>
        </p:txBody>
      </p:sp>
      <p:sp>
        <p:nvSpPr>
          <p:cNvPr id="56" name="Notes" hidden="1"/>
          <p:cNvSpPr txBox="1"/>
          <p:nvPr/>
        </p:nvSpPr>
        <p:spPr>
          <a:xfrm>
            <a:off x="736600" y="6417477"/>
            <a:ext cx="280526" cy="138499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0" tIns="0" rIns="0" bIns="0" rtlCol="0" anchor="b" anchorCtr="0">
            <a:spAutoFit/>
          </a:bodyPr>
          <a:lstStyle/>
          <a:p>
            <a:pPr>
              <a:lnSpc>
                <a:spcPct val="90000"/>
              </a:lnSpc>
              <a:buSzPct val="100000"/>
            </a:pPr>
            <a:r>
              <a:rPr lang="en-US" sz="1000" b="0">
                <a:solidFill>
                  <a:schemeClr val="tx1"/>
                </a:solidFill>
                <a:latin typeface="+mn-lt"/>
                <a:cs typeface="+mn-cs"/>
                <a:sym typeface="+mn-lt"/>
              </a:rPr>
              <a:t>1) xxx</a:t>
            </a:r>
          </a:p>
        </p:txBody>
      </p:sp>
      <p:grpSp>
        <p:nvGrpSpPr>
          <p:cNvPr id="5" name="Legend" hidden="1"/>
          <p:cNvGrpSpPr/>
          <p:nvPr/>
        </p:nvGrpSpPr>
        <p:grpSpPr>
          <a:xfrm>
            <a:off x="736602" y="6195259"/>
            <a:ext cx="739719" cy="146050"/>
            <a:chOff x="738189" y="6195259"/>
            <a:chExt cx="601100" cy="146050"/>
          </a:xfrm>
        </p:grpSpPr>
        <p:sp>
          <p:nvSpPr>
            <p:cNvPr id="49" name="LegendIcon"/>
            <p:cNvSpPr/>
            <p:nvPr/>
          </p:nvSpPr>
          <p:spPr>
            <a:xfrm>
              <a:off x="738189" y="6195259"/>
              <a:ext cx="176730" cy="146050"/>
            </a:xfrm>
            <a:prstGeom prst="rect">
              <a:avLst/>
            </a:prstGeom>
            <a:solidFill>
              <a:schemeClr val="accent2"/>
            </a:solidFill>
            <a:ln w="9525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309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+mn-lt"/>
              </a:endParaRPr>
            </a:p>
          </p:txBody>
        </p:sp>
        <p:sp>
          <p:nvSpPr>
            <p:cNvPr id="50" name="LegendText"/>
            <p:cNvSpPr txBox="1"/>
            <p:nvPr/>
          </p:nvSpPr>
          <p:spPr>
            <a:xfrm>
              <a:off x="982001" y="6195259"/>
              <a:ext cx="357288" cy="138499"/>
            </a:xfrm>
            <a:prstGeom prst="rect">
              <a:avLst/>
            </a:prstGeom>
            <a:noFill/>
            <a:ln w="9525">
              <a:noFill/>
            </a:ln>
          </p:spPr>
          <p:txBody>
            <a:bodyPr vert="horz" wrap="square" lIns="0" tIns="0" rIns="0" bIns="0" rtlCol="0" anchor="t" anchorCtr="0">
              <a:spAutoFit/>
            </a:bodyPr>
            <a:lstStyle/>
            <a:p>
              <a:pPr marL="0" marR="0" lvl="0" indent="0" defTabSz="914309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+mn-cs"/>
                  <a:sym typeface="+mn-lt"/>
                </a:rPr>
                <a:t>Legend</a:t>
              </a:r>
            </a:p>
          </p:txBody>
        </p:sp>
      </p:grpSp>
      <p:sp>
        <p:nvSpPr>
          <p:cNvPr id="45" name="Formatted_text" hidden="1"/>
          <p:cNvSpPr txBox="1">
            <a:spLocks/>
          </p:cNvSpPr>
          <p:nvPr/>
        </p:nvSpPr>
        <p:spPr>
          <a:xfrm>
            <a:off x="736600" y="2158955"/>
            <a:ext cx="2436606" cy="1038233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90000"/>
              </a:lnSpc>
              <a:buClr>
                <a:schemeClr val="tx1"/>
              </a:buClr>
              <a:buSzPct val="100000"/>
            </a:pPr>
            <a:r>
              <a:rPr lang="en-US" sz="1500" b="1">
                <a:latin typeface="+mn-lt"/>
                <a:cs typeface="+mn-cs"/>
                <a:sym typeface="+mn-lt"/>
              </a:rPr>
              <a:t>15 Point Text: Level 0</a:t>
            </a:r>
            <a:endParaRPr lang="en-US" sz="1500" b="0">
              <a:latin typeface="+mn-lt"/>
              <a:cs typeface="+mn-cs"/>
              <a:sym typeface="+mn-lt"/>
            </a:endParaRPr>
          </a:p>
          <a:p>
            <a:pPr marL="164555" lvl="1" indent="-164555">
              <a:lnSpc>
                <a:spcPct val="90000"/>
              </a:lnSpc>
              <a:spcBef>
                <a:spcPts val="800"/>
              </a:spcBef>
              <a:buClr>
                <a:schemeClr val="tx1"/>
              </a:buClr>
              <a:buSzPct val="100000"/>
              <a:buFont typeface="Arial Narrow"/>
              <a:buChar char="&gt;"/>
            </a:pPr>
            <a:r>
              <a:rPr lang="en-US" sz="1500" b="0">
                <a:latin typeface="+mn-lt"/>
                <a:cs typeface="+mn-cs"/>
                <a:sym typeface="+mn-lt"/>
              </a:rPr>
              <a:t>Level 1</a:t>
            </a:r>
          </a:p>
          <a:p>
            <a:pPr marL="344537" lvl="2" indent="-167125">
              <a:lnSpc>
                <a:spcPct val="90000"/>
              </a:lnSpc>
              <a:spcBef>
                <a:spcPts val="400"/>
              </a:spcBef>
              <a:buClr>
                <a:schemeClr val="tx1"/>
              </a:buClr>
              <a:buSzPct val="100000"/>
              <a:buFont typeface="Arial Narrow"/>
              <a:buChar char="–"/>
            </a:pPr>
            <a:r>
              <a:rPr lang="en-US" sz="1500" b="0">
                <a:latin typeface="+mn-lt"/>
                <a:cs typeface="+mn-cs"/>
                <a:sym typeface="+mn-lt"/>
              </a:rPr>
              <a:t>Level 2</a:t>
            </a:r>
          </a:p>
          <a:p>
            <a:pPr marL="498807" lvl="3" indent="-143986">
              <a:lnSpc>
                <a:spcPct val="90000"/>
              </a:lnSpc>
              <a:spcBef>
                <a:spcPts val="200"/>
              </a:spcBef>
              <a:buClr>
                <a:schemeClr val="tx1"/>
              </a:buClr>
              <a:buSzPct val="100000"/>
              <a:buFont typeface="Arial Narrow"/>
              <a:buChar char="-"/>
            </a:pPr>
            <a:r>
              <a:rPr lang="en-US" sz="1500" b="0">
                <a:latin typeface="+mn-lt"/>
                <a:cs typeface="+mn-cs"/>
                <a:sym typeface="+mn-lt"/>
              </a:rPr>
              <a:t>Level 3</a:t>
            </a:r>
          </a:p>
        </p:txBody>
      </p:sp>
      <p:sp>
        <p:nvSpPr>
          <p:cNvPr id="51" name="Subtitle" hidden="1"/>
          <p:cNvSpPr txBox="1">
            <a:spLocks/>
          </p:cNvSpPr>
          <p:nvPr/>
        </p:nvSpPr>
        <p:spPr>
          <a:xfrm>
            <a:off x="738000" y="1710002"/>
            <a:ext cx="10792808" cy="300531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90000"/>
              </a:lnSpc>
              <a:buClr>
                <a:schemeClr val="tx1"/>
              </a:buClr>
              <a:buSzPct val="100000"/>
            </a:pPr>
            <a:r>
              <a:rPr lang="en-US" sz="2100" b="0">
                <a:solidFill>
                  <a:schemeClr val="tx2"/>
                </a:solidFill>
                <a:latin typeface="+mn-lt"/>
                <a:cs typeface="+mn-cs"/>
                <a:sym typeface="+mn-lt"/>
              </a:rPr>
              <a:t>Subtitle</a:t>
            </a:r>
          </a:p>
        </p:txBody>
      </p:sp>
      <p:sp>
        <p:nvSpPr>
          <p:cNvPr id="3" name="Text Placeholder"/>
          <p:cNvSpPr>
            <a:spLocks noGrp="1"/>
          </p:cNvSpPr>
          <p:nvPr>
            <p:ph type="body" idx="1"/>
          </p:nvPr>
        </p:nvSpPr>
        <p:spPr>
          <a:xfrm>
            <a:off x="738000" y="1710000"/>
            <a:ext cx="10792808" cy="143295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en-US"/>
              <a:t>Click to edit Master text styles – Level 0</a:t>
            </a:r>
          </a:p>
          <a:p>
            <a:pPr lvl="1"/>
            <a:r>
              <a:rPr lang="en-US"/>
              <a:t>Level 1</a:t>
            </a:r>
          </a:p>
          <a:p>
            <a:pPr lvl="2"/>
            <a:r>
              <a:rPr lang="en-US"/>
              <a:t>Level 2</a:t>
            </a:r>
          </a:p>
          <a:p>
            <a:pPr lvl="3"/>
            <a:r>
              <a:rPr lang="en-US"/>
              <a:t>Level 3</a:t>
            </a:r>
          </a:p>
        </p:txBody>
      </p:sp>
      <p:sp>
        <p:nvSpPr>
          <p:cNvPr id="2" name="Title Placeholder"/>
          <p:cNvSpPr>
            <a:spLocks noGrp="1"/>
          </p:cNvSpPr>
          <p:nvPr>
            <p:ph type="title"/>
          </p:nvPr>
        </p:nvSpPr>
        <p:spPr>
          <a:xfrm>
            <a:off x="738000" y="720000"/>
            <a:ext cx="10792808" cy="86040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6" name="rbStamp_StrictlyConfidential" hidden="1">
            <a:extLst>
              <a:ext uri="{FF2B5EF4-FFF2-40B4-BE49-F238E27FC236}">
                <a16:creationId xmlns:a16="http://schemas.microsoft.com/office/drawing/2014/main" id="{71D6330A-6365-4207-A470-71779F8A8B02}"/>
              </a:ext>
            </a:extLst>
          </p:cNvPr>
          <p:cNvSpPr txBox="1"/>
          <p:nvPr/>
        </p:nvSpPr>
        <p:spPr>
          <a:xfrm rot="16200000">
            <a:off x="-3330000" y="3333601"/>
            <a:ext cx="6858000" cy="194400"/>
          </a:xfrm>
          <a:prstGeom prst="rect">
            <a:avLst/>
          </a:prstGeom>
          <a:solidFill>
            <a:schemeClr val="dk2"/>
          </a:solidFill>
          <a:ln w="9525">
            <a:noFill/>
          </a:ln>
        </p:spPr>
        <p:txBody>
          <a:bodyPr vert="horz" wrap="squar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  <a:spcBef>
                <a:spcPts val="400"/>
              </a:spcBef>
              <a:buClr>
                <a:srgbClr val="000000"/>
              </a:buClr>
              <a:buSzPct val="100000"/>
            </a:pPr>
            <a:r>
              <a:rPr lang="en-US" sz="1100" b="1" noProof="0">
                <a:solidFill>
                  <a:schemeClr val="lt1"/>
                </a:solidFill>
                <a:latin typeface="+mn-lt"/>
                <a:cs typeface="Arial Narrow" pitchFamily="34" charset="0"/>
              </a:rPr>
              <a:t>Strictly Confidential</a:t>
            </a:r>
          </a:p>
        </p:txBody>
      </p:sp>
      <p:sp>
        <p:nvSpPr>
          <p:cNvPr id="60" name="Slide Number">
            <a:extLst>
              <a:ext uri="{FF2B5EF4-FFF2-40B4-BE49-F238E27FC236}">
                <a16:creationId xmlns:a16="http://schemas.microsoft.com/office/drawing/2014/main" id="{7CF7B6B2-1CEA-444A-ABCF-751BDDC845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675842" y="6710400"/>
            <a:ext cx="179536" cy="12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sz="900" b="0" smtClean="0"/>
            </a:lvl1pPr>
          </a:lstStyle>
          <a:p>
            <a:pPr marL="0" marR="0" lvl="0" indent="0" algn="l" defTabSz="914309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AA7B471-74A3-4F5F-8955-6C99E2375CAC}" type="slidenum">
              <a:rPr kumimoji="0" lang="en-US" sz="900" b="0" i="0" u="none" strike="noStrike" kern="1200" cap="none" spc="0" normalizeH="0" baseline="0" noProof="1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+mn-lt"/>
              </a:rPr>
              <a:pPr marL="0" marR="0" lvl="0" indent="0" algn="l" defTabSz="914309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1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  <a:sym typeface="+mn-lt"/>
            </a:endParaRPr>
          </a:p>
        </p:txBody>
      </p:sp>
      <p:sp>
        <p:nvSpPr>
          <p:cNvPr id="69" name="Slide Number Line">
            <a:extLst>
              <a:ext uri="{FF2B5EF4-FFF2-40B4-BE49-F238E27FC236}">
                <a16:creationId xmlns:a16="http://schemas.microsoft.com/office/drawing/2014/main" id="{D49FBAA9-11F3-44EF-AFFC-25D31471CB62}"/>
              </a:ext>
            </a:extLst>
          </p:cNvPr>
          <p:cNvSpPr>
            <a:spLocks noChangeShapeType="1"/>
          </p:cNvSpPr>
          <p:nvPr/>
        </p:nvSpPr>
        <p:spPr bwMode="auto">
          <a:xfrm>
            <a:off x="11533230" y="6710403"/>
            <a:ext cx="0" cy="123825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lIns="0" tIns="0" rIns="0" bIns="0" anchor="ctr">
            <a:spAutoFit/>
          </a:bodyPr>
          <a:lstStyle/>
          <a:p>
            <a:pPr eaLnBrk="1">
              <a:lnSpc>
                <a:spcPct val="90000"/>
              </a:lnSpc>
              <a:defRPr/>
            </a:pPr>
            <a:endParaRPr lang="en-US" sz="900" noProof="1">
              <a:solidFill>
                <a:schemeClr val="tx2"/>
              </a:solidFill>
              <a:latin typeface="+mn-lt"/>
              <a:cs typeface="+mn-cs"/>
              <a:sym typeface="+mn-lt"/>
            </a:endParaRPr>
          </a:p>
        </p:txBody>
      </p:sp>
      <p:sp>
        <p:nvSpPr>
          <p:cNvPr id="40" name="Rectangle 39" hidden="1">
            <a:extLst>
              <a:ext uri="{FF2B5EF4-FFF2-40B4-BE49-F238E27FC236}">
                <a16:creationId xmlns:a16="http://schemas.microsoft.com/office/drawing/2014/main" id="{E9A6E86E-D3B3-437B-8DBF-D9724FD3DCDD}"/>
              </a:ext>
            </a:extLst>
          </p:cNvPr>
          <p:cNvSpPr/>
          <p:nvPr userDrawn="1">
            <p:custDataLst>
              <p:tags r:id="rId4"/>
            </p:custDataLst>
          </p:nvPr>
        </p:nvSpPr>
        <p:spPr>
          <a:xfrm>
            <a:off x="1" y="0"/>
            <a:ext cx="158750" cy="158750"/>
          </a:xfrm>
          <a:prstGeom prst="rect">
            <a:avLst/>
          </a:prstGeom>
          <a:ln w="9525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vert="horz" wrap="none" lIns="0" tIns="0" rIns="0" bIns="0" numCol="1" spcCol="0" rtlCol="0" anchor="t" anchorCtr="0">
            <a:noAutofit/>
          </a:bodyPr>
          <a:lstStyle/>
          <a:p>
            <a:pPr marL="0" lvl="0" indent="0" algn="l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3100" b="0" i="0" baseline="0">
              <a:latin typeface="Arial Narrow" panose="020B0606020202030204" pitchFamily="34" charset="0"/>
              <a:ea typeface="+mj-ea"/>
              <a:cs typeface="+mj-cs"/>
              <a:sym typeface="Arial Narrow" panose="020B0606020202030204" pitchFamily="34" charset="0"/>
            </a:endParaRPr>
          </a:p>
        </p:txBody>
      </p:sp>
      <p:sp>
        <p:nvSpPr>
          <p:cNvPr id="46" name="rbStamp_StrictlyConfidential" hidden="1">
            <a:extLst>
              <a:ext uri="{FF2B5EF4-FFF2-40B4-BE49-F238E27FC236}">
                <a16:creationId xmlns:a16="http://schemas.microsoft.com/office/drawing/2014/main" id="{D45C5B11-A610-4672-9843-49EE1798E49F}"/>
              </a:ext>
            </a:extLst>
          </p:cNvPr>
          <p:cNvSpPr txBox="1"/>
          <p:nvPr userDrawn="1"/>
        </p:nvSpPr>
        <p:spPr>
          <a:xfrm rot="16200000">
            <a:off x="-3330000" y="3333601"/>
            <a:ext cx="6858000" cy="194400"/>
          </a:xfrm>
          <a:prstGeom prst="rect">
            <a:avLst/>
          </a:prstGeom>
          <a:solidFill>
            <a:schemeClr val="dk2"/>
          </a:solidFill>
          <a:ln w="9525">
            <a:noFill/>
          </a:ln>
        </p:spPr>
        <p:txBody>
          <a:bodyPr vert="horz" wrap="squar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  <a:spcBef>
                <a:spcPts val="400"/>
              </a:spcBef>
              <a:buClr>
                <a:srgbClr val="000000"/>
              </a:buClr>
              <a:buSzPct val="100000"/>
            </a:pPr>
            <a:r>
              <a:rPr lang="en-US" sz="1100" b="1" noProof="0">
                <a:solidFill>
                  <a:schemeClr val="lt1"/>
                </a:solidFill>
                <a:latin typeface="+mn-lt"/>
                <a:cs typeface="Arial Narrow" pitchFamily="34" charset="0"/>
              </a:rPr>
              <a:t>Strictly Confidential</a:t>
            </a:r>
          </a:p>
        </p:txBody>
      </p:sp>
      <p:sp>
        <p:nvSpPr>
          <p:cNvPr id="47" name="Slide Number">
            <a:extLst>
              <a:ext uri="{FF2B5EF4-FFF2-40B4-BE49-F238E27FC236}">
                <a16:creationId xmlns:a16="http://schemas.microsoft.com/office/drawing/2014/main" id="{DA74FD6D-91A8-4036-8C71-D18D2DBCD8A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675842" y="6710400"/>
            <a:ext cx="179536" cy="12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sz="900" b="0" smtClean="0"/>
            </a:lvl1pPr>
          </a:lstStyle>
          <a:p>
            <a:pPr marL="0" marR="0" lvl="0" indent="0" algn="l" defTabSz="914309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AA7B471-74A3-4F5F-8955-6C99E2375CAC}" type="slidenum">
              <a:rPr kumimoji="0" lang="en-US" sz="900" b="0" i="0" u="none" strike="noStrike" kern="1200" cap="none" spc="0" normalizeH="0" baseline="0" noProof="1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+mn-lt"/>
              </a:rPr>
              <a:pPr marL="0" marR="0" lvl="0" indent="0" algn="l" defTabSz="914309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1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  <a:sym typeface="+mn-lt"/>
            </a:endParaRPr>
          </a:p>
        </p:txBody>
      </p:sp>
      <p:sp>
        <p:nvSpPr>
          <p:cNvPr id="52" name="Slide Number Line">
            <a:extLst>
              <a:ext uri="{FF2B5EF4-FFF2-40B4-BE49-F238E27FC236}">
                <a16:creationId xmlns:a16="http://schemas.microsoft.com/office/drawing/2014/main" id="{9A96E88A-6FF6-48C0-97EE-AA7A928F2D1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11533230" y="6710403"/>
            <a:ext cx="0" cy="123825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lIns="0" tIns="0" rIns="0" bIns="0" anchor="ctr">
            <a:spAutoFit/>
          </a:bodyPr>
          <a:lstStyle/>
          <a:p>
            <a:pPr eaLnBrk="1">
              <a:lnSpc>
                <a:spcPct val="90000"/>
              </a:lnSpc>
              <a:defRPr/>
            </a:pPr>
            <a:endParaRPr lang="en-US" sz="900" noProof="1">
              <a:solidFill>
                <a:schemeClr val="tx2"/>
              </a:solidFill>
              <a:latin typeface="+mn-lt"/>
              <a:cs typeface="+mn-cs"/>
              <a:sym typeface="+mn-lt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76ED0289-0A03-4ADE-8508-C86532EC7609}"/>
              </a:ext>
            </a:extLst>
          </p:cNvPr>
          <p:cNvSpPr/>
          <p:nvPr userDrawn="1"/>
        </p:nvSpPr>
        <p:spPr>
          <a:xfrm>
            <a:off x="1" y="0"/>
            <a:ext cx="256309" cy="6858000"/>
          </a:xfrm>
          <a:prstGeom prst="rect">
            <a:avLst/>
          </a:prstGeom>
          <a:solidFill>
            <a:schemeClr val="accent6"/>
          </a:solidFill>
          <a:ln w="9525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vert="vert270" lIns="0" tIns="0" rIns="0" bIns="0" rtlCol="0" anchor="ctr" anchorCtr="0">
            <a:noAutofit/>
          </a:bodyPr>
          <a:lstStyle/>
          <a:p>
            <a:pPr algn="ctr">
              <a:lnSpc>
                <a:spcPct val="90000"/>
              </a:lnSpc>
              <a:spcBef>
                <a:spcPts val="400"/>
              </a:spcBef>
            </a:pPr>
            <a:r>
              <a:rPr lang="en-US" sz="1300" b="1" err="1">
                <a:solidFill>
                  <a:schemeClr val="bg1"/>
                </a:solidFill>
              </a:rPr>
              <a:t>ADScene</a:t>
            </a:r>
            <a:r>
              <a:rPr lang="en-US" sz="1300" b="1">
                <a:solidFill>
                  <a:schemeClr val="bg1"/>
                </a:solidFill>
              </a:rPr>
              <a:t> strictly confidential</a:t>
            </a:r>
          </a:p>
        </p:txBody>
      </p:sp>
    </p:spTree>
    <p:extLst>
      <p:ext uri="{BB962C8B-B14F-4D97-AF65-F5344CB8AC3E}">
        <p14:creationId xmlns:p14="http://schemas.microsoft.com/office/powerpoint/2010/main" val="1157455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ClrTx/>
        <a:buNone/>
        <a:defRPr lang="en-US" sz="3100" b="0" kern="1200" baseline="0" dirty="0">
          <a:solidFill>
            <a:schemeClr val="tx1"/>
          </a:solidFill>
          <a:latin typeface="+mj-lt"/>
          <a:ea typeface="+mj-ea"/>
          <a:cs typeface="+mj-cs"/>
          <a:sym typeface="+mn-lt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0"/>
        </a:spcBef>
        <a:buClrTx/>
        <a:buFont typeface="Arial Narrow" pitchFamily="34" charset="0"/>
        <a:buNone/>
        <a:defRPr lang="en-US" sz="2100" b="0" i="0" kern="1200" baseline="0" dirty="0" smtClean="0">
          <a:solidFill>
            <a:schemeClr val="tx1"/>
          </a:solidFill>
          <a:latin typeface="+mn-lt"/>
          <a:ea typeface="+mn-ea"/>
          <a:cs typeface="+mn-cs"/>
          <a:sym typeface="+mn-lt"/>
        </a:defRPr>
      </a:lvl1pPr>
      <a:lvl2pPr marL="230400" indent="-230400" algn="l" defTabSz="914400" rtl="0" eaLnBrk="1" latinLnBrk="0" hangingPunct="1">
        <a:lnSpc>
          <a:spcPct val="90000"/>
        </a:lnSpc>
        <a:spcBef>
          <a:spcPts val="1200"/>
        </a:spcBef>
        <a:buClrTx/>
        <a:buFont typeface="Arial Narrow" pitchFamily="34" charset="0"/>
        <a:buChar char="&gt;"/>
        <a:defRPr lang="en-US" sz="2100" b="0" kern="1200" dirty="0" smtClean="0">
          <a:solidFill>
            <a:schemeClr val="tx1"/>
          </a:solidFill>
          <a:latin typeface="+mn-lt"/>
          <a:ea typeface="+mn-ea"/>
          <a:cs typeface="+mn-cs"/>
          <a:sym typeface="+mn-lt"/>
        </a:defRPr>
      </a:lvl2pPr>
      <a:lvl3pPr marL="482400" indent="-234000" algn="l" defTabSz="914400" rtl="0" eaLnBrk="1" latinLnBrk="0" hangingPunct="1">
        <a:lnSpc>
          <a:spcPct val="90000"/>
        </a:lnSpc>
        <a:spcBef>
          <a:spcPts val="400"/>
        </a:spcBef>
        <a:buClrTx/>
        <a:buFont typeface="Arial Narrow" pitchFamily="34" charset="0"/>
        <a:buChar char="–"/>
        <a:defRPr lang="en-US" sz="2100" b="0" kern="1200" dirty="0" smtClean="0">
          <a:solidFill>
            <a:schemeClr val="tx1"/>
          </a:solidFill>
          <a:latin typeface="+mn-lt"/>
          <a:ea typeface="+mn-ea"/>
          <a:cs typeface="+mn-cs"/>
          <a:sym typeface="+mn-lt"/>
        </a:defRPr>
      </a:lvl3pPr>
      <a:lvl4pPr marL="698400" indent="-201600" algn="l" defTabSz="914400" rtl="0" eaLnBrk="1" latinLnBrk="0" hangingPunct="1">
        <a:lnSpc>
          <a:spcPct val="90000"/>
        </a:lnSpc>
        <a:spcBef>
          <a:spcPts val="200"/>
        </a:spcBef>
        <a:buClrTx/>
        <a:buFont typeface="Arial Narrow" pitchFamily="34" charset="0"/>
        <a:buChar char="-"/>
        <a:defRPr lang="en-US" sz="2100" b="0" kern="1200" dirty="0">
          <a:solidFill>
            <a:schemeClr val="tx1"/>
          </a:solidFill>
          <a:latin typeface="+mn-lt"/>
          <a:ea typeface="+mn-ea"/>
          <a:cs typeface="+mn-cs"/>
          <a:sym typeface="+mn-lt"/>
        </a:defRPr>
      </a:lvl4pPr>
      <a:lvl5pPr marL="698400" indent="0" algn="l" defTabSz="914400" rtl="0" eaLnBrk="1" latinLnBrk="0" hangingPunct="1">
        <a:lnSpc>
          <a:spcPct val="93000"/>
        </a:lnSpc>
        <a:spcBef>
          <a:spcPts val="0"/>
        </a:spcBef>
        <a:buFont typeface="Arial Narrow" pitchFamily="34" charset="0"/>
        <a:buNone/>
        <a:defRPr sz="1700" kern="1200">
          <a:solidFill>
            <a:schemeClr val="tx1"/>
          </a:solidFill>
          <a:latin typeface="Arial Narrow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 Narrow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 Narrow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 Narrow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 Narrow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2831732" y="383117"/>
            <a:ext cx="8639109" cy="4318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3600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/>
              <a:t>CLIQUEZ POUR MODIFIER LE STYLE DU TITRE</a:t>
            </a:r>
          </a:p>
        </p:txBody>
      </p:sp>
      <p:sp>
        <p:nvSpPr>
          <p:cNvPr id="1028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609521" y="1412777"/>
            <a:ext cx="10971372" cy="4712857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sp>
        <p:nvSpPr>
          <p:cNvPr id="1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503256" y="6570612"/>
            <a:ext cx="1055980" cy="2873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60953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>
                <a:solidFill>
                  <a:srgbClr val="4E4E4E"/>
                </a:solidFill>
                <a:latin typeface="+mn-lt"/>
              </a:defRPr>
            </a:lvl1pPr>
          </a:lstStyle>
          <a:p>
            <a:fld id="{3DC734A8-2269-3D45-9502-7EEB83BE1B5E}" type="datetimeFigureOut">
              <a:rPr lang="fr-FR" smtClean="0"/>
              <a:pPr/>
              <a:t>07/12/2023</a:t>
            </a:fld>
            <a:endParaRPr lang="fr-FR" dirty="0"/>
          </a:p>
        </p:txBody>
      </p:sp>
      <p:sp>
        <p:nvSpPr>
          <p:cNvPr id="1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559236" y="6570610"/>
            <a:ext cx="6163811" cy="287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67">
                <a:solidFill>
                  <a:srgbClr val="4E4E4E"/>
                </a:solidFill>
                <a:latin typeface="+mn-lt"/>
              </a:defRPr>
            </a:lvl1pPr>
          </a:lstStyle>
          <a:p>
            <a:r>
              <a:rPr lang="fr-FR" dirty="0"/>
              <a:t>PFA/ CSTA14/ GT Validation/ Bibliothèque de Scénarios – Emmanuel ARNOUX</a:t>
            </a:r>
          </a:p>
        </p:txBody>
      </p:sp>
      <p:sp>
        <p:nvSpPr>
          <p:cNvPr id="1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636770" y="6570611"/>
            <a:ext cx="857843" cy="287389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067">
                <a:solidFill>
                  <a:srgbClr val="4E4E4E"/>
                </a:solidFill>
              </a:defRPr>
            </a:lvl1pPr>
          </a:lstStyle>
          <a:p>
            <a:fld id="{7F86108E-6173-CC4E-81D1-D6419E4934EE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8" name="Image 7" descr="A.png"/>
          <p:cNvPicPr>
            <a:picLocks noChangeAspect="1"/>
          </p:cNvPicPr>
          <p:nvPr userDrawn="1"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6559" y="5338504"/>
            <a:ext cx="1578504" cy="1546881"/>
          </a:xfrm>
          <a:prstGeom prst="rect">
            <a:avLst/>
          </a:prstGeom>
        </p:spPr>
      </p:pic>
      <p:cxnSp>
        <p:nvCxnSpPr>
          <p:cNvPr id="10" name="Connecteur droit 9"/>
          <p:cNvCxnSpPr/>
          <p:nvPr userDrawn="1"/>
        </p:nvCxnSpPr>
        <p:spPr>
          <a:xfrm>
            <a:off x="609521" y="1220755"/>
            <a:ext cx="10971372" cy="0"/>
          </a:xfrm>
          <a:prstGeom prst="line">
            <a:avLst/>
          </a:prstGeom>
          <a:ln w="3175">
            <a:solidFill>
              <a:srgbClr val="31278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MSIPCMContentMarking" descr="{&quot;HashCode&quot;:-424964394,&quot;Placement&quot;:&quot;Footer&quot;}">
            <a:extLst>
              <a:ext uri="{FF2B5EF4-FFF2-40B4-BE49-F238E27FC236}">
                <a16:creationId xmlns:a16="http://schemas.microsoft.com/office/drawing/2014/main" id="{15372A74-C3D6-434E-AF1F-A6EBAD687840}"/>
              </a:ext>
            </a:extLst>
          </p:cNvPr>
          <p:cNvSpPr txBox="1"/>
          <p:nvPr userDrawn="1"/>
        </p:nvSpPr>
        <p:spPr bwMode="auto">
          <a:xfrm>
            <a:off x="10747446" y="6589308"/>
            <a:ext cx="1442967" cy="205121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rtlCol="0" anchor="ctr" anchorCtr="1" compatLnSpc="1">
            <a:prstTxWarp prst="textNoShape">
              <a:avLst/>
            </a:prstTxWarp>
            <a:spAutoFit/>
          </a:bodyPr>
          <a:lstStyle/>
          <a:p>
            <a:pPr algn="r">
              <a:spcBef>
                <a:spcPct val="0"/>
              </a:spcBef>
              <a:spcAft>
                <a:spcPct val="0"/>
              </a:spcAft>
            </a:pPr>
            <a:r>
              <a:rPr lang="en-GB" sz="1333">
                <a:solidFill>
                  <a:srgbClr val="000000"/>
                </a:solidFill>
                <a:latin typeface="Arial" panose="020B0604020202020204" pitchFamily="34" charset="0"/>
              </a:rPr>
              <a:t>Confidential C</a:t>
            </a:r>
            <a:endParaRPr lang="en-GB" sz="1333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2961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761" r:id="rId1"/>
    <p:sldLayoutId id="2147484762" r:id="rId2"/>
    <p:sldLayoutId id="2147484763" r:id="rId3"/>
    <p:sldLayoutId id="2147484764" r:id="rId4"/>
    <p:sldLayoutId id="2147484765" r:id="rId5"/>
    <p:sldLayoutId id="2147484766" r:id="rId6"/>
    <p:sldLayoutId id="2147484767" r:id="rId7"/>
    <p:sldLayoutId id="2147484768" r:id="rId8"/>
    <p:sldLayoutId id="2147484769" r:id="rId9"/>
  </p:sldLayoutIdLst>
  <p:hf hdr="0" ftr="0" dt="0"/>
  <p:txStyles>
    <p:titleStyle>
      <a:lvl1pPr algn="r" defTabSz="609539" rtl="0" eaLnBrk="1" fontAlgn="base" hangingPunct="1">
        <a:spcBef>
          <a:spcPct val="0"/>
        </a:spcBef>
        <a:spcAft>
          <a:spcPct val="0"/>
        </a:spcAft>
        <a:defRPr sz="2666" b="1" kern="1200">
          <a:solidFill>
            <a:schemeClr val="bg1"/>
          </a:solidFill>
          <a:latin typeface="+mj-lt"/>
          <a:ea typeface="ＭＳ Ｐゴシック" panose="020B0600070205080204" pitchFamily="34" charset="-128"/>
          <a:cs typeface="ＭＳ Ｐゴシック" charset="0"/>
        </a:defRPr>
      </a:lvl1pPr>
      <a:lvl2pPr algn="r" defTabSz="609539" rtl="0" eaLnBrk="1" fontAlgn="base" hangingPunct="1">
        <a:spcBef>
          <a:spcPct val="0"/>
        </a:spcBef>
        <a:spcAft>
          <a:spcPct val="0"/>
        </a:spcAft>
        <a:defRPr sz="2666" b="1">
          <a:solidFill>
            <a:schemeClr val="bg1"/>
          </a:solidFill>
          <a:latin typeface="Calibri" charset="0"/>
          <a:ea typeface="ＭＳ Ｐゴシック" panose="020B0600070205080204" pitchFamily="34" charset="-128"/>
          <a:cs typeface="ＭＳ Ｐゴシック" charset="0"/>
        </a:defRPr>
      </a:lvl2pPr>
      <a:lvl3pPr algn="r" defTabSz="609539" rtl="0" eaLnBrk="1" fontAlgn="base" hangingPunct="1">
        <a:spcBef>
          <a:spcPct val="0"/>
        </a:spcBef>
        <a:spcAft>
          <a:spcPct val="0"/>
        </a:spcAft>
        <a:defRPr sz="2666" b="1">
          <a:solidFill>
            <a:schemeClr val="bg1"/>
          </a:solidFill>
          <a:latin typeface="Calibri" charset="0"/>
          <a:ea typeface="ＭＳ Ｐゴシック" panose="020B0600070205080204" pitchFamily="34" charset="-128"/>
          <a:cs typeface="ＭＳ Ｐゴシック" charset="0"/>
        </a:defRPr>
      </a:lvl3pPr>
      <a:lvl4pPr algn="r" defTabSz="609539" rtl="0" eaLnBrk="1" fontAlgn="base" hangingPunct="1">
        <a:spcBef>
          <a:spcPct val="0"/>
        </a:spcBef>
        <a:spcAft>
          <a:spcPct val="0"/>
        </a:spcAft>
        <a:defRPr sz="2666" b="1">
          <a:solidFill>
            <a:schemeClr val="bg1"/>
          </a:solidFill>
          <a:latin typeface="Calibri" charset="0"/>
          <a:ea typeface="ＭＳ Ｐゴシック" panose="020B0600070205080204" pitchFamily="34" charset="-128"/>
          <a:cs typeface="ＭＳ Ｐゴシック" charset="0"/>
        </a:defRPr>
      </a:lvl4pPr>
      <a:lvl5pPr algn="r" defTabSz="609539" rtl="0" eaLnBrk="1" fontAlgn="base" hangingPunct="1">
        <a:spcBef>
          <a:spcPct val="0"/>
        </a:spcBef>
        <a:spcAft>
          <a:spcPct val="0"/>
        </a:spcAft>
        <a:defRPr sz="2666" b="1">
          <a:solidFill>
            <a:schemeClr val="bg1"/>
          </a:solidFill>
          <a:latin typeface="Calibri" charset="0"/>
          <a:ea typeface="ＭＳ Ｐゴシック" panose="020B0600070205080204" pitchFamily="34" charset="-128"/>
          <a:cs typeface="ＭＳ Ｐゴシック" charset="0"/>
        </a:defRPr>
      </a:lvl5pPr>
      <a:lvl6pPr marL="609539" algn="r" defTabSz="609539" rtl="0" eaLnBrk="1" fontAlgn="base" hangingPunct="1">
        <a:spcBef>
          <a:spcPct val="0"/>
        </a:spcBef>
        <a:spcAft>
          <a:spcPct val="0"/>
        </a:spcAft>
        <a:defRPr sz="2933">
          <a:solidFill>
            <a:schemeClr val="tx2"/>
          </a:solidFill>
          <a:latin typeface="Calibri" charset="0"/>
          <a:ea typeface="ＭＳ Ｐゴシック" charset="0"/>
          <a:cs typeface="ＭＳ Ｐゴシック" charset="0"/>
        </a:defRPr>
      </a:lvl6pPr>
      <a:lvl7pPr marL="1219078" algn="r" defTabSz="609539" rtl="0" eaLnBrk="1" fontAlgn="base" hangingPunct="1">
        <a:spcBef>
          <a:spcPct val="0"/>
        </a:spcBef>
        <a:spcAft>
          <a:spcPct val="0"/>
        </a:spcAft>
        <a:defRPr sz="2933">
          <a:solidFill>
            <a:schemeClr val="tx2"/>
          </a:solidFill>
          <a:latin typeface="Calibri" charset="0"/>
          <a:ea typeface="ＭＳ Ｐゴシック" charset="0"/>
          <a:cs typeface="ＭＳ Ｐゴシック" charset="0"/>
        </a:defRPr>
      </a:lvl7pPr>
      <a:lvl8pPr marL="1828617" algn="r" defTabSz="609539" rtl="0" eaLnBrk="1" fontAlgn="base" hangingPunct="1">
        <a:spcBef>
          <a:spcPct val="0"/>
        </a:spcBef>
        <a:spcAft>
          <a:spcPct val="0"/>
        </a:spcAft>
        <a:defRPr sz="2933">
          <a:solidFill>
            <a:schemeClr val="tx2"/>
          </a:solidFill>
          <a:latin typeface="Calibri" charset="0"/>
          <a:ea typeface="ＭＳ Ｐゴシック" charset="0"/>
          <a:cs typeface="ＭＳ Ｐゴシック" charset="0"/>
        </a:defRPr>
      </a:lvl8pPr>
      <a:lvl9pPr marL="2438156" algn="r" defTabSz="609539" rtl="0" eaLnBrk="1" fontAlgn="base" hangingPunct="1">
        <a:spcBef>
          <a:spcPct val="0"/>
        </a:spcBef>
        <a:spcAft>
          <a:spcPct val="0"/>
        </a:spcAft>
        <a:defRPr sz="2933">
          <a:solidFill>
            <a:schemeClr val="tx2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457154" indent="-457154" algn="l" defTabSz="609539" rtl="0" eaLnBrk="1" fontAlgn="base" hangingPunct="1">
        <a:spcBef>
          <a:spcPct val="20000"/>
        </a:spcBef>
        <a:spcAft>
          <a:spcPct val="0"/>
        </a:spcAft>
        <a:buClr>
          <a:srgbClr val="F15A24"/>
        </a:buClr>
        <a:buSzPct val="100000"/>
        <a:buFont typeface="Wingdings" charset="2"/>
        <a:buChar char="§"/>
        <a:defRPr sz="2933" b="1" kern="1200">
          <a:solidFill>
            <a:schemeClr val="tx1"/>
          </a:solidFill>
          <a:latin typeface="+mn-lt"/>
          <a:ea typeface="ＭＳ Ｐゴシック" panose="020B0600070205080204" pitchFamily="34" charset="-128"/>
          <a:cs typeface="ＭＳ Ｐゴシック" charset="0"/>
        </a:defRPr>
      </a:lvl1pPr>
      <a:lvl2pPr marL="990501" indent="-380962" algn="l" defTabSz="609539" rtl="0" eaLnBrk="1" fontAlgn="base" hangingPunct="1">
        <a:spcBef>
          <a:spcPct val="20000"/>
        </a:spcBef>
        <a:spcAft>
          <a:spcPct val="0"/>
        </a:spcAft>
        <a:buClr>
          <a:srgbClr val="FF0000"/>
        </a:buClr>
        <a:buSzPct val="80000"/>
        <a:buFont typeface="Arial"/>
        <a:buChar char="•"/>
        <a:defRPr kern="1200">
          <a:solidFill>
            <a:srgbClr val="5D6E75"/>
          </a:solidFill>
          <a:latin typeface="+mn-lt"/>
          <a:ea typeface="ＭＳ Ｐゴシック" panose="020B0600070205080204" pitchFamily="34" charset="-128"/>
          <a:cs typeface="+mn-cs"/>
        </a:defRPr>
      </a:lvl2pPr>
      <a:lvl3pPr marL="1523848" indent="-304770" algn="l" defTabSz="609539" rtl="0" eaLnBrk="1" fontAlgn="base" hangingPunct="1">
        <a:spcBef>
          <a:spcPct val="20000"/>
        </a:spcBef>
        <a:spcAft>
          <a:spcPct val="0"/>
        </a:spcAft>
        <a:buClr>
          <a:srgbClr val="FF0000"/>
        </a:buClr>
        <a:buSzPct val="60000"/>
        <a:buFont typeface="Courier New"/>
        <a:buChar char="o"/>
        <a:defRPr sz="2133" kern="1200">
          <a:solidFill>
            <a:srgbClr val="5D6E75"/>
          </a:solidFill>
          <a:latin typeface="+mn-lt"/>
          <a:ea typeface="ＭＳ Ｐゴシック" panose="020B0600070205080204" pitchFamily="34" charset="-128"/>
          <a:cs typeface="+mn-cs"/>
        </a:defRPr>
      </a:lvl3pPr>
      <a:lvl4pPr marL="2133387" indent="-304770" algn="l" defTabSz="609539" rtl="0" eaLnBrk="1" fontAlgn="base" hangingPunct="1">
        <a:spcBef>
          <a:spcPct val="20000"/>
        </a:spcBef>
        <a:spcAft>
          <a:spcPct val="0"/>
        </a:spcAft>
        <a:buClr>
          <a:srgbClr val="FF0000"/>
        </a:buClr>
        <a:buSzPct val="50000"/>
        <a:buFont typeface="Arial" charset="0"/>
        <a:buChar char="•"/>
        <a:defRPr sz="1866" kern="1200">
          <a:solidFill>
            <a:srgbClr val="5D6E75"/>
          </a:solidFill>
          <a:latin typeface="+mn-lt"/>
          <a:ea typeface="ＭＳ Ｐゴシック" panose="020B0600070205080204" pitchFamily="34" charset="-128"/>
          <a:cs typeface="+mn-cs"/>
        </a:defRPr>
      </a:lvl4pPr>
      <a:lvl5pPr marL="2742926" indent="-304770" algn="l" defTabSz="609539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666" kern="1200">
          <a:solidFill>
            <a:srgbClr val="5D6E75"/>
          </a:solidFill>
          <a:latin typeface="+mn-lt"/>
          <a:ea typeface="ＭＳ Ｐゴシック" panose="020B0600070205080204" pitchFamily="34" charset="-128"/>
          <a:cs typeface="+mn-cs"/>
        </a:defRPr>
      </a:lvl5pPr>
      <a:lvl6pPr marL="3352465" indent="-304770" algn="l" defTabSz="609539" rtl="0" eaLnBrk="1" latinLnBrk="0" hangingPunct="1">
        <a:spcBef>
          <a:spcPct val="20000"/>
        </a:spcBef>
        <a:buFont typeface="Arial"/>
        <a:buChar char="•"/>
        <a:defRPr sz="2666" kern="1200">
          <a:solidFill>
            <a:schemeClr val="tx1"/>
          </a:solidFill>
          <a:latin typeface="+mn-lt"/>
          <a:ea typeface="+mn-ea"/>
          <a:cs typeface="+mn-cs"/>
        </a:defRPr>
      </a:lvl6pPr>
      <a:lvl7pPr marL="3962004" indent="-304770" algn="l" defTabSz="609539" rtl="0" eaLnBrk="1" latinLnBrk="0" hangingPunct="1">
        <a:spcBef>
          <a:spcPct val="20000"/>
        </a:spcBef>
        <a:buFont typeface="Arial"/>
        <a:buChar char="•"/>
        <a:defRPr sz="2666" kern="1200">
          <a:solidFill>
            <a:schemeClr val="tx1"/>
          </a:solidFill>
          <a:latin typeface="+mn-lt"/>
          <a:ea typeface="+mn-ea"/>
          <a:cs typeface="+mn-cs"/>
        </a:defRPr>
      </a:lvl7pPr>
      <a:lvl8pPr marL="4571543" indent="-304770" algn="l" defTabSz="609539" rtl="0" eaLnBrk="1" latinLnBrk="0" hangingPunct="1">
        <a:spcBef>
          <a:spcPct val="20000"/>
        </a:spcBef>
        <a:buFont typeface="Arial"/>
        <a:buChar char="•"/>
        <a:defRPr sz="2666" kern="1200">
          <a:solidFill>
            <a:schemeClr val="tx1"/>
          </a:solidFill>
          <a:latin typeface="+mn-lt"/>
          <a:ea typeface="+mn-ea"/>
          <a:cs typeface="+mn-cs"/>
        </a:defRPr>
      </a:lvl8pPr>
      <a:lvl9pPr marL="5181082" indent="-304770" algn="l" defTabSz="609539" rtl="0" eaLnBrk="1" latinLnBrk="0" hangingPunct="1">
        <a:spcBef>
          <a:spcPct val="20000"/>
        </a:spcBef>
        <a:buFont typeface="Arial"/>
        <a:buChar char="•"/>
        <a:defRPr sz="266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0953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39" algn="l" defTabSz="60953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078" algn="l" defTabSz="60953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617" algn="l" defTabSz="60953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156" algn="l" defTabSz="60953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695" algn="l" defTabSz="60953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234" algn="l" defTabSz="60953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773" algn="l" defTabSz="60953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312" algn="l" defTabSz="60953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2831732" y="383117"/>
            <a:ext cx="8639109" cy="4318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3600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/>
              <a:t>CLIQUEZ POUR MODIFIER LE STYLE DU TITRE</a:t>
            </a:r>
          </a:p>
        </p:txBody>
      </p:sp>
      <p:sp>
        <p:nvSpPr>
          <p:cNvPr id="1028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609521" y="1412777"/>
            <a:ext cx="10971372" cy="4712857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sp>
        <p:nvSpPr>
          <p:cNvPr id="1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503256" y="6570612"/>
            <a:ext cx="1055980" cy="2873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60953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>
                <a:solidFill>
                  <a:srgbClr val="4E4E4E"/>
                </a:solidFill>
                <a:latin typeface="+mn-lt"/>
              </a:defRPr>
            </a:lvl1pPr>
          </a:lstStyle>
          <a:p>
            <a:fld id="{3DC734A8-2269-3D45-9502-7EEB83BE1B5E}" type="datetimeFigureOut">
              <a:rPr lang="fr-FR" smtClean="0"/>
              <a:pPr/>
              <a:t>07/12/2023</a:t>
            </a:fld>
            <a:endParaRPr lang="fr-FR" dirty="0"/>
          </a:p>
        </p:txBody>
      </p:sp>
      <p:sp>
        <p:nvSpPr>
          <p:cNvPr id="1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559236" y="6570610"/>
            <a:ext cx="6163811" cy="287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67">
                <a:solidFill>
                  <a:srgbClr val="4E4E4E"/>
                </a:solidFill>
                <a:latin typeface="+mn-lt"/>
              </a:defRPr>
            </a:lvl1pPr>
          </a:lstStyle>
          <a:p>
            <a:r>
              <a:rPr lang="fr-FR" dirty="0"/>
              <a:t>PFA/ CSTA14/ GT Validation/ Bibliothèque de Scénarios – Emmanuel ARNOUX</a:t>
            </a:r>
          </a:p>
        </p:txBody>
      </p:sp>
      <p:sp>
        <p:nvSpPr>
          <p:cNvPr id="1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636770" y="6570611"/>
            <a:ext cx="857843" cy="287389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067">
                <a:solidFill>
                  <a:srgbClr val="4E4E4E"/>
                </a:solidFill>
              </a:defRPr>
            </a:lvl1pPr>
          </a:lstStyle>
          <a:p>
            <a:fld id="{7F86108E-6173-CC4E-81D1-D6419E4934EE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8" name="Image 7" descr="A.png"/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6559" y="5338504"/>
            <a:ext cx="1578504" cy="1546881"/>
          </a:xfrm>
          <a:prstGeom prst="rect">
            <a:avLst/>
          </a:prstGeom>
        </p:spPr>
      </p:pic>
      <p:cxnSp>
        <p:nvCxnSpPr>
          <p:cNvPr id="10" name="Connecteur droit 9"/>
          <p:cNvCxnSpPr/>
          <p:nvPr userDrawn="1"/>
        </p:nvCxnSpPr>
        <p:spPr>
          <a:xfrm>
            <a:off x="609521" y="1220755"/>
            <a:ext cx="10971372" cy="0"/>
          </a:xfrm>
          <a:prstGeom prst="line">
            <a:avLst/>
          </a:prstGeom>
          <a:ln w="3175">
            <a:solidFill>
              <a:srgbClr val="31278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4529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772" r:id="rId1"/>
    <p:sldLayoutId id="2147484773" r:id="rId2"/>
    <p:sldLayoutId id="2147484774" r:id="rId3"/>
    <p:sldLayoutId id="2147484775" r:id="rId4"/>
    <p:sldLayoutId id="2147484776" r:id="rId5"/>
    <p:sldLayoutId id="2147484777" r:id="rId6"/>
    <p:sldLayoutId id="2147484778" r:id="rId7"/>
    <p:sldLayoutId id="2147484779" r:id="rId8"/>
    <p:sldLayoutId id="2147484780" r:id="rId9"/>
    <p:sldLayoutId id="2147484781" r:id="rId10"/>
    <p:sldLayoutId id="2147484782" r:id="rId11"/>
  </p:sldLayoutIdLst>
  <p:hf hdr="0" ftr="0" dt="0"/>
  <p:txStyles>
    <p:titleStyle>
      <a:lvl1pPr algn="r" defTabSz="609539" rtl="0" eaLnBrk="1" fontAlgn="base" hangingPunct="1">
        <a:spcBef>
          <a:spcPct val="0"/>
        </a:spcBef>
        <a:spcAft>
          <a:spcPct val="0"/>
        </a:spcAft>
        <a:defRPr sz="2666" b="1" kern="1200">
          <a:solidFill>
            <a:schemeClr val="bg1"/>
          </a:solidFill>
          <a:latin typeface="+mj-lt"/>
          <a:ea typeface="ＭＳ Ｐゴシック" panose="020B0600070205080204" pitchFamily="34" charset="-128"/>
          <a:cs typeface="ＭＳ Ｐゴシック" charset="0"/>
        </a:defRPr>
      </a:lvl1pPr>
      <a:lvl2pPr algn="r" defTabSz="609539" rtl="0" eaLnBrk="1" fontAlgn="base" hangingPunct="1">
        <a:spcBef>
          <a:spcPct val="0"/>
        </a:spcBef>
        <a:spcAft>
          <a:spcPct val="0"/>
        </a:spcAft>
        <a:defRPr sz="2666" b="1">
          <a:solidFill>
            <a:schemeClr val="bg1"/>
          </a:solidFill>
          <a:latin typeface="Calibri" charset="0"/>
          <a:ea typeface="ＭＳ Ｐゴシック" panose="020B0600070205080204" pitchFamily="34" charset="-128"/>
          <a:cs typeface="ＭＳ Ｐゴシック" charset="0"/>
        </a:defRPr>
      </a:lvl2pPr>
      <a:lvl3pPr algn="r" defTabSz="609539" rtl="0" eaLnBrk="1" fontAlgn="base" hangingPunct="1">
        <a:spcBef>
          <a:spcPct val="0"/>
        </a:spcBef>
        <a:spcAft>
          <a:spcPct val="0"/>
        </a:spcAft>
        <a:defRPr sz="2666" b="1">
          <a:solidFill>
            <a:schemeClr val="bg1"/>
          </a:solidFill>
          <a:latin typeface="Calibri" charset="0"/>
          <a:ea typeface="ＭＳ Ｐゴシック" panose="020B0600070205080204" pitchFamily="34" charset="-128"/>
          <a:cs typeface="ＭＳ Ｐゴシック" charset="0"/>
        </a:defRPr>
      </a:lvl3pPr>
      <a:lvl4pPr algn="r" defTabSz="609539" rtl="0" eaLnBrk="1" fontAlgn="base" hangingPunct="1">
        <a:spcBef>
          <a:spcPct val="0"/>
        </a:spcBef>
        <a:spcAft>
          <a:spcPct val="0"/>
        </a:spcAft>
        <a:defRPr sz="2666" b="1">
          <a:solidFill>
            <a:schemeClr val="bg1"/>
          </a:solidFill>
          <a:latin typeface="Calibri" charset="0"/>
          <a:ea typeface="ＭＳ Ｐゴシック" panose="020B0600070205080204" pitchFamily="34" charset="-128"/>
          <a:cs typeface="ＭＳ Ｐゴシック" charset="0"/>
        </a:defRPr>
      </a:lvl4pPr>
      <a:lvl5pPr algn="r" defTabSz="609539" rtl="0" eaLnBrk="1" fontAlgn="base" hangingPunct="1">
        <a:spcBef>
          <a:spcPct val="0"/>
        </a:spcBef>
        <a:spcAft>
          <a:spcPct val="0"/>
        </a:spcAft>
        <a:defRPr sz="2666" b="1">
          <a:solidFill>
            <a:schemeClr val="bg1"/>
          </a:solidFill>
          <a:latin typeface="Calibri" charset="0"/>
          <a:ea typeface="ＭＳ Ｐゴシック" panose="020B0600070205080204" pitchFamily="34" charset="-128"/>
          <a:cs typeface="ＭＳ Ｐゴシック" charset="0"/>
        </a:defRPr>
      </a:lvl5pPr>
      <a:lvl6pPr marL="609539" algn="r" defTabSz="609539" rtl="0" eaLnBrk="1" fontAlgn="base" hangingPunct="1">
        <a:spcBef>
          <a:spcPct val="0"/>
        </a:spcBef>
        <a:spcAft>
          <a:spcPct val="0"/>
        </a:spcAft>
        <a:defRPr sz="2933">
          <a:solidFill>
            <a:schemeClr val="tx2"/>
          </a:solidFill>
          <a:latin typeface="Calibri" charset="0"/>
          <a:ea typeface="ＭＳ Ｐゴシック" charset="0"/>
          <a:cs typeface="ＭＳ Ｐゴシック" charset="0"/>
        </a:defRPr>
      </a:lvl6pPr>
      <a:lvl7pPr marL="1219078" algn="r" defTabSz="609539" rtl="0" eaLnBrk="1" fontAlgn="base" hangingPunct="1">
        <a:spcBef>
          <a:spcPct val="0"/>
        </a:spcBef>
        <a:spcAft>
          <a:spcPct val="0"/>
        </a:spcAft>
        <a:defRPr sz="2933">
          <a:solidFill>
            <a:schemeClr val="tx2"/>
          </a:solidFill>
          <a:latin typeface="Calibri" charset="0"/>
          <a:ea typeface="ＭＳ Ｐゴシック" charset="0"/>
          <a:cs typeface="ＭＳ Ｐゴシック" charset="0"/>
        </a:defRPr>
      </a:lvl7pPr>
      <a:lvl8pPr marL="1828617" algn="r" defTabSz="609539" rtl="0" eaLnBrk="1" fontAlgn="base" hangingPunct="1">
        <a:spcBef>
          <a:spcPct val="0"/>
        </a:spcBef>
        <a:spcAft>
          <a:spcPct val="0"/>
        </a:spcAft>
        <a:defRPr sz="2933">
          <a:solidFill>
            <a:schemeClr val="tx2"/>
          </a:solidFill>
          <a:latin typeface="Calibri" charset="0"/>
          <a:ea typeface="ＭＳ Ｐゴシック" charset="0"/>
          <a:cs typeface="ＭＳ Ｐゴシック" charset="0"/>
        </a:defRPr>
      </a:lvl8pPr>
      <a:lvl9pPr marL="2438156" algn="r" defTabSz="609539" rtl="0" eaLnBrk="1" fontAlgn="base" hangingPunct="1">
        <a:spcBef>
          <a:spcPct val="0"/>
        </a:spcBef>
        <a:spcAft>
          <a:spcPct val="0"/>
        </a:spcAft>
        <a:defRPr sz="2933">
          <a:solidFill>
            <a:schemeClr val="tx2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457154" indent="-457154" algn="l" defTabSz="609539" rtl="0" eaLnBrk="1" fontAlgn="base" hangingPunct="1">
        <a:spcBef>
          <a:spcPct val="20000"/>
        </a:spcBef>
        <a:spcAft>
          <a:spcPct val="0"/>
        </a:spcAft>
        <a:buClr>
          <a:srgbClr val="F15A24"/>
        </a:buClr>
        <a:buSzPct val="100000"/>
        <a:buFont typeface="Wingdings" charset="2"/>
        <a:buChar char="§"/>
        <a:defRPr sz="2933" b="1" kern="1200">
          <a:solidFill>
            <a:schemeClr val="tx1"/>
          </a:solidFill>
          <a:latin typeface="Garamond" panose="02020404030301010803" pitchFamily="18" charset="0"/>
          <a:ea typeface="ＭＳ Ｐゴシック" panose="020B0600070205080204" pitchFamily="34" charset="-128"/>
          <a:cs typeface="Garamond" panose="02020404030301010803" pitchFamily="18" charset="0"/>
        </a:defRPr>
      </a:lvl1pPr>
      <a:lvl2pPr marL="990501" indent="-380962" algn="l" defTabSz="609539" rtl="0" eaLnBrk="1" fontAlgn="base" hangingPunct="1">
        <a:spcBef>
          <a:spcPct val="20000"/>
        </a:spcBef>
        <a:spcAft>
          <a:spcPct val="0"/>
        </a:spcAft>
        <a:buClr>
          <a:srgbClr val="FF0000"/>
        </a:buClr>
        <a:buSzPct val="80000"/>
        <a:buFont typeface="Arial"/>
        <a:buChar char="•"/>
        <a:defRPr kern="1200">
          <a:solidFill>
            <a:srgbClr val="5D6E75"/>
          </a:solidFill>
          <a:latin typeface="Garamond" panose="02020404030301010803" pitchFamily="18" charset="0"/>
          <a:ea typeface="ＭＳ Ｐゴシック" panose="020B0600070205080204" pitchFamily="34" charset="-128"/>
          <a:cs typeface="+mn-cs"/>
        </a:defRPr>
      </a:lvl2pPr>
      <a:lvl3pPr marL="1523848" indent="-304770" algn="l" defTabSz="609539" rtl="0" eaLnBrk="1" fontAlgn="base" hangingPunct="1">
        <a:spcBef>
          <a:spcPct val="20000"/>
        </a:spcBef>
        <a:spcAft>
          <a:spcPct val="0"/>
        </a:spcAft>
        <a:buClr>
          <a:srgbClr val="FF0000"/>
        </a:buClr>
        <a:buSzPct val="60000"/>
        <a:buFont typeface="Courier New"/>
        <a:buChar char="o"/>
        <a:defRPr sz="2133" kern="1200">
          <a:solidFill>
            <a:srgbClr val="5D6E75"/>
          </a:solidFill>
          <a:latin typeface="Garamond" panose="02020404030301010803" pitchFamily="18" charset="0"/>
          <a:ea typeface="ＭＳ Ｐゴシック" panose="020B0600070205080204" pitchFamily="34" charset="-128"/>
          <a:cs typeface="+mn-cs"/>
        </a:defRPr>
      </a:lvl3pPr>
      <a:lvl4pPr marL="2133387" indent="-304770" algn="l" defTabSz="609539" rtl="0" eaLnBrk="1" fontAlgn="base" hangingPunct="1">
        <a:spcBef>
          <a:spcPct val="20000"/>
        </a:spcBef>
        <a:spcAft>
          <a:spcPct val="0"/>
        </a:spcAft>
        <a:buClr>
          <a:srgbClr val="FF0000"/>
        </a:buClr>
        <a:buSzPct val="50000"/>
        <a:buFont typeface="Arial" charset="0"/>
        <a:buChar char="•"/>
        <a:defRPr sz="1866" kern="1200">
          <a:solidFill>
            <a:srgbClr val="5D6E75"/>
          </a:solidFill>
          <a:latin typeface="Garamond" panose="02020404030301010803" pitchFamily="18" charset="0"/>
          <a:ea typeface="ＭＳ Ｐゴシック" panose="020B0600070205080204" pitchFamily="34" charset="-128"/>
          <a:cs typeface="+mn-cs"/>
        </a:defRPr>
      </a:lvl4pPr>
      <a:lvl5pPr marL="2742926" indent="-304770" algn="l" defTabSz="609539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666" kern="1200">
          <a:solidFill>
            <a:srgbClr val="5D6E75"/>
          </a:solidFill>
          <a:latin typeface="+mn-lt"/>
          <a:ea typeface="ＭＳ Ｐゴシック" panose="020B0600070205080204" pitchFamily="34" charset="-128"/>
          <a:cs typeface="+mn-cs"/>
        </a:defRPr>
      </a:lvl5pPr>
      <a:lvl6pPr marL="3352465" indent="-304770" algn="l" defTabSz="609539" rtl="0" eaLnBrk="1" latinLnBrk="0" hangingPunct="1">
        <a:spcBef>
          <a:spcPct val="20000"/>
        </a:spcBef>
        <a:buFont typeface="Arial"/>
        <a:buChar char="•"/>
        <a:defRPr sz="2666" kern="1200">
          <a:solidFill>
            <a:schemeClr val="tx1"/>
          </a:solidFill>
          <a:latin typeface="+mn-lt"/>
          <a:ea typeface="+mn-ea"/>
          <a:cs typeface="+mn-cs"/>
        </a:defRPr>
      </a:lvl6pPr>
      <a:lvl7pPr marL="3962004" indent="-304770" algn="l" defTabSz="609539" rtl="0" eaLnBrk="1" latinLnBrk="0" hangingPunct="1">
        <a:spcBef>
          <a:spcPct val="20000"/>
        </a:spcBef>
        <a:buFont typeface="Arial"/>
        <a:buChar char="•"/>
        <a:defRPr sz="2666" kern="1200">
          <a:solidFill>
            <a:schemeClr val="tx1"/>
          </a:solidFill>
          <a:latin typeface="+mn-lt"/>
          <a:ea typeface="+mn-ea"/>
          <a:cs typeface="+mn-cs"/>
        </a:defRPr>
      </a:lvl7pPr>
      <a:lvl8pPr marL="4571543" indent="-304770" algn="l" defTabSz="609539" rtl="0" eaLnBrk="1" latinLnBrk="0" hangingPunct="1">
        <a:spcBef>
          <a:spcPct val="20000"/>
        </a:spcBef>
        <a:buFont typeface="Arial"/>
        <a:buChar char="•"/>
        <a:defRPr sz="2666" kern="1200">
          <a:solidFill>
            <a:schemeClr val="tx1"/>
          </a:solidFill>
          <a:latin typeface="+mn-lt"/>
          <a:ea typeface="+mn-ea"/>
          <a:cs typeface="+mn-cs"/>
        </a:defRPr>
      </a:lvl8pPr>
      <a:lvl9pPr marL="5181082" indent="-304770" algn="l" defTabSz="609539" rtl="0" eaLnBrk="1" latinLnBrk="0" hangingPunct="1">
        <a:spcBef>
          <a:spcPct val="20000"/>
        </a:spcBef>
        <a:buFont typeface="Arial"/>
        <a:buChar char="•"/>
        <a:defRPr sz="266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0953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39" algn="l" defTabSz="60953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078" algn="l" defTabSz="60953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617" algn="l" defTabSz="60953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156" algn="l" defTabSz="60953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695" algn="l" defTabSz="60953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234" algn="l" defTabSz="60953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773" algn="l" defTabSz="60953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312" algn="l" defTabSz="60953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gif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16.png"/><Relationship Id="rId5" Type="http://schemas.openxmlformats.org/officeDocument/2006/relationships/image" Target="../media/image15.jpg"/><Relationship Id="rId10" Type="http://schemas.openxmlformats.org/officeDocument/2006/relationships/image" Target="../media/image20.pn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slideLayout" Target="../slideLayouts/slideLayout9.xml"/><Relationship Id="rId7" Type="http://schemas.openxmlformats.org/officeDocument/2006/relationships/image" Target="../media/image23.png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6" Type="http://schemas.openxmlformats.org/officeDocument/2006/relationships/image" Target="../media/image22.emf"/><Relationship Id="rId11" Type="http://schemas.openxmlformats.org/officeDocument/2006/relationships/image" Target="../media/image6.png"/><Relationship Id="rId5" Type="http://schemas.openxmlformats.org/officeDocument/2006/relationships/oleObject" Target="../embeddings/oleObject13.bin"/><Relationship Id="rId10" Type="http://schemas.openxmlformats.org/officeDocument/2006/relationships/image" Target="../media/image26.png"/><Relationship Id="rId4" Type="http://schemas.openxmlformats.org/officeDocument/2006/relationships/image" Target="../media/image21.jpeg"/><Relationship Id="rId9" Type="http://schemas.openxmlformats.org/officeDocument/2006/relationships/image" Target="../media/image2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4.jpeg"/><Relationship Id="rId7" Type="http://schemas.openxmlformats.org/officeDocument/2006/relationships/image" Target="../media/image38.png"/><Relationship Id="rId12" Type="http://schemas.openxmlformats.org/officeDocument/2006/relationships/image" Target="../media/image6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11" Type="http://schemas.openxmlformats.org/officeDocument/2006/relationships/image" Target="../media/image12.png"/><Relationship Id="rId5" Type="http://schemas.openxmlformats.org/officeDocument/2006/relationships/image" Target="../media/image36.jpeg"/><Relationship Id="rId10" Type="http://schemas.openxmlformats.org/officeDocument/2006/relationships/image" Target="../media/image41.png"/><Relationship Id="rId4" Type="http://schemas.openxmlformats.org/officeDocument/2006/relationships/image" Target="../media/image35.png"/><Relationship Id="rId9" Type="http://schemas.openxmlformats.org/officeDocument/2006/relationships/image" Target="../media/image4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45.xml"/><Relationship Id="rId7" Type="http://schemas.openxmlformats.org/officeDocument/2006/relationships/image" Target="../media/image2.emf"/><Relationship Id="rId2" Type="http://schemas.openxmlformats.org/officeDocument/2006/relationships/tags" Target="../tags/tag44.xml"/><Relationship Id="rId1" Type="http://schemas.openxmlformats.org/officeDocument/2006/relationships/tags" Target="../tags/tag43.xml"/><Relationship Id="rId6" Type="http://schemas.openxmlformats.org/officeDocument/2006/relationships/oleObject" Target="../embeddings/oleObject14.bin"/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54" eaLnBrk="0" hangingPunct="0"/>
            <a:fld id="{E0E48C36-60D3-5A43-AA48-41867AFDBEE6}" type="slidenum">
              <a:rPr lang="fr-FR" sz="2400" b="0">
                <a:solidFill>
                  <a:prstClr val="black"/>
                </a:solidFill>
                <a:latin typeface="Arial" charset="0"/>
                <a:ea typeface="ＭＳ Ｐゴシック" charset="0"/>
              </a:rPr>
              <a:pPr defTabSz="457154" eaLnBrk="0" hangingPunct="0"/>
              <a:t>1</a:t>
            </a:fld>
            <a:endParaRPr lang="fr-FR" sz="2400" b="0">
              <a:solidFill>
                <a:prstClr val="black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6272990" y="1712682"/>
            <a:ext cx="5841239" cy="1361897"/>
          </a:xfrm>
        </p:spPr>
        <p:txBody>
          <a:bodyPr>
            <a:noAutofit/>
          </a:bodyPr>
          <a:lstStyle/>
          <a:p>
            <a:r>
              <a:rPr lang="fr-FR" sz="2800" dirty="0"/>
              <a:t>FRENCH WORKING group </a:t>
            </a:r>
            <a:br>
              <a:rPr lang="fr-FR" sz="2800" dirty="0"/>
            </a:br>
            <a:r>
              <a:rPr lang="fr-FR" sz="2800" dirty="0"/>
              <a:t>SAFETY for AD </a:t>
            </a:r>
            <a:br>
              <a:rPr lang="fr-FR" sz="2800" dirty="0"/>
            </a:br>
            <a:br>
              <a:rPr lang="fr-FR" sz="2800" dirty="0">
                <a:solidFill>
                  <a:schemeClr val="bg2"/>
                </a:solidFill>
              </a:rPr>
            </a:br>
            <a:endParaRPr lang="en-US" sz="2800" dirty="0">
              <a:solidFill>
                <a:schemeClr val="bg2"/>
              </a:solidFill>
            </a:endParaRPr>
          </a:p>
        </p:txBody>
      </p:sp>
      <p:pic>
        <p:nvPicPr>
          <p:cNvPr id="6" name="Image 5" descr="PFA_PPT_V1.png">
            <a:extLst>
              <a:ext uri="{FF2B5EF4-FFF2-40B4-BE49-F238E27FC236}">
                <a16:creationId xmlns:a16="http://schemas.microsoft.com/office/drawing/2014/main" id="{26A9A155-263A-460F-883F-5FF4B96D518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1094" y="4176952"/>
            <a:ext cx="1028961" cy="959982"/>
          </a:xfrm>
          <a:prstGeom prst="rect">
            <a:avLst/>
          </a:prstGeom>
        </p:spPr>
      </p:pic>
      <p:sp>
        <p:nvSpPr>
          <p:cNvPr id="7" name="Title 3">
            <a:extLst>
              <a:ext uri="{FF2B5EF4-FFF2-40B4-BE49-F238E27FC236}">
                <a16:creationId xmlns:a16="http://schemas.microsoft.com/office/drawing/2014/main" id="{73FC3660-55CF-4A3B-9F74-4DA90A9850AC}"/>
              </a:ext>
            </a:extLst>
          </p:cNvPr>
          <p:cNvSpPr txBox="1">
            <a:spLocks/>
          </p:cNvSpPr>
          <p:nvPr/>
        </p:nvSpPr>
        <p:spPr bwMode="auto">
          <a:xfrm>
            <a:off x="-4710" y="-40545"/>
            <a:ext cx="12195650" cy="6992471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60952" rIns="47994" bIns="60952" numCol="1" anchor="t" anchorCtr="0" compatLnSpc="1">
            <a:prstTxWarp prst="textNoShape">
              <a:avLst/>
            </a:prstTxWarp>
            <a:normAutofit fontScale="85000" lnSpcReduction="20000"/>
          </a:bodyPr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4000" b="1" kern="1200" cap="all">
                <a:solidFill>
                  <a:schemeClr val="bg1"/>
                </a:solidFill>
                <a:latin typeface="+mj-lt"/>
                <a:ea typeface="ＭＳ Ｐゴシック" panose="020B0600070205080204" pitchFamily="34" charset="-128"/>
                <a:cs typeface="ＭＳ Ｐゴシック" charset="0"/>
              </a:defRPr>
            </a:lvl1pPr>
            <a:lvl2pPr algn="r" defTabSz="457200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Calibri" charset="0"/>
                <a:ea typeface="ＭＳ Ｐゴシック" panose="020B0600070205080204" pitchFamily="34" charset="-128"/>
                <a:cs typeface="ＭＳ Ｐゴシック" charset="0"/>
              </a:defRPr>
            </a:lvl2pPr>
            <a:lvl3pPr algn="r" defTabSz="457200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Calibri" charset="0"/>
                <a:ea typeface="ＭＳ Ｐゴシック" panose="020B0600070205080204" pitchFamily="34" charset="-128"/>
                <a:cs typeface="ＭＳ Ｐゴシック" charset="0"/>
              </a:defRPr>
            </a:lvl3pPr>
            <a:lvl4pPr algn="r" defTabSz="457200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Calibri" charset="0"/>
                <a:ea typeface="ＭＳ Ｐゴシック" panose="020B0600070205080204" pitchFamily="34" charset="-128"/>
                <a:cs typeface="ＭＳ Ｐゴシック" charset="0"/>
              </a:defRPr>
            </a:lvl4pPr>
            <a:lvl5pPr algn="r" defTabSz="457200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Calibri" charset="0"/>
                <a:ea typeface="ＭＳ Ｐゴシック" panose="020B0600070205080204" pitchFamily="34" charset="-128"/>
                <a:cs typeface="ＭＳ Ｐゴシック" charset="0"/>
              </a:defRPr>
            </a:lvl5pPr>
            <a:lvl6pPr marL="457200" algn="r" defTabSz="457200" rtl="0" eaLnBrk="1" fontAlgn="base" hangingPunct="1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2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r" defTabSz="457200" rtl="0" eaLnBrk="1" fontAlgn="base" hangingPunct="1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2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r" defTabSz="457200" rtl="0" eaLnBrk="1" fontAlgn="base" hangingPunct="1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2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r" defTabSz="457200" rtl="0" eaLnBrk="1" fontAlgn="base" hangingPunct="1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2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defTabSz="609539"/>
            <a:endParaRPr lang="en-US" sz="3600" dirty="0">
              <a:solidFill>
                <a:srgbClr val="000000"/>
              </a:solidFill>
              <a:latin typeface="Garamond"/>
              <a:ea typeface="ＭＳ Ｐゴシック"/>
            </a:endParaRPr>
          </a:p>
          <a:p>
            <a:pPr defTabSz="609539"/>
            <a:endParaRPr lang="en-US" sz="3600" dirty="0">
              <a:solidFill>
                <a:srgbClr val="000000"/>
              </a:solidFill>
              <a:latin typeface="Garamond"/>
              <a:ea typeface="ＭＳ Ｐゴシック"/>
            </a:endParaRPr>
          </a:p>
          <a:p>
            <a:pPr defTabSz="609539"/>
            <a:endParaRPr lang="en-US" sz="3600" dirty="0">
              <a:solidFill>
                <a:srgbClr val="000000"/>
              </a:solidFill>
              <a:latin typeface="Garamond"/>
              <a:ea typeface="ＭＳ Ｐゴシック"/>
            </a:endParaRPr>
          </a:p>
          <a:p>
            <a:pPr defTabSz="609539"/>
            <a:endParaRPr lang="en-US" sz="3600" dirty="0">
              <a:solidFill>
                <a:srgbClr val="000000"/>
              </a:solidFill>
              <a:latin typeface="Garamond"/>
              <a:ea typeface="ＭＳ Ｐゴシック"/>
            </a:endParaRPr>
          </a:p>
          <a:p>
            <a:pPr algn="ctr" defTabSz="609539"/>
            <a:endParaRPr lang="en-US" sz="4200" dirty="0">
              <a:solidFill>
                <a:srgbClr val="000000"/>
              </a:solidFill>
              <a:latin typeface="Garamond"/>
              <a:ea typeface="ＭＳ Ｐゴシック"/>
            </a:endParaRPr>
          </a:p>
          <a:p>
            <a:pPr algn="ctr" defTabSz="609539"/>
            <a:endParaRPr lang="en-US" sz="4200" dirty="0">
              <a:solidFill>
                <a:srgbClr val="000000"/>
              </a:solidFill>
              <a:latin typeface="Garamond"/>
              <a:ea typeface="ＭＳ Ｐゴシック"/>
            </a:endParaRPr>
          </a:p>
          <a:p>
            <a:pPr algn="ctr" defTabSz="609539"/>
            <a:endParaRPr lang="en-US" sz="4200" dirty="0">
              <a:solidFill>
                <a:srgbClr val="000000"/>
              </a:solidFill>
              <a:latin typeface="Garamond"/>
              <a:ea typeface="ＭＳ Ｐゴシック"/>
            </a:endParaRPr>
          </a:p>
          <a:p>
            <a:pPr algn="ctr" defTabSz="609539"/>
            <a:endParaRPr lang="en-US" sz="4200" dirty="0">
              <a:solidFill>
                <a:srgbClr val="000000"/>
              </a:solidFill>
              <a:latin typeface="Garamond"/>
              <a:ea typeface="ＭＳ Ｐゴシック"/>
            </a:endParaRPr>
          </a:p>
          <a:p>
            <a:pPr algn="ctr" defTabSz="609539"/>
            <a:r>
              <a:rPr lang="en-US" sz="3900" dirty="0">
                <a:solidFill>
                  <a:srgbClr val="000000"/>
                </a:solidFill>
                <a:latin typeface="Calibri"/>
                <a:ea typeface="ＭＳ Ｐゴシック"/>
              </a:rPr>
              <a:t>SCENARIOS BASED DESIGN, </a:t>
            </a:r>
            <a:endParaRPr lang="en-US" sz="3900" dirty="0">
              <a:solidFill>
                <a:srgbClr val="FFFFFF"/>
              </a:solidFill>
              <a:latin typeface="Calibri"/>
              <a:ea typeface="ＭＳ Ｐゴシック"/>
            </a:endParaRPr>
          </a:p>
          <a:p>
            <a:pPr algn="ctr" defTabSz="609539"/>
            <a:r>
              <a:rPr lang="en-US" sz="3900" dirty="0">
                <a:solidFill>
                  <a:srgbClr val="000000"/>
                </a:solidFill>
                <a:latin typeface="Calibri"/>
                <a:ea typeface="ＭＳ Ｐゴシック"/>
              </a:rPr>
              <a:t>VALIDATION AND HOMOLOGATION</a:t>
            </a:r>
            <a:endParaRPr lang="en-US" sz="3900" dirty="0">
              <a:latin typeface="Calibri"/>
              <a:ea typeface="ＭＳ Ｐゴシック"/>
            </a:endParaRPr>
          </a:p>
          <a:p>
            <a:pPr algn="ctr" defTabSz="609539"/>
            <a:r>
              <a:rPr lang="en-US" sz="3900" dirty="0">
                <a:solidFill>
                  <a:srgbClr val="000000"/>
                </a:solidFill>
                <a:latin typeface="Calibri"/>
                <a:ea typeface="ＭＳ Ｐゴシック"/>
              </a:rPr>
              <a:t>French VIEWS </a:t>
            </a:r>
            <a:endParaRPr lang="en-US" sz="3900" dirty="0">
              <a:solidFill>
                <a:srgbClr val="000000"/>
              </a:solidFill>
              <a:latin typeface="Calibri"/>
            </a:endParaRPr>
          </a:p>
          <a:p>
            <a:pPr defTabSz="609539"/>
            <a:endParaRPr lang="en-US" sz="2600" dirty="0">
              <a:solidFill>
                <a:srgbClr val="000000"/>
              </a:solidFill>
              <a:latin typeface="Garamond" panose="02020404030301010803" pitchFamily="18" charset="0"/>
            </a:endParaRPr>
          </a:p>
          <a:p>
            <a:pPr defTabSz="609539"/>
            <a:endParaRPr lang="en-US" sz="2600" dirty="0">
              <a:solidFill>
                <a:srgbClr val="000000"/>
              </a:solidFill>
              <a:latin typeface="Garamond" panose="02020404030301010803" pitchFamily="18" charset="0"/>
            </a:endParaRPr>
          </a:p>
          <a:p>
            <a:pPr defTabSz="609539"/>
            <a:endParaRPr lang="en-US" sz="2600" dirty="0">
              <a:solidFill>
                <a:srgbClr val="000000"/>
              </a:solidFill>
              <a:latin typeface="Garamond" panose="02020404030301010803" pitchFamily="18" charset="0"/>
            </a:endParaRPr>
          </a:p>
          <a:p>
            <a:pPr defTabSz="609539"/>
            <a:endParaRPr lang="en-US" sz="2600" dirty="0">
              <a:solidFill>
                <a:srgbClr val="000000"/>
              </a:solidFill>
              <a:latin typeface="Calibri"/>
            </a:endParaRPr>
          </a:p>
          <a:p>
            <a:pPr defTabSz="609539"/>
            <a:r>
              <a:rPr lang="en-US" sz="2600" dirty="0">
                <a:solidFill>
                  <a:srgbClr val="000000"/>
                </a:solidFill>
                <a:latin typeface="Calibri"/>
                <a:ea typeface="ＭＳ Ｐゴシック"/>
              </a:rPr>
              <a:t>   BY :</a:t>
            </a:r>
          </a:p>
          <a:p>
            <a:pPr defTabSz="609539"/>
            <a:r>
              <a:rPr lang="en-US" sz="2600" dirty="0">
                <a:solidFill>
                  <a:srgbClr val="000000"/>
                </a:solidFill>
                <a:latin typeface="Calibri"/>
                <a:ea typeface="ＭＳ Ｐゴシック"/>
              </a:rPr>
              <a:t>     </a:t>
            </a:r>
            <a:r>
              <a:rPr lang="en-US" sz="2600" dirty="0" err="1">
                <a:solidFill>
                  <a:srgbClr val="000000"/>
                </a:solidFill>
                <a:latin typeface="Calibri"/>
                <a:ea typeface="ＭＳ Ｐゴシック"/>
              </a:rPr>
              <a:t>S.Geronimi</a:t>
            </a:r>
            <a:r>
              <a:rPr lang="en-US" sz="2600" dirty="0">
                <a:solidFill>
                  <a:srgbClr val="000000"/>
                </a:solidFill>
                <a:latin typeface="Calibri"/>
                <a:ea typeface="ＭＳ Ｐゴシック"/>
              </a:rPr>
              <a:t> &amp; </a:t>
            </a:r>
            <a:r>
              <a:rPr lang="en-US" sz="2600" dirty="0" err="1">
                <a:solidFill>
                  <a:srgbClr val="000000"/>
                </a:solidFill>
                <a:latin typeface="Calibri"/>
                <a:ea typeface="ＭＳ Ｐゴシック"/>
              </a:rPr>
              <a:t>E.Arnoux</a:t>
            </a:r>
            <a:r>
              <a:rPr lang="en-US" sz="2600" dirty="0">
                <a:solidFill>
                  <a:srgbClr val="000000"/>
                </a:solidFill>
                <a:latin typeface="Calibri"/>
                <a:ea typeface="ＭＳ Ｐゴシック"/>
              </a:rPr>
              <a:t>, </a:t>
            </a:r>
            <a:r>
              <a:rPr lang="en-US" sz="2600" dirty="0" err="1">
                <a:solidFill>
                  <a:srgbClr val="000000"/>
                </a:solidFill>
                <a:latin typeface="Calibri"/>
                <a:ea typeface="ＭＳ Ｐゴシック"/>
              </a:rPr>
              <a:t>leaderS</a:t>
            </a:r>
            <a:r>
              <a:rPr lang="en-US" sz="2600" dirty="0">
                <a:solidFill>
                  <a:srgbClr val="000000"/>
                </a:solidFill>
                <a:latin typeface="Calibri"/>
                <a:ea typeface="ＭＳ Ｐゴシック"/>
              </a:rPr>
              <a:t> of Safety and Validation PFA WG</a:t>
            </a:r>
            <a:endParaRPr lang="en-US" dirty="0">
              <a:latin typeface="Calibri"/>
            </a:endParaRPr>
          </a:p>
          <a:p>
            <a:pPr defTabSz="609539"/>
            <a:r>
              <a:rPr lang="en-US" sz="2600" dirty="0">
                <a:solidFill>
                  <a:srgbClr val="000000"/>
                </a:solidFill>
                <a:latin typeface="Calibri"/>
                <a:ea typeface="ＭＳ Ｐゴシック"/>
              </a:rPr>
              <a:t>     P.BAZZUCCHI, </a:t>
            </a:r>
            <a:r>
              <a:rPr lang="en-US" sz="2600" dirty="0" err="1">
                <a:solidFill>
                  <a:srgbClr val="000000"/>
                </a:solidFill>
                <a:latin typeface="Calibri"/>
                <a:ea typeface="ＭＳ Ｐゴシック"/>
              </a:rPr>
              <a:t>X.DELAcHE</a:t>
            </a:r>
            <a:r>
              <a:rPr lang="en-US" sz="2600" dirty="0">
                <a:solidFill>
                  <a:srgbClr val="000000"/>
                </a:solidFill>
                <a:latin typeface="Calibri"/>
                <a:ea typeface="ＭＳ Ｐゴシック"/>
              </a:rPr>
              <a:t>, E.LANAUD, France, Ministry of TRANSPORT </a:t>
            </a:r>
            <a:endParaRPr lang="en-US" sz="2600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9" name="Image 8" descr="Une image contenant texte, capture d’écran, logiciel, affichage&#10;&#10;Description générée automatiquement">
            <a:extLst>
              <a:ext uri="{FF2B5EF4-FFF2-40B4-BE49-F238E27FC236}">
                <a16:creationId xmlns:a16="http://schemas.microsoft.com/office/drawing/2014/main" id="{15582E71-985E-2436-5F30-27E21316CED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2130" t="23239" r="73474" b="39789"/>
          <a:stretch/>
        </p:blipFill>
        <p:spPr>
          <a:xfrm>
            <a:off x="434415" y="62405"/>
            <a:ext cx="3589759" cy="2577938"/>
          </a:xfrm>
          <a:prstGeom prst="rect">
            <a:avLst/>
          </a:prstGeom>
        </p:spPr>
      </p:pic>
      <p:pic>
        <p:nvPicPr>
          <p:cNvPr id="10" name="Image 9" descr="Une image contenant texte, Police, logo, Graphique&#10;&#10;Description générée automatiquement">
            <a:extLst>
              <a:ext uri="{FF2B5EF4-FFF2-40B4-BE49-F238E27FC236}">
                <a16:creationId xmlns:a16="http://schemas.microsoft.com/office/drawing/2014/main" id="{7ECE2838-5B12-A6C2-099A-7C13EFD224B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63106" y="634285"/>
            <a:ext cx="3415108" cy="868356"/>
          </a:xfrm>
          <a:prstGeom prst="rect">
            <a:avLst/>
          </a:prstGeom>
        </p:spPr>
      </p:pic>
      <p:sp>
        <p:nvSpPr>
          <p:cNvPr id="2" name="Espace réservé du numéro de diapositive 4">
            <a:extLst>
              <a:ext uri="{FF2B5EF4-FFF2-40B4-BE49-F238E27FC236}">
                <a16:creationId xmlns:a16="http://schemas.microsoft.com/office/drawing/2014/main" id="{ADCEB802-B939-0E33-D140-15DAE2AB0C4B}"/>
              </a:ext>
            </a:extLst>
          </p:cNvPr>
          <p:cNvSpPr txBox="1">
            <a:spLocks/>
          </p:cNvSpPr>
          <p:nvPr/>
        </p:nvSpPr>
        <p:spPr>
          <a:xfrm>
            <a:off x="10894489" y="6404556"/>
            <a:ext cx="816534" cy="522540"/>
          </a:xfrm>
          <a:prstGeom prst="rect">
            <a:avLst/>
          </a:prstGeom>
        </p:spPr>
        <p:txBody>
          <a:bodyPr vert="horz" lIns="91416" tIns="45709" rIns="91416" bIns="45709" rtlCol="0" anchor="ctr"/>
          <a:lstStyle>
            <a:defPPr>
              <a:defRPr lang="fr-FR"/>
            </a:defPPr>
            <a:lvl1pPr marL="0" algn="ctr" defTabSz="914400" rtl="0" eaLnBrk="1" latinLnBrk="0" hangingPunct="1">
              <a:defRPr sz="1000" kern="1200">
                <a:solidFill>
                  <a:srgbClr val="24195D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8957"/>
            <a:fld id="{E9CA133D-D898-4320-8092-994B576CEF83}" type="slidenum">
              <a:rPr lang="fr-FR" sz="1866" b="0">
                <a:latin typeface="Garamond" panose="02020404030301010803" pitchFamily="18" charset="0"/>
              </a:rPr>
              <a:pPr defTabSz="1218957"/>
              <a:t>1</a:t>
            </a:fld>
            <a:endParaRPr lang="fr-FR" sz="1866" b="0" dirty="0">
              <a:latin typeface="Garamond" panose="02020404030301010803" pitchFamily="18" charset="0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9B654ED-4A65-BFBA-6AFE-99099A77F1B0}"/>
              </a:ext>
            </a:extLst>
          </p:cNvPr>
          <p:cNvSpPr txBox="1"/>
          <p:nvPr/>
        </p:nvSpPr>
        <p:spPr bwMode="auto">
          <a:xfrm>
            <a:off x="9849394" y="131856"/>
            <a:ext cx="951700" cy="292388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36000" bIns="45720" numCol="1" rtlCol="0" anchor="b" anchorCtr="0" compatLnSpc="1">
            <a:prstTxWarp prst="textNoShape">
              <a:avLst/>
            </a:prstTxWarp>
            <a:spAutoFit/>
          </a:bodyPr>
          <a:lstStyle/>
          <a:p>
            <a:r>
              <a:rPr kumimoji="1" lang="en-US" altLang="ja-JP" dirty="0"/>
              <a:t>VMAD-34-09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29247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54" eaLnBrk="0" hangingPunct="0"/>
            <a:fld id="{E0E48C36-60D3-5A43-AA48-41867AFDBEE6}" type="slidenum">
              <a:rPr lang="fr-FR" sz="2400" b="0">
                <a:solidFill>
                  <a:prstClr val="black"/>
                </a:solidFill>
                <a:latin typeface="Arial" charset="0"/>
                <a:ea typeface="ＭＳ Ｐゴシック" charset="0"/>
              </a:rPr>
              <a:pPr defTabSz="457154" eaLnBrk="0" hangingPunct="0"/>
              <a:t>10</a:t>
            </a:fld>
            <a:endParaRPr lang="fr-FR" sz="2400" b="0">
              <a:solidFill>
                <a:prstClr val="black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6272990" y="1712682"/>
            <a:ext cx="5841239" cy="1361897"/>
          </a:xfrm>
        </p:spPr>
        <p:txBody>
          <a:bodyPr>
            <a:noAutofit/>
          </a:bodyPr>
          <a:lstStyle/>
          <a:p>
            <a:r>
              <a:rPr lang="fr-FR" sz="2800" dirty="0"/>
              <a:t>FRENCH WORKING group </a:t>
            </a:r>
            <a:br>
              <a:rPr lang="fr-FR" sz="2800" dirty="0"/>
            </a:br>
            <a:r>
              <a:rPr lang="fr-FR" sz="2800" dirty="0"/>
              <a:t>SAFETY for AD </a:t>
            </a:r>
            <a:br>
              <a:rPr lang="fr-FR" sz="2800" dirty="0"/>
            </a:br>
            <a:br>
              <a:rPr lang="fr-FR" sz="2800" dirty="0">
                <a:solidFill>
                  <a:schemeClr val="bg2"/>
                </a:solidFill>
              </a:rPr>
            </a:br>
            <a:endParaRPr lang="en-US" sz="2800" dirty="0">
              <a:solidFill>
                <a:schemeClr val="bg2"/>
              </a:solidFill>
            </a:endParaRPr>
          </a:p>
        </p:txBody>
      </p:sp>
      <p:pic>
        <p:nvPicPr>
          <p:cNvPr id="6" name="Image 5" descr="PFA_PPT_V1.png">
            <a:extLst>
              <a:ext uri="{FF2B5EF4-FFF2-40B4-BE49-F238E27FC236}">
                <a16:creationId xmlns:a16="http://schemas.microsoft.com/office/drawing/2014/main" id="{26A9A155-263A-460F-883F-5FF4B96D518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1094" y="4176952"/>
            <a:ext cx="1028961" cy="959982"/>
          </a:xfrm>
          <a:prstGeom prst="rect">
            <a:avLst/>
          </a:prstGeom>
        </p:spPr>
      </p:pic>
      <p:sp>
        <p:nvSpPr>
          <p:cNvPr id="7" name="Title 3">
            <a:extLst>
              <a:ext uri="{FF2B5EF4-FFF2-40B4-BE49-F238E27FC236}">
                <a16:creationId xmlns:a16="http://schemas.microsoft.com/office/drawing/2014/main" id="{73FC3660-55CF-4A3B-9F74-4DA90A9850AC}"/>
              </a:ext>
            </a:extLst>
          </p:cNvPr>
          <p:cNvSpPr txBox="1">
            <a:spLocks/>
          </p:cNvSpPr>
          <p:nvPr/>
        </p:nvSpPr>
        <p:spPr bwMode="auto">
          <a:xfrm>
            <a:off x="-4710" y="0"/>
            <a:ext cx="12195650" cy="6951926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60952" rIns="47994" bIns="60952" numCol="1" anchor="t" anchorCtr="0" compatLnSpc="1">
            <a:prstTxWarp prst="textNoShape">
              <a:avLst/>
            </a:prstTxWarp>
            <a:normAutofit/>
          </a:bodyPr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4000" b="1" kern="1200" cap="all">
                <a:solidFill>
                  <a:schemeClr val="bg1"/>
                </a:solidFill>
                <a:latin typeface="+mj-lt"/>
                <a:ea typeface="ＭＳ Ｐゴシック" panose="020B0600070205080204" pitchFamily="34" charset="-128"/>
                <a:cs typeface="ＭＳ Ｐゴシック" charset="0"/>
              </a:defRPr>
            </a:lvl1pPr>
            <a:lvl2pPr algn="r" defTabSz="457200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Calibri" charset="0"/>
                <a:ea typeface="ＭＳ Ｐゴシック" panose="020B0600070205080204" pitchFamily="34" charset="-128"/>
                <a:cs typeface="ＭＳ Ｐゴシック" charset="0"/>
              </a:defRPr>
            </a:lvl2pPr>
            <a:lvl3pPr algn="r" defTabSz="457200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Calibri" charset="0"/>
                <a:ea typeface="ＭＳ Ｐゴシック" panose="020B0600070205080204" pitchFamily="34" charset="-128"/>
                <a:cs typeface="ＭＳ Ｐゴシック" charset="0"/>
              </a:defRPr>
            </a:lvl3pPr>
            <a:lvl4pPr algn="r" defTabSz="457200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Calibri" charset="0"/>
                <a:ea typeface="ＭＳ Ｐゴシック" panose="020B0600070205080204" pitchFamily="34" charset="-128"/>
                <a:cs typeface="ＭＳ Ｐゴシック" charset="0"/>
              </a:defRPr>
            </a:lvl4pPr>
            <a:lvl5pPr algn="r" defTabSz="457200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Calibri" charset="0"/>
                <a:ea typeface="ＭＳ Ｐゴシック" panose="020B0600070205080204" pitchFamily="34" charset="-128"/>
                <a:cs typeface="ＭＳ Ｐゴシック" charset="0"/>
              </a:defRPr>
            </a:lvl5pPr>
            <a:lvl6pPr marL="457200" algn="r" defTabSz="457200" rtl="0" eaLnBrk="1" fontAlgn="base" hangingPunct="1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2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r" defTabSz="457200" rtl="0" eaLnBrk="1" fontAlgn="base" hangingPunct="1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2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r" defTabSz="457200" rtl="0" eaLnBrk="1" fontAlgn="base" hangingPunct="1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2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r" defTabSz="457200" rtl="0" eaLnBrk="1" fontAlgn="base" hangingPunct="1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2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defTabSz="609539"/>
            <a:endParaRPr lang="en-US" sz="3600" dirty="0">
              <a:solidFill>
                <a:srgbClr val="000000"/>
              </a:solidFill>
              <a:latin typeface="Garamond"/>
              <a:ea typeface="ＭＳ Ｐゴシック"/>
            </a:endParaRPr>
          </a:p>
          <a:p>
            <a:pPr defTabSz="609539"/>
            <a:endParaRPr lang="en-US" sz="3600" dirty="0">
              <a:solidFill>
                <a:srgbClr val="000000"/>
              </a:solidFill>
              <a:latin typeface="Garamond"/>
              <a:ea typeface="ＭＳ Ｐゴシック"/>
            </a:endParaRPr>
          </a:p>
          <a:p>
            <a:pPr defTabSz="609539"/>
            <a:endParaRPr lang="en-US" sz="3600" dirty="0">
              <a:solidFill>
                <a:srgbClr val="000000"/>
              </a:solidFill>
              <a:latin typeface="Garamond"/>
              <a:ea typeface="ＭＳ Ｐゴシック"/>
            </a:endParaRPr>
          </a:p>
          <a:p>
            <a:pPr defTabSz="609539"/>
            <a:endParaRPr lang="en-US" sz="3600" dirty="0">
              <a:solidFill>
                <a:srgbClr val="000000"/>
              </a:solidFill>
              <a:latin typeface="Garamond"/>
              <a:ea typeface="ＭＳ Ｐゴシック"/>
            </a:endParaRPr>
          </a:p>
          <a:p>
            <a:pPr algn="ctr" defTabSz="609539"/>
            <a:endParaRPr lang="en-US" sz="4200" dirty="0">
              <a:solidFill>
                <a:srgbClr val="000000"/>
              </a:solidFill>
              <a:latin typeface="Garamond"/>
              <a:ea typeface="ＭＳ Ｐゴシック"/>
            </a:endParaRPr>
          </a:p>
          <a:p>
            <a:pPr algn="ctr" defTabSz="609539"/>
            <a:endParaRPr lang="en-US" sz="4200" dirty="0">
              <a:solidFill>
                <a:srgbClr val="000000"/>
              </a:solidFill>
              <a:latin typeface="Garamond"/>
              <a:ea typeface="ＭＳ Ｐゴシック"/>
            </a:endParaRPr>
          </a:p>
          <a:p>
            <a:pPr algn="ctr" defTabSz="609539"/>
            <a:r>
              <a:rPr lang="en-US" sz="3900" dirty="0">
                <a:solidFill>
                  <a:srgbClr val="000000"/>
                </a:solidFill>
                <a:latin typeface="Calibri"/>
                <a:ea typeface="ＭＳ Ｐゴシック"/>
              </a:rPr>
              <a:t>THANK YOU</a:t>
            </a:r>
          </a:p>
          <a:p>
            <a:pPr algn="ctr" defTabSz="609539"/>
            <a:r>
              <a:rPr lang="en-US" sz="3900" dirty="0">
                <a:solidFill>
                  <a:srgbClr val="000000"/>
                </a:solidFill>
                <a:latin typeface="Calibri"/>
                <a:ea typeface="ＭＳ Ｐゴシック"/>
              </a:rPr>
              <a:t>MERCI</a:t>
            </a:r>
            <a:endParaRPr lang="en-US" sz="2600" dirty="0">
              <a:solidFill>
                <a:srgbClr val="000000"/>
              </a:solidFill>
              <a:latin typeface="Garamond" panose="02020404030301010803" pitchFamily="18" charset="0"/>
            </a:endParaRPr>
          </a:p>
          <a:p>
            <a:pPr defTabSz="609539"/>
            <a:endParaRPr lang="en-US" sz="2600" dirty="0">
              <a:solidFill>
                <a:srgbClr val="000000"/>
              </a:solidFill>
              <a:latin typeface="Garamond" panose="02020404030301010803" pitchFamily="18" charset="0"/>
            </a:endParaRPr>
          </a:p>
          <a:p>
            <a:pPr defTabSz="609539"/>
            <a:endParaRPr lang="en-US" sz="2600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9" name="Image 8" descr="Une image contenant texte, capture d’écran, logiciel, affichage&#10;&#10;Description générée automatiquement">
            <a:extLst>
              <a:ext uri="{FF2B5EF4-FFF2-40B4-BE49-F238E27FC236}">
                <a16:creationId xmlns:a16="http://schemas.microsoft.com/office/drawing/2014/main" id="{15582E71-985E-2436-5F30-27E21316CED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2130" t="23239" r="73474" b="39789"/>
          <a:stretch/>
        </p:blipFill>
        <p:spPr>
          <a:xfrm>
            <a:off x="434415" y="62405"/>
            <a:ext cx="3589759" cy="2577938"/>
          </a:xfrm>
          <a:prstGeom prst="rect">
            <a:avLst/>
          </a:prstGeom>
        </p:spPr>
      </p:pic>
      <p:pic>
        <p:nvPicPr>
          <p:cNvPr id="10" name="Image 9" descr="Une image contenant texte, Police, logo, Graphique&#10;&#10;Description générée automatiquement">
            <a:extLst>
              <a:ext uri="{FF2B5EF4-FFF2-40B4-BE49-F238E27FC236}">
                <a16:creationId xmlns:a16="http://schemas.microsoft.com/office/drawing/2014/main" id="{7ECE2838-5B12-A6C2-099A-7C13EFD224B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63106" y="634285"/>
            <a:ext cx="3415108" cy="868356"/>
          </a:xfrm>
          <a:prstGeom prst="rect">
            <a:avLst/>
          </a:prstGeom>
        </p:spPr>
      </p:pic>
      <p:sp>
        <p:nvSpPr>
          <p:cNvPr id="2" name="Espace réservé du numéro de diapositive 4">
            <a:extLst>
              <a:ext uri="{FF2B5EF4-FFF2-40B4-BE49-F238E27FC236}">
                <a16:creationId xmlns:a16="http://schemas.microsoft.com/office/drawing/2014/main" id="{ADCEB802-B939-0E33-D140-15DAE2AB0C4B}"/>
              </a:ext>
            </a:extLst>
          </p:cNvPr>
          <p:cNvSpPr txBox="1">
            <a:spLocks/>
          </p:cNvSpPr>
          <p:nvPr/>
        </p:nvSpPr>
        <p:spPr>
          <a:xfrm>
            <a:off x="10894489" y="6404556"/>
            <a:ext cx="816534" cy="522540"/>
          </a:xfrm>
          <a:prstGeom prst="rect">
            <a:avLst/>
          </a:prstGeom>
        </p:spPr>
        <p:txBody>
          <a:bodyPr vert="horz" lIns="91416" tIns="45709" rIns="91416" bIns="45709" rtlCol="0" anchor="ctr"/>
          <a:lstStyle>
            <a:defPPr>
              <a:defRPr lang="fr-FR"/>
            </a:defPPr>
            <a:lvl1pPr marL="0" algn="ctr" defTabSz="914400" rtl="0" eaLnBrk="1" latinLnBrk="0" hangingPunct="1">
              <a:defRPr sz="1000" kern="1200">
                <a:solidFill>
                  <a:srgbClr val="24195D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8957"/>
            <a:fld id="{E9CA133D-D898-4320-8092-994B576CEF83}" type="slidenum">
              <a:rPr lang="fr-FR" sz="1866" b="0">
                <a:latin typeface="Garamond" panose="02020404030301010803" pitchFamily="18" charset="0"/>
              </a:rPr>
              <a:pPr defTabSz="1218957"/>
              <a:t>10</a:t>
            </a:fld>
            <a:endParaRPr lang="fr-FR" sz="1866" b="0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13051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6D97D64B-798E-41EE-BAF8-547A74C831F0}"/>
              </a:ext>
            </a:extLst>
          </p:cNvPr>
          <p:cNvSpPr txBox="1">
            <a:spLocks noGrp="1"/>
          </p:cNvSpPr>
          <p:nvPr>
            <p:ph type="body" sz="quarter" idx="12"/>
          </p:nvPr>
        </p:nvSpPr>
        <p:spPr>
          <a:xfrm>
            <a:off x="106942" y="1602698"/>
            <a:ext cx="5709193" cy="826786"/>
          </a:xfrm>
        </p:spPr>
        <p:txBody>
          <a:bodyPr/>
          <a:lstStyle/>
          <a:p>
            <a:pPr marL="248049" lvl="2" indent="0" algn="ctr">
              <a:buNone/>
            </a:pPr>
            <a:r>
              <a:rPr lang="en-US" sz="2400" b="1" dirty="0">
                <a:solidFill>
                  <a:srgbClr val="002060"/>
                </a:solidFill>
                <a:latin typeface="Garamond"/>
                <a:ea typeface="ＭＳ Ｐゴシック"/>
              </a:rPr>
              <a:t>LEGACY </a:t>
            </a:r>
            <a:endParaRPr lang="en-US" sz="2400" b="1" dirty="0">
              <a:solidFill>
                <a:srgbClr val="002060"/>
              </a:solidFill>
              <a:latin typeface="Garamond" panose="02020404030301010803" pitchFamily="18" charset="0"/>
            </a:endParaRPr>
          </a:p>
          <a:p>
            <a:pPr marL="248049" lvl="2" indent="0" algn="just">
              <a:buNone/>
            </a:pPr>
            <a:r>
              <a:rPr lang="en-US" sz="2000" dirty="0">
                <a:solidFill>
                  <a:srgbClr val="002060"/>
                </a:solidFill>
                <a:latin typeface="Garamond"/>
                <a:ea typeface="ＭＳ Ｐゴシック"/>
              </a:rPr>
              <a:t>Accumulating real world driving data then recorded data replay for design &amp; validation of SOTIF</a:t>
            </a: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CCCE8396-AFF8-49D2-8A37-1DE81853B8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787" y="467128"/>
            <a:ext cx="11048261" cy="382093"/>
          </a:xfrm>
        </p:spPr>
        <p:txBody>
          <a:bodyPr/>
          <a:lstStyle/>
          <a:p>
            <a:pPr algn="ctr"/>
            <a:r>
              <a:rPr lang="fr-FR" sz="3733" dirty="0">
                <a:solidFill>
                  <a:srgbClr val="002060"/>
                </a:solidFill>
                <a:latin typeface="Garamond" panose="02020404030301010803" pitchFamily="18" charset="0"/>
              </a:rPr>
              <a:t>Design, validation, homologation are </a:t>
            </a:r>
            <a:r>
              <a:rPr lang="fr-FR" sz="3733" dirty="0" err="1">
                <a:solidFill>
                  <a:srgbClr val="002060"/>
                </a:solidFill>
                <a:latin typeface="Garamond" panose="02020404030301010803" pitchFamily="18" charset="0"/>
              </a:rPr>
              <a:t>using</a:t>
            </a:r>
            <a:r>
              <a:rPr lang="fr-FR" sz="3733" dirty="0">
                <a:solidFill>
                  <a:srgbClr val="002060"/>
                </a:solidFill>
                <a:latin typeface="Garamond" panose="02020404030301010803" pitchFamily="18" charset="0"/>
              </a:rPr>
              <a:t> scenarios</a:t>
            </a:r>
          </a:p>
        </p:txBody>
      </p:sp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BA0EB6C7-B180-90F1-92CD-105C573D7816}"/>
              </a:ext>
            </a:extLst>
          </p:cNvPr>
          <p:cNvSpPr txBox="1">
            <a:spLocks/>
          </p:cNvSpPr>
          <p:nvPr/>
        </p:nvSpPr>
        <p:spPr>
          <a:xfrm>
            <a:off x="6124844" y="1663384"/>
            <a:ext cx="5709193" cy="4556485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2000" kern="120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177800" indent="-1778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3"/>
              </a:buClr>
              <a:buFont typeface="Wingdings" panose="05000000000000000000" pitchFamily="2" charset="2"/>
              <a:buChar char="§"/>
              <a:defRPr sz="1800" kern="120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361950" indent="-18415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539750" indent="-1778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5"/>
              </a:buClr>
              <a:buFont typeface="Ubuntu" panose="020B0504030602030204" pitchFamily="34" charset="0"/>
              <a:buChar char="–"/>
              <a:defRPr sz="1400" kern="120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717550" indent="-1778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48049" lvl="2" indent="0" algn="ctr" defTabSz="609539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Pct val="60000"/>
              <a:buNone/>
            </a:pPr>
            <a:r>
              <a:rPr lang="en-GB" sz="2400" dirty="0">
                <a:solidFill>
                  <a:srgbClr val="002060"/>
                </a:solidFill>
                <a:latin typeface="Garamond"/>
                <a:ea typeface="ＭＳ Ｐゴシック"/>
                <a:sym typeface="+mn-lt"/>
              </a:rPr>
              <a:t>SAFETY BY DESIGN</a:t>
            </a:r>
            <a:endParaRPr lang="en-GB" sz="2400" dirty="0">
              <a:solidFill>
                <a:prstClr val="black"/>
              </a:solidFill>
              <a:latin typeface="Garamond"/>
              <a:ea typeface="ＭＳ Ｐゴシック"/>
            </a:endParaRPr>
          </a:p>
          <a:p>
            <a:pPr marL="248049" lvl="2" indent="0" defTabSz="1219078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Tx/>
              <a:buNone/>
            </a:pPr>
            <a:r>
              <a:rPr lang="en-US" sz="2000" b="0" dirty="0">
                <a:solidFill>
                  <a:srgbClr val="002060"/>
                </a:solidFill>
                <a:latin typeface="Garamond"/>
                <a:ea typeface="ＭＳ Ｐゴシック"/>
                <a:sym typeface="+mn-lt"/>
              </a:rPr>
              <a:t>Validation by scenarios representative from real world driving data, data from accidentology &amp; risk analysis</a:t>
            </a:r>
            <a:endParaRPr lang="en-US" sz="2000" b="0" dirty="0">
              <a:solidFill>
                <a:srgbClr val="002060"/>
              </a:solidFill>
              <a:latin typeface="Garamond"/>
              <a:ea typeface="ＭＳ Ｐゴシック"/>
            </a:endParaRPr>
          </a:p>
          <a:p>
            <a:pPr marL="237043" lvl="1" indent="-237043" defTabSz="1219078">
              <a:spcAft>
                <a:spcPts val="800"/>
              </a:spcAft>
              <a:buClr>
                <a:srgbClr val="B50B1B"/>
              </a:buClr>
            </a:pPr>
            <a:endParaRPr lang="en-GB" sz="2133" b="0" dirty="0">
              <a:solidFill>
                <a:prstClr val="black"/>
              </a:solidFill>
              <a:latin typeface="Garamond" panose="02020404030301010803" pitchFamily="18" charset="0"/>
            </a:endParaRPr>
          </a:p>
          <a:p>
            <a:pPr defTabSz="1219078">
              <a:spcAft>
                <a:spcPts val="800"/>
              </a:spcAft>
            </a:pPr>
            <a:endParaRPr lang="en-GB" sz="2400" b="0" dirty="0">
              <a:solidFill>
                <a:prstClr val="black"/>
              </a:solidFill>
              <a:latin typeface="Garamond" panose="02020404030301010803" pitchFamily="18" charset="0"/>
            </a:endParaRPr>
          </a:p>
          <a:p>
            <a:pPr defTabSz="1219078">
              <a:spcAft>
                <a:spcPts val="800"/>
              </a:spcAft>
            </a:pPr>
            <a:endParaRPr lang="en-GB" sz="2400" b="0" dirty="0">
              <a:solidFill>
                <a:prstClr val="black"/>
              </a:solidFill>
              <a:latin typeface="Garamond" panose="02020404030301010803" pitchFamily="18" charset="0"/>
            </a:endParaRP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61A50D9D-E041-72DC-02E4-F300C2C1A2A6}"/>
              </a:ext>
            </a:extLst>
          </p:cNvPr>
          <p:cNvSpPr/>
          <p:nvPr/>
        </p:nvSpPr>
        <p:spPr>
          <a:xfrm>
            <a:off x="544723" y="2985859"/>
            <a:ext cx="5052205" cy="882398"/>
          </a:xfrm>
          <a:prstGeom prst="roundRect">
            <a:avLst/>
          </a:prstGeom>
          <a:solidFill>
            <a:schemeClr val="accent2"/>
          </a:solidFill>
        </p:spPr>
        <p:txBody>
          <a:bodyPr vert="horz" lIns="91428" tIns="0" rIns="35995" bIns="71991" rtlCol="0" anchor="ctr" anchorCtr="0">
            <a:noAutofit/>
          </a:bodyPr>
          <a:lstStyle/>
          <a:p>
            <a:pPr algn="ctr" defTabSz="1219078" eaLnBrk="0" hangingPunct="0">
              <a:spcAft>
                <a:spcPts val="600"/>
              </a:spcAft>
            </a:pPr>
            <a:r>
              <a:rPr lang="fr-FR" sz="2133" dirty="0" err="1">
                <a:solidFill>
                  <a:prstClr val="white"/>
                </a:solidFill>
                <a:latin typeface="Calibri"/>
                <a:ea typeface="ＭＳ Ｐゴシック" charset="0"/>
              </a:rPr>
              <a:t>Mileage</a:t>
            </a:r>
            <a:r>
              <a:rPr lang="fr-FR" sz="2133" dirty="0">
                <a:solidFill>
                  <a:prstClr val="white"/>
                </a:solidFill>
                <a:latin typeface="Calibri"/>
                <a:ea typeface="ＭＳ Ｐゴシック" charset="0"/>
              </a:rPr>
              <a:t> ~  M or B km</a:t>
            </a:r>
          </a:p>
          <a:p>
            <a:pPr algn="ctr" defTabSz="1219078" eaLnBrk="0" hangingPunct="0">
              <a:spcAft>
                <a:spcPts val="600"/>
              </a:spcAft>
            </a:pPr>
            <a:r>
              <a:rPr lang="fr-FR" sz="2133" dirty="0" err="1">
                <a:solidFill>
                  <a:prstClr val="white"/>
                </a:solidFill>
                <a:latin typeface="Calibri"/>
                <a:ea typeface="ＭＳ Ｐゴシック" charset="0"/>
              </a:rPr>
              <a:t>Resimulation</a:t>
            </a:r>
            <a:r>
              <a:rPr lang="fr-FR" sz="2133" dirty="0">
                <a:solidFill>
                  <a:prstClr val="white"/>
                </a:solidFill>
                <a:latin typeface="Calibri"/>
                <a:ea typeface="ＭＳ Ｐゴシック" charset="0"/>
              </a:rPr>
              <a:t>, but no or few Simulation </a:t>
            </a:r>
          </a:p>
        </p:txBody>
      </p:sp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909C4E6F-EC84-EA13-89EC-30CF2E0640B9}"/>
              </a:ext>
            </a:extLst>
          </p:cNvPr>
          <p:cNvSpPr/>
          <p:nvPr/>
        </p:nvSpPr>
        <p:spPr>
          <a:xfrm>
            <a:off x="6335109" y="2993165"/>
            <a:ext cx="5372363" cy="870396"/>
          </a:xfrm>
          <a:prstGeom prst="roundRect">
            <a:avLst/>
          </a:prstGeom>
          <a:solidFill>
            <a:srgbClr val="92D050"/>
          </a:solidFill>
        </p:spPr>
        <p:txBody>
          <a:bodyPr vert="horz" lIns="91428" tIns="0" rIns="35995" bIns="71991" rtlCol="0" anchor="ctr" anchorCtr="0">
            <a:noAutofit/>
          </a:bodyPr>
          <a:lstStyle/>
          <a:p>
            <a:pPr algn="ctr" defTabSz="1219078" eaLnBrk="0" hangingPunct="0">
              <a:spcAft>
                <a:spcPts val="600"/>
              </a:spcAft>
            </a:pPr>
            <a:r>
              <a:rPr lang="fr-FR" sz="2133" dirty="0">
                <a:solidFill>
                  <a:prstClr val="white"/>
                </a:solidFill>
                <a:latin typeface="Calibri"/>
                <a:ea typeface="ＭＳ Ｐゴシック" charset="0"/>
              </a:rPr>
              <a:t>IMPROVED SAFETY </a:t>
            </a:r>
            <a:r>
              <a:rPr lang="fr-FR" sz="2133" b="0" dirty="0" err="1">
                <a:solidFill>
                  <a:prstClr val="white"/>
                </a:solidFill>
                <a:latin typeface="Calibri"/>
                <a:ea typeface="ＭＳ Ｐゴシック" charset="0"/>
              </a:rPr>
              <a:t>using</a:t>
            </a:r>
            <a:r>
              <a:rPr lang="fr-FR" sz="2133" b="0" dirty="0">
                <a:solidFill>
                  <a:prstClr val="white"/>
                </a:solidFill>
                <a:latin typeface="Calibri"/>
                <a:ea typeface="ＭＳ Ｐゴシック" charset="0"/>
              </a:rPr>
              <a:t> RETEX </a:t>
            </a:r>
          </a:p>
          <a:p>
            <a:pPr algn="ctr" defTabSz="1219078" eaLnBrk="0" hangingPunct="0">
              <a:spcAft>
                <a:spcPts val="600"/>
              </a:spcAft>
            </a:pPr>
            <a:r>
              <a:rPr lang="fr-FR" sz="2133" dirty="0">
                <a:solidFill>
                  <a:prstClr val="white"/>
                </a:solidFill>
                <a:latin typeface="Calibri"/>
                <a:ea typeface="ＭＳ Ｐゴシック" charset="0"/>
              </a:rPr>
              <a:t>Simulation &amp; Scenarios as a </a:t>
            </a:r>
            <a:r>
              <a:rPr lang="fr-FR" sz="2133" dirty="0" err="1">
                <a:solidFill>
                  <a:prstClr val="white"/>
                </a:solidFill>
                <a:latin typeface="Calibri"/>
                <a:ea typeface="ＭＳ Ｐゴシック" charset="0"/>
              </a:rPr>
              <a:t>Safety</a:t>
            </a:r>
            <a:r>
              <a:rPr lang="fr-FR" sz="2133" dirty="0">
                <a:solidFill>
                  <a:prstClr val="white"/>
                </a:solidFill>
                <a:latin typeface="Calibri"/>
                <a:ea typeface="ＭＳ Ｐゴシック" charset="0"/>
              </a:rPr>
              <a:t> proof</a:t>
            </a:r>
          </a:p>
        </p:txBody>
      </p:sp>
      <p:sp>
        <p:nvSpPr>
          <p:cNvPr id="13" name="Title1010">
            <a:extLst>
              <a:ext uri="{FF2B5EF4-FFF2-40B4-BE49-F238E27FC236}">
                <a16:creationId xmlns:a16="http://schemas.microsoft.com/office/drawing/2014/main" id="{9B4D41E7-65E1-52A9-302F-3B14937779B7}"/>
              </a:ext>
            </a:extLst>
          </p:cNvPr>
          <p:cNvSpPr txBox="1">
            <a:spLocks/>
          </p:cNvSpPr>
          <p:nvPr/>
        </p:nvSpPr>
        <p:spPr>
          <a:xfrm>
            <a:off x="977159" y="4572867"/>
            <a:ext cx="3966635" cy="566128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0" tIns="0" rIns="0" bIns="70941" rtlCol="0" anchor="b">
            <a:spAutoFit/>
          </a:bodyPr>
          <a:lstStyle/>
          <a:p>
            <a:pPr defTabSz="914309">
              <a:lnSpc>
                <a:spcPct val="90000"/>
              </a:lnSpc>
              <a:spcBef>
                <a:spcPts val="400"/>
              </a:spcBef>
              <a:buClr>
                <a:srgbClr val="000000"/>
              </a:buClr>
              <a:buSzPct val="100000"/>
              <a:defRPr/>
            </a:pPr>
            <a:r>
              <a:rPr lang="en-US" sz="1600">
                <a:solidFill>
                  <a:srgbClr val="968B7F"/>
                </a:solidFill>
                <a:latin typeface="Arial Narrow"/>
                <a:ea typeface="ＭＳ Ｐゴシック" charset="0"/>
                <a:cs typeface="Arial Narrow" pitchFamily="34" charset="0"/>
              </a:rPr>
              <a:t>ADAS and AD L2, 3 &amp; 4 validation / safety proof </a:t>
            </a:r>
          </a:p>
          <a:p>
            <a:pPr defTabSz="914309">
              <a:lnSpc>
                <a:spcPct val="90000"/>
              </a:lnSpc>
              <a:spcBef>
                <a:spcPts val="400"/>
              </a:spcBef>
              <a:buClr>
                <a:srgbClr val="000000"/>
              </a:buClr>
              <a:buSzPct val="100000"/>
              <a:defRPr/>
            </a:pPr>
            <a:r>
              <a:rPr lang="en-US" sz="1600">
                <a:solidFill>
                  <a:srgbClr val="968B7F"/>
                </a:solidFill>
                <a:latin typeface="Arial Narrow"/>
                <a:ea typeface="ＭＳ Ｐゴシック" charset="0"/>
                <a:cs typeface="Arial Narrow" pitchFamily="34" charset="0"/>
              </a:rPr>
              <a:t>through scenarios mandatory</a:t>
            </a:r>
          </a:p>
        </p:txBody>
      </p:sp>
      <p:grpSp>
        <p:nvGrpSpPr>
          <p:cNvPr id="14" name="Groupe 13">
            <a:extLst>
              <a:ext uri="{FF2B5EF4-FFF2-40B4-BE49-F238E27FC236}">
                <a16:creationId xmlns:a16="http://schemas.microsoft.com/office/drawing/2014/main" id="{98E8BC3E-3F7A-2A51-0E4F-C8233E4174A6}"/>
              </a:ext>
            </a:extLst>
          </p:cNvPr>
          <p:cNvGrpSpPr/>
          <p:nvPr/>
        </p:nvGrpSpPr>
        <p:grpSpPr>
          <a:xfrm>
            <a:off x="2544557" y="5349321"/>
            <a:ext cx="752867" cy="935221"/>
            <a:chOff x="2087012" y="5170310"/>
            <a:chExt cx="752965" cy="935343"/>
          </a:xfrm>
        </p:grpSpPr>
        <p:pic>
          <p:nvPicPr>
            <p:cNvPr id="15" name="Image 14">
              <a:extLst>
                <a:ext uri="{FF2B5EF4-FFF2-40B4-BE49-F238E27FC236}">
                  <a16:creationId xmlns:a16="http://schemas.microsoft.com/office/drawing/2014/main" id="{5BA41A93-7D79-32EC-3285-D549AB0ED1D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32278" y="5170310"/>
              <a:ext cx="654147" cy="376135"/>
            </a:xfrm>
            <a:prstGeom prst="rect">
              <a:avLst/>
            </a:prstGeom>
          </p:spPr>
        </p:pic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E3F0ACB6-826E-3B9F-5E43-06261F79307F}"/>
                </a:ext>
              </a:extLst>
            </p:cNvPr>
            <p:cNvSpPr txBox="1"/>
            <p:nvPr/>
          </p:nvSpPr>
          <p:spPr>
            <a:xfrm>
              <a:off x="2087012" y="5571225"/>
              <a:ext cx="752965" cy="534428"/>
            </a:xfrm>
            <a:prstGeom prst="rect">
              <a:avLst/>
            </a:prstGeom>
            <a:noFill/>
          </p:spPr>
          <p:txBody>
            <a:bodyPr wrap="square" lIns="35995" tIns="35995" rIns="35995" bIns="35995" rtlCol="0" anchor="t">
              <a:spAutoFit/>
            </a:bodyPr>
            <a:lstStyle/>
            <a:p>
              <a:pPr algn="ctr" defTabSz="914309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000" b="0" dirty="0">
                  <a:solidFill>
                    <a:srgbClr val="000000"/>
                  </a:solidFill>
                  <a:latin typeface="Arial Narrow"/>
                  <a:ea typeface="ＭＳ Ｐゴシック"/>
                </a:rPr>
                <a:t>UN R 152</a:t>
              </a:r>
              <a:endParaRPr lang="fr-FR" sz="1800" b="0" dirty="0">
                <a:solidFill>
                  <a:srgbClr val="000000"/>
                </a:solidFill>
                <a:latin typeface="Arial Narrow"/>
                <a:ea typeface="ＭＳ Ｐゴシック"/>
              </a:endParaRPr>
            </a:p>
            <a:p>
              <a:pPr algn="ctr" defTabSz="914309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000" b="0" dirty="0">
                  <a:solidFill>
                    <a:srgbClr val="000000"/>
                  </a:solidFill>
                  <a:latin typeface="Arial Narrow"/>
                  <a:ea typeface="ＭＳ Ｐゴシック"/>
                </a:rPr>
                <a:t>UN R157</a:t>
              </a:r>
              <a:endParaRPr lang="fr-FR" sz="1800" b="0" dirty="0">
                <a:solidFill>
                  <a:srgbClr val="000000"/>
                </a:solidFill>
                <a:latin typeface="Arial Narrow"/>
                <a:ea typeface="ＭＳ Ｐゴシック"/>
              </a:endParaRPr>
            </a:p>
            <a:p>
              <a:pPr algn="ctr" defTabSz="914309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000" b="0" dirty="0">
                  <a:solidFill>
                    <a:srgbClr val="000000"/>
                  </a:solidFill>
                  <a:latin typeface="Arial Narrow"/>
                  <a:ea typeface="ＭＳ Ｐゴシック"/>
                </a:rPr>
                <a:t>NATM</a:t>
              </a:r>
              <a:endParaRPr lang="fr-FR" sz="1800" b="0" dirty="0">
                <a:solidFill>
                  <a:srgbClr val="000000"/>
                </a:solidFill>
                <a:latin typeface="Arial Narrow"/>
                <a:ea typeface="ＭＳ Ｐゴシック"/>
              </a:endParaRPr>
            </a:p>
          </p:txBody>
        </p:sp>
      </p:grp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9E53606C-1A9B-D708-4999-FCECC03C8220}"/>
              </a:ext>
            </a:extLst>
          </p:cNvPr>
          <p:cNvGrpSpPr/>
          <p:nvPr/>
        </p:nvGrpSpPr>
        <p:grpSpPr>
          <a:xfrm>
            <a:off x="4217022" y="5350113"/>
            <a:ext cx="685273" cy="760661"/>
            <a:chOff x="4102433" y="5171111"/>
            <a:chExt cx="685363" cy="760761"/>
          </a:xfrm>
        </p:grpSpPr>
        <p:sp>
          <p:nvSpPr>
            <p:cNvPr id="18" name="ZoneTexte 17">
              <a:extLst>
                <a:ext uri="{FF2B5EF4-FFF2-40B4-BE49-F238E27FC236}">
                  <a16:creationId xmlns:a16="http://schemas.microsoft.com/office/drawing/2014/main" id="{B10923A4-648F-9DAC-4CB1-86C8A4C6D1DA}"/>
                </a:ext>
              </a:extLst>
            </p:cNvPr>
            <p:cNvSpPr txBox="1"/>
            <p:nvPr/>
          </p:nvSpPr>
          <p:spPr>
            <a:xfrm>
              <a:off x="4102433" y="5551352"/>
              <a:ext cx="685363" cy="380520"/>
            </a:xfrm>
            <a:prstGeom prst="rect">
              <a:avLst/>
            </a:prstGeom>
            <a:noFill/>
          </p:spPr>
          <p:txBody>
            <a:bodyPr wrap="square" lIns="35995" tIns="35995" rIns="35995" bIns="35995" rtlCol="0" anchor="t">
              <a:spAutoFit/>
            </a:bodyPr>
            <a:lstStyle/>
            <a:p>
              <a:pPr algn="ctr" defTabSz="914309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000" b="0" dirty="0">
                  <a:solidFill>
                    <a:srgbClr val="000000"/>
                  </a:solidFill>
                  <a:latin typeface="Arial Narrow"/>
                  <a:ea typeface="ＭＳ Ｐゴシック"/>
                </a:rPr>
                <a:t>FR </a:t>
              </a:r>
              <a:r>
                <a:rPr lang="fr-FR" sz="1000" b="0" dirty="0" err="1">
                  <a:solidFill>
                    <a:srgbClr val="000000"/>
                  </a:solidFill>
                  <a:latin typeface="Arial Narrow"/>
                  <a:ea typeface="ＭＳ Ｐゴシック"/>
                </a:rPr>
                <a:t>law</a:t>
              </a:r>
              <a:r>
                <a:rPr lang="fr-FR" sz="1000" b="0" dirty="0">
                  <a:solidFill>
                    <a:srgbClr val="000000"/>
                  </a:solidFill>
                  <a:latin typeface="Arial Narrow"/>
                  <a:ea typeface="ＭＳ Ｐゴシック"/>
                </a:rPr>
                <a:t> LOM 2019-2022</a:t>
              </a:r>
              <a:endParaRPr lang="fr-FR" sz="1800" b="0" dirty="0">
                <a:solidFill>
                  <a:srgbClr val="000000"/>
                </a:solidFill>
                <a:latin typeface="Arial Narrow"/>
                <a:ea typeface="ＭＳ Ｐゴシック"/>
              </a:endParaRPr>
            </a:p>
          </p:txBody>
        </p:sp>
        <p:pic>
          <p:nvPicPr>
            <p:cNvPr id="19" name="Image 18">
              <a:extLst>
                <a:ext uri="{FF2B5EF4-FFF2-40B4-BE49-F238E27FC236}">
                  <a16:creationId xmlns:a16="http://schemas.microsoft.com/office/drawing/2014/main" id="{576397C7-7288-6217-8916-9ED6C80EE1D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178360" y="5171111"/>
              <a:ext cx="572154" cy="381436"/>
            </a:xfrm>
            <a:prstGeom prst="rect">
              <a:avLst/>
            </a:prstGeom>
          </p:spPr>
        </p:pic>
      </p:grp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B521C923-3444-F436-09E3-03D793CCE553}"/>
              </a:ext>
            </a:extLst>
          </p:cNvPr>
          <p:cNvGrpSpPr/>
          <p:nvPr/>
        </p:nvGrpSpPr>
        <p:grpSpPr>
          <a:xfrm>
            <a:off x="3407220" y="5350076"/>
            <a:ext cx="762249" cy="750324"/>
            <a:chOff x="2866728" y="5171074"/>
            <a:chExt cx="762349" cy="750422"/>
          </a:xfrm>
        </p:grpSpPr>
        <p:pic>
          <p:nvPicPr>
            <p:cNvPr id="21" name="Image 20">
              <a:extLst>
                <a:ext uri="{FF2B5EF4-FFF2-40B4-BE49-F238E27FC236}">
                  <a16:creationId xmlns:a16="http://schemas.microsoft.com/office/drawing/2014/main" id="{E61AD795-F71E-E459-2EBC-68C79D32073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940131" y="5171074"/>
              <a:ext cx="572155" cy="381199"/>
            </a:xfrm>
            <a:prstGeom prst="rect">
              <a:avLst/>
            </a:prstGeom>
          </p:spPr>
        </p:pic>
        <p:sp>
          <p:nvSpPr>
            <p:cNvPr id="22" name="ZoneTexte 21">
              <a:extLst>
                <a:ext uri="{FF2B5EF4-FFF2-40B4-BE49-F238E27FC236}">
                  <a16:creationId xmlns:a16="http://schemas.microsoft.com/office/drawing/2014/main" id="{886E7260-65B0-33CC-F1F1-05A074E0DFC2}"/>
                </a:ext>
              </a:extLst>
            </p:cNvPr>
            <p:cNvSpPr txBox="1"/>
            <p:nvPr/>
          </p:nvSpPr>
          <p:spPr>
            <a:xfrm>
              <a:off x="2866728" y="5540976"/>
              <a:ext cx="762349" cy="380520"/>
            </a:xfrm>
            <a:prstGeom prst="rect">
              <a:avLst/>
            </a:prstGeom>
            <a:noFill/>
          </p:spPr>
          <p:txBody>
            <a:bodyPr wrap="square" lIns="35995" tIns="35995" rIns="35995" bIns="35995" rtlCol="0" anchor="t">
              <a:spAutoFit/>
            </a:bodyPr>
            <a:lstStyle/>
            <a:p>
              <a:pPr algn="ctr" defTabSz="914309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000" b="0" dirty="0">
                  <a:solidFill>
                    <a:srgbClr val="000000"/>
                  </a:solidFill>
                  <a:latin typeface="Arial Narrow"/>
                  <a:ea typeface="ＭＳ Ｐゴシック"/>
                </a:rPr>
                <a:t>ADS ACT </a:t>
              </a:r>
              <a:endParaRPr lang="fr-FR" dirty="0">
                <a:solidFill>
                  <a:srgbClr val="000000"/>
                </a:solidFill>
                <a:ea typeface="ＭＳ Ｐゴシック"/>
              </a:endParaRPr>
            </a:p>
            <a:p>
              <a:pPr algn="ctr" defTabSz="914309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000" b="0" dirty="0">
                  <a:solidFill>
                    <a:srgbClr val="000000"/>
                  </a:solidFill>
                  <a:latin typeface="Arial Narrow"/>
                  <a:ea typeface="ＭＳ Ｐゴシック"/>
                </a:rPr>
                <a:t>EU 2022/1426</a:t>
              </a:r>
              <a:endParaRPr lang="fr-FR" dirty="0"/>
            </a:p>
          </p:txBody>
        </p:sp>
      </p:grpSp>
      <p:grpSp>
        <p:nvGrpSpPr>
          <p:cNvPr id="23" name="Groupe 22">
            <a:extLst>
              <a:ext uri="{FF2B5EF4-FFF2-40B4-BE49-F238E27FC236}">
                <a16:creationId xmlns:a16="http://schemas.microsoft.com/office/drawing/2014/main" id="{51A225AD-FEE3-5681-89B8-8830C22A981A}"/>
              </a:ext>
            </a:extLst>
          </p:cNvPr>
          <p:cNvGrpSpPr/>
          <p:nvPr/>
        </p:nvGrpSpPr>
        <p:grpSpPr>
          <a:xfrm>
            <a:off x="1047561" y="5292507"/>
            <a:ext cx="441532" cy="851512"/>
            <a:chOff x="932559" y="5113490"/>
            <a:chExt cx="441589" cy="851623"/>
          </a:xfrm>
        </p:grpSpPr>
        <p:pic>
          <p:nvPicPr>
            <p:cNvPr id="24" name="Image 23">
              <a:extLst>
                <a:ext uri="{FF2B5EF4-FFF2-40B4-BE49-F238E27FC236}">
                  <a16:creationId xmlns:a16="http://schemas.microsoft.com/office/drawing/2014/main" id="{D1975292-34C1-74E8-EC30-5FB759EA001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2889" y="5113490"/>
              <a:ext cx="431259" cy="431259"/>
            </a:xfrm>
            <a:prstGeom prst="rect">
              <a:avLst/>
            </a:prstGeom>
          </p:spPr>
        </p:pic>
        <p:sp>
          <p:nvSpPr>
            <p:cNvPr id="25" name="ZoneTexte 24">
              <a:extLst>
                <a:ext uri="{FF2B5EF4-FFF2-40B4-BE49-F238E27FC236}">
                  <a16:creationId xmlns:a16="http://schemas.microsoft.com/office/drawing/2014/main" id="{2CCB0428-5058-F532-F896-C12BCC2AC148}"/>
                </a:ext>
              </a:extLst>
            </p:cNvPr>
            <p:cNvSpPr txBox="1"/>
            <p:nvPr/>
          </p:nvSpPr>
          <p:spPr>
            <a:xfrm>
              <a:off x="932559" y="5584593"/>
              <a:ext cx="431260" cy="380520"/>
            </a:xfrm>
            <a:prstGeom prst="rect">
              <a:avLst/>
            </a:prstGeom>
            <a:noFill/>
          </p:spPr>
          <p:txBody>
            <a:bodyPr wrap="square" lIns="35995" tIns="35995" rIns="35995" bIns="35995" rtlCol="0" anchor="t">
              <a:spAutoFit/>
            </a:bodyPr>
            <a:lstStyle/>
            <a:p>
              <a:pPr algn="ctr" defTabSz="914309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b="0">
                  <a:solidFill>
                    <a:srgbClr val="000000"/>
                  </a:solidFill>
                  <a:latin typeface="Arial Narrow"/>
                  <a:ea typeface="ＭＳ Ｐゴシック" charset="0"/>
                </a:rPr>
                <a:t>21448</a:t>
              </a:r>
            </a:p>
            <a:p>
              <a:pPr algn="ctr" defTabSz="914309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b="0">
                  <a:solidFill>
                    <a:srgbClr val="000000"/>
                  </a:solidFill>
                  <a:latin typeface="Arial Narrow"/>
                  <a:ea typeface="ＭＳ Ｐゴシック" charset="0"/>
                </a:rPr>
                <a:t>2020</a:t>
              </a:r>
              <a:endParaRPr lang="fr-FR" sz="1000" b="0">
                <a:solidFill>
                  <a:srgbClr val="000000"/>
                </a:solidFill>
                <a:latin typeface="Arial Narrow"/>
                <a:ea typeface="ＭＳ Ｐゴシック" charset="0"/>
              </a:endParaRPr>
            </a:p>
          </p:txBody>
        </p:sp>
      </p:grpSp>
      <p:sp>
        <p:nvSpPr>
          <p:cNvPr id="28" name="ZoneTexte 27">
            <a:extLst>
              <a:ext uri="{FF2B5EF4-FFF2-40B4-BE49-F238E27FC236}">
                <a16:creationId xmlns:a16="http://schemas.microsoft.com/office/drawing/2014/main" id="{12F493AB-EBFA-8E16-62FE-C02322215125}"/>
              </a:ext>
            </a:extLst>
          </p:cNvPr>
          <p:cNvSpPr txBox="1"/>
          <p:nvPr/>
        </p:nvSpPr>
        <p:spPr>
          <a:xfrm>
            <a:off x="1640390" y="5729432"/>
            <a:ext cx="752867" cy="534358"/>
          </a:xfrm>
          <a:prstGeom prst="rect">
            <a:avLst/>
          </a:prstGeom>
          <a:noFill/>
        </p:spPr>
        <p:txBody>
          <a:bodyPr wrap="square" lIns="35995" tIns="35995" rIns="35995" bIns="35995" rtlCol="0" anchor="t">
            <a:spAutoFit/>
          </a:bodyPr>
          <a:lstStyle/>
          <a:p>
            <a:pPr algn="ctr" defTabSz="91430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000" b="0" err="1">
                <a:solidFill>
                  <a:srgbClr val="000000"/>
                </a:solidFill>
                <a:latin typeface="Arial Narrow"/>
                <a:ea typeface="ＭＳ Ｐゴシック" charset="0"/>
              </a:rPr>
              <a:t>Multipillar</a:t>
            </a:r>
            <a:r>
              <a:rPr lang="fr-FR" sz="1000" b="0">
                <a:solidFill>
                  <a:srgbClr val="000000"/>
                </a:solidFill>
                <a:latin typeface="Arial Narrow"/>
                <a:ea typeface="ＭＳ Ｐゴシック" charset="0"/>
              </a:rPr>
              <a:t> </a:t>
            </a:r>
            <a:r>
              <a:rPr lang="fr-FR" sz="1000" b="0" err="1">
                <a:solidFill>
                  <a:srgbClr val="000000"/>
                </a:solidFill>
                <a:latin typeface="Arial Narrow"/>
                <a:ea typeface="ＭＳ Ｐゴシック" charset="0"/>
              </a:rPr>
              <a:t>approach</a:t>
            </a:r>
          </a:p>
          <a:p>
            <a:pPr algn="ctr" defTabSz="91430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000" b="0">
                <a:solidFill>
                  <a:srgbClr val="000000"/>
                </a:solidFill>
                <a:latin typeface="Arial Narrow"/>
                <a:ea typeface="ＭＳ Ｐゴシック" charset="0"/>
              </a:rPr>
              <a:t>2020</a:t>
            </a:r>
          </a:p>
        </p:txBody>
      </p:sp>
      <p:sp>
        <p:nvSpPr>
          <p:cNvPr id="29" name="Rectangle : coins arrondis 28">
            <a:extLst>
              <a:ext uri="{FF2B5EF4-FFF2-40B4-BE49-F238E27FC236}">
                <a16:creationId xmlns:a16="http://schemas.microsoft.com/office/drawing/2014/main" id="{D4F07219-1D75-A2E4-8D58-49C7F753A5E2}"/>
              </a:ext>
            </a:extLst>
          </p:cNvPr>
          <p:cNvSpPr/>
          <p:nvPr/>
        </p:nvSpPr>
        <p:spPr>
          <a:xfrm>
            <a:off x="751983" y="4300750"/>
            <a:ext cx="4455474" cy="1996413"/>
          </a:xfrm>
          <a:prstGeom prst="roundRect">
            <a:avLst>
              <a:gd name="adj" fmla="val 5972"/>
            </a:avLst>
          </a:prstGeom>
          <a:noFill/>
          <a:ln w="38100">
            <a:solidFill>
              <a:schemeClr val="tx2">
                <a:alpha val="30000"/>
              </a:schemeClr>
            </a:solidFill>
            <a:prstDash val="lgDash"/>
            <a:extLst>
              <a:ext uri="{C807C97D-BFC1-408E-A445-0C87EB9F89A2}">
                <ask:lineSketchStyleProps xmlns:ask="http://schemas.microsoft.com/office/drawing/2018/sketchyshapes" sd="1610340386">
                  <a:custGeom>
                    <a:avLst/>
                    <a:gdLst>
                      <a:gd name="connsiteX0" fmla="*/ 0 w 3102868"/>
                      <a:gd name="connsiteY0" fmla="*/ 373275 h 4875384"/>
                      <a:gd name="connsiteX1" fmla="*/ 373275 w 3102868"/>
                      <a:gd name="connsiteY1" fmla="*/ 0 h 4875384"/>
                      <a:gd name="connsiteX2" fmla="*/ 891665 w 3102868"/>
                      <a:gd name="connsiteY2" fmla="*/ 0 h 4875384"/>
                      <a:gd name="connsiteX3" fmla="*/ 1433618 w 3102868"/>
                      <a:gd name="connsiteY3" fmla="*/ 0 h 4875384"/>
                      <a:gd name="connsiteX4" fmla="*/ 2069824 w 3102868"/>
                      <a:gd name="connsiteY4" fmla="*/ 0 h 4875384"/>
                      <a:gd name="connsiteX5" fmla="*/ 2729593 w 3102868"/>
                      <a:gd name="connsiteY5" fmla="*/ 0 h 4875384"/>
                      <a:gd name="connsiteX6" fmla="*/ 3102868 w 3102868"/>
                      <a:gd name="connsiteY6" fmla="*/ 373275 h 4875384"/>
                      <a:gd name="connsiteX7" fmla="*/ 3102868 w 3102868"/>
                      <a:gd name="connsiteY7" fmla="*/ 963108 h 4875384"/>
                      <a:gd name="connsiteX8" fmla="*/ 3102868 w 3102868"/>
                      <a:gd name="connsiteY8" fmla="*/ 1429077 h 4875384"/>
                      <a:gd name="connsiteX9" fmla="*/ 3102868 w 3102868"/>
                      <a:gd name="connsiteY9" fmla="*/ 1977622 h 4875384"/>
                      <a:gd name="connsiteX10" fmla="*/ 3102868 w 3102868"/>
                      <a:gd name="connsiteY10" fmla="*/ 2526167 h 4875384"/>
                      <a:gd name="connsiteX11" fmla="*/ 3102868 w 3102868"/>
                      <a:gd name="connsiteY11" fmla="*/ 3157289 h 4875384"/>
                      <a:gd name="connsiteX12" fmla="*/ 3102868 w 3102868"/>
                      <a:gd name="connsiteY12" fmla="*/ 3788411 h 4875384"/>
                      <a:gd name="connsiteX13" fmla="*/ 3102868 w 3102868"/>
                      <a:gd name="connsiteY13" fmla="*/ 4502109 h 4875384"/>
                      <a:gd name="connsiteX14" fmla="*/ 2729593 w 3102868"/>
                      <a:gd name="connsiteY14" fmla="*/ 4875384 h 4875384"/>
                      <a:gd name="connsiteX15" fmla="*/ 2164077 w 3102868"/>
                      <a:gd name="connsiteY15" fmla="*/ 4875384 h 4875384"/>
                      <a:gd name="connsiteX16" fmla="*/ 1551434 w 3102868"/>
                      <a:gd name="connsiteY16" fmla="*/ 4875384 h 4875384"/>
                      <a:gd name="connsiteX17" fmla="*/ 915228 w 3102868"/>
                      <a:gd name="connsiteY17" fmla="*/ 4875384 h 4875384"/>
                      <a:gd name="connsiteX18" fmla="*/ 373275 w 3102868"/>
                      <a:gd name="connsiteY18" fmla="*/ 4875384 h 4875384"/>
                      <a:gd name="connsiteX19" fmla="*/ 0 w 3102868"/>
                      <a:gd name="connsiteY19" fmla="*/ 4502109 h 4875384"/>
                      <a:gd name="connsiteX20" fmla="*/ 0 w 3102868"/>
                      <a:gd name="connsiteY20" fmla="*/ 3870987 h 4875384"/>
                      <a:gd name="connsiteX21" fmla="*/ 0 w 3102868"/>
                      <a:gd name="connsiteY21" fmla="*/ 3281154 h 4875384"/>
                      <a:gd name="connsiteX22" fmla="*/ 0 w 3102868"/>
                      <a:gd name="connsiteY22" fmla="*/ 2691320 h 4875384"/>
                      <a:gd name="connsiteX23" fmla="*/ 0 w 3102868"/>
                      <a:gd name="connsiteY23" fmla="*/ 2101487 h 4875384"/>
                      <a:gd name="connsiteX24" fmla="*/ 0 w 3102868"/>
                      <a:gd name="connsiteY24" fmla="*/ 1552942 h 4875384"/>
                      <a:gd name="connsiteX25" fmla="*/ 0 w 3102868"/>
                      <a:gd name="connsiteY25" fmla="*/ 921820 h 4875384"/>
                      <a:gd name="connsiteX26" fmla="*/ 0 w 3102868"/>
                      <a:gd name="connsiteY26" fmla="*/ 373275 h 48753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3102868" h="4875384" extrusionOk="0">
                        <a:moveTo>
                          <a:pt x="0" y="373275"/>
                        </a:moveTo>
                        <a:cubicBezTo>
                          <a:pt x="-8234" y="128763"/>
                          <a:pt x="139546" y="15491"/>
                          <a:pt x="373275" y="0"/>
                        </a:cubicBezTo>
                        <a:cubicBezTo>
                          <a:pt x="555277" y="-48872"/>
                          <a:pt x="727589" y="53853"/>
                          <a:pt x="891665" y="0"/>
                        </a:cubicBezTo>
                        <a:cubicBezTo>
                          <a:pt x="1055741" y="-53853"/>
                          <a:pt x="1324138" y="32652"/>
                          <a:pt x="1433618" y="0"/>
                        </a:cubicBezTo>
                        <a:cubicBezTo>
                          <a:pt x="1543098" y="-32652"/>
                          <a:pt x="1811600" y="25361"/>
                          <a:pt x="2069824" y="0"/>
                        </a:cubicBezTo>
                        <a:cubicBezTo>
                          <a:pt x="2328048" y="-25361"/>
                          <a:pt x="2543475" y="23668"/>
                          <a:pt x="2729593" y="0"/>
                        </a:cubicBezTo>
                        <a:cubicBezTo>
                          <a:pt x="2922181" y="-34479"/>
                          <a:pt x="3111626" y="152158"/>
                          <a:pt x="3102868" y="373275"/>
                        </a:cubicBezTo>
                        <a:cubicBezTo>
                          <a:pt x="3127803" y="656117"/>
                          <a:pt x="3053718" y="676998"/>
                          <a:pt x="3102868" y="963108"/>
                        </a:cubicBezTo>
                        <a:cubicBezTo>
                          <a:pt x="3152018" y="1249218"/>
                          <a:pt x="3068112" y="1239667"/>
                          <a:pt x="3102868" y="1429077"/>
                        </a:cubicBezTo>
                        <a:cubicBezTo>
                          <a:pt x="3137624" y="1618487"/>
                          <a:pt x="3051834" y="1736613"/>
                          <a:pt x="3102868" y="1977622"/>
                        </a:cubicBezTo>
                        <a:cubicBezTo>
                          <a:pt x="3153902" y="2218631"/>
                          <a:pt x="3083168" y="2411419"/>
                          <a:pt x="3102868" y="2526167"/>
                        </a:cubicBezTo>
                        <a:cubicBezTo>
                          <a:pt x="3122568" y="2640916"/>
                          <a:pt x="3055691" y="2855258"/>
                          <a:pt x="3102868" y="3157289"/>
                        </a:cubicBezTo>
                        <a:cubicBezTo>
                          <a:pt x="3150045" y="3459320"/>
                          <a:pt x="3061438" y="3529590"/>
                          <a:pt x="3102868" y="3788411"/>
                        </a:cubicBezTo>
                        <a:cubicBezTo>
                          <a:pt x="3144298" y="4047232"/>
                          <a:pt x="3053196" y="4285766"/>
                          <a:pt x="3102868" y="4502109"/>
                        </a:cubicBezTo>
                        <a:cubicBezTo>
                          <a:pt x="3085093" y="4710613"/>
                          <a:pt x="2893576" y="4889536"/>
                          <a:pt x="2729593" y="4875384"/>
                        </a:cubicBezTo>
                        <a:cubicBezTo>
                          <a:pt x="2554280" y="4914157"/>
                          <a:pt x="2403547" y="4866511"/>
                          <a:pt x="2164077" y="4875384"/>
                        </a:cubicBezTo>
                        <a:cubicBezTo>
                          <a:pt x="1924607" y="4884257"/>
                          <a:pt x="1744324" y="4819776"/>
                          <a:pt x="1551434" y="4875384"/>
                        </a:cubicBezTo>
                        <a:cubicBezTo>
                          <a:pt x="1358544" y="4930992"/>
                          <a:pt x="1042622" y="4838190"/>
                          <a:pt x="915228" y="4875384"/>
                        </a:cubicBezTo>
                        <a:cubicBezTo>
                          <a:pt x="787834" y="4912578"/>
                          <a:pt x="561607" y="4856617"/>
                          <a:pt x="373275" y="4875384"/>
                        </a:cubicBezTo>
                        <a:cubicBezTo>
                          <a:pt x="155030" y="4840181"/>
                          <a:pt x="-19814" y="4751087"/>
                          <a:pt x="0" y="4502109"/>
                        </a:cubicBezTo>
                        <a:cubicBezTo>
                          <a:pt x="-50343" y="4287380"/>
                          <a:pt x="255" y="3999782"/>
                          <a:pt x="0" y="3870987"/>
                        </a:cubicBezTo>
                        <a:cubicBezTo>
                          <a:pt x="-255" y="3742192"/>
                          <a:pt x="6844" y="3425746"/>
                          <a:pt x="0" y="3281154"/>
                        </a:cubicBezTo>
                        <a:cubicBezTo>
                          <a:pt x="-6844" y="3136562"/>
                          <a:pt x="3527" y="2898386"/>
                          <a:pt x="0" y="2691320"/>
                        </a:cubicBezTo>
                        <a:cubicBezTo>
                          <a:pt x="-3527" y="2484254"/>
                          <a:pt x="47183" y="2269925"/>
                          <a:pt x="0" y="2101487"/>
                        </a:cubicBezTo>
                        <a:cubicBezTo>
                          <a:pt x="-47183" y="1933049"/>
                          <a:pt x="22080" y="1690913"/>
                          <a:pt x="0" y="1552942"/>
                        </a:cubicBezTo>
                        <a:cubicBezTo>
                          <a:pt x="-22080" y="1414972"/>
                          <a:pt x="70316" y="1186777"/>
                          <a:pt x="0" y="921820"/>
                        </a:cubicBezTo>
                        <a:cubicBezTo>
                          <a:pt x="-70316" y="656863"/>
                          <a:pt x="17416" y="594277"/>
                          <a:pt x="0" y="373275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09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800" b="0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0" name="RBContent32">
            <a:extLst>
              <a:ext uri="{FF2B5EF4-FFF2-40B4-BE49-F238E27FC236}">
                <a16:creationId xmlns:a16="http://schemas.microsoft.com/office/drawing/2014/main" id="{B01133D6-F2BA-E70F-3B96-A2C387C6882D}"/>
              </a:ext>
            </a:extLst>
          </p:cNvPr>
          <p:cNvSpPr txBox="1">
            <a:spLocks/>
          </p:cNvSpPr>
          <p:nvPr/>
        </p:nvSpPr>
        <p:spPr>
          <a:xfrm>
            <a:off x="6335108" y="4295827"/>
            <a:ext cx="5372363" cy="335669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0" tIns="0" rIns="0" bIns="0" rtlCol="0" anchor="t">
            <a:spAutoFit/>
          </a:bodyPr>
          <a:lstStyle/>
          <a:p>
            <a:pPr marL="248049" lvl="2" algn="ctr" defTabSz="609539">
              <a:lnSpc>
                <a:spcPct val="90000"/>
              </a:lnSpc>
              <a:spcBef>
                <a:spcPct val="20000"/>
              </a:spcBef>
              <a:buSzPct val="60000"/>
              <a:defRPr/>
            </a:pPr>
            <a:r>
              <a:rPr lang="en-US" sz="2400" dirty="0">
                <a:solidFill>
                  <a:srgbClr val="002060"/>
                </a:solidFill>
                <a:latin typeface="Garamond"/>
                <a:ea typeface="ＭＳ Ｐゴシック"/>
                <a:sym typeface="+mn-lt"/>
              </a:rPr>
              <a:t>MULTI-PILLAR APPROACH</a:t>
            </a:r>
          </a:p>
        </p:txBody>
      </p:sp>
      <p:grpSp>
        <p:nvGrpSpPr>
          <p:cNvPr id="31" name="Groupe 30">
            <a:extLst>
              <a:ext uri="{FF2B5EF4-FFF2-40B4-BE49-F238E27FC236}">
                <a16:creationId xmlns:a16="http://schemas.microsoft.com/office/drawing/2014/main" id="{423051F3-A006-5A10-207A-DC108F5744A5}"/>
              </a:ext>
            </a:extLst>
          </p:cNvPr>
          <p:cNvGrpSpPr/>
          <p:nvPr/>
        </p:nvGrpSpPr>
        <p:grpSpPr>
          <a:xfrm>
            <a:off x="6512547" y="4722922"/>
            <a:ext cx="4925881" cy="1466097"/>
            <a:chOff x="6365726" y="4651988"/>
            <a:chExt cx="4926524" cy="1466289"/>
          </a:xfrm>
        </p:grpSpPr>
        <p:sp>
          <p:nvSpPr>
            <p:cNvPr id="32" name="Forme libre : forme 31">
              <a:extLst>
                <a:ext uri="{FF2B5EF4-FFF2-40B4-BE49-F238E27FC236}">
                  <a16:creationId xmlns:a16="http://schemas.microsoft.com/office/drawing/2014/main" id="{8DD5BD23-B3E2-C671-304F-7E557E50986F}"/>
                </a:ext>
              </a:extLst>
            </p:cNvPr>
            <p:cNvSpPr/>
            <p:nvPr/>
          </p:nvSpPr>
          <p:spPr>
            <a:xfrm>
              <a:off x="9773675" y="4651988"/>
              <a:ext cx="1518575" cy="619144"/>
            </a:xfrm>
            <a:custGeom>
              <a:avLst/>
              <a:gdLst>
                <a:gd name="connsiteX0" fmla="*/ 276416 w 4104894"/>
                <a:gd name="connsiteY0" fmla="*/ 277273 h 1889378"/>
                <a:gd name="connsiteX1" fmla="*/ 944785 w 4104894"/>
                <a:gd name="connsiteY1" fmla="*/ 0 h 1889378"/>
                <a:gd name="connsiteX2" fmla="*/ 3160014 w 4104894"/>
                <a:gd name="connsiteY2" fmla="*/ 0 h 1889378"/>
                <a:gd name="connsiteX3" fmla="*/ 3827621 w 4104894"/>
                <a:gd name="connsiteY3" fmla="*/ 277273 h 1889378"/>
                <a:gd name="connsiteX4" fmla="*/ 4104894 w 4104894"/>
                <a:gd name="connsiteY4" fmla="*/ 944785 h 1889378"/>
                <a:gd name="connsiteX5" fmla="*/ 3827621 w 4104894"/>
                <a:gd name="connsiteY5" fmla="*/ 1613059 h 1889378"/>
                <a:gd name="connsiteX6" fmla="*/ 3160014 w 4104894"/>
                <a:gd name="connsiteY6" fmla="*/ 1889379 h 1889378"/>
                <a:gd name="connsiteX7" fmla="*/ 944785 w 4104894"/>
                <a:gd name="connsiteY7" fmla="*/ 1889379 h 1889378"/>
                <a:gd name="connsiteX8" fmla="*/ 276416 w 4104894"/>
                <a:gd name="connsiteY8" fmla="*/ 1613059 h 1889378"/>
                <a:gd name="connsiteX9" fmla="*/ 0 w 4104894"/>
                <a:gd name="connsiteY9" fmla="*/ 944785 h 1889378"/>
                <a:gd name="connsiteX10" fmla="*/ 276416 w 4104894"/>
                <a:gd name="connsiteY10" fmla="*/ 277273 h 1889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104894" h="1889378">
                  <a:moveTo>
                    <a:pt x="276416" y="277273"/>
                  </a:moveTo>
                  <a:cubicBezTo>
                    <a:pt x="461296" y="92392"/>
                    <a:pt x="683990" y="0"/>
                    <a:pt x="944785" y="0"/>
                  </a:cubicBezTo>
                  <a:lnTo>
                    <a:pt x="3160014" y="0"/>
                  </a:lnTo>
                  <a:cubicBezTo>
                    <a:pt x="3420809" y="0"/>
                    <a:pt x="3643313" y="92392"/>
                    <a:pt x="3827621" y="277273"/>
                  </a:cubicBezTo>
                  <a:cubicBezTo>
                    <a:pt x="4012502" y="461486"/>
                    <a:pt x="4104894" y="683990"/>
                    <a:pt x="4104894" y="944785"/>
                  </a:cubicBezTo>
                  <a:cubicBezTo>
                    <a:pt x="4104894" y="1205579"/>
                    <a:pt x="4012502" y="1428274"/>
                    <a:pt x="3827621" y="1613059"/>
                  </a:cubicBezTo>
                  <a:cubicBezTo>
                    <a:pt x="3643313" y="1797272"/>
                    <a:pt x="3420809" y="1889379"/>
                    <a:pt x="3160014" y="1889379"/>
                  </a:cubicBezTo>
                  <a:lnTo>
                    <a:pt x="944785" y="1889379"/>
                  </a:lnTo>
                  <a:cubicBezTo>
                    <a:pt x="684086" y="1889379"/>
                    <a:pt x="461296" y="1797272"/>
                    <a:pt x="276416" y="1613059"/>
                  </a:cubicBezTo>
                  <a:cubicBezTo>
                    <a:pt x="92107" y="1428274"/>
                    <a:pt x="0" y="1205484"/>
                    <a:pt x="0" y="944785"/>
                  </a:cubicBezTo>
                  <a:cubicBezTo>
                    <a:pt x="0" y="684085"/>
                    <a:pt x="92202" y="461581"/>
                    <a:pt x="276416" y="277273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ctr" defTabSz="1219078" eaLnBrk="0" hangingPunct="0"/>
              <a:r>
                <a:rPr lang="fr-FR" sz="1866" b="0">
                  <a:solidFill>
                    <a:prstClr val="white"/>
                  </a:solidFill>
                  <a:latin typeface="Arial" charset="0"/>
                  <a:ea typeface="ＭＳ Ｐゴシック" charset="0"/>
                </a:rPr>
                <a:t>In-use monitoring</a:t>
              </a:r>
            </a:p>
          </p:txBody>
        </p:sp>
        <p:sp>
          <p:nvSpPr>
            <p:cNvPr id="33" name="Forme libre : forme 32">
              <a:extLst>
                <a:ext uri="{FF2B5EF4-FFF2-40B4-BE49-F238E27FC236}">
                  <a16:creationId xmlns:a16="http://schemas.microsoft.com/office/drawing/2014/main" id="{7E6CA919-4F8F-CB92-4C7B-645878DA6834}"/>
                </a:ext>
              </a:extLst>
            </p:cNvPr>
            <p:cNvSpPr/>
            <p:nvPr/>
          </p:nvSpPr>
          <p:spPr>
            <a:xfrm>
              <a:off x="8025967" y="4688146"/>
              <a:ext cx="1518575" cy="619144"/>
            </a:xfrm>
            <a:custGeom>
              <a:avLst/>
              <a:gdLst>
                <a:gd name="connsiteX0" fmla="*/ 276416 w 4104894"/>
                <a:gd name="connsiteY0" fmla="*/ 277273 h 1889378"/>
                <a:gd name="connsiteX1" fmla="*/ 944785 w 4104894"/>
                <a:gd name="connsiteY1" fmla="*/ 0 h 1889378"/>
                <a:gd name="connsiteX2" fmla="*/ 3160014 w 4104894"/>
                <a:gd name="connsiteY2" fmla="*/ 0 h 1889378"/>
                <a:gd name="connsiteX3" fmla="*/ 3827621 w 4104894"/>
                <a:gd name="connsiteY3" fmla="*/ 277273 h 1889378"/>
                <a:gd name="connsiteX4" fmla="*/ 4104894 w 4104894"/>
                <a:gd name="connsiteY4" fmla="*/ 944785 h 1889378"/>
                <a:gd name="connsiteX5" fmla="*/ 3827621 w 4104894"/>
                <a:gd name="connsiteY5" fmla="*/ 1613059 h 1889378"/>
                <a:gd name="connsiteX6" fmla="*/ 3160014 w 4104894"/>
                <a:gd name="connsiteY6" fmla="*/ 1889379 h 1889378"/>
                <a:gd name="connsiteX7" fmla="*/ 944785 w 4104894"/>
                <a:gd name="connsiteY7" fmla="*/ 1889379 h 1889378"/>
                <a:gd name="connsiteX8" fmla="*/ 276416 w 4104894"/>
                <a:gd name="connsiteY8" fmla="*/ 1613059 h 1889378"/>
                <a:gd name="connsiteX9" fmla="*/ 0 w 4104894"/>
                <a:gd name="connsiteY9" fmla="*/ 944785 h 1889378"/>
                <a:gd name="connsiteX10" fmla="*/ 276416 w 4104894"/>
                <a:gd name="connsiteY10" fmla="*/ 277273 h 1889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104894" h="1889378">
                  <a:moveTo>
                    <a:pt x="276416" y="277273"/>
                  </a:moveTo>
                  <a:cubicBezTo>
                    <a:pt x="461296" y="92392"/>
                    <a:pt x="683990" y="0"/>
                    <a:pt x="944785" y="0"/>
                  </a:cubicBezTo>
                  <a:lnTo>
                    <a:pt x="3160014" y="0"/>
                  </a:lnTo>
                  <a:cubicBezTo>
                    <a:pt x="3420809" y="0"/>
                    <a:pt x="3643313" y="92392"/>
                    <a:pt x="3827621" y="277273"/>
                  </a:cubicBezTo>
                  <a:cubicBezTo>
                    <a:pt x="4012502" y="461486"/>
                    <a:pt x="4104894" y="683990"/>
                    <a:pt x="4104894" y="944785"/>
                  </a:cubicBezTo>
                  <a:cubicBezTo>
                    <a:pt x="4104894" y="1205579"/>
                    <a:pt x="4012502" y="1428274"/>
                    <a:pt x="3827621" y="1613059"/>
                  </a:cubicBezTo>
                  <a:cubicBezTo>
                    <a:pt x="3643313" y="1797272"/>
                    <a:pt x="3420809" y="1889379"/>
                    <a:pt x="3160014" y="1889379"/>
                  </a:cubicBezTo>
                  <a:lnTo>
                    <a:pt x="944785" y="1889379"/>
                  </a:lnTo>
                  <a:cubicBezTo>
                    <a:pt x="684086" y="1889379"/>
                    <a:pt x="461296" y="1797272"/>
                    <a:pt x="276416" y="1613059"/>
                  </a:cubicBezTo>
                  <a:cubicBezTo>
                    <a:pt x="92107" y="1428274"/>
                    <a:pt x="0" y="1205484"/>
                    <a:pt x="0" y="944785"/>
                  </a:cubicBezTo>
                  <a:cubicBezTo>
                    <a:pt x="0" y="684085"/>
                    <a:pt x="92202" y="461581"/>
                    <a:pt x="276416" y="277273"/>
                  </a:cubicBezTo>
                  <a:close/>
                </a:path>
              </a:pathLst>
            </a:custGeom>
            <a:solidFill>
              <a:srgbClr val="12ABD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ctr" defTabSz="1219078" eaLnBrk="0" hangingPunct="0"/>
              <a:r>
                <a:rPr lang="fr-FR" sz="1866" b="0" dirty="0">
                  <a:solidFill>
                    <a:prstClr val="white"/>
                  </a:solidFill>
                  <a:latin typeface="Arial" charset="0"/>
                  <a:ea typeface="ＭＳ Ｐゴシック" charset="0"/>
                </a:rPr>
                <a:t>Scenario </a:t>
              </a:r>
              <a:r>
                <a:rPr lang="fr-FR" sz="1866" b="0" dirty="0" err="1">
                  <a:solidFill>
                    <a:prstClr val="white"/>
                  </a:solidFill>
                  <a:latin typeface="Arial" charset="0"/>
                  <a:ea typeface="ＭＳ Ｐゴシック" charset="0"/>
                </a:rPr>
                <a:t>library</a:t>
              </a:r>
              <a:endParaRPr lang="fr-FR" sz="1866" b="0" dirty="0">
                <a:solidFill>
                  <a:prstClr val="white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34" name="Forme libre : forme 33">
              <a:extLst>
                <a:ext uri="{FF2B5EF4-FFF2-40B4-BE49-F238E27FC236}">
                  <a16:creationId xmlns:a16="http://schemas.microsoft.com/office/drawing/2014/main" id="{A7896040-57DB-1582-67FB-6E014D7C4035}"/>
                </a:ext>
              </a:extLst>
            </p:cNvPr>
            <p:cNvSpPr/>
            <p:nvPr/>
          </p:nvSpPr>
          <p:spPr>
            <a:xfrm>
              <a:off x="6365726" y="4688146"/>
              <a:ext cx="1518575" cy="619144"/>
            </a:xfrm>
            <a:custGeom>
              <a:avLst/>
              <a:gdLst>
                <a:gd name="connsiteX0" fmla="*/ 276416 w 4104894"/>
                <a:gd name="connsiteY0" fmla="*/ 277273 h 1889378"/>
                <a:gd name="connsiteX1" fmla="*/ 944785 w 4104894"/>
                <a:gd name="connsiteY1" fmla="*/ 0 h 1889378"/>
                <a:gd name="connsiteX2" fmla="*/ 3160014 w 4104894"/>
                <a:gd name="connsiteY2" fmla="*/ 0 h 1889378"/>
                <a:gd name="connsiteX3" fmla="*/ 3827621 w 4104894"/>
                <a:gd name="connsiteY3" fmla="*/ 277273 h 1889378"/>
                <a:gd name="connsiteX4" fmla="*/ 4104894 w 4104894"/>
                <a:gd name="connsiteY4" fmla="*/ 944785 h 1889378"/>
                <a:gd name="connsiteX5" fmla="*/ 3827621 w 4104894"/>
                <a:gd name="connsiteY5" fmla="*/ 1613059 h 1889378"/>
                <a:gd name="connsiteX6" fmla="*/ 3160014 w 4104894"/>
                <a:gd name="connsiteY6" fmla="*/ 1889379 h 1889378"/>
                <a:gd name="connsiteX7" fmla="*/ 944785 w 4104894"/>
                <a:gd name="connsiteY7" fmla="*/ 1889379 h 1889378"/>
                <a:gd name="connsiteX8" fmla="*/ 276416 w 4104894"/>
                <a:gd name="connsiteY8" fmla="*/ 1613059 h 1889378"/>
                <a:gd name="connsiteX9" fmla="*/ 0 w 4104894"/>
                <a:gd name="connsiteY9" fmla="*/ 944785 h 1889378"/>
                <a:gd name="connsiteX10" fmla="*/ 276416 w 4104894"/>
                <a:gd name="connsiteY10" fmla="*/ 277273 h 1889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104894" h="1889378">
                  <a:moveTo>
                    <a:pt x="276416" y="277273"/>
                  </a:moveTo>
                  <a:cubicBezTo>
                    <a:pt x="461296" y="92392"/>
                    <a:pt x="683990" y="0"/>
                    <a:pt x="944785" y="0"/>
                  </a:cubicBezTo>
                  <a:lnTo>
                    <a:pt x="3160014" y="0"/>
                  </a:lnTo>
                  <a:cubicBezTo>
                    <a:pt x="3420809" y="0"/>
                    <a:pt x="3643313" y="92392"/>
                    <a:pt x="3827621" y="277273"/>
                  </a:cubicBezTo>
                  <a:cubicBezTo>
                    <a:pt x="4012502" y="461486"/>
                    <a:pt x="4104894" y="683990"/>
                    <a:pt x="4104894" y="944785"/>
                  </a:cubicBezTo>
                  <a:cubicBezTo>
                    <a:pt x="4104894" y="1205579"/>
                    <a:pt x="4012502" y="1428274"/>
                    <a:pt x="3827621" y="1613059"/>
                  </a:cubicBezTo>
                  <a:cubicBezTo>
                    <a:pt x="3643313" y="1797272"/>
                    <a:pt x="3420809" y="1889379"/>
                    <a:pt x="3160014" y="1889379"/>
                  </a:cubicBezTo>
                  <a:lnTo>
                    <a:pt x="944785" y="1889379"/>
                  </a:lnTo>
                  <a:cubicBezTo>
                    <a:pt x="684086" y="1889379"/>
                    <a:pt x="461296" y="1797272"/>
                    <a:pt x="276416" y="1613059"/>
                  </a:cubicBezTo>
                  <a:cubicBezTo>
                    <a:pt x="92107" y="1428274"/>
                    <a:pt x="0" y="1205484"/>
                    <a:pt x="0" y="944785"/>
                  </a:cubicBezTo>
                  <a:cubicBezTo>
                    <a:pt x="0" y="684085"/>
                    <a:pt x="92202" y="461581"/>
                    <a:pt x="276416" y="277273"/>
                  </a:cubicBezTo>
                  <a:close/>
                </a:path>
              </a:pathLst>
            </a:custGeom>
            <a:solidFill>
              <a:srgbClr val="E3061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ctr" defTabSz="1219078" eaLnBrk="0" hangingPunct="0"/>
              <a:r>
                <a:rPr lang="fr-FR" sz="1866" b="0">
                  <a:solidFill>
                    <a:prstClr val="white"/>
                  </a:solidFill>
                  <a:latin typeface="Arial" charset="0"/>
                  <a:ea typeface="ＭＳ Ｐゴシック" charset="0"/>
                </a:rPr>
                <a:t>Audit</a:t>
              </a:r>
            </a:p>
          </p:txBody>
        </p:sp>
        <p:sp>
          <p:nvSpPr>
            <p:cNvPr id="35" name="Forme libre : forme 34">
              <a:extLst>
                <a:ext uri="{FF2B5EF4-FFF2-40B4-BE49-F238E27FC236}">
                  <a16:creationId xmlns:a16="http://schemas.microsoft.com/office/drawing/2014/main" id="{9736E25F-3D81-0318-29B3-7C7DE11D7D76}"/>
                </a:ext>
              </a:extLst>
            </p:cNvPr>
            <p:cNvSpPr/>
            <p:nvPr/>
          </p:nvSpPr>
          <p:spPr>
            <a:xfrm>
              <a:off x="6365726" y="5499133"/>
              <a:ext cx="1518575" cy="619144"/>
            </a:xfrm>
            <a:custGeom>
              <a:avLst/>
              <a:gdLst>
                <a:gd name="connsiteX0" fmla="*/ 276416 w 4104894"/>
                <a:gd name="connsiteY0" fmla="*/ 277273 h 1889378"/>
                <a:gd name="connsiteX1" fmla="*/ 944785 w 4104894"/>
                <a:gd name="connsiteY1" fmla="*/ 0 h 1889378"/>
                <a:gd name="connsiteX2" fmla="*/ 3160014 w 4104894"/>
                <a:gd name="connsiteY2" fmla="*/ 0 h 1889378"/>
                <a:gd name="connsiteX3" fmla="*/ 3827621 w 4104894"/>
                <a:gd name="connsiteY3" fmla="*/ 277273 h 1889378"/>
                <a:gd name="connsiteX4" fmla="*/ 4104894 w 4104894"/>
                <a:gd name="connsiteY4" fmla="*/ 944785 h 1889378"/>
                <a:gd name="connsiteX5" fmla="*/ 3827621 w 4104894"/>
                <a:gd name="connsiteY5" fmla="*/ 1613059 h 1889378"/>
                <a:gd name="connsiteX6" fmla="*/ 3160014 w 4104894"/>
                <a:gd name="connsiteY6" fmla="*/ 1889379 h 1889378"/>
                <a:gd name="connsiteX7" fmla="*/ 944785 w 4104894"/>
                <a:gd name="connsiteY7" fmla="*/ 1889379 h 1889378"/>
                <a:gd name="connsiteX8" fmla="*/ 276416 w 4104894"/>
                <a:gd name="connsiteY8" fmla="*/ 1613059 h 1889378"/>
                <a:gd name="connsiteX9" fmla="*/ 0 w 4104894"/>
                <a:gd name="connsiteY9" fmla="*/ 944785 h 1889378"/>
                <a:gd name="connsiteX10" fmla="*/ 276416 w 4104894"/>
                <a:gd name="connsiteY10" fmla="*/ 277273 h 1889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104894" h="1889378">
                  <a:moveTo>
                    <a:pt x="276416" y="277273"/>
                  </a:moveTo>
                  <a:cubicBezTo>
                    <a:pt x="461296" y="92392"/>
                    <a:pt x="683990" y="0"/>
                    <a:pt x="944785" y="0"/>
                  </a:cubicBezTo>
                  <a:lnTo>
                    <a:pt x="3160014" y="0"/>
                  </a:lnTo>
                  <a:cubicBezTo>
                    <a:pt x="3420809" y="0"/>
                    <a:pt x="3643313" y="92392"/>
                    <a:pt x="3827621" y="277273"/>
                  </a:cubicBezTo>
                  <a:cubicBezTo>
                    <a:pt x="4012502" y="461486"/>
                    <a:pt x="4104894" y="683990"/>
                    <a:pt x="4104894" y="944785"/>
                  </a:cubicBezTo>
                  <a:cubicBezTo>
                    <a:pt x="4104894" y="1205579"/>
                    <a:pt x="4012502" y="1428274"/>
                    <a:pt x="3827621" y="1613059"/>
                  </a:cubicBezTo>
                  <a:cubicBezTo>
                    <a:pt x="3643313" y="1797272"/>
                    <a:pt x="3420809" y="1889379"/>
                    <a:pt x="3160014" y="1889379"/>
                  </a:cubicBezTo>
                  <a:lnTo>
                    <a:pt x="944785" y="1889379"/>
                  </a:lnTo>
                  <a:cubicBezTo>
                    <a:pt x="684086" y="1889379"/>
                    <a:pt x="461296" y="1797272"/>
                    <a:pt x="276416" y="1613059"/>
                  </a:cubicBezTo>
                  <a:cubicBezTo>
                    <a:pt x="92107" y="1428274"/>
                    <a:pt x="0" y="1205484"/>
                    <a:pt x="0" y="944785"/>
                  </a:cubicBezTo>
                  <a:cubicBezTo>
                    <a:pt x="0" y="684085"/>
                    <a:pt x="92202" y="461581"/>
                    <a:pt x="276416" y="277273"/>
                  </a:cubicBezTo>
                  <a:close/>
                </a:path>
              </a:pathLst>
            </a:custGeom>
            <a:solidFill>
              <a:srgbClr val="005C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ctr" defTabSz="1219078" eaLnBrk="0" hangingPunct="0"/>
              <a:r>
                <a:rPr lang="fr-FR" sz="1866" b="0">
                  <a:solidFill>
                    <a:prstClr val="white"/>
                  </a:solidFill>
                  <a:latin typeface="Arial" charset="0"/>
                  <a:ea typeface="ＭＳ Ｐゴシック" charset="0"/>
                </a:rPr>
                <a:t>Track </a:t>
              </a:r>
              <a:r>
                <a:rPr lang="fr-FR" sz="1866" b="0" err="1">
                  <a:solidFill>
                    <a:prstClr val="white"/>
                  </a:solidFill>
                  <a:latin typeface="Arial" charset="0"/>
                  <a:ea typeface="ＭＳ Ｐゴシック" charset="0"/>
                </a:rPr>
                <a:t>testing</a:t>
              </a:r>
              <a:endParaRPr lang="fr-FR" sz="1866" b="0">
                <a:solidFill>
                  <a:prstClr val="white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36" name="Forme libre : forme 35">
              <a:extLst>
                <a:ext uri="{FF2B5EF4-FFF2-40B4-BE49-F238E27FC236}">
                  <a16:creationId xmlns:a16="http://schemas.microsoft.com/office/drawing/2014/main" id="{76403729-82CB-25BC-CB1B-786B842B776B}"/>
                </a:ext>
              </a:extLst>
            </p:cNvPr>
            <p:cNvSpPr/>
            <p:nvPr/>
          </p:nvSpPr>
          <p:spPr>
            <a:xfrm>
              <a:off x="8025967" y="5499133"/>
              <a:ext cx="1518575" cy="619144"/>
            </a:xfrm>
            <a:custGeom>
              <a:avLst/>
              <a:gdLst>
                <a:gd name="connsiteX0" fmla="*/ 276416 w 4104894"/>
                <a:gd name="connsiteY0" fmla="*/ 277273 h 1889378"/>
                <a:gd name="connsiteX1" fmla="*/ 944785 w 4104894"/>
                <a:gd name="connsiteY1" fmla="*/ 0 h 1889378"/>
                <a:gd name="connsiteX2" fmla="*/ 3160014 w 4104894"/>
                <a:gd name="connsiteY2" fmla="*/ 0 h 1889378"/>
                <a:gd name="connsiteX3" fmla="*/ 3827621 w 4104894"/>
                <a:gd name="connsiteY3" fmla="*/ 277273 h 1889378"/>
                <a:gd name="connsiteX4" fmla="*/ 4104894 w 4104894"/>
                <a:gd name="connsiteY4" fmla="*/ 944785 h 1889378"/>
                <a:gd name="connsiteX5" fmla="*/ 3827621 w 4104894"/>
                <a:gd name="connsiteY5" fmla="*/ 1613059 h 1889378"/>
                <a:gd name="connsiteX6" fmla="*/ 3160014 w 4104894"/>
                <a:gd name="connsiteY6" fmla="*/ 1889379 h 1889378"/>
                <a:gd name="connsiteX7" fmla="*/ 944785 w 4104894"/>
                <a:gd name="connsiteY7" fmla="*/ 1889379 h 1889378"/>
                <a:gd name="connsiteX8" fmla="*/ 276416 w 4104894"/>
                <a:gd name="connsiteY8" fmla="*/ 1613059 h 1889378"/>
                <a:gd name="connsiteX9" fmla="*/ 0 w 4104894"/>
                <a:gd name="connsiteY9" fmla="*/ 944785 h 1889378"/>
                <a:gd name="connsiteX10" fmla="*/ 276416 w 4104894"/>
                <a:gd name="connsiteY10" fmla="*/ 277273 h 1889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104894" h="1889378">
                  <a:moveTo>
                    <a:pt x="276416" y="277273"/>
                  </a:moveTo>
                  <a:cubicBezTo>
                    <a:pt x="461296" y="92392"/>
                    <a:pt x="683990" y="0"/>
                    <a:pt x="944785" y="0"/>
                  </a:cubicBezTo>
                  <a:lnTo>
                    <a:pt x="3160014" y="0"/>
                  </a:lnTo>
                  <a:cubicBezTo>
                    <a:pt x="3420809" y="0"/>
                    <a:pt x="3643313" y="92392"/>
                    <a:pt x="3827621" y="277273"/>
                  </a:cubicBezTo>
                  <a:cubicBezTo>
                    <a:pt x="4012502" y="461486"/>
                    <a:pt x="4104894" y="683990"/>
                    <a:pt x="4104894" y="944785"/>
                  </a:cubicBezTo>
                  <a:cubicBezTo>
                    <a:pt x="4104894" y="1205579"/>
                    <a:pt x="4012502" y="1428274"/>
                    <a:pt x="3827621" y="1613059"/>
                  </a:cubicBezTo>
                  <a:cubicBezTo>
                    <a:pt x="3643313" y="1797272"/>
                    <a:pt x="3420809" y="1889379"/>
                    <a:pt x="3160014" y="1889379"/>
                  </a:cubicBezTo>
                  <a:lnTo>
                    <a:pt x="944785" y="1889379"/>
                  </a:lnTo>
                  <a:cubicBezTo>
                    <a:pt x="684086" y="1889379"/>
                    <a:pt x="461296" y="1797272"/>
                    <a:pt x="276416" y="1613059"/>
                  </a:cubicBezTo>
                  <a:cubicBezTo>
                    <a:pt x="92107" y="1428274"/>
                    <a:pt x="0" y="1205484"/>
                    <a:pt x="0" y="944785"/>
                  </a:cubicBezTo>
                  <a:cubicBezTo>
                    <a:pt x="0" y="684085"/>
                    <a:pt x="92202" y="461581"/>
                    <a:pt x="276416" y="277273"/>
                  </a:cubicBezTo>
                  <a:close/>
                </a:path>
              </a:pathLst>
            </a:custGeom>
            <a:solidFill>
              <a:srgbClr val="FFC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ctr" defTabSz="1219078" eaLnBrk="0" hangingPunct="0"/>
              <a:r>
                <a:rPr lang="fr-FR" sz="1866" b="0">
                  <a:solidFill>
                    <a:prstClr val="white"/>
                  </a:solidFill>
                  <a:latin typeface="Arial" charset="0"/>
                  <a:ea typeface="ＭＳ Ｐゴシック" charset="0"/>
                </a:rPr>
                <a:t>Virtual </a:t>
              </a:r>
              <a:r>
                <a:rPr lang="fr-FR" sz="1866" b="0" err="1">
                  <a:solidFill>
                    <a:prstClr val="white"/>
                  </a:solidFill>
                  <a:latin typeface="Arial" charset="0"/>
                  <a:ea typeface="ＭＳ Ｐゴシック" charset="0"/>
                </a:rPr>
                <a:t>testing</a:t>
              </a:r>
              <a:endParaRPr lang="fr-FR" sz="1866" b="0">
                <a:solidFill>
                  <a:prstClr val="white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37" name="Forme libre : forme 36">
              <a:extLst>
                <a:ext uri="{FF2B5EF4-FFF2-40B4-BE49-F238E27FC236}">
                  <a16:creationId xmlns:a16="http://schemas.microsoft.com/office/drawing/2014/main" id="{5CA9D83B-0CED-E6E2-50F2-7E57C3D20D5F}"/>
                </a:ext>
              </a:extLst>
            </p:cNvPr>
            <p:cNvSpPr/>
            <p:nvPr/>
          </p:nvSpPr>
          <p:spPr>
            <a:xfrm>
              <a:off x="9773675" y="5499133"/>
              <a:ext cx="1518575" cy="619144"/>
            </a:xfrm>
            <a:custGeom>
              <a:avLst/>
              <a:gdLst>
                <a:gd name="connsiteX0" fmla="*/ 276416 w 4104894"/>
                <a:gd name="connsiteY0" fmla="*/ 277273 h 1889378"/>
                <a:gd name="connsiteX1" fmla="*/ 944785 w 4104894"/>
                <a:gd name="connsiteY1" fmla="*/ 0 h 1889378"/>
                <a:gd name="connsiteX2" fmla="*/ 3160014 w 4104894"/>
                <a:gd name="connsiteY2" fmla="*/ 0 h 1889378"/>
                <a:gd name="connsiteX3" fmla="*/ 3827621 w 4104894"/>
                <a:gd name="connsiteY3" fmla="*/ 277273 h 1889378"/>
                <a:gd name="connsiteX4" fmla="*/ 4104894 w 4104894"/>
                <a:gd name="connsiteY4" fmla="*/ 944785 h 1889378"/>
                <a:gd name="connsiteX5" fmla="*/ 3827621 w 4104894"/>
                <a:gd name="connsiteY5" fmla="*/ 1613059 h 1889378"/>
                <a:gd name="connsiteX6" fmla="*/ 3160014 w 4104894"/>
                <a:gd name="connsiteY6" fmla="*/ 1889379 h 1889378"/>
                <a:gd name="connsiteX7" fmla="*/ 944785 w 4104894"/>
                <a:gd name="connsiteY7" fmla="*/ 1889379 h 1889378"/>
                <a:gd name="connsiteX8" fmla="*/ 276416 w 4104894"/>
                <a:gd name="connsiteY8" fmla="*/ 1613059 h 1889378"/>
                <a:gd name="connsiteX9" fmla="*/ 0 w 4104894"/>
                <a:gd name="connsiteY9" fmla="*/ 944785 h 1889378"/>
                <a:gd name="connsiteX10" fmla="*/ 276416 w 4104894"/>
                <a:gd name="connsiteY10" fmla="*/ 277273 h 1889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104894" h="1889378">
                  <a:moveTo>
                    <a:pt x="276416" y="277273"/>
                  </a:moveTo>
                  <a:cubicBezTo>
                    <a:pt x="461296" y="92392"/>
                    <a:pt x="683990" y="0"/>
                    <a:pt x="944785" y="0"/>
                  </a:cubicBezTo>
                  <a:lnTo>
                    <a:pt x="3160014" y="0"/>
                  </a:lnTo>
                  <a:cubicBezTo>
                    <a:pt x="3420809" y="0"/>
                    <a:pt x="3643313" y="92392"/>
                    <a:pt x="3827621" y="277273"/>
                  </a:cubicBezTo>
                  <a:cubicBezTo>
                    <a:pt x="4012502" y="461486"/>
                    <a:pt x="4104894" y="683990"/>
                    <a:pt x="4104894" y="944785"/>
                  </a:cubicBezTo>
                  <a:cubicBezTo>
                    <a:pt x="4104894" y="1205579"/>
                    <a:pt x="4012502" y="1428274"/>
                    <a:pt x="3827621" y="1613059"/>
                  </a:cubicBezTo>
                  <a:cubicBezTo>
                    <a:pt x="3643313" y="1797272"/>
                    <a:pt x="3420809" y="1889379"/>
                    <a:pt x="3160014" y="1889379"/>
                  </a:cubicBezTo>
                  <a:lnTo>
                    <a:pt x="944785" y="1889379"/>
                  </a:lnTo>
                  <a:cubicBezTo>
                    <a:pt x="684086" y="1889379"/>
                    <a:pt x="461296" y="1797272"/>
                    <a:pt x="276416" y="1613059"/>
                  </a:cubicBezTo>
                  <a:cubicBezTo>
                    <a:pt x="92107" y="1428274"/>
                    <a:pt x="0" y="1205484"/>
                    <a:pt x="0" y="944785"/>
                  </a:cubicBezTo>
                  <a:cubicBezTo>
                    <a:pt x="0" y="684085"/>
                    <a:pt x="92202" y="461581"/>
                    <a:pt x="276416" y="277273"/>
                  </a:cubicBezTo>
                  <a:close/>
                </a:path>
              </a:pathLst>
            </a:custGeom>
            <a:solidFill>
              <a:schemeClr val="accent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ctr" defTabSz="1219078" eaLnBrk="0" hangingPunct="0"/>
              <a:r>
                <a:rPr lang="fr-FR" sz="1866" b="0">
                  <a:solidFill>
                    <a:prstClr val="white"/>
                  </a:solidFill>
                  <a:latin typeface="Arial" charset="0"/>
                  <a:ea typeface="ＭＳ Ｐゴシック" charset="0"/>
                </a:rPr>
                <a:t>Real world </a:t>
              </a:r>
              <a:r>
                <a:rPr lang="fr-FR" sz="1866" b="0" err="1">
                  <a:solidFill>
                    <a:prstClr val="white"/>
                  </a:solidFill>
                  <a:latin typeface="Arial" charset="0"/>
                  <a:ea typeface="ＭＳ Ｐゴシック" charset="0"/>
                </a:rPr>
                <a:t>testing</a:t>
              </a:r>
              <a:endParaRPr lang="fr-FR" sz="1866" b="0">
                <a:solidFill>
                  <a:prstClr val="white"/>
                </a:solidFill>
                <a:latin typeface="Arial" charset="0"/>
                <a:ea typeface="ＭＳ Ｐゴシック" charset="0"/>
              </a:endParaRPr>
            </a:p>
          </p:txBody>
        </p:sp>
      </p:grpSp>
      <p:sp>
        <p:nvSpPr>
          <p:cNvPr id="46" name="Forme libre : forme 45">
            <a:extLst>
              <a:ext uri="{FF2B5EF4-FFF2-40B4-BE49-F238E27FC236}">
                <a16:creationId xmlns:a16="http://schemas.microsoft.com/office/drawing/2014/main" id="{45DC5D4F-C934-3D97-8F9B-8BF8B9B409D4}"/>
              </a:ext>
            </a:extLst>
          </p:cNvPr>
          <p:cNvSpPr/>
          <p:nvPr/>
        </p:nvSpPr>
        <p:spPr>
          <a:xfrm>
            <a:off x="9920055" y="4722924"/>
            <a:ext cx="1533939" cy="619063"/>
          </a:xfrm>
          <a:custGeom>
            <a:avLst/>
            <a:gdLst>
              <a:gd name="connsiteX0" fmla="*/ 276416 w 4104894"/>
              <a:gd name="connsiteY0" fmla="*/ 277273 h 1889378"/>
              <a:gd name="connsiteX1" fmla="*/ 944785 w 4104894"/>
              <a:gd name="connsiteY1" fmla="*/ 0 h 1889378"/>
              <a:gd name="connsiteX2" fmla="*/ 3160014 w 4104894"/>
              <a:gd name="connsiteY2" fmla="*/ 0 h 1889378"/>
              <a:gd name="connsiteX3" fmla="*/ 3827621 w 4104894"/>
              <a:gd name="connsiteY3" fmla="*/ 277273 h 1889378"/>
              <a:gd name="connsiteX4" fmla="*/ 4104894 w 4104894"/>
              <a:gd name="connsiteY4" fmla="*/ 944785 h 1889378"/>
              <a:gd name="connsiteX5" fmla="*/ 3827621 w 4104894"/>
              <a:gd name="connsiteY5" fmla="*/ 1613059 h 1889378"/>
              <a:gd name="connsiteX6" fmla="*/ 3160014 w 4104894"/>
              <a:gd name="connsiteY6" fmla="*/ 1889379 h 1889378"/>
              <a:gd name="connsiteX7" fmla="*/ 944785 w 4104894"/>
              <a:gd name="connsiteY7" fmla="*/ 1889379 h 1889378"/>
              <a:gd name="connsiteX8" fmla="*/ 276416 w 4104894"/>
              <a:gd name="connsiteY8" fmla="*/ 1613059 h 1889378"/>
              <a:gd name="connsiteX9" fmla="*/ 0 w 4104894"/>
              <a:gd name="connsiteY9" fmla="*/ 944785 h 1889378"/>
              <a:gd name="connsiteX10" fmla="*/ 276416 w 4104894"/>
              <a:gd name="connsiteY10" fmla="*/ 277273 h 18893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104894" h="1889378">
                <a:moveTo>
                  <a:pt x="276416" y="277273"/>
                </a:moveTo>
                <a:cubicBezTo>
                  <a:pt x="461296" y="92392"/>
                  <a:pt x="683990" y="0"/>
                  <a:pt x="944785" y="0"/>
                </a:cubicBezTo>
                <a:lnTo>
                  <a:pt x="3160014" y="0"/>
                </a:lnTo>
                <a:cubicBezTo>
                  <a:pt x="3420809" y="0"/>
                  <a:pt x="3643313" y="92392"/>
                  <a:pt x="3827621" y="277273"/>
                </a:cubicBezTo>
                <a:cubicBezTo>
                  <a:pt x="4012502" y="461486"/>
                  <a:pt x="4104894" y="683990"/>
                  <a:pt x="4104894" y="944785"/>
                </a:cubicBezTo>
                <a:cubicBezTo>
                  <a:pt x="4104894" y="1205579"/>
                  <a:pt x="4012502" y="1428274"/>
                  <a:pt x="3827621" y="1613059"/>
                </a:cubicBezTo>
                <a:cubicBezTo>
                  <a:pt x="3643313" y="1797272"/>
                  <a:pt x="3420809" y="1889379"/>
                  <a:pt x="3160014" y="1889379"/>
                </a:cubicBezTo>
                <a:lnTo>
                  <a:pt x="944785" y="1889379"/>
                </a:lnTo>
                <a:cubicBezTo>
                  <a:pt x="684086" y="1889379"/>
                  <a:pt x="461296" y="1797272"/>
                  <a:pt x="276416" y="1613059"/>
                </a:cubicBezTo>
                <a:cubicBezTo>
                  <a:pt x="92107" y="1428274"/>
                  <a:pt x="0" y="1205484"/>
                  <a:pt x="0" y="944785"/>
                </a:cubicBezTo>
                <a:cubicBezTo>
                  <a:pt x="0" y="684085"/>
                  <a:pt x="92202" y="461581"/>
                  <a:pt x="276416" y="277273"/>
                </a:cubicBezTo>
                <a:close/>
              </a:path>
            </a:pathLst>
          </a:custGeom>
          <a:solidFill>
            <a:srgbClr val="F15A24"/>
          </a:solidFill>
          <a:ln w="9525" cap="flat">
            <a:solidFill>
              <a:schemeClr val="accent3"/>
            </a:solidFill>
            <a:prstDash val="solid"/>
            <a:miter/>
          </a:ln>
        </p:spPr>
        <p:txBody>
          <a:bodyPr rtlCol="0" anchor="ctr"/>
          <a:lstStyle/>
          <a:p>
            <a:pPr algn="ctr" defTabSz="1219078" eaLnBrk="0" hangingPunct="0"/>
            <a:r>
              <a:rPr lang="fr-FR" sz="1866" b="0" dirty="0">
                <a:solidFill>
                  <a:prstClr val="white"/>
                </a:solidFill>
                <a:latin typeface="Arial" charset="0"/>
                <a:ea typeface="ＭＳ Ｐゴシック" charset="0"/>
              </a:rPr>
              <a:t>In-use monitoring</a:t>
            </a:r>
          </a:p>
        </p:txBody>
      </p:sp>
      <p:sp>
        <p:nvSpPr>
          <p:cNvPr id="2" name="Espace réservé du numéro de diapositive 4">
            <a:extLst>
              <a:ext uri="{FF2B5EF4-FFF2-40B4-BE49-F238E27FC236}">
                <a16:creationId xmlns:a16="http://schemas.microsoft.com/office/drawing/2014/main" id="{63A21DBB-C8C5-FD93-15FC-CD407385F24B}"/>
              </a:ext>
            </a:extLst>
          </p:cNvPr>
          <p:cNvSpPr txBox="1">
            <a:spLocks/>
          </p:cNvSpPr>
          <p:nvPr/>
        </p:nvSpPr>
        <p:spPr>
          <a:xfrm>
            <a:off x="10894489" y="6404556"/>
            <a:ext cx="816534" cy="522540"/>
          </a:xfrm>
          <a:prstGeom prst="rect">
            <a:avLst/>
          </a:prstGeom>
        </p:spPr>
        <p:txBody>
          <a:bodyPr vert="horz" lIns="91416" tIns="45709" rIns="91416" bIns="45709" rtlCol="0" anchor="ctr"/>
          <a:lstStyle>
            <a:defPPr>
              <a:defRPr lang="fr-FR"/>
            </a:defPPr>
            <a:lvl1pPr marL="0" algn="ctr" defTabSz="914400" rtl="0" eaLnBrk="1" latinLnBrk="0" hangingPunct="1">
              <a:defRPr sz="1000" kern="1200">
                <a:solidFill>
                  <a:srgbClr val="24195D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8957"/>
            <a:fld id="{E9CA133D-D898-4320-8092-994B576CEF83}" type="slidenum">
              <a:rPr lang="fr-FR" sz="1866" b="0">
                <a:latin typeface="Garamond" panose="02020404030301010803" pitchFamily="18" charset="0"/>
              </a:rPr>
              <a:pPr defTabSz="1218957"/>
              <a:t>2</a:t>
            </a:fld>
            <a:endParaRPr lang="fr-FR" sz="1866" b="0" dirty="0">
              <a:latin typeface="Garamond" panose="02020404030301010803" pitchFamily="18" charset="0"/>
            </a:endParaRPr>
          </a:p>
        </p:txBody>
      </p:sp>
      <p:pic>
        <p:nvPicPr>
          <p:cNvPr id="5" name="Image 4" descr="Une image contenant Police, logo, Graphique, symbole&#10;&#10;Description générée automatiquement">
            <a:extLst>
              <a:ext uri="{FF2B5EF4-FFF2-40B4-BE49-F238E27FC236}">
                <a16:creationId xmlns:a16="http://schemas.microsoft.com/office/drawing/2014/main" id="{714CC232-A76B-3BEB-F69D-4A119A61B66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98189" y="5371456"/>
            <a:ext cx="828814" cy="331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3035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586667" y="416561"/>
            <a:ext cx="11056693" cy="508000"/>
          </a:xfrm>
        </p:spPr>
        <p:txBody>
          <a:bodyPr>
            <a:noAutofit/>
          </a:bodyPr>
          <a:lstStyle/>
          <a:p>
            <a:pPr algn="ctr"/>
            <a:r>
              <a:rPr lang="fr-FR" sz="3600" cap="none" dirty="0">
                <a:solidFill>
                  <a:srgbClr val="002060"/>
                </a:solidFill>
                <a:latin typeface="Garamond" panose="02020404030301010803" pitchFamily="18" charset="0"/>
              </a:rPr>
              <a:t>State of the art </a:t>
            </a:r>
            <a:r>
              <a:rPr lang="fr-FR" sz="3600" cap="none" dirty="0" err="1">
                <a:solidFill>
                  <a:srgbClr val="002060"/>
                </a:solidFill>
                <a:latin typeface="Garamond" panose="02020404030301010803" pitchFamily="18" charset="0"/>
              </a:rPr>
              <a:t>approach</a:t>
            </a:r>
            <a:br>
              <a:rPr lang="fr-FR" sz="4266" dirty="0">
                <a:solidFill>
                  <a:schemeClr val="tx1"/>
                </a:solidFill>
                <a:latin typeface="Garamond" panose="02020404030301010803" pitchFamily="18" charset="0"/>
              </a:rPr>
            </a:br>
            <a:r>
              <a:rPr lang="fr-FR" dirty="0">
                <a:solidFill>
                  <a:schemeClr val="bg1">
                    <a:lumMod val="50000"/>
                  </a:schemeClr>
                </a:solidFill>
                <a:latin typeface="Garamond" panose="02020404030301010803" pitchFamily="18" charset="0"/>
              </a:rPr>
              <a:t>for design, validation (SOTIF but not </a:t>
            </a:r>
            <a:r>
              <a:rPr lang="fr-FR" dirty="0" err="1">
                <a:solidFill>
                  <a:schemeClr val="bg1">
                    <a:lumMod val="50000"/>
                  </a:schemeClr>
                </a:solidFill>
                <a:latin typeface="Garamond" panose="02020404030301010803" pitchFamily="18" charset="0"/>
              </a:rPr>
              <a:t>only</a:t>
            </a:r>
            <a:r>
              <a:rPr lang="fr-FR" dirty="0">
                <a:solidFill>
                  <a:schemeClr val="bg1">
                    <a:lumMod val="50000"/>
                  </a:schemeClr>
                </a:solidFill>
                <a:latin typeface="Garamond" panose="02020404030301010803" pitchFamily="18" charset="0"/>
              </a:rPr>
              <a:t>), &amp; homologation </a:t>
            </a:r>
            <a:endParaRPr lang="en-US" sz="4266" dirty="0">
              <a:solidFill>
                <a:schemeClr val="bg1">
                  <a:lumMod val="50000"/>
                </a:schemeClr>
              </a:solidFill>
              <a:latin typeface="Garamond" panose="02020404030301010803" pitchFamily="18" charset="0"/>
            </a:endParaRPr>
          </a:p>
        </p:txBody>
      </p:sp>
      <p:pic>
        <p:nvPicPr>
          <p:cNvPr id="5" name="Picture 41"/>
          <p:cNvPicPr preferRelativeResize="0"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865" b="17647"/>
          <a:stretch/>
        </p:blipFill>
        <p:spPr bwMode="auto">
          <a:xfrm>
            <a:off x="3366844" y="5881670"/>
            <a:ext cx="2104374" cy="1003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図 4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877" b="11833"/>
          <a:stretch/>
        </p:blipFill>
        <p:spPr>
          <a:xfrm>
            <a:off x="5416426" y="5881670"/>
            <a:ext cx="2070756" cy="1003264"/>
          </a:xfrm>
          <a:prstGeom prst="rect">
            <a:avLst/>
          </a:prstGeom>
        </p:spPr>
      </p:pic>
      <p:pic>
        <p:nvPicPr>
          <p:cNvPr id="7" name="図 44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03" t="24397" r="16101" b="42548"/>
          <a:stretch/>
        </p:blipFill>
        <p:spPr>
          <a:xfrm>
            <a:off x="1438748" y="5879224"/>
            <a:ext cx="2088507" cy="1004181"/>
          </a:xfrm>
          <a:prstGeom prst="rect">
            <a:avLst/>
          </a:prstGeom>
        </p:spPr>
      </p:pic>
      <p:pic>
        <p:nvPicPr>
          <p:cNvPr id="8" name="Picture 15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512"/>
          <a:stretch/>
        </p:blipFill>
        <p:spPr bwMode="auto">
          <a:xfrm>
            <a:off x="9097802" y="5881670"/>
            <a:ext cx="1629316" cy="1003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図 4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3144" y="5879224"/>
            <a:ext cx="1515945" cy="1004181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0444" y="3424238"/>
            <a:ext cx="9524" cy="9524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0444" y="3424238"/>
            <a:ext cx="9524" cy="9524"/>
          </a:xfrm>
          <a:prstGeom prst="rect">
            <a:avLst/>
          </a:prstGeom>
        </p:spPr>
      </p:pic>
      <p:pic>
        <p:nvPicPr>
          <p:cNvPr id="11" name="図 2" descr="image001"/>
          <p:cNvPicPr>
            <a:picLocks noChangeAspect="1" noChangeArrowheads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418" b="-1"/>
          <a:stretch/>
        </p:blipFill>
        <p:spPr bwMode="auto">
          <a:xfrm>
            <a:off x="7468986" y="5879225"/>
            <a:ext cx="1674163" cy="1004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図 69"/>
          <p:cNvPicPr>
            <a:picLocks noChangeAspect="1"/>
          </p:cNvPicPr>
          <p:nvPr/>
        </p:nvPicPr>
        <p:blipFill rotWithShape="1">
          <a:blip r:embed="rId10"/>
          <a:srcRect l="44469" t="62870" r="17587" b="4202"/>
          <a:stretch/>
        </p:blipFill>
        <p:spPr>
          <a:xfrm>
            <a:off x="-28450" y="5879224"/>
            <a:ext cx="1683741" cy="1004181"/>
          </a:xfrm>
          <a:prstGeom prst="rect">
            <a:avLst/>
          </a:prstGeom>
        </p:spPr>
      </p:pic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>
          <a:xfrm>
            <a:off x="586667" y="1670145"/>
            <a:ext cx="10965253" cy="3985894"/>
          </a:xfrm>
        </p:spPr>
        <p:txBody>
          <a:bodyPr/>
          <a:lstStyle/>
          <a:p>
            <a:pPr marL="177165" indent="-177165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rgbClr val="002060"/>
                </a:solidFill>
                <a:latin typeface="Garamond"/>
                <a:ea typeface="ＭＳ Ｐゴシック"/>
              </a:rPr>
              <a:t>Real World Driving, Simulation and Scenarios capitalisation are necessary, to mitigate unintended behaviours</a:t>
            </a:r>
            <a:endParaRPr lang="fr-FR" dirty="0">
              <a:solidFill>
                <a:srgbClr val="002060"/>
              </a:solidFill>
              <a:latin typeface="Garamond"/>
              <a:ea typeface="ＭＳ Ｐゴシック"/>
            </a:endParaRPr>
          </a:p>
          <a:p>
            <a:pPr marL="450215" lvl="1" indent="-183515" algn="just"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en-GB" sz="2000" dirty="0">
                <a:latin typeface="Garamond"/>
                <a:ea typeface="ＭＳ Ｐゴシック"/>
              </a:rPr>
              <a:t>Perception		e.g. </a:t>
            </a:r>
            <a:r>
              <a:rPr lang="en-GB" sz="2000" dirty="0" err="1">
                <a:latin typeface="Garamond"/>
                <a:ea typeface="ＭＳ Ｐゴシック"/>
              </a:rPr>
              <a:t>scenarii</a:t>
            </a:r>
            <a:r>
              <a:rPr lang="en-GB" sz="2000" dirty="0">
                <a:latin typeface="Garamond"/>
                <a:ea typeface="ＭＳ Ｐゴシック"/>
              </a:rPr>
              <a:t>/objects driving to false Positive or False Negative events.</a:t>
            </a:r>
          </a:p>
          <a:p>
            <a:pPr marL="450215" lvl="1" indent="-183515" algn="just"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en-GB" sz="2000" dirty="0">
                <a:latin typeface="Garamond"/>
                <a:ea typeface="ＭＳ Ｐゴシック"/>
              </a:rPr>
              <a:t>Decision		e.g. a wrong decision occurs during this scenario </a:t>
            </a:r>
          </a:p>
          <a:p>
            <a:pPr marL="450215" lvl="1" indent="-183515" algn="just"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en-GB" sz="2000" dirty="0">
                <a:latin typeface="Garamond"/>
                <a:ea typeface="ＭＳ Ｐゴシック"/>
              </a:rPr>
              <a:t>Cooperation		with humans inside or outside the vehicle </a:t>
            </a:r>
            <a:endParaRPr lang="en-GB" sz="2000" dirty="0">
              <a:latin typeface="Garamond" panose="02020404030301010803" pitchFamily="18" charset="0"/>
            </a:endParaRPr>
          </a:p>
          <a:p>
            <a:pPr marL="177165" indent="-177165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en-GB" sz="1000" dirty="0">
              <a:latin typeface="Garamond" panose="02020404030301010803" pitchFamily="18" charset="0"/>
            </a:endParaRPr>
          </a:p>
          <a:p>
            <a:pPr marL="177165" indent="-177165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en-GB" sz="1000" dirty="0">
              <a:latin typeface="Garamond"/>
              <a:ea typeface="ＭＳ Ｐゴシック"/>
            </a:endParaRPr>
          </a:p>
          <a:p>
            <a:pPr marL="177165" indent="-177165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rgbClr val="002060"/>
                </a:solidFill>
                <a:latin typeface="Garamond" panose="02020404030301010803" pitchFamily="18" charset="0"/>
              </a:rPr>
              <a:t>Region dependency might deserve attention (traffic signs, road infrastructure)</a:t>
            </a:r>
          </a:p>
          <a:p>
            <a:pPr marL="177165" indent="-177165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en-GB" sz="1000" dirty="0">
              <a:solidFill>
                <a:srgbClr val="002060"/>
              </a:solidFill>
              <a:latin typeface="Garamond" panose="02020404030301010803" pitchFamily="18" charset="0"/>
            </a:endParaRPr>
          </a:p>
          <a:p>
            <a:pPr marL="177165" indent="-177165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en-GB" sz="1000" dirty="0">
              <a:solidFill>
                <a:srgbClr val="002060"/>
              </a:solidFill>
              <a:latin typeface="Garamond"/>
              <a:ea typeface="ＭＳ Ｐゴシック"/>
            </a:endParaRPr>
          </a:p>
          <a:p>
            <a:pPr marL="177165" indent="-177165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rgbClr val="002060"/>
                </a:solidFill>
                <a:latin typeface="Garamond"/>
                <a:ea typeface="ＭＳ Ｐゴシック"/>
              </a:rPr>
              <a:t>Scenario library initiatives are already on-going … </a:t>
            </a:r>
            <a:r>
              <a:rPr lang="en-GB" sz="2400" dirty="0">
                <a:solidFill>
                  <a:srgbClr val="FF0000"/>
                </a:solidFill>
                <a:latin typeface="Garamond"/>
                <a:ea typeface="ＭＳ Ｐゴシック"/>
              </a:rPr>
              <a:t>since 2019 PFA position is to promote scenarios libraries interoperability.</a:t>
            </a:r>
            <a:endParaRPr lang="en-GB" sz="2400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28722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CCCE8396-AFF8-49D2-8A37-1DE81853B8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467128"/>
            <a:ext cx="12190412" cy="426007"/>
          </a:xfrm>
        </p:spPr>
        <p:txBody>
          <a:bodyPr/>
          <a:lstStyle/>
          <a:p>
            <a:pPr algn="ctr"/>
            <a:r>
              <a:rPr lang="fr-FR" sz="3733" dirty="0" err="1">
                <a:solidFill>
                  <a:srgbClr val="002060"/>
                </a:solidFill>
                <a:latin typeface="Garamond" panose="02020404030301010803" pitchFamily="18" charset="0"/>
              </a:rPr>
              <a:t>Why</a:t>
            </a:r>
            <a:r>
              <a:rPr lang="fr-FR" sz="3733" dirty="0">
                <a:solidFill>
                  <a:srgbClr val="002060"/>
                </a:solidFill>
                <a:latin typeface="Garamond" panose="02020404030301010803" pitchFamily="18" charset="0"/>
              </a:rPr>
              <a:t> a </a:t>
            </a:r>
            <a:r>
              <a:rPr lang="fr-FR" sz="3733" dirty="0" err="1">
                <a:solidFill>
                  <a:srgbClr val="002060"/>
                </a:solidFill>
                <a:latin typeface="Garamond" panose="02020404030301010803" pitchFamily="18" charset="0"/>
              </a:rPr>
              <a:t>common</a:t>
            </a:r>
            <a:r>
              <a:rPr lang="fr-FR" sz="3733" dirty="0">
                <a:solidFill>
                  <a:srgbClr val="002060"/>
                </a:solidFill>
                <a:latin typeface="Garamond" panose="02020404030301010803" pitchFamily="18" charset="0"/>
              </a:rPr>
              <a:t> scenarios </a:t>
            </a:r>
            <a:r>
              <a:rPr lang="fr-FR" sz="3733" dirty="0" err="1">
                <a:solidFill>
                  <a:srgbClr val="002060"/>
                </a:solidFill>
                <a:latin typeface="Garamond" panose="02020404030301010803" pitchFamily="18" charset="0"/>
              </a:rPr>
              <a:t>library</a:t>
            </a:r>
            <a:r>
              <a:rPr lang="fr-FR" sz="3733" dirty="0">
                <a:solidFill>
                  <a:srgbClr val="002060"/>
                </a:solidFill>
                <a:latin typeface="Garamond" panose="02020404030301010803" pitchFamily="18" charset="0"/>
              </a:rPr>
              <a:t> in France ?</a:t>
            </a:r>
          </a:p>
        </p:txBody>
      </p:sp>
      <p:sp>
        <p:nvSpPr>
          <p:cNvPr id="2" name="Espace réservé du numéro de diapositive 4">
            <a:extLst>
              <a:ext uri="{FF2B5EF4-FFF2-40B4-BE49-F238E27FC236}">
                <a16:creationId xmlns:a16="http://schemas.microsoft.com/office/drawing/2014/main" id="{63A21DBB-C8C5-FD93-15FC-CD407385F24B}"/>
              </a:ext>
            </a:extLst>
          </p:cNvPr>
          <p:cNvSpPr txBox="1">
            <a:spLocks/>
          </p:cNvSpPr>
          <p:nvPr/>
        </p:nvSpPr>
        <p:spPr>
          <a:xfrm>
            <a:off x="10894489" y="6404556"/>
            <a:ext cx="816534" cy="522540"/>
          </a:xfrm>
          <a:prstGeom prst="rect">
            <a:avLst/>
          </a:prstGeom>
        </p:spPr>
        <p:txBody>
          <a:bodyPr vert="horz" lIns="91416" tIns="45709" rIns="91416" bIns="45709" rtlCol="0" anchor="ctr"/>
          <a:lstStyle>
            <a:defPPr>
              <a:defRPr lang="fr-FR"/>
            </a:defPPr>
            <a:lvl1pPr marL="0" algn="ctr" defTabSz="914400" rtl="0" eaLnBrk="1" latinLnBrk="0" hangingPunct="1">
              <a:defRPr sz="1000" kern="1200">
                <a:solidFill>
                  <a:srgbClr val="24195D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8957"/>
            <a:fld id="{E9CA133D-D898-4320-8092-994B576CEF83}" type="slidenum">
              <a:rPr lang="fr-FR" sz="1866" b="0">
                <a:latin typeface="Garamond" panose="02020404030301010803" pitchFamily="18" charset="0"/>
              </a:rPr>
              <a:pPr defTabSz="1218957"/>
              <a:t>4</a:t>
            </a:fld>
            <a:endParaRPr lang="fr-FR" sz="1866" b="0" dirty="0">
              <a:latin typeface="Garamond" panose="02020404030301010803" pitchFamily="18" charset="0"/>
            </a:endParaRPr>
          </a:p>
        </p:txBody>
      </p:sp>
      <p:sp>
        <p:nvSpPr>
          <p:cNvPr id="7" name="Espace réservé du contenu 4">
            <a:extLst>
              <a:ext uri="{FF2B5EF4-FFF2-40B4-BE49-F238E27FC236}">
                <a16:creationId xmlns:a16="http://schemas.microsoft.com/office/drawing/2014/main" id="{2103D913-C32D-9779-7D94-D3CDE04AE134}"/>
              </a:ext>
            </a:extLst>
          </p:cNvPr>
          <p:cNvSpPr txBox="1">
            <a:spLocks/>
          </p:cNvSpPr>
          <p:nvPr/>
        </p:nvSpPr>
        <p:spPr>
          <a:xfrm>
            <a:off x="546365" y="1715877"/>
            <a:ext cx="11569435" cy="3172535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457154" indent="-457154" algn="l" defTabSz="609539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15A24"/>
              </a:buClr>
              <a:buSzPct val="100000"/>
              <a:buFont typeface="Wingdings" charset="2"/>
              <a:buChar char="§"/>
              <a:defRPr sz="2933" b="1" kern="1200">
                <a:solidFill>
                  <a:schemeClr val="tx1"/>
                </a:solidFill>
                <a:latin typeface="Garamond" panose="02020404030301010803" pitchFamily="18" charset="0"/>
                <a:ea typeface="ＭＳ Ｐゴシック" panose="020B0600070205080204" pitchFamily="34" charset="-128"/>
                <a:cs typeface="Garamond" panose="02020404030301010803" pitchFamily="18" charset="0"/>
              </a:defRPr>
            </a:lvl1pPr>
            <a:lvl2pPr marL="990501" indent="-380962" algn="l" defTabSz="609539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80000"/>
              <a:buFont typeface="Arial"/>
              <a:buChar char="•"/>
              <a:defRPr kern="1200">
                <a:solidFill>
                  <a:srgbClr val="5D6E75"/>
                </a:solidFill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defRPr>
            </a:lvl2pPr>
            <a:lvl3pPr marL="1523848" indent="-304770" algn="l" defTabSz="609539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60000"/>
              <a:buFont typeface="Courier New"/>
              <a:buChar char="o"/>
              <a:defRPr sz="2133" kern="1200">
                <a:solidFill>
                  <a:srgbClr val="5D6E75"/>
                </a:solidFill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defRPr>
            </a:lvl3pPr>
            <a:lvl4pPr marL="2133387" indent="-304770" algn="l" defTabSz="609539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50000"/>
              <a:buFont typeface="Arial" charset="0"/>
              <a:buChar char="•"/>
              <a:defRPr sz="1866" kern="1200">
                <a:solidFill>
                  <a:srgbClr val="5D6E75"/>
                </a:solidFill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defRPr>
            </a:lvl4pPr>
            <a:lvl5pPr marL="2742926" indent="-304770" algn="l" defTabSz="609539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666" kern="1200">
                <a:solidFill>
                  <a:srgbClr val="5D6E75"/>
                </a:solidFill>
                <a:latin typeface="+mn-lt"/>
                <a:ea typeface="ＭＳ Ｐゴシック" panose="020B0600070205080204" pitchFamily="34" charset="-128"/>
                <a:cs typeface="+mn-cs"/>
              </a:defRPr>
            </a:lvl5pPr>
            <a:lvl6pPr marL="3352465" indent="-304770" algn="l" defTabSz="609539" rtl="0" eaLnBrk="1" latinLnBrk="0" hangingPunct="1">
              <a:spcBef>
                <a:spcPct val="20000"/>
              </a:spcBef>
              <a:buFont typeface="Arial"/>
              <a:buChar char="•"/>
              <a:defRPr sz="26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004" indent="-304770" algn="l" defTabSz="609539" rtl="0" eaLnBrk="1" latinLnBrk="0" hangingPunct="1">
              <a:spcBef>
                <a:spcPct val="20000"/>
              </a:spcBef>
              <a:buFont typeface="Arial"/>
              <a:buChar char="•"/>
              <a:defRPr sz="26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543" indent="-304770" algn="l" defTabSz="609539" rtl="0" eaLnBrk="1" latinLnBrk="0" hangingPunct="1">
              <a:spcBef>
                <a:spcPct val="20000"/>
              </a:spcBef>
              <a:buFont typeface="Arial"/>
              <a:buChar char="•"/>
              <a:defRPr sz="26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082" indent="-304770" algn="l" defTabSz="609539" rtl="0" eaLnBrk="1" latinLnBrk="0" hangingPunct="1">
              <a:spcBef>
                <a:spcPct val="20000"/>
              </a:spcBef>
              <a:buFont typeface="Arial"/>
              <a:buChar char="•"/>
              <a:defRPr sz="26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6565" indent="-456565"/>
            <a:r>
              <a:rPr lang="en-US" sz="2400" dirty="0">
                <a:solidFill>
                  <a:srgbClr val="002060"/>
                </a:solidFill>
              </a:rPr>
              <a:t>The worldwide ecosystem recognizes that the validation of automated driving &amp; transport systems’ safety is based on scenarios:</a:t>
            </a:r>
            <a:endParaRPr lang="fr-FR" sz="2400" dirty="0">
              <a:solidFill>
                <a:srgbClr val="002060"/>
              </a:solidFill>
            </a:endParaRPr>
          </a:p>
          <a:p>
            <a:pPr marL="989965" lvl="1" indent="-380365"/>
            <a:r>
              <a:rPr lang="en-US" sz="2100" b="0" dirty="0">
                <a:latin typeface="Garamond"/>
                <a:ea typeface="ＭＳ Ｐゴシック"/>
              </a:rPr>
              <a:t>Usable by manufacturers during design and physical or virtual validation phases and for « safety » demonstration</a:t>
            </a:r>
          </a:p>
          <a:p>
            <a:pPr marL="989965" lvl="1" indent="-380365"/>
            <a:r>
              <a:rPr lang="en-US" sz="2133" b="0" dirty="0"/>
              <a:t>Generated by combinatory approach through scenarios parameter/descriptors</a:t>
            </a:r>
          </a:p>
          <a:p>
            <a:pPr marL="989965" lvl="1" indent="-380365"/>
            <a:r>
              <a:rPr lang="en-US" sz="2133" b="0" dirty="0"/>
              <a:t>Usable for the Product General Safety</a:t>
            </a:r>
            <a:endParaRPr lang="en-US" sz="2666" b="0" dirty="0"/>
          </a:p>
          <a:p>
            <a:pPr marL="456618" indent="-380365"/>
            <a:endParaRPr lang="en-US" sz="1400" dirty="0">
              <a:solidFill>
                <a:srgbClr val="002060"/>
              </a:solidFill>
            </a:endParaRPr>
          </a:p>
          <a:p>
            <a:pPr marL="456618" indent="-380365"/>
            <a:r>
              <a:rPr lang="en-US" sz="2400" dirty="0">
                <a:solidFill>
                  <a:srgbClr val="002060"/>
                </a:solidFill>
              </a:rPr>
              <a:t>To contribute to the definition of scenarios for the homologation</a:t>
            </a:r>
          </a:p>
          <a:p>
            <a:pPr marL="456565" indent="-456565"/>
            <a:endParaRPr lang="en-US" sz="1400" dirty="0">
              <a:solidFill>
                <a:srgbClr val="002060"/>
              </a:solidFill>
            </a:endParaRPr>
          </a:p>
          <a:p>
            <a:pPr marL="456565" indent="-456565"/>
            <a:r>
              <a:rPr lang="en-US" sz="2400" dirty="0">
                <a:solidFill>
                  <a:srgbClr val="002060"/>
                </a:solidFill>
              </a:rPr>
              <a:t>To define the state of the art for the industry and the authorities</a:t>
            </a:r>
          </a:p>
          <a:p>
            <a:pPr marL="456565" indent="-456565"/>
            <a:endParaRPr lang="en-US" sz="1400" dirty="0">
              <a:solidFill>
                <a:srgbClr val="002060"/>
              </a:solidFill>
              <a:latin typeface="Garamond"/>
              <a:ea typeface="ＭＳ Ｐゴシック"/>
            </a:endParaRPr>
          </a:p>
          <a:p>
            <a:pPr marL="456565" indent="-456565"/>
            <a:r>
              <a:rPr lang="en-US" sz="2400" dirty="0">
                <a:solidFill>
                  <a:srgbClr val="002060"/>
                </a:solidFill>
                <a:latin typeface="Garamond"/>
                <a:ea typeface="ＭＳ Ｐゴシック"/>
              </a:rPr>
              <a:t>To be used also in the French authorization of Automated Road Transport System owing to national framework (LOM law).</a:t>
            </a:r>
          </a:p>
          <a:p>
            <a:pPr marL="456565" indent="-456565"/>
            <a:endParaRPr lang="en-US" sz="2666" dirty="0"/>
          </a:p>
        </p:txBody>
      </p:sp>
    </p:spTree>
    <p:extLst>
      <p:ext uri="{BB962C8B-B14F-4D97-AF65-F5344CB8AC3E}">
        <p14:creationId xmlns:p14="http://schemas.microsoft.com/office/powerpoint/2010/main" val="632574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Un logo pour exprimer l'esprit de Stellantis | Stellantis">
            <a:extLst>
              <a:ext uri="{FF2B5EF4-FFF2-40B4-BE49-F238E27FC236}">
                <a16:creationId xmlns:a16="http://schemas.microsoft.com/office/drawing/2014/main" id="{3694E684-060C-ACCB-C80C-1A7F742CE6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6747" y="4728332"/>
            <a:ext cx="2825875" cy="199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1" name="Object 10" hidden="1">
            <a:extLst>
              <a:ext uri="{FF2B5EF4-FFF2-40B4-BE49-F238E27FC236}">
                <a16:creationId xmlns:a16="http://schemas.microsoft.com/office/drawing/2014/main" id="{13EFE65F-F091-4101-84DA-5EFC41ECF7FF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5940693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5" imgW="473" imgH="476" progId="TCLayout.ActiveDocument.1">
                  <p:embed/>
                </p:oleObj>
              </mc:Choice>
              <mc:Fallback>
                <p:oleObj name="think-cell Slide" r:id="rId5" imgW="473" imgH="476" progId="TCLayout.ActiveDocument.1">
                  <p:embed/>
                  <p:pic>
                    <p:nvPicPr>
                      <p:cNvPr id="11" name="Object 10" hidden="1">
                        <a:extLst>
                          <a:ext uri="{FF2B5EF4-FFF2-40B4-BE49-F238E27FC236}">
                            <a16:creationId xmlns:a16="http://schemas.microsoft.com/office/drawing/2014/main" id="{13EFE65F-F091-4101-84DA-5EFC41ECF7F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 hidden="1">
            <a:extLst>
              <a:ext uri="{FF2B5EF4-FFF2-40B4-BE49-F238E27FC236}">
                <a16:creationId xmlns:a16="http://schemas.microsoft.com/office/drawing/2014/main" id="{D1BD184E-E05D-497B-B371-E63802514547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ln w="9525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lIns="0" tIns="0" rIns="0" bIns="0" numCol="1" spcCol="0" rtlCol="0" anchor="t" anchorCtr="0">
            <a:noAutofit/>
          </a:bodyPr>
          <a:lstStyle/>
          <a:p>
            <a:pPr>
              <a:lnSpc>
                <a:spcPct val="90000"/>
              </a:lnSpc>
              <a:spcBef>
                <a:spcPts val="400"/>
              </a:spcBef>
            </a:pPr>
            <a:endParaRPr lang="en-US" sz="3700">
              <a:latin typeface="Arial Narrow" panose="020B0606020202030204" pitchFamily="34" charset="0"/>
              <a:ea typeface="+mj-ea"/>
              <a:cs typeface="+mj-cs"/>
              <a:sym typeface="Arial Narrow" panose="020B0606020202030204" pitchFamily="34" charset="0"/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482CAE8D-E038-449F-8D55-9038E85FAB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8787" y="1521798"/>
            <a:ext cx="11932990" cy="1962866"/>
          </a:xfrm>
        </p:spPr>
        <p:txBody>
          <a:bodyPr>
            <a:noAutofit/>
          </a:bodyPr>
          <a:lstStyle/>
          <a:p>
            <a:r>
              <a:rPr lang="fr-FR" sz="5950" b="1" dirty="0" err="1"/>
              <a:t>AD</a:t>
            </a:r>
            <a:r>
              <a:rPr lang="fr-FR" sz="7950" b="1" dirty="0" err="1">
                <a:solidFill>
                  <a:srgbClr val="0070C0"/>
                </a:solidFill>
              </a:rPr>
              <a:t>S</a:t>
            </a:r>
            <a:r>
              <a:rPr lang="fr-FR" sz="5950" b="1" dirty="0" err="1"/>
              <a:t>cene</a:t>
            </a:r>
            <a:br>
              <a:rPr lang="fr-FR" sz="3200" b="1" dirty="0"/>
            </a:br>
            <a:r>
              <a:rPr lang="en-US" sz="3700" b="1" dirty="0"/>
              <a:t>An industrial scenarios library</a:t>
            </a:r>
            <a:br>
              <a:rPr lang="en-US" sz="3700" b="1" dirty="0"/>
            </a:br>
            <a:r>
              <a:rPr lang="en-US" sz="3700" b="1" dirty="0"/>
              <a:t>for ADAS &amp; ADS design, validation and homologation </a:t>
            </a:r>
            <a:endParaRPr lang="en-US" sz="3700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F9E3A07-9A88-4C44-8492-2AE05E32611B}"/>
              </a:ext>
            </a:extLst>
          </p:cNvPr>
          <p:cNvSpPr/>
          <p:nvPr/>
        </p:nvSpPr>
        <p:spPr>
          <a:xfrm>
            <a:off x="4463941" y="6320432"/>
            <a:ext cx="6107077" cy="307777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en-US" sz="1400" dirty="0">
                <a:latin typeface="Arial Narrow"/>
              </a:rPr>
              <a:t>Supported by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1E92DEC4-8B70-4743-AF10-3385040389E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7665" y="5268946"/>
            <a:ext cx="1645510" cy="736796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FC7CA870-C527-412E-A2E4-7FFC5C4E5F15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9976" y="5394345"/>
            <a:ext cx="1361065" cy="506702"/>
          </a:xfrm>
          <a:prstGeom prst="rect">
            <a:avLst/>
          </a:prstGeom>
        </p:spPr>
      </p:pic>
      <p:pic>
        <p:nvPicPr>
          <p:cNvPr id="7" name="Picture 2" descr="Renault Group partners with Vulcan Energy in the Zero Carbon LithiumTM ...">
            <a:extLst>
              <a:ext uri="{FF2B5EF4-FFF2-40B4-BE49-F238E27FC236}">
                <a16:creationId xmlns:a16="http://schemas.microsoft.com/office/drawing/2014/main" id="{890316FF-5600-075A-2C0A-9393C6A45E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0530" y="5263946"/>
            <a:ext cx="1985658" cy="955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logo">
            <a:extLst>
              <a:ext uri="{FF2B5EF4-FFF2-40B4-BE49-F238E27FC236}">
                <a16:creationId xmlns:a16="http://schemas.microsoft.com/office/drawing/2014/main" id="{1CF47F90-9F78-CD1D-40B8-87406D6642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2883" y="6216390"/>
            <a:ext cx="1345709" cy="360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ZoneTexte 1">
            <a:extLst>
              <a:ext uri="{FF2B5EF4-FFF2-40B4-BE49-F238E27FC236}">
                <a16:creationId xmlns:a16="http://schemas.microsoft.com/office/drawing/2014/main" id="{F95A7F52-8E2C-0488-8404-470A50DF64B8}"/>
              </a:ext>
            </a:extLst>
          </p:cNvPr>
          <p:cNvSpPr txBox="1"/>
          <p:nvPr/>
        </p:nvSpPr>
        <p:spPr bwMode="auto">
          <a:xfrm>
            <a:off x="3308594" y="4127669"/>
            <a:ext cx="6027259" cy="954107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xmlns:lc="http://schemas.openxmlformats.org/drawingml/2006/lockedCanvas" val="1"/>
            </a:ext>
            <a:ext uri="{909E8E84-426E-40dd-AFC4-6F175D3DCCD1}">
              <a14:hiddenFill xmlns:a14="http://schemas.microsoft.com/office/drawing/2010/main" xmlns="" xmlns:lc="http://schemas.openxmlformats.org/drawingml/2006/lockedCanvas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xmlns:lc="http://schemas.openxmlformats.org/drawingml/2006/lockedCanvas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defPPr>
              <a:defRPr lang="fr-F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/>
            <a:r>
              <a:rPr lang="fr-FR" sz="3600" dirty="0">
                <a:solidFill>
                  <a:srgbClr val="0070C0"/>
                </a:solidFill>
                <a:latin typeface="+mj-lt"/>
                <a:ea typeface="+mj-ea"/>
                <a:cs typeface="+mj-cs"/>
                <a:sym typeface="+mn-lt"/>
              </a:rPr>
              <a:t>app.adscene.io</a:t>
            </a:r>
            <a:endParaRPr lang="fr-FR" sz="3600" dirty="0">
              <a:solidFill>
                <a:srgbClr val="0070C0"/>
              </a:solidFill>
              <a:latin typeface="+mj-lt"/>
              <a:ea typeface="+mj-ea"/>
              <a:cs typeface="+mj-cs"/>
            </a:endParaRPr>
          </a:p>
          <a:p>
            <a:pPr algn="ctr"/>
            <a:r>
              <a:rPr lang="fr-FR" sz="2000" i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(Limited </a:t>
            </a:r>
            <a:r>
              <a:rPr lang="fr-FR" sz="2000" i="1" err="1">
                <a:solidFill>
                  <a:srgbClr val="FF0000"/>
                </a:solidFill>
                <a:latin typeface="+mj-lt"/>
                <a:ea typeface="+mj-ea"/>
                <a:cs typeface="+mj-cs"/>
              </a:rPr>
              <a:t>access</a:t>
            </a:r>
            <a:r>
              <a:rPr lang="fr-FR" sz="2000" i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)</a:t>
            </a:r>
          </a:p>
        </p:txBody>
      </p:sp>
      <p:pic>
        <p:nvPicPr>
          <p:cNvPr id="9" name="Image 8" descr="Une image contenant texte, capture d’écran, logiciel, affichage&#10;&#10;Description générée automatiquement">
            <a:extLst>
              <a:ext uri="{FF2B5EF4-FFF2-40B4-BE49-F238E27FC236}">
                <a16:creationId xmlns:a16="http://schemas.microsoft.com/office/drawing/2014/main" id="{A92B9882-3831-C984-5C56-E34F5A2135B9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12018" t="22804" r="73590" b="51344"/>
          <a:stretch/>
        </p:blipFill>
        <p:spPr>
          <a:xfrm>
            <a:off x="5555320" y="6046652"/>
            <a:ext cx="1565677" cy="777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8398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194"/>
    </mc:Choice>
    <mc:Fallback xmlns="">
      <p:transition spd="slow" advTm="30194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79A5217-E10E-A39D-C0A5-845DDA366749}"/>
              </a:ext>
            </a:extLst>
          </p:cNvPr>
          <p:cNvSpPr/>
          <p:nvPr/>
        </p:nvSpPr>
        <p:spPr>
          <a:xfrm>
            <a:off x="0" y="0"/>
            <a:ext cx="12221065" cy="6865818"/>
          </a:xfrm>
          <a:prstGeom prst="rect">
            <a:avLst/>
          </a:prstGeom>
          <a:solidFill>
            <a:schemeClr val="tx1"/>
          </a:solidFill>
          <a:ln w="9525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72000" tIns="72000" rIns="72000" bIns="72000" rtlCol="0" anchor="t" anchorCtr="0">
            <a:noAutofit/>
          </a:bodyPr>
          <a:lstStyle/>
          <a:p>
            <a:pPr algn="l">
              <a:lnSpc>
                <a:spcPct val="90000"/>
              </a:lnSpc>
              <a:spcBef>
                <a:spcPts val="400"/>
              </a:spcBef>
            </a:pPr>
            <a:endParaRPr lang="fr-FR" sz="1500" b="0" dirty="0"/>
          </a:p>
        </p:txBody>
      </p:sp>
      <p:pic>
        <p:nvPicPr>
          <p:cNvPr id="4" name="Image 3" descr="Une image contenant logiciel, texte, Logiciel multimédia, multimédia&#10;&#10;Description générée automatiquement">
            <a:extLst>
              <a:ext uri="{FF2B5EF4-FFF2-40B4-BE49-F238E27FC236}">
                <a16:creationId xmlns:a16="http://schemas.microsoft.com/office/drawing/2014/main" id="{2375C7C0-66A7-4D36-F024-90996915FFE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47" t="4551" r="1705" b="6726"/>
          <a:stretch/>
        </p:blipFill>
        <p:spPr>
          <a:xfrm>
            <a:off x="-7016" y="393192"/>
            <a:ext cx="12221066" cy="6254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71387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texte 1">
            <a:extLst>
              <a:ext uri="{FF2B5EF4-FFF2-40B4-BE49-F238E27FC236}">
                <a16:creationId xmlns:a16="http://schemas.microsoft.com/office/drawing/2014/main" id="{E0254E38-D7CF-41E2-B0DB-A1E7EEF6B0B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-1499096" y="-614014"/>
            <a:ext cx="3648962" cy="225075"/>
          </a:xfrm>
        </p:spPr>
        <p:txBody>
          <a:bodyPr/>
          <a:lstStyle/>
          <a:p>
            <a:pPr algn="ctr"/>
            <a:r>
              <a:rPr lang="fr-FR"/>
              <a:t>Data Content 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3C366B74-534A-4779-926B-F75A1DA0A3F0}"/>
              </a:ext>
            </a:extLst>
          </p:cNvPr>
          <p:cNvSpPr txBox="1"/>
          <p:nvPr/>
        </p:nvSpPr>
        <p:spPr>
          <a:xfrm>
            <a:off x="439825" y="306979"/>
            <a:ext cx="12194051" cy="937571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90000"/>
              </a:lnSpc>
              <a:spcBef>
                <a:spcPts val="400"/>
              </a:spcBef>
              <a:buClr>
                <a:srgbClr val="000000"/>
              </a:buClr>
              <a:buSzPct val="100000"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/>
                <a:ea typeface="+mj-ea"/>
                <a:cs typeface="+mj-cs"/>
                <a:sym typeface="+mn-lt"/>
              </a:rPr>
              <a:t>ADSCENE: a solution to </a:t>
            </a:r>
            <a:r>
              <a:rPr kumimoji="0" lang="fr-FR" sz="3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/>
                <a:ea typeface="+mj-ea"/>
                <a:cs typeface="+mj-cs"/>
                <a:sym typeface="+mn-lt"/>
              </a:rPr>
              <a:t>take</a:t>
            </a: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/>
                <a:ea typeface="+mj-ea"/>
                <a:cs typeface="+mj-cs"/>
                <a:sym typeface="+mn-lt"/>
              </a:rPr>
              <a:t> up the challenge of scenario </a:t>
            </a:r>
            <a:r>
              <a:rPr kumimoji="0" lang="fr-FR" sz="3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/>
                <a:ea typeface="+mj-ea"/>
                <a:cs typeface="+mj-cs"/>
                <a:sym typeface="+mn-lt"/>
              </a:rPr>
              <a:t>database</a:t>
            </a: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/>
              <a:ea typeface="+mj-ea"/>
              <a:cs typeface="+mj-cs"/>
              <a:sym typeface="+mn-lt"/>
            </a:endParaRPr>
          </a:p>
          <a:p>
            <a:pPr>
              <a:lnSpc>
                <a:spcPct val="90000"/>
              </a:lnSpc>
              <a:spcBef>
                <a:spcPts val="400"/>
              </a:spcBef>
              <a:buClr>
                <a:srgbClr val="000000"/>
              </a:buClr>
              <a:buSzPct val="100000"/>
            </a:pPr>
            <a:endParaRPr lang="en-US" sz="3200" b="0" i="0" baseline="0" dirty="0"/>
          </a:p>
        </p:txBody>
      </p:sp>
      <p:sp>
        <p:nvSpPr>
          <p:cNvPr id="28" name="Forme libre : forme 27">
            <a:extLst>
              <a:ext uri="{FF2B5EF4-FFF2-40B4-BE49-F238E27FC236}">
                <a16:creationId xmlns:a16="http://schemas.microsoft.com/office/drawing/2014/main" id="{8439D939-26FB-4CC1-9F3B-C989C63BD1E3}"/>
              </a:ext>
            </a:extLst>
          </p:cNvPr>
          <p:cNvSpPr/>
          <p:nvPr/>
        </p:nvSpPr>
        <p:spPr>
          <a:xfrm>
            <a:off x="4664674" y="5172594"/>
            <a:ext cx="4144384" cy="1278951"/>
          </a:xfrm>
          <a:custGeom>
            <a:avLst/>
            <a:gdLst>
              <a:gd name="connsiteX0" fmla="*/ 0 w 3447759"/>
              <a:gd name="connsiteY0" fmla="*/ 0 h 1279118"/>
              <a:gd name="connsiteX1" fmla="*/ 3447759 w 3447759"/>
              <a:gd name="connsiteY1" fmla="*/ 0 h 1279118"/>
              <a:gd name="connsiteX2" fmla="*/ 3447759 w 3447759"/>
              <a:gd name="connsiteY2" fmla="*/ 1279118 h 1279118"/>
              <a:gd name="connsiteX3" fmla="*/ 0 w 3447759"/>
              <a:gd name="connsiteY3" fmla="*/ 1279118 h 1279118"/>
              <a:gd name="connsiteX4" fmla="*/ 0 w 3447759"/>
              <a:gd name="connsiteY4" fmla="*/ 0 h 1279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47759" h="1279118">
                <a:moveTo>
                  <a:pt x="0" y="0"/>
                </a:moveTo>
                <a:lnTo>
                  <a:pt x="3447759" y="0"/>
                </a:lnTo>
                <a:lnTo>
                  <a:pt x="3447759" y="1279118"/>
                </a:lnTo>
                <a:lnTo>
                  <a:pt x="0" y="1279118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06666" tIns="106666" rIns="106666" bIns="0" numCol="1" spcCol="1270" anchor="t" anchorCtr="0">
            <a:noAutofit/>
          </a:bodyPr>
          <a:lstStyle/>
          <a:p>
            <a:pPr marL="114289" marR="0" lvl="1" indent="-114289" algn="l" defTabSz="533347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fr-FR" sz="1600" b="1" i="0" u="none" strike="noStrike" kern="1200" cap="none" spc="0" normalizeH="0" baseline="0" noProof="0" err="1">
                <a:ln>
                  <a:noFill/>
                </a:ln>
                <a:solidFill>
                  <a:srgbClr val="8D9399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Creation</a:t>
            </a:r>
            <a:r>
              <a:rPr kumimoji="0" lang="fr-FR" sz="1600" b="1" i="0" u="none" strike="noStrike" kern="1200" cap="none" spc="0" normalizeH="0" baseline="0" noProof="0">
                <a:ln>
                  <a:noFill/>
                </a:ln>
                <a:solidFill>
                  <a:srgbClr val="8D9399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 of scenarios </a:t>
            </a:r>
          </a:p>
          <a:p>
            <a:pPr marL="114289" marR="0" lvl="1" indent="-114289" algn="l" defTabSz="533347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fr-FR" sz="1600" b="1" i="0" u="none" strike="noStrike" kern="1200" cap="none" spc="0" normalizeH="0" baseline="0" noProof="0" err="1">
                <a:ln>
                  <a:noFill/>
                </a:ln>
                <a:solidFill>
                  <a:srgbClr val="8D9399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Creation</a:t>
            </a:r>
            <a:r>
              <a:rPr kumimoji="0" lang="fr-FR" sz="1600" b="1" i="0" u="none" strike="noStrike" kern="1200" cap="none" spc="0" normalizeH="0" baseline="0" noProof="0">
                <a:ln>
                  <a:noFill/>
                </a:ln>
                <a:solidFill>
                  <a:srgbClr val="8D9399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 of </a:t>
            </a:r>
            <a:r>
              <a:rPr kumimoji="0" lang="fr-FR" sz="1600" b="1" i="0" u="none" strike="noStrike" kern="1200" cap="none" spc="0" normalizeH="0" baseline="0" noProof="0" err="1">
                <a:ln>
                  <a:noFill/>
                </a:ln>
                <a:solidFill>
                  <a:srgbClr val="8D9399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usecases</a:t>
            </a:r>
            <a:r>
              <a:rPr kumimoji="0" lang="fr-FR" sz="1600" b="1" i="0" u="none" strike="noStrike" kern="1200" cap="none" spc="0" normalizeH="0" baseline="0" noProof="0">
                <a:ln>
                  <a:noFill/>
                </a:ln>
                <a:solidFill>
                  <a:srgbClr val="8D9399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 &amp; test </a:t>
            </a:r>
            <a:r>
              <a:rPr kumimoji="0" lang="fr-FR" sz="1600" b="1" i="0" u="none" strike="noStrike" kern="1200" cap="none" spc="0" normalizeH="0" baseline="0" noProof="0" err="1">
                <a:ln>
                  <a:noFill/>
                </a:ln>
                <a:solidFill>
                  <a:srgbClr val="8D9399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protocols</a:t>
            </a:r>
            <a:endParaRPr kumimoji="0" lang="fr-FR" sz="1600" b="1" i="0" u="none" strike="noStrike" kern="1200" cap="none" spc="0" normalizeH="0" baseline="0" noProof="0">
              <a:ln>
                <a:noFill/>
              </a:ln>
              <a:solidFill>
                <a:srgbClr val="8D9399"/>
              </a:solidFill>
              <a:effectLst/>
              <a:uLnTx/>
              <a:uFillTx/>
              <a:latin typeface="Arial Narrow"/>
              <a:ea typeface="+mn-ea"/>
              <a:cs typeface="+mn-cs"/>
            </a:endParaRPr>
          </a:p>
          <a:p>
            <a:pPr marL="114289" marR="0" lvl="1" indent="-114289" algn="l" defTabSz="533347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fr-FR" sz="1600" b="1" i="0" u="none" strike="noStrike" kern="1200" cap="none" spc="0" normalizeH="0" baseline="0" noProof="0">
                <a:ln>
                  <a:noFill/>
                </a:ln>
                <a:solidFill>
                  <a:srgbClr val="8D9399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Scenario browser &amp; data visualisation</a:t>
            </a:r>
          </a:p>
          <a:p>
            <a:pPr marL="114289" marR="0" lvl="1" indent="-114289" algn="l" defTabSz="533347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fr-FR" sz="1600" b="1" i="0" u="none" strike="noStrike" kern="1200" cap="none" spc="0" normalizeH="0" baseline="0" noProof="0">
                <a:ln>
                  <a:noFill/>
                </a:ln>
                <a:solidFill>
                  <a:srgbClr val="8D9399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Management of </a:t>
            </a:r>
            <a:r>
              <a:rPr kumimoji="0" lang="fr-FR" sz="1600" b="1" i="0" u="none" strike="noStrike" kern="1200" cap="none" spc="0" normalizeH="0" baseline="0" noProof="0" err="1">
                <a:ln>
                  <a:noFill/>
                </a:ln>
                <a:solidFill>
                  <a:srgbClr val="8D9399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statistics</a:t>
            </a:r>
            <a:r>
              <a:rPr kumimoji="0" lang="fr-FR" sz="1600" b="1" i="0" u="none" strike="noStrike" kern="1200" cap="none" spc="0" normalizeH="0" baseline="0" noProof="0">
                <a:ln>
                  <a:noFill/>
                </a:ln>
                <a:solidFill>
                  <a:srgbClr val="8D9399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 </a:t>
            </a:r>
            <a:r>
              <a:rPr kumimoji="0" lang="fr-FR" sz="1600" b="1" i="0" u="none" strike="noStrike" kern="1200" cap="none" spc="0" normalizeH="0" baseline="0" noProof="0" err="1">
                <a:ln>
                  <a:noFill/>
                </a:ln>
                <a:solidFill>
                  <a:srgbClr val="8D9399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from</a:t>
            </a:r>
            <a:r>
              <a:rPr kumimoji="0" lang="fr-FR" sz="1600" b="1" i="0" u="none" strike="noStrike" kern="1200" cap="none" spc="0" normalizeH="0" baseline="0" noProof="0">
                <a:ln>
                  <a:noFill/>
                </a:ln>
                <a:solidFill>
                  <a:srgbClr val="8D9399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 scenarios</a:t>
            </a:r>
          </a:p>
          <a:p>
            <a:pPr marL="114289" marR="0" lvl="1" indent="-114289" algn="l" defTabSz="533347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fr-FR" sz="1600" b="1" i="0" u="none" strike="noStrike" kern="1200" cap="none" spc="0" normalizeH="0" baseline="0" noProof="0">
                <a:ln>
                  <a:noFill/>
                </a:ln>
                <a:solidFill>
                  <a:srgbClr val="8D9399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Link to simulation software</a:t>
            </a:r>
            <a:endParaRPr kumimoji="0" lang="fr-FR" sz="2000" b="0" i="0" u="none" strike="noStrike" kern="1200" cap="none" spc="0" normalizeH="0" baseline="0" noProof="0">
              <a:ln>
                <a:noFill/>
              </a:ln>
              <a:solidFill>
                <a:srgbClr val="8D9399"/>
              </a:solidFill>
              <a:effectLst/>
              <a:uLnTx/>
              <a:uFillTx/>
              <a:latin typeface="Arial Narrow"/>
              <a:ea typeface="+mn-ea"/>
              <a:cs typeface="+mn-cs"/>
            </a:endParaRPr>
          </a:p>
        </p:txBody>
      </p:sp>
      <p:sp>
        <p:nvSpPr>
          <p:cNvPr id="29" name="Forme libre : forme 28">
            <a:extLst>
              <a:ext uri="{FF2B5EF4-FFF2-40B4-BE49-F238E27FC236}">
                <a16:creationId xmlns:a16="http://schemas.microsoft.com/office/drawing/2014/main" id="{F381F5B7-E076-48E3-BFF4-4989F93DC985}"/>
              </a:ext>
            </a:extLst>
          </p:cNvPr>
          <p:cNvSpPr/>
          <p:nvPr/>
        </p:nvSpPr>
        <p:spPr>
          <a:xfrm>
            <a:off x="8574975" y="5237121"/>
            <a:ext cx="3435389" cy="1278951"/>
          </a:xfrm>
          <a:custGeom>
            <a:avLst/>
            <a:gdLst>
              <a:gd name="connsiteX0" fmla="*/ 0 w 3447759"/>
              <a:gd name="connsiteY0" fmla="*/ 0 h 1279118"/>
              <a:gd name="connsiteX1" fmla="*/ 3447759 w 3447759"/>
              <a:gd name="connsiteY1" fmla="*/ 0 h 1279118"/>
              <a:gd name="connsiteX2" fmla="*/ 3447759 w 3447759"/>
              <a:gd name="connsiteY2" fmla="*/ 1279118 h 1279118"/>
              <a:gd name="connsiteX3" fmla="*/ 0 w 3447759"/>
              <a:gd name="connsiteY3" fmla="*/ 1279118 h 1279118"/>
              <a:gd name="connsiteX4" fmla="*/ 0 w 3447759"/>
              <a:gd name="connsiteY4" fmla="*/ 0 h 1279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47759" h="1279118">
                <a:moveTo>
                  <a:pt x="0" y="0"/>
                </a:moveTo>
                <a:lnTo>
                  <a:pt x="3447759" y="0"/>
                </a:lnTo>
                <a:lnTo>
                  <a:pt x="3447759" y="1279118"/>
                </a:lnTo>
                <a:lnTo>
                  <a:pt x="0" y="1279118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06666" tIns="106666" rIns="106666" bIns="0" numCol="1" spcCol="1270" anchor="t" anchorCtr="0">
            <a:noAutofit/>
          </a:bodyPr>
          <a:lstStyle/>
          <a:p>
            <a:pPr marL="114289" marR="0" lvl="1" indent="-114289" algn="l" defTabSz="533347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8D9399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Private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8D9399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8D9399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environment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8D9399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 for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8D9399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each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8D9399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 OEM</a:t>
            </a:r>
          </a:p>
          <a:p>
            <a:pPr marL="114289" marR="0" lvl="1" indent="-114289" algn="l" defTabSz="533347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8D9399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Shared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8D9399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 environnement for collaborative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8D9399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activities</a:t>
            </a:r>
            <a:endParaRPr kumimoji="0" lang="fr-FR" sz="1600" b="1" i="0" u="none" strike="noStrike" kern="1200" cap="none" spc="0" normalizeH="0" baseline="0" noProof="0" dirty="0">
              <a:ln>
                <a:noFill/>
              </a:ln>
              <a:solidFill>
                <a:srgbClr val="8D9399"/>
              </a:solidFill>
              <a:effectLst/>
              <a:uLnTx/>
              <a:uFillTx/>
              <a:latin typeface="Arial Narrow"/>
              <a:ea typeface="+mn-ea"/>
              <a:cs typeface="+mn-cs"/>
            </a:endParaRPr>
          </a:p>
          <a:p>
            <a:pPr marL="114289" marR="0" lvl="1" indent="-114289" algn="l" defTabSz="533347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Tx/>
              <a:buSzTx/>
              <a:buFontTx/>
              <a:buChar char="•"/>
              <a:tabLst/>
              <a:defRPr/>
            </a:pPr>
            <a:r>
              <a:rPr lang="fr-FR" sz="1600" b="1" dirty="0" err="1">
                <a:solidFill>
                  <a:srgbClr val="8D9399"/>
                </a:solidFill>
                <a:latin typeface="Arial Narrow"/>
              </a:rPr>
              <a:t>Easy</a:t>
            </a:r>
            <a:r>
              <a:rPr lang="fr-FR" sz="1600" b="1" dirty="0">
                <a:solidFill>
                  <a:srgbClr val="8D9399"/>
                </a:solidFill>
                <a:latin typeface="Arial Narrow"/>
              </a:rPr>
              <a:t> to interface</a:t>
            </a:r>
            <a:endParaRPr kumimoji="0" lang="fr-FR" sz="1600" b="1" i="0" u="none" strike="noStrike" kern="1200" cap="none" spc="0" normalizeH="0" baseline="0" noProof="0" dirty="0">
              <a:ln>
                <a:noFill/>
              </a:ln>
              <a:solidFill>
                <a:srgbClr val="8D9399"/>
              </a:solidFill>
              <a:effectLst/>
              <a:uLnTx/>
              <a:uFillTx/>
              <a:latin typeface="Arial Narrow"/>
              <a:ea typeface="+mn-ea"/>
              <a:cs typeface="+mn-cs"/>
            </a:endParaRPr>
          </a:p>
        </p:txBody>
      </p:sp>
      <p:sp>
        <p:nvSpPr>
          <p:cNvPr id="30" name="Espace réservé du texte 1">
            <a:extLst>
              <a:ext uri="{FF2B5EF4-FFF2-40B4-BE49-F238E27FC236}">
                <a16:creationId xmlns:a16="http://schemas.microsoft.com/office/drawing/2014/main" id="{F550CBC5-1ADE-4C73-9192-02BD6B976F84}"/>
              </a:ext>
            </a:extLst>
          </p:cNvPr>
          <p:cNvSpPr txBox="1">
            <a:spLocks/>
          </p:cNvSpPr>
          <p:nvPr/>
        </p:nvSpPr>
        <p:spPr>
          <a:xfrm>
            <a:off x="935879" y="5320140"/>
            <a:ext cx="3123743" cy="2215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ClrTx/>
              <a:buFont typeface="Arial Narrow" pitchFamily="34" charset="0"/>
              <a:buNone/>
              <a:defRPr lang="en-US" sz="2100" b="0" i="0" kern="1200" baseline="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  <a:lvl2pPr marL="230400" indent="-23040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Tx/>
              <a:buFont typeface="Arial Narrow" pitchFamily="34" charset="0"/>
              <a:buChar char="&gt;"/>
              <a:defRPr lang="en-US" sz="2100" b="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2pPr>
            <a:lvl3pPr marL="482400" indent="-234000" algn="l" defTabSz="914400" rtl="0" eaLnBrk="1" latinLnBrk="0" hangingPunct="1">
              <a:lnSpc>
                <a:spcPct val="90000"/>
              </a:lnSpc>
              <a:spcBef>
                <a:spcPts val="400"/>
              </a:spcBef>
              <a:buClrTx/>
              <a:buFont typeface="Arial Narrow" pitchFamily="34" charset="0"/>
              <a:buChar char="–"/>
              <a:defRPr lang="en-US" sz="2100" b="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3pPr>
            <a:lvl4pPr marL="698400" indent="-201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buClrTx/>
              <a:buFont typeface="Arial Narrow" pitchFamily="34" charset="0"/>
              <a:buChar char="-"/>
              <a:defRPr lang="en-US" sz="2100" b="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4pPr>
            <a:lvl5pPr marL="698400" indent="0" algn="l" defTabSz="914400" rtl="0" eaLnBrk="1" latinLnBrk="0" hangingPunct="1">
              <a:lnSpc>
                <a:spcPct val="93000"/>
              </a:lnSpc>
              <a:spcBef>
                <a:spcPts val="0"/>
              </a:spcBef>
              <a:buFont typeface="Arial Narrow" pitchFamily="34" charset="0"/>
              <a:buNone/>
              <a:defRPr sz="17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 Narrow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 Narrow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 Narrow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 Narrow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309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 Narrow" pitchFamily="34" charset="0"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>
                <a:ln>
                  <a:noFill/>
                </a:ln>
                <a:solidFill>
                  <a:srgbClr val="8D9399"/>
                </a:solidFill>
                <a:effectLst/>
                <a:uLnTx/>
                <a:uFillTx/>
                <a:latin typeface="Arial Narrow"/>
                <a:ea typeface="+mn-ea"/>
                <a:cs typeface="+mn-cs"/>
                <a:sym typeface="+mn-lt"/>
              </a:rPr>
              <a:t>A </a:t>
            </a:r>
            <a:r>
              <a:rPr kumimoji="0" lang="fr-FR" sz="1600" b="1" i="0" u="none" strike="noStrike" kern="1200" cap="none" spc="0" normalizeH="0" baseline="0" noProof="0" err="1">
                <a:ln>
                  <a:noFill/>
                </a:ln>
                <a:solidFill>
                  <a:srgbClr val="8D9399"/>
                </a:solidFill>
                <a:effectLst/>
                <a:uLnTx/>
                <a:uFillTx/>
                <a:latin typeface="Arial Narrow"/>
                <a:ea typeface="+mn-ea"/>
                <a:cs typeface="+mn-cs"/>
                <a:sym typeface="+mn-lt"/>
              </a:rPr>
              <a:t>multisource</a:t>
            </a:r>
            <a:r>
              <a:rPr kumimoji="0" lang="fr-FR" sz="1600" b="1" i="0" u="none" strike="noStrike" kern="1200" cap="none" spc="0" normalizeH="0" baseline="0" noProof="0">
                <a:ln>
                  <a:noFill/>
                </a:ln>
                <a:solidFill>
                  <a:srgbClr val="8D9399"/>
                </a:solidFill>
                <a:effectLst/>
                <a:uLnTx/>
                <a:uFillTx/>
                <a:latin typeface="Arial Narrow"/>
                <a:ea typeface="+mn-ea"/>
                <a:cs typeface="+mn-cs"/>
                <a:sym typeface="+mn-lt"/>
              </a:rPr>
              <a:t> </a:t>
            </a:r>
            <a:r>
              <a:rPr kumimoji="0" lang="fr-FR" sz="1600" b="1" i="0" u="none" strike="noStrike" kern="1200" cap="none" spc="0" normalizeH="0" baseline="0" noProof="0" err="1">
                <a:ln>
                  <a:noFill/>
                </a:ln>
                <a:solidFill>
                  <a:srgbClr val="8D9399"/>
                </a:solidFill>
                <a:effectLst/>
                <a:uLnTx/>
                <a:uFillTx/>
                <a:latin typeface="Arial Narrow"/>
                <a:ea typeface="+mn-ea"/>
                <a:cs typeface="+mn-cs"/>
                <a:sym typeface="+mn-lt"/>
              </a:rPr>
              <a:t>approach</a:t>
            </a:r>
            <a:endParaRPr kumimoji="0" lang="fr-FR" sz="1600" b="1" i="0" u="none" strike="noStrike" kern="1200" cap="none" spc="0" normalizeH="0" baseline="0" noProof="0">
              <a:ln>
                <a:noFill/>
              </a:ln>
              <a:solidFill>
                <a:srgbClr val="8D9399"/>
              </a:solidFill>
              <a:effectLst/>
              <a:uLnTx/>
              <a:uFillTx/>
              <a:latin typeface="Arial Narrow"/>
              <a:ea typeface="+mn-ea"/>
              <a:cs typeface="+mn-cs"/>
              <a:sym typeface="+mn-lt"/>
            </a:endParaRPr>
          </a:p>
        </p:txBody>
      </p:sp>
      <p:pic>
        <p:nvPicPr>
          <p:cNvPr id="40" name="Image 39">
            <a:extLst>
              <a:ext uri="{FF2B5EF4-FFF2-40B4-BE49-F238E27FC236}">
                <a16:creationId xmlns:a16="http://schemas.microsoft.com/office/drawing/2014/main" id="{BB172F30-5E9C-41C5-A60B-6B54AC1C302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816"/>
          <a:stretch/>
        </p:blipFill>
        <p:spPr>
          <a:xfrm>
            <a:off x="378543" y="2655663"/>
            <a:ext cx="4607724" cy="2721102"/>
          </a:xfrm>
          <a:prstGeom prst="rect">
            <a:avLst/>
          </a:prstGeom>
        </p:spPr>
      </p:pic>
      <p:pic>
        <p:nvPicPr>
          <p:cNvPr id="41" name="Image 40">
            <a:extLst>
              <a:ext uri="{FF2B5EF4-FFF2-40B4-BE49-F238E27FC236}">
                <a16:creationId xmlns:a16="http://schemas.microsoft.com/office/drawing/2014/main" id="{44F311F6-CA4A-4898-88FB-F5C597FB941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8125" t="33472" r="36529" b="18889"/>
          <a:stretch/>
        </p:blipFill>
        <p:spPr>
          <a:xfrm>
            <a:off x="4771863" y="2868639"/>
            <a:ext cx="1744077" cy="1843975"/>
          </a:xfrm>
          <a:prstGeom prst="rect">
            <a:avLst/>
          </a:prstGeom>
          <a:ln>
            <a:solidFill>
              <a:srgbClr val="8D9399"/>
            </a:solidFill>
          </a:ln>
        </p:spPr>
      </p:pic>
      <p:pic>
        <p:nvPicPr>
          <p:cNvPr id="42" name="Picture 2">
            <a:extLst>
              <a:ext uri="{FF2B5EF4-FFF2-40B4-BE49-F238E27FC236}">
                <a16:creationId xmlns:a16="http://schemas.microsoft.com/office/drawing/2014/main" id="{19C1A7BF-38BC-4976-A1DA-8177B92ED8B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262" b="40179"/>
          <a:stretch/>
        </p:blipFill>
        <p:spPr bwMode="auto">
          <a:xfrm>
            <a:off x="6536851" y="2874811"/>
            <a:ext cx="1823482" cy="1307349"/>
          </a:xfrm>
          <a:prstGeom prst="rect">
            <a:avLst/>
          </a:prstGeom>
          <a:noFill/>
          <a:ln>
            <a:solidFill>
              <a:srgbClr val="8D9399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Image 42">
            <a:extLst>
              <a:ext uri="{FF2B5EF4-FFF2-40B4-BE49-F238E27FC236}">
                <a16:creationId xmlns:a16="http://schemas.microsoft.com/office/drawing/2014/main" id="{CE070694-4D61-42C3-A85F-205A14F3E6BA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677" t="4209" r="3602" b="6818"/>
          <a:stretch/>
        </p:blipFill>
        <p:spPr>
          <a:xfrm>
            <a:off x="6515775" y="4237477"/>
            <a:ext cx="1844557" cy="667789"/>
          </a:xfrm>
          <a:prstGeom prst="rect">
            <a:avLst/>
          </a:prstGeom>
          <a:ln>
            <a:solidFill>
              <a:schemeClr val="tx2"/>
            </a:solidFill>
          </a:ln>
        </p:spPr>
      </p:pic>
      <p:sp>
        <p:nvSpPr>
          <p:cNvPr id="45" name="Rectangle 44">
            <a:extLst>
              <a:ext uri="{FF2B5EF4-FFF2-40B4-BE49-F238E27FC236}">
                <a16:creationId xmlns:a16="http://schemas.microsoft.com/office/drawing/2014/main" id="{FD8C2F3A-0674-4EA5-9E13-8E514BA72E10}"/>
              </a:ext>
            </a:extLst>
          </p:cNvPr>
          <p:cNvSpPr/>
          <p:nvPr/>
        </p:nvSpPr>
        <p:spPr>
          <a:xfrm>
            <a:off x="378543" y="2566564"/>
            <a:ext cx="4223380" cy="4005321"/>
          </a:xfrm>
          <a:prstGeom prst="rect">
            <a:avLst/>
          </a:prstGeom>
          <a:ln w="9525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71991" tIns="71991" rIns="71991" bIns="71991" rtlCol="0" anchor="t" anchorCtr="0">
            <a:noAutofit/>
          </a:bodyPr>
          <a:lstStyle/>
          <a:p>
            <a:pPr marL="0" marR="0" lvl="0" indent="0" algn="l" defTabSz="914309" rtl="0" eaLnBrk="1" fontAlgn="auto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5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/>
              <a:ea typeface="+mn-ea"/>
              <a:cs typeface="+mn-cs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1FD3B89C-7FBB-4CD1-B038-BCB5EB91C345}"/>
              </a:ext>
            </a:extLst>
          </p:cNvPr>
          <p:cNvSpPr/>
          <p:nvPr/>
        </p:nvSpPr>
        <p:spPr>
          <a:xfrm>
            <a:off x="4687306" y="2559924"/>
            <a:ext cx="3781707" cy="4011961"/>
          </a:xfrm>
          <a:prstGeom prst="rect">
            <a:avLst/>
          </a:prstGeom>
          <a:ln w="9525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71991" tIns="71991" rIns="71991" bIns="71991" rtlCol="0" anchor="t" anchorCtr="0">
            <a:noAutofit/>
          </a:bodyPr>
          <a:lstStyle/>
          <a:p>
            <a:pPr marL="0" marR="0" lvl="0" indent="0" algn="l" defTabSz="914309" rtl="0" eaLnBrk="1" fontAlgn="auto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5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/>
              <a:ea typeface="+mn-ea"/>
              <a:cs typeface="+mn-cs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6730A315-7593-46AE-A8B4-6BC9E92CE6D0}"/>
              </a:ext>
            </a:extLst>
          </p:cNvPr>
          <p:cNvSpPr/>
          <p:nvPr/>
        </p:nvSpPr>
        <p:spPr>
          <a:xfrm>
            <a:off x="8574976" y="2566564"/>
            <a:ext cx="3523300" cy="4005321"/>
          </a:xfrm>
          <a:prstGeom prst="rect">
            <a:avLst/>
          </a:prstGeom>
          <a:ln w="9525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71991" tIns="71991" rIns="71991" bIns="71991" rtlCol="0" anchor="t" anchorCtr="0">
            <a:noAutofit/>
          </a:bodyPr>
          <a:lstStyle/>
          <a:p>
            <a:pPr marL="0" marR="0" lvl="0" indent="0" algn="l" defTabSz="914309" rtl="0" eaLnBrk="1" fontAlgn="auto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5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/>
              <a:ea typeface="+mn-ea"/>
              <a:cs typeface="+mn-cs"/>
            </a:endParaRPr>
          </a:p>
        </p:txBody>
      </p:sp>
      <p:sp>
        <p:nvSpPr>
          <p:cNvPr id="48" name="RbNavigator">
            <a:extLst>
              <a:ext uri="{FF2B5EF4-FFF2-40B4-BE49-F238E27FC236}">
                <a16:creationId xmlns:a16="http://schemas.microsoft.com/office/drawing/2014/main" id="{4DB2EBC7-D2D4-4373-94DB-1979D1844AAC}"/>
              </a:ext>
            </a:extLst>
          </p:cNvPr>
          <p:cNvSpPr txBox="1"/>
          <p:nvPr/>
        </p:nvSpPr>
        <p:spPr>
          <a:xfrm>
            <a:off x="378543" y="2376318"/>
            <a:ext cx="4223380" cy="274284"/>
          </a:xfrm>
          <a:prstGeom prst="rect">
            <a:avLst/>
          </a:prstGeom>
          <a:solidFill>
            <a:schemeClr val="accent6"/>
          </a:solidFill>
          <a:ln w="9525">
            <a:noFill/>
          </a:ln>
        </p:spPr>
        <p:txBody>
          <a:bodyPr vert="horz" wrap="none" lIns="0" tIns="0" rIns="0" bIns="0" rtlCol="0" anchor="ctr">
            <a:noAutofit/>
          </a:bodyPr>
          <a:lstStyle/>
          <a:p>
            <a:pPr marL="0" marR="0" lvl="0" indent="0" algn="ctr" defTabSz="914309" rtl="0" eaLnBrk="1" fontAlgn="base" latinLnBrk="0" hangingPunct="1">
              <a:lnSpc>
                <a:spcPct val="90000"/>
              </a:lnSpc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Tx/>
              <a:buNone/>
              <a:tabLst/>
              <a:defRPr/>
            </a:pPr>
            <a:r>
              <a:rPr kumimoji="1" lang="en-US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/>
                <a:ea typeface="+mn-ea"/>
                <a:cs typeface="Arial Narrow" pitchFamily="34" charset="0"/>
              </a:rPr>
              <a:t>Data content</a:t>
            </a:r>
          </a:p>
        </p:txBody>
      </p:sp>
      <p:sp>
        <p:nvSpPr>
          <p:cNvPr id="49" name="RbNavigator">
            <a:extLst>
              <a:ext uri="{FF2B5EF4-FFF2-40B4-BE49-F238E27FC236}">
                <a16:creationId xmlns:a16="http://schemas.microsoft.com/office/drawing/2014/main" id="{19BD50B7-C228-4A66-8418-99E04FA7D0F7}"/>
              </a:ext>
            </a:extLst>
          </p:cNvPr>
          <p:cNvSpPr txBox="1"/>
          <p:nvPr/>
        </p:nvSpPr>
        <p:spPr>
          <a:xfrm>
            <a:off x="4686810" y="2370398"/>
            <a:ext cx="3781707" cy="274284"/>
          </a:xfrm>
          <a:prstGeom prst="rect">
            <a:avLst/>
          </a:prstGeom>
          <a:solidFill>
            <a:schemeClr val="accent6"/>
          </a:solidFill>
          <a:ln w="9525">
            <a:noFill/>
          </a:ln>
        </p:spPr>
        <p:txBody>
          <a:bodyPr vert="horz" wrap="none" lIns="0" tIns="0" rIns="0" bIns="0" rtlCol="0" anchor="ctr">
            <a:noAutofit/>
          </a:bodyPr>
          <a:lstStyle/>
          <a:p>
            <a:pPr marL="0" marR="0" lvl="0" indent="0" algn="ctr" defTabSz="914309" rtl="0" eaLnBrk="1" fontAlgn="base" latinLnBrk="0" hangingPunct="1">
              <a:lnSpc>
                <a:spcPct val="90000"/>
              </a:lnSpc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Tx/>
              <a:buNone/>
              <a:tabLst/>
              <a:defRPr/>
            </a:pPr>
            <a:r>
              <a:rPr kumimoji="1" lang="en-US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/>
                <a:ea typeface="+mn-ea"/>
                <a:cs typeface="Arial Narrow" pitchFamily="34" charset="0"/>
              </a:rPr>
              <a:t>Features &amp; tools</a:t>
            </a:r>
          </a:p>
        </p:txBody>
      </p:sp>
      <p:sp>
        <p:nvSpPr>
          <p:cNvPr id="50" name="RbNavigator">
            <a:extLst>
              <a:ext uri="{FF2B5EF4-FFF2-40B4-BE49-F238E27FC236}">
                <a16:creationId xmlns:a16="http://schemas.microsoft.com/office/drawing/2014/main" id="{43E0F64D-4DD0-404E-BB02-C39ECB82E6B2}"/>
              </a:ext>
            </a:extLst>
          </p:cNvPr>
          <p:cNvSpPr txBox="1"/>
          <p:nvPr/>
        </p:nvSpPr>
        <p:spPr>
          <a:xfrm>
            <a:off x="8574976" y="2374420"/>
            <a:ext cx="3523300" cy="274284"/>
          </a:xfrm>
          <a:prstGeom prst="rect">
            <a:avLst/>
          </a:prstGeom>
          <a:solidFill>
            <a:schemeClr val="accent6"/>
          </a:solidFill>
          <a:ln w="9525">
            <a:noFill/>
          </a:ln>
        </p:spPr>
        <p:txBody>
          <a:bodyPr vert="horz" wrap="none" lIns="0" tIns="0" rIns="0" bIns="0" rtlCol="0" anchor="ctr">
            <a:noAutofit/>
          </a:bodyPr>
          <a:lstStyle/>
          <a:p>
            <a:pPr marL="0" marR="0" lvl="0" indent="0" algn="ctr" defTabSz="914309" rtl="0" eaLnBrk="1" fontAlgn="base" latinLnBrk="0" hangingPunct="1">
              <a:lnSpc>
                <a:spcPct val="90000"/>
              </a:lnSpc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Tx/>
              <a:buNone/>
              <a:tabLst/>
              <a:defRPr/>
            </a:pPr>
            <a:r>
              <a:rPr kumimoji="1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/>
                <a:ea typeface="+mn-ea"/>
                <a:cs typeface="Arial Narrow" pitchFamily="34" charset="0"/>
              </a:rPr>
              <a:t>Secured environment</a:t>
            </a:r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65EF0146-8347-469B-AD9B-3C8B39739A38}"/>
              </a:ext>
            </a:extLst>
          </p:cNvPr>
          <p:cNvSpPr txBox="1"/>
          <p:nvPr/>
        </p:nvSpPr>
        <p:spPr>
          <a:xfrm>
            <a:off x="2507055" y="2045262"/>
            <a:ext cx="7336695" cy="290811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309" rtl="0" eaLnBrk="1" fontAlgn="auto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ct val="100000"/>
              <a:buFontTx/>
              <a:buNone/>
              <a:tabLst/>
              <a:defRPr/>
            </a:pPr>
            <a:r>
              <a:rPr kumimoji="0" lang="en-US" sz="2100" b="0" i="0" u="none" strike="noStrike" kern="1200" cap="none" spc="0" normalizeH="0" baseline="0" noProof="0">
                <a:ln>
                  <a:noFill/>
                </a:ln>
                <a:solidFill>
                  <a:srgbClr val="156C9C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A secured, industrial </a:t>
            </a:r>
            <a:r>
              <a:rPr kumimoji="0" lang="en-US" sz="2100" b="0" i="0" u="none" strike="noStrike" kern="1200" cap="none" spc="0" normalizeH="0" baseline="0" noProof="0" err="1">
                <a:ln>
                  <a:noFill/>
                </a:ln>
                <a:solidFill>
                  <a:srgbClr val="156C9C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Saas</a:t>
            </a:r>
            <a:r>
              <a:rPr kumimoji="0" lang="en-US" sz="2100" b="0" i="0" u="none" strike="noStrike" kern="1200" cap="none" spc="0" normalizeH="0" baseline="0" noProof="0">
                <a:ln>
                  <a:noFill/>
                </a:ln>
                <a:solidFill>
                  <a:srgbClr val="156C9C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 platform </a:t>
            </a:r>
            <a:r>
              <a:rPr kumimoji="0" lang="en-US" sz="2100" b="0" i="0" u="none" strike="noStrike" kern="1200" cap="none" spc="0" normalizeH="0" baseline="0" noProof="0">
                <a:ln>
                  <a:noFill/>
                </a:ln>
                <a:solidFill>
                  <a:srgbClr val="156C9C"/>
                </a:solidFill>
                <a:effectLst/>
                <a:uLnTx/>
                <a:uFillTx/>
                <a:latin typeface="Arial Narrow"/>
                <a:ea typeface="Calibri" panose="020F0502020204030204" pitchFamily="34" charset="0"/>
                <a:cs typeface="Arial" panose="020B0604020202020204" pitchFamily="34" charset="0"/>
              </a:rPr>
              <a:t>providing analysis &amp; management tools</a:t>
            </a:r>
            <a:endParaRPr kumimoji="0" lang="fr-FR" sz="2100" b="0" i="0" u="none" strike="noStrike" kern="1200" cap="none" spc="0" normalizeH="0" baseline="0" noProof="0">
              <a:ln>
                <a:noFill/>
              </a:ln>
              <a:solidFill>
                <a:srgbClr val="156C9C"/>
              </a:solidFill>
              <a:effectLst/>
              <a:uLnTx/>
              <a:uFillTx/>
              <a:latin typeface="Arial Narrow"/>
              <a:ea typeface="+mn-ea"/>
              <a:cs typeface="+mn-cs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998CBA1B-3337-4F4E-8DAA-704161748783}"/>
              </a:ext>
            </a:extLst>
          </p:cNvPr>
          <p:cNvSpPr/>
          <p:nvPr/>
        </p:nvSpPr>
        <p:spPr>
          <a:xfrm>
            <a:off x="378543" y="1946779"/>
            <a:ext cx="11719732" cy="4625106"/>
          </a:xfrm>
          <a:prstGeom prst="rect">
            <a:avLst/>
          </a:prstGeom>
          <a:ln w="9525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71991" tIns="71991" rIns="71991" bIns="71991" rtlCol="0" anchor="t" anchorCtr="0">
            <a:noAutofit/>
          </a:bodyPr>
          <a:lstStyle/>
          <a:p>
            <a:pPr marL="0" marR="0" lvl="0" indent="0" algn="l" defTabSz="914309" rtl="0" eaLnBrk="1" fontAlgn="auto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5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/>
              <a:ea typeface="+mn-ea"/>
              <a:cs typeface="+mn-cs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7B307934-FAFC-4201-3945-0296C0B38BCA}"/>
              </a:ext>
            </a:extLst>
          </p:cNvPr>
          <p:cNvSpPr txBox="1"/>
          <p:nvPr/>
        </p:nvSpPr>
        <p:spPr>
          <a:xfrm>
            <a:off x="621628" y="1032085"/>
            <a:ext cx="11233561" cy="98886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0" tIns="0" rIns="0" bIns="0" rtlCol="0" anchor="t">
            <a:spAutoFit/>
          </a:bodyPr>
          <a:lstStyle/>
          <a:p>
            <a:pPr marL="342265" marR="0" lvl="0" indent="-342265" algn="l" defTabSz="914309" rtl="0" eaLnBrk="1" fontAlgn="auto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lang="en-US" sz="2400" b="0" dirty="0">
                <a:solidFill>
                  <a:srgbClr val="000000"/>
                </a:solidFill>
                <a:latin typeface="Arial Narrow"/>
              </a:rPr>
              <a:t>At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state-of-the-art for designing, validating &amp; homologating automated driving functions</a:t>
            </a:r>
            <a:endParaRPr lang="fr-FR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/>
              <a:cs typeface="Arial Narrow" pitchFamily="34" charset="0"/>
            </a:endParaRPr>
          </a:p>
          <a:p>
            <a:pPr marL="342265" marR="0" lvl="0" indent="-342265" algn="l" defTabSz="914309" rtl="0" eaLnBrk="1" fontAlgn="auto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A multi-partner scenario database</a:t>
            </a:r>
            <a:endParaRPr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/>
            </a:endParaRPr>
          </a:p>
          <a:p>
            <a:pPr marL="0" marR="0" lvl="0" indent="0" algn="l" defTabSz="914309" rtl="0" eaLnBrk="1" fontAlgn="auto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ct val="100000"/>
              <a:buFontTx/>
              <a:buNone/>
              <a:tabLst/>
              <a:defRPr/>
            </a:pP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/>
              <a:ea typeface="+mn-ea"/>
              <a:cs typeface="+mn-cs"/>
            </a:endParaRPr>
          </a:p>
        </p:txBody>
      </p:sp>
      <p:pic>
        <p:nvPicPr>
          <p:cNvPr id="3" name="Image 3">
            <a:extLst>
              <a:ext uri="{FF2B5EF4-FFF2-40B4-BE49-F238E27FC236}">
                <a16:creationId xmlns:a16="http://schemas.microsoft.com/office/drawing/2014/main" id="{90ADCB72-8DEE-6DA8-6596-7F6D83C2CC0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685669" y="2777743"/>
            <a:ext cx="3330594" cy="2303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8749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oneTexte 10">
            <a:extLst>
              <a:ext uri="{FF2B5EF4-FFF2-40B4-BE49-F238E27FC236}">
                <a16:creationId xmlns:a16="http://schemas.microsoft.com/office/drawing/2014/main" id="{7D6083FF-F008-4940-A82F-B1272E4D786F}"/>
              </a:ext>
            </a:extLst>
          </p:cNvPr>
          <p:cNvSpPr txBox="1"/>
          <p:nvPr/>
        </p:nvSpPr>
        <p:spPr>
          <a:xfrm>
            <a:off x="708138" y="3491731"/>
            <a:ext cx="3745614" cy="701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309" rtl="0" eaLnBrk="1" fontAlgn="auto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ct val="100000"/>
              <a:buFontTx/>
              <a:buNone/>
              <a:tabLst/>
              <a:defRPr/>
            </a:pPr>
            <a:r>
              <a:rPr kumimoji="0" lang="fr-FR" sz="2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Open </a:t>
            </a:r>
            <a:r>
              <a:rPr kumimoji="0" lang="fr-FR" sz="2200" b="1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framework</a:t>
            </a:r>
            <a:r>
              <a:rPr kumimoji="0" lang="fr-FR" sz="2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 to </a:t>
            </a:r>
            <a:r>
              <a:rPr kumimoji="0" lang="fr-FR" sz="2200" b="1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develop</a:t>
            </a:r>
            <a:r>
              <a:rPr kumimoji="0" lang="fr-FR" sz="2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 &amp; </a:t>
            </a:r>
            <a:r>
              <a:rPr kumimoji="0" lang="fr-FR" sz="2200" b="1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integrate</a:t>
            </a:r>
            <a:r>
              <a:rPr kumimoji="0" lang="fr-FR" sz="2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 innovative features</a:t>
            </a:r>
            <a:endParaRPr kumimoji="0" lang="fr-FR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/>
              <a:ea typeface="+mn-ea"/>
              <a:cs typeface="Arial Narrow" pitchFamily="34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7BEF0F0D-B33C-4F78-B124-A91136D33FA7}"/>
              </a:ext>
            </a:extLst>
          </p:cNvPr>
          <p:cNvSpPr/>
          <p:nvPr/>
        </p:nvSpPr>
        <p:spPr>
          <a:xfrm>
            <a:off x="1155654" y="2517436"/>
            <a:ext cx="2889803" cy="860288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71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AD</a:t>
            </a:r>
            <a:r>
              <a:rPr kumimoji="0" lang="fr-FR" sz="3600" b="1" i="0" u="none" strike="noStrike" kern="0" cap="none" spc="0" normalizeH="0" baseline="0" noProof="0">
                <a:ln>
                  <a:noFill/>
                </a:ln>
                <a:solidFill>
                  <a:srgbClr val="156C9C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S</a:t>
            </a:r>
            <a:r>
              <a:rPr kumimoji="0" lang="fr-FR" sz="28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CENE</a:t>
            </a:r>
            <a:r>
              <a:rPr kumimoji="0" lang="fr-FR" sz="2800" b="1" i="0" u="none" strike="noStrike" kern="0" cap="none" spc="0" normalizeH="0" baseline="0" noProof="0">
                <a:ln>
                  <a:noFill/>
                </a:ln>
                <a:solidFill>
                  <a:srgbClr val="156C9C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 </a:t>
            </a:r>
          </a:p>
          <a:p>
            <a:pPr marL="0" marR="0" lvl="0" indent="0" algn="ctr" defTabSz="68571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1" i="0" u="none" strike="noStrike" kern="0" cap="none" spc="0" normalizeH="0" baseline="0" noProof="0">
                <a:ln>
                  <a:noFill/>
                </a:ln>
                <a:solidFill>
                  <a:srgbClr val="156C9C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FOR RESEARCH</a:t>
            </a:r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6BE68E76-3A63-4326-B213-C915B66361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759" y="351907"/>
            <a:ext cx="4233951" cy="860288"/>
          </a:xfrm>
        </p:spPr>
        <p:txBody>
          <a:bodyPr/>
          <a:lstStyle/>
          <a:p>
            <a:r>
              <a:rPr lang="fr-FR" b="1" dirty="0"/>
              <a:t>1 </a:t>
            </a:r>
            <a:r>
              <a:rPr lang="fr-FR" b="1" dirty="0" err="1"/>
              <a:t>plateform</a:t>
            </a:r>
            <a:r>
              <a:rPr lang="fr-FR" b="1" dirty="0"/>
              <a:t>, 3 ambitions 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1BE73042-6090-4DD2-B2F1-B3C5DD6E1D8D}"/>
              </a:ext>
            </a:extLst>
          </p:cNvPr>
          <p:cNvSpPr txBox="1"/>
          <p:nvPr/>
        </p:nvSpPr>
        <p:spPr>
          <a:xfrm>
            <a:off x="1219140" y="5232715"/>
            <a:ext cx="3784127" cy="6462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3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156C9C"/>
                </a:solidFill>
                <a:effectLst/>
                <a:uLnTx/>
                <a:uFillTx/>
                <a:latin typeface="Arial Narrow"/>
                <a:ea typeface="+mn-ea"/>
                <a:cs typeface="+mn-cs"/>
                <a:sym typeface="+mn-lt"/>
              </a:rPr>
              <a:t>Users:</a:t>
            </a: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156C9C"/>
                </a:solidFill>
                <a:effectLst/>
                <a:uLnTx/>
                <a:uFillTx/>
                <a:latin typeface="Arial Narrow"/>
                <a:ea typeface="+mn-ea"/>
                <a:cs typeface="+mn-cs"/>
                <a:sym typeface="+mn-lt"/>
              </a:rPr>
              <a:t>	Academics, research</a:t>
            </a:r>
          </a:p>
          <a:p>
            <a:pPr marL="0" marR="0" lvl="0" indent="0" algn="l" defTabSz="9143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156C9C"/>
                </a:solidFill>
                <a:effectLst/>
                <a:uLnTx/>
                <a:uFillTx/>
                <a:latin typeface="Arial Narrow"/>
                <a:ea typeface="+mn-ea"/>
                <a:cs typeface="+mn-cs"/>
                <a:sym typeface="+mn-lt"/>
              </a:rPr>
              <a:t>Usage : </a:t>
            </a: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156C9C"/>
                </a:solidFill>
                <a:effectLst/>
                <a:uLnTx/>
                <a:uFillTx/>
                <a:latin typeface="Arial Narrow"/>
                <a:ea typeface="+mn-ea"/>
                <a:cs typeface="+mn-cs"/>
                <a:sym typeface="+mn-lt"/>
              </a:rPr>
              <a:t>	Innovation </a:t>
            </a:r>
            <a:endParaRPr kumimoji="0" lang="en-US" sz="1800" b="1" i="0" u="none" strike="noStrike" kern="1200" cap="none" spc="0" normalizeH="0" baseline="0" noProof="0">
              <a:ln>
                <a:noFill/>
              </a:ln>
              <a:solidFill>
                <a:srgbClr val="156C9C"/>
              </a:solidFill>
              <a:effectLst/>
              <a:uLnTx/>
              <a:uFillTx/>
              <a:latin typeface="Arial Narrow"/>
              <a:ea typeface="+mn-ea"/>
              <a:cs typeface="+mn-cs"/>
              <a:sym typeface="+mn-lt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D65E76CA-A6AD-4CEA-93FC-51F4AD2F0275}"/>
              </a:ext>
            </a:extLst>
          </p:cNvPr>
          <p:cNvSpPr/>
          <p:nvPr/>
        </p:nvSpPr>
        <p:spPr>
          <a:xfrm>
            <a:off x="8486417" y="2429024"/>
            <a:ext cx="2889803" cy="860288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71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AD</a:t>
            </a:r>
            <a:r>
              <a:rPr kumimoji="0" lang="fr-FR" sz="3600" b="1" i="0" u="none" strike="noStrike" kern="0" cap="none" spc="0" normalizeH="0" baseline="0" noProof="0">
                <a:ln>
                  <a:noFill/>
                </a:ln>
                <a:solidFill>
                  <a:srgbClr val="156C9C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S</a:t>
            </a:r>
            <a:r>
              <a:rPr kumimoji="0" lang="fr-FR" sz="28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CENE</a:t>
            </a:r>
            <a:r>
              <a:rPr kumimoji="0" lang="fr-FR" sz="2800" b="1" i="0" u="none" strike="noStrike" kern="0" cap="none" spc="0" normalizeH="0" baseline="0" noProof="0">
                <a:ln>
                  <a:noFill/>
                </a:ln>
                <a:solidFill>
                  <a:srgbClr val="156C9C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 </a:t>
            </a:r>
          </a:p>
          <a:p>
            <a:pPr marL="0" marR="0" lvl="0" indent="0" algn="ctr" defTabSz="68571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1" i="0" u="none" strike="noStrike" kern="0" cap="none" spc="0" normalizeH="0" baseline="0" noProof="0">
                <a:ln>
                  <a:noFill/>
                </a:ln>
                <a:solidFill>
                  <a:srgbClr val="156C9C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FOR REGULATION</a:t>
            </a:r>
          </a:p>
        </p:txBody>
      </p:sp>
      <p:sp>
        <p:nvSpPr>
          <p:cNvPr id="47" name="ZoneTexte 46">
            <a:extLst>
              <a:ext uri="{FF2B5EF4-FFF2-40B4-BE49-F238E27FC236}">
                <a16:creationId xmlns:a16="http://schemas.microsoft.com/office/drawing/2014/main" id="{ADE00CE0-498C-47B9-B015-2F43525067E2}"/>
              </a:ext>
            </a:extLst>
          </p:cNvPr>
          <p:cNvSpPr txBox="1"/>
          <p:nvPr/>
        </p:nvSpPr>
        <p:spPr>
          <a:xfrm>
            <a:off x="8046068" y="3411625"/>
            <a:ext cx="378267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3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/>
                <a:ea typeface="+mn-ea"/>
                <a:cs typeface="+mn-cs"/>
                <a:sym typeface="+mn-lt"/>
              </a:rPr>
              <a:t>Scenario Library for compliance to regulations and standard test scenarios</a:t>
            </a: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 </a:t>
            </a:r>
            <a:endParaRPr kumimoji="0" lang="en-US" sz="2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/>
              <a:ea typeface="+mn-ea"/>
              <a:cs typeface="+mn-cs"/>
              <a:sym typeface="+mn-lt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712E67BC-1B15-42AE-814E-A39D37DDCD02}"/>
              </a:ext>
            </a:extLst>
          </p:cNvPr>
          <p:cNvSpPr/>
          <p:nvPr/>
        </p:nvSpPr>
        <p:spPr>
          <a:xfrm>
            <a:off x="1066489" y="4211194"/>
            <a:ext cx="3069637" cy="64250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71991" tIns="71991" rIns="71991" bIns="71991" rtlCol="0" anchor="t" anchorCtr="0">
            <a:noAutofit/>
          </a:bodyPr>
          <a:lstStyle/>
          <a:p>
            <a:pPr marL="0" marR="0" lvl="0" indent="0" algn="l" defTabSz="914309" rtl="0" eaLnBrk="1" fontAlgn="auto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5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/>
              <a:ea typeface="+mn-ea"/>
              <a:cs typeface="+mn-cs"/>
            </a:endParaRPr>
          </a:p>
        </p:txBody>
      </p:sp>
      <p:pic>
        <p:nvPicPr>
          <p:cNvPr id="57" name="Image 56">
            <a:extLst>
              <a:ext uri="{FF2B5EF4-FFF2-40B4-BE49-F238E27FC236}">
                <a16:creationId xmlns:a16="http://schemas.microsoft.com/office/drawing/2014/main" id="{47AA03BC-73E2-402B-93BF-68CDC70719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3572" y="4325202"/>
            <a:ext cx="948249" cy="44528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58" name="Picture 2" descr="SystemX prévoit dans sa feuille de route 2019-2025 d'apporter des ...">
            <a:extLst>
              <a:ext uri="{FF2B5EF4-FFF2-40B4-BE49-F238E27FC236}">
                <a16:creationId xmlns:a16="http://schemas.microsoft.com/office/drawing/2014/main" id="{8BB72DEB-3C42-43AB-8D32-8D72E7C4C29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8" t="6282" r="6711" b="11830"/>
          <a:stretch/>
        </p:blipFill>
        <p:spPr bwMode="auto">
          <a:xfrm>
            <a:off x="1180405" y="4327334"/>
            <a:ext cx="948249" cy="4431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77" name="Picture 6" descr="PFA - Plateforme automobile">
            <a:extLst>
              <a:ext uri="{FF2B5EF4-FFF2-40B4-BE49-F238E27FC236}">
                <a16:creationId xmlns:a16="http://schemas.microsoft.com/office/drawing/2014/main" id="{4AF47AD9-51C8-459B-A185-E29011D7D0A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75" t="29528" r="49391" b="30093"/>
          <a:stretch/>
        </p:blipFill>
        <p:spPr bwMode="auto">
          <a:xfrm>
            <a:off x="9625376" y="4596106"/>
            <a:ext cx="620035" cy="347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ZoneTexte 18">
            <a:extLst>
              <a:ext uri="{FF2B5EF4-FFF2-40B4-BE49-F238E27FC236}">
                <a16:creationId xmlns:a16="http://schemas.microsoft.com/office/drawing/2014/main" id="{32DD9617-38D7-4A04-B6FB-577AE6588C38}"/>
              </a:ext>
            </a:extLst>
          </p:cNvPr>
          <p:cNvSpPr txBox="1"/>
          <p:nvPr/>
        </p:nvSpPr>
        <p:spPr>
          <a:xfrm>
            <a:off x="3373336" y="4349244"/>
            <a:ext cx="1080416" cy="466733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ctr" defTabSz="914309" rtl="0" eaLnBrk="1" fontAlgn="auto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ct val="100000"/>
              <a:buFontTx/>
              <a:buNone/>
              <a:tabLst/>
              <a:defRPr/>
            </a:pPr>
            <a:r>
              <a:rPr lang="fr-FR" sz="1500" dirty="0" err="1">
                <a:solidFill>
                  <a:srgbClr val="000000"/>
                </a:solidFill>
                <a:latin typeface="Arial Narrow"/>
                <a:cs typeface="Arial Narrow" pitchFamily="34" charset="0"/>
              </a:rPr>
              <a:t>Research</a:t>
            </a:r>
            <a:endParaRPr lang="fr-FR" sz="1500" dirty="0">
              <a:solidFill>
                <a:srgbClr val="000000"/>
              </a:solidFill>
              <a:latin typeface="Arial Narrow"/>
              <a:cs typeface="Arial Narrow" pitchFamily="34" charset="0"/>
            </a:endParaRPr>
          </a:p>
          <a:p>
            <a:pPr marL="0" marR="0" lvl="0" indent="0" algn="ctr" defTabSz="914309" rtl="0" eaLnBrk="1" fontAlgn="auto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ct val="100000"/>
              <a:buFontTx/>
              <a:buNone/>
              <a:tabLst/>
              <a:defRPr/>
            </a:pPr>
            <a:r>
              <a:rPr lang="fr-FR" sz="1500" dirty="0">
                <a:solidFill>
                  <a:srgbClr val="000000"/>
                </a:solidFill>
                <a:latin typeface="Arial Narrow"/>
                <a:cs typeface="Arial Narrow" pitchFamily="34" charset="0"/>
              </a:rPr>
              <a:t> centers</a:t>
            </a:r>
            <a:endParaRPr kumimoji="0" lang="fr-FR" sz="15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/>
              <a:ea typeface="+mn-ea"/>
              <a:cs typeface="Arial Narrow" pitchFamily="34" charset="0"/>
            </a:endParaRPr>
          </a:p>
        </p:txBody>
      </p:sp>
      <p:sp>
        <p:nvSpPr>
          <p:cNvPr id="48" name="ZoneTexte 47">
            <a:extLst>
              <a:ext uri="{FF2B5EF4-FFF2-40B4-BE49-F238E27FC236}">
                <a16:creationId xmlns:a16="http://schemas.microsoft.com/office/drawing/2014/main" id="{09729355-D9A4-4AB6-825E-31789F0C4C56}"/>
              </a:ext>
            </a:extLst>
          </p:cNvPr>
          <p:cNvSpPr txBox="1"/>
          <p:nvPr/>
        </p:nvSpPr>
        <p:spPr>
          <a:xfrm>
            <a:off x="8283686" y="5080489"/>
            <a:ext cx="3976626" cy="6462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3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b="1" dirty="0">
                <a:solidFill>
                  <a:srgbClr val="156C9C"/>
                </a:solidFill>
                <a:latin typeface="Arial Narrow"/>
                <a:sym typeface="+mn-lt"/>
              </a:rPr>
              <a:t>Users:  </a:t>
            </a:r>
            <a:r>
              <a:rPr lang="en-US" sz="1800" b="0" dirty="0">
                <a:solidFill>
                  <a:srgbClr val="156C9C"/>
                </a:solidFill>
                <a:latin typeface="Arial Narrow"/>
                <a:sym typeface="+mn-lt"/>
              </a:rPr>
              <a:t>Authorities, Technical Centers</a:t>
            </a:r>
          </a:p>
          <a:p>
            <a:pPr marL="0" marR="0" lvl="0" indent="0" algn="l" defTabSz="9143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b="1" dirty="0">
                <a:solidFill>
                  <a:srgbClr val="156C9C"/>
                </a:solidFill>
                <a:latin typeface="Arial Narrow"/>
                <a:sym typeface="+mn-lt"/>
              </a:rPr>
              <a:t>Usage </a:t>
            </a:r>
            <a:r>
              <a:rPr lang="en-US" sz="1800" dirty="0">
                <a:solidFill>
                  <a:srgbClr val="156C9C"/>
                </a:solidFill>
                <a:latin typeface="Arial Narrow"/>
                <a:sym typeface="+mn-lt"/>
              </a:rPr>
              <a:t>: </a:t>
            </a:r>
            <a:r>
              <a:rPr lang="en-US" sz="1800" b="0" dirty="0">
                <a:solidFill>
                  <a:srgbClr val="156C9C"/>
                </a:solidFill>
                <a:latin typeface="Arial Narrow"/>
                <a:sym typeface="+mn-lt"/>
              </a:rPr>
              <a:t>Reference scenarios </a:t>
            </a:r>
          </a:p>
        </p:txBody>
      </p:sp>
      <p:sp>
        <p:nvSpPr>
          <p:cNvPr id="49" name="Hexagone 48">
            <a:extLst>
              <a:ext uri="{FF2B5EF4-FFF2-40B4-BE49-F238E27FC236}">
                <a16:creationId xmlns:a16="http://schemas.microsoft.com/office/drawing/2014/main" id="{BFCE6DD5-D9F0-424C-9251-25B710C405BA}"/>
              </a:ext>
            </a:extLst>
          </p:cNvPr>
          <p:cNvSpPr/>
          <p:nvPr/>
        </p:nvSpPr>
        <p:spPr>
          <a:xfrm>
            <a:off x="326454" y="2451434"/>
            <a:ext cx="4468567" cy="3679974"/>
          </a:xfrm>
          <a:prstGeom prst="hexagon">
            <a:avLst/>
          </a:prstGeom>
          <a:ln w="3810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71991" tIns="71991" rIns="71991" bIns="71991" rtlCol="0" anchor="t" anchorCtr="0">
            <a:noAutofit/>
          </a:bodyPr>
          <a:lstStyle/>
          <a:p>
            <a:pPr marL="0" marR="0" lvl="0" indent="0" algn="l" defTabSz="914309" rtl="0" eaLnBrk="1" fontAlgn="auto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5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/>
              <a:ea typeface="+mn-ea"/>
              <a:cs typeface="+mn-cs"/>
            </a:endParaRPr>
          </a:p>
        </p:txBody>
      </p:sp>
      <p:sp>
        <p:nvSpPr>
          <p:cNvPr id="52" name="Hexagone 51">
            <a:extLst>
              <a:ext uri="{FF2B5EF4-FFF2-40B4-BE49-F238E27FC236}">
                <a16:creationId xmlns:a16="http://schemas.microsoft.com/office/drawing/2014/main" id="{462B1697-14F5-48D0-81FD-D7DAFB89597E}"/>
              </a:ext>
            </a:extLst>
          </p:cNvPr>
          <p:cNvSpPr/>
          <p:nvPr/>
        </p:nvSpPr>
        <p:spPr>
          <a:xfrm>
            <a:off x="7661694" y="2459596"/>
            <a:ext cx="4468567" cy="3679974"/>
          </a:xfrm>
          <a:prstGeom prst="hexagon">
            <a:avLst/>
          </a:prstGeom>
          <a:ln w="3810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71991" tIns="71991" rIns="71991" bIns="71991" rtlCol="0" anchor="t" anchorCtr="0">
            <a:noAutofit/>
          </a:bodyPr>
          <a:lstStyle/>
          <a:p>
            <a:pPr marL="0" marR="0" lvl="0" indent="0" algn="l" defTabSz="914309" rtl="0" eaLnBrk="1" fontAlgn="auto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5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/>
              <a:ea typeface="+mn-ea"/>
              <a:cs typeface="+mn-cs"/>
            </a:endParaRP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D719A1BF-4DFD-C7A7-EA75-BD88FB98301C}"/>
              </a:ext>
            </a:extLst>
          </p:cNvPr>
          <p:cNvGrpSpPr/>
          <p:nvPr/>
        </p:nvGrpSpPr>
        <p:grpSpPr>
          <a:xfrm>
            <a:off x="4006236" y="551605"/>
            <a:ext cx="4678443" cy="3679972"/>
            <a:chOff x="4006757" y="572499"/>
            <a:chExt cx="4679053" cy="3680453"/>
          </a:xfrm>
        </p:grpSpPr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9BDA212A-5221-450A-9CC0-A362A0C5CCA4}"/>
                </a:ext>
              </a:extLst>
            </p:cNvPr>
            <p:cNvSpPr/>
            <p:nvPr/>
          </p:nvSpPr>
          <p:spPr>
            <a:xfrm>
              <a:off x="4765298" y="2474714"/>
              <a:ext cx="3070037" cy="642584"/>
            </a:xfrm>
            <a:prstGeom prst="rect">
              <a:avLst/>
            </a:prstGeom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71991" tIns="71991" rIns="71991" bIns="71991" rtlCol="0" anchor="t" anchorCtr="0">
              <a:noAutofit/>
            </a:bodyPr>
            <a:lstStyle/>
            <a:p>
              <a:pPr marL="0" marR="0" lvl="0" indent="0" algn="l" defTabSz="914309" rtl="0" eaLnBrk="1" fontAlgn="auto" latinLnBrk="0" hangingPunct="1">
                <a:lnSpc>
                  <a:spcPct val="90000"/>
                </a:lnSpc>
                <a:spcBef>
                  <a:spcPts val="4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5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/>
                <a:ea typeface="+mn-ea"/>
                <a:cs typeface="+mn-cs"/>
              </a:endParaRPr>
            </a:p>
          </p:txBody>
        </p:sp>
        <p:sp>
          <p:nvSpPr>
            <p:cNvPr id="26" name="ZoneTexte 25">
              <a:extLst>
                <a:ext uri="{FF2B5EF4-FFF2-40B4-BE49-F238E27FC236}">
                  <a16:creationId xmlns:a16="http://schemas.microsoft.com/office/drawing/2014/main" id="{76B702C9-33DF-462E-83FC-C9F4770FE0A1}"/>
                </a:ext>
              </a:extLst>
            </p:cNvPr>
            <p:cNvSpPr txBox="1"/>
            <p:nvPr/>
          </p:nvSpPr>
          <p:spPr>
            <a:xfrm>
              <a:off x="4813586" y="3020663"/>
              <a:ext cx="3872224" cy="9234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30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800" dirty="0">
                  <a:solidFill>
                    <a:srgbClr val="156C9C"/>
                  </a:solidFill>
                  <a:latin typeface="Arial Narrow"/>
                  <a:sym typeface="+mn-lt"/>
                </a:rPr>
                <a:t>Users : </a:t>
              </a:r>
              <a:r>
                <a:rPr lang="en-US" sz="1800" b="0" dirty="0">
                  <a:solidFill>
                    <a:srgbClr val="156C9C"/>
                  </a:solidFill>
                  <a:latin typeface="Arial Narrow"/>
                  <a:sym typeface="+mn-lt"/>
                </a:rPr>
                <a:t>OEMs, tier 1, transport </a:t>
              </a:r>
            </a:p>
            <a:p>
              <a:pPr marL="0" marR="0" lvl="0" indent="0" algn="l" defTabSz="91430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800" b="0" dirty="0">
                  <a:solidFill>
                    <a:srgbClr val="156C9C"/>
                  </a:solidFill>
                  <a:latin typeface="Arial Narrow"/>
                  <a:sym typeface="+mn-lt"/>
                </a:rPr>
                <a:t>operators, Shuttle manufacturers, …  </a:t>
              </a:r>
            </a:p>
            <a:p>
              <a:pPr marL="0" marR="0" lvl="0" indent="0" algn="l" defTabSz="91430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800" dirty="0">
                  <a:solidFill>
                    <a:srgbClr val="156C9C"/>
                  </a:solidFill>
                  <a:latin typeface="Arial Narrow"/>
                  <a:sym typeface="+mn-lt"/>
                </a:rPr>
                <a:t>Usage : </a:t>
              </a:r>
              <a:r>
                <a:rPr lang="en-US" sz="1800" b="0" dirty="0">
                  <a:solidFill>
                    <a:srgbClr val="156C9C"/>
                  </a:solidFill>
                  <a:latin typeface="Arial Narrow"/>
                  <a:sym typeface="+mn-lt"/>
                </a:rPr>
                <a:t>design, validation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Narrow"/>
                  <a:ea typeface="+mn-ea"/>
                  <a:cs typeface="+mn-cs"/>
                  <a:sym typeface="+mn-lt"/>
                </a:rPr>
                <a:t>,                                                </a:t>
              </a: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DBF413B1-75EC-498A-9600-88F4F76301CA}"/>
                </a:ext>
              </a:extLst>
            </p:cNvPr>
            <p:cNvSpPr/>
            <p:nvPr/>
          </p:nvSpPr>
          <p:spPr>
            <a:xfrm>
              <a:off x="4813586" y="650656"/>
              <a:ext cx="2890179" cy="860400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8571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28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Narrow"/>
                  <a:ea typeface="+mn-ea"/>
                  <a:cs typeface="+mn-cs"/>
                </a:rPr>
                <a:t>AD</a:t>
              </a:r>
              <a:r>
                <a:rPr kumimoji="0" lang="fr-FR" sz="3600" b="1" i="0" u="none" strike="noStrike" kern="0" cap="none" spc="0" normalizeH="0" baseline="0" noProof="0">
                  <a:ln>
                    <a:noFill/>
                  </a:ln>
                  <a:solidFill>
                    <a:srgbClr val="156C9C"/>
                  </a:solidFill>
                  <a:effectLst/>
                  <a:uLnTx/>
                  <a:uFillTx/>
                  <a:latin typeface="Arial Narrow"/>
                  <a:ea typeface="+mn-ea"/>
                  <a:cs typeface="+mn-cs"/>
                </a:rPr>
                <a:t>S</a:t>
              </a:r>
              <a:r>
                <a:rPr kumimoji="0" lang="fr-FR" sz="28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Narrow"/>
                  <a:ea typeface="+mn-ea"/>
                  <a:cs typeface="+mn-cs"/>
                </a:rPr>
                <a:t>CENE</a:t>
              </a:r>
              <a:r>
                <a:rPr kumimoji="0" lang="fr-FR" sz="2800" b="1" i="0" u="none" strike="noStrike" kern="0" cap="none" spc="0" normalizeH="0" baseline="0" noProof="0">
                  <a:ln>
                    <a:noFill/>
                  </a:ln>
                  <a:solidFill>
                    <a:srgbClr val="156C9C"/>
                  </a:solidFill>
                  <a:effectLst/>
                  <a:uLnTx/>
                  <a:uFillTx/>
                  <a:latin typeface="Arial Narrow"/>
                  <a:ea typeface="+mn-ea"/>
                  <a:cs typeface="+mn-cs"/>
                </a:rPr>
                <a:t> </a:t>
              </a:r>
            </a:p>
            <a:p>
              <a:pPr marL="0" marR="0" lvl="0" indent="0" algn="ctr" defTabSz="68571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2400" b="1" i="0" u="none" strike="noStrike" kern="0" cap="none" spc="0" normalizeH="0" baseline="0" noProof="0">
                  <a:ln>
                    <a:noFill/>
                  </a:ln>
                  <a:solidFill>
                    <a:srgbClr val="156C9C"/>
                  </a:solidFill>
                  <a:effectLst/>
                  <a:uLnTx/>
                  <a:uFillTx/>
                  <a:latin typeface="Arial Narrow"/>
                  <a:ea typeface="+mn-ea"/>
                  <a:cs typeface="+mn-cs"/>
                </a:rPr>
                <a:t>FOR INDUSTRY</a:t>
              </a:r>
            </a:p>
          </p:txBody>
        </p:sp>
        <p:sp>
          <p:nvSpPr>
            <p:cNvPr id="33" name="ZoneTexte 32">
              <a:extLst>
                <a:ext uri="{FF2B5EF4-FFF2-40B4-BE49-F238E27FC236}">
                  <a16:creationId xmlns:a16="http://schemas.microsoft.com/office/drawing/2014/main" id="{5245DA46-FCE4-40A8-80F8-7917A6E38D24}"/>
                </a:ext>
              </a:extLst>
            </p:cNvPr>
            <p:cNvSpPr txBox="1"/>
            <p:nvPr/>
          </p:nvSpPr>
          <p:spPr>
            <a:xfrm>
              <a:off x="4006757" y="1633463"/>
              <a:ext cx="4623966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30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2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Narrow"/>
                  <a:ea typeface="+mn-ea"/>
                  <a:cs typeface="+mn-cs"/>
                  <a:sym typeface="+mn-lt"/>
                </a:rPr>
                <a:t>Scenario library for Systems </a:t>
              </a:r>
            </a:p>
            <a:p>
              <a:pPr marL="0" marR="0" lvl="0" indent="0" algn="ctr" defTabSz="91430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2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Narrow"/>
                  <a:ea typeface="+mn-ea"/>
                  <a:cs typeface="+mn-cs"/>
                  <a:sym typeface="+mn-lt"/>
                </a:rPr>
                <a:t>design, validation  &amp; homologation </a:t>
              </a:r>
              <a:r>
                <a:rPr kumimoji="0" lang="en-US" sz="22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Narrow"/>
                  <a:ea typeface="+mn-ea"/>
                  <a:cs typeface="+mn-cs"/>
                </a:rPr>
                <a:t> </a:t>
              </a:r>
              <a:endParaRPr kumimoji="0" lang="en-US" sz="2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/>
                <a:ea typeface="+mn-ea"/>
                <a:cs typeface="+mn-cs"/>
                <a:sym typeface="+mn-lt"/>
              </a:endParaRPr>
            </a:p>
          </p:txBody>
        </p:sp>
        <p:pic>
          <p:nvPicPr>
            <p:cNvPr id="74" name="Picture 4" descr="Le groupe Renault, découvrez la marque - Renault">
              <a:extLst>
                <a:ext uri="{FF2B5EF4-FFF2-40B4-BE49-F238E27FC236}">
                  <a16:creationId xmlns:a16="http://schemas.microsoft.com/office/drawing/2014/main" id="{833C985A-8195-4F1B-95C2-BDAB24B083D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92688" y="2525203"/>
              <a:ext cx="770396" cy="4328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3" name="Picture 2" descr="Stellantis logo">
              <a:extLst>
                <a:ext uri="{FF2B5EF4-FFF2-40B4-BE49-F238E27FC236}">
                  <a16:creationId xmlns:a16="http://schemas.microsoft.com/office/drawing/2014/main" id="{8A1B5557-5D0A-4E8A-A112-49B051DDC4E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054" t="18695" r="5411" b="16655"/>
            <a:stretch/>
          </p:blipFill>
          <p:spPr bwMode="auto">
            <a:xfrm>
              <a:off x="5109302" y="2614509"/>
              <a:ext cx="1283760" cy="2889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2" name="Hexagone 41">
              <a:extLst>
                <a:ext uri="{FF2B5EF4-FFF2-40B4-BE49-F238E27FC236}">
                  <a16:creationId xmlns:a16="http://schemas.microsoft.com/office/drawing/2014/main" id="{C205C4CC-0419-4EB3-908F-34AF31384993}"/>
                </a:ext>
              </a:extLst>
            </p:cNvPr>
            <p:cNvSpPr/>
            <p:nvPr/>
          </p:nvSpPr>
          <p:spPr>
            <a:xfrm>
              <a:off x="4006757" y="572499"/>
              <a:ext cx="4469149" cy="3680453"/>
            </a:xfrm>
            <a:prstGeom prst="hexagon">
              <a:avLst/>
            </a:prstGeom>
            <a:ln w="76200">
              <a:solidFill>
                <a:schemeClr val="accent3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71991" tIns="71991" rIns="71991" bIns="71991" rtlCol="0" anchor="t" anchorCtr="0">
              <a:noAutofit/>
            </a:bodyPr>
            <a:lstStyle/>
            <a:p>
              <a:pPr marL="0" marR="0" lvl="0" indent="0" algn="l" defTabSz="914309" rtl="0" eaLnBrk="1" fontAlgn="auto" latinLnBrk="0" hangingPunct="1">
                <a:lnSpc>
                  <a:spcPct val="90000"/>
                </a:lnSpc>
                <a:spcBef>
                  <a:spcPts val="4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5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/>
                <a:ea typeface="+mn-ea"/>
                <a:cs typeface="+mn-cs"/>
              </a:endParaRPr>
            </a:p>
          </p:txBody>
        </p:sp>
        <p:sp>
          <p:nvSpPr>
            <p:cNvPr id="54" name="ZoneTexte 53">
              <a:extLst>
                <a:ext uri="{FF2B5EF4-FFF2-40B4-BE49-F238E27FC236}">
                  <a16:creationId xmlns:a16="http://schemas.microsoft.com/office/drawing/2014/main" id="{8B5B4039-B11B-479B-9D3F-204C3B486501}"/>
                </a:ext>
              </a:extLst>
            </p:cNvPr>
            <p:cNvSpPr txBox="1"/>
            <p:nvPr/>
          </p:nvSpPr>
          <p:spPr>
            <a:xfrm>
              <a:off x="5514960" y="3810576"/>
              <a:ext cx="1495544" cy="3693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30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800" b="0" dirty="0">
                  <a:solidFill>
                    <a:srgbClr val="156C9C"/>
                  </a:solidFill>
                  <a:latin typeface="Arial Narrow"/>
                  <a:sym typeface="+mn-lt"/>
                </a:rPr>
                <a:t>homologation</a:t>
              </a:r>
              <a:r>
                <a:rPr lang="en-US" sz="1800" dirty="0">
                  <a:solidFill>
                    <a:srgbClr val="156C9C"/>
                  </a:solidFill>
                  <a:latin typeface="Arial Narrow"/>
                  <a:sym typeface="+mn-lt"/>
                </a:rPr>
                <a:t> 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Narrow"/>
                  <a:ea typeface="+mn-ea"/>
                  <a:cs typeface="+mn-cs"/>
                  <a:sym typeface="+mn-lt"/>
                </a:rPr>
                <a:t>                                              </a:t>
              </a:r>
            </a:p>
          </p:txBody>
        </p:sp>
      </p:grpSp>
      <p:sp>
        <p:nvSpPr>
          <p:cNvPr id="55" name="ZoneTexte 54">
            <a:extLst>
              <a:ext uri="{FF2B5EF4-FFF2-40B4-BE49-F238E27FC236}">
                <a16:creationId xmlns:a16="http://schemas.microsoft.com/office/drawing/2014/main" id="{C4F7EE6D-04FD-4EFC-B227-B921C4D41D33}"/>
              </a:ext>
            </a:extLst>
          </p:cNvPr>
          <p:cNvSpPr txBox="1"/>
          <p:nvPr/>
        </p:nvSpPr>
        <p:spPr>
          <a:xfrm>
            <a:off x="9032248" y="5607902"/>
            <a:ext cx="27867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3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b="0" dirty="0">
                <a:solidFill>
                  <a:srgbClr val="156C9C"/>
                </a:solidFill>
                <a:latin typeface="Arial Narrow"/>
                <a:sym typeface="+mn-lt"/>
              </a:rPr>
              <a:t>to comply with regulation, </a:t>
            </a:r>
            <a:r>
              <a:rPr lang="en-US" sz="1600" b="0" dirty="0" err="1">
                <a:solidFill>
                  <a:srgbClr val="156C9C"/>
                </a:solidFill>
                <a:latin typeface="Arial Narrow"/>
                <a:sym typeface="+mn-lt"/>
              </a:rPr>
              <a:t>Ncap</a:t>
            </a:r>
            <a:r>
              <a:rPr lang="en-US" sz="1600" b="0" dirty="0">
                <a:solidFill>
                  <a:srgbClr val="156C9C"/>
                </a:solidFill>
                <a:latin typeface="Arial Narrow"/>
                <a:sym typeface="+mn-lt"/>
              </a:rPr>
              <a:t>, ISO, …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/>
              <a:ea typeface="+mn-ea"/>
              <a:cs typeface="+mn-cs"/>
              <a:sym typeface="+mn-lt"/>
            </a:endParaRPr>
          </a:p>
        </p:txBody>
      </p:sp>
      <p:pic>
        <p:nvPicPr>
          <p:cNvPr id="44" name="Picture 2">
            <a:extLst>
              <a:ext uri="{FF2B5EF4-FFF2-40B4-BE49-F238E27FC236}">
                <a16:creationId xmlns:a16="http://schemas.microsoft.com/office/drawing/2014/main" id="{8D5BE530-7E48-4375-8F5F-B94E014FF4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05292" y="6364838"/>
            <a:ext cx="367325" cy="324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F1C37B9F-F835-4A32-ABE7-3207346F5256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r="45301"/>
          <a:stretch/>
        </p:blipFill>
        <p:spPr>
          <a:xfrm>
            <a:off x="8466514" y="6214630"/>
            <a:ext cx="850422" cy="436084"/>
          </a:xfrm>
          <a:prstGeom prst="rect">
            <a:avLst/>
          </a:prstGeom>
        </p:spPr>
      </p:pic>
      <p:pic>
        <p:nvPicPr>
          <p:cNvPr id="19458" name="Picture 2" descr="Résultat de recherche d'images pour &quot;république française logo&quot;">
            <a:extLst>
              <a:ext uri="{FF2B5EF4-FFF2-40B4-BE49-F238E27FC236}">
                <a16:creationId xmlns:a16="http://schemas.microsoft.com/office/drawing/2014/main" id="{CF04D32A-41AE-4070-A5F3-EDD1D31E4EF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57" t="5250" r="14207" b="7204"/>
          <a:stretch/>
        </p:blipFill>
        <p:spPr bwMode="auto">
          <a:xfrm>
            <a:off x="7769024" y="6358795"/>
            <a:ext cx="697490" cy="429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0C65822D-8B30-7574-13BB-A0F500D02262}"/>
              </a:ext>
            </a:extLst>
          </p:cNvPr>
          <p:cNvSpPr/>
          <p:nvPr/>
        </p:nvSpPr>
        <p:spPr>
          <a:xfrm>
            <a:off x="8474803" y="4636429"/>
            <a:ext cx="2168613" cy="307777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en-US" sz="1400" dirty="0">
                <a:latin typeface="Arial Narrow"/>
              </a:rPr>
              <a:t>Supported by : 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11C0A179-8784-F083-F238-E568F2F7005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775" b="23347"/>
          <a:stretch/>
        </p:blipFill>
        <p:spPr bwMode="auto">
          <a:xfrm>
            <a:off x="9398715" y="6294250"/>
            <a:ext cx="1224798" cy="426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age 2" descr="Une image contenant Police, logo, Graphique, symbole&#10;&#10;Description générée automatiquement">
            <a:extLst>
              <a:ext uri="{FF2B5EF4-FFF2-40B4-BE49-F238E27FC236}">
                <a16:creationId xmlns:a16="http://schemas.microsoft.com/office/drawing/2014/main" id="{C7F91BC5-A3D8-E7DD-CA72-7352E2678B6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1219648" y="6352902"/>
            <a:ext cx="828814" cy="331552"/>
          </a:xfrm>
          <a:prstGeom prst="rect">
            <a:avLst/>
          </a:prstGeom>
        </p:spPr>
      </p:pic>
      <p:pic>
        <p:nvPicPr>
          <p:cNvPr id="8" name="Image 7" descr="Une image contenant texte, capture d’écran, logiciel, affichage&#10;&#10;Description générée automatiquement">
            <a:extLst>
              <a:ext uri="{FF2B5EF4-FFF2-40B4-BE49-F238E27FC236}">
                <a16:creationId xmlns:a16="http://schemas.microsoft.com/office/drawing/2014/main" id="{EDB92746-96A1-70A0-66D5-9DEF50CF95D6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l="12018" t="22804" r="73590" b="51344"/>
          <a:stretch/>
        </p:blipFill>
        <p:spPr>
          <a:xfrm>
            <a:off x="10341814" y="4471492"/>
            <a:ext cx="1371794" cy="668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768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Freeform 5">
            <a:extLst>
              <a:ext uri="{FF2B5EF4-FFF2-40B4-BE49-F238E27FC236}">
                <a16:creationId xmlns:a16="http://schemas.microsoft.com/office/drawing/2014/main" id="{7F3B7191-3CC3-C548-977D-5162F0CD0D96}"/>
              </a:ext>
            </a:extLst>
          </p:cNvPr>
          <p:cNvSpPr>
            <a:spLocks/>
          </p:cNvSpPr>
          <p:nvPr/>
        </p:nvSpPr>
        <p:spPr bwMode="auto">
          <a:xfrm rot="681289">
            <a:off x="1824298" y="-130154"/>
            <a:ext cx="6267234" cy="6955677"/>
          </a:xfrm>
          <a:custGeom>
            <a:avLst/>
            <a:gdLst/>
            <a:ahLst/>
            <a:cxnLst>
              <a:cxn ang="0">
                <a:pos x="1895" y="25"/>
              </a:cxn>
              <a:cxn ang="0">
                <a:pos x="1103" y="876"/>
              </a:cxn>
              <a:cxn ang="0">
                <a:pos x="0" y="1229"/>
              </a:cxn>
              <a:cxn ang="0">
                <a:pos x="1086" y="851"/>
              </a:cxn>
              <a:cxn ang="0">
                <a:pos x="1840" y="0"/>
              </a:cxn>
              <a:cxn ang="0">
                <a:pos x="1895" y="25"/>
              </a:cxn>
            </a:cxnLst>
            <a:rect l="0" t="0" r="r" b="b"/>
            <a:pathLst>
              <a:path w="1895" h="1229">
                <a:moveTo>
                  <a:pt x="1895" y="25"/>
                </a:moveTo>
                <a:cubicBezTo>
                  <a:pt x="1728" y="386"/>
                  <a:pt x="1435" y="673"/>
                  <a:pt x="1103" y="876"/>
                </a:cubicBezTo>
                <a:cubicBezTo>
                  <a:pt x="769" y="1078"/>
                  <a:pt x="390" y="1212"/>
                  <a:pt x="0" y="1229"/>
                </a:cubicBezTo>
                <a:cubicBezTo>
                  <a:pt x="389" y="1202"/>
                  <a:pt x="762" y="1059"/>
                  <a:pt x="1086" y="851"/>
                </a:cubicBezTo>
                <a:cubicBezTo>
                  <a:pt x="1409" y="641"/>
                  <a:pt x="1688" y="352"/>
                  <a:pt x="1840" y="0"/>
                </a:cubicBezTo>
                <a:lnTo>
                  <a:pt x="1895" y="25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200" b="0" kern="0">
              <a:solidFill>
                <a:srgbClr val="000000"/>
              </a:solidFill>
              <a:latin typeface="Arial" charset="0"/>
            </a:endParaRPr>
          </a:p>
        </p:txBody>
      </p:sp>
      <p:graphicFrame>
        <p:nvGraphicFramePr>
          <p:cNvPr id="5" name="Object 4" hidden="1">
            <a:extLst>
              <a:ext uri="{FF2B5EF4-FFF2-40B4-BE49-F238E27FC236}">
                <a16:creationId xmlns:a16="http://schemas.microsoft.com/office/drawing/2014/main" id="{4BDC97C1-70E6-4338-A2E2-40F2A237F154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143794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6" imgW="592" imgH="591" progId="TCLayout.ActiveDocument.1">
                  <p:embed/>
                </p:oleObj>
              </mc:Choice>
              <mc:Fallback>
                <p:oleObj name="think-cell Slide" r:id="rId6" imgW="592" imgH="591" progId="TCLayout.ActiveDocument.1">
                  <p:embed/>
                  <p:pic>
                    <p:nvPicPr>
                      <p:cNvPr id="5" name="Object 4" hidden="1">
                        <a:extLst>
                          <a:ext uri="{FF2B5EF4-FFF2-40B4-BE49-F238E27FC236}">
                            <a16:creationId xmlns:a16="http://schemas.microsoft.com/office/drawing/2014/main" id="{4BDC97C1-70E6-4338-A2E2-40F2A237F15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143794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 hidden="1">
            <a:extLst>
              <a:ext uri="{FF2B5EF4-FFF2-40B4-BE49-F238E27FC236}">
                <a16:creationId xmlns:a16="http://schemas.microsoft.com/office/drawing/2014/main" id="{7B353388-C667-4F63-A036-FB62031D2147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ln w="9525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lIns="0" tIns="0" rIns="0" bIns="0" numCol="1" spcCol="0" rtlCol="0" anchor="t" anchorCtr="0">
            <a:noAutofit/>
          </a:bodyPr>
          <a:lstStyle/>
          <a:p>
            <a:pPr>
              <a:lnSpc>
                <a:spcPct val="90000"/>
              </a:lnSpc>
              <a:spcBef>
                <a:spcPts val="400"/>
              </a:spcBef>
            </a:pPr>
            <a:endParaRPr lang="en-US" sz="3100" b="0">
              <a:latin typeface="Arial Narrow" panose="020B0606020202030204" pitchFamily="34" charset="0"/>
              <a:ea typeface="+mj-ea"/>
              <a:cs typeface="+mj-cs"/>
              <a:sym typeface="Arial Narrow" panose="020B0606020202030204" pitchFamily="34" charset="0"/>
            </a:endParaRPr>
          </a:p>
        </p:txBody>
      </p:sp>
      <p:sp>
        <p:nvSpPr>
          <p:cNvPr id="8" name="Rectangle 7" hidden="1">
            <a:extLst>
              <a:ext uri="{FF2B5EF4-FFF2-40B4-BE49-F238E27FC236}">
                <a16:creationId xmlns:a16="http://schemas.microsoft.com/office/drawing/2014/main" id="{2844EF99-44C0-468D-B141-9EB90F9D5C41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1142206" y="0"/>
            <a:ext cx="158750" cy="158750"/>
          </a:xfrm>
          <a:prstGeom prst="rect">
            <a:avLst/>
          </a:prstGeom>
          <a:ln w="9525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lIns="0" tIns="0" rIns="0" bIns="0" numCol="1" spcCol="0" rtlCol="0" anchor="t" anchorCtr="0">
            <a:noAutofit/>
          </a:bodyPr>
          <a:lstStyle/>
          <a:p>
            <a:pPr>
              <a:lnSpc>
                <a:spcPct val="90000"/>
              </a:lnSpc>
              <a:spcBef>
                <a:spcPts val="400"/>
              </a:spcBef>
            </a:pPr>
            <a:endParaRPr lang="en-US" sz="3100" b="0">
              <a:latin typeface="Arial Narrow" panose="020B0606020202030204" pitchFamily="34" charset="0"/>
              <a:ea typeface="+mj-ea"/>
              <a:cs typeface="+mj-cs"/>
              <a:sym typeface="Arial Narrow" panose="020B0606020202030204" pitchFamily="34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49B2B4D-46AE-4969-913C-4FE054A3F9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829" y="295820"/>
            <a:ext cx="7361526" cy="886575"/>
          </a:xfrm>
        </p:spPr>
        <p:txBody>
          <a:bodyPr vert="horz"/>
          <a:lstStyle/>
          <a:p>
            <a:r>
              <a:rPr lang="en-US" dirty="0"/>
              <a:t>ADScene brings proposals to contribute to build state of the art for scenario-based safety &amp; validation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448E72FE-45CF-0E56-35D4-75AA2C7AAFE2}"/>
              </a:ext>
            </a:extLst>
          </p:cNvPr>
          <p:cNvSpPr>
            <a:spLocks noGrp="1"/>
          </p:cNvSpPr>
          <p:nvPr/>
        </p:nvSpPr>
        <p:spPr>
          <a:xfrm>
            <a:off x="10724446" y="6570611"/>
            <a:ext cx="1105668" cy="288000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067" kern="1200">
                <a:solidFill>
                  <a:srgbClr val="4E4E4E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121917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F86108E-6173-CC4E-81D1-D6419E4934EE}" type="slidenum">
              <a:rPr kumimoji="0" lang="fr-FR" sz="1067" b="0" i="0" u="none" strike="noStrike" kern="1200" cap="none" spc="0" normalizeH="0" baseline="0" noProof="0" smtClean="0">
                <a:ln>
                  <a:noFill/>
                </a:ln>
                <a:solidFill>
                  <a:srgbClr val="4E4E4E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pPr marL="0" marR="0" lvl="0" indent="0" algn="r" defTabSz="121917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fr-FR" sz="1067" b="0" i="0" u="none" strike="noStrike" kern="1200" cap="none" spc="0" normalizeH="0" baseline="0" noProof="0">
              <a:ln>
                <a:noFill/>
              </a:ln>
              <a:solidFill>
                <a:srgbClr val="4E4E4E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6" name="Oval 9">
            <a:extLst>
              <a:ext uri="{FF2B5EF4-FFF2-40B4-BE49-F238E27FC236}">
                <a16:creationId xmlns:a16="http://schemas.microsoft.com/office/drawing/2014/main" id="{1E8A1459-8E51-D7B6-1F7D-D620B38AF8B7}"/>
              </a:ext>
            </a:extLst>
          </p:cNvPr>
          <p:cNvSpPr/>
          <p:nvPr/>
        </p:nvSpPr>
        <p:spPr>
          <a:xfrm rot="681289">
            <a:off x="5685872" y="4157812"/>
            <a:ext cx="291269" cy="291269"/>
          </a:xfrm>
          <a:prstGeom prst="ellipse">
            <a:avLst/>
          </a:prstGeom>
          <a:solidFill>
            <a:schemeClr val="accent4"/>
          </a:solidFill>
          <a:ln w="28575" cap="flat" cmpd="sng" algn="ctr">
            <a:solidFill>
              <a:srgbClr val="FFFFFF"/>
            </a:solidFill>
            <a:prstDash val="solid"/>
          </a:ln>
          <a:effectLst/>
        </p:spPr>
        <p:txBody>
          <a:bodyPr lIns="0" tIns="0" rIns="0" bIns="0"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/>
              <a:cs typeface="Arial" pitchFamily="34" charset="0"/>
            </a:endParaRPr>
          </a:p>
        </p:txBody>
      </p:sp>
      <p:sp>
        <p:nvSpPr>
          <p:cNvPr id="15" name="RBContent15">
            <a:extLst>
              <a:ext uri="{FF2B5EF4-FFF2-40B4-BE49-F238E27FC236}">
                <a16:creationId xmlns:a16="http://schemas.microsoft.com/office/drawing/2014/main" id="{37BC0AED-DCAA-8A9D-1B94-8CCE45B1FED7}"/>
              </a:ext>
            </a:extLst>
          </p:cNvPr>
          <p:cNvSpPr txBox="1">
            <a:spLocks/>
          </p:cNvSpPr>
          <p:nvPr/>
        </p:nvSpPr>
        <p:spPr>
          <a:xfrm>
            <a:off x="7062188" y="3468567"/>
            <a:ext cx="2502581" cy="235449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0" tIns="0" rIns="0" bIns="0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lnSpc>
                <a:spcPct val="90000"/>
              </a:lnSpc>
              <a:spcBef>
                <a:spcPts val="400"/>
              </a:spcBef>
              <a:spcAft>
                <a:spcPct val="0"/>
              </a:spcAft>
              <a:buSzPct val="100000"/>
            </a:pPr>
            <a:r>
              <a:rPr lang="en-US" sz="1700" b="1">
                <a:solidFill>
                  <a:srgbClr val="156C9C"/>
                </a:solidFill>
                <a:latin typeface="Arial Narrow"/>
                <a:sym typeface="+mn-lt"/>
              </a:rPr>
              <a:t>RUN &amp; Quality recognition</a:t>
            </a:r>
          </a:p>
        </p:txBody>
      </p:sp>
      <p:sp>
        <p:nvSpPr>
          <p:cNvPr id="16" name="Oval 12">
            <a:extLst>
              <a:ext uri="{FF2B5EF4-FFF2-40B4-BE49-F238E27FC236}">
                <a16:creationId xmlns:a16="http://schemas.microsoft.com/office/drawing/2014/main" id="{081A5D4E-E076-55B4-D3E0-6321C2ED006E}"/>
              </a:ext>
            </a:extLst>
          </p:cNvPr>
          <p:cNvSpPr/>
          <p:nvPr/>
        </p:nvSpPr>
        <p:spPr>
          <a:xfrm rot="681289">
            <a:off x="7358340" y="2318262"/>
            <a:ext cx="291269" cy="291269"/>
          </a:xfrm>
          <a:prstGeom prst="ellipse">
            <a:avLst/>
          </a:prstGeom>
          <a:solidFill>
            <a:schemeClr val="accent4"/>
          </a:solidFill>
          <a:ln w="28575" cap="flat" cmpd="sng" algn="ctr">
            <a:solidFill>
              <a:srgbClr val="FFFFFF"/>
            </a:solidFill>
            <a:prstDash val="solid"/>
          </a:ln>
          <a:effectLst/>
        </p:spPr>
        <p:txBody>
          <a:bodyPr lIns="0" tIns="0" rIns="0" bIns="0"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/>
              <a:cs typeface="Arial" pitchFamily="34" charset="0"/>
            </a:endParaRPr>
          </a:p>
        </p:txBody>
      </p:sp>
      <p:sp>
        <p:nvSpPr>
          <p:cNvPr id="17" name="Isosceles Triangle 22">
            <a:extLst>
              <a:ext uri="{FF2B5EF4-FFF2-40B4-BE49-F238E27FC236}">
                <a16:creationId xmlns:a16="http://schemas.microsoft.com/office/drawing/2014/main" id="{3F0C514C-EFE8-2512-E056-E1D57F6929F7}"/>
              </a:ext>
            </a:extLst>
          </p:cNvPr>
          <p:cNvSpPr/>
          <p:nvPr/>
        </p:nvSpPr>
        <p:spPr>
          <a:xfrm rot="1545721">
            <a:off x="8361471" y="339244"/>
            <a:ext cx="554843" cy="45402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/>
              <a:cs typeface="Arial" pitchFamily="34" charset="0"/>
            </a:endParaRPr>
          </a:p>
        </p:txBody>
      </p:sp>
      <p:sp>
        <p:nvSpPr>
          <p:cNvPr id="18" name="Oval 28">
            <a:extLst>
              <a:ext uri="{FF2B5EF4-FFF2-40B4-BE49-F238E27FC236}">
                <a16:creationId xmlns:a16="http://schemas.microsoft.com/office/drawing/2014/main" id="{3A05E646-6554-1525-AC19-EC6EF9EA666F}"/>
              </a:ext>
            </a:extLst>
          </p:cNvPr>
          <p:cNvSpPr/>
          <p:nvPr/>
        </p:nvSpPr>
        <p:spPr>
          <a:xfrm rot="681289">
            <a:off x="6534890" y="3333595"/>
            <a:ext cx="291269" cy="291269"/>
          </a:xfrm>
          <a:prstGeom prst="ellipse">
            <a:avLst/>
          </a:prstGeom>
          <a:solidFill>
            <a:schemeClr val="accent4"/>
          </a:solidFill>
          <a:ln w="28575" cap="flat" cmpd="sng" algn="ctr">
            <a:solidFill>
              <a:srgbClr val="FFFFFF"/>
            </a:solidFill>
            <a:prstDash val="solid"/>
          </a:ln>
          <a:effectLst/>
        </p:spPr>
        <p:txBody>
          <a:bodyPr lIns="0" tIns="0" rIns="0" bIns="0"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/>
              <a:cs typeface="Arial" pitchFamily="34" charset="0"/>
            </a:endParaRPr>
          </a:p>
        </p:txBody>
      </p:sp>
      <p:sp>
        <p:nvSpPr>
          <p:cNvPr id="19" name="RBContent15">
            <a:extLst>
              <a:ext uri="{FF2B5EF4-FFF2-40B4-BE49-F238E27FC236}">
                <a16:creationId xmlns:a16="http://schemas.microsoft.com/office/drawing/2014/main" id="{739395ED-26E7-B61A-F3D7-4DB484439CA9}"/>
              </a:ext>
            </a:extLst>
          </p:cNvPr>
          <p:cNvSpPr txBox="1">
            <a:spLocks/>
          </p:cNvSpPr>
          <p:nvPr/>
        </p:nvSpPr>
        <p:spPr>
          <a:xfrm>
            <a:off x="8411927" y="1452280"/>
            <a:ext cx="1080795" cy="249299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0" tIns="0" rIns="0" bIns="0" rtlCol="0" anchor="t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lnSpc>
                <a:spcPct val="90000"/>
              </a:lnSpc>
              <a:spcBef>
                <a:spcPts val="400"/>
              </a:spcBef>
              <a:spcAft>
                <a:spcPct val="0"/>
              </a:spcAft>
              <a:buSzPct val="100000"/>
            </a:pPr>
            <a:r>
              <a:rPr lang="en-US" dirty="0">
                <a:solidFill>
                  <a:srgbClr val="00AAC9"/>
                </a:solidFill>
                <a:latin typeface="Arial Narrow"/>
                <a:sym typeface="+mn-lt"/>
              </a:rPr>
              <a:t>&gt;2025</a:t>
            </a:r>
            <a:endParaRPr lang="fr-FR" dirty="0"/>
          </a:p>
        </p:txBody>
      </p:sp>
      <p:sp>
        <p:nvSpPr>
          <p:cNvPr id="20" name="Oval 37">
            <a:extLst>
              <a:ext uri="{FF2B5EF4-FFF2-40B4-BE49-F238E27FC236}">
                <a16:creationId xmlns:a16="http://schemas.microsoft.com/office/drawing/2014/main" id="{E538C84A-9214-221A-BE63-894E5111D441}"/>
              </a:ext>
            </a:extLst>
          </p:cNvPr>
          <p:cNvSpPr/>
          <p:nvPr/>
        </p:nvSpPr>
        <p:spPr>
          <a:xfrm rot="681289">
            <a:off x="7973285" y="1403282"/>
            <a:ext cx="291269" cy="291269"/>
          </a:xfrm>
          <a:prstGeom prst="ellipse">
            <a:avLst/>
          </a:prstGeom>
          <a:solidFill>
            <a:schemeClr val="accent4"/>
          </a:solidFill>
          <a:ln w="28575" cap="flat" cmpd="sng" algn="ctr">
            <a:solidFill>
              <a:srgbClr val="FFFFFF"/>
            </a:solidFill>
            <a:prstDash val="solid"/>
          </a:ln>
          <a:effectLst/>
        </p:spPr>
        <p:txBody>
          <a:bodyPr lIns="0" tIns="0" rIns="0" bIns="0"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/>
              <a:cs typeface="Arial" pitchFamily="34" charset="0"/>
            </a:endParaRPr>
          </a:p>
        </p:txBody>
      </p:sp>
      <p:sp>
        <p:nvSpPr>
          <p:cNvPr id="21" name="Oval 48">
            <a:extLst>
              <a:ext uri="{FF2B5EF4-FFF2-40B4-BE49-F238E27FC236}">
                <a16:creationId xmlns:a16="http://schemas.microsoft.com/office/drawing/2014/main" id="{958A6865-8F0A-8A67-596A-16F6A72E4C9E}"/>
              </a:ext>
            </a:extLst>
          </p:cNvPr>
          <p:cNvSpPr/>
          <p:nvPr/>
        </p:nvSpPr>
        <p:spPr>
          <a:xfrm rot="681289">
            <a:off x="3814504" y="5409119"/>
            <a:ext cx="291269" cy="291269"/>
          </a:xfrm>
          <a:prstGeom prst="ellipse">
            <a:avLst/>
          </a:prstGeom>
          <a:solidFill>
            <a:schemeClr val="accent4"/>
          </a:solidFill>
          <a:ln w="28575" cap="flat" cmpd="sng" algn="ctr">
            <a:solidFill>
              <a:srgbClr val="FFFFFF"/>
            </a:solidFill>
            <a:prstDash val="solid"/>
          </a:ln>
          <a:effectLst/>
        </p:spPr>
        <p:txBody>
          <a:bodyPr lIns="0" tIns="0" rIns="0" bIns="0"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/>
              <a:cs typeface="Arial" pitchFamily="34" charset="0"/>
            </a:endParaRPr>
          </a:p>
        </p:txBody>
      </p:sp>
      <p:sp>
        <p:nvSpPr>
          <p:cNvPr id="22" name="RBContent15">
            <a:extLst>
              <a:ext uri="{FF2B5EF4-FFF2-40B4-BE49-F238E27FC236}">
                <a16:creationId xmlns:a16="http://schemas.microsoft.com/office/drawing/2014/main" id="{CF09E2FB-0D68-BC53-337F-64B8AAF6EC1D}"/>
              </a:ext>
            </a:extLst>
          </p:cNvPr>
          <p:cNvSpPr txBox="1">
            <a:spLocks/>
          </p:cNvSpPr>
          <p:nvPr/>
        </p:nvSpPr>
        <p:spPr>
          <a:xfrm>
            <a:off x="4131596" y="5754796"/>
            <a:ext cx="1451226" cy="235449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0" tIns="0" rIns="0" bIns="0" rtlCol="0" anchor="t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lnSpc>
                <a:spcPct val="90000"/>
              </a:lnSpc>
              <a:spcBef>
                <a:spcPts val="400"/>
              </a:spcBef>
              <a:spcAft>
                <a:spcPct val="0"/>
              </a:spcAft>
              <a:buSzPct val="100000"/>
            </a:pPr>
            <a:r>
              <a:rPr lang="en-US" sz="1700" b="1" dirty="0">
                <a:solidFill>
                  <a:srgbClr val="156C9C"/>
                </a:solidFill>
                <a:latin typeface="Arial Narrow"/>
                <a:sym typeface="+mn-lt"/>
              </a:rPr>
              <a:t> Ignition</a:t>
            </a:r>
          </a:p>
        </p:txBody>
      </p:sp>
      <p:sp>
        <p:nvSpPr>
          <p:cNvPr id="24" name="RBContent15">
            <a:extLst>
              <a:ext uri="{FF2B5EF4-FFF2-40B4-BE49-F238E27FC236}">
                <a16:creationId xmlns:a16="http://schemas.microsoft.com/office/drawing/2014/main" id="{5DACF2B1-155A-FFE9-2562-DEE103D2F027}"/>
              </a:ext>
            </a:extLst>
          </p:cNvPr>
          <p:cNvSpPr txBox="1">
            <a:spLocks/>
          </p:cNvSpPr>
          <p:nvPr/>
        </p:nvSpPr>
        <p:spPr>
          <a:xfrm>
            <a:off x="8411927" y="1702859"/>
            <a:ext cx="1446969" cy="235449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0" tIns="0" rIns="0" bIns="0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lnSpc>
                <a:spcPct val="90000"/>
              </a:lnSpc>
              <a:spcBef>
                <a:spcPts val="400"/>
              </a:spcBef>
              <a:spcAft>
                <a:spcPct val="0"/>
              </a:spcAft>
              <a:buSzPct val="100000"/>
            </a:pPr>
            <a:r>
              <a:rPr lang="en-US" sz="1700" b="1">
                <a:solidFill>
                  <a:srgbClr val="156C9C"/>
                </a:solidFill>
                <a:latin typeface="Arial Narrow"/>
                <a:sym typeface="+mn-lt"/>
              </a:rPr>
              <a:t>Standardization</a:t>
            </a:r>
          </a:p>
        </p:txBody>
      </p:sp>
      <p:sp>
        <p:nvSpPr>
          <p:cNvPr id="25" name="RBContent15">
            <a:extLst>
              <a:ext uri="{FF2B5EF4-FFF2-40B4-BE49-F238E27FC236}">
                <a16:creationId xmlns:a16="http://schemas.microsoft.com/office/drawing/2014/main" id="{BDB3FBD7-FB0E-6B36-AFF6-FD273BE3FE7F}"/>
              </a:ext>
            </a:extLst>
          </p:cNvPr>
          <p:cNvSpPr txBox="1">
            <a:spLocks/>
          </p:cNvSpPr>
          <p:nvPr/>
        </p:nvSpPr>
        <p:spPr>
          <a:xfrm>
            <a:off x="5986028" y="4429192"/>
            <a:ext cx="1731907" cy="235449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0" tIns="0" rIns="0" bIns="0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base">
              <a:lnSpc>
                <a:spcPct val="90000"/>
              </a:lnSpc>
              <a:spcBef>
                <a:spcPts val="400"/>
              </a:spcBef>
              <a:spcAft>
                <a:spcPct val="0"/>
              </a:spcAft>
              <a:buSzPct val="100000"/>
            </a:pPr>
            <a:r>
              <a:rPr lang="en-US" sz="1700" b="1">
                <a:solidFill>
                  <a:srgbClr val="156C9C"/>
                </a:solidFill>
                <a:latin typeface="Arial Narrow"/>
                <a:sym typeface="+mn-lt"/>
              </a:rPr>
              <a:t>Start of operations</a:t>
            </a:r>
          </a:p>
        </p:txBody>
      </p:sp>
      <p:sp>
        <p:nvSpPr>
          <p:cNvPr id="26" name="RBContent15">
            <a:extLst>
              <a:ext uri="{FF2B5EF4-FFF2-40B4-BE49-F238E27FC236}">
                <a16:creationId xmlns:a16="http://schemas.microsoft.com/office/drawing/2014/main" id="{03F73EF6-4D72-C20A-C3EA-0C6465B6828F}"/>
              </a:ext>
            </a:extLst>
          </p:cNvPr>
          <p:cNvSpPr txBox="1">
            <a:spLocks/>
          </p:cNvSpPr>
          <p:nvPr/>
        </p:nvSpPr>
        <p:spPr>
          <a:xfrm>
            <a:off x="7755765" y="2340992"/>
            <a:ext cx="1080795" cy="249299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0" tIns="0" rIns="0" bIns="0" rtlCol="0" anchor="t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lnSpc>
                <a:spcPct val="90000"/>
              </a:lnSpc>
              <a:spcBef>
                <a:spcPts val="400"/>
              </a:spcBef>
              <a:spcAft>
                <a:spcPct val="0"/>
              </a:spcAft>
              <a:buSzPct val="100000"/>
            </a:pPr>
            <a:r>
              <a:rPr lang="en-US" dirty="0">
                <a:solidFill>
                  <a:srgbClr val="00AAC9"/>
                </a:solidFill>
                <a:latin typeface="Arial Narrow"/>
                <a:sym typeface="+mn-lt"/>
              </a:rPr>
              <a:t>2024-25</a:t>
            </a:r>
          </a:p>
        </p:txBody>
      </p:sp>
      <p:sp>
        <p:nvSpPr>
          <p:cNvPr id="27" name="RBContent15">
            <a:extLst>
              <a:ext uri="{FF2B5EF4-FFF2-40B4-BE49-F238E27FC236}">
                <a16:creationId xmlns:a16="http://schemas.microsoft.com/office/drawing/2014/main" id="{04BF0F6E-BE30-FA51-10A4-AF64891973B0}"/>
              </a:ext>
            </a:extLst>
          </p:cNvPr>
          <p:cNvSpPr txBox="1">
            <a:spLocks/>
          </p:cNvSpPr>
          <p:nvPr/>
        </p:nvSpPr>
        <p:spPr>
          <a:xfrm>
            <a:off x="6147875" y="4194871"/>
            <a:ext cx="1080795" cy="249299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0" tIns="0" rIns="0" bIns="0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lnSpc>
                <a:spcPct val="90000"/>
              </a:lnSpc>
              <a:spcBef>
                <a:spcPts val="400"/>
              </a:spcBef>
              <a:spcAft>
                <a:spcPct val="0"/>
              </a:spcAft>
              <a:buSzPct val="100000"/>
            </a:pPr>
            <a:r>
              <a:rPr lang="en-US" dirty="0">
                <a:solidFill>
                  <a:srgbClr val="00AAC9"/>
                </a:solidFill>
                <a:latin typeface="Arial Narrow"/>
                <a:sym typeface="+mn-lt"/>
              </a:rPr>
              <a:t>2022</a:t>
            </a:r>
          </a:p>
        </p:txBody>
      </p:sp>
      <p:sp>
        <p:nvSpPr>
          <p:cNvPr id="28" name="RBContent15">
            <a:extLst>
              <a:ext uri="{FF2B5EF4-FFF2-40B4-BE49-F238E27FC236}">
                <a16:creationId xmlns:a16="http://schemas.microsoft.com/office/drawing/2014/main" id="{89E9A0E7-0C62-33CC-A566-F6311504F406}"/>
              </a:ext>
            </a:extLst>
          </p:cNvPr>
          <p:cNvSpPr txBox="1">
            <a:spLocks/>
          </p:cNvSpPr>
          <p:nvPr/>
        </p:nvSpPr>
        <p:spPr>
          <a:xfrm>
            <a:off x="7062188" y="3220396"/>
            <a:ext cx="1080795" cy="249299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0" tIns="0" rIns="0" bIns="0" rtlCol="0" anchor="t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lnSpc>
                <a:spcPct val="90000"/>
              </a:lnSpc>
              <a:spcBef>
                <a:spcPts val="400"/>
              </a:spcBef>
              <a:spcAft>
                <a:spcPct val="0"/>
              </a:spcAft>
              <a:buSzPct val="100000"/>
            </a:pPr>
            <a:r>
              <a:rPr lang="en-US" dirty="0">
                <a:solidFill>
                  <a:srgbClr val="00AAC9"/>
                </a:solidFill>
                <a:latin typeface="Arial Narrow"/>
                <a:sym typeface="+mn-lt"/>
              </a:rPr>
              <a:t>2023</a:t>
            </a:r>
          </a:p>
        </p:txBody>
      </p:sp>
      <p:sp>
        <p:nvSpPr>
          <p:cNvPr id="30" name="RBContent15">
            <a:extLst>
              <a:ext uri="{FF2B5EF4-FFF2-40B4-BE49-F238E27FC236}">
                <a16:creationId xmlns:a16="http://schemas.microsoft.com/office/drawing/2014/main" id="{52AF4682-9C37-1839-9A2E-B2BB753CED4C}"/>
              </a:ext>
            </a:extLst>
          </p:cNvPr>
          <p:cNvSpPr txBox="1">
            <a:spLocks/>
          </p:cNvSpPr>
          <p:nvPr/>
        </p:nvSpPr>
        <p:spPr>
          <a:xfrm>
            <a:off x="5246147" y="4926147"/>
            <a:ext cx="1202053" cy="249299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0" tIns="0" rIns="0" bIns="0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lnSpc>
                <a:spcPct val="90000"/>
              </a:lnSpc>
              <a:spcBef>
                <a:spcPts val="400"/>
              </a:spcBef>
              <a:spcAft>
                <a:spcPct val="0"/>
              </a:spcAft>
              <a:buSzPct val="100000"/>
            </a:pPr>
            <a:r>
              <a:rPr lang="en-US" dirty="0">
                <a:solidFill>
                  <a:srgbClr val="00AAC9"/>
                </a:solidFill>
                <a:latin typeface="Arial Narrow"/>
                <a:sym typeface="+mn-lt"/>
              </a:rPr>
              <a:t>2021</a:t>
            </a:r>
          </a:p>
        </p:txBody>
      </p:sp>
      <p:sp>
        <p:nvSpPr>
          <p:cNvPr id="31" name="RBContent15">
            <a:extLst>
              <a:ext uri="{FF2B5EF4-FFF2-40B4-BE49-F238E27FC236}">
                <a16:creationId xmlns:a16="http://schemas.microsoft.com/office/drawing/2014/main" id="{82455991-3F12-8756-E30E-4348440B9C4A}"/>
              </a:ext>
            </a:extLst>
          </p:cNvPr>
          <p:cNvSpPr txBox="1">
            <a:spLocks/>
          </p:cNvSpPr>
          <p:nvPr/>
        </p:nvSpPr>
        <p:spPr>
          <a:xfrm>
            <a:off x="4584849" y="5157354"/>
            <a:ext cx="1731907" cy="235449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0" tIns="0" rIns="0" bIns="0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base">
              <a:lnSpc>
                <a:spcPct val="90000"/>
              </a:lnSpc>
              <a:spcBef>
                <a:spcPts val="400"/>
              </a:spcBef>
              <a:spcAft>
                <a:spcPct val="0"/>
              </a:spcAft>
              <a:buSzPct val="100000"/>
            </a:pPr>
            <a:r>
              <a:rPr lang="en-US" sz="1700" b="1">
                <a:solidFill>
                  <a:srgbClr val="156C9C"/>
                </a:solidFill>
                <a:latin typeface="Arial Narrow"/>
                <a:sym typeface="+mn-lt"/>
              </a:rPr>
              <a:t>Development</a:t>
            </a:r>
          </a:p>
        </p:txBody>
      </p:sp>
      <p:sp>
        <p:nvSpPr>
          <p:cNvPr id="32" name="Oval 48">
            <a:extLst>
              <a:ext uri="{FF2B5EF4-FFF2-40B4-BE49-F238E27FC236}">
                <a16:creationId xmlns:a16="http://schemas.microsoft.com/office/drawing/2014/main" id="{76CC1BC2-9BE7-B7F5-8C4F-A2ECF0F12FD3}"/>
              </a:ext>
            </a:extLst>
          </p:cNvPr>
          <p:cNvSpPr/>
          <p:nvPr/>
        </p:nvSpPr>
        <p:spPr>
          <a:xfrm rot="681289">
            <a:off x="2374994" y="5947711"/>
            <a:ext cx="291269" cy="291269"/>
          </a:xfrm>
          <a:prstGeom prst="ellipse">
            <a:avLst/>
          </a:prstGeom>
          <a:solidFill>
            <a:schemeClr val="accent4"/>
          </a:solidFill>
          <a:ln w="28575" cap="flat" cmpd="sng" algn="ctr">
            <a:solidFill>
              <a:srgbClr val="FFFFFF"/>
            </a:solidFill>
            <a:prstDash val="solid"/>
          </a:ln>
          <a:effectLst/>
        </p:spPr>
        <p:txBody>
          <a:bodyPr lIns="0" tIns="0" rIns="0" bIns="0"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/>
              <a:cs typeface="Arial" pitchFamily="34" charset="0"/>
            </a:endParaRPr>
          </a:p>
        </p:txBody>
      </p:sp>
      <p:sp>
        <p:nvSpPr>
          <p:cNvPr id="33" name="RBContent15">
            <a:extLst>
              <a:ext uri="{FF2B5EF4-FFF2-40B4-BE49-F238E27FC236}">
                <a16:creationId xmlns:a16="http://schemas.microsoft.com/office/drawing/2014/main" id="{D3C22517-17E4-84FD-D9EE-796FCDB54E80}"/>
              </a:ext>
            </a:extLst>
          </p:cNvPr>
          <p:cNvSpPr txBox="1">
            <a:spLocks/>
          </p:cNvSpPr>
          <p:nvPr/>
        </p:nvSpPr>
        <p:spPr>
          <a:xfrm>
            <a:off x="2745317" y="6292288"/>
            <a:ext cx="1913309" cy="470898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0" tIns="0" rIns="0" bIns="0" rtlCol="0" anchor="t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lnSpc>
                <a:spcPct val="90000"/>
              </a:lnSpc>
              <a:spcBef>
                <a:spcPts val="400"/>
              </a:spcBef>
              <a:spcAft>
                <a:spcPct val="0"/>
              </a:spcAft>
              <a:buSzPct val="100000"/>
            </a:pPr>
            <a:r>
              <a:rPr lang="en-US" sz="1700" b="1" dirty="0">
                <a:solidFill>
                  <a:srgbClr val="156C9C"/>
                </a:solidFill>
                <a:latin typeface="Arial Narrow"/>
                <a:sym typeface="+mn-lt"/>
              </a:rPr>
              <a:t>Ideation @ PFA / </a:t>
            </a:r>
            <a:r>
              <a:rPr lang="en-US" sz="1700" b="1" dirty="0" err="1">
                <a:solidFill>
                  <a:srgbClr val="156C9C"/>
                </a:solidFill>
                <a:latin typeface="Arial Narrow"/>
                <a:sym typeface="+mn-lt"/>
              </a:rPr>
              <a:t>SystemX</a:t>
            </a:r>
            <a:r>
              <a:rPr lang="en-US" sz="1700" b="1" dirty="0">
                <a:solidFill>
                  <a:srgbClr val="156C9C"/>
                </a:solidFill>
                <a:latin typeface="Arial Narrow"/>
                <a:sym typeface="+mn-lt"/>
              </a:rPr>
              <a:t>, </a:t>
            </a:r>
            <a:r>
              <a:rPr lang="en-US" sz="1700" b="1" dirty="0" err="1">
                <a:solidFill>
                  <a:srgbClr val="156C9C"/>
                </a:solidFill>
                <a:latin typeface="Arial Narrow"/>
                <a:sym typeface="+mn-lt"/>
              </a:rPr>
              <a:t>Vedecom</a:t>
            </a:r>
            <a:endParaRPr lang="en-US" sz="1700" b="1" dirty="0">
              <a:solidFill>
                <a:srgbClr val="156C9C"/>
              </a:solidFill>
              <a:latin typeface="Arial Narrow"/>
            </a:endParaRPr>
          </a:p>
        </p:txBody>
      </p:sp>
      <p:sp>
        <p:nvSpPr>
          <p:cNvPr id="34" name="RBContent15">
            <a:extLst>
              <a:ext uri="{FF2B5EF4-FFF2-40B4-BE49-F238E27FC236}">
                <a16:creationId xmlns:a16="http://schemas.microsoft.com/office/drawing/2014/main" id="{A5680AB1-ED35-A409-5663-2870F07AB915}"/>
              </a:ext>
            </a:extLst>
          </p:cNvPr>
          <p:cNvSpPr txBox="1">
            <a:spLocks/>
          </p:cNvSpPr>
          <p:nvPr/>
        </p:nvSpPr>
        <p:spPr>
          <a:xfrm>
            <a:off x="2046557" y="6053823"/>
            <a:ext cx="1202053" cy="249299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0" tIns="0" rIns="0" bIns="0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base">
              <a:lnSpc>
                <a:spcPct val="90000"/>
              </a:lnSpc>
              <a:spcBef>
                <a:spcPts val="400"/>
              </a:spcBef>
              <a:spcAft>
                <a:spcPct val="0"/>
              </a:spcAft>
              <a:buSzPct val="100000"/>
            </a:pPr>
            <a:r>
              <a:rPr lang="en-US">
                <a:solidFill>
                  <a:srgbClr val="00AAC9"/>
                </a:solidFill>
                <a:latin typeface="Arial Narrow"/>
                <a:sym typeface="+mn-lt"/>
              </a:rPr>
              <a:t>2017</a:t>
            </a:r>
          </a:p>
        </p:txBody>
      </p:sp>
      <p:sp>
        <p:nvSpPr>
          <p:cNvPr id="35" name="RBContent15">
            <a:extLst>
              <a:ext uri="{FF2B5EF4-FFF2-40B4-BE49-F238E27FC236}">
                <a16:creationId xmlns:a16="http://schemas.microsoft.com/office/drawing/2014/main" id="{0F148046-FE8C-BCC0-18C9-42A0FAB4B3EE}"/>
              </a:ext>
            </a:extLst>
          </p:cNvPr>
          <p:cNvSpPr txBox="1">
            <a:spLocks/>
          </p:cNvSpPr>
          <p:nvPr/>
        </p:nvSpPr>
        <p:spPr>
          <a:xfrm>
            <a:off x="7755763" y="2570909"/>
            <a:ext cx="3085905" cy="522194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0" tIns="0" rIns="0" bIns="0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spcBef>
                <a:spcPts val="400"/>
              </a:spcBef>
              <a:buSzPct val="100000"/>
            </a:pPr>
            <a:r>
              <a:rPr lang="en-US" sz="1700" b="1">
                <a:solidFill>
                  <a:srgbClr val="156C9C"/>
                </a:solidFill>
                <a:latin typeface="Arial Narrow"/>
                <a:sym typeface="+mn-lt"/>
              </a:rPr>
              <a:t>Growth content &amp; Business</a:t>
            </a:r>
            <a:endParaRPr lang="en-US" sz="1700">
              <a:solidFill>
                <a:schemeClr val="accent6"/>
              </a:solidFill>
              <a:latin typeface="+mn-lt"/>
              <a:sym typeface="+mn-lt"/>
            </a:endParaRPr>
          </a:p>
          <a:p>
            <a:pPr>
              <a:lnSpc>
                <a:spcPct val="90000"/>
              </a:lnSpc>
              <a:spcBef>
                <a:spcPts val="400"/>
              </a:spcBef>
              <a:buSzPct val="100000"/>
            </a:pPr>
            <a:endParaRPr lang="en-US" sz="1700">
              <a:solidFill>
                <a:schemeClr val="accent6"/>
              </a:solidFill>
              <a:latin typeface="+mn-lt"/>
              <a:sym typeface="+mn-lt"/>
            </a:endParaRPr>
          </a:p>
        </p:txBody>
      </p:sp>
      <p:sp>
        <p:nvSpPr>
          <p:cNvPr id="36" name="ZoneTexte 26">
            <a:extLst>
              <a:ext uri="{FF2B5EF4-FFF2-40B4-BE49-F238E27FC236}">
                <a16:creationId xmlns:a16="http://schemas.microsoft.com/office/drawing/2014/main" id="{CBB3350E-EA87-D08B-EEB9-B13A5CD9422B}"/>
              </a:ext>
            </a:extLst>
          </p:cNvPr>
          <p:cNvSpPr txBox="1"/>
          <p:nvPr/>
        </p:nvSpPr>
        <p:spPr bwMode="auto">
          <a:xfrm>
            <a:off x="9129649" y="3647218"/>
            <a:ext cx="536488" cy="353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lc="http://schemas.openxmlformats.org/drawingml/2006/lockedCanvas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lc="http://schemas.openxmlformats.org/drawingml/2006/lockedCanvas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:lc="http://schemas.openxmlformats.org/drawingml/2006/lockedCanvas" xmlns="" val="1"/>
            </a:ext>
          </a:extLst>
        </p:spPr>
        <p:txBody>
          <a:bodyPr vert="horz" wrap="none" lIns="0" tIns="45720" rIns="36000" bIns="45720" numCol="1" rtlCol="0" anchor="b" anchorCtr="0" compatLnSpc="1">
            <a:prstTxWarp prst="textNoShape">
              <a:avLst/>
            </a:prstTxWarp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700" b="1" dirty="0">
                <a:solidFill>
                  <a:srgbClr val="FFC000"/>
                </a:solidFill>
                <a:latin typeface="Arial Narrow"/>
              </a:rPr>
              <a:t>+ODD</a:t>
            </a:r>
          </a:p>
        </p:txBody>
      </p:sp>
      <p:sp>
        <p:nvSpPr>
          <p:cNvPr id="39" name="ZoneTexte 27">
            <a:extLst>
              <a:ext uri="{FF2B5EF4-FFF2-40B4-BE49-F238E27FC236}">
                <a16:creationId xmlns:a16="http://schemas.microsoft.com/office/drawing/2014/main" id="{05E1A0F9-9584-5E5E-230F-656F2257D01E}"/>
              </a:ext>
            </a:extLst>
          </p:cNvPr>
          <p:cNvSpPr txBox="1"/>
          <p:nvPr/>
        </p:nvSpPr>
        <p:spPr bwMode="auto">
          <a:xfrm>
            <a:off x="9564769" y="3387266"/>
            <a:ext cx="655111" cy="353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lc="http://schemas.openxmlformats.org/drawingml/2006/lockedCanvas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lc="http://schemas.openxmlformats.org/drawingml/2006/lockedCanvas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:lc="http://schemas.openxmlformats.org/drawingml/2006/lockedCanvas" xmlns="" val="1"/>
            </a:ext>
          </a:extLst>
        </p:spPr>
        <p:txBody>
          <a:bodyPr vert="horz" wrap="none" lIns="0" tIns="45720" rIns="36000" bIns="45720" numCol="1" rtlCol="0" anchor="b" anchorCtr="0" compatLnSpc="1">
            <a:prstTxWarp prst="textNoShape">
              <a:avLst/>
            </a:prstTxWarp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700" b="1" dirty="0">
                <a:solidFill>
                  <a:srgbClr val="FFC000"/>
                </a:solidFill>
                <a:latin typeface="Arial Narrow"/>
              </a:rPr>
              <a:t>+OEDR</a:t>
            </a:r>
          </a:p>
        </p:txBody>
      </p:sp>
      <p:sp>
        <p:nvSpPr>
          <p:cNvPr id="40" name="ZoneTexte 28">
            <a:extLst>
              <a:ext uri="{FF2B5EF4-FFF2-40B4-BE49-F238E27FC236}">
                <a16:creationId xmlns:a16="http://schemas.microsoft.com/office/drawing/2014/main" id="{C2313BDE-39CC-8FD6-F940-D593F0611190}"/>
              </a:ext>
            </a:extLst>
          </p:cNvPr>
          <p:cNvSpPr txBox="1"/>
          <p:nvPr/>
        </p:nvSpPr>
        <p:spPr bwMode="auto">
          <a:xfrm>
            <a:off x="10726541" y="2521403"/>
            <a:ext cx="1244952" cy="353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lc="http://schemas.openxmlformats.org/drawingml/2006/lockedCanvas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lc="http://schemas.openxmlformats.org/drawingml/2006/lockedCanvas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:lc="http://schemas.openxmlformats.org/drawingml/2006/lockedCanvas" xmlns="" val="1"/>
            </a:ext>
          </a:extLst>
        </p:spPr>
        <p:txBody>
          <a:bodyPr vert="horz" wrap="none" lIns="0" tIns="45720" rIns="36000" bIns="45720" numCol="1" rtlCol="0" anchor="b" anchorCtr="0" compatLnSpc="1">
            <a:prstTxWarp prst="textNoShape">
              <a:avLst/>
            </a:prstTxWarp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700" b="1" dirty="0">
                <a:solidFill>
                  <a:srgbClr val="FFC000"/>
                </a:solidFill>
                <a:latin typeface="Arial Narrow"/>
              </a:rPr>
              <a:t>+Site </a:t>
            </a:r>
            <a:r>
              <a:rPr lang="fr-FR" sz="1700" b="1" dirty="0" err="1">
                <a:solidFill>
                  <a:srgbClr val="FFC000"/>
                </a:solidFill>
                <a:latin typeface="Arial Narrow"/>
              </a:rPr>
              <a:t>Analysis</a:t>
            </a:r>
            <a:endParaRPr lang="fr-FR" sz="1700" b="1" dirty="0">
              <a:solidFill>
                <a:srgbClr val="FFC000"/>
              </a:solidFill>
              <a:latin typeface="Arial Narrow"/>
            </a:endParaRPr>
          </a:p>
        </p:txBody>
      </p:sp>
      <p:sp>
        <p:nvSpPr>
          <p:cNvPr id="41" name="ZoneTexte 29">
            <a:extLst>
              <a:ext uri="{FF2B5EF4-FFF2-40B4-BE49-F238E27FC236}">
                <a16:creationId xmlns:a16="http://schemas.microsoft.com/office/drawing/2014/main" id="{66F3B851-F705-152C-50C6-64BB5A161A10}"/>
              </a:ext>
            </a:extLst>
          </p:cNvPr>
          <p:cNvSpPr txBox="1"/>
          <p:nvPr/>
        </p:nvSpPr>
        <p:spPr bwMode="auto">
          <a:xfrm>
            <a:off x="10219880" y="3019222"/>
            <a:ext cx="953269" cy="353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lc="http://schemas.openxmlformats.org/drawingml/2006/lockedCanvas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lc="http://schemas.openxmlformats.org/drawingml/2006/lockedCanvas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:lc="http://schemas.openxmlformats.org/drawingml/2006/lockedCanvas" xmlns="" val="1"/>
            </a:ext>
          </a:extLst>
        </p:spPr>
        <p:txBody>
          <a:bodyPr vert="horz" wrap="none" lIns="0" tIns="45720" rIns="36000" bIns="45720" numCol="1" rtlCol="0" anchor="b" anchorCtr="0" compatLnSpc="1">
            <a:prstTxWarp prst="textNoShape">
              <a:avLst/>
            </a:prstTxWarp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700" b="1" dirty="0">
                <a:solidFill>
                  <a:srgbClr val="FFC000"/>
                </a:solidFill>
                <a:latin typeface="Arial Narrow"/>
              </a:rPr>
              <a:t>+</a:t>
            </a:r>
            <a:r>
              <a:rPr lang="fr-FR" sz="1700" b="1" dirty="0" err="1">
                <a:solidFill>
                  <a:srgbClr val="FFC000"/>
                </a:solidFill>
                <a:latin typeface="Arial Narrow"/>
              </a:rPr>
              <a:t>Coverage</a:t>
            </a:r>
          </a:p>
        </p:txBody>
      </p:sp>
      <p:sp>
        <p:nvSpPr>
          <p:cNvPr id="42" name="Oval 48">
            <a:extLst>
              <a:ext uri="{FF2B5EF4-FFF2-40B4-BE49-F238E27FC236}">
                <a16:creationId xmlns:a16="http://schemas.microsoft.com/office/drawing/2014/main" id="{DD8CAAAC-5CDB-506B-AE2F-6D40902421D5}"/>
              </a:ext>
            </a:extLst>
          </p:cNvPr>
          <p:cNvSpPr/>
          <p:nvPr/>
        </p:nvSpPr>
        <p:spPr>
          <a:xfrm rot="681289">
            <a:off x="4812281" y="4842359"/>
            <a:ext cx="291269" cy="291269"/>
          </a:xfrm>
          <a:prstGeom prst="ellipse">
            <a:avLst/>
          </a:prstGeom>
          <a:solidFill>
            <a:schemeClr val="accent4"/>
          </a:solidFill>
          <a:ln w="28575" cap="flat" cmpd="sng" algn="ctr">
            <a:solidFill>
              <a:srgbClr val="FFFFFF"/>
            </a:solidFill>
            <a:prstDash val="solid"/>
          </a:ln>
          <a:effectLst/>
        </p:spPr>
        <p:txBody>
          <a:bodyPr lIns="0" tIns="0" rIns="0" bIns="0"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/>
              <a:cs typeface="Arial" pitchFamily="34" charset="0"/>
            </a:endParaRPr>
          </a:p>
        </p:txBody>
      </p:sp>
      <p:sp>
        <p:nvSpPr>
          <p:cNvPr id="43" name="RBContent15">
            <a:extLst>
              <a:ext uri="{FF2B5EF4-FFF2-40B4-BE49-F238E27FC236}">
                <a16:creationId xmlns:a16="http://schemas.microsoft.com/office/drawing/2014/main" id="{7E593499-9143-3C28-9E92-C551528082A1}"/>
              </a:ext>
            </a:extLst>
          </p:cNvPr>
          <p:cNvSpPr txBox="1">
            <a:spLocks/>
          </p:cNvSpPr>
          <p:nvPr/>
        </p:nvSpPr>
        <p:spPr>
          <a:xfrm>
            <a:off x="4238870" y="5539113"/>
            <a:ext cx="1202053" cy="249299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0" tIns="0" rIns="0" bIns="0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lnSpc>
                <a:spcPct val="90000"/>
              </a:lnSpc>
              <a:spcBef>
                <a:spcPts val="400"/>
              </a:spcBef>
              <a:spcAft>
                <a:spcPct val="0"/>
              </a:spcAft>
              <a:buSzPct val="100000"/>
            </a:pPr>
            <a:r>
              <a:rPr lang="en-US" dirty="0">
                <a:solidFill>
                  <a:srgbClr val="00AAC9"/>
                </a:solidFill>
                <a:latin typeface="Arial Narrow"/>
                <a:sym typeface="+mn-lt"/>
              </a:rPr>
              <a:t>2020</a:t>
            </a:r>
          </a:p>
        </p:txBody>
      </p:sp>
      <p:sp>
        <p:nvSpPr>
          <p:cNvPr id="44" name="ZoneTexte 26">
            <a:extLst>
              <a:ext uri="{FF2B5EF4-FFF2-40B4-BE49-F238E27FC236}">
                <a16:creationId xmlns:a16="http://schemas.microsoft.com/office/drawing/2014/main" id="{ADA88C77-8E49-ACC5-C6E2-F06588583E54}"/>
              </a:ext>
            </a:extLst>
          </p:cNvPr>
          <p:cNvSpPr txBox="1"/>
          <p:nvPr/>
        </p:nvSpPr>
        <p:spPr bwMode="auto">
          <a:xfrm>
            <a:off x="8691318" y="3994287"/>
            <a:ext cx="1366588" cy="353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lc="http://schemas.openxmlformats.org/drawingml/2006/lockedCanvas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lc="http://schemas.openxmlformats.org/drawingml/2006/lockedCanvas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:lc="http://schemas.openxmlformats.org/drawingml/2006/lockedCanvas" xmlns="" val="1"/>
            </a:ext>
          </a:extLst>
        </p:spPr>
        <p:txBody>
          <a:bodyPr vert="horz" wrap="none" lIns="0" tIns="45720" rIns="36000" bIns="45720" numCol="1" rtlCol="0" anchor="b" anchorCtr="0" compatLnSpc="1">
            <a:prstTxWarp prst="textNoShape">
              <a:avLst/>
            </a:prstTxWarp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700" b="1" dirty="0">
                <a:solidFill>
                  <a:srgbClr val="FFC000"/>
                </a:solidFill>
                <a:latin typeface="Arial Narrow"/>
              </a:rPr>
              <a:t>+Test </a:t>
            </a:r>
            <a:r>
              <a:rPr lang="fr-FR" sz="1700" b="1" dirty="0" err="1">
                <a:solidFill>
                  <a:srgbClr val="FFC000"/>
                </a:solidFill>
                <a:latin typeface="Arial Narrow"/>
              </a:rPr>
              <a:t>Protocols</a:t>
            </a:r>
            <a:endParaRPr lang="fr-FR" sz="1700" b="1" dirty="0">
              <a:solidFill>
                <a:srgbClr val="FFC000"/>
              </a:solidFill>
              <a:latin typeface="Arial Narrow"/>
            </a:endParaRPr>
          </a:p>
        </p:txBody>
      </p:sp>
      <p:sp>
        <p:nvSpPr>
          <p:cNvPr id="45" name="ZoneTexte 26">
            <a:extLst>
              <a:ext uri="{FF2B5EF4-FFF2-40B4-BE49-F238E27FC236}">
                <a16:creationId xmlns:a16="http://schemas.microsoft.com/office/drawing/2014/main" id="{3289F382-D922-4850-3B5E-6515FF29FCC9}"/>
              </a:ext>
            </a:extLst>
          </p:cNvPr>
          <p:cNvSpPr txBox="1"/>
          <p:nvPr/>
        </p:nvSpPr>
        <p:spPr bwMode="auto">
          <a:xfrm>
            <a:off x="8043914" y="4351845"/>
            <a:ext cx="1043037" cy="353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lc="http://schemas.openxmlformats.org/drawingml/2006/lockedCanvas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lc="http://schemas.openxmlformats.org/drawingml/2006/lockedCanvas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:lc="http://schemas.openxmlformats.org/drawingml/2006/lockedCanvas" xmlns="" val="1"/>
            </a:ext>
          </a:extLst>
        </p:spPr>
        <p:txBody>
          <a:bodyPr vert="horz" wrap="none" lIns="0" tIns="45720" rIns="36000" bIns="45720" numCol="1" rtlCol="0" anchor="b" anchorCtr="0" compatLnSpc="1">
            <a:prstTxWarp prst="textNoShape">
              <a:avLst/>
            </a:prstTxWarp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700" b="1" dirty="0">
                <a:solidFill>
                  <a:srgbClr val="FFC000"/>
                </a:solidFill>
                <a:latin typeface="Arial Narrow"/>
              </a:rPr>
              <a:t>+Use Cases</a:t>
            </a:r>
          </a:p>
        </p:txBody>
      </p:sp>
      <p:sp>
        <p:nvSpPr>
          <p:cNvPr id="47" name="Isosceles Triangle 22">
            <a:extLst>
              <a:ext uri="{FF2B5EF4-FFF2-40B4-BE49-F238E27FC236}">
                <a16:creationId xmlns:a16="http://schemas.microsoft.com/office/drawing/2014/main" id="{38C8EA47-661C-A215-9C30-454B3D9D4D16}"/>
              </a:ext>
            </a:extLst>
          </p:cNvPr>
          <p:cNvSpPr/>
          <p:nvPr/>
        </p:nvSpPr>
        <p:spPr>
          <a:xfrm rot="1545721">
            <a:off x="8361471" y="366449"/>
            <a:ext cx="554843" cy="454025"/>
          </a:xfrm>
          <a:prstGeom prst="triangle">
            <a:avLst/>
          </a:prstGeom>
          <a:solidFill>
            <a:schemeClr val="bg2"/>
          </a:solidFill>
          <a:ln w="9525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/>
              <a:cs typeface="Arial" pitchFamily="34" charset="0"/>
            </a:endParaRPr>
          </a:p>
        </p:txBody>
      </p:sp>
      <p:sp>
        <p:nvSpPr>
          <p:cNvPr id="7" name="Title 3">
            <a:extLst>
              <a:ext uri="{FF2B5EF4-FFF2-40B4-BE49-F238E27FC236}">
                <a16:creationId xmlns:a16="http://schemas.microsoft.com/office/drawing/2014/main" id="{F5A5F94B-E622-9FDB-C427-C6801943F1ED}"/>
              </a:ext>
            </a:extLst>
          </p:cNvPr>
          <p:cNvSpPr txBox="1">
            <a:spLocks/>
          </p:cNvSpPr>
          <p:nvPr/>
        </p:nvSpPr>
        <p:spPr>
          <a:xfrm>
            <a:off x="5847173" y="5872520"/>
            <a:ext cx="6274094" cy="886575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ClrTx/>
              <a:buNone/>
              <a:defRPr lang="en-US" sz="3100" b="0" kern="1200" baseline="0" noProof="0" dirty="0">
                <a:solidFill>
                  <a:schemeClr val="tx1"/>
                </a:solidFill>
                <a:latin typeface="+mj-lt"/>
                <a:ea typeface="+mj-ea"/>
                <a:cs typeface="+mj-cs"/>
                <a:sym typeface="+mn-lt"/>
              </a:defRPr>
            </a:lvl1pPr>
          </a:lstStyle>
          <a:p>
            <a:pPr defTabSz="609539">
              <a:spcBef>
                <a:spcPct val="20000"/>
              </a:spcBef>
              <a:buClr>
                <a:srgbClr val="F15A24"/>
              </a:buClr>
              <a:buSzPct val="100000"/>
            </a:pPr>
            <a:r>
              <a:rPr lang="en-US" sz="2000" dirty="0">
                <a:solidFill>
                  <a:srgbClr val="000000"/>
                </a:solidFill>
                <a:latin typeface="Arial Narrow"/>
                <a:ea typeface="+mn-ea"/>
                <a:cs typeface="+mn-cs"/>
              </a:rPr>
              <a:t>ADScene would like to work with VMAD on KPI to ensure compliance of scenario databases to regulations: </a:t>
            </a:r>
            <a:r>
              <a:rPr lang="en-US" sz="2000" i="1" dirty="0">
                <a:solidFill>
                  <a:srgbClr val="000000"/>
                </a:solidFill>
                <a:latin typeface="Arial Narrow"/>
                <a:ea typeface="+mn-ea"/>
                <a:cs typeface="+mn-cs"/>
              </a:rPr>
              <a:t>e.g. data quality (validation by experts), shared data, published initiative, … </a:t>
            </a:r>
          </a:p>
        </p:txBody>
      </p:sp>
    </p:spTree>
    <p:extLst>
      <p:ext uri="{BB962C8B-B14F-4D97-AF65-F5344CB8AC3E}">
        <p14:creationId xmlns:p14="http://schemas.microsoft.com/office/powerpoint/2010/main" val="853392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lt;root reqver=&quot;25060&quot;&gt;&lt;version val=&quot;28292&quot;/&gt;&lt;CPresentation id=&quot;1&quot;&gt;&lt;m_precDefaultNumber&gt;&lt;m_bNumberIsYear val=&quot;1&quot;/&gt;&lt;m_chMinusSymbol&gt;-&lt;/m_chMinusSymbol&gt;&lt;m_chDecimalSymbol17909&gt;.&lt;/m_chDecimalSymbol17909&gt;&lt;m_nGroupingDigits17909 val=&quot;3&quot;/&gt;&lt;m_chGroupingSymbol17909&gt;,&lt;/m_chGroupingSymbol17909&gt;&lt;m_yearfmt&gt;&lt;begin val=&quot;0&quot;/&gt;&lt;end val=&quot;4&quot;/&gt;&lt;/m_yearfmt&gt;&lt;/m_precDefaultNumber&gt;&lt;m_precDefaultPercent&gt;&lt;m_bNumberIsYear val=&quot;1&quot;/&gt;&lt;m_chMinusSymbol&gt;-&lt;/m_chMinusSymbol&gt;&lt;m_nDecimalDigits17909 val=&quot;0&quot;/&gt;&lt;m_chDecimalSymbol17909&gt;.&lt;/m_chDecimalSymbol17909&gt;&lt;m_nGroupingDigits17909 val=&quot;3&quot;/&gt;&lt;m_chGroupingSymbol17909&gt;,&lt;/m_chGroupingSymbol17909&gt;&lt;m_strSuffix17909&gt;%&lt;/m_strSuffix17909&gt;&lt;m_yearfmt&gt;&lt;begin val=&quot;0&quot;/&gt;&lt;end val=&quot;4&quot;/&gt;&lt;/m_yearfmt&gt;&lt;/m_precDefaultPercent&gt;&lt;m_precDefaultDate&gt;&lt;m_bNumberIsYear val=&quot;0&quot;/&gt;&lt;m_strFormatTime&gt;%#m/%#d/%Y&lt;/m_strFormatTime&gt;&lt;m_yearfmt&gt;&lt;begin val=&quot;0&quot;/&gt;&lt;end val=&quot;0&quot;/&gt;&lt;/m_yearfmt&gt;&lt;/m_precDefaultDate&gt;&lt;m_precDefaultYear&gt;&lt;m_yearfmt&gt;&lt;begin val=&quot;0&quot;/&gt;&lt;end val=&quot;4&quot;/&gt;&lt;/m_yearfmt&gt;&lt;/m_precDefaultYear&gt;&lt;m_precDefaultQuarter&gt;&lt;m_yearfmt&gt;&lt;begin val=&quot;0&quot;/&gt;&lt;end val=&quot;4&quot;/&gt;&lt;/m_yearfmt&gt;&lt;/m_precDefaultQuarter&gt;&lt;m_precDefaultMonth&gt;&lt;m_yearfmt&gt;&lt;begin val=&quot;0&quot;/&gt;&lt;end val=&quot;4&quot;/&gt;&lt;/m_yearfmt&gt;&lt;/m_precDefaultMonth&gt;&lt;m_precDefaultWeek&gt;&lt;m_yearfmt&gt;&lt;begin val=&quot;0&quot;/&gt;&lt;end val=&quot;4&quot;/&gt;&lt;/m_yearfmt&gt;&lt;/m_precDefaultWeek&gt;&lt;m_precDefaultDay&gt;&lt;m_yearfmt&gt;&lt;begin val=&quot;0&quot;/&gt;&lt;end val=&quot;4&quot;/&gt;&lt;/m_yearfmt&gt;&lt;/m_precDefaultDay&gt;&lt;m_mruColor&gt;&lt;m_vecMRU length=&quot;3&quot;&gt;&lt;elem m_fUsage=&quot;1.89999999999999991118E+00&quot;&gt;&lt;m_msothmcolidx val=&quot;0&quot;/&gt;&lt;m_rgb r=&quot;4B&quot; g=&quot;52&quot; b=&quot;5A&quot;/&gt;&lt;m_nBrightness endver=&quot;26206&quot; val=&quot;0&quot;/&gt;&lt;/elem&gt;&lt;elem m_fUsage=&quot;1.46609999999999995879E+00&quot;&gt;&lt;m_msothmcolidx val=&quot;0&quot;/&gt;&lt;m_rgb r=&quot;B5&quot; g=&quot;B9&quot; b=&quot;BF&quot;/&gt;&lt;m_nBrightness endver=&quot;26206&quot; val=&quot;0&quot;/&gt;&lt;/elem&gt;&lt;elem m_fUsage=&quot;1.31949000000000005173E+00&quot;&gt;&lt;m_msothmcolidx val=&quot;0&quot;/&gt;&lt;m_rgb r=&quot;F2&quot; g=&quot;F2&quot; b=&quot;F2&quot;/&gt;&lt;m_nBrightness endver=&quot;26206&quot; val=&quot;0&quot;/&gt;&lt;/elem&gt;&lt;/m_vecMRU&gt;&lt;/m_mruColor&gt;&lt;m_eweekdayFirstOfWeek val=&quot;1&quot;/&gt;&lt;m_eweekdayFirstOfWorkweek val=&quot;2&quot;/&gt;&lt;m_eweekdayFirstOfWeekend val=&quot;7&quot;/&gt;&lt;/CPresentation&gt;&lt;/root&gt;"/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pXX8FrQIE6NP2xhy7sApw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4U5jFbWtQNWDAENkkCd4tg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rT58Q_ruEyJMXah4bw0Iw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pXX8FrQIE6NP2xhy7sApw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574Lt1pfEeuusKCiCw0PA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AYihxDE5kuGURPGQNXaBA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ftmelsgBUePgy_NUQgnrA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ljgInC7Tqu_NywIah7tsg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rT58Q_ruEyJMXah4bw0Iw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pXX8FrQIE6NP2xhy7sApw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cRkLTeBxQb.UIJOVQCZM2w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rT58Q_ruEyJMXah4bw0Iw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pXX8FrQIE6NP2xhy7sApw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rT58Q_ruEyJMXah4bw0Iw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i49fL167T3WB3jyeK12_cA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pXX8FrQIE6NP2xhy7sApw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i49fL167T3WB3jyeK12_cA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rT58Q_ruEyJMXah4bw0Iw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pXX8FrQIE6NP2xhy7sApw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4U5jFbWtQNWDAENkkCd4tg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rT58Q_ruEyJMXah4bw0Iw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pXX8FrQIE6NP2xhy7sApw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4U5jFbWtQNWDAENkkCd4tg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E5WOVPFzmSLMczZOjrEdcA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gHvxAkHCnCdy0kABvD6lEw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m84WykmGaQ6dUyCbk5pQvg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rT58Q_ruEyJMXah4bw0Iw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pXX8FrQIE6NP2xhy7sApw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CzKpdEiTSiM7mryvzzc0Q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rT58Q_ruEyJMXah4bw0Iw"/>
</p:tagLst>
</file>

<file path=ppt/theme/theme1.xml><?xml version="1.0" encoding="utf-8"?>
<a:theme xmlns:a="http://schemas.openxmlformats.org/drawingml/2006/main" name="WS_16x9_RB_PPT">
  <a:themeElements>
    <a:clrScheme name="RB_Blue">
      <a:dk1>
        <a:srgbClr val="000000"/>
      </a:dk1>
      <a:lt1>
        <a:srgbClr val="FFFFFF"/>
      </a:lt1>
      <a:dk2>
        <a:srgbClr val="8D9399"/>
      </a:dk2>
      <a:lt2>
        <a:srgbClr val="00AAC9"/>
      </a:lt2>
      <a:accent1>
        <a:srgbClr val="FFFFFF"/>
      </a:accent1>
      <a:accent2>
        <a:srgbClr val="DEE0E3"/>
      </a:accent2>
      <a:accent3>
        <a:srgbClr val="8D9399"/>
      </a:accent3>
      <a:accent4>
        <a:srgbClr val="85CEDF"/>
      </a:accent4>
      <a:accent5>
        <a:srgbClr val="96AECA"/>
      </a:accent5>
      <a:accent6>
        <a:srgbClr val="156C9C"/>
      </a:accent6>
      <a:hlink>
        <a:srgbClr val="8D9399"/>
      </a:hlink>
      <a:folHlink>
        <a:srgbClr val="96AECA"/>
      </a:folHlink>
    </a:clrScheme>
    <a:fontScheme name="RBfontArialNarrow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9525">
          <a:solidFill>
            <a:schemeClr val="accent3"/>
          </a:solidFill>
        </a:ln>
        <a:effectLst/>
      </a:spPr>
      <a:bodyPr lIns="72000" tIns="72000" rIns="72000" bIns="72000" rtlCol="0" anchor="t" anchorCtr="0">
        <a:noAutofit/>
      </a:bodyPr>
      <a:lstStyle>
        <a:defPPr algn="l">
          <a:lnSpc>
            <a:spcPct val="90000"/>
          </a:lnSpc>
          <a:spcBef>
            <a:spcPts val="400"/>
          </a:spcBef>
          <a:defRPr sz="1500" b="0" dirty="0" smtClean="0"/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  <a:lnDef>
      <a:spPr>
        <a:ln w="9525">
          <a:solidFill>
            <a:schemeClr val="accent3"/>
          </a:solidFill>
        </a:ln>
        <a:effectLst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 w="9525">
          <a:noFill/>
        </a:ln>
      </a:spPr>
      <a:bodyPr vert="horz" wrap="square" lIns="0" tIns="0" rIns="0" bIns="0" rtlCol="0">
        <a:spAutoFit/>
      </a:bodyPr>
      <a:lstStyle>
        <a:defPPr>
          <a:lnSpc>
            <a:spcPct val="90000"/>
          </a:lnSpc>
          <a:spcBef>
            <a:spcPts val="400"/>
          </a:spcBef>
          <a:buClr>
            <a:srgbClr val="000000"/>
          </a:buClr>
          <a:buSzPct val="100000"/>
          <a:defRPr sz="1500" b="0" noProof="0" dirty="0" smtClean="0">
            <a:latin typeface="+mn-lt"/>
            <a:cs typeface="Arial Narrow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WS_16x9_RB_PPT.potx" id="{1DC3C132-6AD7-4F7B-A0EF-D5A53844E83A}" vid="{44AE5BAC-C34A-4B70-8DFF-9669B4A940C0}"/>
    </a:ext>
  </a:extLst>
</a:theme>
</file>

<file path=ppt/theme/theme2.xml><?xml version="1.0" encoding="utf-8"?>
<a:theme xmlns:a="http://schemas.openxmlformats.org/drawingml/2006/main" name="WS_16x9_RB_PPT">
  <a:themeElements>
    <a:clrScheme name="RB_Blue">
      <a:dk1>
        <a:srgbClr val="000000"/>
      </a:dk1>
      <a:lt1>
        <a:srgbClr val="FFFFFF"/>
      </a:lt1>
      <a:dk2>
        <a:srgbClr val="8D9399"/>
      </a:dk2>
      <a:lt2>
        <a:srgbClr val="00AAC9"/>
      </a:lt2>
      <a:accent1>
        <a:srgbClr val="FFFFFF"/>
      </a:accent1>
      <a:accent2>
        <a:srgbClr val="DEE0E3"/>
      </a:accent2>
      <a:accent3>
        <a:srgbClr val="8D9399"/>
      </a:accent3>
      <a:accent4>
        <a:srgbClr val="85CEDF"/>
      </a:accent4>
      <a:accent5>
        <a:srgbClr val="96AECA"/>
      </a:accent5>
      <a:accent6>
        <a:srgbClr val="156C9C"/>
      </a:accent6>
      <a:hlink>
        <a:srgbClr val="8D9399"/>
      </a:hlink>
      <a:folHlink>
        <a:srgbClr val="96AECA"/>
      </a:folHlink>
    </a:clrScheme>
    <a:fontScheme name="RBfontArialNarrow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9525">
          <a:solidFill>
            <a:schemeClr val="accent3"/>
          </a:solidFill>
        </a:ln>
        <a:effectLst/>
      </a:spPr>
      <a:bodyPr lIns="72000" tIns="72000" rIns="72000" bIns="72000" rtlCol="0" anchor="t" anchorCtr="0">
        <a:noAutofit/>
      </a:bodyPr>
      <a:lstStyle>
        <a:defPPr algn="l">
          <a:lnSpc>
            <a:spcPct val="90000"/>
          </a:lnSpc>
          <a:spcBef>
            <a:spcPts val="400"/>
          </a:spcBef>
          <a:defRPr sz="1500" b="0" dirty="0" smtClean="0"/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  <a:lnDef>
      <a:spPr>
        <a:ln w="9525">
          <a:solidFill>
            <a:schemeClr val="accent3"/>
          </a:solidFill>
        </a:ln>
        <a:effectLst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 w="9525">
          <a:noFill/>
        </a:ln>
      </a:spPr>
      <a:bodyPr vert="horz" wrap="square" lIns="0" tIns="0" rIns="0" bIns="0" rtlCol="0">
        <a:spAutoFit/>
      </a:bodyPr>
      <a:lstStyle>
        <a:defPPr>
          <a:lnSpc>
            <a:spcPct val="90000"/>
          </a:lnSpc>
          <a:spcBef>
            <a:spcPts val="400"/>
          </a:spcBef>
          <a:buClr>
            <a:srgbClr val="000000"/>
          </a:buClr>
          <a:buSzPct val="100000"/>
          <a:defRPr sz="1500" b="0" noProof="0" dirty="0" smtClean="0">
            <a:latin typeface="+mn-lt"/>
            <a:cs typeface="Arial Narrow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WS_16x9_RB_PPT.potx" id="{1DC3C132-6AD7-4F7B-A0EF-D5A53844E83A}" vid="{44AE5BAC-C34A-4B70-8DFF-9669B4A940C0}"/>
    </a:ext>
  </a:extLst>
</a:theme>
</file>

<file path=ppt/theme/theme3.xml><?xml version="1.0" encoding="utf-8"?>
<a:theme xmlns:a="http://schemas.openxmlformats.org/drawingml/2006/main" name="SystemX-PPT2014-16-9_Template-v3">
  <a:themeElements>
    <a:clrScheme name="SystemX 1">
      <a:dk1>
        <a:sysClr val="windowText" lastClr="000000"/>
      </a:dk1>
      <a:lt1>
        <a:sysClr val="window" lastClr="FFFFFF"/>
      </a:lt1>
      <a:dk2>
        <a:srgbClr val="212121"/>
      </a:dk2>
      <a:lt2>
        <a:srgbClr val="CDD4D7"/>
      </a:lt2>
      <a:accent1>
        <a:srgbClr val="009DDF"/>
      </a:accent1>
      <a:accent2>
        <a:srgbClr val="00688D"/>
      </a:accent2>
      <a:accent3>
        <a:srgbClr val="B50B1B"/>
      </a:accent3>
      <a:accent4>
        <a:srgbClr val="E27823"/>
      </a:accent4>
      <a:accent5>
        <a:srgbClr val="B2CD29"/>
      </a:accent5>
      <a:accent6>
        <a:srgbClr val="2C9C89"/>
      </a:accent6>
      <a:hlink>
        <a:srgbClr val="00658F"/>
      </a:hlink>
      <a:folHlink>
        <a:srgbClr val="7E518C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 bwMode="auto">
        <a:noFill/>
        <a:ln>
          <a:noFill/>
        </a:ln>
        <a:extLst>
          <a:ext uri="{FAA26D3D-D897-4be2-8F04-BA451C77F1D7}">
            <ma14:placeholderFlag xmlns="" xmlns:ma14="http://schemas.microsoft.com/office/mac/drawingml/2011/main" val="1"/>
          </a:ext>
          <a:ext uri="{909E8E84-426E-40dd-AFC4-6F175D3DCCD1}">
            <a14:hiddenFill xmlns:a14="http://schemas.microsoft.com/office/drawing/2010/main" xmlns="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xmlns="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 vert="horz" wrap="square" lIns="0" tIns="45720" rIns="36000" bIns="45720" numCol="1" anchor="b" anchorCtr="0" compatLnSpc="1">
        <a:prstTxWarp prst="textNoShape">
          <a:avLst/>
        </a:prstTxWarp>
      </a:bodyPr>
      <a:lstStyle>
        <a:defPPr>
          <a:defRPr smtClean="0"/>
        </a:defPPr>
      </a:lstStyle>
    </a:txDef>
  </a:objectDefaults>
  <a:extraClrSchemeLst/>
</a:theme>
</file>

<file path=ppt/theme/theme4.xml><?xml version="1.0" encoding="utf-8"?>
<a:theme xmlns:a="http://schemas.openxmlformats.org/drawingml/2006/main" name="1_SystemX-PPT2014-16-9_Template-v3">
  <a:themeElements>
    <a:clrScheme name="SystemX 1">
      <a:dk1>
        <a:sysClr val="windowText" lastClr="000000"/>
      </a:dk1>
      <a:lt1>
        <a:sysClr val="window" lastClr="FFFFFF"/>
      </a:lt1>
      <a:dk2>
        <a:srgbClr val="212121"/>
      </a:dk2>
      <a:lt2>
        <a:srgbClr val="CDD4D7"/>
      </a:lt2>
      <a:accent1>
        <a:srgbClr val="009DDF"/>
      </a:accent1>
      <a:accent2>
        <a:srgbClr val="00688D"/>
      </a:accent2>
      <a:accent3>
        <a:srgbClr val="B50B1B"/>
      </a:accent3>
      <a:accent4>
        <a:srgbClr val="E27823"/>
      </a:accent4>
      <a:accent5>
        <a:srgbClr val="B2CD29"/>
      </a:accent5>
      <a:accent6>
        <a:srgbClr val="2C9C89"/>
      </a:accent6>
      <a:hlink>
        <a:srgbClr val="00658F"/>
      </a:hlink>
      <a:folHlink>
        <a:srgbClr val="7E518C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 bwMode="auto">
        <a:noFill/>
        <a:ln>
          <a:noFill/>
        </a:ln>
        <a:extLst>
          <a:ext uri="{FAA26D3D-D897-4be2-8F04-BA451C77F1D7}">
            <ma14:placeholderFlag xmlns="" xmlns:ma14="http://schemas.microsoft.com/office/mac/drawingml/2011/main" val="1"/>
          </a:ext>
          <a:ext uri="{909E8E84-426E-40dd-AFC4-6F175D3DCCD1}">
            <a14:hiddenFill xmlns:a14="http://schemas.microsoft.com/office/drawing/2010/main" xmlns="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xmlns="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 vert="horz" wrap="square" lIns="0" tIns="45720" rIns="36000" bIns="45720" numCol="1" anchor="b" anchorCtr="0" compatLnSpc="1">
        <a:prstTxWarp prst="textNoShape">
          <a:avLst/>
        </a:prstTxWarp>
      </a:bodyPr>
      <a:lstStyle>
        <a:defPPr>
          <a:defRPr smtClean="0"/>
        </a:defPPr>
      </a:lstStyle>
    </a:tx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C769E42A917CE478BBDAB37F2BA91DE" ma:contentTypeVersion="5" ma:contentTypeDescription="Crée un document." ma:contentTypeScope="" ma:versionID="21b25f91a3d5147f82f74ed795bc4fed">
  <xsd:schema xmlns:xsd="http://www.w3.org/2001/XMLSchema" xmlns:xs="http://www.w3.org/2001/XMLSchema" xmlns:p="http://schemas.microsoft.com/office/2006/metadata/properties" xmlns:ns2="6e9df8c8-7283-4c15-96ca-2153e687fbf5" xmlns:ns3="e7526448-5264-437b-bf4a-2a6da3399ab4" targetNamespace="http://schemas.microsoft.com/office/2006/metadata/properties" ma:root="true" ma:fieldsID="d51d5a6c58470c2c6036ddc6c045a57a" ns2:_="" ns3:_="">
    <xsd:import namespace="6e9df8c8-7283-4c15-96ca-2153e687fbf5"/>
    <xsd:import namespace="e7526448-5264-437b-bf4a-2a6da3399ab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9df8c8-7283-4c15-96ca-2153e687fbf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526448-5264-437b-bf4a-2a6da3399ab4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905B39C-849B-44E8-AB6E-30A0D9D0EFD0}">
  <ds:schemaRefs>
    <ds:schemaRef ds:uri="http://schemas.microsoft.com/office/2006/documentManagement/types"/>
    <ds:schemaRef ds:uri="6e9df8c8-7283-4c15-96ca-2153e687fbf5"/>
    <ds:schemaRef ds:uri="http://www.w3.org/XML/1998/namespace"/>
    <ds:schemaRef ds:uri="http://schemas.microsoft.com/office/infopath/2007/PartnerControls"/>
    <ds:schemaRef ds:uri="http://schemas.microsoft.com/office/2006/metadata/properties"/>
    <ds:schemaRef ds:uri="http://purl.org/dc/elements/1.1/"/>
    <ds:schemaRef ds:uri="http://purl.org/dc/dcmitype/"/>
    <ds:schemaRef ds:uri="http://purl.org/dc/terms/"/>
    <ds:schemaRef ds:uri="http://schemas.openxmlformats.org/package/2006/metadata/core-properties"/>
    <ds:schemaRef ds:uri="e7526448-5264-437b-bf4a-2a6da3399ab4"/>
  </ds:schemaRefs>
</ds:datastoreItem>
</file>

<file path=customXml/itemProps2.xml><?xml version="1.0" encoding="utf-8"?>
<ds:datastoreItem xmlns:ds="http://schemas.openxmlformats.org/officeDocument/2006/customXml" ds:itemID="{FABF1F71-924D-471A-9138-13347B46EE7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e9df8c8-7283-4c15-96ca-2153e687fbf5"/>
    <ds:schemaRef ds:uri="e7526448-5264-437b-bf4a-2a6da3399ab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BB3699C-62C1-440C-B7A5-C1A8FAA00222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>
  <clbl:label id="{7f30fc12-c89a-4829-a476-5bf9e2086332}" enabled="1" method="Privileged" siteId="{d6b0bbee-7cd9-4d60-bce6-4a67b543e2ae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WS_16x9_RB_PPT (1)</Template>
  <TotalTime>443</TotalTime>
  <Words>727</Words>
  <Application>Microsoft Office PowerPoint</Application>
  <PresentationFormat>ユーザー設定</PresentationFormat>
  <Paragraphs>160</Paragraphs>
  <Slides>10</Slides>
  <Notes>5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4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22" baseType="lpstr">
      <vt:lpstr>Arial</vt:lpstr>
      <vt:lpstr>Arial Narrow</vt:lpstr>
      <vt:lpstr>Calibri</vt:lpstr>
      <vt:lpstr>Calibri Light</vt:lpstr>
      <vt:lpstr>Courier New</vt:lpstr>
      <vt:lpstr>Garamond</vt:lpstr>
      <vt:lpstr>Wingdings</vt:lpstr>
      <vt:lpstr>WS_16x9_RB_PPT</vt:lpstr>
      <vt:lpstr>WS_16x9_RB_PPT</vt:lpstr>
      <vt:lpstr>SystemX-PPT2014-16-9_Template-v3</vt:lpstr>
      <vt:lpstr>1_SystemX-PPT2014-16-9_Template-v3</vt:lpstr>
      <vt:lpstr>think-cell Slide</vt:lpstr>
      <vt:lpstr>FRENCH WORKING group  SAFETY for AD   </vt:lpstr>
      <vt:lpstr>Design, validation, homologation are using scenarios</vt:lpstr>
      <vt:lpstr>State of the art approach for design, validation (SOTIF but not only), &amp; homologation </vt:lpstr>
      <vt:lpstr>Why a common scenarios library in France ?</vt:lpstr>
      <vt:lpstr>ADScene An industrial scenarios library for ADAS &amp; ADS design, validation and homologation </vt:lpstr>
      <vt:lpstr>PowerPoint プレゼンテーション</vt:lpstr>
      <vt:lpstr>PowerPoint プレゼンテーション</vt:lpstr>
      <vt:lpstr>1 plateform, 3 ambitions </vt:lpstr>
      <vt:lpstr>ADScene brings proposals to contribute to build state of the art for scenario-based safety &amp; validation</vt:lpstr>
      <vt:lpstr>FRENCH WORKING group  SAFETY for AD   </vt:lpstr>
    </vt:vector>
  </TitlesOfParts>
  <Company>Roland Berger Strategy Consultants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Bouquet, Marceline</dc:creator>
  <cp:lastModifiedBy>R.Oshita</cp:lastModifiedBy>
  <cp:revision>140</cp:revision>
  <cp:lastPrinted>2023-12-07T01:11:20Z</cp:lastPrinted>
  <dcterms:created xsi:type="dcterms:W3CDTF">2020-09-30T14:54:12Z</dcterms:created>
  <dcterms:modified xsi:type="dcterms:W3CDTF">2023-12-07T01:20:25Z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ItemGuid">
    <vt:lpwstr>22978595-69af-43e2-b570-fd3beb1554fa</vt:lpwstr>
  </property>
  <property fmtid="{D5CDD505-2E9C-101B-9397-08002B2CF9AE}" pid="3" name="ContentTypeId">
    <vt:lpwstr>0x0101006C769E42A917CE478BBDAB37F2BA91DE</vt:lpwstr>
  </property>
  <property fmtid="{D5CDD505-2E9C-101B-9397-08002B2CF9AE}" pid="4" name="CRB_Language">
    <vt:lpwstr>9;#English|d114bc82-0915-479b-a4ff-1cfc3f16eaa4</vt:lpwstr>
  </property>
  <property fmtid="{D5CDD505-2E9C-101B-9397-08002B2CF9AE}" pid="5" name="TaxKeyword">
    <vt:lpwstr/>
  </property>
  <property fmtid="{D5CDD505-2E9C-101B-9397-08002B2CF9AE}" pid="6" name="CRB_CountriesCovered">
    <vt:lpwstr>102;#World|7043cc29-2bed-413c-99cb-5013485bec7d</vt:lpwstr>
  </property>
  <property fmtid="{D5CDD505-2E9C-101B-9397-08002B2CF9AE}" pid="7" name="MSIP_Label_fd1c0902-ed92-4fed-896d-2e7725de02d4_SetDate">
    <vt:lpwstr>2022-03-03T12:38:13Z</vt:lpwstr>
  </property>
  <property fmtid="{D5CDD505-2E9C-101B-9397-08002B2CF9AE}" pid="8" name="MSIP_Label_fd1c0902-ed92-4fed-896d-2e7725de02d4_Name">
    <vt:lpwstr>Anyone (not protected)</vt:lpwstr>
  </property>
  <property fmtid="{D5CDD505-2E9C-101B-9397-08002B2CF9AE}" pid="9" name="MSIP_Label_fd1c0902-ed92-4fed-896d-2e7725de02d4_ActionId">
    <vt:lpwstr>35c8e832-079c-47ff-a8ae-9af2efdc2232</vt:lpwstr>
  </property>
  <property fmtid="{D5CDD505-2E9C-101B-9397-08002B2CF9AE}" pid="10" name="MSIP_Label_2fd53d93-3f4c-4b90-b511-bd6bdbb4fba9_Enabled">
    <vt:lpwstr>true</vt:lpwstr>
  </property>
  <property fmtid="{D5CDD505-2E9C-101B-9397-08002B2CF9AE}" pid="11" name="MSIP_Label_2fd53d93-3f4c-4b90-b511-bd6bdbb4fba9_SetDate">
    <vt:lpwstr>2023-01-23T08:43:58Z</vt:lpwstr>
  </property>
  <property fmtid="{D5CDD505-2E9C-101B-9397-08002B2CF9AE}" pid="12" name="MSIP_Label_2fd53d93-3f4c-4b90-b511-bd6bdbb4fba9_Method">
    <vt:lpwstr>Standard</vt:lpwstr>
  </property>
  <property fmtid="{D5CDD505-2E9C-101B-9397-08002B2CF9AE}" pid="13" name="MSIP_Label_2fd53d93-3f4c-4b90-b511-bd6bdbb4fba9_Name">
    <vt:lpwstr>2fd53d93-3f4c-4b90-b511-bd6bdbb4fba9</vt:lpwstr>
  </property>
  <property fmtid="{D5CDD505-2E9C-101B-9397-08002B2CF9AE}" pid="14" name="MSIP_Label_2fd53d93-3f4c-4b90-b511-bd6bdbb4fba9_SiteId">
    <vt:lpwstr>d852d5cd-724c-4128-8812-ffa5db3f8507</vt:lpwstr>
  </property>
  <property fmtid="{D5CDD505-2E9C-101B-9397-08002B2CF9AE}" pid="15" name="MSIP_Label_2fd53d93-3f4c-4b90-b511-bd6bdbb4fba9_ActionId">
    <vt:lpwstr>d1ba8dd9-ace9-4042-a6e6-ecc241f3994a</vt:lpwstr>
  </property>
  <property fmtid="{D5CDD505-2E9C-101B-9397-08002B2CF9AE}" pid="16" name="MSIP_Label_2fd53d93-3f4c-4b90-b511-bd6bdbb4fba9_ContentBits">
    <vt:lpwstr>0</vt:lpwstr>
  </property>
  <property fmtid="{D5CDD505-2E9C-101B-9397-08002B2CF9AE}" pid="17" name="MSIP_Label_7f30fc12-c89a-4829-a476-5bf9e2086332_Enabled">
    <vt:lpwstr>true</vt:lpwstr>
  </property>
  <property fmtid="{D5CDD505-2E9C-101B-9397-08002B2CF9AE}" pid="18" name="MSIP_Label_7f30fc12-c89a-4829-a476-5bf9e2086332_SetDate">
    <vt:lpwstr>2023-02-22T16:44:37Z</vt:lpwstr>
  </property>
  <property fmtid="{D5CDD505-2E9C-101B-9397-08002B2CF9AE}" pid="19" name="MSIP_Label_7f30fc12-c89a-4829-a476-5bf9e2086332_Method">
    <vt:lpwstr>Privileged</vt:lpwstr>
  </property>
  <property fmtid="{D5CDD505-2E9C-101B-9397-08002B2CF9AE}" pid="20" name="MSIP_Label_7f30fc12-c89a-4829-a476-5bf9e2086332_Name">
    <vt:lpwstr>Not protected (Anyone)_0</vt:lpwstr>
  </property>
  <property fmtid="{D5CDD505-2E9C-101B-9397-08002B2CF9AE}" pid="21" name="MSIP_Label_7f30fc12-c89a-4829-a476-5bf9e2086332_SiteId">
    <vt:lpwstr>d6b0bbee-7cd9-4d60-bce6-4a67b543e2ae</vt:lpwstr>
  </property>
  <property fmtid="{D5CDD505-2E9C-101B-9397-08002B2CF9AE}" pid="22" name="MSIP_Label_7f30fc12-c89a-4829-a476-5bf9e2086332_ActionId">
    <vt:lpwstr>6b9a2a50-f678-40da-be86-6377372d005f</vt:lpwstr>
  </property>
  <property fmtid="{D5CDD505-2E9C-101B-9397-08002B2CF9AE}" pid="23" name="MSIP_Label_7f30fc12-c89a-4829-a476-5bf9e2086332_ContentBits">
    <vt:lpwstr>0</vt:lpwstr>
  </property>
</Properties>
</file>