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3"/>
  </p:notesMasterIdLst>
  <p:sldIdLst>
    <p:sldId id="256" r:id="rId4"/>
    <p:sldId id="257" r:id="rId5"/>
    <p:sldId id="258" r:id="rId6"/>
    <p:sldId id="263" r:id="rId7"/>
    <p:sldId id="261" r:id="rId8"/>
    <p:sldId id="259" r:id="rId9"/>
    <p:sldId id="260" r:id="rId10"/>
    <p:sldId id="262" r:id="rId11"/>
    <p:sldId id="26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9C1C662E-C97A-40F7-8A99-DE44FEB3C86B}"/>
    <pc:docChg chg="custSel addSld modSld">
      <pc:chgData name="Nicolas De Mahieu" userId="86ffda28-54bf-46cb-8307-ac4eaeeea850" providerId="ADAL" clId="{9C1C662E-C97A-40F7-8A99-DE44FEB3C86B}" dt="2023-10-24T09:53:43.635" v="18" actId="20577"/>
      <pc:docMkLst>
        <pc:docMk/>
      </pc:docMkLst>
      <pc:sldChg chg="delSp modSp new mod">
        <pc:chgData name="Nicolas De Mahieu" userId="86ffda28-54bf-46cb-8307-ac4eaeeea850" providerId="ADAL" clId="{9C1C662E-C97A-40F7-8A99-DE44FEB3C86B}" dt="2023-10-24T09:53:43.635" v="18" actId="20577"/>
        <pc:sldMkLst>
          <pc:docMk/>
          <pc:sldMk cId="4125253088" sldId="264"/>
        </pc:sldMkLst>
        <pc:spChg chg="del">
          <ac:chgData name="Nicolas De Mahieu" userId="86ffda28-54bf-46cb-8307-ac4eaeeea850" providerId="ADAL" clId="{9C1C662E-C97A-40F7-8A99-DE44FEB3C86B}" dt="2023-10-24T09:53:28.218" v="1" actId="478"/>
          <ac:spMkLst>
            <pc:docMk/>
            <pc:sldMk cId="4125253088" sldId="264"/>
            <ac:spMk id="2" creationId="{F1612ADE-E241-EE33-22B0-E2A1154A2CAD}"/>
          </ac:spMkLst>
        </pc:spChg>
        <pc:spChg chg="mod">
          <ac:chgData name="Nicolas De Mahieu" userId="86ffda28-54bf-46cb-8307-ac4eaeeea850" providerId="ADAL" clId="{9C1C662E-C97A-40F7-8A99-DE44FEB3C86B}" dt="2023-10-24T09:53:43.635" v="18" actId="20577"/>
          <ac:spMkLst>
            <pc:docMk/>
            <pc:sldMk cId="4125253088" sldId="264"/>
            <ac:spMk id="3" creationId="{345AA1EA-0D97-C844-6A0F-A8F8FACFD824}"/>
          </ac:spMkLst>
        </pc:spChg>
      </pc:sldChg>
    </pc:docChg>
  </pc:docChgLst>
  <pc:docChgLst>
    <pc:chgData name="Nicolas De Mahieu" userId="86ffda28-54bf-46cb-8307-ac4eaeeea850" providerId="ADAL" clId="{71CE69F0-FACF-421E-B9FB-D80EF9988155}"/>
    <pc:docChg chg="custSel addSld delSld modSld">
      <pc:chgData name="Nicolas De Mahieu" userId="86ffda28-54bf-46cb-8307-ac4eaeeea850" providerId="ADAL" clId="{71CE69F0-FACF-421E-B9FB-D80EF9988155}" dt="2023-10-23T10:44:34.870" v="2324" actId="20577"/>
      <pc:docMkLst>
        <pc:docMk/>
      </pc:docMkLst>
      <pc:sldChg chg="delSp modSp mod">
        <pc:chgData name="Nicolas De Mahieu" userId="86ffda28-54bf-46cb-8307-ac4eaeeea850" providerId="ADAL" clId="{71CE69F0-FACF-421E-B9FB-D80EF9988155}" dt="2023-10-23T08:19:11.420" v="260" actId="20577"/>
        <pc:sldMkLst>
          <pc:docMk/>
          <pc:sldMk cId="1472386309" sldId="256"/>
        </pc:sldMkLst>
        <pc:spChg chg="mod">
          <ac:chgData name="Nicolas De Mahieu" userId="86ffda28-54bf-46cb-8307-ac4eaeeea850" providerId="ADAL" clId="{71CE69F0-FACF-421E-B9FB-D80EF9988155}" dt="2023-10-23T08:19:11.420" v="260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Nicolas De Mahieu" userId="86ffda28-54bf-46cb-8307-ac4eaeeea850" providerId="ADAL" clId="{71CE69F0-FACF-421E-B9FB-D80EF9988155}" dt="2023-10-23T06:33:02.576" v="114" actId="6549"/>
          <ac:spMkLst>
            <pc:docMk/>
            <pc:sldMk cId="1472386309" sldId="256"/>
            <ac:spMk id="3" creationId="{1436EA22-533B-4F31-BFC6-8902F03D2410}"/>
          </ac:spMkLst>
        </pc:spChg>
        <pc:spChg chg="mod">
          <ac:chgData name="Nicolas De Mahieu" userId="86ffda28-54bf-46cb-8307-ac4eaeeea850" providerId="ADAL" clId="{71CE69F0-FACF-421E-B9FB-D80EF9988155}" dt="2023-10-23T06:32:38.782" v="85" actId="20577"/>
          <ac:spMkLst>
            <pc:docMk/>
            <pc:sldMk cId="1472386309" sldId="256"/>
            <ac:spMk id="5" creationId="{1911E3F7-4975-4BCD-A19E-D1EE644E3526}"/>
          </ac:spMkLst>
        </pc:spChg>
        <pc:spChg chg="del">
          <ac:chgData name="Nicolas De Mahieu" userId="86ffda28-54bf-46cb-8307-ac4eaeeea850" providerId="ADAL" clId="{71CE69F0-FACF-421E-B9FB-D80EF9988155}" dt="2023-10-23T06:33:07.860" v="115" actId="478"/>
          <ac:spMkLst>
            <pc:docMk/>
            <pc:sldMk cId="1472386309" sldId="256"/>
            <ac:spMk id="6" creationId="{877AA9EA-330A-401F-B0A4-9C794A6901F5}"/>
          </ac:spMkLst>
        </pc:spChg>
      </pc:sldChg>
      <pc:sldChg chg="addSp delSp modSp mod">
        <pc:chgData name="Nicolas De Mahieu" userId="86ffda28-54bf-46cb-8307-ac4eaeeea850" providerId="ADAL" clId="{71CE69F0-FACF-421E-B9FB-D80EF9988155}" dt="2023-10-23T06:38:51.901" v="244" actId="478"/>
        <pc:sldMkLst>
          <pc:docMk/>
          <pc:sldMk cId="1785079533" sldId="257"/>
        </pc:sldMkLst>
        <pc:spChg chg="mod">
          <ac:chgData name="Nicolas De Mahieu" userId="86ffda28-54bf-46cb-8307-ac4eaeeea850" providerId="ADAL" clId="{71CE69F0-FACF-421E-B9FB-D80EF9988155}" dt="2023-10-23T06:33:53.873" v="191" actId="20577"/>
          <ac:spMkLst>
            <pc:docMk/>
            <pc:sldMk cId="1785079533" sldId="257"/>
            <ac:spMk id="2" creationId="{BB0BF722-E066-49B9-A779-3CDCF613DA70}"/>
          </ac:spMkLst>
        </pc:spChg>
        <pc:spChg chg="add del mod">
          <ac:chgData name="Nicolas De Mahieu" userId="86ffda28-54bf-46cb-8307-ac4eaeeea850" providerId="ADAL" clId="{71CE69F0-FACF-421E-B9FB-D80EF9988155}" dt="2023-10-23T06:36:24.780" v="193" actId="478"/>
          <ac:spMkLst>
            <pc:docMk/>
            <pc:sldMk cId="1785079533" sldId="257"/>
            <ac:spMk id="4" creationId="{3F51BBF3-6A0B-A155-7D67-9D267DB21751}"/>
          </ac:spMkLst>
        </pc:spChg>
        <pc:spChg chg="add mod">
          <ac:chgData name="Nicolas De Mahieu" userId="86ffda28-54bf-46cb-8307-ac4eaeeea850" providerId="ADAL" clId="{71CE69F0-FACF-421E-B9FB-D80EF9988155}" dt="2023-10-23T06:36:30.959" v="195" actId="1076"/>
          <ac:spMkLst>
            <pc:docMk/>
            <pc:sldMk cId="1785079533" sldId="257"/>
            <ac:spMk id="5" creationId="{B4086C09-BB88-8048-AB9F-1B60B21C7451}"/>
          </ac:spMkLst>
        </pc:spChg>
        <pc:spChg chg="del">
          <ac:chgData name="Nicolas De Mahieu" userId="86ffda28-54bf-46cb-8307-ac4eaeeea850" providerId="ADAL" clId="{71CE69F0-FACF-421E-B9FB-D80EF9988155}" dt="2023-10-23T06:38:51.901" v="244" actId="478"/>
          <ac:spMkLst>
            <pc:docMk/>
            <pc:sldMk cId="1785079533" sldId="257"/>
            <ac:spMk id="11" creationId="{933F586B-5FCF-4DC9-A7EF-F891CEFDB0F0}"/>
          </ac:spMkLst>
        </pc:spChg>
        <pc:graphicFrameChg chg="del">
          <ac:chgData name="Nicolas De Mahieu" userId="86ffda28-54bf-46cb-8307-ac4eaeeea850" providerId="ADAL" clId="{71CE69F0-FACF-421E-B9FB-D80EF9988155}" dt="2023-10-23T06:34:01.130" v="192" actId="478"/>
          <ac:graphicFrameMkLst>
            <pc:docMk/>
            <pc:sldMk cId="1785079533" sldId="257"/>
            <ac:graphicFrameMk id="10" creationId="{C8594C73-26ED-49AC-BB15-8A214F054849}"/>
          </ac:graphicFrameMkLst>
        </pc:graphicFrameChg>
      </pc:sldChg>
      <pc:sldChg chg="del">
        <pc:chgData name="Nicolas De Mahieu" userId="86ffda28-54bf-46cb-8307-ac4eaeeea850" providerId="ADAL" clId="{71CE69F0-FACF-421E-B9FB-D80EF9988155}" dt="2023-10-23T06:33:15.031" v="116" actId="47"/>
        <pc:sldMkLst>
          <pc:docMk/>
          <pc:sldMk cId="877310329" sldId="258"/>
        </pc:sldMkLst>
      </pc:sldChg>
      <pc:sldChg chg="addSp delSp modSp new mod">
        <pc:chgData name="Nicolas De Mahieu" userId="86ffda28-54bf-46cb-8307-ac4eaeeea850" providerId="ADAL" clId="{71CE69F0-FACF-421E-B9FB-D80EF9988155}" dt="2023-10-23T10:17:45.004" v="1411" actId="20577"/>
        <pc:sldMkLst>
          <pc:docMk/>
          <pc:sldMk cId="3213212066" sldId="258"/>
        </pc:sldMkLst>
        <pc:spChg chg="mod">
          <ac:chgData name="Nicolas De Mahieu" userId="86ffda28-54bf-46cb-8307-ac4eaeeea850" providerId="ADAL" clId="{71CE69F0-FACF-421E-B9FB-D80EF9988155}" dt="2023-10-23T06:47:02.893" v="249" actId="1076"/>
          <ac:spMkLst>
            <pc:docMk/>
            <pc:sldMk cId="3213212066" sldId="258"/>
            <ac:spMk id="2" creationId="{012E2AB4-7C77-3C2D-D64A-C1857DC5076D}"/>
          </ac:spMkLst>
        </pc:spChg>
        <pc:spChg chg="del">
          <ac:chgData name="Nicolas De Mahieu" userId="86ffda28-54bf-46cb-8307-ac4eaeeea850" providerId="ADAL" clId="{71CE69F0-FACF-421E-B9FB-D80EF9988155}" dt="2023-10-23T06:46:55.113" v="246" actId="478"/>
          <ac:spMkLst>
            <pc:docMk/>
            <pc:sldMk cId="3213212066" sldId="258"/>
            <ac:spMk id="3" creationId="{0FD8A9C5-F985-1212-08A6-8B6D71BBBCE5}"/>
          </ac:spMkLst>
        </pc:spChg>
        <pc:spChg chg="del">
          <ac:chgData name="Nicolas De Mahieu" userId="86ffda28-54bf-46cb-8307-ac4eaeeea850" providerId="ADAL" clId="{71CE69F0-FACF-421E-B9FB-D80EF9988155}" dt="2023-10-23T06:38:55.525" v="245" actId="478"/>
          <ac:spMkLst>
            <pc:docMk/>
            <pc:sldMk cId="3213212066" sldId="258"/>
            <ac:spMk id="4" creationId="{836B914B-B68F-0836-F4DF-11B0D9F6E182}"/>
          </ac:spMkLst>
        </pc:spChg>
        <pc:spChg chg="add mod">
          <ac:chgData name="Nicolas De Mahieu" userId="86ffda28-54bf-46cb-8307-ac4eaeeea850" providerId="ADAL" clId="{71CE69F0-FACF-421E-B9FB-D80EF9988155}" dt="2023-10-23T10:17:45.004" v="1411" actId="20577"/>
          <ac:spMkLst>
            <pc:docMk/>
            <pc:sldMk cId="3213212066" sldId="258"/>
            <ac:spMk id="6" creationId="{5A0E9B1C-2663-C971-76FB-3E9D30336ADB}"/>
          </ac:spMkLst>
        </pc:spChg>
      </pc:sldChg>
      <pc:sldChg chg="del">
        <pc:chgData name="Nicolas De Mahieu" userId="86ffda28-54bf-46cb-8307-ac4eaeeea850" providerId="ADAL" clId="{71CE69F0-FACF-421E-B9FB-D80EF9988155}" dt="2023-10-23T06:33:27.572" v="151" actId="47"/>
        <pc:sldMkLst>
          <pc:docMk/>
          <pc:sldMk cId="4184192775" sldId="259"/>
        </pc:sldMkLst>
      </pc:sldChg>
      <pc:sldChg chg="modSp add mod">
        <pc:chgData name="Nicolas De Mahieu" userId="86ffda28-54bf-46cb-8307-ac4eaeeea850" providerId="ADAL" clId="{71CE69F0-FACF-421E-B9FB-D80EF9988155}" dt="2023-10-23T10:27:22.890" v="1643" actId="20577"/>
        <pc:sldMkLst>
          <pc:docMk/>
          <pc:sldMk cId="4248311195" sldId="259"/>
        </pc:sldMkLst>
        <pc:spChg chg="mod">
          <ac:chgData name="Nicolas De Mahieu" userId="86ffda28-54bf-46cb-8307-ac4eaeeea850" providerId="ADAL" clId="{71CE69F0-FACF-421E-B9FB-D80EF9988155}" dt="2023-10-23T06:37:29.264" v="243" actId="6549"/>
          <ac:spMkLst>
            <pc:docMk/>
            <pc:sldMk cId="4248311195" sldId="259"/>
            <ac:spMk id="2" creationId="{012E2AB4-7C77-3C2D-D64A-C1857DC5076D}"/>
          </ac:spMkLst>
        </pc:spChg>
        <pc:spChg chg="mod">
          <ac:chgData name="Nicolas De Mahieu" userId="86ffda28-54bf-46cb-8307-ac4eaeeea850" providerId="ADAL" clId="{71CE69F0-FACF-421E-B9FB-D80EF9988155}" dt="2023-10-23T10:27:22.890" v="1643" actId="20577"/>
          <ac:spMkLst>
            <pc:docMk/>
            <pc:sldMk cId="4248311195" sldId="259"/>
            <ac:spMk id="3" creationId="{0FD8A9C5-F985-1212-08A6-8B6D71BBBCE5}"/>
          </ac:spMkLst>
        </pc:spChg>
      </pc:sldChg>
      <pc:sldChg chg="del">
        <pc:chgData name="Nicolas De Mahieu" userId="86ffda28-54bf-46cb-8307-ac4eaeeea850" providerId="ADAL" clId="{71CE69F0-FACF-421E-B9FB-D80EF9988155}" dt="2023-10-23T06:33:19.713" v="127" actId="47"/>
        <pc:sldMkLst>
          <pc:docMk/>
          <pc:sldMk cId="684697447" sldId="260"/>
        </pc:sldMkLst>
      </pc:sldChg>
      <pc:sldChg chg="delSp modSp new mod">
        <pc:chgData name="Nicolas De Mahieu" userId="86ffda28-54bf-46cb-8307-ac4eaeeea850" providerId="ADAL" clId="{71CE69F0-FACF-421E-B9FB-D80EF9988155}" dt="2023-10-23T08:35:19.672" v="1111" actId="20577"/>
        <pc:sldMkLst>
          <pc:docMk/>
          <pc:sldMk cId="3147371808" sldId="260"/>
        </pc:sldMkLst>
        <pc:spChg chg="mod">
          <ac:chgData name="Nicolas De Mahieu" userId="86ffda28-54bf-46cb-8307-ac4eaeeea850" providerId="ADAL" clId="{71CE69F0-FACF-421E-B9FB-D80EF9988155}" dt="2023-10-23T08:33:04.344" v="798" actId="20577"/>
          <ac:spMkLst>
            <pc:docMk/>
            <pc:sldMk cId="3147371808" sldId="260"/>
            <ac:spMk id="2" creationId="{8CDAA68B-53F2-75D9-3F17-609252EAD3AF}"/>
          </ac:spMkLst>
        </pc:spChg>
        <pc:spChg chg="mod">
          <ac:chgData name="Nicolas De Mahieu" userId="86ffda28-54bf-46cb-8307-ac4eaeeea850" providerId="ADAL" clId="{71CE69F0-FACF-421E-B9FB-D80EF9988155}" dt="2023-10-23T08:35:19.672" v="1111" actId="20577"/>
          <ac:spMkLst>
            <pc:docMk/>
            <pc:sldMk cId="3147371808" sldId="260"/>
            <ac:spMk id="3" creationId="{352BEA0C-B88D-FD8A-D20B-BAD377A19095}"/>
          </ac:spMkLst>
        </pc:spChg>
        <pc:spChg chg="del">
          <ac:chgData name="Nicolas De Mahieu" userId="86ffda28-54bf-46cb-8307-ac4eaeeea850" providerId="ADAL" clId="{71CE69F0-FACF-421E-B9FB-D80EF9988155}" dt="2023-10-23T08:22:46.096" v="262" actId="478"/>
          <ac:spMkLst>
            <pc:docMk/>
            <pc:sldMk cId="3147371808" sldId="260"/>
            <ac:spMk id="4" creationId="{53A7D0ED-DEF1-2136-BC60-173B7CB95A59}"/>
          </ac:spMkLst>
        </pc:spChg>
      </pc:sldChg>
      <pc:sldChg chg="modSp new mod">
        <pc:chgData name="Nicolas De Mahieu" userId="86ffda28-54bf-46cb-8307-ac4eaeeea850" providerId="ADAL" clId="{71CE69F0-FACF-421E-B9FB-D80EF9988155}" dt="2023-10-23T10:20:38.933" v="1539" actId="13926"/>
        <pc:sldMkLst>
          <pc:docMk/>
          <pc:sldMk cId="2280628840" sldId="261"/>
        </pc:sldMkLst>
        <pc:spChg chg="mod">
          <ac:chgData name="Nicolas De Mahieu" userId="86ffda28-54bf-46cb-8307-ac4eaeeea850" providerId="ADAL" clId="{71CE69F0-FACF-421E-B9FB-D80EF9988155}" dt="2023-10-23T10:19:23.338" v="1428" actId="20577"/>
          <ac:spMkLst>
            <pc:docMk/>
            <pc:sldMk cId="2280628840" sldId="261"/>
            <ac:spMk id="2" creationId="{AEC876DE-8E50-C991-AE7E-BE0E78DF9768}"/>
          </ac:spMkLst>
        </pc:spChg>
        <pc:spChg chg="mod">
          <ac:chgData name="Nicolas De Mahieu" userId="86ffda28-54bf-46cb-8307-ac4eaeeea850" providerId="ADAL" clId="{71CE69F0-FACF-421E-B9FB-D80EF9988155}" dt="2023-10-23T10:20:38.933" v="1539" actId="13926"/>
          <ac:spMkLst>
            <pc:docMk/>
            <pc:sldMk cId="2280628840" sldId="261"/>
            <ac:spMk id="3" creationId="{F429DEA9-725A-9375-1589-C7DFE1C3EDCC}"/>
          </ac:spMkLst>
        </pc:spChg>
      </pc:sldChg>
      <pc:sldChg chg="del">
        <pc:chgData name="Nicolas De Mahieu" userId="86ffda28-54bf-46cb-8307-ac4eaeeea850" providerId="ADAL" clId="{71CE69F0-FACF-421E-B9FB-D80EF9988155}" dt="2023-10-23T06:33:17.265" v="121" actId="47"/>
        <pc:sldMkLst>
          <pc:docMk/>
          <pc:sldMk cId="3309177583" sldId="261"/>
        </pc:sldMkLst>
      </pc:sldChg>
      <pc:sldChg chg="modSp new mod">
        <pc:chgData name="Nicolas De Mahieu" userId="86ffda28-54bf-46cb-8307-ac4eaeeea850" providerId="ADAL" clId="{71CE69F0-FACF-421E-B9FB-D80EF9988155}" dt="2023-10-23T10:44:34.870" v="2324" actId="20577"/>
        <pc:sldMkLst>
          <pc:docMk/>
          <pc:sldMk cId="2998647114" sldId="262"/>
        </pc:sldMkLst>
        <pc:spChg chg="mod">
          <ac:chgData name="Nicolas De Mahieu" userId="86ffda28-54bf-46cb-8307-ac4eaeeea850" providerId="ADAL" clId="{71CE69F0-FACF-421E-B9FB-D80EF9988155}" dt="2023-10-23T10:29:09.752" v="1654" actId="20577"/>
          <ac:spMkLst>
            <pc:docMk/>
            <pc:sldMk cId="2998647114" sldId="262"/>
            <ac:spMk id="2" creationId="{3CF66395-DADE-98D0-3B4A-FA71D148DF93}"/>
          </ac:spMkLst>
        </pc:spChg>
        <pc:spChg chg="mod">
          <ac:chgData name="Nicolas De Mahieu" userId="86ffda28-54bf-46cb-8307-ac4eaeeea850" providerId="ADAL" clId="{71CE69F0-FACF-421E-B9FB-D80EF9988155}" dt="2023-10-23T10:44:34.870" v="2324" actId="20577"/>
          <ac:spMkLst>
            <pc:docMk/>
            <pc:sldMk cId="2998647114" sldId="262"/>
            <ac:spMk id="3" creationId="{42E6860D-6D0C-EA1B-56DF-EC1DB65E88D7}"/>
          </ac:spMkLst>
        </pc:spChg>
      </pc:sldChg>
      <pc:sldChg chg="del">
        <pc:chgData name="Nicolas De Mahieu" userId="86ffda28-54bf-46cb-8307-ac4eaeeea850" providerId="ADAL" clId="{71CE69F0-FACF-421E-B9FB-D80EF9988155}" dt="2023-10-23T06:33:19.541" v="126" actId="47"/>
        <pc:sldMkLst>
          <pc:docMk/>
          <pc:sldMk cId="2164726877" sldId="263"/>
        </pc:sldMkLst>
      </pc:sldChg>
      <pc:sldChg chg="del">
        <pc:chgData name="Nicolas De Mahieu" userId="86ffda28-54bf-46cb-8307-ac4eaeeea850" providerId="ADAL" clId="{71CE69F0-FACF-421E-B9FB-D80EF9988155}" dt="2023-10-23T06:33:20.374" v="131" actId="47"/>
        <pc:sldMkLst>
          <pc:docMk/>
          <pc:sldMk cId="3031672525" sldId="264"/>
        </pc:sldMkLst>
      </pc:sldChg>
      <pc:sldChg chg="del">
        <pc:chgData name="Nicolas De Mahieu" userId="86ffda28-54bf-46cb-8307-ac4eaeeea850" providerId="ADAL" clId="{71CE69F0-FACF-421E-B9FB-D80EF9988155}" dt="2023-10-23T06:33:15.643" v="117" actId="47"/>
        <pc:sldMkLst>
          <pc:docMk/>
          <pc:sldMk cId="385251152" sldId="265"/>
        </pc:sldMkLst>
      </pc:sldChg>
      <pc:sldChg chg="del">
        <pc:chgData name="Nicolas De Mahieu" userId="86ffda28-54bf-46cb-8307-ac4eaeeea850" providerId="ADAL" clId="{71CE69F0-FACF-421E-B9FB-D80EF9988155}" dt="2023-10-23T06:33:16.036" v="118" actId="47"/>
        <pc:sldMkLst>
          <pc:docMk/>
          <pc:sldMk cId="2425869682" sldId="266"/>
        </pc:sldMkLst>
      </pc:sldChg>
      <pc:sldChg chg="del">
        <pc:chgData name="Nicolas De Mahieu" userId="86ffda28-54bf-46cb-8307-ac4eaeeea850" providerId="ADAL" clId="{71CE69F0-FACF-421E-B9FB-D80EF9988155}" dt="2023-10-23T06:33:16.830" v="120" actId="47"/>
        <pc:sldMkLst>
          <pc:docMk/>
          <pc:sldMk cId="3728098584" sldId="268"/>
        </pc:sldMkLst>
      </pc:sldChg>
      <pc:sldChg chg="del">
        <pc:chgData name="Nicolas De Mahieu" userId="86ffda28-54bf-46cb-8307-ac4eaeeea850" providerId="ADAL" clId="{71CE69F0-FACF-421E-B9FB-D80EF9988155}" dt="2023-10-23T06:33:18.067" v="122" actId="47"/>
        <pc:sldMkLst>
          <pc:docMk/>
          <pc:sldMk cId="4150150383" sldId="269"/>
        </pc:sldMkLst>
      </pc:sldChg>
      <pc:sldChg chg="del">
        <pc:chgData name="Nicolas De Mahieu" userId="86ffda28-54bf-46cb-8307-ac4eaeeea850" providerId="ADAL" clId="{71CE69F0-FACF-421E-B9FB-D80EF9988155}" dt="2023-10-23T06:33:18.929" v="124" actId="47"/>
        <pc:sldMkLst>
          <pc:docMk/>
          <pc:sldMk cId="2616444347" sldId="272"/>
        </pc:sldMkLst>
      </pc:sldChg>
      <pc:sldChg chg="del">
        <pc:chgData name="Nicolas De Mahieu" userId="86ffda28-54bf-46cb-8307-ac4eaeeea850" providerId="ADAL" clId="{71CE69F0-FACF-421E-B9FB-D80EF9988155}" dt="2023-10-23T06:33:19.270" v="125" actId="47"/>
        <pc:sldMkLst>
          <pc:docMk/>
          <pc:sldMk cId="4179032211" sldId="273"/>
        </pc:sldMkLst>
      </pc:sldChg>
      <pc:sldChg chg="del">
        <pc:chgData name="Nicolas De Mahieu" userId="86ffda28-54bf-46cb-8307-ac4eaeeea850" providerId="ADAL" clId="{71CE69F0-FACF-421E-B9FB-D80EF9988155}" dt="2023-10-23T06:33:18.668" v="123" actId="47"/>
        <pc:sldMkLst>
          <pc:docMk/>
          <pc:sldMk cId="3159437450" sldId="274"/>
        </pc:sldMkLst>
      </pc:sldChg>
      <pc:sldChg chg="del">
        <pc:chgData name="Nicolas De Mahieu" userId="86ffda28-54bf-46cb-8307-ac4eaeeea850" providerId="ADAL" clId="{71CE69F0-FACF-421E-B9FB-D80EF9988155}" dt="2023-10-23T06:33:19.871" v="128" actId="47"/>
        <pc:sldMkLst>
          <pc:docMk/>
          <pc:sldMk cId="291631790" sldId="275"/>
        </pc:sldMkLst>
      </pc:sldChg>
      <pc:sldChg chg="del">
        <pc:chgData name="Nicolas De Mahieu" userId="86ffda28-54bf-46cb-8307-ac4eaeeea850" providerId="ADAL" clId="{71CE69F0-FACF-421E-B9FB-D80EF9988155}" dt="2023-10-23T06:33:20.043" v="129" actId="47"/>
        <pc:sldMkLst>
          <pc:docMk/>
          <pc:sldMk cId="1262931691" sldId="276"/>
        </pc:sldMkLst>
      </pc:sldChg>
      <pc:sldChg chg="del">
        <pc:chgData name="Nicolas De Mahieu" userId="86ffda28-54bf-46cb-8307-ac4eaeeea850" providerId="ADAL" clId="{71CE69F0-FACF-421E-B9FB-D80EF9988155}" dt="2023-10-23T06:33:20.232" v="130" actId="47"/>
        <pc:sldMkLst>
          <pc:docMk/>
          <pc:sldMk cId="1944891372" sldId="277"/>
        </pc:sldMkLst>
      </pc:sldChg>
      <pc:sldChg chg="del">
        <pc:chgData name="Nicolas De Mahieu" userId="86ffda28-54bf-46cb-8307-ac4eaeeea850" providerId="ADAL" clId="{71CE69F0-FACF-421E-B9FB-D80EF9988155}" dt="2023-10-23T06:33:20.845" v="132" actId="47"/>
        <pc:sldMkLst>
          <pc:docMk/>
          <pc:sldMk cId="1291733835" sldId="278"/>
        </pc:sldMkLst>
      </pc:sldChg>
      <pc:sldChg chg="del">
        <pc:chgData name="Nicolas De Mahieu" userId="86ffda28-54bf-46cb-8307-ac4eaeeea850" providerId="ADAL" clId="{71CE69F0-FACF-421E-B9FB-D80EF9988155}" dt="2023-10-23T06:33:21.023" v="133" actId="47"/>
        <pc:sldMkLst>
          <pc:docMk/>
          <pc:sldMk cId="3687640052" sldId="279"/>
        </pc:sldMkLst>
      </pc:sldChg>
      <pc:sldChg chg="del">
        <pc:chgData name="Nicolas De Mahieu" userId="86ffda28-54bf-46cb-8307-ac4eaeeea850" providerId="ADAL" clId="{71CE69F0-FACF-421E-B9FB-D80EF9988155}" dt="2023-10-23T06:33:21.196" v="134" actId="47"/>
        <pc:sldMkLst>
          <pc:docMk/>
          <pc:sldMk cId="1627863269" sldId="280"/>
        </pc:sldMkLst>
      </pc:sldChg>
      <pc:sldChg chg="del">
        <pc:chgData name="Nicolas De Mahieu" userId="86ffda28-54bf-46cb-8307-ac4eaeeea850" providerId="ADAL" clId="{71CE69F0-FACF-421E-B9FB-D80EF9988155}" dt="2023-10-23T06:33:21.353" v="135" actId="47"/>
        <pc:sldMkLst>
          <pc:docMk/>
          <pc:sldMk cId="147647736" sldId="281"/>
        </pc:sldMkLst>
      </pc:sldChg>
      <pc:sldChg chg="del">
        <pc:chgData name="Nicolas De Mahieu" userId="86ffda28-54bf-46cb-8307-ac4eaeeea850" providerId="ADAL" clId="{71CE69F0-FACF-421E-B9FB-D80EF9988155}" dt="2023-10-23T06:33:21.511" v="136" actId="47"/>
        <pc:sldMkLst>
          <pc:docMk/>
          <pc:sldMk cId="3531618438" sldId="282"/>
        </pc:sldMkLst>
      </pc:sldChg>
      <pc:sldChg chg="del">
        <pc:chgData name="Nicolas De Mahieu" userId="86ffda28-54bf-46cb-8307-ac4eaeeea850" providerId="ADAL" clId="{71CE69F0-FACF-421E-B9FB-D80EF9988155}" dt="2023-10-23T06:33:21.684" v="137" actId="47"/>
        <pc:sldMkLst>
          <pc:docMk/>
          <pc:sldMk cId="3676881108" sldId="283"/>
        </pc:sldMkLst>
      </pc:sldChg>
      <pc:sldChg chg="del">
        <pc:chgData name="Nicolas De Mahieu" userId="86ffda28-54bf-46cb-8307-ac4eaeeea850" providerId="ADAL" clId="{71CE69F0-FACF-421E-B9FB-D80EF9988155}" dt="2023-10-23T06:33:21.842" v="138" actId="47"/>
        <pc:sldMkLst>
          <pc:docMk/>
          <pc:sldMk cId="226738028" sldId="284"/>
        </pc:sldMkLst>
      </pc:sldChg>
      <pc:sldChg chg="del">
        <pc:chgData name="Nicolas De Mahieu" userId="86ffda28-54bf-46cb-8307-ac4eaeeea850" providerId="ADAL" clId="{71CE69F0-FACF-421E-B9FB-D80EF9988155}" dt="2023-10-23T06:33:21.999" v="139" actId="47"/>
        <pc:sldMkLst>
          <pc:docMk/>
          <pc:sldMk cId="2236266142" sldId="285"/>
        </pc:sldMkLst>
      </pc:sldChg>
      <pc:sldChg chg="del">
        <pc:chgData name="Nicolas De Mahieu" userId="86ffda28-54bf-46cb-8307-ac4eaeeea850" providerId="ADAL" clId="{71CE69F0-FACF-421E-B9FB-D80EF9988155}" dt="2023-10-23T06:33:22.172" v="140" actId="47"/>
        <pc:sldMkLst>
          <pc:docMk/>
          <pc:sldMk cId="3186535171" sldId="286"/>
        </pc:sldMkLst>
      </pc:sldChg>
      <pc:sldChg chg="del">
        <pc:chgData name="Nicolas De Mahieu" userId="86ffda28-54bf-46cb-8307-ac4eaeeea850" providerId="ADAL" clId="{71CE69F0-FACF-421E-B9FB-D80EF9988155}" dt="2023-10-23T06:33:22.329" v="141" actId="47"/>
        <pc:sldMkLst>
          <pc:docMk/>
          <pc:sldMk cId="4279355632" sldId="287"/>
        </pc:sldMkLst>
      </pc:sldChg>
      <pc:sldChg chg="del">
        <pc:chgData name="Nicolas De Mahieu" userId="86ffda28-54bf-46cb-8307-ac4eaeeea850" providerId="ADAL" clId="{71CE69F0-FACF-421E-B9FB-D80EF9988155}" dt="2023-10-23T06:33:22.478" v="142" actId="47"/>
        <pc:sldMkLst>
          <pc:docMk/>
          <pc:sldMk cId="2031318375" sldId="288"/>
        </pc:sldMkLst>
      </pc:sldChg>
      <pc:sldChg chg="del">
        <pc:chgData name="Nicolas De Mahieu" userId="86ffda28-54bf-46cb-8307-ac4eaeeea850" providerId="ADAL" clId="{71CE69F0-FACF-421E-B9FB-D80EF9988155}" dt="2023-10-23T06:33:22.628" v="143" actId="47"/>
        <pc:sldMkLst>
          <pc:docMk/>
          <pc:sldMk cId="401122966" sldId="289"/>
        </pc:sldMkLst>
      </pc:sldChg>
      <pc:sldChg chg="del">
        <pc:chgData name="Nicolas De Mahieu" userId="86ffda28-54bf-46cb-8307-ac4eaeeea850" providerId="ADAL" clId="{71CE69F0-FACF-421E-B9FB-D80EF9988155}" dt="2023-10-23T06:33:22.786" v="144" actId="47"/>
        <pc:sldMkLst>
          <pc:docMk/>
          <pc:sldMk cId="3916058136" sldId="290"/>
        </pc:sldMkLst>
      </pc:sldChg>
      <pc:sldChg chg="del">
        <pc:chgData name="Nicolas De Mahieu" userId="86ffda28-54bf-46cb-8307-ac4eaeeea850" providerId="ADAL" clId="{71CE69F0-FACF-421E-B9FB-D80EF9988155}" dt="2023-10-23T06:33:22.948" v="145" actId="47"/>
        <pc:sldMkLst>
          <pc:docMk/>
          <pc:sldMk cId="2539015153" sldId="291"/>
        </pc:sldMkLst>
      </pc:sldChg>
      <pc:sldChg chg="del">
        <pc:chgData name="Nicolas De Mahieu" userId="86ffda28-54bf-46cb-8307-ac4eaeeea850" providerId="ADAL" clId="{71CE69F0-FACF-421E-B9FB-D80EF9988155}" dt="2023-10-23T06:33:23.120" v="146" actId="47"/>
        <pc:sldMkLst>
          <pc:docMk/>
          <pc:sldMk cId="3687219180" sldId="292"/>
        </pc:sldMkLst>
      </pc:sldChg>
      <pc:sldChg chg="del">
        <pc:chgData name="Nicolas De Mahieu" userId="86ffda28-54bf-46cb-8307-ac4eaeeea850" providerId="ADAL" clId="{71CE69F0-FACF-421E-B9FB-D80EF9988155}" dt="2023-10-23T06:33:23.262" v="147" actId="47"/>
        <pc:sldMkLst>
          <pc:docMk/>
          <pc:sldMk cId="2735199277" sldId="293"/>
        </pc:sldMkLst>
      </pc:sldChg>
      <pc:sldChg chg="del">
        <pc:chgData name="Nicolas De Mahieu" userId="86ffda28-54bf-46cb-8307-ac4eaeeea850" providerId="ADAL" clId="{71CE69F0-FACF-421E-B9FB-D80EF9988155}" dt="2023-10-23T06:33:23.450" v="148" actId="47"/>
        <pc:sldMkLst>
          <pc:docMk/>
          <pc:sldMk cId="3105634995" sldId="294"/>
        </pc:sldMkLst>
      </pc:sldChg>
      <pc:sldChg chg="del">
        <pc:chgData name="Nicolas De Mahieu" userId="86ffda28-54bf-46cb-8307-ac4eaeeea850" providerId="ADAL" clId="{71CE69F0-FACF-421E-B9FB-D80EF9988155}" dt="2023-10-23T06:33:23.581" v="149" actId="47"/>
        <pc:sldMkLst>
          <pc:docMk/>
          <pc:sldMk cId="1760576581" sldId="295"/>
        </pc:sldMkLst>
      </pc:sldChg>
      <pc:sldChg chg="del">
        <pc:chgData name="Nicolas De Mahieu" userId="86ffda28-54bf-46cb-8307-ac4eaeeea850" providerId="ADAL" clId="{71CE69F0-FACF-421E-B9FB-D80EF9988155}" dt="2023-10-23T06:33:23.749" v="150" actId="47"/>
        <pc:sldMkLst>
          <pc:docMk/>
          <pc:sldMk cId="2384880485" sldId="296"/>
        </pc:sldMkLst>
      </pc:sldChg>
      <pc:sldChg chg="del">
        <pc:chgData name="Nicolas De Mahieu" userId="86ffda28-54bf-46cb-8307-ac4eaeeea850" providerId="ADAL" clId="{71CE69F0-FACF-421E-B9FB-D80EF9988155}" dt="2023-10-23T06:33:16.445" v="119" actId="47"/>
        <pc:sldMkLst>
          <pc:docMk/>
          <pc:sldMk cId="4067484245" sldId="2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24/10/2023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24/10/2023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24/10/2023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24/10/2023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24/10/2023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24/10/2023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24/10/2023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Calibri "/>
              </a:rPr>
              <a:t>Status</a:t>
            </a:r>
            <a:r>
              <a:rPr lang="fr-FR" dirty="0">
                <a:latin typeface="Calibri "/>
              </a:rPr>
              <a:t> report of TAPP to TFTA 17th session</a:t>
            </a:r>
            <a:br>
              <a:rPr lang="fr-FR" dirty="0">
                <a:latin typeface="Calibri "/>
              </a:rPr>
            </a:br>
            <a:r>
              <a:rPr lang="fr-FR" sz="4400" dirty="0">
                <a:latin typeface="Calibri "/>
              </a:rPr>
              <a:t>(26 </a:t>
            </a:r>
            <a:r>
              <a:rPr lang="fr-FR" sz="4400" dirty="0" err="1">
                <a:latin typeface="Calibri "/>
              </a:rPr>
              <a:t>October</a:t>
            </a:r>
            <a:r>
              <a:rPr lang="fr-FR" sz="4400" dirty="0">
                <a:latin typeface="Calibri "/>
              </a:rPr>
              <a:t> 2023)</a:t>
            </a:r>
            <a:endParaRPr lang="fr-FR" dirty="0">
              <a:latin typeface="Calibri 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endParaRPr lang="en-GB" sz="4800" dirty="0">
              <a:latin typeface="Calibri 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977854-C418-4DF5-BCE5-6F02F3D39C22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Calibri "/>
              </a:rPr>
              <a:t>Transmitted by the co-chairs </a:t>
            </a:r>
            <a:br>
              <a:rPr lang="en-GB" dirty="0">
                <a:solidFill>
                  <a:schemeClr val="tx1"/>
                </a:solidFill>
                <a:latin typeface="Calibri "/>
              </a:rPr>
            </a:br>
            <a:r>
              <a:rPr lang="en-GB" dirty="0">
                <a:solidFill>
                  <a:schemeClr val="tx1"/>
                </a:solidFill>
                <a:latin typeface="Calibri "/>
              </a:rPr>
              <a:t>of </a:t>
            </a:r>
            <a:r>
              <a:rPr lang="en-GB" dirty="0">
                <a:latin typeface="Calibri "/>
              </a:rPr>
              <a:t>TF </a:t>
            </a:r>
            <a:r>
              <a:rPr lang="en-GB" dirty="0">
                <a:solidFill>
                  <a:schemeClr val="tx1"/>
                </a:solidFill>
                <a:latin typeface="Calibri "/>
              </a:rPr>
              <a:t>for Tyre </a:t>
            </a:r>
            <a:r>
              <a:rPr lang="en-GB" dirty="0">
                <a:latin typeface="Calibri "/>
              </a:rPr>
              <a:t>Ab</a:t>
            </a:r>
            <a:r>
              <a:rPr lang="en-GB" dirty="0">
                <a:solidFill>
                  <a:schemeClr val="tx1"/>
                </a:solidFill>
                <a:latin typeface="Calibri "/>
              </a:rPr>
              <a:t>rasion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1E3F7-4975-4BCD-A19E-D1EE644E3526}"/>
              </a:ext>
            </a:extLst>
          </p:cNvPr>
          <p:cNvSpPr/>
          <p:nvPr/>
        </p:nvSpPr>
        <p:spPr>
          <a:xfrm>
            <a:off x="7819084" y="106829"/>
            <a:ext cx="4030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>
                <a:latin typeface="Calibri "/>
              </a:rPr>
              <a:t>TFTA 17</a:t>
            </a:r>
            <a:r>
              <a:rPr lang="en-GB" u="sng" baseline="30000" dirty="0">
                <a:latin typeface="Calibri "/>
              </a:rPr>
              <a:t>th</a:t>
            </a:r>
            <a:r>
              <a:rPr lang="en-GB" u="sng" dirty="0">
                <a:latin typeface="Calibri "/>
              </a:rPr>
              <a:t> session on 26 October 2023</a:t>
            </a:r>
            <a:r>
              <a:rPr lang="en-GB" dirty="0">
                <a:latin typeface="Calibri "/>
              </a:rPr>
              <a:t>  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Tyre abrasion post processing group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contenu 1">
            <a:extLst>
              <a:ext uri="{FF2B5EF4-FFF2-40B4-BE49-F238E27FC236}">
                <a16:creationId xmlns:a16="http://schemas.microsoft.com/office/drawing/2014/main" id="{B4086C09-BB88-8048-AB9F-1B60B21C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794" y="1982025"/>
            <a:ext cx="10515600" cy="40829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Scope and mandate</a:t>
            </a:r>
          </a:p>
          <a:p>
            <a:pPr marL="0" indent="0">
              <a:buNone/>
            </a:pPr>
            <a:r>
              <a:rPr lang="en-US" dirty="0"/>
              <a:t>•	Establish the test dispersion value for vehicle method</a:t>
            </a:r>
          </a:p>
          <a:p>
            <a:pPr marL="0" indent="0">
              <a:buNone/>
            </a:pPr>
            <a:r>
              <a:rPr lang="en-US" dirty="0"/>
              <a:t>•	Establish the test dispersion for the drum method</a:t>
            </a:r>
            <a:endParaRPr lang="fr-FR" dirty="0"/>
          </a:p>
          <a:p>
            <a:r>
              <a:rPr lang="en-US" dirty="0"/>
              <a:t>        Define the criteria and conclude on the correlation between Drum method and vehicle method</a:t>
            </a:r>
          </a:p>
          <a:p>
            <a:r>
              <a:rPr lang="en-US" dirty="0"/>
              <a:t>        To identify out of the data whether some test boundary conditions need to be reviewed</a:t>
            </a:r>
          </a:p>
          <a:p>
            <a:r>
              <a:rPr lang="en-US" u="sng" dirty="0"/>
              <a:t>Deliverables to TFTA</a:t>
            </a:r>
          </a:p>
          <a:p>
            <a:r>
              <a:rPr lang="en-US" dirty="0"/>
              <a:t> Documented synthesis of the analysis with detailed description of the analysis and the conclusion, with illustrative graphs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2E2AB4-7C77-3C2D-D64A-C1857DC50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660" y="0"/>
            <a:ext cx="10515600" cy="1325563"/>
          </a:xfrm>
        </p:spPr>
        <p:txBody>
          <a:bodyPr/>
          <a:lstStyle/>
          <a:p>
            <a:r>
              <a:rPr lang="fr-FR" dirty="0"/>
              <a:t>Open road </a:t>
            </a:r>
            <a:r>
              <a:rPr lang="fr-FR" dirty="0" err="1"/>
              <a:t>vehicle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7CC5BA-07BB-6478-E0C7-884F80B9D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A0E9B1C-2663-C971-76FB-3E9D30336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95" y="1553000"/>
            <a:ext cx="11355754" cy="5543816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1) The newly TFTA developed test (convoy with SRTT) is well designed and allows to keeps under control the impact of external parameters </a:t>
            </a:r>
          </a:p>
          <a:p>
            <a:pPr marL="550863" marR="0" lvl="1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1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Absolute abrasion rate of tyres strongly depend on specific tests conditions </a:t>
            </a:r>
            <a:r>
              <a:rPr kumimoji="1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(e.g. temperature, circuits, road abrasiveness, …): the tyre abrasion index, dimensionless, on which the threshold will be applied, remains the only relevant technical metric for regulatory and information purposes</a:t>
            </a:r>
          </a:p>
          <a:p>
            <a:pPr marL="265113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1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2) </a:t>
            </a:r>
            <a:r>
              <a:rPr kumimoji="1" lang="en-US" sz="17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The test uncertainty coming from this </a:t>
            </a:r>
            <a:r>
              <a:rPr kumimoji="1" lang="en-US" sz="17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campaign could be acceptable once it will be confronted with the range </a:t>
            </a:r>
            <a:r>
              <a:rPr kumimoji="1" lang="en-US" sz="17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(min-max or 5-95 </a:t>
            </a:r>
            <a:r>
              <a:rPr kumimoji="1" lang="en-US" sz="1700" b="1" i="0" u="non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quantils</a:t>
            </a:r>
            <a:r>
              <a:rPr kumimoji="1" lang="en-US" sz="17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) abrasion index of tested </a:t>
            </a:r>
            <a:r>
              <a:rPr kumimoji="1" lang="en-US" sz="1700" b="1" i="0" u="non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tyres</a:t>
            </a:r>
            <a:r>
              <a:rPr kumimoji="1" lang="en-US" sz="17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.</a:t>
            </a:r>
            <a:br>
              <a:rPr kumimoji="1" lang="en-US" sz="17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</a:br>
            <a:endParaRPr kumimoji="1" lang="en-GB" sz="1700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1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A quick &amp; easy small improvement point (for M+S </a:t>
            </a:r>
            <a:r>
              <a:rPr kumimoji="1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tyres</a:t>
            </a:r>
            <a:r>
              <a:rPr kumimoji="1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only): </a:t>
            </a:r>
            <a:r>
              <a:rPr kumimoji="1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SRTT winter </a:t>
            </a:r>
            <a:r>
              <a:rPr kumimoji="1" lang="en-US" sz="1600" b="1" i="0" u="non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could</a:t>
            </a:r>
            <a:r>
              <a:rPr kumimoji="1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 be the reference tyre for M+S </a:t>
            </a:r>
            <a:r>
              <a:rPr kumimoji="1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t>tyres</a:t>
            </a:r>
            <a:endParaRPr kumimoji="1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1" lang="en-US" sz="1600" b="1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Better vehicle settings specifications</a:t>
            </a:r>
            <a:endParaRPr kumimoji="1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  <a:p>
            <a:pPr marL="742950" lvl="1" indent="-28575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kumimoji="1" lang="en-US" sz="1600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a ratio like “Dispersion / range” gives an image of the method accuracy for regulatory purposes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kumimoji="1" lang="en-US" sz="1600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This ratio dispersion / range  (</a:t>
            </a:r>
            <a:r>
              <a:rPr kumimoji="1" lang="en-US" sz="1600" b="1" dirty="0" err="1">
                <a:solidFill>
                  <a:prstClr val="black"/>
                </a:solidFill>
                <a:ea typeface="ＭＳ Ｐゴシック" panose="020B0600070205080204" pitchFamily="34" charset="-128"/>
              </a:rPr>
              <a:t>discrimation</a:t>
            </a:r>
            <a:r>
              <a:rPr kumimoji="1" lang="en-US" sz="1600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 power) should be reassessed with market assessment results which will give the best evaluation of the range .</a:t>
            </a:r>
          </a:p>
          <a:p>
            <a:pPr marL="742950" lvl="1" indent="-28575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kumimoji="1" lang="en-US" sz="1600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Ratio of STD/dispersion over STD/population to be consider as a different approach for the </a:t>
            </a:r>
            <a:r>
              <a:rPr kumimoji="1" lang="en-US" sz="1600" b="1" dirty="0" err="1">
                <a:solidFill>
                  <a:prstClr val="black"/>
                </a:solidFill>
                <a:ea typeface="ＭＳ Ｐゴシック" panose="020B0600070205080204" pitchFamily="34" charset="-128"/>
              </a:rPr>
              <a:t>discrimation</a:t>
            </a:r>
            <a:r>
              <a:rPr kumimoji="1" lang="en-US" sz="1600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 power.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1" 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FF"/>
              </a:highlight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21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C876DE-8E50-C991-AE7E-BE0E78DF9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24239"/>
            <a:ext cx="11911263" cy="871735"/>
          </a:xfrm>
        </p:spPr>
        <p:txBody>
          <a:bodyPr>
            <a:normAutofit/>
          </a:bodyPr>
          <a:lstStyle/>
          <a:p>
            <a:r>
              <a:rPr lang="fr-FR" sz="3600" dirty="0"/>
              <a:t>Example of ratio dispersion / range  (</a:t>
            </a:r>
            <a:r>
              <a:rPr lang="fr-FR" sz="3600" dirty="0" err="1"/>
              <a:t>discrimation</a:t>
            </a:r>
            <a:r>
              <a:rPr lang="fr-FR" sz="3600" dirty="0"/>
              <a:t> power)  </a:t>
            </a:r>
            <a:endParaRPr lang="fr-BE" sz="36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1A59B7-CDD0-3AE0-BE11-326A4E0D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EE2943-38AF-2311-F551-109810A01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B0F911-1B38-0B67-1A80-9E4382235A43}"/>
              </a:ext>
            </a:extLst>
          </p:cNvPr>
          <p:cNvSpPr/>
          <p:nvPr/>
        </p:nvSpPr>
        <p:spPr>
          <a:xfrm>
            <a:off x="334028" y="1228399"/>
            <a:ext cx="11120363" cy="190821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It is important to compare the test dispersion with the range of measurement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Range = Max abrasion – min abrasion, among a set of tires </a:t>
            </a:r>
            <a:br>
              <a:rPr lang="en-US" dirty="0"/>
            </a:br>
            <a:endParaRPr lang="en-US" sz="2000" b="1" dirty="0"/>
          </a:p>
          <a:p>
            <a:r>
              <a:rPr lang="en-US" sz="2000" b="1" dirty="0"/>
              <a:t>E.g. The ratio “Dispersion / range” gives an image of the method discrimination 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 given precision on a big range is a better performance </a:t>
            </a:r>
            <a:br>
              <a:rPr lang="en-US" dirty="0"/>
            </a:br>
            <a:r>
              <a:rPr lang="en-US" dirty="0"/>
              <a:t>than the same precision on a small range</a:t>
            </a:r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458CA186-283A-A0BC-441E-D6B3E17D3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305" y="3010781"/>
            <a:ext cx="1524000" cy="2491740"/>
          </a:xfrm>
          <a:prstGeom prst="rect">
            <a:avLst/>
          </a:prstGeom>
        </p:spPr>
      </p:pic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F373073C-2A02-49CA-A26A-A81CADB4864D}"/>
              </a:ext>
            </a:extLst>
          </p:cNvPr>
          <p:cNvSpPr/>
          <p:nvPr/>
        </p:nvSpPr>
        <p:spPr>
          <a:xfrm>
            <a:off x="10915634" y="4177560"/>
            <a:ext cx="1107984" cy="287190"/>
          </a:xfrm>
          <a:prstGeom prst="wedgeRoundRectCallout">
            <a:avLst>
              <a:gd name="adj1" fmla="val -72119"/>
              <a:gd name="adj2" fmla="val 376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Min value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4B042FD8-7C69-9F8B-9A6B-0D9B55CB23BA}"/>
              </a:ext>
            </a:extLst>
          </p:cNvPr>
          <p:cNvSpPr/>
          <p:nvPr/>
        </p:nvSpPr>
        <p:spPr>
          <a:xfrm>
            <a:off x="10913396" y="4581473"/>
            <a:ext cx="1107984" cy="287190"/>
          </a:xfrm>
          <a:prstGeom prst="wedgeRoundRectCallout">
            <a:avLst>
              <a:gd name="adj1" fmla="val -71310"/>
              <a:gd name="adj2" fmla="val -341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Max value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C4768B8-DEC9-A207-1711-AEB1EEEA18D7}"/>
              </a:ext>
            </a:extLst>
          </p:cNvPr>
          <p:cNvSpPr/>
          <p:nvPr/>
        </p:nvSpPr>
        <p:spPr>
          <a:xfrm>
            <a:off x="9972357" y="5665449"/>
            <a:ext cx="1769345" cy="633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/>
              <a:t>Range = Max-Min </a:t>
            </a:r>
          </a:p>
          <a:p>
            <a:r>
              <a:rPr lang="fr-FR" sz="1600" dirty="0"/>
              <a:t>= 1.95-0.85 = 1.1 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4B77182-117A-5023-22CF-1EFAFBC6525F}"/>
              </a:ext>
            </a:extLst>
          </p:cNvPr>
          <p:cNvGrpSpPr/>
          <p:nvPr/>
        </p:nvGrpSpPr>
        <p:grpSpPr>
          <a:xfrm>
            <a:off x="805692" y="3579434"/>
            <a:ext cx="7761795" cy="1381446"/>
            <a:chOff x="946138" y="3653730"/>
            <a:chExt cx="7761795" cy="1381446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AF848ED6-F3E4-28DD-220F-5FF5CCFA9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6138" y="3899579"/>
              <a:ext cx="1075779" cy="654702"/>
            </a:xfrm>
            <a:prstGeom prst="rect">
              <a:avLst/>
            </a:prstGeom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4A4CAA25-8596-605B-E9B0-A0211E367F0A}"/>
                </a:ext>
              </a:extLst>
            </p:cNvPr>
            <p:cNvCxnSpPr>
              <a:cxnSpLocks/>
            </p:cNvCxnSpPr>
            <p:nvPr/>
          </p:nvCxnSpPr>
          <p:spPr>
            <a:xfrm>
              <a:off x="2428400" y="4525464"/>
              <a:ext cx="3050161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CE9AFBF-6F88-EB36-1849-BE010A225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1363" y="4633826"/>
              <a:ext cx="400847" cy="312471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013158B5-86D9-D8D1-4AF9-C630A5B61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11105" t="16981" r="11575" b="22612"/>
            <a:stretch/>
          </p:blipFill>
          <p:spPr>
            <a:xfrm>
              <a:off x="4801723" y="4556356"/>
              <a:ext cx="473586" cy="392060"/>
            </a:xfrm>
            <a:prstGeom prst="rect">
              <a:avLst/>
            </a:prstGeom>
          </p:spPr>
        </p:pic>
        <p:sp>
          <p:nvSpPr>
            <p:cNvPr id="17" name="Espace réservé du contenu 3">
              <a:extLst>
                <a:ext uri="{FF2B5EF4-FFF2-40B4-BE49-F238E27FC236}">
                  <a16:creationId xmlns:a16="http://schemas.microsoft.com/office/drawing/2014/main" id="{74A02F70-FD8B-69F0-CE1B-900D97931995}"/>
                </a:ext>
              </a:extLst>
            </p:cNvPr>
            <p:cNvSpPr txBox="1">
              <a:spLocks/>
            </p:cNvSpPr>
            <p:nvPr/>
          </p:nvSpPr>
          <p:spPr>
            <a:xfrm>
              <a:off x="5358864" y="4620746"/>
              <a:ext cx="936140" cy="335000"/>
            </a:xfrm>
            <a:prstGeom prst="rect">
              <a:avLst/>
            </a:prstGeom>
          </p:spPr>
          <p:txBody>
            <a:bodyPr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3" indent="0">
                <a:spcBef>
                  <a:spcPts val="1000"/>
                </a:spcBef>
                <a:buSzPct val="100000"/>
                <a:buFont typeface="Lucida Grande"/>
                <a:buNone/>
              </a:pPr>
              <a:r>
                <a:rPr lang="en-US" sz="1100" i="1" dirty="0"/>
                <a:t>T°</a:t>
              </a:r>
            </a:p>
          </p:txBody>
        </p:sp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3A3B98A-85A6-158A-403E-65B5CB0F7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97113" y="4604441"/>
              <a:ext cx="430735" cy="430735"/>
            </a:xfrm>
            <a:prstGeom prst="rect">
              <a:avLst/>
            </a:prstGeom>
          </p:spPr>
        </p:pic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ED2DD471-292B-4734-C5A0-99C86E421E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5800" y="4291546"/>
              <a:ext cx="46" cy="312895"/>
            </a:xfrm>
            <a:prstGeom prst="straightConnector1">
              <a:avLst/>
            </a:prstGeom>
            <a:ln w="1905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AA2DA238-A389-D0FD-03FC-A345AF90BC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61180" y="4291920"/>
              <a:ext cx="0" cy="312894"/>
            </a:xfrm>
            <a:prstGeom prst="straightConnector1">
              <a:avLst/>
            </a:prstGeom>
            <a:ln w="19050"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A1F7FF9-6389-ED23-217D-4CFF6A90CA2B}"/>
                </a:ext>
              </a:extLst>
            </p:cNvPr>
            <p:cNvSpPr/>
            <p:nvPr/>
          </p:nvSpPr>
          <p:spPr>
            <a:xfrm>
              <a:off x="3261180" y="4247993"/>
              <a:ext cx="464688" cy="16911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2FE1E65E-E55B-5A10-92A8-A72F5C9AEA19}"/>
                </a:ext>
              </a:extLst>
            </p:cNvPr>
            <p:cNvGrpSpPr/>
            <p:nvPr/>
          </p:nvGrpSpPr>
          <p:grpSpPr>
            <a:xfrm>
              <a:off x="2543859" y="3999029"/>
              <a:ext cx="2535460" cy="609117"/>
              <a:chOff x="5815747" y="4358264"/>
              <a:chExt cx="464666" cy="313268"/>
            </a:xfrm>
          </p:grpSpPr>
          <p:cxnSp>
            <p:nvCxnSpPr>
              <p:cNvPr id="31" name="Connecteur droit avec flèche 30">
                <a:extLst>
                  <a:ext uri="{FF2B5EF4-FFF2-40B4-BE49-F238E27FC236}">
                    <a16:creationId xmlns:a16="http://schemas.microsoft.com/office/drawing/2014/main" id="{508EC9B5-6468-A3A8-95B1-C5B7545258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280367" y="4358264"/>
                <a:ext cx="46" cy="312895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avec flèche 31">
                <a:extLst>
                  <a:ext uri="{FF2B5EF4-FFF2-40B4-BE49-F238E27FC236}">
                    <a16:creationId xmlns:a16="http://schemas.microsoft.com/office/drawing/2014/main" id="{BEA11064-8BB5-22D1-72C9-7A69BBF459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747" y="4358638"/>
                <a:ext cx="0" cy="312894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A36AA86-0102-53BF-BB92-7B5E39C737DD}"/>
                </a:ext>
              </a:extLst>
            </p:cNvPr>
            <p:cNvSpPr/>
            <p:nvPr/>
          </p:nvSpPr>
          <p:spPr>
            <a:xfrm>
              <a:off x="2534434" y="3973349"/>
              <a:ext cx="2534707" cy="16911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24" name="Bulle narrative : rectangle à coins arrondis 23">
              <a:extLst>
                <a:ext uri="{FF2B5EF4-FFF2-40B4-BE49-F238E27FC236}">
                  <a16:creationId xmlns:a16="http://schemas.microsoft.com/office/drawing/2014/main" id="{D1879C6F-2B4E-31A6-E5E7-DD5873BEF63C}"/>
                </a:ext>
              </a:extLst>
            </p:cNvPr>
            <p:cNvSpPr/>
            <p:nvPr/>
          </p:nvSpPr>
          <p:spPr>
            <a:xfrm>
              <a:off x="3493524" y="3653730"/>
              <a:ext cx="874429" cy="176332"/>
            </a:xfrm>
            <a:prstGeom prst="wedgeRoundRectCallout">
              <a:avLst>
                <a:gd name="adj1" fmla="val -48821"/>
                <a:gd name="adj2" fmla="val 104904"/>
                <a:gd name="adj3" fmla="val 1666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Dispersion</a:t>
              </a:r>
            </a:p>
          </p:txBody>
        </p:sp>
        <p:sp>
          <p:nvSpPr>
            <p:cNvPr id="25" name="Bulle narrative : rectangle à coins arrondis 24">
              <a:extLst>
                <a:ext uri="{FF2B5EF4-FFF2-40B4-BE49-F238E27FC236}">
                  <a16:creationId xmlns:a16="http://schemas.microsoft.com/office/drawing/2014/main" id="{2AA09077-2354-E94B-F4FC-A164D622602B}"/>
                </a:ext>
              </a:extLst>
            </p:cNvPr>
            <p:cNvSpPr/>
            <p:nvPr/>
          </p:nvSpPr>
          <p:spPr>
            <a:xfrm>
              <a:off x="5410255" y="3922830"/>
              <a:ext cx="874429" cy="236451"/>
            </a:xfrm>
            <a:prstGeom prst="wedgeRoundRectCallout">
              <a:avLst>
                <a:gd name="adj1" fmla="val -84404"/>
                <a:gd name="adj2" fmla="val 7148"/>
                <a:gd name="adj3" fmla="val 1666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Big range</a:t>
              </a:r>
            </a:p>
          </p:txBody>
        </p:sp>
        <p:sp>
          <p:nvSpPr>
            <p:cNvPr id="26" name="Bulle narrative : rectangle à coins arrondis 25">
              <a:extLst>
                <a:ext uri="{FF2B5EF4-FFF2-40B4-BE49-F238E27FC236}">
                  <a16:creationId xmlns:a16="http://schemas.microsoft.com/office/drawing/2014/main" id="{4F4E536F-C814-5B45-8C11-D2D8D4ED5CC7}"/>
                </a:ext>
              </a:extLst>
            </p:cNvPr>
            <p:cNvSpPr/>
            <p:nvPr/>
          </p:nvSpPr>
          <p:spPr>
            <a:xfrm>
              <a:off x="3973332" y="4247993"/>
              <a:ext cx="1009317" cy="214085"/>
            </a:xfrm>
            <a:prstGeom prst="wedgeRoundRectCallout">
              <a:avLst>
                <a:gd name="adj1" fmla="val -67367"/>
                <a:gd name="adj2" fmla="val 3901"/>
                <a:gd name="adj3" fmla="val 16667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Small  range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A61AAF-AE8A-9F2A-8BF1-7AB02E686B0D}"/>
                </a:ext>
              </a:extLst>
            </p:cNvPr>
            <p:cNvSpPr/>
            <p:nvPr/>
          </p:nvSpPr>
          <p:spPr>
            <a:xfrm>
              <a:off x="3385459" y="3973349"/>
              <a:ext cx="116172" cy="16911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20CCECF-AB2F-1E82-8228-FAD76FC39A08}"/>
                </a:ext>
              </a:extLst>
            </p:cNvPr>
            <p:cNvSpPr/>
            <p:nvPr/>
          </p:nvSpPr>
          <p:spPr>
            <a:xfrm>
              <a:off x="3385459" y="4247993"/>
              <a:ext cx="116172" cy="16911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29" name="ZoneTexte 67">
              <a:extLst>
                <a:ext uri="{FF2B5EF4-FFF2-40B4-BE49-F238E27FC236}">
                  <a16:creationId xmlns:a16="http://schemas.microsoft.com/office/drawing/2014/main" id="{7C06F0B7-60FB-F869-69A0-C3249B716F8D}"/>
                </a:ext>
              </a:extLst>
            </p:cNvPr>
            <p:cNvSpPr txBox="1"/>
            <p:nvPr/>
          </p:nvSpPr>
          <p:spPr>
            <a:xfrm>
              <a:off x="6335424" y="3870763"/>
              <a:ext cx="23725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16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fr-FR" sz="1600" dirty="0">
                  <a:solidFill>
                    <a:schemeClr val="accent2">
                      <a:lumMod val="75000"/>
                    </a:schemeClr>
                  </a:solidFill>
                </a:rPr>
                <a:t>/range = 1°C/100°C = 1%</a:t>
              </a:r>
            </a:p>
          </p:txBody>
        </p:sp>
        <p:sp>
          <p:nvSpPr>
            <p:cNvPr id="30" name="ZoneTexte 68">
              <a:extLst>
                <a:ext uri="{FF2B5EF4-FFF2-40B4-BE49-F238E27FC236}">
                  <a16:creationId xmlns:a16="http://schemas.microsoft.com/office/drawing/2014/main" id="{6BE2EE2C-0C2D-C521-5D16-19E316728F85}"/>
                </a:ext>
              </a:extLst>
            </p:cNvPr>
            <p:cNvSpPr txBox="1"/>
            <p:nvPr/>
          </p:nvSpPr>
          <p:spPr>
            <a:xfrm>
              <a:off x="6335424" y="4163271"/>
              <a:ext cx="2233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16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fr-FR" sz="1600" dirty="0">
                  <a:solidFill>
                    <a:schemeClr val="accent1"/>
                  </a:solidFill>
                </a:rPr>
                <a:t>/range = 1°C/5°C = 20%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A843646D-1E85-8AC9-091C-205D0A2B2231}"/>
              </a:ext>
            </a:extLst>
          </p:cNvPr>
          <p:cNvSpPr/>
          <p:nvPr/>
        </p:nvSpPr>
        <p:spPr>
          <a:xfrm>
            <a:off x="304755" y="5240956"/>
            <a:ext cx="9901647" cy="11695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Today, the range could be calculated with only 11 tires of the validation 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Same tires for the 2 methods, but maybe not the same range on the 2 methods</a:t>
            </a:r>
          </a:p>
          <a:p>
            <a:r>
              <a:rPr lang="en-US" b="1" dirty="0"/>
              <a:t>The real range of abrasion method will be known after market assessment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 bigger range is expected, as much more tires will be measured.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462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C876DE-8E50-C991-AE7E-BE0E78DF9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Example of ratio dispersion / range  (</a:t>
            </a:r>
            <a:r>
              <a:rPr lang="fr-FR" dirty="0" err="1"/>
              <a:t>discrimation</a:t>
            </a:r>
            <a:r>
              <a:rPr lang="fr-FR" dirty="0"/>
              <a:t> power)  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29DEA9-725A-9375-1589-C7DFE1C3E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The dispersion/range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reduce</a:t>
            </a:r>
            <a:r>
              <a:rPr lang="fr-FR" dirty="0"/>
              <a:t> the </a:t>
            </a:r>
            <a:r>
              <a:rPr lang="fr-FR" dirty="0" err="1"/>
              <a:t>disturbation</a:t>
            </a:r>
            <a:r>
              <a:rPr lang="fr-FR" dirty="0"/>
              <a:t> </a:t>
            </a:r>
            <a:r>
              <a:rPr lang="fr-FR" dirty="0" err="1"/>
              <a:t>factors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1A59B7-CDD0-3AE0-BE11-326A4E0D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EE2943-38AF-2311-F551-109810A01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264455-13AF-8EB9-9F02-3F0FD3BD883E}"/>
              </a:ext>
            </a:extLst>
          </p:cNvPr>
          <p:cNvSpPr/>
          <p:nvPr/>
        </p:nvSpPr>
        <p:spPr>
          <a:xfrm>
            <a:off x="838200" y="2493893"/>
            <a:ext cx="11233669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Synthesis of the test dispersion coming from this vehicle campaign (2 test courses, SRTT always on the same vehicle):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9" name="table">
            <a:extLst>
              <a:ext uri="{FF2B5EF4-FFF2-40B4-BE49-F238E27FC236}">
                <a16:creationId xmlns:a16="http://schemas.microsoft.com/office/drawing/2014/main" id="{D5F3EE43-F91D-A197-59EF-A080F8A68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070" y="3414076"/>
            <a:ext cx="7572173" cy="2529840"/>
          </a:xfrm>
          <a:prstGeom prst="rect">
            <a:avLst/>
          </a:prstGeom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id="{12A8097E-7668-28AB-D781-2D95276F518B}"/>
              </a:ext>
            </a:extLst>
          </p:cNvPr>
          <p:cNvSpPr txBox="1"/>
          <p:nvPr/>
        </p:nvSpPr>
        <p:spPr>
          <a:xfrm>
            <a:off x="1137234" y="5928610"/>
            <a:ext cx="6206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(*) Assumptions: Abrasion Ref 3PMSF = f(T°) from Circuit 1 data</a:t>
            </a:r>
          </a:p>
          <a:p>
            <a:r>
              <a:rPr lang="en-US" sz="1400" dirty="0"/>
              <a:t>curve for Circuit 2, assuming same slope as Circuit 1</a:t>
            </a:r>
          </a:p>
        </p:txBody>
      </p:sp>
    </p:spTree>
    <p:extLst>
      <p:ext uri="{BB962C8B-B14F-4D97-AF65-F5344CB8AC3E}">
        <p14:creationId xmlns:p14="http://schemas.microsoft.com/office/powerpoint/2010/main" val="2280628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2E2AB4-7C77-3C2D-D64A-C1857DC50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Indoor </a:t>
            </a:r>
            <a:r>
              <a:rPr lang="fr-FR" dirty="0" err="1"/>
              <a:t>drum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D8A9C5-F985-1212-08A6-8B6D71BBB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Indoor </a:t>
            </a:r>
            <a:r>
              <a:rPr lang="fr-FR" dirty="0" err="1"/>
              <a:t>drum</a:t>
            </a:r>
            <a:r>
              <a:rPr lang="fr-FR" dirty="0"/>
              <a:t> test </a:t>
            </a:r>
            <a:r>
              <a:rPr lang="fr-FR" dirty="0" err="1"/>
              <a:t>method</a:t>
            </a:r>
            <a:r>
              <a:rPr lang="fr-FR" dirty="0"/>
              <a:t> test </a:t>
            </a:r>
            <a:r>
              <a:rPr lang="fr-FR" dirty="0" err="1"/>
              <a:t>results</a:t>
            </a:r>
            <a:r>
              <a:rPr lang="fr-FR" dirty="0"/>
              <a:t> shows </a:t>
            </a:r>
            <a:r>
              <a:rPr lang="fr-FR" dirty="0" err="1"/>
              <a:t>sufficient</a:t>
            </a:r>
            <a:r>
              <a:rPr lang="fr-FR" dirty="0"/>
              <a:t> test </a:t>
            </a:r>
            <a:r>
              <a:rPr lang="fr-FR" dirty="0" err="1"/>
              <a:t>accuracy</a:t>
            </a:r>
            <a:r>
              <a:rPr lang="fr-FR" dirty="0"/>
              <a:t> (</a:t>
            </a:r>
            <a:r>
              <a:rPr lang="fr-FR" dirty="0" err="1"/>
              <a:t>sufficiently</a:t>
            </a:r>
            <a:r>
              <a:rPr lang="fr-FR" dirty="0"/>
              <a:t>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variability</a:t>
            </a:r>
            <a:r>
              <a:rPr lang="fr-FR" dirty="0"/>
              <a:t>)</a:t>
            </a:r>
          </a:p>
          <a:p>
            <a:r>
              <a:rPr lang="fr-BE" dirty="0"/>
              <a:t>Indoor </a:t>
            </a:r>
            <a:r>
              <a:rPr lang="fr-BE" dirty="0" err="1"/>
              <a:t>drum</a:t>
            </a:r>
            <a:r>
              <a:rPr lang="fr-BE" dirty="0"/>
              <a:t> test </a:t>
            </a:r>
            <a:r>
              <a:rPr lang="fr-BE" dirty="0" err="1"/>
              <a:t>method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verified</a:t>
            </a:r>
            <a:r>
              <a:rPr lang="fr-BE" dirty="0"/>
              <a:t> </a:t>
            </a:r>
            <a:r>
              <a:rPr lang="fr-BE" dirty="0" err="1"/>
              <a:t>based</a:t>
            </a:r>
            <a:r>
              <a:rPr lang="fr-BE" dirty="0"/>
              <a:t> on </a:t>
            </a:r>
            <a:r>
              <a:rPr lang="fr-BE" dirty="0" err="1"/>
              <a:t>drum</a:t>
            </a:r>
            <a:r>
              <a:rPr lang="fr-BE" dirty="0"/>
              <a:t> test </a:t>
            </a:r>
            <a:r>
              <a:rPr lang="fr-BE" dirty="0" err="1"/>
              <a:t>campaign</a:t>
            </a:r>
            <a:r>
              <a:rPr lang="fr-BE" dirty="0"/>
              <a:t> </a:t>
            </a:r>
            <a:r>
              <a:rPr lang="fr-BE" dirty="0" err="1"/>
              <a:t>results</a:t>
            </a:r>
            <a:r>
              <a:rPr lang="fr-BE" dirty="0"/>
              <a:t>.</a:t>
            </a:r>
          </a:p>
          <a:p>
            <a:r>
              <a:rPr lang="fr-BE" dirty="0"/>
              <a:t>SRTT17 abrasion range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determined</a:t>
            </a:r>
            <a:r>
              <a:rPr lang="fr-BE" dirty="0"/>
              <a:t> for test </a:t>
            </a:r>
            <a:r>
              <a:rPr lang="fr-BE" dirty="0" err="1"/>
              <a:t>results</a:t>
            </a:r>
            <a:r>
              <a:rPr lang="fr-BE" dirty="0"/>
              <a:t>. </a:t>
            </a:r>
          </a:p>
          <a:p>
            <a:pPr marL="0" indent="0">
              <a:buNone/>
            </a:pPr>
            <a:r>
              <a:rPr lang="fr-BE" u="sng" dirty="0" err="1"/>
              <a:t>Still</a:t>
            </a:r>
            <a:r>
              <a:rPr lang="fr-BE" u="sng" dirty="0"/>
              <a:t> </a:t>
            </a:r>
            <a:r>
              <a:rPr lang="fr-BE" u="sng" dirty="0" err="1"/>
              <a:t>under</a:t>
            </a:r>
            <a:r>
              <a:rPr lang="fr-BE" u="sng" dirty="0"/>
              <a:t> discussion</a:t>
            </a:r>
          </a:p>
          <a:p>
            <a:r>
              <a:rPr lang="fr-BE" dirty="0"/>
              <a:t>The abrasion rate of SRTT 17 normal range </a:t>
            </a:r>
            <a:r>
              <a:rPr lang="fr-BE" dirty="0" err="1"/>
              <a:t>from</a:t>
            </a:r>
            <a:r>
              <a:rPr lang="fr-BE" dirty="0"/>
              <a:t> 50 to 190 mg/km/ton and for SRTT 3PMSF range </a:t>
            </a:r>
            <a:r>
              <a:rPr lang="fr-BE" dirty="0" err="1"/>
              <a:t>from</a:t>
            </a:r>
            <a:r>
              <a:rPr lang="fr-BE" dirty="0"/>
              <a:t> 35 to 165 mg/km/ton. (</a:t>
            </a:r>
            <a:r>
              <a:rPr lang="fr-BE" dirty="0" err="1"/>
              <a:t>allowable</a:t>
            </a:r>
            <a:r>
              <a:rPr lang="fr-BE" dirty="0"/>
              <a:t> range in the </a:t>
            </a:r>
            <a:r>
              <a:rPr lang="fr-BE" dirty="0" err="1"/>
              <a:t>regulation</a:t>
            </a:r>
            <a:r>
              <a:rPr lang="fr-BE" dirty="0"/>
              <a:t>)</a:t>
            </a:r>
          </a:p>
          <a:p>
            <a:endParaRPr lang="fr-BE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36B914B-B68F-0836-F4DF-11B0D9F6E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7CC5BA-07BB-6478-E0C7-884F80B9D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311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DAA68B-53F2-75D9-3F17-609252EAD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Correlation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2 </a:t>
            </a:r>
            <a:r>
              <a:rPr lang="fr-FR" dirty="0" err="1"/>
              <a:t>methods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2BEA0C-B88D-FD8A-D20B-BAD377A19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Correlation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have been </a:t>
            </a:r>
            <a:r>
              <a:rPr lang="fr-FR" dirty="0" err="1"/>
              <a:t>performed</a:t>
            </a:r>
            <a:r>
              <a:rPr lang="fr-FR" dirty="0"/>
              <a:t>, but the final </a:t>
            </a:r>
            <a:r>
              <a:rPr lang="fr-FR" dirty="0" err="1"/>
              <a:t>drum</a:t>
            </a:r>
            <a:r>
              <a:rPr lang="fr-FR" dirty="0"/>
              <a:t> data 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received</a:t>
            </a:r>
            <a:r>
              <a:rPr lang="fr-FR" dirty="0"/>
              <a:t>. Data </a:t>
            </a:r>
            <a:r>
              <a:rPr lang="fr-FR" dirty="0" err="1"/>
              <a:t>analysis</a:t>
            </a:r>
            <a:r>
              <a:rPr lang="fr-FR" dirty="0"/>
              <a:t> on </a:t>
            </a:r>
            <a:r>
              <a:rPr lang="fr-FR" dirty="0" err="1"/>
              <a:t>current</a:t>
            </a:r>
            <a:r>
              <a:rPr lang="fr-FR" dirty="0"/>
              <a:t> data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ongoing</a:t>
            </a:r>
            <a:r>
              <a:rPr lang="fr-FR" dirty="0"/>
              <a:t>;</a:t>
            </a:r>
          </a:p>
          <a:p>
            <a:r>
              <a:rPr lang="fr-FR" dirty="0"/>
              <a:t>Test </a:t>
            </a:r>
            <a:r>
              <a:rPr lang="fr-FR" dirty="0" err="1"/>
              <a:t>methods</a:t>
            </a:r>
            <a:r>
              <a:rPr lang="fr-FR" dirty="0"/>
              <a:t> </a:t>
            </a:r>
            <a:r>
              <a:rPr lang="fr-FR" dirty="0" err="1"/>
              <a:t>correlation</a:t>
            </a:r>
            <a:r>
              <a:rPr lang="fr-FR" dirty="0"/>
              <a:t> </a:t>
            </a:r>
            <a:r>
              <a:rPr lang="fr-FR" dirty="0" err="1"/>
              <a:t>criteria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TAPP </a:t>
            </a:r>
            <a:r>
              <a:rPr lang="fr-FR" dirty="0" err="1"/>
              <a:t>assessment</a:t>
            </a:r>
            <a:r>
              <a:rPr lang="fr-FR" dirty="0"/>
              <a:t>. 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706D87-0AB9-DF5F-7101-CF0D08620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371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F66395-DADE-98D0-3B4A-FA71D148D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Next </a:t>
            </a:r>
            <a:r>
              <a:rPr lang="fr-FR" dirty="0" err="1"/>
              <a:t>steps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E6860D-6D0C-EA1B-56DF-EC1DB65E8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TAPP to </a:t>
            </a:r>
            <a:r>
              <a:rPr lang="fr-FR" dirty="0" err="1"/>
              <a:t>provide</a:t>
            </a:r>
            <a:r>
              <a:rPr lang="fr-FR" dirty="0"/>
              <a:t> </a:t>
            </a:r>
            <a:r>
              <a:rPr lang="fr-FR" dirty="0" err="1"/>
              <a:t>preliminary</a:t>
            </a:r>
            <a:r>
              <a:rPr lang="fr-FR" dirty="0"/>
              <a:t> conclusions by 13 </a:t>
            </a:r>
            <a:r>
              <a:rPr lang="fr-FR" dirty="0" err="1"/>
              <a:t>November</a:t>
            </a:r>
            <a:r>
              <a:rPr lang="fr-FR" dirty="0"/>
              <a:t>,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confirmed</a:t>
            </a:r>
            <a:r>
              <a:rPr lang="fr-FR" dirty="0"/>
              <a:t> by Informal Document in </a:t>
            </a:r>
            <a:r>
              <a:rPr lang="fr-FR" dirty="0" err="1"/>
              <a:t>February</a:t>
            </a:r>
            <a:r>
              <a:rPr lang="fr-FR" dirty="0"/>
              <a:t> 2024.</a:t>
            </a:r>
          </a:p>
          <a:p>
            <a:r>
              <a:rPr lang="fr-FR" dirty="0"/>
              <a:t>TAPP 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further</a:t>
            </a:r>
            <a:r>
              <a:rPr lang="fr-FR" dirty="0"/>
              <a:t> </a:t>
            </a:r>
            <a:r>
              <a:rPr lang="fr-FR" dirty="0" err="1"/>
              <a:t>assess</a:t>
            </a:r>
            <a:r>
              <a:rPr lang="fr-FR" dirty="0"/>
              <a:t> the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vehicle</a:t>
            </a:r>
            <a:r>
              <a:rPr lang="fr-FR" dirty="0"/>
              <a:t> and </a:t>
            </a:r>
            <a:r>
              <a:rPr lang="fr-FR" dirty="0" err="1"/>
              <a:t>drum</a:t>
            </a:r>
            <a:r>
              <a:rPr lang="fr-FR" dirty="0"/>
              <a:t> data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alignment</a:t>
            </a:r>
            <a:r>
              <a:rPr lang="fr-FR" dirty="0"/>
              <a:t> test </a:t>
            </a:r>
            <a:r>
              <a:rPr lang="fr-FR" dirty="0" err="1"/>
              <a:t>campaign</a:t>
            </a:r>
            <a:r>
              <a:rPr lang="fr-FR" dirty="0"/>
              <a:t> (</a:t>
            </a:r>
            <a:r>
              <a:rPr lang="fr-FR" dirty="0" err="1"/>
              <a:t>available</a:t>
            </a:r>
            <a:r>
              <a:rPr lang="fr-FR" dirty="0"/>
              <a:t> in </a:t>
            </a:r>
            <a:r>
              <a:rPr lang="fr-FR" dirty="0" err="1"/>
              <a:t>November-December</a:t>
            </a:r>
            <a:r>
              <a:rPr lang="fr-FR"/>
              <a:t>?)</a:t>
            </a:r>
            <a:endParaRPr lang="fr-FR" dirty="0"/>
          </a:p>
          <a:p>
            <a:r>
              <a:rPr lang="fr-FR" dirty="0"/>
              <a:t>TAPP </a:t>
            </a:r>
            <a:r>
              <a:rPr lang="fr-FR" dirty="0" err="1"/>
              <a:t>identified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technical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confirmed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specific</a:t>
            </a:r>
            <a:r>
              <a:rPr lang="fr-FR" dirty="0"/>
              <a:t> tests </a:t>
            </a:r>
            <a:r>
              <a:rPr lang="fr-FR" dirty="0" err="1"/>
              <a:t>done</a:t>
            </a:r>
            <a:r>
              <a:rPr lang="fr-FR" dirty="0"/>
              <a:t> in </a:t>
            </a:r>
            <a:r>
              <a:rPr lang="fr-FR" dirty="0" err="1"/>
              <a:t>conjunction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Market</a:t>
            </a:r>
            <a:r>
              <a:rPr lang="fr-FR" dirty="0"/>
              <a:t> </a:t>
            </a:r>
            <a:r>
              <a:rPr lang="fr-FR" dirty="0" err="1"/>
              <a:t>Assessment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/>
              <a:t>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B816F1C-5489-943D-5CD2-D48DA7F7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24C62F-F0FA-5B6E-420A-86CAE79B5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647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5AA1EA-0D97-C844-6A0F-A8F8FACFD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/>
          </a:p>
          <a:p>
            <a:pPr marL="0" indent="0" algn="ctr">
              <a:buNone/>
            </a:pPr>
            <a:r>
              <a:rPr lang="fr-FR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endParaRPr lang="fr-B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D17038-3EF0-850C-2A0D-02A9C5F37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CAE545-7D4A-2E38-774F-928FE186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2530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4D82DB-712E-4102-95B7-47F6218D3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3634</TotalTime>
  <Words>781</Words>
  <Application>Microsoft Office PowerPoint</Application>
  <PresentationFormat>Grand écran</PresentationFormat>
  <Paragraphs>76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</vt:lpstr>
      <vt:lpstr>Calibri Light</vt:lpstr>
      <vt:lpstr>Lucida Grande</vt:lpstr>
      <vt:lpstr>Times New Roman</vt:lpstr>
      <vt:lpstr>Wingdings</vt:lpstr>
      <vt:lpstr>Thème Office</vt:lpstr>
      <vt:lpstr>Status report of TAPP to TFTA 17th session (26 October 2023)</vt:lpstr>
      <vt:lpstr>Tyre abrasion post processing group</vt:lpstr>
      <vt:lpstr>Open road vehicle method</vt:lpstr>
      <vt:lpstr>Example of ratio dispersion / range  (discrimation power)  </vt:lpstr>
      <vt:lpstr>Example of ratio dispersion / range  (discrimation power)  </vt:lpstr>
      <vt:lpstr>Indoor drum method</vt:lpstr>
      <vt:lpstr>Correlation between 2 methods</vt:lpstr>
      <vt:lpstr>Next steps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Nicolas De Mahieu</cp:lastModifiedBy>
  <cp:revision>11</cp:revision>
  <dcterms:created xsi:type="dcterms:W3CDTF">2022-05-20T09:13:50Z</dcterms:created>
  <dcterms:modified xsi:type="dcterms:W3CDTF">2023-10-24T09:53:54Z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2023-10-23T14:38:38Z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4b42a461-ef95-4188-aeeb-ab28f9d8450d</vt:lpwstr>
  </property>
  <property fmtid="{D5CDD505-2E9C-101B-9397-08002B2CF9AE}" pid="8" name="MSIP_Label_09e9a456-2778-4ca9-be06-1190b1e1118a_ContentBits">
    <vt:lpwstr>0</vt:lpwstr>
  </property>
</Properties>
</file>