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0" r:id="rId5"/>
    <p:sldId id="27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2" autoAdjust="0"/>
    <p:restoredTop sz="94660"/>
  </p:normalViewPr>
  <p:slideViewPr>
    <p:cSldViewPr snapToGrid="0">
      <p:cViewPr varScale="1">
        <p:scale>
          <a:sx n="96" d="100"/>
          <a:sy n="96" d="100"/>
        </p:scale>
        <p:origin x="5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39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02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894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623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06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796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2570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621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2799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5458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732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37FF9-01EF-4BF2-B908-982E540A7613}" type="datetimeFigureOut">
              <a:rPr lang="en-IE" smtClean="0"/>
              <a:t>26/10/2023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97DAE-FEC8-49AE-A631-26B06B36A6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054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report </a:t>
            </a:r>
            <a:r>
              <a:rPr lang="en-US" dirty="0"/>
              <a:t>of </a:t>
            </a:r>
            <a:r>
              <a:rPr lang="en-US" dirty="0" smtClean="0"/>
              <a:t>TADG-ORV to TFTA 17</a:t>
            </a:r>
            <a:r>
              <a:rPr lang="en-US" baseline="30000" dirty="0" smtClean="0"/>
              <a:t>th</a:t>
            </a:r>
            <a:r>
              <a:rPr lang="en-US" dirty="0" smtClean="0"/>
              <a:t> session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(26 Oct 2023)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98474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Latest official document was presented at:</a:t>
            </a:r>
          </a:p>
          <a:p>
            <a:pPr lvl="1"/>
            <a:r>
              <a:rPr lang="en-US" dirty="0" smtClean="0"/>
              <a:t>28 Apr 2023: TA-12-02 </a:t>
            </a:r>
            <a:r>
              <a:rPr lang="en-US" dirty="0"/>
              <a:t>TADG-ORV-08-Tyre_Abrasion_Rate_Measurement method for GRBP TFTA draft until Chapter </a:t>
            </a:r>
            <a:r>
              <a:rPr lang="en-US" dirty="0" smtClean="0"/>
              <a:t>10</a:t>
            </a:r>
            <a:endParaRPr lang="en-US" dirty="0"/>
          </a:p>
          <a:p>
            <a:pPr lvl="1"/>
            <a:r>
              <a:rPr lang="en-US" dirty="0"/>
              <a:t>05 June 2023: TA-14-05 TADG-ORV-21-Tyre_Abrasion_Rate_Measurement method for GRBP TFTA DRAFTING after meeting 20230530.docx</a:t>
            </a:r>
          </a:p>
          <a:p>
            <a:pPr lvl="1"/>
            <a:r>
              <a:rPr lang="en-US" dirty="0"/>
              <a:t>20 July 203: TA-15-06v1 Overview convoy methods_03b.pptx (presentation)</a:t>
            </a:r>
          </a:p>
          <a:p>
            <a:pPr lvl="1"/>
            <a:r>
              <a:rPr lang="en-US" dirty="0" smtClean="0"/>
              <a:t>02 Aug 2023: GRBP-78-17e_Onroad method</a:t>
            </a:r>
          </a:p>
          <a:p>
            <a:pPr lvl="1"/>
            <a:r>
              <a:rPr lang="en-US" dirty="0" smtClean="0"/>
              <a:t>31 Aug 2023: GRBP-78-26e_TF TA s</a:t>
            </a:r>
            <a:r>
              <a:rPr lang="en-IE" dirty="0" err="1" smtClean="0"/>
              <a:t>tatus</a:t>
            </a:r>
            <a:r>
              <a:rPr lang="en-IE" dirty="0" smtClean="0"/>
              <a:t> </a:t>
            </a:r>
            <a:r>
              <a:rPr lang="en-IE" dirty="0"/>
              <a:t>report to 78th GRBP</a:t>
            </a:r>
            <a:br>
              <a:rPr lang="en-IE" dirty="0"/>
            </a:br>
            <a:endParaRPr lang="en-IE" dirty="0" smtClean="0"/>
          </a:p>
          <a:p>
            <a:pPr lvl="1"/>
            <a:r>
              <a:rPr lang="en-US" dirty="0" smtClean="0"/>
              <a:t>The group was tasked to deliver the protocol as an Annex to UNR 117</a:t>
            </a:r>
          </a:p>
          <a:p>
            <a:endParaRPr 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9309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113008" cy="45990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Formatting / Editorial / Black and white figures</a:t>
            </a:r>
          </a:p>
          <a:p>
            <a:r>
              <a:rPr lang="en-US" dirty="0" smtClean="0"/>
              <a:t>Reference </a:t>
            </a:r>
            <a:r>
              <a:rPr lang="en-US" dirty="0" err="1" smtClean="0"/>
              <a:t>tyres</a:t>
            </a:r>
            <a:r>
              <a:rPr lang="en-US" dirty="0" smtClean="0"/>
              <a:t> names</a:t>
            </a:r>
          </a:p>
          <a:p>
            <a:r>
              <a:rPr lang="en-US" dirty="0" smtClean="0"/>
              <a:t>Candidate vehicle term was introduced</a:t>
            </a:r>
          </a:p>
          <a:p>
            <a:r>
              <a:rPr lang="en-US" dirty="0" smtClean="0"/>
              <a:t>Circuit abrasion rate slope determination with one vehicle instead of two</a:t>
            </a:r>
          </a:p>
          <a:p>
            <a:r>
              <a:rPr lang="en-US" dirty="0"/>
              <a:t>Total length 8000 +/-300 </a:t>
            </a:r>
            <a:r>
              <a:rPr lang="en-US" dirty="0" smtClean="0"/>
              <a:t>km (instead of -300 km to +1200 km) </a:t>
            </a:r>
          </a:p>
          <a:p>
            <a:r>
              <a:rPr lang="en-US" dirty="0" smtClean="0"/>
              <a:t>F2 </a:t>
            </a:r>
            <a:r>
              <a:rPr lang="en-US" dirty="0"/>
              <a:t>requirement </a:t>
            </a:r>
            <a:r>
              <a:rPr lang="en-US" dirty="0">
                <a:sym typeface="Wingdings" panose="05000000000000000000" pitchFamily="2" charset="2"/>
              </a:rPr>
              <a:t> but flexibility in case it cannot be accessed / not </a:t>
            </a:r>
            <a:r>
              <a:rPr lang="en-US" dirty="0" smtClean="0">
                <a:sym typeface="Wingdings" panose="05000000000000000000" pitchFamily="2" charset="2"/>
              </a:rPr>
              <a:t>available</a:t>
            </a:r>
          </a:p>
          <a:p>
            <a:pPr marL="0" indent="0">
              <a:buNone/>
            </a:pPr>
            <a:r>
              <a:rPr lang="en-US" dirty="0" smtClean="0"/>
              <a:t>Can </a:t>
            </a:r>
            <a:r>
              <a:rPr lang="en-US" dirty="0"/>
              <a:t>remain as they are</a:t>
            </a:r>
          </a:p>
          <a:p>
            <a:r>
              <a:rPr lang="en-US" dirty="0"/>
              <a:t>Mass scale accuracy 2 g</a:t>
            </a:r>
          </a:p>
          <a:p>
            <a:r>
              <a:rPr lang="en-US" dirty="0"/>
              <a:t>Checks every 2000 km: optional for candidate tyre (however useful</a:t>
            </a:r>
            <a:r>
              <a:rPr lang="en-US" dirty="0" smtClean="0"/>
              <a:t>)</a:t>
            </a:r>
          </a:p>
          <a:p>
            <a:r>
              <a:rPr lang="en-US" dirty="0"/>
              <a:t>Average temperature </a:t>
            </a:r>
            <a:r>
              <a:rPr lang="en-US" dirty="0" smtClean="0"/>
              <a:t>assessment (5 points or all data after 10 min) (text improvement)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28724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points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136464" cy="48932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Total </a:t>
            </a:r>
            <a:r>
              <a:rPr lang="en-US" dirty="0"/>
              <a:t>length 8000 km or 6000 </a:t>
            </a:r>
            <a:r>
              <a:rPr lang="en-US" dirty="0" smtClean="0"/>
              <a:t>km</a:t>
            </a:r>
            <a:br>
              <a:rPr lang="en-US" dirty="0" smtClean="0"/>
            </a:br>
            <a:r>
              <a:rPr lang="en-US" dirty="0" smtClean="0"/>
              <a:t>	Proposal: during market assessment check at least at 6000, 8000 km</a:t>
            </a:r>
          </a:p>
          <a:p>
            <a:r>
              <a:rPr lang="en-US" dirty="0">
                <a:sym typeface="Wingdings" panose="05000000000000000000" pitchFamily="2" charset="2"/>
              </a:rPr>
              <a:t>Ref tyre for M+S </a:t>
            </a:r>
            <a:r>
              <a:rPr lang="en-US" dirty="0" err="1">
                <a:sym typeface="Wingdings" panose="05000000000000000000" pitchFamily="2" charset="2"/>
              </a:rPr>
              <a:t>tyres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/>
              <a:t>No input on changing some parameters such as temperature range, accelerations, characteristics of ref. vehicles. No change in the protocol until further notice from post-processing group</a:t>
            </a:r>
            <a:endParaRPr lang="en-US" dirty="0"/>
          </a:p>
          <a:p>
            <a:r>
              <a:rPr lang="en-US" dirty="0"/>
              <a:t>Vehicle alignment and tuning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Ref</a:t>
            </a:r>
            <a:r>
              <a:rPr lang="en-US" dirty="0">
                <a:sym typeface="Wingdings" panose="05000000000000000000" pitchFamily="2" charset="2"/>
              </a:rPr>
              <a:t>. </a:t>
            </a:r>
            <a:r>
              <a:rPr lang="en-US" dirty="0" err="1" smtClean="0">
                <a:sym typeface="Wingdings" panose="05000000000000000000" pitchFamily="2" charset="2"/>
              </a:rPr>
              <a:t>tyres</a:t>
            </a:r>
            <a:r>
              <a:rPr lang="en-US" dirty="0" smtClean="0">
                <a:sym typeface="Wingdings" panose="05000000000000000000" pitchFamily="2" charset="2"/>
              </a:rPr>
              <a:t> abrasion </a:t>
            </a:r>
            <a:r>
              <a:rPr lang="en-US" dirty="0">
                <a:sym typeface="Wingdings" panose="05000000000000000000" pitchFamily="2" charset="2"/>
              </a:rPr>
              <a:t>rates</a:t>
            </a:r>
          </a:p>
          <a:p>
            <a:r>
              <a:rPr lang="en-US" dirty="0" smtClean="0"/>
              <a:t>Driving </a:t>
            </a:r>
            <a:r>
              <a:rPr lang="en-US" dirty="0"/>
              <a:t>styles description</a:t>
            </a:r>
          </a:p>
          <a:p>
            <a:r>
              <a:rPr lang="en-US" dirty="0" smtClean="0"/>
              <a:t>Collection of data supporting decisions</a:t>
            </a:r>
          </a:p>
          <a:p>
            <a:r>
              <a:rPr lang="en-US" dirty="0" smtClean="0"/>
              <a:t>Tread depth procedure (at least the measurement part)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8040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meeting: 7</a:t>
            </a:r>
            <a:r>
              <a:rPr lang="en-US" baseline="30000" dirty="0" smtClean="0"/>
              <a:t>th</a:t>
            </a:r>
            <a:r>
              <a:rPr lang="en-US" dirty="0" smtClean="0"/>
              <a:t> of Nov</a:t>
            </a:r>
          </a:p>
          <a:p>
            <a:r>
              <a:rPr lang="en-US" dirty="0" smtClean="0"/>
              <a:t>Text will be available: On the 10</a:t>
            </a:r>
            <a:r>
              <a:rPr lang="en-US" baseline="30000" dirty="0" smtClean="0"/>
              <a:t>th</a:t>
            </a:r>
            <a:r>
              <a:rPr lang="en-US" dirty="0" smtClean="0"/>
              <a:t> of Nov</a:t>
            </a:r>
          </a:p>
          <a:p>
            <a:r>
              <a:rPr lang="en-US" dirty="0" smtClean="0"/>
              <a:t>After mid of Nov: Few meetings to further </a:t>
            </a:r>
            <a:r>
              <a:rPr lang="en-US" dirty="0" smtClean="0"/>
              <a:t>refine the text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Additionally</a:t>
            </a:r>
            <a:r>
              <a:rPr lang="en-US" smtClean="0"/>
              <a:t>, group </a:t>
            </a:r>
            <a:r>
              <a:rPr lang="en-US" dirty="0" smtClean="0"/>
              <a:t>can re-convene when there will be input from the TF TA or </a:t>
            </a:r>
            <a:r>
              <a:rPr lang="en-US" smtClean="0"/>
              <a:t>TAPP </a:t>
            </a:r>
            <a:r>
              <a:rPr lang="en-US" smtClean="0"/>
              <a:t>groups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1859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</TotalTime>
  <Words>327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Status report of TADG-ORV to TFTA 17th session</vt:lpstr>
      <vt:lpstr>Current status</vt:lpstr>
      <vt:lpstr>Changes</vt:lpstr>
      <vt:lpstr>Open points</vt:lpstr>
      <vt:lpstr>Next steps</vt:lpstr>
    </vt:vector>
  </TitlesOfParts>
  <Company>JRC-Ispra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Tyres emission levels</dc:title>
  <dc:creator>GIECHASKIEL Barouch (JRC-ISPRA)</dc:creator>
  <cp:lastModifiedBy>GIECHASKIEL Barouch (JRC-ISPRA)</cp:lastModifiedBy>
  <cp:revision>55</cp:revision>
  <dcterms:created xsi:type="dcterms:W3CDTF">2023-10-08T16:44:39Z</dcterms:created>
  <dcterms:modified xsi:type="dcterms:W3CDTF">2023-10-26T07:47:41Z</dcterms:modified>
</cp:coreProperties>
</file>