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5" d="100"/>
          <a:sy n="55" d="100"/>
        </p:scale>
        <p:origin x="2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urk Per-Uno" userId="3898f1bf-7f8e-4c2f-96a5-88a2886b2f6b" providerId="ADAL" clId="{2A63A779-235C-4D3B-AA4B-5CA2A0E87FCA}"/>
    <pc:docChg chg="custSel modSld">
      <pc:chgData name="Sturk Per-Uno" userId="3898f1bf-7f8e-4c2f-96a5-88a2886b2f6b" providerId="ADAL" clId="{2A63A779-235C-4D3B-AA4B-5CA2A0E87FCA}" dt="2023-11-06T15:48:50.105" v="342" actId="33524"/>
      <pc:docMkLst>
        <pc:docMk/>
      </pc:docMkLst>
      <pc:sldChg chg="modSp mod">
        <pc:chgData name="Sturk Per-Uno" userId="3898f1bf-7f8e-4c2f-96a5-88a2886b2f6b" providerId="ADAL" clId="{2A63A779-235C-4D3B-AA4B-5CA2A0E87FCA}" dt="2023-11-06T15:48:50.105" v="342" actId="33524"/>
        <pc:sldMkLst>
          <pc:docMk/>
          <pc:sldMk cId="1265306904" sldId="263"/>
        </pc:sldMkLst>
        <pc:spChg chg="mod">
          <ac:chgData name="Sturk Per-Uno" userId="3898f1bf-7f8e-4c2f-96a5-88a2886b2f6b" providerId="ADAL" clId="{2A63A779-235C-4D3B-AA4B-5CA2A0E87FCA}" dt="2023-11-06T15:48:50.105" v="342" actId="33524"/>
          <ac:spMkLst>
            <pc:docMk/>
            <pc:sldMk cId="1265306904" sldId="263"/>
            <ac:spMk id="3" creationId="{8700FC88-D3B8-2D92-5341-076C0219E5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DFA9A-5C4D-3C55-31A1-2C8E8D5E84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5CA095-2466-2F29-32FB-0B5EF88B8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53D25E-360B-8C7C-F330-1344CDC6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0840FC-9872-1B8B-65AE-374DF7DF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6D2727-AE35-0BAA-4BBA-7111E48E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81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A0E6C-78AD-4FEF-6DF2-555E1433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303002-FA2B-44DD-D120-5E79E6329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8BD36-2D13-04D6-B70C-012BB78C2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435D3-1457-2B7A-493E-F52D0D7EE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9CB729-9B11-E1C2-3D5E-A32B1DFA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34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33BF8B6-95B5-5DE6-2CD3-630D082BD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048FC4-3670-CDAE-549A-12DA6AC5E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5B939D-6ED1-82C9-F3C6-F3779302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DEB335-0358-4F82-F322-BA3B55E17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DBD4EF-D4D5-C0BB-BDC1-3BBE45A3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7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9718D-44C5-0612-C539-B4D0A99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AE487A-F0CC-63A3-4046-CD9A5A717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8B21E5-9DEC-C6BD-0E84-C8AA3F53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8C55B6-B37F-E69F-3174-27F73D20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BC2B52-38C5-B079-1132-1142B0D91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44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EDECB-1054-CF90-FFB3-FF56CFBAB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0CFE4D-C5E7-FBB0-61A9-AD19AE295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161FEF-2031-03E9-A216-8F8EDD060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DD7379-FCB4-88D0-EBBB-4EF03F0CD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D675A3-8451-6D4D-3D73-3DF26BDE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5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A609C-2EEF-2AC3-D08B-8986B41DC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5239C0-E340-5E55-9B5A-AA01319E7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FBFD973-D631-5C23-4AE6-41E20FF56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C7034E-5CEA-FE3A-81B0-34BF5A6C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CA629-D16D-C8A4-A128-9F89FC61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E2A856-E8ED-2A80-4AE9-7ED5711F5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7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5F8D9-2A01-7D1C-A511-1CFFDD7E4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32D6C0-0F92-D7D3-07EF-B01D15AE9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C45A8FB-5C19-B195-8A8A-AEF170CFB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BB0B592-BC8F-150B-4426-C8ED7EDC5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2680AA-C95A-4D34-6BDE-C033C0F2C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DB3FD8D-24E0-F732-80CB-9AB36144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10B7E66-E99D-08CE-B596-CF7B513E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3CC632-EA31-C473-A424-12B5CACE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76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90B7C-E3A4-3AAE-920D-96761C3C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16740BF-BC37-3FE8-F299-E07CE9B4F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9104EF2-E118-A6F7-1AFE-BCA94AE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51026FA-710E-5B83-7F26-305F0950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41D40D7-AB9C-8017-5B9F-0DB2955B2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C4C8FE-301F-8776-056A-DCA78B9D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D5BD161-0DDC-C26E-BE25-44F21CDD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43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D091D-14A9-1184-7DB9-1EBF191A7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E12085-42ED-6558-D5AC-C44FDA736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61FE322-E97C-C2DE-7C40-37381E8FF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BA6CDE-67E8-87F1-2EBA-55F2B6ED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C83FE1-55E1-9A1E-7BBA-20456F2C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623113-8787-6DAA-C5E6-78D785443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2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0D2FAC-54F4-E690-EC63-62E0A3427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4D609F5-095E-9417-1193-A9E7FE3B5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E9450B-8D0D-71A6-64C7-BAE756EB5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BF91DA-6538-FDAB-1511-C98CFF1DF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5E9F4D-65E7-1A99-2F8A-C2EA93E2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DE8644-9DAA-7070-83CD-010EFD4E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8F79A71-A398-8CED-F049-B1B2A4DD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EAE891-A1C6-343A-AA31-3C2F7398C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4AFB13-9086-EAEC-FAC4-E167DCBFD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461AD-F57F-437A-9397-B273F7B373F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7BECD9-9A11-4DB7-93A4-C96CCB934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008EE4-A375-5831-25FE-44B5F2EA0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74FA-E3EE-4D8E-A0D4-AF2B18C51F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6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C6D11-CDE2-188B-9A83-CBD5B39F2F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R28/51/138</a:t>
            </a:r>
            <a:br>
              <a:rPr lang="en-GB" dirty="0"/>
            </a:b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9A75F2-4F39-9889-0C98-D7B02243B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TF AVRS </a:t>
            </a:r>
          </a:p>
          <a:p>
            <a:r>
              <a:rPr lang="en-GB" dirty="0"/>
              <a:t>Amendments to serve AVs in GRBP regulations</a:t>
            </a:r>
          </a:p>
        </p:txBody>
      </p:sp>
    </p:spTree>
    <p:extLst>
      <p:ext uri="{BB962C8B-B14F-4D97-AF65-F5344CB8AC3E}">
        <p14:creationId xmlns:p14="http://schemas.microsoft.com/office/powerpoint/2010/main" val="1149414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51A50-2469-2F35-09E3-48005C465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5BB43B-CBE0-500B-90AE-495ED9624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 on the approach of assessment of regulations and draft proposals for AVs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assessment of the regulation will consider to main elements (with subs):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 of the definitions and usage of wording in the regulation </a:t>
            </a:r>
            <a:endParaRPr lang="nl-NL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typical example is “driver” vs “user” or AV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annex with details for testing the AVs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Assumptions for the annex (could be use-case, intended use)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Method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Exemptions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group will start with an early draft for further internal improvement.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Refrain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from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changes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requirements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Proposals will be challenged, and feedback is used for improvement. It is anticipated that this will also result in necessary steps backwards.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 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We expect slow progress due to complexity of the subject.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90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0A075-B289-78BE-5280-CBBB274C2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2005"/>
          </a:xfrm>
        </p:spPr>
        <p:txBody>
          <a:bodyPr/>
          <a:lstStyle/>
          <a:p>
            <a:r>
              <a:rPr lang="en-GB" dirty="0"/>
              <a:t>Definitions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BD2EBB-134E-C5B7-B43F-7D7F8D957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Preferred vocabulary:</a:t>
            </a:r>
          </a:p>
          <a:p>
            <a:r>
              <a:rPr lang="en-GB" dirty="0"/>
              <a:t>“operation”, “be operated” can replace “driving”</a:t>
            </a:r>
          </a:p>
          <a:p>
            <a:r>
              <a:rPr lang="en-GB" dirty="0"/>
              <a:t>“user”, “actuator” can replace “driver”</a:t>
            </a:r>
          </a:p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2458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67644-78F7-4E99-1468-2A3138A1E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Main part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0FC88-D3B8-2D92-5341-076C0219E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Refrain from changing requirements but revise any definitions or wordings that’re indicating the need for a driver to be involved.</a:t>
            </a:r>
          </a:p>
          <a:p>
            <a:pPr marL="0" indent="0">
              <a:buNone/>
            </a:pPr>
            <a:r>
              <a:rPr lang="en-US" dirty="0"/>
              <a:t>Revise the text with regards to defined use-cases/vehicle subcategories, if necessary.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0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54929-9213-F683-FEA5-4BBFC248C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Assumptions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128FD6-9BB7-F97E-9F47-4388A2E77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Prepare structure for new generic annex</a:t>
            </a:r>
          </a:p>
          <a:p>
            <a:pPr marL="914400" lvl="1" indent="-457200">
              <a:buAutoNum type="alphaLcPeriod"/>
            </a:pPr>
            <a:r>
              <a:rPr lang="en-US" dirty="0"/>
              <a:t>New definitions needed – e.g. “use-case”, </a:t>
            </a:r>
          </a:p>
          <a:p>
            <a:pPr marL="914400" lvl="1" indent="-457200">
              <a:buAutoNum type="alphaLcPeriod"/>
            </a:pPr>
            <a:r>
              <a:rPr lang="en-US" dirty="0"/>
              <a:t>New sub categories – N/M of various levels of autonomous driving</a:t>
            </a:r>
          </a:p>
          <a:p>
            <a:pPr marL="914400" lvl="1" indent="-457200">
              <a:buAutoNum type="alphaLcPeriod"/>
            </a:pPr>
            <a:r>
              <a:rPr lang="en-US" dirty="0"/>
              <a:t>Exempted use-cases or sub categories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85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A171-671C-C4F2-DB74-B5C839C8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Test Method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DEDA9-4A6E-19C3-4AD4-7F3CB9E75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Existing method</a:t>
            </a:r>
          </a:p>
          <a:p>
            <a:r>
              <a:rPr lang="en-GB" dirty="0"/>
              <a:t>Special test mode for the AV</a:t>
            </a:r>
          </a:p>
          <a:p>
            <a:r>
              <a:rPr lang="en-GB" dirty="0"/>
              <a:t>Alternative test method</a:t>
            </a:r>
          </a:p>
          <a:p>
            <a:r>
              <a:rPr lang="en-GB" dirty="0"/>
              <a:t>Limited range for test</a:t>
            </a:r>
          </a:p>
        </p:txBody>
      </p:sp>
    </p:spTree>
    <p:extLst>
      <p:ext uri="{BB962C8B-B14F-4D97-AF65-F5344CB8AC3E}">
        <p14:creationId xmlns:p14="http://schemas.microsoft.com/office/powerpoint/2010/main" val="339343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5F397-9E23-C3DF-514B-B16990AD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Use case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46D12-96E9-9CEE-382E-28D1B7481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purpose of understanding the usefulness of the regulation</a:t>
            </a:r>
          </a:p>
          <a:p>
            <a:r>
              <a:rPr lang="en-GB" dirty="0"/>
              <a:t>Subcategory or other discriminating factors</a:t>
            </a:r>
          </a:p>
          <a:p>
            <a:pPr lvl="1"/>
            <a:r>
              <a:rPr lang="en-GB" dirty="0"/>
              <a:t>Exemption</a:t>
            </a:r>
          </a:p>
          <a:p>
            <a:pPr lvl="1"/>
            <a:r>
              <a:rPr lang="en-GB" dirty="0"/>
              <a:t>Limited application</a:t>
            </a:r>
          </a:p>
          <a:p>
            <a:pPr lvl="1"/>
            <a:r>
              <a:rPr lang="en-GB" dirty="0"/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3216438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FB9C1-5156-7256-9A09-F2F96C384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A8342B-05F8-C824-CB7C-7F0193C5E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5448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291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R28/51/138 </vt:lpstr>
      <vt:lpstr>Introduction</vt:lpstr>
      <vt:lpstr>Definitions</vt:lpstr>
      <vt:lpstr>Main part</vt:lpstr>
      <vt:lpstr>Annex | Assumptions</vt:lpstr>
      <vt:lpstr>Annex | Test Method</vt:lpstr>
      <vt:lpstr>Annex | Use case </vt:lpstr>
      <vt:lpstr>Annex | </vt:lpstr>
    </vt:vector>
  </TitlesOfParts>
  <Company>RDW Dienst Wegverkeer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R51 </dc:title>
  <dc:creator>Boersma, Jan Sybren</dc:creator>
  <cp:lastModifiedBy>Sturk Per-Uno</cp:lastModifiedBy>
  <cp:revision>4</cp:revision>
  <dcterms:created xsi:type="dcterms:W3CDTF">2023-10-30T15:24:55Z</dcterms:created>
  <dcterms:modified xsi:type="dcterms:W3CDTF">2023-11-06T15:48:53Z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2023-11-06T07:48:09Z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beb9ac81-8ba6-439b-a4ee-1d773cd8134b</vt:lpwstr>
  </property>
  <property fmtid="{D5CDD505-2E9C-101B-9397-08002B2CF9AE}" pid="8" name="MSIP_Label_19540963-e559-4020-8a90-fe8a502c2801_ContentBits">
    <vt:lpwstr>0</vt:lpwstr>
  </property>
</Properties>
</file>