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autoCompressPictures="0">
  <p:sldMasterIdLst>
    <p:sldMasterId id="2147483671" r:id="rId1"/>
  </p:sldMasterIdLst>
  <p:notesMasterIdLst>
    <p:notesMasterId r:id="rId10"/>
  </p:notesMasterIdLst>
  <p:sldIdLst>
    <p:sldId id="295" r:id="rId2"/>
    <p:sldId id="294" r:id="rId3"/>
    <p:sldId id="296" r:id="rId4"/>
    <p:sldId id="297" r:id="rId5"/>
    <p:sldId id="308" r:id="rId6"/>
    <p:sldId id="310" r:id="rId7"/>
    <p:sldId id="313" r:id="rId8"/>
    <p:sldId id="314" r:id="rId9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碇 孝浩" initials="碇" lastIdx="3" clrIdx="0">
    <p:extLst>
      <p:ext uri="{19B8F6BF-5375-455C-9EA6-DF929625EA0E}">
        <p15:presenceInfo xmlns:p15="http://schemas.microsoft.com/office/powerpoint/2012/main" userId="S-1-5-21-2269884064-1288936976-684203061-1186" providerId="AD"/>
      </p:ext>
    </p:extLst>
  </p:cmAuthor>
  <p:cmAuthor id="2" name="森山 真人" initials="森山" lastIdx="4" clrIdx="1">
    <p:extLst>
      <p:ext uri="{19B8F6BF-5375-455C-9EA6-DF929625EA0E}">
        <p15:presenceInfo xmlns:p15="http://schemas.microsoft.com/office/powerpoint/2012/main" userId="S::moriyama-m23j@mlit.go.jp::7382ee9c-92a7-47c7-8569-db60a7b1897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 autoAdjust="0"/>
    <p:restoredTop sz="90934" autoAdjust="0"/>
  </p:normalViewPr>
  <p:slideViewPr>
    <p:cSldViewPr snapToGrid="0" showGuides="1">
      <p:cViewPr varScale="1">
        <p:scale>
          <a:sx n="104" d="100"/>
          <a:sy n="104" d="100"/>
        </p:scale>
        <p:origin x="948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413" cy="495300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>
              <a:defRPr sz="1200"/>
            </a:lvl1pPr>
          </a:lstStyle>
          <a:p>
            <a:fld id="{3EC89CAB-88A3-4F39-B898-B3DFF6A3BF4C}" type="datetimeFigureOut">
              <a:rPr kumimoji="1" lang="ja-JP" altLang="en-US" smtClean="0"/>
              <a:t>2023/12/4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2" rIns="91425" bIns="4571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25" tIns="45712" rIns="91425" bIns="4571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014"/>
            <a:ext cx="2919413" cy="495300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4"/>
            <a:ext cx="2919412" cy="495300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r">
              <a:defRPr sz="1200"/>
            </a:lvl1pPr>
          </a:lstStyle>
          <a:p>
            <a:fld id="{9215AA39-3F5A-4700-881B-46EEEFADC6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025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5AA39-3F5A-4700-881B-46EEEFADC632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7012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5AA39-3F5A-4700-881B-46EEEFADC63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236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5AA39-3F5A-4700-881B-46EEEFADC63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161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5AA39-3F5A-4700-881B-46EEEFADC63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186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en-US" altLang="ja-JP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5AA39-3F5A-4700-881B-46EEEFADC63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169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5AA39-3F5A-4700-881B-46EEEFADC63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79956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5AA39-3F5A-4700-881B-46EEEFADC632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80449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5AA39-3F5A-4700-881B-46EEEFADC632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956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B2A5B-BCA5-4ED9-91EB-00D8CDFC72A9}" type="datetime1">
              <a:rPr lang="en-US" altLang="ja-JP" smtClean="0"/>
              <a:t>12/4/2023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962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F9B-E430-4F75-8F26-FB3B2DB89A64}" type="datetime1">
              <a:rPr lang="en-US" altLang="ja-JP" smtClean="0"/>
              <a:t>12/4/2023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450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89860-E30D-400D-B727-D21AA5CA803C}" type="datetime1">
              <a:rPr lang="en-US" altLang="ja-JP" smtClean="0"/>
              <a:t>12/4/2023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472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3E21A-9F26-4A39-B028-7B4644CF6152}" type="datetime1">
              <a:rPr lang="en-US" altLang="ja-JP" smtClean="0"/>
              <a:t>12/4/2023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788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72CAC-C460-4716-94EA-52AB13FC8859}" type="datetime1">
              <a:rPr lang="en-US" altLang="ja-JP" smtClean="0"/>
              <a:t>12/4/2023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153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ADD4-9108-49B0-8D7B-A1D77AABD886}" type="datetime1">
              <a:rPr lang="en-US" altLang="ja-JP" smtClean="0"/>
              <a:t>12/4/2023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970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75D3-F435-4C45-98B3-C703C8BDD2E4}" type="datetime1">
              <a:rPr lang="en-US" altLang="ja-JP" smtClean="0"/>
              <a:t>12/4/2023</a:t>
            </a:fld>
            <a:endParaRPr 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742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F85D-AFFC-4669-8AD0-04DFD5FFBA22}" type="datetime1">
              <a:rPr lang="en-US" altLang="ja-JP" smtClean="0"/>
              <a:t>12/4/2023</a:t>
            </a:fld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866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4D6F-7489-4A72-A5D3-F0482A7FA0CD}" type="datetime1">
              <a:rPr lang="en-US" altLang="ja-JP" smtClean="0"/>
              <a:t>12/4/2023</a:t>
            </a:fld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543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AD7F6-4320-4151-AB25-9AB5E6FCB2BC}" type="datetime1">
              <a:rPr lang="en-US" altLang="ja-JP" smtClean="0"/>
              <a:t>12/4/2023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459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BF426-8F2E-4C10-A768-397EDCA5FE5C}" type="datetime1">
              <a:rPr lang="en-US" altLang="ja-JP" smtClean="0"/>
              <a:t>12/4/2023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980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9474B-C71C-44BD-B9BB-14A876E1E681}" type="datetime1">
              <a:rPr lang="en-US" altLang="ja-JP" smtClean="0"/>
              <a:t>12/4/2023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433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2061029"/>
            <a:ext cx="12192000" cy="2743200"/>
          </a:xfr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anchor="ctr" anchorCtr="0">
            <a:normAutofit/>
          </a:bodyPr>
          <a:lstStyle/>
          <a:p>
            <a:pPr algn="l"/>
            <a:r>
              <a:rPr lang="en-US" altLang="ja-JP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of Japanese e-PTI </a:t>
            </a:r>
            <a:br>
              <a:rPr lang="en-US" altLang="ja-JP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Periodical Technical inspection using diagnostic</a:t>
            </a:r>
            <a:r>
              <a:rPr lang="ja-JP" altLang="en-US" sz="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devices</a:t>
            </a:r>
            <a:endParaRPr kumimoji="1" lang="ja-JP" altLang="en-US" sz="3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3F82946-1E7B-DD62-2537-334C8BDCC582}"/>
              </a:ext>
            </a:extLst>
          </p:cNvPr>
          <p:cNvSpPr/>
          <p:nvPr/>
        </p:nvSpPr>
        <p:spPr>
          <a:xfrm>
            <a:off x="10724075" y="233306"/>
            <a:ext cx="1312942" cy="4223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PTI-33-03</a:t>
            </a:r>
          </a:p>
        </p:txBody>
      </p:sp>
    </p:spTree>
    <p:extLst>
      <p:ext uri="{BB962C8B-B14F-4D97-AF65-F5344CB8AC3E}">
        <p14:creationId xmlns:p14="http://schemas.microsoft.com/office/powerpoint/2010/main" val="3426623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8DB132E-7B5A-4973-848C-882717242EDE}"/>
              </a:ext>
            </a:extLst>
          </p:cNvPr>
          <p:cNvGrpSpPr/>
          <p:nvPr/>
        </p:nvGrpSpPr>
        <p:grpSpPr>
          <a:xfrm>
            <a:off x="1364073" y="2774797"/>
            <a:ext cx="9221880" cy="3986651"/>
            <a:chOff x="1364073" y="2774797"/>
            <a:chExt cx="9221880" cy="3986651"/>
          </a:xfrm>
        </p:grpSpPr>
        <p:sp>
          <p:nvSpPr>
            <p:cNvPr id="14" name="角丸四角形 5">
              <a:extLst>
                <a:ext uri="{FF2B5EF4-FFF2-40B4-BE49-F238E27FC236}">
                  <a16:creationId xmlns:a16="http://schemas.microsoft.com/office/drawing/2014/main" id="{C16D455B-76B9-40B6-AF3A-CD72B5374427}"/>
                </a:ext>
              </a:extLst>
            </p:cNvPr>
            <p:cNvSpPr/>
            <p:nvPr/>
          </p:nvSpPr>
          <p:spPr>
            <a:xfrm>
              <a:off x="1679903" y="2774797"/>
              <a:ext cx="8832202" cy="3986651"/>
            </a:xfrm>
            <a:prstGeom prst="roundRect">
              <a:avLst>
                <a:gd name="adj" fmla="val 2540"/>
              </a:avLst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ローチャート: 組合せ 18">
              <a:extLst>
                <a:ext uri="{FF2B5EF4-FFF2-40B4-BE49-F238E27FC236}">
                  <a16:creationId xmlns:a16="http://schemas.microsoft.com/office/drawing/2014/main" id="{9D6C0B43-AA47-4955-BBCD-AB13B9995830}"/>
                </a:ext>
              </a:extLst>
            </p:cNvPr>
            <p:cNvSpPr/>
            <p:nvPr/>
          </p:nvSpPr>
          <p:spPr>
            <a:xfrm rot="5673945">
              <a:off x="5683172" y="3035981"/>
              <a:ext cx="1815182" cy="2340351"/>
            </a:xfrm>
            <a:prstGeom prst="flowChartMerge">
              <a:avLst/>
            </a:prstGeom>
            <a:solidFill>
              <a:srgbClr val="BDD7EE">
                <a:alpha val="5098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6F992CAF-ED4F-4B8E-A1FB-DC997E3B1B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013" t="5447" r="5187" b="15236"/>
            <a:stretch/>
          </p:blipFill>
          <p:spPr>
            <a:xfrm>
              <a:off x="7685162" y="3471262"/>
              <a:ext cx="2404022" cy="1701894"/>
            </a:xfrm>
            <a:prstGeom prst="rect">
              <a:avLst/>
            </a:prstGeom>
            <a:ln w="28575">
              <a:solidFill>
                <a:srgbClr val="0070C0"/>
              </a:solidFill>
            </a:ln>
            <a:effectLst/>
          </p:spPr>
        </p:pic>
        <p:sp>
          <p:nvSpPr>
            <p:cNvPr id="21" name="角丸四角形 9">
              <a:extLst>
                <a:ext uri="{FF2B5EF4-FFF2-40B4-BE49-F238E27FC236}">
                  <a16:creationId xmlns:a16="http://schemas.microsoft.com/office/drawing/2014/main" id="{9346CFC7-DEE2-48B4-AC13-C2B73D405B1B}"/>
                </a:ext>
              </a:extLst>
            </p:cNvPr>
            <p:cNvSpPr/>
            <p:nvPr/>
          </p:nvSpPr>
          <p:spPr>
            <a:xfrm>
              <a:off x="8637491" y="4413371"/>
              <a:ext cx="994470" cy="311182"/>
            </a:xfrm>
            <a:prstGeom prst="roundRect">
              <a:avLst/>
            </a:prstGeom>
            <a:solidFill>
              <a:srgbClr val="FF9900">
                <a:alpha val="47000"/>
              </a:srgbClr>
            </a:solidFill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pattFill prst="dashVert">
                  <a:fgClr>
                    <a:schemeClr val="lt1"/>
                  </a:fgClr>
                  <a:bgClr>
                    <a:schemeClr val="bg1"/>
                  </a:bgClr>
                </a:pattFill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B293C7D2-0EC6-492A-A0A6-65B69807825D}"/>
                </a:ext>
              </a:extLst>
            </p:cNvPr>
            <p:cNvSpPr txBox="1"/>
            <p:nvPr/>
          </p:nvSpPr>
          <p:spPr>
            <a:xfrm>
              <a:off x="7196424" y="3156551"/>
              <a:ext cx="33895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＜</a:t>
              </a:r>
              <a:r>
                <a:rPr lang="en-US" altLang="ja-JP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DLC position</a:t>
              </a:r>
              <a:r>
                <a:rPr lang="ja-JP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（</a:t>
              </a:r>
              <a:r>
                <a:rPr lang="en-US" altLang="ja-JP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interior</a:t>
              </a:r>
              <a:r>
                <a:rPr lang="ja-JP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）</a:t>
              </a:r>
              <a:r>
                <a:rPr lang="ja-JP" altLang="en-US" sz="1600" dirty="0"/>
                <a:t>＞</a:t>
              </a:r>
              <a:endParaRPr lang="en-US" altLang="ja-JP" sz="1600" dirty="0"/>
            </a:p>
          </p:txBody>
        </p:sp>
        <p:sp>
          <p:nvSpPr>
            <p:cNvPr id="23" name="角丸四角形 11">
              <a:extLst>
                <a:ext uri="{FF2B5EF4-FFF2-40B4-BE49-F238E27FC236}">
                  <a16:creationId xmlns:a16="http://schemas.microsoft.com/office/drawing/2014/main" id="{73D48074-5D04-4F9C-90FA-9F9C7AA3F979}"/>
                </a:ext>
              </a:extLst>
            </p:cNvPr>
            <p:cNvSpPr/>
            <p:nvPr/>
          </p:nvSpPr>
          <p:spPr>
            <a:xfrm>
              <a:off x="9800004" y="4421782"/>
              <a:ext cx="270865" cy="311182"/>
            </a:xfrm>
            <a:prstGeom prst="roundRect">
              <a:avLst/>
            </a:prstGeom>
            <a:solidFill>
              <a:srgbClr val="FF9900">
                <a:alpha val="47000"/>
              </a:srgbClr>
            </a:solidFill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pattFill prst="dashVert">
                  <a:fgClr>
                    <a:schemeClr val="lt1"/>
                  </a:fgClr>
                  <a:bgClr>
                    <a:schemeClr val="bg1"/>
                  </a:bgClr>
                </a:pattFill>
              </a:endParaRPr>
            </a:p>
          </p:txBody>
        </p:sp>
        <p:sp>
          <p:nvSpPr>
            <p:cNvPr id="24" name="角丸四角形 12">
              <a:extLst>
                <a:ext uri="{FF2B5EF4-FFF2-40B4-BE49-F238E27FC236}">
                  <a16:creationId xmlns:a16="http://schemas.microsoft.com/office/drawing/2014/main" id="{AFA9B505-1AD7-445B-A5A1-2552224BB9DF}"/>
                </a:ext>
              </a:extLst>
            </p:cNvPr>
            <p:cNvSpPr/>
            <p:nvPr/>
          </p:nvSpPr>
          <p:spPr>
            <a:xfrm>
              <a:off x="8200353" y="4454352"/>
              <a:ext cx="270865" cy="311182"/>
            </a:xfrm>
            <a:prstGeom prst="roundRect">
              <a:avLst/>
            </a:prstGeom>
            <a:solidFill>
              <a:srgbClr val="FF9900">
                <a:alpha val="47000"/>
              </a:srgbClr>
            </a:solidFill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pattFill prst="dashVert">
                  <a:fgClr>
                    <a:schemeClr val="lt1"/>
                  </a:fgClr>
                  <a:bgClr>
                    <a:schemeClr val="bg1"/>
                  </a:bgClr>
                </a:pattFill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541DCAB0-5377-4E30-9B9D-0E370870A886}"/>
                </a:ext>
              </a:extLst>
            </p:cNvPr>
            <p:cNvSpPr/>
            <p:nvPr/>
          </p:nvSpPr>
          <p:spPr>
            <a:xfrm>
              <a:off x="7500074" y="5303934"/>
              <a:ext cx="2760563" cy="139997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7A901B68-8C38-4845-AC8E-AD6ED3571A2B}"/>
                </a:ext>
              </a:extLst>
            </p:cNvPr>
            <p:cNvSpPr txBox="1"/>
            <p:nvPr/>
          </p:nvSpPr>
          <p:spPr>
            <a:xfrm>
              <a:off x="7460151" y="5749804"/>
              <a:ext cx="2914787" cy="95410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263776" indent="-263776">
                <a:buFont typeface="Wingdings" panose="05000000000000000000" pitchFamily="2" charset="2"/>
                <a:buChar char="l"/>
              </a:pPr>
              <a:r>
                <a:rPr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Installed around the driver's seat</a:t>
              </a:r>
            </a:p>
            <a:p>
              <a:pPr marL="263776" indent="-263776">
                <a:buFont typeface="Wingdings" panose="05000000000000000000" pitchFamily="2" charset="2"/>
                <a:buChar char="l"/>
              </a:pPr>
              <a:r>
                <a:rPr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Port shape are standardized by ISO / SAE</a:t>
              </a:r>
            </a:p>
            <a:p>
              <a:r>
                <a:rPr lang="ja-JP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　</a:t>
              </a:r>
              <a:r>
                <a:rPr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※Data Link Connecter</a:t>
              </a:r>
            </a:p>
          </p:txBody>
        </p: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03ACD29D-3E02-4637-BD9E-DFF68D63256C}"/>
                </a:ext>
              </a:extLst>
            </p:cNvPr>
            <p:cNvCxnSpPr/>
            <p:nvPr/>
          </p:nvCxnSpPr>
          <p:spPr>
            <a:xfrm flipV="1">
              <a:off x="8260852" y="4788880"/>
              <a:ext cx="52030" cy="5693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BD95BA95-44B3-451F-B817-72D9A519DEF0}"/>
                </a:ext>
              </a:extLst>
            </p:cNvPr>
            <p:cNvCxnSpPr/>
            <p:nvPr/>
          </p:nvCxnSpPr>
          <p:spPr>
            <a:xfrm flipV="1">
              <a:off x="8244901" y="4724555"/>
              <a:ext cx="872413" cy="6513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9050F3CA-41BA-40FE-B346-E0DF0F7DD38A}"/>
                </a:ext>
              </a:extLst>
            </p:cNvPr>
            <p:cNvCxnSpPr/>
            <p:nvPr/>
          </p:nvCxnSpPr>
          <p:spPr>
            <a:xfrm flipV="1">
              <a:off x="8230190" y="4756479"/>
              <a:ext cx="1671874" cy="6242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ABC27F69-CD48-4E43-A5A6-D45F31FD68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8016360" y="4987525"/>
              <a:ext cx="386945" cy="104934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D63B9AA1-7507-4080-B440-2B7EA53CB90F}"/>
                </a:ext>
              </a:extLst>
            </p:cNvPr>
            <p:cNvSpPr txBox="1"/>
            <p:nvPr/>
          </p:nvSpPr>
          <p:spPr>
            <a:xfrm>
              <a:off x="8770743" y="5415168"/>
              <a:ext cx="154296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DLC </a:t>
              </a:r>
              <a:r>
                <a:rPr lang="en-US" altLang="ja-JP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※</a:t>
              </a:r>
              <a:r>
                <a:rPr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(OBD port)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C46650D1-1196-4D5E-A942-ECDEAFFC111C}"/>
                </a:ext>
              </a:extLst>
            </p:cNvPr>
            <p:cNvSpPr/>
            <p:nvPr/>
          </p:nvSpPr>
          <p:spPr>
            <a:xfrm>
              <a:off x="4373114" y="3298078"/>
              <a:ext cx="943681" cy="524573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B20A44E1-8D68-4B7A-9F64-4D864BD151D1}"/>
                </a:ext>
              </a:extLst>
            </p:cNvPr>
            <p:cNvSpPr txBox="1"/>
            <p:nvPr/>
          </p:nvSpPr>
          <p:spPr>
            <a:xfrm>
              <a:off x="1364073" y="2774797"/>
              <a:ext cx="347985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＜</a:t>
              </a:r>
              <a:r>
                <a:rPr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Example of Display of Scan tool</a:t>
              </a:r>
              <a:r>
                <a:rPr lang="ja-JP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＞</a:t>
              </a:r>
              <a:endPara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2F4C9FB2-9C7D-4F37-9395-399F46C1A3B3}"/>
                </a:ext>
              </a:extLst>
            </p:cNvPr>
            <p:cNvSpPr/>
            <p:nvPr/>
          </p:nvSpPr>
          <p:spPr>
            <a:xfrm>
              <a:off x="4278389" y="5063550"/>
              <a:ext cx="2019300" cy="32783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scan tool</a:t>
              </a:r>
              <a:endParaRPr kumimoji="1" lang="ja-JP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フローチャート: 組合せ 36">
            <a:extLst>
              <a:ext uri="{FF2B5EF4-FFF2-40B4-BE49-F238E27FC236}">
                <a16:creationId xmlns:a16="http://schemas.microsoft.com/office/drawing/2014/main" id="{3A48DF9D-DD92-4C89-9120-D58895A769E3}"/>
              </a:ext>
            </a:extLst>
          </p:cNvPr>
          <p:cNvSpPr/>
          <p:nvPr/>
        </p:nvSpPr>
        <p:spPr>
          <a:xfrm rot="17196234">
            <a:off x="3772362" y="2709131"/>
            <a:ext cx="1346200" cy="3581400"/>
          </a:xfrm>
          <a:prstGeom prst="flowChartMerge">
            <a:avLst/>
          </a:prstGeom>
          <a:solidFill>
            <a:srgbClr val="FFE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108" dirty="0">
              <a:solidFill>
                <a:schemeClr val="tx1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1452B03-6002-4FDD-ADC8-376A12CF82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1620" y="3082574"/>
            <a:ext cx="2644297" cy="317536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612000"/>
          </a:xfr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of Japanese e-PTI </a:t>
            </a:r>
            <a:endParaRPr kumimoji="1" lang="ja-JP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2AAE812-26A5-4E89-993E-1FBB893D97CB}"/>
              </a:ext>
            </a:extLst>
          </p:cNvPr>
          <p:cNvSpPr txBox="1"/>
          <p:nvPr/>
        </p:nvSpPr>
        <p:spPr>
          <a:xfrm>
            <a:off x="146984" y="950147"/>
            <a:ext cx="5868000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61938" indent="-261938"/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1"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．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It is very important to ensure </a:t>
            </a:r>
            <a:r>
              <a:rPr kumimoji="1" lang="en-US" altLang="ja-JP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ja-JP" sz="2400" b="0" i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ontinuous maintaining of function of electrical control system including ADAS system.</a:t>
            </a: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57A7FA7-918F-46DA-87B5-F5D15D058553}"/>
              </a:ext>
            </a:extLst>
          </p:cNvPr>
          <p:cNvSpPr txBox="1"/>
          <p:nvPr/>
        </p:nvSpPr>
        <p:spPr>
          <a:xfrm>
            <a:off x="6212116" y="946359"/>
            <a:ext cx="5868000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61938" indent="-261938"/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．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OBD</a:t>
            </a:r>
            <a:r>
              <a:rPr kumimoji="1" lang="en-US" altLang="ja-JP" sz="2000" baseline="40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is useful to detect trouble such as disconnection or sensor malfunction not only of emission control systems but also of safety related systems</a:t>
            </a:r>
            <a:r>
              <a:rPr lang="en-US" altLang="ja-JP" sz="2400" b="0" i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867DA69-C600-4CCF-A91A-C85DF383869D}"/>
              </a:ext>
            </a:extLst>
          </p:cNvPr>
          <p:cNvSpPr/>
          <p:nvPr/>
        </p:nvSpPr>
        <p:spPr>
          <a:xfrm>
            <a:off x="9768346" y="2465062"/>
            <a:ext cx="3170907" cy="4223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* On-Board Diagnostics</a:t>
            </a:r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1848AEE4-377E-469A-B9A4-EA53B691E832}"/>
              </a:ext>
            </a:extLst>
          </p:cNvPr>
          <p:cNvSpPr/>
          <p:nvPr/>
        </p:nvSpPr>
        <p:spPr>
          <a:xfrm>
            <a:off x="2878599" y="5903474"/>
            <a:ext cx="3175000" cy="325437"/>
          </a:xfrm>
          <a:prstGeom prst="ellipse">
            <a:avLst/>
          </a:prstGeom>
          <a:noFill/>
          <a:ln w="28575">
            <a:solidFill>
              <a:srgbClr val="2E75B6">
                <a:alpha val="56078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grpSp>
        <p:nvGrpSpPr>
          <p:cNvPr id="38" name="グループ化 27">
            <a:extLst>
              <a:ext uri="{FF2B5EF4-FFF2-40B4-BE49-F238E27FC236}">
                <a16:creationId xmlns:a16="http://schemas.microsoft.com/office/drawing/2014/main" id="{CE605583-28C0-4041-9134-57FC3A90B74D}"/>
              </a:ext>
            </a:extLst>
          </p:cNvPr>
          <p:cNvGrpSpPr>
            <a:grpSpLocks/>
          </p:cNvGrpSpPr>
          <p:nvPr/>
        </p:nvGrpSpPr>
        <p:grpSpPr bwMode="auto">
          <a:xfrm>
            <a:off x="4664537" y="3095700"/>
            <a:ext cx="2103773" cy="967568"/>
            <a:chOff x="510991" y="4005396"/>
            <a:chExt cx="1575496" cy="723509"/>
          </a:xfrm>
        </p:grpSpPr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894DBED8-555D-4993-8678-7B3B04816940}"/>
                </a:ext>
              </a:extLst>
            </p:cNvPr>
            <p:cNvSpPr/>
            <p:nvPr/>
          </p:nvSpPr>
          <p:spPr bwMode="gray">
            <a:xfrm>
              <a:off x="1285610" y="4353031"/>
              <a:ext cx="240701" cy="232731"/>
            </a:xfrm>
            <a:prstGeom prst="rect">
              <a:avLst/>
            </a:prstGeom>
            <a:solidFill>
              <a:srgbClr val="000000"/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66462" tIns="66462" rIns="66462" bIns="66462" anchor="ctr" anchorCtr="1"/>
            <a:lstStyle/>
            <a:p>
              <a:pPr algn="ctr" defTabSz="844083" eaLnBrk="1" hangingPunct="1">
                <a:defRPr/>
              </a:pPr>
              <a:endParaRPr kumimoji="0" lang="ja-JP" altLang="en-US" sz="1662" b="0" kern="0" dirty="0">
                <a:latin typeface="Arial"/>
                <a:ea typeface="ＭＳ Ｐゴシック"/>
              </a:endParaRPr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1AF5598F-B8F2-4228-9E2B-A755F2FCE253}"/>
                </a:ext>
              </a:extLst>
            </p:cNvPr>
            <p:cNvSpPr/>
            <p:nvPr/>
          </p:nvSpPr>
          <p:spPr bwMode="gray">
            <a:xfrm>
              <a:off x="1782329" y="4335503"/>
              <a:ext cx="260394" cy="197675"/>
            </a:xfrm>
            <a:prstGeom prst="rect">
              <a:avLst/>
            </a:prstGeom>
            <a:solidFill>
              <a:srgbClr val="000000"/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66462" tIns="66462" rIns="66462" bIns="66462" anchor="ctr" anchorCtr="1"/>
            <a:lstStyle/>
            <a:p>
              <a:pPr algn="ctr" defTabSz="844083" eaLnBrk="1" hangingPunct="1">
                <a:defRPr/>
              </a:pPr>
              <a:endParaRPr kumimoji="0" lang="ja-JP" altLang="en-US" sz="1662" b="0" kern="0" dirty="0">
                <a:latin typeface="Arial"/>
                <a:ea typeface="ＭＳ Ｐゴシック"/>
              </a:endParaRPr>
            </a:p>
          </p:txBody>
        </p:sp>
        <p:sp>
          <p:nvSpPr>
            <p:cNvPr id="41" name="フリーフォーム 30">
              <a:extLst>
                <a:ext uri="{FF2B5EF4-FFF2-40B4-BE49-F238E27FC236}">
                  <a16:creationId xmlns:a16="http://schemas.microsoft.com/office/drawing/2014/main" id="{D0A75D2F-0B09-4D48-98F8-6E9EDCBF9C50}"/>
                </a:ext>
              </a:extLst>
            </p:cNvPr>
            <p:cNvSpPr/>
            <p:nvPr/>
          </p:nvSpPr>
          <p:spPr bwMode="gray">
            <a:xfrm>
              <a:off x="1174012" y="4396851"/>
              <a:ext cx="309628" cy="332054"/>
            </a:xfrm>
            <a:custGeom>
              <a:avLst/>
              <a:gdLst>
                <a:gd name="connsiteX0" fmla="*/ 407987 w 713581"/>
                <a:gd name="connsiteY0" fmla="*/ 30956 h 765175"/>
                <a:gd name="connsiteX1" fmla="*/ 465137 w 713581"/>
                <a:gd name="connsiteY1" fmla="*/ 21431 h 765175"/>
                <a:gd name="connsiteX2" fmla="*/ 555625 w 713581"/>
                <a:gd name="connsiteY2" fmla="*/ 35719 h 765175"/>
                <a:gd name="connsiteX3" fmla="*/ 636587 w 713581"/>
                <a:gd name="connsiteY3" fmla="*/ 107156 h 765175"/>
                <a:gd name="connsiteX4" fmla="*/ 688975 w 713581"/>
                <a:gd name="connsiteY4" fmla="*/ 207169 h 765175"/>
                <a:gd name="connsiteX5" fmla="*/ 712787 w 713581"/>
                <a:gd name="connsiteY5" fmla="*/ 359569 h 765175"/>
                <a:gd name="connsiteX6" fmla="*/ 688975 w 713581"/>
                <a:gd name="connsiteY6" fmla="*/ 559594 h 765175"/>
                <a:gd name="connsiteX7" fmla="*/ 565150 w 713581"/>
                <a:gd name="connsiteY7" fmla="*/ 711994 h 765175"/>
                <a:gd name="connsiteX8" fmla="*/ 427037 w 713581"/>
                <a:gd name="connsiteY8" fmla="*/ 759619 h 765175"/>
                <a:gd name="connsiteX9" fmla="*/ 227012 w 713581"/>
                <a:gd name="connsiteY9" fmla="*/ 745331 h 765175"/>
                <a:gd name="connsiteX10" fmla="*/ 117475 w 713581"/>
                <a:gd name="connsiteY10" fmla="*/ 669131 h 765175"/>
                <a:gd name="connsiteX11" fmla="*/ 60325 w 713581"/>
                <a:gd name="connsiteY11" fmla="*/ 607219 h 765175"/>
                <a:gd name="connsiteX12" fmla="*/ 31750 w 713581"/>
                <a:gd name="connsiteY12" fmla="*/ 497681 h 765175"/>
                <a:gd name="connsiteX13" fmla="*/ 60325 w 713581"/>
                <a:gd name="connsiteY13" fmla="*/ 207169 h 765175"/>
                <a:gd name="connsiteX14" fmla="*/ 407987 w 713581"/>
                <a:gd name="connsiteY14" fmla="*/ 30956 h 76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3581" h="765175">
                  <a:moveTo>
                    <a:pt x="407987" y="30956"/>
                  </a:moveTo>
                  <a:cubicBezTo>
                    <a:pt x="475456" y="0"/>
                    <a:pt x="440531" y="20637"/>
                    <a:pt x="465137" y="21431"/>
                  </a:cubicBezTo>
                  <a:cubicBezTo>
                    <a:pt x="489743" y="22225"/>
                    <a:pt x="527050" y="21432"/>
                    <a:pt x="555625" y="35719"/>
                  </a:cubicBezTo>
                  <a:cubicBezTo>
                    <a:pt x="584200" y="50006"/>
                    <a:pt x="614362" y="78581"/>
                    <a:pt x="636587" y="107156"/>
                  </a:cubicBezTo>
                  <a:cubicBezTo>
                    <a:pt x="658812" y="135731"/>
                    <a:pt x="676275" y="165100"/>
                    <a:pt x="688975" y="207169"/>
                  </a:cubicBezTo>
                  <a:cubicBezTo>
                    <a:pt x="701675" y="249238"/>
                    <a:pt x="712787" y="300832"/>
                    <a:pt x="712787" y="359569"/>
                  </a:cubicBezTo>
                  <a:cubicBezTo>
                    <a:pt x="712787" y="418306"/>
                    <a:pt x="713581" y="500857"/>
                    <a:pt x="688975" y="559594"/>
                  </a:cubicBezTo>
                  <a:cubicBezTo>
                    <a:pt x="664369" y="618332"/>
                    <a:pt x="608806" y="678657"/>
                    <a:pt x="565150" y="711994"/>
                  </a:cubicBezTo>
                  <a:cubicBezTo>
                    <a:pt x="521494" y="745331"/>
                    <a:pt x="483393" y="754063"/>
                    <a:pt x="427037" y="759619"/>
                  </a:cubicBezTo>
                  <a:cubicBezTo>
                    <a:pt x="370681" y="765175"/>
                    <a:pt x="278605" y="760412"/>
                    <a:pt x="227012" y="745331"/>
                  </a:cubicBezTo>
                  <a:cubicBezTo>
                    <a:pt x="175419" y="730250"/>
                    <a:pt x="145256" y="692150"/>
                    <a:pt x="117475" y="669131"/>
                  </a:cubicBezTo>
                  <a:cubicBezTo>
                    <a:pt x="89694" y="646112"/>
                    <a:pt x="74612" y="635794"/>
                    <a:pt x="60325" y="607219"/>
                  </a:cubicBezTo>
                  <a:cubicBezTo>
                    <a:pt x="46038" y="578644"/>
                    <a:pt x="31750" y="564356"/>
                    <a:pt x="31750" y="497681"/>
                  </a:cubicBezTo>
                  <a:cubicBezTo>
                    <a:pt x="31750" y="431006"/>
                    <a:pt x="0" y="284956"/>
                    <a:pt x="60325" y="207169"/>
                  </a:cubicBezTo>
                  <a:cubicBezTo>
                    <a:pt x="120650" y="129382"/>
                    <a:pt x="340518" y="61912"/>
                    <a:pt x="407987" y="30956"/>
                  </a:cubicBezTo>
                  <a:close/>
                </a:path>
              </a:pathLst>
            </a:custGeom>
            <a:solidFill>
              <a:srgbClr val="000000"/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66462" tIns="66462" rIns="66462" bIns="66462" anchor="ctr" anchorCtr="1"/>
            <a:lstStyle/>
            <a:p>
              <a:pPr algn="ctr" defTabSz="844083" eaLnBrk="1" hangingPunct="1">
                <a:defRPr/>
              </a:pPr>
              <a:endParaRPr kumimoji="0" lang="ja-JP" altLang="en-US" sz="1662" b="0" kern="0" dirty="0">
                <a:latin typeface="Arial"/>
                <a:ea typeface="ＭＳ Ｐゴシック"/>
              </a:endParaRPr>
            </a:p>
          </p:txBody>
        </p:sp>
        <p:sp>
          <p:nvSpPr>
            <p:cNvPr id="42" name="フリーフォーム 31">
              <a:extLst>
                <a:ext uri="{FF2B5EF4-FFF2-40B4-BE49-F238E27FC236}">
                  <a16:creationId xmlns:a16="http://schemas.microsoft.com/office/drawing/2014/main" id="{E8EE125F-4239-4362-ACB9-C5C6C4E8230E}"/>
                </a:ext>
              </a:extLst>
            </p:cNvPr>
            <p:cNvSpPr/>
            <p:nvPr/>
          </p:nvSpPr>
          <p:spPr bwMode="gray">
            <a:xfrm>
              <a:off x="1285610" y="4430932"/>
              <a:ext cx="182713" cy="273629"/>
            </a:xfrm>
            <a:custGeom>
              <a:avLst/>
              <a:gdLst>
                <a:gd name="connsiteX0" fmla="*/ 98425 w 423069"/>
                <a:gd name="connsiteY0" fmla="*/ 61118 h 631825"/>
                <a:gd name="connsiteX1" fmla="*/ 150812 w 423069"/>
                <a:gd name="connsiteY1" fmla="*/ 18256 h 631825"/>
                <a:gd name="connsiteX2" fmla="*/ 231775 w 423069"/>
                <a:gd name="connsiteY2" fmla="*/ 8731 h 631825"/>
                <a:gd name="connsiteX3" fmla="*/ 327025 w 423069"/>
                <a:gd name="connsiteY3" fmla="*/ 70643 h 631825"/>
                <a:gd name="connsiteX4" fmla="*/ 398462 w 423069"/>
                <a:gd name="connsiteY4" fmla="*/ 175418 h 631825"/>
                <a:gd name="connsiteX5" fmla="*/ 422275 w 423069"/>
                <a:gd name="connsiteY5" fmla="*/ 304006 h 631825"/>
                <a:gd name="connsiteX6" fmla="*/ 393700 w 423069"/>
                <a:gd name="connsiteY6" fmla="*/ 480218 h 631825"/>
                <a:gd name="connsiteX7" fmla="*/ 312737 w 423069"/>
                <a:gd name="connsiteY7" fmla="*/ 575468 h 631825"/>
                <a:gd name="connsiteX8" fmla="*/ 227012 w 423069"/>
                <a:gd name="connsiteY8" fmla="*/ 627856 h 631825"/>
                <a:gd name="connsiteX9" fmla="*/ 127000 w 423069"/>
                <a:gd name="connsiteY9" fmla="*/ 599281 h 631825"/>
                <a:gd name="connsiteX10" fmla="*/ 60325 w 423069"/>
                <a:gd name="connsiteY10" fmla="*/ 518318 h 631825"/>
                <a:gd name="connsiteX11" fmla="*/ 12700 w 423069"/>
                <a:gd name="connsiteY11" fmla="*/ 413543 h 631825"/>
                <a:gd name="connsiteX12" fmla="*/ 3175 w 423069"/>
                <a:gd name="connsiteY12" fmla="*/ 308768 h 631825"/>
                <a:gd name="connsiteX13" fmla="*/ 12700 w 423069"/>
                <a:gd name="connsiteY13" fmla="*/ 199231 h 631825"/>
                <a:gd name="connsiteX14" fmla="*/ 98425 w 423069"/>
                <a:gd name="connsiteY14" fmla="*/ 61118 h 631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3069" h="631825">
                  <a:moveTo>
                    <a:pt x="98425" y="61118"/>
                  </a:moveTo>
                  <a:cubicBezTo>
                    <a:pt x="121444" y="30956"/>
                    <a:pt x="128587" y="26987"/>
                    <a:pt x="150812" y="18256"/>
                  </a:cubicBezTo>
                  <a:cubicBezTo>
                    <a:pt x="173037" y="9525"/>
                    <a:pt x="202406" y="0"/>
                    <a:pt x="231775" y="8731"/>
                  </a:cubicBezTo>
                  <a:cubicBezTo>
                    <a:pt x="261144" y="17462"/>
                    <a:pt x="299244" y="42862"/>
                    <a:pt x="327025" y="70643"/>
                  </a:cubicBezTo>
                  <a:cubicBezTo>
                    <a:pt x="354806" y="98424"/>
                    <a:pt x="382587" y="136524"/>
                    <a:pt x="398462" y="175418"/>
                  </a:cubicBezTo>
                  <a:cubicBezTo>
                    <a:pt x="414337" y="214312"/>
                    <a:pt x="423069" y="253206"/>
                    <a:pt x="422275" y="304006"/>
                  </a:cubicBezTo>
                  <a:cubicBezTo>
                    <a:pt x="421481" y="354806"/>
                    <a:pt x="411956" y="434974"/>
                    <a:pt x="393700" y="480218"/>
                  </a:cubicBezTo>
                  <a:cubicBezTo>
                    <a:pt x="375444" y="525462"/>
                    <a:pt x="340518" y="550862"/>
                    <a:pt x="312737" y="575468"/>
                  </a:cubicBezTo>
                  <a:cubicBezTo>
                    <a:pt x="284956" y="600074"/>
                    <a:pt x="257968" y="623887"/>
                    <a:pt x="227012" y="627856"/>
                  </a:cubicBezTo>
                  <a:cubicBezTo>
                    <a:pt x="196056" y="631825"/>
                    <a:pt x="154781" y="617537"/>
                    <a:pt x="127000" y="599281"/>
                  </a:cubicBezTo>
                  <a:cubicBezTo>
                    <a:pt x="99219" y="581025"/>
                    <a:pt x="79375" y="549274"/>
                    <a:pt x="60325" y="518318"/>
                  </a:cubicBezTo>
                  <a:cubicBezTo>
                    <a:pt x="41275" y="487362"/>
                    <a:pt x="22225" y="448468"/>
                    <a:pt x="12700" y="413543"/>
                  </a:cubicBezTo>
                  <a:cubicBezTo>
                    <a:pt x="3175" y="378618"/>
                    <a:pt x="3175" y="344487"/>
                    <a:pt x="3175" y="308768"/>
                  </a:cubicBezTo>
                  <a:cubicBezTo>
                    <a:pt x="3175" y="273049"/>
                    <a:pt x="0" y="237331"/>
                    <a:pt x="12700" y="199231"/>
                  </a:cubicBezTo>
                  <a:cubicBezTo>
                    <a:pt x="25400" y="161131"/>
                    <a:pt x="75406" y="91280"/>
                    <a:pt x="98425" y="61118"/>
                  </a:cubicBezTo>
                  <a:close/>
                </a:path>
              </a:pathLst>
            </a:custGeom>
            <a:solidFill>
              <a:srgbClr val="000000"/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66462" tIns="66462" rIns="66462" bIns="66462" anchor="ctr" anchorCtr="1"/>
            <a:lstStyle/>
            <a:p>
              <a:pPr algn="ctr" defTabSz="844083" eaLnBrk="1" hangingPunct="1">
                <a:defRPr/>
              </a:pPr>
              <a:endParaRPr kumimoji="0" lang="ja-JP" altLang="en-US" sz="1662" b="0" kern="0" dirty="0">
                <a:latin typeface="Arial"/>
                <a:ea typeface="ＭＳ Ｐゴシック"/>
              </a:endParaRPr>
            </a:p>
          </p:txBody>
        </p:sp>
        <p:sp>
          <p:nvSpPr>
            <p:cNvPr id="43" name="フリーフォーム 32">
              <a:extLst>
                <a:ext uri="{FF2B5EF4-FFF2-40B4-BE49-F238E27FC236}">
                  <a16:creationId xmlns:a16="http://schemas.microsoft.com/office/drawing/2014/main" id="{AA15F570-20C3-4332-BCD3-3D66A97C3E42}"/>
                </a:ext>
              </a:extLst>
            </p:cNvPr>
            <p:cNvSpPr/>
            <p:nvPr/>
          </p:nvSpPr>
          <p:spPr bwMode="gray">
            <a:xfrm>
              <a:off x="574448" y="4555574"/>
              <a:ext cx="248359" cy="135354"/>
            </a:xfrm>
            <a:custGeom>
              <a:avLst/>
              <a:gdLst>
                <a:gd name="connsiteX0" fmla="*/ 26194 w 571501"/>
                <a:gd name="connsiteY0" fmla="*/ 182562 h 311944"/>
                <a:gd name="connsiteX1" fmla="*/ 64294 w 571501"/>
                <a:gd name="connsiteY1" fmla="*/ 239712 h 311944"/>
                <a:gd name="connsiteX2" fmla="*/ 150019 w 571501"/>
                <a:gd name="connsiteY2" fmla="*/ 282575 h 311944"/>
                <a:gd name="connsiteX3" fmla="*/ 307182 w 571501"/>
                <a:gd name="connsiteY3" fmla="*/ 311150 h 311944"/>
                <a:gd name="connsiteX4" fmla="*/ 464344 w 571501"/>
                <a:gd name="connsiteY4" fmla="*/ 277812 h 311944"/>
                <a:gd name="connsiteX5" fmla="*/ 564357 w 571501"/>
                <a:gd name="connsiteY5" fmla="*/ 187325 h 311944"/>
                <a:gd name="connsiteX6" fmla="*/ 507207 w 571501"/>
                <a:gd name="connsiteY6" fmla="*/ 82550 h 311944"/>
                <a:gd name="connsiteX7" fmla="*/ 192882 w 571501"/>
                <a:gd name="connsiteY7" fmla="*/ 6350 h 311944"/>
                <a:gd name="connsiteX8" fmla="*/ 26194 w 571501"/>
                <a:gd name="connsiteY8" fmla="*/ 120650 h 311944"/>
                <a:gd name="connsiteX9" fmla="*/ 26194 w 571501"/>
                <a:gd name="connsiteY9" fmla="*/ 182562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1501" h="311944">
                  <a:moveTo>
                    <a:pt x="26194" y="182562"/>
                  </a:moveTo>
                  <a:cubicBezTo>
                    <a:pt x="32544" y="202406"/>
                    <a:pt x="43656" y="223043"/>
                    <a:pt x="64294" y="239712"/>
                  </a:cubicBezTo>
                  <a:cubicBezTo>
                    <a:pt x="84932" y="256381"/>
                    <a:pt x="109538" y="270669"/>
                    <a:pt x="150019" y="282575"/>
                  </a:cubicBezTo>
                  <a:cubicBezTo>
                    <a:pt x="190500" y="294481"/>
                    <a:pt x="254795" y="311944"/>
                    <a:pt x="307182" y="311150"/>
                  </a:cubicBezTo>
                  <a:cubicBezTo>
                    <a:pt x="359569" y="310356"/>
                    <a:pt x="421482" y="298449"/>
                    <a:pt x="464344" y="277812"/>
                  </a:cubicBezTo>
                  <a:cubicBezTo>
                    <a:pt x="507206" y="257175"/>
                    <a:pt x="557213" y="219869"/>
                    <a:pt x="564357" y="187325"/>
                  </a:cubicBezTo>
                  <a:cubicBezTo>
                    <a:pt x="571501" y="154781"/>
                    <a:pt x="569119" y="112712"/>
                    <a:pt x="507207" y="82550"/>
                  </a:cubicBezTo>
                  <a:cubicBezTo>
                    <a:pt x="445295" y="52388"/>
                    <a:pt x="273051" y="0"/>
                    <a:pt x="192882" y="6350"/>
                  </a:cubicBezTo>
                  <a:cubicBezTo>
                    <a:pt x="112713" y="12700"/>
                    <a:pt x="52388" y="93663"/>
                    <a:pt x="26194" y="120650"/>
                  </a:cubicBezTo>
                  <a:cubicBezTo>
                    <a:pt x="0" y="147638"/>
                    <a:pt x="19844" y="162718"/>
                    <a:pt x="26194" y="182562"/>
                  </a:cubicBezTo>
                  <a:close/>
                </a:path>
              </a:pathLst>
            </a:custGeom>
            <a:solidFill>
              <a:srgbClr val="000000"/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66462" tIns="66462" rIns="66462" bIns="66462" anchor="ctr" anchorCtr="1"/>
            <a:lstStyle/>
            <a:p>
              <a:pPr algn="ctr" defTabSz="844083" eaLnBrk="1" hangingPunct="1">
                <a:defRPr/>
              </a:pPr>
              <a:endParaRPr kumimoji="0" lang="ja-JP" altLang="en-US" sz="1662" b="0" kern="0" dirty="0">
                <a:latin typeface="Arial"/>
                <a:ea typeface="ＭＳ Ｐゴシック"/>
              </a:endParaRPr>
            </a:p>
          </p:txBody>
        </p:sp>
        <p:sp>
          <p:nvSpPr>
            <p:cNvPr id="44" name="フリーフォーム 33">
              <a:extLst>
                <a:ext uri="{FF2B5EF4-FFF2-40B4-BE49-F238E27FC236}">
                  <a16:creationId xmlns:a16="http://schemas.microsoft.com/office/drawing/2014/main" id="{FA004ADE-8899-45CE-97EF-AC245885CD2F}"/>
                </a:ext>
              </a:extLst>
            </p:cNvPr>
            <p:cNvSpPr/>
            <p:nvPr/>
          </p:nvSpPr>
          <p:spPr bwMode="gray">
            <a:xfrm>
              <a:off x="1844692" y="4395876"/>
              <a:ext cx="198031" cy="269734"/>
            </a:xfrm>
            <a:custGeom>
              <a:avLst/>
              <a:gdLst>
                <a:gd name="connsiteX0" fmla="*/ 257969 w 457200"/>
                <a:gd name="connsiteY0" fmla="*/ 21431 h 621506"/>
                <a:gd name="connsiteX1" fmla="*/ 334169 w 457200"/>
                <a:gd name="connsiteY1" fmla="*/ 7143 h 621506"/>
                <a:gd name="connsiteX2" fmla="*/ 386556 w 457200"/>
                <a:gd name="connsiteY2" fmla="*/ 45243 h 621506"/>
                <a:gd name="connsiteX3" fmla="*/ 438944 w 457200"/>
                <a:gd name="connsiteY3" fmla="*/ 173831 h 621506"/>
                <a:gd name="connsiteX4" fmla="*/ 448469 w 457200"/>
                <a:gd name="connsiteY4" fmla="*/ 383381 h 621506"/>
                <a:gd name="connsiteX5" fmla="*/ 386556 w 457200"/>
                <a:gd name="connsiteY5" fmla="*/ 559593 h 621506"/>
                <a:gd name="connsiteX6" fmla="*/ 315119 w 457200"/>
                <a:gd name="connsiteY6" fmla="*/ 611981 h 621506"/>
                <a:gd name="connsiteX7" fmla="*/ 167481 w 457200"/>
                <a:gd name="connsiteY7" fmla="*/ 616743 h 621506"/>
                <a:gd name="connsiteX8" fmla="*/ 67469 w 457200"/>
                <a:gd name="connsiteY8" fmla="*/ 583406 h 621506"/>
                <a:gd name="connsiteX9" fmla="*/ 794 w 457200"/>
                <a:gd name="connsiteY9" fmla="*/ 445293 h 621506"/>
                <a:gd name="connsiteX10" fmla="*/ 72231 w 457200"/>
                <a:gd name="connsiteY10" fmla="*/ 135731 h 621506"/>
                <a:gd name="connsiteX11" fmla="*/ 257969 w 457200"/>
                <a:gd name="connsiteY11" fmla="*/ 21431 h 621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7200" h="621506">
                  <a:moveTo>
                    <a:pt x="257969" y="21431"/>
                  </a:moveTo>
                  <a:cubicBezTo>
                    <a:pt x="301625" y="0"/>
                    <a:pt x="312738" y="3174"/>
                    <a:pt x="334169" y="7143"/>
                  </a:cubicBezTo>
                  <a:cubicBezTo>
                    <a:pt x="355600" y="11112"/>
                    <a:pt x="369094" y="17462"/>
                    <a:pt x="386556" y="45243"/>
                  </a:cubicBezTo>
                  <a:cubicBezTo>
                    <a:pt x="404018" y="73024"/>
                    <a:pt x="428625" y="117475"/>
                    <a:pt x="438944" y="173831"/>
                  </a:cubicBezTo>
                  <a:cubicBezTo>
                    <a:pt x="449263" y="230187"/>
                    <a:pt x="457200" y="319088"/>
                    <a:pt x="448469" y="383381"/>
                  </a:cubicBezTo>
                  <a:cubicBezTo>
                    <a:pt x="439738" y="447674"/>
                    <a:pt x="408781" y="521493"/>
                    <a:pt x="386556" y="559593"/>
                  </a:cubicBezTo>
                  <a:cubicBezTo>
                    <a:pt x="364331" y="597693"/>
                    <a:pt x="351631" y="602456"/>
                    <a:pt x="315119" y="611981"/>
                  </a:cubicBezTo>
                  <a:cubicBezTo>
                    <a:pt x="278607" y="621506"/>
                    <a:pt x="208756" y="621505"/>
                    <a:pt x="167481" y="616743"/>
                  </a:cubicBezTo>
                  <a:cubicBezTo>
                    <a:pt x="126206" y="611981"/>
                    <a:pt x="95250" y="611981"/>
                    <a:pt x="67469" y="583406"/>
                  </a:cubicBezTo>
                  <a:cubicBezTo>
                    <a:pt x="39688" y="554831"/>
                    <a:pt x="0" y="519905"/>
                    <a:pt x="794" y="445293"/>
                  </a:cubicBezTo>
                  <a:cubicBezTo>
                    <a:pt x="1588" y="370681"/>
                    <a:pt x="26194" y="207962"/>
                    <a:pt x="72231" y="135731"/>
                  </a:cubicBezTo>
                  <a:cubicBezTo>
                    <a:pt x="118268" y="63500"/>
                    <a:pt x="214313" y="42862"/>
                    <a:pt x="257969" y="21431"/>
                  </a:cubicBezTo>
                  <a:close/>
                </a:path>
              </a:pathLst>
            </a:custGeom>
            <a:solidFill>
              <a:srgbClr val="000000"/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66462" tIns="66462" rIns="66462" bIns="66462" anchor="ctr" anchorCtr="1"/>
            <a:lstStyle/>
            <a:p>
              <a:pPr algn="ctr" defTabSz="844083" eaLnBrk="1" hangingPunct="1">
                <a:defRPr/>
              </a:pPr>
              <a:endParaRPr kumimoji="0" lang="ja-JP" altLang="en-US" sz="1662" b="0" kern="0" dirty="0">
                <a:latin typeface="Arial"/>
                <a:ea typeface="ＭＳ Ｐゴシック"/>
              </a:endParaRPr>
            </a:p>
          </p:txBody>
        </p:sp>
        <p:sp>
          <p:nvSpPr>
            <p:cNvPr id="45" name="フリーフォーム 35">
              <a:extLst>
                <a:ext uri="{FF2B5EF4-FFF2-40B4-BE49-F238E27FC236}">
                  <a16:creationId xmlns:a16="http://schemas.microsoft.com/office/drawing/2014/main" id="{8F1D5E3D-FD56-466D-B1B1-7EAEF97C33BC}"/>
                </a:ext>
              </a:extLst>
            </p:cNvPr>
            <p:cNvSpPr/>
            <p:nvPr/>
          </p:nvSpPr>
          <p:spPr bwMode="gray">
            <a:xfrm>
              <a:off x="510991" y="4005396"/>
              <a:ext cx="1575496" cy="626132"/>
            </a:xfrm>
            <a:custGeom>
              <a:avLst/>
              <a:gdLst>
                <a:gd name="connsiteX0" fmla="*/ 33338 w 3629025"/>
                <a:gd name="connsiteY0" fmla="*/ 1243013 h 1443038"/>
                <a:gd name="connsiteX1" fmla="*/ 19050 w 3629025"/>
                <a:gd name="connsiteY1" fmla="*/ 1081088 h 1443038"/>
                <a:gd name="connsiteX2" fmla="*/ 23813 w 3629025"/>
                <a:gd name="connsiteY2" fmla="*/ 1047750 h 1443038"/>
                <a:gd name="connsiteX3" fmla="*/ 23813 w 3629025"/>
                <a:gd name="connsiteY3" fmla="*/ 976313 h 1443038"/>
                <a:gd name="connsiteX4" fmla="*/ 57150 w 3629025"/>
                <a:gd name="connsiteY4" fmla="*/ 952500 h 1443038"/>
                <a:gd name="connsiteX5" fmla="*/ 71438 w 3629025"/>
                <a:gd name="connsiteY5" fmla="*/ 885825 h 1443038"/>
                <a:gd name="connsiteX6" fmla="*/ 95250 w 3629025"/>
                <a:gd name="connsiteY6" fmla="*/ 833438 h 1443038"/>
                <a:gd name="connsiteX7" fmla="*/ 138113 w 3629025"/>
                <a:gd name="connsiteY7" fmla="*/ 714375 h 1443038"/>
                <a:gd name="connsiteX8" fmla="*/ 176213 w 3629025"/>
                <a:gd name="connsiteY8" fmla="*/ 681038 h 1443038"/>
                <a:gd name="connsiteX9" fmla="*/ 290513 w 3629025"/>
                <a:gd name="connsiteY9" fmla="*/ 623888 h 1443038"/>
                <a:gd name="connsiteX10" fmla="*/ 438150 w 3629025"/>
                <a:gd name="connsiteY10" fmla="*/ 576263 h 1443038"/>
                <a:gd name="connsiteX11" fmla="*/ 895350 w 3629025"/>
                <a:gd name="connsiteY11" fmla="*/ 447675 h 1443038"/>
                <a:gd name="connsiteX12" fmla="*/ 1100138 w 3629025"/>
                <a:gd name="connsiteY12" fmla="*/ 271463 h 1443038"/>
                <a:gd name="connsiteX13" fmla="*/ 1328738 w 3629025"/>
                <a:gd name="connsiteY13" fmla="*/ 114300 h 1443038"/>
                <a:gd name="connsiteX14" fmla="*/ 1476375 w 3629025"/>
                <a:gd name="connsiteY14" fmla="*/ 47625 h 1443038"/>
                <a:gd name="connsiteX15" fmla="*/ 1604963 w 3629025"/>
                <a:gd name="connsiteY15" fmla="*/ 19050 h 1443038"/>
                <a:gd name="connsiteX16" fmla="*/ 1724025 w 3629025"/>
                <a:gd name="connsiteY16" fmla="*/ 9525 h 1443038"/>
                <a:gd name="connsiteX17" fmla="*/ 2286000 w 3629025"/>
                <a:gd name="connsiteY17" fmla="*/ 4763 h 1443038"/>
                <a:gd name="connsiteX18" fmla="*/ 2686050 w 3629025"/>
                <a:gd name="connsiteY18" fmla="*/ 0 h 1443038"/>
                <a:gd name="connsiteX19" fmla="*/ 2847975 w 3629025"/>
                <a:gd name="connsiteY19" fmla="*/ 23813 h 1443038"/>
                <a:gd name="connsiteX20" fmla="*/ 2971800 w 3629025"/>
                <a:gd name="connsiteY20" fmla="*/ 61913 h 1443038"/>
                <a:gd name="connsiteX21" fmla="*/ 3105150 w 3629025"/>
                <a:gd name="connsiteY21" fmla="*/ 147638 h 1443038"/>
                <a:gd name="connsiteX22" fmla="*/ 3252788 w 3629025"/>
                <a:gd name="connsiteY22" fmla="*/ 266700 h 1443038"/>
                <a:gd name="connsiteX23" fmla="*/ 3371850 w 3629025"/>
                <a:gd name="connsiteY23" fmla="*/ 376238 h 1443038"/>
                <a:gd name="connsiteX24" fmla="*/ 3429000 w 3629025"/>
                <a:gd name="connsiteY24" fmla="*/ 414338 h 1443038"/>
                <a:gd name="connsiteX25" fmla="*/ 3509963 w 3629025"/>
                <a:gd name="connsiteY25" fmla="*/ 461963 h 1443038"/>
                <a:gd name="connsiteX26" fmla="*/ 3548063 w 3629025"/>
                <a:gd name="connsiteY26" fmla="*/ 495300 h 1443038"/>
                <a:gd name="connsiteX27" fmla="*/ 3581400 w 3629025"/>
                <a:gd name="connsiteY27" fmla="*/ 561975 h 1443038"/>
                <a:gd name="connsiteX28" fmla="*/ 3605213 w 3629025"/>
                <a:gd name="connsiteY28" fmla="*/ 695325 h 1443038"/>
                <a:gd name="connsiteX29" fmla="*/ 3624263 w 3629025"/>
                <a:gd name="connsiteY29" fmla="*/ 890588 h 1443038"/>
                <a:gd name="connsiteX30" fmla="*/ 3629025 w 3629025"/>
                <a:gd name="connsiteY30" fmla="*/ 933450 h 1443038"/>
                <a:gd name="connsiteX31" fmla="*/ 3614738 w 3629025"/>
                <a:gd name="connsiteY31" fmla="*/ 1033463 h 1443038"/>
                <a:gd name="connsiteX32" fmla="*/ 3590925 w 3629025"/>
                <a:gd name="connsiteY32" fmla="*/ 1085850 h 1443038"/>
                <a:gd name="connsiteX33" fmla="*/ 3519488 w 3629025"/>
                <a:gd name="connsiteY33" fmla="*/ 1123950 h 1443038"/>
                <a:gd name="connsiteX34" fmla="*/ 3524250 w 3629025"/>
                <a:gd name="connsiteY34" fmla="*/ 1014413 h 1443038"/>
                <a:gd name="connsiteX35" fmla="*/ 3519488 w 3629025"/>
                <a:gd name="connsiteY35" fmla="*/ 895350 h 1443038"/>
                <a:gd name="connsiteX36" fmla="*/ 3495675 w 3629025"/>
                <a:gd name="connsiteY36" fmla="*/ 814388 h 1443038"/>
                <a:gd name="connsiteX37" fmla="*/ 3457575 w 3629025"/>
                <a:gd name="connsiteY37" fmla="*/ 785813 h 1443038"/>
                <a:gd name="connsiteX38" fmla="*/ 3409950 w 3629025"/>
                <a:gd name="connsiteY38" fmla="*/ 766763 h 1443038"/>
                <a:gd name="connsiteX39" fmla="*/ 3357563 w 3629025"/>
                <a:gd name="connsiteY39" fmla="*/ 785813 h 1443038"/>
                <a:gd name="connsiteX40" fmla="*/ 3314700 w 3629025"/>
                <a:gd name="connsiteY40" fmla="*/ 852488 h 1443038"/>
                <a:gd name="connsiteX41" fmla="*/ 3252788 w 3629025"/>
                <a:gd name="connsiteY41" fmla="*/ 981075 h 1443038"/>
                <a:gd name="connsiteX42" fmla="*/ 3224213 w 3629025"/>
                <a:gd name="connsiteY42" fmla="*/ 1119188 h 1443038"/>
                <a:gd name="connsiteX43" fmla="*/ 3224213 w 3629025"/>
                <a:gd name="connsiteY43" fmla="*/ 1233488 h 1443038"/>
                <a:gd name="connsiteX44" fmla="*/ 3209925 w 3629025"/>
                <a:gd name="connsiteY44" fmla="*/ 1252538 h 1443038"/>
                <a:gd name="connsiteX45" fmla="*/ 2986088 w 3629025"/>
                <a:gd name="connsiteY45" fmla="*/ 1295400 h 1443038"/>
                <a:gd name="connsiteX46" fmla="*/ 2400300 w 3629025"/>
                <a:gd name="connsiteY46" fmla="*/ 1357313 h 1443038"/>
                <a:gd name="connsiteX47" fmla="*/ 2214563 w 3629025"/>
                <a:gd name="connsiteY47" fmla="*/ 1371600 h 1443038"/>
                <a:gd name="connsiteX48" fmla="*/ 2228850 w 3629025"/>
                <a:gd name="connsiteY48" fmla="*/ 1285875 h 1443038"/>
                <a:gd name="connsiteX49" fmla="*/ 2238375 w 3629025"/>
                <a:gd name="connsiteY49" fmla="*/ 1085850 h 1443038"/>
                <a:gd name="connsiteX50" fmla="*/ 2224088 w 3629025"/>
                <a:gd name="connsiteY50" fmla="*/ 966788 h 1443038"/>
                <a:gd name="connsiteX51" fmla="*/ 2195513 w 3629025"/>
                <a:gd name="connsiteY51" fmla="*/ 885825 h 1443038"/>
                <a:gd name="connsiteX52" fmla="*/ 2133600 w 3629025"/>
                <a:gd name="connsiteY52" fmla="*/ 809625 h 1443038"/>
                <a:gd name="connsiteX53" fmla="*/ 2062163 w 3629025"/>
                <a:gd name="connsiteY53" fmla="*/ 785813 h 1443038"/>
                <a:gd name="connsiteX54" fmla="*/ 1971675 w 3629025"/>
                <a:gd name="connsiteY54" fmla="*/ 809625 h 1443038"/>
                <a:gd name="connsiteX55" fmla="*/ 1905000 w 3629025"/>
                <a:gd name="connsiteY55" fmla="*/ 881063 h 1443038"/>
                <a:gd name="connsiteX56" fmla="*/ 1828800 w 3629025"/>
                <a:gd name="connsiteY56" fmla="*/ 1023938 h 1443038"/>
                <a:gd name="connsiteX57" fmla="*/ 1776413 w 3629025"/>
                <a:gd name="connsiteY57" fmla="*/ 1252538 h 1443038"/>
                <a:gd name="connsiteX58" fmla="*/ 1752600 w 3629025"/>
                <a:gd name="connsiteY58" fmla="*/ 1371600 h 1443038"/>
                <a:gd name="connsiteX59" fmla="*/ 1709738 w 3629025"/>
                <a:gd name="connsiteY59" fmla="*/ 1443038 h 1443038"/>
                <a:gd name="connsiteX60" fmla="*/ 1214438 w 3629025"/>
                <a:gd name="connsiteY60" fmla="*/ 1404938 h 1443038"/>
                <a:gd name="connsiteX61" fmla="*/ 1152525 w 3629025"/>
                <a:gd name="connsiteY61" fmla="*/ 1366838 h 1443038"/>
                <a:gd name="connsiteX62" fmla="*/ 895350 w 3629025"/>
                <a:gd name="connsiteY62" fmla="*/ 1376363 h 1443038"/>
                <a:gd name="connsiteX63" fmla="*/ 538163 w 3629025"/>
                <a:gd name="connsiteY63" fmla="*/ 1371600 h 1443038"/>
                <a:gd name="connsiteX64" fmla="*/ 223838 w 3629025"/>
                <a:gd name="connsiteY64" fmla="*/ 1328738 h 1443038"/>
                <a:gd name="connsiteX65" fmla="*/ 185738 w 3629025"/>
                <a:gd name="connsiteY65" fmla="*/ 1357313 h 1443038"/>
                <a:gd name="connsiteX66" fmla="*/ 23813 w 3629025"/>
                <a:gd name="connsiteY66" fmla="*/ 1343025 h 1443038"/>
                <a:gd name="connsiteX67" fmla="*/ 0 w 3629025"/>
                <a:gd name="connsiteY67" fmla="*/ 1300163 h 1443038"/>
                <a:gd name="connsiteX68" fmla="*/ 33338 w 3629025"/>
                <a:gd name="connsiteY68" fmla="*/ 1243013 h 1443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3629025" h="1443038">
                  <a:moveTo>
                    <a:pt x="33338" y="1243013"/>
                  </a:moveTo>
                  <a:lnTo>
                    <a:pt x="19050" y="1081088"/>
                  </a:lnTo>
                  <a:lnTo>
                    <a:pt x="23813" y="1047750"/>
                  </a:lnTo>
                  <a:lnTo>
                    <a:pt x="23813" y="976313"/>
                  </a:lnTo>
                  <a:lnTo>
                    <a:pt x="57150" y="952500"/>
                  </a:lnTo>
                  <a:lnTo>
                    <a:pt x="71438" y="885825"/>
                  </a:lnTo>
                  <a:lnTo>
                    <a:pt x="95250" y="833438"/>
                  </a:lnTo>
                  <a:lnTo>
                    <a:pt x="138113" y="714375"/>
                  </a:lnTo>
                  <a:lnTo>
                    <a:pt x="176213" y="681038"/>
                  </a:lnTo>
                  <a:lnTo>
                    <a:pt x="290513" y="623888"/>
                  </a:lnTo>
                  <a:lnTo>
                    <a:pt x="438150" y="576263"/>
                  </a:lnTo>
                  <a:lnTo>
                    <a:pt x="895350" y="447675"/>
                  </a:lnTo>
                  <a:lnTo>
                    <a:pt x="1100138" y="271463"/>
                  </a:lnTo>
                  <a:lnTo>
                    <a:pt x="1328738" y="114300"/>
                  </a:lnTo>
                  <a:lnTo>
                    <a:pt x="1476375" y="47625"/>
                  </a:lnTo>
                  <a:lnTo>
                    <a:pt x="1604963" y="19050"/>
                  </a:lnTo>
                  <a:lnTo>
                    <a:pt x="1724025" y="9525"/>
                  </a:lnTo>
                  <a:lnTo>
                    <a:pt x="2286000" y="4763"/>
                  </a:lnTo>
                  <a:lnTo>
                    <a:pt x="2686050" y="0"/>
                  </a:lnTo>
                  <a:lnTo>
                    <a:pt x="2847975" y="23813"/>
                  </a:lnTo>
                  <a:lnTo>
                    <a:pt x="2971800" y="61913"/>
                  </a:lnTo>
                  <a:lnTo>
                    <a:pt x="3105150" y="147638"/>
                  </a:lnTo>
                  <a:lnTo>
                    <a:pt x="3252788" y="266700"/>
                  </a:lnTo>
                  <a:lnTo>
                    <a:pt x="3371850" y="376238"/>
                  </a:lnTo>
                  <a:lnTo>
                    <a:pt x="3429000" y="414338"/>
                  </a:lnTo>
                  <a:lnTo>
                    <a:pt x="3509963" y="461963"/>
                  </a:lnTo>
                  <a:lnTo>
                    <a:pt x="3548063" y="495300"/>
                  </a:lnTo>
                  <a:lnTo>
                    <a:pt x="3581400" y="561975"/>
                  </a:lnTo>
                  <a:lnTo>
                    <a:pt x="3605213" y="695325"/>
                  </a:lnTo>
                  <a:lnTo>
                    <a:pt x="3624263" y="890588"/>
                  </a:lnTo>
                  <a:lnTo>
                    <a:pt x="3629025" y="933450"/>
                  </a:lnTo>
                  <a:lnTo>
                    <a:pt x="3614738" y="1033463"/>
                  </a:lnTo>
                  <a:lnTo>
                    <a:pt x="3590925" y="1085850"/>
                  </a:lnTo>
                  <a:lnTo>
                    <a:pt x="3519488" y="1123950"/>
                  </a:lnTo>
                  <a:lnTo>
                    <a:pt x="3524250" y="1014413"/>
                  </a:lnTo>
                  <a:lnTo>
                    <a:pt x="3519488" y="895350"/>
                  </a:lnTo>
                  <a:lnTo>
                    <a:pt x="3495675" y="814388"/>
                  </a:lnTo>
                  <a:lnTo>
                    <a:pt x="3457575" y="785813"/>
                  </a:lnTo>
                  <a:lnTo>
                    <a:pt x="3409950" y="766763"/>
                  </a:lnTo>
                  <a:lnTo>
                    <a:pt x="3357563" y="785813"/>
                  </a:lnTo>
                  <a:lnTo>
                    <a:pt x="3314700" y="852488"/>
                  </a:lnTo>
                  <a:lnTo>
                    <a:pt x="3252788" y="981075"/>
                  </a:lnTo>
                  <a:lnTo>
                    <a:pt x="3224213" y="1119188"/>
                  </a:lnTo>
                  <a:lnTo>
                    <a:pt x="3224213" y="1233488"/>
                  </a:lnTo>
                  <a:lnTo>
                    <a:pt x="3209925" y="1252538"/>
                  </a:lnTo>
                  <a:lnTo>
                    <a:pt x="2986088" y="1295400"/>
                  </a:lnTo>
                  <a:lnTo>
                    <a:pt x="2400300" y="1357313"/>
                  </a:lnTo>
                  <a:lnTo>
                    <a:pt x="2214563" y="1371600"/>
                  </a:lnTo>
                  <a:lnTo>
                    <a:pt x="2228850" y="1285875"/>
                  </a:lnTo>
                  <a:lnTo>
                    <a:pt x="2238375" y="1085850"/>
                  </a:lnTo>
                  <a:lnTo>
                    <a:pt x="2224088" y="966788"/>
                  </a:lnTo>
                  <a:lnTo>
                    <a:pt x="2195513" y="885825"/>
                  </a:lnTo>
                  <a:lnTo>
                    <a:pt x="2133600" y="809625"/>
                  </a:lnTo>
                  <a:lnTo>
                    <a:pt x="2062163" y="785813"/>
                  </a:lnTo>
                  <a:lnTo>
                    <a:pt x="1971675" y="809625"/>
                  </a:lnTo>
                  <a:lnTo>
                    <a:pt x="1905000" y="881063"/>
                  </a:lnTo>
                  <a:lnTo>
                    <a:pt x="1828800" y="1023938"/>
                  </a:lnTo>
                  <a:lnTo>
                    <a:pt x="1776413" y="1252538"/>
                  </a:lnTo>
                  <a:lnTo>
                    <a:pt x="1752600" y="1371600"/>
                  </a:lnTo>
                  <a:lnTo>
                    <a:pt x="1709738" y="1443038"/>
                  </a:lnTo>
                  <a:lnTo>
                    <a:pt x="1214438" y="1404938"/>
                  </a:lnTo>
                  <a:lnTo>
                    <a:pt x="1152525" y="1366838"/>
                  </a:lnTo>
                  <a:lnTo>
                    <a:pt x="895350" y="1376363"/>
                  </a:lnTo>
                  <a:lnTo>
                    <a:pt x="538163" y="1371600"/>
                  </a:lnTo>
                  <a:lnTo>
                    <a:pt x="223838" y="1328738"/>
                  </a:lnTo>
                  <a:lnTo>
                    <a:pt x="185738" y="1357313"/>
                  </a:lnTo>
                  <a:lnTo>
                    <a:pt x="23813" y="1343025"/>
                  </a:lnTo>
                  <a:lnTo>
                    <a:pt x="0" y="1300163"/>
                  </a:lnTo>
                  <a:lnTo>
                    <a:pt x="33338" y="1243013"/>
                  </a:lnTo>
                  <a:close/>
                </a:path>
              </a:pathLst>
            </a:custGeom>
            <a:gradFill flip="none" rotWithShape="1">
              <a:gsLst>
                <a:gs pos="7000">
                  <a:srgbClr val="0070C0"/>
                </a:gs>
                <a:gs pos="82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6350" cap="flat" cmpd="sng" algn="ctr">
              <a:solidFill>
                <a:schemeClr val="accent5">
                  <a:lumMod val="50000"/>
                </a:schemeClr>
              </a:solidFill>
              <a:prstDash val="solid"/>
            </a:ln>
            <a:effectLst/>
          </p:spPr>
          <p:txBody>
            <a:bodyPr lIns="66462" tIns="66462" rIns="66462" bIns="66462" anchor="ctr" anchorCtr="1"/>
            <a:lstStyle/>
            <a:p>
              <a:pPr algn="ctr" defTabSz="844083" eaLnBrk="1" hangingPunct="1">
                <a:defRPr/>
              </a:pPr>
              <a:endParaRPr kumimoji="0" lang="ja-JP" altLang="en-US" sz="1662" b="0" kern="0" dirty="0">
                <a:latin typeface="Arial"/>
                <a:ea typeface="ＭＳ Ｐゴシック"/>
              </a:endParaRPr>
            </a:p>
          </p:txBody>
        </p:sp>
        <p:sp>
          <p:nvSpPr>
            <p:cNvPr id="46" name="フリーフォーム 36">
              <a:extLst>
                <a:ext uri="{FF2B5EF4-FFF2-40B4-BE49-F238E27FC236}">
                  <a16:creationId xmlns:a16="http://schemas.microsoft.com/office/drawing/2014/main" id="{1E88B5F8-35F9-4B17-BCD4-FB467282C6F2}"/>
                </a:ext>
              </a:extLst>
            </p:cNvPr>
            <p:cNvSpPr/>
            <p:nvPr/>
          </p:nvSpPr>
          <p:spPr bwMode="gray">
            <a:xfrm>
              <a:off x="954099" y="4074533"/>
              <a:ext cx="598470" cy="181121"/>
            </a:xfrm>
            <a:custGeom>
              <a:avLst/>
              <a:gdLst>
                <a:gd name="connsiteX0" fmla="*/ 1276350 w 1485900"/>
                <a:gd name="connsiteY0" fmla="*/ 419100 h 419100"/>
                <a:gd name="connsiteX1" fmla="*/ 823913 w 1485900"/>
                <a:gd name="connsiteY1" fmla="*/ 390525 h 419100"/>
                <a:gd name="connsiteX2" fmla="*/ 347663 w 1485900"/>
                <a:gd name="connsiteY2" fmla="*/ 376238 h 419100"/>
                <a:gd name="connsiteX3" fmla="*/ 109538 w 1485900"/>
                <a:gd name="connsiteY3" fmla="*/ 390525 h 419100"/>
                <a:gd name="connsiteX4" fmla="*/ 0 w 1485900"/>
                <a:gd name="connsiteY4" fmla="*/ 385763 h 419100"/>
                <a:gd name="connsiteX5" fmla="*/ 161925 w 1485900"/>
                <a:gd name="connsiteY5" fmla="*/ 257175 h 419100"/>
                <a:gd name="connsiteX6" fmla="*/ 304800 w 1485900"/>
                <a:gd name="connsiteY6" fmla="*/ 152400 h 419100"/>
                <a:gd name="connsiteX7" fmla="*/ 457200 w 1485900"/>
                <a:gd name="connsiteY7" fmla="*/ 52388 h 419100"/>
                <a:gd name="connsiteX8" fmla="*/ 542925 w 1485900"/>
                <a:gd name="connsiteY8" fmla="*/ 23813 h 419100"/>
                <a:gd name="connsiteX9" fmla="*/ 790575 w 1485900"/>
                <a:gd name="connsiteY9" fmla="*/ 0 h 419100"/>
                <a:gd name="connsiteX10" fmla="*/ 1019175 w 1485900"/>
                <a:gd name="connsiteY10" fmla="*/ 4763 h 419100"/>
                <a:gd name="connsiteX11" fmla="*/ 1290638 w 1485900"/>
                <a:gd name="connsiteY11" fmla="*/ 9525 h 419100"/>
                <a:gd name="connsiteX12" fmla="*/ 1485900 w 1485900"/>
                <a:gd name="connsiteY12" fmla="*/ 28575 h 419100"/>
                <a:gd name="connsiteX13" fmla="*/ 1404938 w 1485900"/>
                <a:gd name="connsiteY13" fmla="*/ 185738 h 419100"/>
                <a:gd name="connsiteX14" fmla="*/ 1304925 w 1485900"/>
                <a:gd name="connsiteY14" fmla="*/ 361950 h 419100"/>
                <a:gd name="connsiteX15" fmla="*/ 1276350 w 1485900"/>
                <a:gd name="connsiteY15" fmla="*/ 41910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85900" h="419100">
                  <a:moveTo>
                    <a:pt x="1276350" y="419100"/>
                  </a:moveTo>
                  <a:lnTo>
                    <a:pt x="823913" y="390525"/>
                  </a:lnTo>
                  <a:lnTo>
                    <a:pt x="347663" y="376238"/>
                  </a:lnTo>
                  <a:lnTo>
                    <a:pt x="109538" y="390525"/>
                  </a:lnTo>
                  <a:lnTo>
                    <a:pt x="0" y="385763"/>
                  </a:lnTo>
                  <a:lnTo>
                    <a:pt x="161925" y="257175"/>
                  </a:lnTo>
                  <a:lnTo>
                    <a:pt x="304800" y="152400"/>
                  </a:lnTo>
                  <a:lnTo>
                    <a:pt x="457200" y="52388"/>
                  </a:lnTo>
                  <a:lnTo>
                    <a:pt x="542925" y="23813"/>
                  </a:lnTo>
                  <a:lnTo>
                    <a:pt x="790575" y="0"/>
                  </a:lnTo>
                  <a:lnTo>
                    <a:pt x="1019175" y="4763"/>
                  </a:lnTo>
                  <a:lnTo>
                    <a:pt x="1290638" y="9525"/>
                  </a:lnTo>
                  <a:lnTo>
                    <a:pt x="1485900" y="28575"/>
                  </a:lnTo>
                  <a:lnTo>
                    <a:pt x="1404938" y="185738"/>
                  </a:lnTo>
                  <a:lnTo>
                    <a:pt x="1304925" y="361950"/>
                  </a:lnTo>
                  <a:lnTo>
                    <a:pt x="1276350" y="419100"/>
                  </a:lnTo>
                  <a:close/>
                </a:path>
              </a:pathLst>
            </a:custGeom>
            <a:solidFill>
              <a:srgbClr val="DAEDEF"/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66462" tIns="66462" rIns="66462" bIns="66462" anchor="ctr" anchorCtr="1"/>
            <a:lstStyle/>
            <a:p>
              <a:pPr algn="ctr" defTabSz="844083" eaLnBrk="1" hangingPunct="1">
                <a:defRPr/>
              </a:pPr>
              <a:endParaRPr kumimoji="0" lang="ja-JP" altLang="en-US" sz="1662" b="0" kern="0" dirty="0">
                <a:latin typeface="Arial"/>
                <a:ea typeface="ＭＳ Ｐゴシック"/>
              </a:endParaRPr>
            </a:p>
          </p:txBody>
        </p:sp>
        <p:sp>
          <p:nvSpPr>
            <p:cNvPr id="47" name="フリーフォーム 37">
              <a:extLst>
                <a:ext uri="{FF2B5EF4-FFF2-40B4-BE49-F238E27FC236}">
                  <a16:creationId xmlns:a16="http://schemas.microsoft.com/office/drawing/2014/main" id="{AF622C5D-2EF0-4248-A43A-3470C2513400}"/>
                </a:ext>
              </a:extLst>
            </p:cNvPr>
            <p:cNvSpPr/>
            <p:nvPr/>
          </p:nvSpPr>
          <p:spPr bwMode="gray">
            <a:xfrm>
              <a:off x="1007710" y="4343293"/>
              <a:ext cx="251642" cy="110036"/>
            </a:xfrm>
            <a:custGeom>
              <a:avLst/>
              <a:gdLst>
                <a:gd name="connsiteX0" fmla="*/ 0 w 581025"/>
                <a:gd name="connsiteY0" fmla="*/ 252412 h 252412"/>
                <a:gd name="connsiteX1" fmla="*/ 85725 w 581025"/>
                <a:gd name="connsiteY1" fmla="*/ 104775 h 252412"/>
                <a:gd name="connsiteX2" fmla="*/ 152400 w 581025"/>
                <a:gd name="connsiteY2" fmla="*/ 71437 h 252412"/>
                <a:gd name="connsiteX3" fmla="*/ 242888 w 581025"/>
                <a:gd name="connsiteY3" fmla="*/ 38100 h 252412"/>
                <a:gd name="connsiteX4" fmla="*/ 414338 w 581025"/>
                <a:gd name="connsiteY4" fmla="*/ 4762 h 252412"/>
                <a:gd name="connsiteX5" fmla="*/ 542925 w 581025"/>
                <a:gd name="connsiteY5" fmla="*/ 0 h 252412"/>
                <a:gd name="connsiteX6" fmla="*/ 581025 w 581025"/>
                <a:gd name="connsiteY6" fmla="*/ 23812 h 252412"/>
                <a:gd name="connsiteX7" fmla="*/ 538163 w 581025"/>
                <a:gd name="connsiteY7" fmla="*/ 123825 h 252412"/>
                <a:gd name="connsiteX8" fmla="*/ 490538 w 581025"/>
                <a:gd name="connsiteY8" fmla="*/ 180975 h 252412"/>
                <a:gd name="connsiteX9" fmla="*/ 423863 w 581025"/>
                <a:gd name="connsiteY9" fmla="*/ 209550 h 252412"/>
                <a:gd name="connsiteX10" fmla="*/ 166688 w 581025"/>
                <a:gd name="connsiteY10" fmla="*/ 247650 h 252412"/>
                <a:gd name="connsiteX11" fmla="*/ 0 w 581025"/>
                <a:gd name="connsiteY11" fmla="*/ 252412 h 252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1025" h="252412">
                  <a:moveTo>
                    <a:pt x="0" y="252412"/>
                  </a:moveTo>
                  <a:lnTo>
                    <a:pt x="85725" y="104775"/>
                  </a:lnTo>
                  <a:lnTo>
                    <a:pt x="152400" y="71437"/>
                  </a:lnTo>
                  <a:lnTo>
                    <a:pt x="242888" y="38100"/>
                  </a:lnTo>
                  <a:lnTo>
                    <a:pt x="414338" y="4762"/>
                  </a:lnTo>
                  <a:lnTo>
                    <a:pt x="542925" y="0"/>
                  </a:lnTo>
                  <a:lnTo>
                    <a:pt x="581025" y="23812"/>
                  </a:lnTo>
                  <a:lnTo>
                    <a:pt x="538163" y="123825"/>
                  </a:lnTo>
                  <a:lnTo>
                    <a:pt x="490538" y="180975"/>
                  </a:lnTo>
                  <a:lnTo>
                    <a:pt x="423863" y="209550"/>
                  </a:lnTo>
                  <a:lnTo>
                    <a:pt x="166688" y="247650"/>
                  </a:lnTo>
                  <a:lnTo>
                    <a:pt x="0" y="252412"/>
                  </a:lnTo>
                  <a:close/>
                </a:path>
              </a:pathLst>
            </a:custGeom>
            <a:solidFill>
              <a:schemeClr val="accent5"/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66462" tIns="66462" rIns="66462" bIns="66462" anchor="ctr" anchorCtr="1"/>
            <a:lstStyle/>
            <a:p>
              <a:pPr algn="ctr" defTabSz="844083" eaLnBrk="1" hangingPunct="1">
                <a:defRPr/>
              </a:pPr>
              <a:endParaRPr kumimoji="0" lang="ja-JP" altLang="en-US" sz="1662" b="0" kern="0" dirty="0">
                <a:latin typeface="Arial"/>
                <a:ea typeface="ＭＳ Ｐゴシック"/>
              </a:endParaRPr>
            </a:p>
          </p:txBody>
        </p:sp>
        <p:sp>
          <p:nvSpPr>
            <p:cNvPr id="48" name="フリーフォーム 38">
              <a:extLst>
                <a:ext uri="{FF2B5EF4-FFF2-40B4-BE49-F238E27FC236}">
                  <a16:creationId xmlns:a16="http://schemas.microsoft.com/office/drawing/2014/main" id="{82E34C78-920F-43F4-A760-213C58401DE7}"/>
                </a:ext>
              </a:extLst>
            </p:cNvPr>
            <p:cNvSpPr/>
            <p:nvPr/>
          </p:nvSpPr>
          <p:spPr bwMode="gray">
            <a:xfrm>
              <a:off x="550378" y="4335503"/>
              <a:ext cx="86433" cy="109062"/>
            </a:xfrm>
            <a:custGeom>
              <a:avLst/>
              <a:gdLst>
                <a:gd name="connsiteX0" fmla="*/ 200025 w 200025"/>
                <a:gd name="connsiteY0" fmla="*/ 252412 h 252412"/>
                <a:gd name="connsiteX1" fmla="*/ 190500 w 200025"/>
                <a:gd name="connsiteY1" fmla="*/ 114300 h 252412"/>
                <a:gd name="connsiteX2" fmla="*/ 133350 w 200025"/>
                <a:gd name="connsiteY2" fmla="*/ 14287 h 252412"/>
                <a:gd name="connsiteX3" fmla="*/ 119062 w 200025"/>
                <a:gd name="connsiteY3" fmla="*/ 0 h 252412"/>
                <a:gd name="connsiteX4" fmla="*/ 42862 w 200025"/>
                <a:gd name="connsiteY4" fmla="*/ 57150 h 252412"/>
                <a:gd name="connsiteX5" fmla="*/ 0 w 200025"/>
                <a:gd name="connsiteY5" fmla="*/ 185737 h 252412"/>
                <a:gd name="connsiteX6" fmla="*/ 61912 w 200025"/>
                <a:gd name="connsiteY6" fmla="*/ 209550 h 252412"/>
                <a:gd name="connsiteX7" fmla="*/ 200025 w 200025"/>
                <a:gd name="connsiteY7" fmla="*/ 252412 h 252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0025" h="252412">
                  <a:moveTo>
                    <a:pt x="200025" y="252412"/>
                  </a:moveTo>
                  <a:lnTo>
                    <a:pt x="190500" y="114300"/>
                  </a:lnTo>
                  <a:lnTo>
                    <a:pt x="133350" y="14287"/>
                  </a:lnTo>
                  <a:lnTo>
                    <a:pt x="119062" y="0"/>
                  </a:lnTo>
                  <a:lnTo>
                    <a:pt x="42862" y="57150"/>
                  </a:lnTo>
                  <a:lnTo>
                    <a:pt x="0" y="185737"/>
                  </a:lnTo>
                  <a:lnTo>
                    <a:pt x="61912" y="209550"/>
                  </a:lnTo>
                  <a:lnTo>
                    <a:pt x="200025" y="252412"/>
                  </a:lnTo>
                  <a:close/>
                </a:path>
              </a:pathLst>
            </a:custGeom>
            <a:solidFill>
              <a:schemeClr val="accent5"/>
            </a:solidFill>
            <a:ln w="63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lIns="66462" tIns="66462" rIns="66462" bIns="66462" anchor="ctr" anchorCtr="1"/>
            <a:lstStyle/>
            <a:p>
              <a:pPr algn="ctr" defTabSz="844083" eaLnBrk="1" hangingPunct="1">
                <a:defRPr/>
              </a:pPr>
              <a:endParaRPr kumimoji="0" lang="ja-JP" altLang="en-US" sz="1662" b="0" kern="0" dirty="0">
                <a:latin typeface="Arial"/>
                <a:ea typeface="ＭＳ Ｐゴシック"/>
              </a:endParaRPr>
            </a:p>
          </p:txBody>
        </p:sp>
        <p:sp>
          <p:nvSpPr>
            <p:cNvPr id="49" name="フリーフォーム 39">
              <a:extLst>
                <a:ext uri="{FF2B5EF4-FFF2-40B4-BE49-F238E27FC236}">
                  <a16:creationId xmlns:a16="http://schemas.microsoft.com/office/drawing/2014/main" id="{70A24564-89B3-49E1-99EE-5A178AFC4211}"/>
                </a:ext>
              </a:extLst>
            </p:cNvPr>
            <p:cNvSpPr/>
            <p:nvPr/>
          </p:nvSpPr>
          <p:spPr bwMode="gray">
            <a:xfrm>
              <a:off x="1530687" y="4068691"/>
              <a:ext cx="208972" cy="206439"/>
            </a:xfrm>
            <a:custGeom>
              <a:avLst/>
              <a:gdLst>
                <a:gd name="connsiteX0" fmla="*/ 0 w 481012"/>
                <a:gd name="connsiteY0" fmla="*/ 476250 h 476250"/>
                <a:gd name="connsiteX1" fmla="*/ 80962 w 481012"/>
                <a:gd name="connsiteY1" fmla="*/ 228600 h 476250"/>
                <a:gd name="connsiteX2" fmla="*/ 166687 w 481012"/>
                <a:gd name="connsiteY2" fmla="*/ 66675 h 476250"/>
                <a:gd name="connsiteX3" fmla="*/ 200025 w 481012"/>
                <a:gd name="connsiteY3" fmla="*/ 38100 h 476250"/>
                <a:gd name="connsiteX4" fmla="*/ 261937 w 481012"/>
                <a:gd name="connsiteY4" fmla="*/ 14288 h 476250"/>
                <a:gd name="connsiteX5" fmla="*/ 361950 w 481012"/>
                <a:gd name="connsiteY5" fmla="*/ 0 h 476250"/>
                <a:gd name="connsiteX6" fmla="*/ 428625 w 481012"/>
                <a:gd name="connsiteY6" fmla="*/ 138113 h 476250"/>
                <a:gd name="connsiteX7" fmla="*/ 481012 w 481012"/>
                <a:gd name="connsiteY7" fmla="*/ 395288 h 476250"/>
                <a:gd name="connsiteX8" fmla="*/ 285750 w 481012"/>
                <a:gd name="connsiteY8" fmla="*/ 423863 h 476250"/>
                <a:gd name="connsiteX9" fmla="*/ 0 w 481012"/>
                <a:gd name="connsiteY9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1012" h="476250">
                  <a:moveTo>
                    <a:pt x="0" y="476250"/>
                  </a:moveTo>
                  <a:lnTo>
                    <a:pt x="80962" y="228600"/>
                  </a:lnTo>
                  <a:lnTo>
                    <a:pt x="166687" y="66675"/>
                  </a:lnTo>
                  <a:lnTo>
                    <a:pt x="200025" y="38100"/>
                  </a:lnTo>
                  <a:lnTo>
                    <a:pt x="261937" y="14288"/>
                  </a:lnTo>
                  <a:lnTo>
                    <a:pt x="361950" y="0"/>
                  </a:lnTo>
                  <a:lnTo>
                    <a:pt x="428625" y="138113"/>
                  </a:lnTo>
                  <a:lnTo>
                    <a:pt x="481012" y="395288"/>
                  </a:lnTo>
                  <a:lnTo>
                    <a:pt x="285750" y="423863"/>
                  </a:lnTo>
                  <a:lnTo>
                    <a:pt x="0" y="476250"/>
                  </a:lnTo>
                  <a:close/>
                </a:path>
              </a:pathLst>
            </a:custGeom>
            <a:solidFill>
              <a:srgbClr val="DAEDEF"/>
            </a:solidFill>
            <a:ln w="6350" cap="flat" cmpd="sng" algn="ctr">
              <a:noFill/>
              <a:prstDash val="solid"/>
            </a:ln>
            <a:effectLst/>
          </p:spPr>
          <p:txBody>
            <a:bodyPr lIns="66462" tIns="66462" rIns="66462" bIns="66462" anchor="ctr" anchorCtr="1"/>
            <a:lstStyle/>
            <a:p>
              <a:pPr algn="ctr" defTabSz="844083" eaLnBrk="1" hangingPunct="1">
                <a:defRPr/>
              </a:pPr>
              <a:endParaRPr kumimoji="0" lang="ja-JP" altLang="en-US" sz="1662" b="0" kern="0" dirty="0">
                <a:latin typeface="Arial"/>
                <a:ea typeface="ＭＳ Ｐゴシック"/>
              </a:endParaRPr>
            </a:p>
          </p:txBody>
        </p:sp>
        <p:sp>
          <p:nvSpPr>
            <p:cNvPr id="50" name="フリーフォーム 40">
              <a:extLst>
                <a:ext uri="{FF2B5EF4-FFF2-40B4-BE49-F238E27FC236}">
                  <a16:creationId xmlns:a16="http://schemas.microsoft.com/office/drawing/2014/main" id="{2B42E0E4-095B-4AAA-BDC6-8CB84B67C747}"/>
                </a:ext>
              </a:extLst>
            </p:cNvPr>
            <p:cNvSpPr/>
            <p:nvPr/>
          </p:nvSpPr>
          <p:spPr bwMode="gray">
            <a:xfrm>
              <a:off x="1707930" y="4068691"/>
              <a:ext cx="157550" cy="164567"/>
            </a:xfrm>
            <a:custGeom>
              <a:avLst/>
              <a:gdLst>
                <a:gd name="connsiteX0" fmla="*/ 123825 w 361950"/>
                <a:gd name="connsiteY0" fmla="*/ 381000 h 381000"/>
                <a:gd name="connsiteX1" fmla="*/ 85725 w 361950"/>
                <a:gd name="connsiteY1" fmla="*/ 209550 h 381000"/>
                <a:gd name="connsiteX2" fmla="*/ 0 w 361950"/>
                <a:gd name="connsiteY2" fmla="*/ 0 h 381000"/>
                <a:gd name="connsiteX3" fmla="*/ 119062 w 361950"/>
                <a:gd name="connsiteY3" fmla="*/ 19050 h 381000"/>
                <a:gd name="connsiteX4" fmla="*/ 271462 w 361950"/>
                <a:gd name="connsiteY4" fmla="*/ 95250 h 381000"/>
                <a:gd name="connsiteX5" fmla="*/ 319087 w 361950"/>
                <a:gd name="connsiteY5" fmla="*/ 233363 h 381000"/>
                <a:gd name="connsiteX6" fmla="*/ 361950 w 361950"/>
                <a:gd name="connsiteY6" fmla="*/ 361950 h 381000"/>
                <a:gd name="connsiteX7" fmla="*/ 228600 w 361950"/>
                <a:gd name="connsiteY7" fmla="*/ 376238 h 381000"/>
                <a:gd name="connsiteX8" fmla="*/ 123825 w 361950"/>
                <a:gd name="connsiteY8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1950" h="381000">
                  <a:moveTo>
                    <a:pt x="123825" y="381000"/>
                  </a:moveTo>
                  <a:lnTo>
                    <a:pt x="85725" y="209550"/>
                  </a:lnTo>
                  <a:lnTo>
                    <a:pt x="0" y="0"/>
                  </a:lnTo>
                  <a:lnTo>
                    <a:pt x="119062" y="19050"/>
                  </a:lnTo>
                  <a:lnTo>
                    <a:pt x="271462" y="95250"/>
                  </a:lnTo>
                  <a:lnTo>
                    <a:pt x="319087" y="233363"/>
                  </a:lnTo>
                  <a:lnTo>
                    <a:pt x="361950" y="361950"/>
                  </a:lnTo>
                  <a:lnTo>
                    <a:pt x="228600" y="376238"/>
                  </a:lnTo>
                  <a:lnTo>
                    <a:pt x="123825" y="381000"/>
                  </a:lnTo>
                  <a:close/>
                </a:path>
              </a:pathLst>
            </a:custGeom>
            <a:solidFill>
              <a:srgbClr val="DAEDEF"/>
            </a:solidFill>
            <a:ln w="6350" cap="flat" cmpd="sng" algn="ctr">
              <a:noFill/>
              <a:prstDash val="solid"/>
            </a:ln>
            <a:effectLst/>
          </p:spPr>
          <p:txBody>
            <a:bodyPr lIns="66462" tIns="66462" rIns="66462" bIns="66462" anchor="ctr" anchorCtr="1"/>
            <a:lstStyle/>
            <a:p>
              <a:pPr algn="ctr" defTabSz="844083" eaLnBrk="1" hangingPunct="1">
                <a:defRPr/>
              </a:pPr>
              <a:endParaRPr kumimoji="0" lang="ja-JP" altLang="en-US" sz="1662" b="0" kern="0" dirty="0">
                <a:latin typeface="Arial"/>
                <a:ea typeface="ＭＳ Ｐゴシック"/>
              </a:endParaRPr>
            </a:p>
          </p:txBody>
        </p:sp>
        <p:sp>
          <p:nvSpPr>
            <p:cNvPr id="51" name="フリーフォーム 41">
              <a:extLst>
                <a:ext uri="{FF2B5EF4-FFF2-40B4-BE49-F238E27FC236}">
                  <a16:creationId xmlns:a16="http://schemas.microsoft.com/office/drawing/2014/main" id="{1A5C2F23-D360-4E36-A481-00C4B6695176}"/>
                </a:ext>
              </a:extLst>
            </p:cNvPr>
            <p:cNvSpPr/>
            <p:nvPr/>
          </p:nvSpPr>
          <p:spPr bwMode="gray">
            <a:xfrm>
              <a:off x="1838127" y="4107641"/>
              <a:ext cx="103939" cy="121721"/>
            </a:xfrm>
            <a:custGeom>
              <a:avLst/>
              <a:gdLst>
                <a:gd name="connsiteX0" fmla="*/ 238125 w 238125"/>
                <a:gd name="connsiteY0" fmla="*/ 280987 h 280987"/>
                <a:gd name="connsiteX1" fmla="*/ 104775 w 238125"/>
                <a:gd name="connsiteY1" fmla="*/ 280987 h 280987"/>
                <a:gd name="connsiteX2" fmla="*/ 42863 w 238125"/>
                <a:gd name="connsiteY2" fmla="*/ 123825 h 280987"/>
                <a:gd name="connsiteX3" fmla="*/ 0 w 238125"/>
                <a:gd name="connsiteY3" fmla="*/ 0 h 280987"/>
                <a:gd name="connsiteX4" fmla="*/ 85725 w 238125"/>
                <a:gd name="connsiteY4" fmla="*/ 66675 h 280987"/>
                <a:gd name="connsiteX5" fmla="*/ 147638 w 238125"/>
                <a:gd name="connsiteY5" fmla="*/ 138112 h 280987"/>
                <a:gd name="connsiteX6" fmla="*/ 209550 w 238125"/>
                <a:gd name="connsiteY6" fmla="*/ 228600 h 280987"/>
                <a:gd name="connsiteX7" fmla="*/ 238125 w 238125"/>
                <a:gd name="connsiteY7" fmla="*/ 280987 h 280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280987">
                  <a:moveTo>
                    <a:pt x="238125" y="280987"/>
                  </a:moveTo>
                  <a:lnTo>
                    <a:pt x="104775" y="280987"/>
                  </a:lnTo>
                  <a:lnTo>
                    <a:pt x="42863" y="123825"/>
                  </a:lnTo>
                  <a:lnTo>
                    <a:pt x="0" y="0"/>
                  </a:lnTo>
                  <a:lnTo>
                    <a:pt x="85725" y="66675"/>
                  </a:lnTo>
                  <a:lnTo>
                    <a:pt x="147638" y="138112"/>
                  </a:lnTo>
                  <a:lnTo>
                    <a:pt x="209550" y="228600"/>
                  </a:lnTo>
                  <a:lnTo>
                    <a:pt x="238125" y="280987"/>
                  </a:lnTo>
                  <a:close/>
                </a:path>
              </a:pathLst>
            </a:custGeom>
            <a:solidFill>
              <a:srgbClr val="DAEDEF"/>
            </a:solidFill>
            <a:ln w="6350" cap="flat" cmpd="sng" algn="ctr">
              <a:noFill/>
              <a:prstDash val="solid"/>
            </a:ln>
            <a:effectLst/>
          </p:spPr>
          <p:txBody>
            <a:bodyPr lIns="66462" tIns="66462" rIns="66462" bIns="66462" anchor="ctr" anchorCtr="1"/>
            <a:lstStyle/>
            <a:p>
              <a:pPr algn="ctr" defTabSz="844083" eaLnBrk="1" hangingPunct="1">
                <a:defRPr/>
              </a:pPr>
              <a:endParaRPr kumimoji="0" lang="ja-JP" altLang="en-US" sz="1662" b="0" kern="0" dirty="0">
                <a:latin typeface="Arial"/>
                <a:ea typeface="ＭＳ Ｐゴシック"/>
              </a:endParaRPr>
            </a:p>
          </p:txBody>
        </p:sp>
        <p:sp>
          <p:nvSpPr>
            <p:cNvPr id="52" name="フリーフォーム 42">
              <a:extLst>
                <a:ext uri="{FF2B5EF4-FFF2-40B4-BE49-F238E27FC236}">
                  <a16:creationId xmlns:a16="http://schemas.microsoft.com/office/drawing/2014/main" id="{68B6E0DF-389D-4A0C-8058-32D95D06ED0C}"/>
                </a:ext>
              </a:extLst>
            </p:cNvPr>
            <p:cNvSpPr/>
            <p:nvPr/>
          </p:nvSpPr>
          <p:spPr bwMode="gray">
            <a:xfrm>
              <a:off x="643376" y="4352057"/>
              <a:ext cx="369804" cy="114905"/>
            </a:xfrm>
            <a:custGeom>
              <a:avLst/>
              <a:gdLst>
                <a:gd name="connsiteX0" fmla="*/ 9525 w 852488"/>
                <a:gd name="connsiteY0" fmla="*/ 14287 h 266700"/>
                <a:gd name="connsiteX1" fmla="*/ 214313 w 852488"/>
                <a:gd name="connsiteY1" fmla="*/ 0 h 266700"/>
                <a:gd name="connsiteX2" fmla="*/ 495300 w 852488"/>
                <a:gd name="connsiteY2" fmla="*/ 4762 h 266700"/>
                <a:gd name="connsiteX3" fmla="*/ 819150 w 852488"/>
                <a:gd name="connsiteY3" fmla="*/ 28575 h 266700"/>
                <a:gd name="connsiteX4" fmla="*/ 852488 w 852488"/>
                <a:gd name="connsiteY4" fmla="*/ 42862 h 266700"/>
                <a:gd name="connsiteX5" fmla="*/ 847725 w 852488"/>
                <a:gd name="connsiteY5" fmla="*/ 80962 h 266700"/>
                <a:gd name="connsiteX6" fmla="*/ 757238 w 852488"/>
                <a:gd name="connsiteY6" fmla="*/ 204787 h 266700"/>
                <a:gd name="connsiteX7" fmla="*/ 728663 w 852488"/>
                <a:gd name="connsiteY7" fmla="*/ 223837 h 266700"/>
                <a:gd name="connsiteX8" fmla="*/ 300038 w 852488"/>
                <a:gd name="connsiteY8" fmla="*/ 266700 h 266700"/>
                <a:gd name="connsiteX9" fmla="*/ 266700 w 852488"/>
                <a:gd name="connsiteY9" fmla="*/ 261937 h 266700"/>
                <a:gd name="connsiteX10" fmla="*/ 23813 w 852488"/>
                <a:gd name="connsiteY10" fmla="*/ 209550 h 266700"/>
                <a:gd name="connsiteX11" fmla="*/ 0 w 852488"/>
                <a:gd name="connsiteY11" fmla="*/ 190500 h 266700"/>
                <a:gd name="connsiteX12" fmla="*/ 9525 w 852488"/>
                <a:gd name="connsiteY12" fmla="*/ 14287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2488" h="266700">
                  <a:moveTo>
                    <a:pt x="9525" y="14287"/>
                  </a:moveTo>
                  <a:lnTo>
                    <a:pt x="214313" y="0"/>
                  </a:lnTo>
                  <a:lnTo>
                    <a:pt x="495300" y="4762"/>
                  </a:lnTo>
                  <a:lnTo>
                    <a:pt x="819150" y="28575"/>
                  </a:lnTo>
                  <a:lnTo>
                    <a:pt x="852488" y="42862"/>
                  </a:lnTo>
                  <a:lnTo>
                    <a:pt x="847725" y="80962"/>
                  </a:lnTo>
                  <a:lnTo>
                    <a:pt x="757238" y="204787"/>
                  </a:lnTo>
                  <a:lnTo>
                    <a:pt x="728663" y="223837"/>
                  </a:lnTo>
                  <a:lnTo>
                    <a:pt x="300038" y="266700"/>
                  </a:lnTo>
                  <a:lnTo>
                    <a:pt x="266700" y="261937"/>
                  </a:lnTo>
                  <a:lnTo>
                    <a:pt x="23813" y="209550"/>
                  </a:lnTo>
                  <a:lnTo>
                    <a:pt x="0" y="190500"/>
                  </a:lnTo>
                  <a:lnTo>
                    <a:pt x="9525" y="14287"/>
                  </a:ln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66462" tIns="66462" rIns="66462" bIns="66462" anchor="ctr" anchorCtr="1"/>
            <a:lstStyle/>
            <a:p>
              <a:pPr algn="ctr" defTabSz="844083" eaLnBrk="1" hangingPunct="1">
                <a:defRPr/>
              </a:pPr>
              <a:endParaRPr kumimoji="0" lang="ja-JP" altLang="en-US" sz="1662" b="0" kern="0" dirty="0">
                <a:latin typeface="Arial"/>
                <a:ea typeface="ＭＳ Ｐゴシック"/>
              </a:endParaRPr>
            </a:p>
          </p:txBody>
        </p:sp>
        <p:sp>
          <p:nvSpPr>
            <p:cNvPr id="53" name="フリーフォーム 43">
              <a:extLst>
                <a:ext uri="{FF2B5EF4-FFF2-40B4-BE49-F238E27FC236}">
                  <a16:creationId xmlns:a16="http://schemas.microsoft.com/office/drawing/2014/main" id="{229193E0-530B-4171-80BE-17670691EE23}"/>
                </a:ext>
              </a:extLst>
            </p:cNvPr>
            <p:cNvSpPr/>
            <p:nvPr/>
          </p:nvSpPr>
          <p:spPr bwMode="gray">
            <a:xfrm>
              <a:off x="1526311" y="4177753"/>
              <a:ext cx="176149" cy="97377"/>
            </a:xfrm>
            <a:custGeom>
              <a:avLst/>
              <a:gdLst>
                <a:gd name="connsiteX0" fmla="*/ 76200 w 404813"/>
                <a:gd name="connsiteY0" fmla="*/ 123825 h 223837"/>
                <a:gd name="connsiteX1" fmla="*/ 100013 w 404813"/>
                <a:gd name="connsiteY1" fmla="*/ 42862 h 223837"/>
                <a:gd name="connsiteX2" fmla="*/ 161925 w 404813"/>
                <a:gd name="connsiteY2" fmla="*/ 0 h 223837"/>
                <a:gd name="connsiteX3" fmla="*/ 280988 w 404813"/>
                <a:gd name="connsiteY3" fmla="*/ 0 h 223837"/>
                <a:gd name="connsiteX4" fmla="*/ 357188 w 404813"/>
                <a:gd name="connsiteY4" fmla="*/ 23812 h 223837"/>
                <a:gd name="connsiteX5" fmla="*/ 404813 w 404813"/>
                <a:gd name="connsiteY5" fmla="*/ 114300 h 223837"/>
                <a:gd name="connsiteX6" fmla="*/ 347663 w 404813"/>
                <a:gd name="connsiteY6" fmla="*/ 152400 h 223837"/>
                <a:gd name="connsiteX7" fmla="*/ 119063 w 404813"/>
                <a:gd name="connsiteY7" fmla="*/ 157162 h 223837"/>
                <a:gd name="connsiteX8" fmla="*/ 0 w 404813"/>
                <a:gd name="connsiteY8" fmla="*/ 223837 h 223837"/>
                <a:gd name="connsiteX9" fmla="*/ 19050 w 404813"/>
                <a:gd name="connsiteY9" fmla="*/ 157162 h 223837"/>
                <a:gd name="connsiteX10" fmla="*/ 76200 w 404813"/>
                <a:gd name="connsiteY10" fmla="*/ 1238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4813" h="223837">
                  <a:moveTo>
                    <a:pt x="76200" y="123825"/>
                  </a:moveTo>
                  <a:lnTo>
                    <a:pt x="100013" y="42862"/>
                  </a:lnTo>
                  <a:lnTo>
                    <a:pt x="161925" y="0"/>
                  </a:lnTo>
                  <a:lnTo>
                    <a:pt x="280988" y="0"/>
                  </a:lnTo>
                  <a:lnTo>
                    <a:pt x="357188" y="23812"/>
                  </a:lnTo>
                  <a:lnTo>
                    <a:pt x="404813" y="114300"/>
                  </a:lnTo>
                  <a:lnTo>
                    <a:pt x="347663" y="152400"/>
                  </a:lnTo>
                  <a:lnTo>
                    <a:pt x="119063" y="157162"/>
                  </a:lnTo>
                  <a:lnTo>
                    <a:pt x="0" y="223837"/>
                  </a:lnTo>
                  <a:lnTo>
                    <a:pt x="19050" y="157162"/>
                  </a:lnTo>
                  <a:lnTo>
                    <a:pt x="76200" y="123825"/>
                  </a:lnTo>
                  <a:close/>
                </a:path>
              </a:pathLst>
            </a:custGeom>
            <a:solidFill>
              <a:schemeClr val="accent5"/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66462" tIns="66462" rIns="66462" bIns="66462" anchor="ctr" anchorCtr="1"/>
            <a:lstStyle/>
            <a:p>
              <a:pPr algn="ctr" defTabSz="844083" eaLnBrk="1" hangingPunct="1">
                <a:defRPr/>
              </a:pPr>
              <a:endParaRPr kumimoji="0" lang="ja-JP" altLang="en-US" sz="1662" b="0" kern="0" dirty="0">
                <a:latin typeface="Arial"/>
                <a:ea typeface="ＭＳ Ｐゴシック"/>
              </a:endParaRPr>
            </a:p>
          </p:txBody>
        </p:sp>
        <p:sp>
          <p:nvSpPr>
            <p:cNvPr id="54" name="フリーフォーム 44">
              <a:extLst>
                <a:ext uri="{FF2B5EF4-FFF2-40B4-BE49-F238E27FC236}">
                  <a16:creationId xmlns:a16="http://schemas.microsoft.com/office/drawing/2014/main" id="{554713B9-D01A-423A-B0CA-17BDEDD44955}"/>
                </a:ext>
              </a:extLst>
            </p:cNvPr>
            <p:cNvSpPr/>
            <p:nvPr/>
          </p:nvSpPr>
          <p:spPr bwMode="gray">
            <a:xfrm>
              <a:off x="884077" y="4139776"/>
              <a:ext cx="67834" cy="53557"/>
            </a:xfrm>
            <a:custGeom>
              <a:avLst/>
              <a:gdLst>
                <a:gd name="connsiteX0" fmla="*/ 157162 w 157162"/>
                <a:gd name="connsiteY0" fmla="*/ 4763 h 123825"/>
                <a:gd name="connsiteX1" fmla="*/ 52387 w 157162"/>
                <a:gd name="connsiteY1" fmla="*/ 0 h 123825"/>
                <a:gd name="connsiteX2" fmla="*/ 0 w 157162"/>
                <a:gd name="connsiteY2" fmla="*/ 33338 h 123825"/>
                <a:gd name="connsiteX3" fmla="*/ 0 w 157162"/>
                <a:gd name="connsiteY3" fmla="*/ 123825 h 123825"/>
                <a:gd name="connsiteX4" fmla="*/ 38100 w 157162"/>
                <a:gd name="connsiteY4" fmla="*/ 119063 h 123825"/>
                <a:gd name="connsiteX5" fmla="*/ 157162 w 157162"/>
                <a:gd name="connsiteY5" fmla="*/ 4763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162" h="123825">
                  <a:moveTo>
                    <a:pt x="157162" y="4763"/>
                  </a:moveTo>
                  <a:lnTo>
                    <a:pt x="52387" y="0"/>
                  </a:lnTo>
                  <a:lnTo>
                    <a:pt x="0" y="33338"/>
                  </a:lnTo>
                  <a:lnTo>
                    <a:pt x="0" y="123825"/>
                  </a:lnTo>
                  <a:lnTo>
                    <a:pt x="38100" y="119063"/>
                  </a:lnTo>
                  <a:lnTo>
                    <a:pt x="157162" y="4763"/>
                  </a:lnTo>
                  <a:close/>
                </a:path>
              </a:pathLst>
            </a:custGeom>
            <a:solidFill>
              <a:schemeClr val="accent5"/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66462" tIns="66462" rIns="66462" bIns="66462" anchor="ctr" anchorCtr="1"/>
            <a:lstStyle/>
            <a:p>
              <a:pPr algn="ctr" defTabSz="844083" eaLnBrk="1" hangingPunct="1">
                <a:defRPr/>
              </a:pPr>
              <a:endParaRPr kumimoji="0" lang="ja-JP" altLang="en-US" sz="1662" b="0" kern="0" dirty="0">
                <a:latin typeface="Arial"/>
                <a:ea typeface="ＭＳ Ｐゴシック"/>
              </a:endParaRPr>
            </a:p>
          </p:txBody>
        </p:sp>
      </p:grpSp>
      <p:cxnSp>
        <p:nvCxnSpPr>
          <p:cNvPr id="55" name="曲線コネクタ 73">
            <a:extLst>
              <a:ext uri="{FF2B5EF4-FFF2-40B4-BE49-F238E27FC236}">
                <a16:creationId xmlns:a16="http://schemas.microsoft.com/office/drawing/2014/main" id="{1F249EB8-9D78-40DD-B33D-79999EE89AC7}"/>
              </a:ext>
            </a:extLst>
          </p:cNvPr>
          <p:cNvCxnSpPr>
            <a:cxnSpLocks/>
          </p:cNvCxnSpPr>
          <p:nvPr/>
        </p:nvCxnSpPr>
        <p:spPr>
          <a:xfrm rot="5400000">
            <a:off x="5620212" y="4064856"/>
            <a:ext cx="781050" cy="336550"/>
          </a:xfrm>
          <a:prstGeom prst="curvedConnector3">
            <a:avLst>
              <a:gd name="adj1" fmla="val 35601"/>
            </a:avLst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2527">
            <a:extLst>
              <a:ext uri="{FF2B5EF4-FFF2-40B4-BE49-F238E27FC236}">
                <a16:creationId xmlns:a16="http://schemas.microsoft.com/office/drawing/2014/main" id="{595D620E-4309-4B17-993E-289FEAE4BD81}"/>
              </a:ext>
            </a:extLst>
          </p:cNvPr>
          <p:cNvGrpSpPr>
            <a:grpSpLocks/>
          </p:cNvGrpSpPr>
          <p:nvPr/>
        </p:nvGrpSpPr>
        <p:grpSpPr bwMode="auto">
          <a:xfrm rot="296712">
            <a:off x="6179012" y="4253768"/>
            <a:ext cx="873125" cy="1031875"/>
            <a:chOff x="1387" y="2016"/>
            <a:chExt cx="576" cy="754"/>
          </a:xfrm>
        </p:grpSpPr>
        <p:grpSp>
          <p:nvGrpSpPr>
            <p:cNvPr id="57" name="Group 2531">
              <a:extLst>
                <a:ext uri="{FF2B5EF4-FFF2-40B4-BE49-F238E27FC236}">
                  <a16:creationId xmlns:a16="http://schemas.microsoft.com/office/drawing/2014/main" id="{BD64752F-084F-4E73-97EC-D9B91B4DBB6A}"/>
                </a:ext>
              </a:extLst>
            </p:cNvPr>
            <p:cNvGrpSpPr>
              <a:grpSpLocks/>
            </p:cNvGrpSpPr>
            <p:nvPr/>
          </p:nvGrpSpPr>
          <p:grpSpPr bwMode="auto">
            <a:xfrm rot="801139">
              <a:off x="1387" y="2455"/>
              <a:ext cx="336" cy="270"/>
              <a:chOff x="1827" y="1795"/>
              <a:chExt cx="932" cy="779"/>
            </a:xfrm>
          </p:grpSpPr>
          <p:sp>
            <p:nvSpPr>
              <p:cNvPr id="83" name="Freeform 2532">
                <a:extLst>
                  <a:ext uri="{FF2B5EF4-FFF2-40B4-BE49-F238E27FC236}">
                    <a16:creationId xmlns:a16="http://schemas.microsoft.com/office/drawing/2014/main" id="{61A8F96E-9BED-4EA5-8F19-67A3BEB136BB}"/>
                  </a:ext>
                </a:extLst>
              </p:cNvPr>
              <p:cNvSpPr>
                <a:spLocks/>
              </p:cNvSpPr>
              <p:nvPr/>
            </p:nvSpPr>
            <p:spPr bwMode="auto">
              <a:xfrm rot="2998185">
                <a:off x="2195" y="2115"/>
                <a:ext cx="97" cy="290"/>
              </a:xfrm>
              <a:custGeom>
                <a:avLst/>
                <a:gdLst>
                  <a:gd name="T0" fmla="*/ 87 w 25"/>
                  <a:gd name="T1" fmla="*/ 0 h 76"/>
                  <a:gd name="T2" fmla="*/ 114 w 25"/>
                  <a:gd name="T3" fmla="*/ 504 h 76"/>
                  <a:gd name="T4" fmla="*/ 361 w 25"/>
                  <a:gd name="T5" fmla="*/ 1091 h 76"/>
                  <a:gd name="T6" fmla="*/ 274 w 25"/>
                  <a:gd name="T7" fmla="*/ 417 h 76"/>
                  <a:gd name="T8" fmla="*/ 87 w 25"/>
                  <a:gd name="T9" fmla="*/ 0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76"/>
                  <a:gd name="T17" fmla="*/ 25 w 25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76">
                    <a:moveTo>
                      <a:pt x="6" y="0"/>
                    </a:moveTo>
                    <a:cubicBezTo>
                      <a:pt x="6" y="0"/>
                      <a:pt x="0" y="8"/>
                      <a:pt x="8" y="35"/>
                    </a:cubicBezTo>
                    <a:cubicBezTo>
                      <a:pt x="16" y="62"/>
                      <a:pt x="25" y="76"/>
                      <a:pt x="25" y="76"/>
                    </a:cubicBezTo>
                    <a:cubicBezTo>
                      <a:pt x="25" y="76"/>
                      <a:pt x="24" y="47"/>
                      <a:pt x="19" y="29"/>
                    </a:cubicBezTo>
                    <a:cubicBezTo>
                      <a:pt x="15" y="11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80A6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84" name="Freeform 2533">
                <a:extLst>
                  <a:ext uri="{FF2B5EF4-FFF2-40B4-BE49-F238E27FC236}">
                    <a16:creationId xmlns:a16="http://schemas.microsoft.com/office/drawing/2014/main" id="{F28A67E1-FCAB-4F39-9FBE-1C514804D97C}"/>
                  </a:ext>
                </a:extLst>
              </p:cNvPr>
              <p:cNvSpPr>
                <a:spLocks/>
              </p:cNvSpPr>
              <p:nvPr/>
            </p:nvSpPr>
            <p:spPr bwMode="auto">
              <a:xfrm rot="2998185">
                <a:off x="1844" y="1961"/>
                <a:ext cx="532" cy="166"/>
              </a:xfrm>
              <a:custGeom>
                <a:avLst/>
                <a:gdLst>
                  <a:gd name="T0" fmla="*/ 174 w 140"/>
                  <a:gd name="T1" fmla="*/ 417 h 43"/>
                  <a:gd name="T2" fmla="*/ 690 w 140"/>
                  <a:gd name="T3" fmla="*/ 288 h 43"/>
                  <a:gd name="T4" fmla="*/ 1149 w 140"/>
                  <a:gd name="T5" fmla="*/ 474 h 43"/>
                  <a:gd name="T6" fmla="*/ 1582 w 140"/>
                  <a:gd name="T7" fmla="*/ 576 h 43"/>
                  <a:gd name="T8" fmla="*/ 2014 w 140"/>
                  <a:gd name="T9" fmla="*/ 432 h 43"/>
                  <a:gd name="T10" fmla="*/ 1840 w 140"/>
                  <a:gd name="T11" fmla="*/ 0 h 43"/>
                  <a:gd name="T12" fmla="*/ 1483 w 140"/>
                  <a:gd name="T13" fmla="*/ 144 h 43"/>
                  <a:gd name="T14" fmla="*/ 1051 w 140"/>
                  <a:gd name="T15" fmla="*/ 129 h 43"/>
                  <a:gd name="T16" fmla="*/ 778 w 140"/>
                  <a:gd name="T17" fmla="*/ 72 h 43"/>
                  <a:gd name="T18" fmla="*/ 201 w 140"/>
                  <a:gd name="T19" fmla="*/ 216 h 43"/>
                  <a:gd name="T20" fmla="*/ 0 w 140"/>
                  <a:gd name="T21" fmla="*/ 375 h 43"/>
                  <a:gd name="T22" fmla="*/ 174 w 140"/>
                  <a:gd name="T23" fmla="*/ 417 h 4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0"/>
                  <a:gd name="T37" fmla="*/ 0 h 43"/>
                  <a:gd name="T38" fmla="*/ 140 w 140"/>
                  <a:gd name="T39" fmla="*/ 43 h 4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0" h="43">
                    <a:moveTo>
                      <a:pt x="12" y="29"/>
                    </a:moveTo>
                    <a:cubicBezTo>
                      <a:pt x="18" y="28"/>
                      <a:pt x="41" y="23"/>
                      <a:pt x="48" y="20"/>
                    </a:cubicBezTo>
                    <a:cubicBezTo>
                      <a:pt x="48" y="20"/>
                      <a:pt x="67" y="31"/>
                      <a:pt x="80" y="33"/>
                    </a:cubicBezTo>
                    <a:cubicBezTo>
                      <a:pt x="80" y="33"/>
                      <a:pt x="90" y="43"/>
                      <a:pt x="110" y="40"/>
                    </a:cubicBezTo>
                    <a:cubicBezTo>
                      <a:pt x="131" y="37"/>
                      <a:pt x="140" y="30"/>
                      <a:pt x="140" y="30"/>
                    </a:cubicBezTo>
                    <a:cubicBezTo>
                      <a:pt x="140" y="30"/>
                      <a:pt x="137" y="13"/>
                      <a:pt x="128" y="0"/>
                    </a:cubicBezTo>
                    <a:cubicBezTo>
                      <a:pt x="120" y="4"/>
                      <a:pt x="108" y="9"/>
                      <a:pt x="103" y="10"/>
                    </a:cubicBezTo>
                    <a:cubicBezTo>
                      <a:pt x="95" y="12"/>
                      <a:pt x="84" y="11"/>
                      <a:pt x="73" y="9"/>
                    </a:cubicBezTo>
                    <a:cubicBezTo>
                      <a:pt x="62" y="6"/>
                      <a:pt x="60" y="5"/>
                      <a:pt x="54" y="5"/>
                    </a:cubicBezTo>
                    <a:cubicBezTo>
                      <a:pt x="49" y="5"/>
                      <a:pt x="25" y="8"/>
                      <a:pt x="14" y="15"/>
                    </a:cubicBezTo>
                    <a:cubicBezTo>
                      <a:pt x="2" y="21"/>
                      <a:pt x="3" y="22"/>
                      <a:pt x="0" y="26"/>
                    </a:cubicBezTo>
                    <a:cubicBezTo>
                      <a:pt x="0" y="26"/>
                      <a:pt x="6" y="29"/>
                      <a:pt x="12" y="29"/>
                    </a:cubicBezTo>
                    <a:close/>
                  </a:path>
                </a:pathLst>
              </a:custGeom>
              <a:solidFill>
                <a:srgbClr val="FED9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85" name="Freeform 2534">
                <a:extLst>
                  <a:ext uri="{FF2B5EF4-FFF2-40B4-BE49-F238E27FC236}">
                    <a16:creationId xmlns:a16="http://schemas.microsoft.com/office/drawing/2014/main" id="{59C4BBD5-DE23-43C1-BA11-05F0B15EF431}"/>
                  </a:ext>
                </a:extLst>
              </p:cNvPr>
              <p:cNvSpPr>
                <a:spLocks/>
              </p:cNvSpPr>
              <p:nvPr/>
            </p:nvSpPr>
            <p:spPr bwMode="auto">
              <a:xfrm rot="2998185">
                <a:off x="1746" y="1923"/>
                <a:ext cx="616" cy="322"/>
              </a:xfrm>
              <a:custGeom>
                <a:avLst/>
                <a:gdLst>
                  <a:gd name="T0" fmla="*/ 2255 w 162"/>
                  <a:gd name="T1" fmla="*/ 360 h 85"/>
                  <a:gd name="T2" fmla="*/ 2111 w 162"/>
                  <a:gd name="T3" fmla="*/ 0 h 85"/>
                  <a:gd name="T4" fmla="*/ 2054 w 162"/>
                  <a:gd name="T5" fmla="*/ 30 h 85"/>
                  <a:gd name="T6" fmla="*/ 2225 w 162"/>
                  <a:gd name="T7" fmla="*/ 458 h 85"/>
                  <a:gd name="T8" fmla="*/ 1797 w 162"/>
                  <a:gd name="T9" fmla="*/ 602 h 85"/>
                  <a:gd name="T10" fmla="*/ 1364 w 162"/>
                  <a:gd name="T11" fmla="*/ 504 h 85"/>
                  <a:gd name="T12" fmla="*/ 906 w 162"/>
                  <a:gd name="T13" fmla="*/ 314 h 85"/>
                  <a:gd name="T14" fmla="*/ 387 w 162"/>
                  <a:gd name="T15" fmla="*/ 443 h 85"/>
                  <a:gd name="T16" fmla="*/ 216 w 162"/>
                  <a:gd name="T17" fmla="*/ 402 h 85"/>
                  <a:gd name="T18" fmla="*/ 102 w 162"/>
                  <a:gd name="T19" fmla="*/ 546 h 85"/>
                  <a:gd name="T20" fmla="*/ 159 w 162"/>
                  <a:gd name="T21" fmla="*/ 602 h 85"/>
                  <a:gd name="T22" fmla="*/ 0 w 162"/>
                  <a:gd name="T23" fmla="*/ 860 h 85"/>
                  <a:gd name="T24" fmla="*/ 171 w 162"/>
                  <a:gd name="T25" fmla="*/ 849 h 85"/>
                  <a:gd name="T26" fmla="*/ 432 w 162"/>
                  <a:gd name="T27" fmla="*/ 644 h 85"/>
                  <a:gd name="T28" fmla="*/ 705 w 162"/>
                  <a:gd name="T29" fmla="*/ 504 h 85"/>
                  <a:gd name="T30" fmla="*/ 921 w 162"/>
                  <a:gd name="T31" fmla="*/ 587 h 85"/>
                  <a:gd name="T32" fmla="*/ 963 w 162"/>
                  <a:gd name="T33" fmla="*/ 602 h 85"/>
                  <a:gd name="T34" fmla="*/ 1292 w 162"/>
                  <a:gd name="T35" fmla="*/ 788 h 85"/>
                  <a:gd name="T36" fmla="*/ 1478 w 162"/>
                  <a:gd name="T37" fmla="*/ 962 h 85"/>
                  <a:gd name="T38" fmla="*/ 1622 w 162"/>
                  <a:gd name="T39" fmla="*/ 1220 h 85"/>
                  <a:gd name="T40" fmla="*/ 2039 w 162"/>
                  <a:gd name="T41" fmla="*/ 849 h 85"/>
                  <a:gd name="T42" fmla="*/ 2327 w 162"/>
                  <a:gd name="T43" fmla="*/ 731 h 85"/>
                  <a:gd name="T44" fmla="*/ 2255 w 162"/>
                  <a:gd name="T45" fmla="*/ 360 h 8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2"/>
                  <a:gd name="T70" fmla="*/ 0 h 85"/>
                  <a:gd name="T71" fmla="*/ 162 w 162"/>
                  <a:gd name="T72" fmla="*/ 85 h 8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2" h="85">
                    <a:moveTo>
                      <a:pt x="157" y="25"/>
                    </a:moveTo>
                    <a:cubicBezTo>
                      <a:pt x="154" y="13"/>
                      <a:pt x="149" y="4"/>
                      <a:pt x="147" y="0"/>
                    </a:cubicBezTo>
                    <a:cubicBezTo>
                      <a:pt x="145" y="0"/>
                      <a:pt x="144" y="1"/>
                      <a:pt x="143" y="2"/>
                    </a:cubicBezTo>
                    <a:cubicBezTo>
                      <a:pt x="152" y="15"/>
                      <a:pt x="155" y="32"/>
                      <a:pt x="155" y="32"/>
                    </a:cubicBezTo>
                    <a:cubicBezTo>
                      <a:pt x="155" y="32"/>
                      <a:pt x="146" y="39"/>
                      <a:pt x="125" y="42"/>
                    </a:cubicBezTo>
                    <a:cubicBezTo>
                      <a:pt x="105" y="45"/>
                      <a:pt x="95" y="35"/>
                      <a:pt x="95" y="35"/>
                    </a:cubicBezTo>
                    <a:cubicBezTo>
                      <a:pt x="82" y="33"/>
                      <a:pt x="63" y="22"/>
                      <a:pt x="63" y="22"/>
                    </a:cubicBezTo>
                    <a:cubicBezTo>
                      <a:pt x="56" y="25"/>
                      <a:pt x="33" y="30"/>
                      <a:pt x="27" y="31"/>
                    </a:cubicBezTo>
                    <a:cubicBezTo>
                      <a:pt x="21" y="31"/>
                      <a:pt x="15" y="28"/>
                      <a:pt x="15" y="28"/>
                    </a:cubicBezTo>
                    <a:cubicBezTo>
                      <a:pt x="13" y="29"/>
                      <a:pt x="10" y="33"/>
                      <a:pt x="7" y="38"/>
                    </a:cubicBezTo>
                    <a:cubicBezTo>
                      <a:pt x="7" y="38"/>
                      <a:pt x="10" y="40"/>
                      <a:pt x="11" y="42"/>
                    </a:cubicBezTo>
                    <a:cubicBezTo>
                      <a:pt x="11" y="44"/>
                      <a:pt x="6" y="55"/>
                      <a:pt x="0" y="60"/>
                    </a:cubicBezTo>
                    <a:cubicBezTo>
                      <a:pt x="3" y="62"/>
                      <a:pt x="7" y="61"/>
                      <a:pt x="12" y="59"/>
                    </a:cubicBezTo>
                    <a:cubicBezTo>
                      <a:pt x="21" y="57"/>
                      <a:pt x="30" y="45"/>
                      <a:pt x="30" y="45"/>
                    </a:cubicBezTo>
                    <a:cubicBezTo>
                      <a:pt x="30" y="45"/>
                      <a:pt x="42" y="39"/>
                      <a:pt x="49" y="35"/>
                    </a:cubicBezTo>
                    <a:cubicBezTo>
                      <a:pt x="49" y="35"/>
                      <a:pt x="55" y="38"/>
                      <a:pt x="64" y="41"/>
                    </a:cubicBezTo>
                    <a:cubicBezTo>
                      <a:pt x="65" y="41"/>
                      <a:pt x="66" y="41"/>
                      <a:pt x="67" y="42"/>
                    </a:cubicBezTo>
                    <a:cubicBezTo>
                      <a:pt x="74" y="44"/>
                      <a:pt x="85" y="52"/>
                      <a:pt x="90" y="55"/>
                    </a:cubicBezTo>
                    <a:cubicBezTo>
                      <a:pt x="95" y="58"/>
                      <a:pt x="101" y="65"/>
                      <a:pt x="103" y="67"/>
                    </a:cubicBezTo>
                    <a:cubicBezTo>
                      <a:pt x="105" y="68"/>
                      <a:pt x="111" y="81"/>
                      <a:pt x="113" y="85"/>
                    </a:cubicBezTo>
                    <a:cubicBezTo>
                      <a:pt x="132" y="79"/>
                      <a:pt x="137" y="64"/>
                      <a:pt x="142" y="59"/>
                    </a:cubicBezTo>
                    <a:cubicBezTo>
                      <a:pt x="145" y="55"/>
                      <a:pt x="156" y="52"/>
                      <a:pt x="162" y="51"/>
                    </a:cubicBezTo>
                    <a:cubicBezTo>
                      <a:pt x="161" y="42"/>
                      <a:pt x="159" y="33"/>
                      <a:pt x="157" y="25"/>
                    </a:cubicBezTo>
                    <a:close/>
                  </a:path>
                </a:pathLst>
              </a:custGeom>
              <a:solidFill>
                <a:srgbClr val="E4B8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86" name="Freeform 2535">
                <a:extLst>
                  <a:ext uri="{FF2B5EF4-FFF2-40B4-BE49-F238E27FC236}">
                    <a16:creationId xmlns:a16="http://schemas.microsoft.com/office/drawing/2014/main" id="{3D64D01A-68FF-4757-A817-437C03007C06}"/>
                  </a:ext>
                </a:extLst>
              </p:cNvPr>
              <p:cNvSpPr>
                <a:spLocks/>
              </p:cNvSpPr>
              <p:nvPr/>
            </p:nvSpPr>
            <p:spPr bwMode="auto">
              <a:xfrm rot="2998185">
                <a:off x="1873" y="2028"/>
                <a:ext cx="271" cy="200"/>
              </a:xfrm>
              <a:custGeom>
                <a:avLst/>
                <a:gdLst>
                  <a:gd name="T0" fmla="*/ 1027 w 71"/>
                  <a:gd name="T1" fmla="*/ 288 h 53"/>
                  <a:gd name="T2" fmla="*/ 536 w 71"/>
                  <a:gd name="T3" fmla="*/ 231 h 53"/>
                  <a:gd name="T4" fmla="*/ 593 w 71"/>
                  <a:gd name="T5" fmla="*/ 159 h 53"/>
                  <a:gd name="T6" fmla="*/ 160 w 71"/>
                  <a:gd name="T7" fmla="*/ 72 h 53"/>
                  <a:gd name="T8" fmla="*/ 217 w 71"/>
                  <a:gd name="T9" fmla="*/ 0 h 53"/>
                  <a:gd name="T10" fmla="*/ 0 w 71"/>
                  <a:gd name="T11" fmla="*/ 42 h 53"/>
                  <a:gd name="T12" fmla="*/ 924 w 71"/>
                  <a:gd name="T13" fmla="*/ 762 h 53"/>
                  <a:gd name="T14" fmla="*/ 840 w 71"/>
                  <a:gd name="T15" fmla="*/ 504 h 53"/>
                  <a:gd name="T16" fmla="*/ 665 w 71"/>
                  <a:gd name="T17" fmla="*/ 345 h 53"/>
                  <a:gd name="T18" fmla="*/ 867 w 71"/>
                  <a:gd name="T19" fmla="*/ 330 h 53"/>
                  <a:gd name="T20" fmla="*/ 1027 w 71"/>
                  <a:gd name="T21" fmla="*/ 288 h 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71"/>
                  <a:gd name="T34" fmla="*/ 0 h 53"/>
                  <a:gd name="T35" fmla="*/ 71 w 71"/>
                  <a:gd name="T36" fmla="*/ 53 h 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71" h="53">
                    <a:moveTo>
                      <a:pt x="71" y="20"/>
                    </a:moveTo>
                    <a:cubicBezTo>
                      <a:pt x="55" y="21"/>
                      <a:pt x="42" y="20"/>
                      <a:pt x="37" y="16"/>
                    </a:cubicBezTo>
                    <a:cubicBezTo>
                      <a:pt x="32" y="12"/>
                      <a:pt x="41" y="11"/>
                      <a:pt x="41" y="11"/>
                    </a:cubicBezTo>
                    <a:cubicBezTo>
                      <a:pt x="41" y="11"/>
                      <a:pt x="24" y="10"/>
                      <a:pt x="11" y="5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8" y="3"/>
                      <a:pt x="0" y="3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64" y="53"/>
                      <a:pt x="62" y="40"/>
                      <a:pt x="58" y="35"/>
                    </a:cubicBezTo>
                    <a:cubicBezTo>
                      <a:pt x="55" y="31"/>
                      <a:pt x="46" y="24"/>
                      <a:pt x="46" y="24"/>
                    </a:cubicBezTo>
                    <a:cubicBezTo>
                      <a:pt x="46" y="24"/>
                      <a:pt x="54" y="24"/>
                      <a:pt x="60" y="23"/>
                    </a:cubicBezTo>
                    <a:cubicBezTo>
                      <a:pt x="65" y="22"/>
                      <a:pt x="71" y="20"/>
                      <a:pt x="71" y="20"/>
                    </a:cubicBezTo>
                    <a:close/>
                  </a:path>
                </a:pathLst>
              </a:custGeom>
              <a:solidFill>
                <a:srgbClr val="975C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87" name="Freeform 2536">
                <a:extLst>
                  <a:ext uri="{FF2B5EF4-FFF2-40B4-BE49-F238E27FC236}">
                    <a16:creationId xmlns:a16="http://schemas.microsoft.com/office/drawing/2014/main" id="{B6D32481-6889-491A-8641-A554F04206A7}"/>
                  </a:ext>
                </a:extLst>
              </p:cNvPr>
              <p:cNvSpPr>
                <a:spLocks/>
              </p:cNvSpPr>
              <p:nvPr/>
            </p:nvSpPr>
            <p:spPr bwMode="auto">
              <a:xfrm rot="2998185">
                <a:off x="2275" y="2162"/>
                <a:ext cx="154" cy="372"/>
              </a:xfrm>
              <a:custGeom>
                <a:avLst/>
                <a:gdLst>
                  <a:gd name="T0" fmla="*/ 448 w 40"/>
                  <a:gd name="T1" fmla="*/ 530 h 98"/>
                  <a:gd name="T2" fmla="*/ 129 w 40"/>
                  <a:gd name="T3" fmla="*/ 0 h 98"/>
                  <a:gd name="T4" fmla="*/ 87 w 40"/>
                  <a:gd name="T5" fmla="*/ 545 h 98"/>
                  <a:gd name="T6" fmla="*/ 448 w 40"/>
                  <a:gd name="T7" fmla="*/ 1405 h 98"/>
                  <a:gd name="T8" fmla="*/ 448 w 40"/>
                  <a:gd name="T9" fmla="*/ 530 h 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98"/>
                  <a:gd name="T17" fmla="*/ 40 w 40"/>
                  <a:gd name="T18" fmla="*/ 98 h 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98">
                    <a:moveTo>
                      <a:pt x="31" y="37"/>
                    </a:moveTo>
                    <a:cubicBezTo>
                      <a:pt x="21" y="5"/>
                      <a:pt x="9" y="0"/>
                      <a:pt x="9" y="0"/>
                    </a:cubicBezTo>
                    <a:cubicBezTo>
                      <a:pt x="9" y="0"/>
                      <a:pt x="0" y="6"/>
                      <a:pt x="6" y="38"/>
                    </a:cubicBezTo>
                    <a:cubicBezTo>
                      <a:pt x="13" y="70"/>
                      <a:pt x="28" y="96"/>
                      <a:pt x="31" y="98"/>
                    </a:cubicBezTo>
                    <a:cubicBezTo>
                      <a:pt x="36" y="87"/>
                      <a:pt x="40" y="67"/>
                      <a:pt x="31" y="37"/>
                    </a:cubicBezTo>
                    <a:close/>
                  </a:path>
                </a:pathLst>
              </a:custGeom>
              <a:solidFill>
                <a:srgbClr val="1D2D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88" name="Freeform 2537">
                <a:extLst>
                  <a:ext uri="{FF2B5EF4-FFF2-40B4-BE49-F238E27FC236}">
                    <a16:creationId xmlns:a16="http://schemas.microsoft.com/office/drawing/2014/main" id="{24C5F6D8-87C1-4C4E-89A8-72CB412FB163}"/>
                  </a:ext>
                </a:extLst>
              </p:cNvPr>
              <p:cNvSpPr>
                <a:spLocks/>
              </p:cNvSpPr>
              <p:nvPr/>
            </p:nvSpPr>
            <p:spPr bwMode="auto">
              <a:xfrm rot="2998185">
                <a:off x="2319" y="2140"/>
                <a:ext cx="321" cy="508"/>
              </a:xfrm>
              <a:custGeom>
                <a:avLst/>
                <a:gdLst>
                  <a:gd name="T0" fmla="*/ 1195 w 83"/>
                  <a:gd name="T1" fmla="*/ 1509 h 134"/>
                  <a:gd name="T2" fmla="*/ 1195 w 83"/>
                  <a:gd name="T3" fmla="*/ 0 h 134"/>
                  <a:gd name="T4" fmla="*/ 0 w 83"/>
                  <a:gd name="T5" fmla="*/ 489 h 134"/>
                  <a:gd name="T6" fmla="*/ 315 w 83"/>
                  <a:gd name="T7" fmla="*/ 1020 h 134"/>
                  <a:gd name="T8" fmla="*/ 315 w 83"/>
                  <a:gd name="T9" fmla="*/ 1896 h 134"/>
                  <a:gd name="T10" fmla="*/ 1195 w 83"/>
                  <a:gd name="T11" fmla="*/ 1509 h 1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134"/>
                  <a:gd name="T20" fmla="*/ 83 w 83"/>
                  <a:gd name="T21" fmla="*/ 134 h 1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134">
                    <a:moveTo>
                      <a:pt x="83" y="105"/>
                    </a:moveTo>
                    <a:cubicBezTo>
                      <a:pt x="83" y="0"/>
                      <a:pt x="83" y="0"/>
                      <a:pt x="83" y="0"/>
                    </a:cubicBezTo>
                    <a:cubicBezTo>
                      <a:pt x="83" y="0"/>
                      <a:pt x="29" y="25"/>
                      <a:pt x="0" y="34"/>
                    </a:cubicBezTo>
                    <a:cubicBezTo>
                      <a:pt x="0" y="34"/>
                      <a:pt x="12" y="39"/>
                      <a:pt x="22" y="71"/>
                    </a:cubicBezTo>
                    <a:cubicBezTo>
                      <a:pt x="31" y="101"/>
                      <a:pt x="27" y="121"/>
                      <a:pt x="22" y="132"/>
                    </a:cubicBezTo>
                    <a:cubicBezTo>
                      <a:pt x="25" y="134"/>
                      <a:pt x="70" y="112"/>
                      <a:pt x="83" y="105"/>
                    </a:cubicBezTo>
                    <a:close/>
                  </a:path>
                </a:pathLst>
              </a:custGeom>
              <a:solidFill>
                <a:srgbClr val="2D56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89" name="Freeform 2538">
                <a:extLst>
                  <a:ext uri="{FF2B5EF4-FFF2-40B4-BE49-F238E27FC236}">
                    <a16:creationId xmlns:a16="http://schemas.microsoft.com/office/drawing/2014/main" id="{C973FE2F-C917-4D7E-B461-CAA02AE3AF98}"/>
                  </a:ext>
                </a:extLst>
              </p:cNvPr>
              <p:cNvSpPr>
                <a:spLocks/>
              </p:cNvSpPr>
              <p:nvPr/>
            </p:nvSpPr>
            <p:spPr bwMode="auto">
              <a:xfrm rot="2998185">
                <a:off x="2202" y="2140"/>
                <a:ext cx="224" cy="349"/>
              </a:xfrm>
              <a:custGeom>
                <a:avLst/>
                <a:gdLst>
                  <a:gd name="T0" fmla="*/ 756 w 59"/>
                  <a:gd name="T1" fmla="*/ 474 h 91"/>
                  <a:gd name="T2" fmla="*/ 529 w 59"/>
                  <a:gd name="T3" fmla="*/ 0 h 91"/>
                  <a:gd name="T4" fmla="*/ 0 w 59"/>
                  <a:gd name="T5" fmla="*/ 216 h 91"/>
                  <a:gd name="T6" fmla="*/ 185 w 59"/>
                  <a:gd name="T7" fmla="*/ 633 h 91"/>
                  <a:gd name="T8" fmla="*/ 272 w 59"/>
                  <a:gd name="T9" fmla="*/ 1308 h 91"/>
                  <a:gd name="T10" fmla="*/ 828 w 59"/>
                  <a:gd name="T11" fmla="*/ 1077 h 91"/>
                  <a:gd name="T12" fmla="*/ 756 w 59"/>
                  <a:gd name="T13" fmla="*/ 474 h 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91"/>
                  <a:gd name="T23" fmla="*/ 59 w 59"/>
                  <a:gd name="T24" fmla="*/ 91 h 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91">
                    <a:moveTo>
                      <a:pt x="53" y="33"/>
                    </a:moveTo>
                    <a:cubicBezTo>
                      <a:pt x="47" y="14"/>
                      <a:pt x="41" y="5"/>
                      <a:pt x="37" y="0"/>
                    </a:cubicBezTo>
                    <a:cubicBezTo>
                      <a:pt x="25" y="5"/>
                      <a:pt x="0" y="15"/>
                      <a:pt x="0" y="15"/>
                    </a:cubicBezTo>
                    <a:cubicBezTo>
                      <a:pt x="0" y="15"/>
                      <a:pt x="9" y="26"/>
                      <a:pt x="13" y="44"/>
                    </a:cubicBezTo>
                    <a:cubicBezTo>
                      <a:pt x="18" y="62"/>
                      <a:pt x="19" y="91"/>
                      <a:pt x="19" y="91"/>
                    </a:cubicBezTo>
                    <a:cubicBezTo>
                      <a:pt x="19" y="91"/>
                      <a:pt x="42" y="83"/>
                      <a:pt x="58" y="75"/>
                    </a:cubicBezTo>
                    <a:cubicBezTo>
                      <a:pt x="59" y="64"/>
                      <a:pt x="58" y="50"/>
                      <a:pt x="53" y="33"/>
                    </a:cubicBezTo>
                    <a:close/>
                  </a:path>
                </a:pathLst>
              </a:custGeom>
              <a:solidFill>
                <a:srgbClr val="B3E3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90" name="Freeform 2539">
                <a:extLst>
                  <a:ext uri="{FF2B5EF4-FFF2-40B4-BE49-F238E27FC236}">
                    <a16:creationId xmlns:a16="http://schemas.microsoft.com/office/drawing/2014/main" id="{D2958498-8F90-4DD5-80C1-F39C27202EBA}"/>
                  </a:ext>
                </a:extLst>
              </p:cNvPr>
              <p:cNvSpPr>
                <a:spLocks/>
              </p:cNvSpPr>
              <p:nvPr/>
            </p:nvSpPr>
            <p:spPr bwMode="auto">
              <a:xfrm rot="2998185">
                <a:off x="2326" y="2193"/>
                <a:ext cx="104" cy="293"/>
              </a:xfrm>
              <a:custGeom>
                <a:avLst/>
                <a:gdLst>
                  <a:gd name="T0" fmla="*/ 72 w 27"/>
                  <a:gd name="T1" fmla="*/ 0 h 78"/>
                  <a:gd name="T2" fmla="*/ 0 w 27"/>
                  <a:gd name="T3" fmla="*/ 30 h 78"/>
                  <a:gd name="T4" fmla="*/ 215 w 27"/>
                  <a:gd name="T5" fmla="*/ 474 h 78"/>
                  <a:gd name="T6" fmla="*/ 287 w 27"/>
                  <a:gd name="T7" fmla="*/ 1123 h 78"/>
                  <a:gd name="T8" fmla="*/ 370 w 27"/>
                  <a:gd name="T9" fmla="*/ 1082 h 78"/>
                  <a:gd name="T10" fmla="*/ 298 w 27"/>
                  <a:gd name="T11" fmla="*/ 474 h 78"/>
                  <a:gd name="T12" fmla="*/ 72 w 27"/>
                  <a:gd name="T13" fmla="*/ 0 h 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"/>
                  <a:gd name="T22" fmla="*/ 0 h 78"/>
                  <a:gd name="T23" fmla="*/ 27 w 27"/>
                  <a:gd name="T24" fmla="*/ 78 h 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" h="78">
                    <a:moveTo>
                      <a:pt x="5" y="0"/>
                    </a:moveTo>
                    <a:cubicBezTo>
                      <a:pt x="3" y="1"/>
                      <a:pt x="2" y="2"/>
                      <a:pt x="0" y="2"/>
                    </a:cubicBezTo>
                    <a:cubicBezTo>
                      <a:pt x="5" y="7"/>
                      <a:pt x="10" y="16"/>
                      <a:pt x="15" y="33"/>
                    </a:cubicBezTo>
                    <a:cubicBezTo>
                      <a:pt x="21" y="52"/>
                      <a:pt x="21" y="67"/>
                      <a:pt x="20" y="78"/>
                    </a:cubicBezTo>
                    <a:cubicBezTo>
                      <a:pt x="22" y="77"/>
                      <a:pt x="24" y="76"/>
                      <a:pt x="26" y="75"/>
                    </a:cubicBezTo>
                    <a:cubicBezTo>
                      <a:pt x="27" y="64"/>
                      <a:pt x="26" y="50"/>
                      <a:pt x="21" y="33"/>
                    </a:cubicBezTo>
                    <a:cubicBezTo>
                      <a:pt x="15" y="14"/>
                      <a:pt x="9" y="5"/>
                      <a:pt x="5" y="0"/>
                    </a:cubicBezTo>
                    <a:close/>
                  </a:path>
                </a:pathLst>
              </a:custGeom>
              <a:solidFill>
                <a:srgbClr val="80A6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91" name="Freeform 2540">
                <a:extLst>
                  <a:ext uri="{FF2B5EF4-FFF2-40B4-BE49-F238E27FC236}">
                    <a16:creationId xmlns:a16="http://schemas.microsoft.com/office/drawing/2014/main" id="{CE2755F5-3B02-43A2-879E-C56963047642}"/>
                  </a:ext>
                </a:extLst>
              </p:cNvPr>
              <p:cNvSpPr>
                <a:spLocks/>
              </p:cNvSpPr>
              <p:nvPr/>
            </p:nvSpPr>
            <p:spPr bwMode="auto">
              <a:xfrm rot="2998185">
                <a:off x="1789" y="1886"/>
                <a:ext cx="204" cy="122"/>
              </a:xfrm>
              <a:custGeom>
                <a:avLst/>
                <a:gdLst>
                  <a:gd name="T0" fmla="*/ 57 w 53"/>
                  <a:gd name="T1" fmla="*/ 427 h 32"/>
                  <a:gd name="T2" fmla="*/ 417 w 53"/>
                  <a:gd name="T3" fmla="*/ 170 h 32"/>
                  <a:gd name="T4" fmla="*/ 762 w 53"/>
                  <a:gd name="T5" fmla="*/ 30 h 32"/>
                  <a:gd name="T6" fmla="*/ 675 w 53"/>
                  <a:gd name="T7" fmla="*/ 0 h 32"/>
                  <a:gd name="T8" fmla="*/ 402 w 53"/>
                  <a:gd name="T9" fmla="*/ 144 h 32"/>
                  <a:gd name="T10" fmla="*/ 144 w 53"/>
                  <a:gd name="T11" fmla="*/ 344 h 32"/>
                  <a:gd name="T12" fmla="*/ 0 w 53"/>
                  <a:gd name="T13" fmla="*/ 371 h 32"/>
                  <a:gd name="T14" fmla="*/ 57 w 53"/>
                  <a:gd name="T15" fmla="*/ 427 h 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3"/>
                  <a:gd name="T25" fmla="*/ 0 h 32"/>
                  <a:gd name="T26" fmla="*/ 53 w 53"/>
                  <a:gd name="T27" fmla="*/ 32 h 3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3" h="32">
                    <a:moveTo>
                      <a:pt x="4" y="30"/>
                    </a:moveTo>
                    <a:cubicBezTo>
                      <a:pt x="10" y="32"/>
                      <a:pt x="23" y="25"/>
                      <a:pt x="29" y="12"/>
                    </a:cubicBezTo>
                    <a:cubicBezTo>
                      <a:pt x="29" y="12"/>
                      <a:pt x="44" y="7"/>
                      <a:pt x="53" y="2"/>
                    </a:cubicBezTo>
                    <a:cubicBezTo>
                      <a:pt x="49" y="1"/>
                      <a:pt x="47" y="0"/>
                      <a:pt x="47" y="0"/>
                    </a:cubicBezTo>
                    <a:cubicBezTo>
                      <a:pt x="40" y="4"/>
                      <a:pt x="28" y="10"/>
                      <a:pt x="28" y="10"/>
                    </a:cubicBezTo>
                    <a:cubicBezTo>
                      <a:pt x="28" y="10"/>
                      <a:pt x="19" y="22"/>
                      <a:pt x="10" y="24"/>
                    </a:cubicBezTo>
                    <a:cubicBezTo>
                      <a:pt x="6" y="26"/>
                      <a:pt x="2" y="26"/>
                      <a:pt x="0" y="26"/>
                    </a:cubicBezTo>
                    <a:cubicBezTo>
                      <a:pt x="0" y="27"/>
                      <a:pt x="2" y="29"/>
                      <a:pt x="4" y="30"/>
                    </a:cubicBezTo>
                    <a:close/>
                  </a:path>
                </a:pathLst>
              </a:custGeom>
              <a:solidFill>
                <a:srgbClr val="975C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92" name="Freeform 2541">
                <a:extLst>
                  <a:ext uri="{FF2B5EF4-FFF2-40B4-BE49-F238E27FC236}">
                    <a16:creationId xmlns:a16="http://schemas.microsoft.com/office/drawing/2014/main" id="{668FE8B7-EE0E-4A0E-9E16-1E00F946F924}"/>
                  </a:ext>
                </a:extLst>
              </p:cNvPr>
              <p:cNvSpPr>
                <a:spLocks/>
              </p:cNvSpPr>
              <p:nvPr/>
            </p:nvSpPr>
            <p:spPr bwMode="auto">
              <a:xfrm rot="2998185">
                <a:off x="1809" y="1827"/>
                <a:ext cx="67" cy="84"/>
              </a:xfrm>
              <a:custGeom>
                <a:avLst/>
                <a:gdLst>
                  <a:gd name="T0" fmla="*/ 241 w 17"/>
                  <a:gd name="T1" fmla="*/ 57 h 22"/>
                  <a:gd name="T2" fmla="*/ 184 w 17"/>
                  <a:gd name="T3" fmla="*/ 0 h 22"/>
                  <a:gd name="T4" fmla="*/ 15 w 17"/>
                  <a:gd name="T5" fmla="*/ 272 h 22"/>
                  <a:gd name="T6" fmla="*/ 87 w 17"/>
                  <a:gd name="T7" fmla="*/ 313 h 22"/>
                  <a:gd name="T8" fmla="*/ 241 w 17"/>
                  <a:gd name="T9" fmla="*/ 57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22"/>
                  <a:gd name="T17" fmla="*/ 17 w 17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22">
                    <a:moveTo>
                      <a:pt x="17" y="4"/>
                    </a:moveTo>
                    <a:cubicBezTo>
                      <a:pt x="16" y="2"/>
                      <a:pt x="13" y="0"/>
                      <a:pt x="13" y="0"/>
                    </a:cubicBezTo>
                    <a:cubicBezTo>
                      <a:pt x="8" y="6"/>
                      <a:pt x="0" y="15"/>
                      <a:pt x="1" y="19"/>
                    </a:cubicBezTo>
                    <a:cubicBezTo>
                      <a:pt x="1" y="22"/>
                      <a:pt x="5" y="21"/>
                      <a:pt x="6" y="22"/>
                    </a:cubicBezTo>
                    <a:cubicBezTo>
                      <a:pt x="12" y="17"/>
                      <a:pt x="17" y="6"/>
                      <a:pt x="17" y="4"/>
                    </a:cubicBezTo>
                    <a:close/>
                  </a:path>
                </a:pathLst>
              </a:custGeom>
              <a:solidFill>
                <a:srgbClr val="FDCD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</p:grpSp>
        <p:grpSp>
          <p:nvGrpSpPr>
            <p:cNvPr id="58" name="Group 2543">
              <a:extLst>
                <a:ext uri="{FF2B5EF4-FFF2-40B4-BE49-F238E27FC236}">
                  <a16:creationId xmlns:a16="http://schemas.microsoft.com/office/drawing/2014/main" id="{5A4C7571-E165-4FA5-AB31-E36F9D6315A2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584" y="2016"/>
              <a:ext cx="379" cy="754"/>
              <a:chOff x="4566" y="2398"/>
              <a:chExt cx="377" cy="754"/>
            </a:xfrm>
          </p:grpSpPr>
          <p:sp>
            <p:nvSpPr>
              <p:cNvPr id="59" name="Freeform 2544">
                <a:extLst>
                  <a:ext uri="{FF2B5EF4-FFF2-40B4-BE49-F238E27FC236}">
                    <a16:creationId xmlns:a16="http://schemas.microsoft.com/office/drawing/2014/main" id="{C6F6F49E-D65A-48C7-906A-2763250B18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2517"/>
                <a:ext cx="172" cy="181"/>
              </a:xfrm>
              <a:custGeom>
                <a:avLst/>
                <a:gdLst>
                  <a:gd name="T0" fmla="*/ 805 w 29"/>
                  <a:gd name="T1" fmla="*/ 70 h 31"/>
                  <a:gd name="T2" fmla="*/ 504 w 29"/>
                  <a:gd name="T3" fmla="*/ 0 h 31"/>
                  <a:gd name="T4" fmla="*/ 371 w 29"/>
                  <a:gd name="T5" fmla="*/ 70 h 31"/>
                  <a:gd name="T6" fmla="*/ 336 w 29"/>
                  <a:gd name="T7" fmla="*/ 406 h 31"/>
                  <a:gd name="T8" fmla="*/ 301 w 29"/>
                  <a:gd name="T9" fmla="*/ 406 h 31"/>
                  <a:gd name="T10" fmla="*/ 203 w 29"/>
                  <a:gd name="T11" fmla="*/ 302 h 31"/>
                  <a:gd name="T12" fmla="*/ 0 w 29"/>
                  <a:gd name="T13" fmla="*/ 435 h 31"/>
                  <a:gd name="T14" fmla="*/ 0 w 29"/>
                  <a:gd name="T15" fmla="*/ 435 h 31"/>
                  <a:gd name="T16" fmla="*/ 203 w 29"/>
                  <a:gd name="T17" fmla="*/ 610 h 31"/>
                  <a:gd name="T18" fmla="*/ 336 w 29"/>
                  <a:gd name="T19" fmla="*/ 877 h 31"/>
                  <a:gd name="T20" fmla="*/ 568 w 29"/>
                  <a:gd name="T21" fmla="*/ 1010 h 31"/>
                  <a:gd name="T22" fmla="*/ 770 w 29"/>
                  <a:gd name="T23" fmla="*/ 1045 h 31"/>
                  <a:gd name="T24" fmla="*/ 840 w 29"/>
                  <a:gd name="T25" fmla="*/ 877 h 31"/>
                  <a:gd name="T26" fmla="*/ 840 w 29"/>
                  <a:gd name="T27" fmla="*/ 842 h 31"/>
                  <a:gd name="T28" fmla="*/ 770 w 29"/>
                  <a:gd name="T29" fmla="*/ 807 h 31"/>
                  <a:gd name="T30" fmla="*/ 875 w 29"/>
                  <a:gd name="T31" fmla="*/ 778 h 31"/>
                  <a:gd name="T32" fmla="*/ 840 w 29"/>
                  <a:gd name="T33" fmla="*/ 743 h 31"/>
                  <a:gd name="T34" fmla="*/ 840 w 29"/>
                  <a:gd name="T35" fmla="*/ 743 h 31"/>
                  <a:gd name="T36" fmla="*/ 805 w 29"/>
                  <a:gd name="T37" fmla="*/ 743 h 31"/>
                  <a:gd name="T38" fmla="*/ 672 w 29"/>
                  <a:gd name="T39" fmla="*/ 743 h 31"/>
                  <a:gd name="T40" fmla="*/ 637 w 29"/>
                  <a:gd name="T41" fmla="*/ 807 h 31"/>
                  <a:gd name="T42" fmla="*/ 672 w 29"/>
                  <a:gd name="T43" fmla="*/ 708 h 31"/>
                  <a:gd name="T44" fmla="*/ 672 w 29"/>
                  <a:gd name="T45" fmla="*/ 708 h 31"/>
                  <a:gd name="T46" fmla="*/ 840 w 29"/>
                  <a:gd name="T47" fmla="*/ 674 h 31"/>
                  <a:gd name="T48" fmla="*/ 875 w 29"/>
                  <a:gd name="T49" fmla="*/ 674 h 31"/>
                  <a:gd name="T50" fmla="*/ 875 w 29"/>
                  <a:gd name="T51" fmla="*/ 639 h 31"/>
                  <a:gd name="T52" fmla="*/ 840 w 29"/>
                  <a:gd name="T53" fmla="*/ 540 h 31"/>
                  <a:gd name="T54" fmla="*/ 770 w 29"/>
                  <a:gd name="T55" fmla="*/ 505 h 31"/>
                  <a:gd name="T56" fmla="*/ 805 w 29"/>
                  <a:gd name="T57" fmla="*/ 435 h 31"/>
                  <a:gd name="T58" fmla="*/ 805 w 29"/>
                  <a:gd name="T59" fmla="*/ 505 h 31"/>
                  <a:gd name="T60" fmla="*/ 904 w 29"/>
                  <a:gd name="T61" fmla="*/ 435 h 31"/>
                  <a:gd name="T62" fmla="*/ 973 w 29"/>
                  <a:gd name="T63" fmla="*/ 435 h 31"/>
                  <a:gd name="T64" fmla="*/ 973 w 29"/>
                  <a:gd name="T65" fmla="*/ 435 h 31"/>
                  <a:gd name="T66" fmla="*/ 840 w 29"/>
                  <a:gd name="T67" fmla="*/ 168 h 31"/>
                  <a:gd name="T68" fmla="*/ 805 w 29"/>
                  <a:gd name="T69" fmla="*/ 70 h 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"/>
                  <a:gd name="T106" fmla="*/ 0 h 31"/>
                  <a:gd name="T107" fmla="*/ 29 w 29"/>
                  <a:gd name="T108" fmla="*/ 31 h 3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" h="31">
                    <a:moveTo>
                      <a:pt x="24" y="2"/>
                    </a:moveTo>
                    <a:cubicBezTo>
                      <a:pt x="21" y="1"/>
                      <a:pt x="17" y="1"/>
                      <a:pt x="15" y="0"/>
                    </a:cubicBezTo>
                    <a:cubicBezTo>
                      <a:pt x="15" y="0"/>
                      <a:pt x="13" y="1"/>
                      <a:pt x="11" y="2"/>
                    </a:cubicBezTo>
                    <a:cubicBezTo>
                      <a:pt x="10" y="7"/>
                      <a:pt x="10" y="11"/>
                      <a:pt x="10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8" y="10"/>
                      <a:pt x="6" y="9"/>
                    </a:cubicBezTo>
                    <a:cubicBezTo>
                      <a:pt x="5" y="8"/>
                      <a:pt x="1" y="8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21"/>
                      <a:pt x="8" y="24"/>
                      <a:pt x="10" y="26"/>
                    </a:cubicBezTo>
                    <a:cubicBezTo>
                      <a:pt x="12" y="28"/>
                      <a:pt x="15" y="29"/>
                      <a:pt x="17" y="30"/>
                    </a:cubicBezTo>
                    <a:cubicBezTo>
                      <a:pt x="19" y="30"/>
                      <a:pt x="21" y="31"/>
                      <a:pt x="23" y="31"/>
                    </a:cubicBezTo>
                    <a:cubicBezTo>
                      <a:pt x="24" y="29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5" y="25"/>
                    </a:cubicBezTo>
                    <a:cubicBezTo>
                      <a:pt x="24" y="25"/>
                      <a:pt x="23" y="25"/>
                      <a:pt x="23" y="24"/>
                    </a:cubicBezTo>
                    <a:cubicBezTo>
                      <a:pt x="23" y="24"/>
                      <a:pt x="25" y="23"/>
                      <a:pt x="26" y="23"/>
                    </a:cubicBezTo>
                    <a:cubicBezTo>
                      <a:pt x="26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2"/>
                      <a:pt x="20" y="22"/>
                      <a:pt x="20" y="22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2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4" y="20"/>
                      <a:pt x="25" y="20"/>
                    </a:cubicBezTo>
                    <a:cubicBezTo>
                      <a:pt x="25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19"/>
                    </a:cubicBezTo>
                    <a:cubicBezTo>
                      <a:pt x="26" y="18"/>
                      <a:pt x="25" y="16"/>
                      <a:pt x="25" y="16"/>
                    </a:cubicBezTo>
                    <a:cubicBezTo>
                      <a:pt x="25" y="16"/>
                      <a:pt x="24" y="16"/>
                      <a:pt x="23" y="15"/>
                    </a:cubicBezTo>
                    <a:cubicBezTo>
                      <a:pt x="23" y="14"/>
                      <a:pt x="24" y="13"/>
                      <a:pt x="24" y="13"/>
                    </a:cubicBezTo>
                    <a:cubicBezTo>
                      <a:pt x="23" y="14"/>
                      <a:pt x="24" y="15"/>
                      <a:pt x="24" y="15"/>
                    </a:cubicBezTo>
                    <a:cubicBezTo>
                      <a:pt x="25" y="14"/>
                      <a:pt x="26" y="13"/>
                      <a:pt x="27" y="13"/>
                    </a:cubicBezTo>
                    <a:cubicBezTo>
                      <a:pt x="27" y="13"/>
                      <a:pt x="28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1"/>
                      <a:pt x="26" y="8"/>
                      <a:pt x="25" y="5"/>
                    </a:cubicBezTo>
                    <a:cubicBezTo>
                      <a:pt x="25" y="4"/>
                      <a:pt x="25" y="3"/>
                      <a:pt x="24" y="2"/>
                    </a:cubicBezTo>
                    <a:close/>
                  </a:path>
                </a:pathLst>
              </a:custGeom>
              <a:solidFill>
                <a:srgbClr val="FED9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60" name="Freeform 2545">
                <a:extLst>
                  <a:ext uri="{FF2B5EF4-FFF2-40B4-BE49-F238E27FC236}">
                    <a16:creationId xmlns:a16="http://schemas.microsoft.com/office/drawing/2014/main" id="{85625703-6A05-499F-8A05-DFD48333ED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9" y="2503"/>
                <a:ext cx="75" cy="29"/>
              </a:xfrm>
              <a:custGeom>
                <a:avLst/>
                <a:gdLst>
                  <a:gd name="T0" fmla="*/ 433 w 13"/>
                  <a:gd name="T1" fmla="*/ 168 h 5"/>
                  <a:gd name="T2" fmla="*/ 398 w 13"/>
                  <a:gd name="T3" fmla="*/ 0 h 5"/>
                  <a:gd name="T4" fmla="*/ 0 w 13"/>
                  <a:gd name="T5" fmla="*/ 70 h 5"/>
                  <a:gd name="T6" fmla="*/ 0 w 13"/>
                  <a:gd name="T7" fmla="*/ 168 h 5"/>
                  <a:gd name="T8" fmla="*/ 133 w 13"/>
                  <a:gd name="T9" fmla="*/ 99 h 5"/>
                  <a:gd name="T10" fmla="*/ 433 w 13"/>
                  <a:gd name="T11" fmla="*/ 168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"/>
                  <a:gd name="T19" fmla="*/ 0 h 5"/>
                  <a:gd name="T20" fmla="*/ 13 w 1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" h="5">
                    <a:moveTo>
                      <a:pt x="13" y="5"/>
                    </a:moveTo>
                    <a:cubicBezTo>
                      <a:pt x="13" y="3"/>
                      <a:pt x="13" y="2"/>
                      <a:pt x="12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2" y="4"/>
                      <a:pt x="4" y="3"/>
                      <a:pt x="4" y="3"/>
                    </a:cubicBezTo>
                    <a:cubicBezTo>
                      <a:pt x="6" y="4"/>
                      <a:pt x="10" y="4"/>
                      <a:pt x="13" y="5"/>
                    </a:cubicBezTo>
                    <a:close/>
                  </a:path>
                </a:pathLst>
              </a:custGeom>
              <a:solidFill>
                <a:srgbClr val="CA9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61" name="Freeform 2546">
                <a:extLst>
                  <a:ext uri="{FF2B5EF4-FFF2-40B4-BE49-F238E27FC236}">
                    <a16:creationId xmlns:a16="http://schemas.microsoft.com/office/drawing/2014/main" id="{977DCA19-7547-4705-BF18-CCCC718209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2510"/>
                <a:ext cx="151" cy="138"/>
              </a:xfrm>
              <a:custGeom>
                <a:avLst/>
                <a:gdLst>
                  <a:gd name="T0" fmla="*/ 505 w 26"/>
                  <a:gd name="T1" fmla="*/ 672 h 24"/>
                  <a:gd name="T2" fmla="*/ 505 w 26"/>
                  <a:gd name="T3" fmla="*/ 469 h 24"/>
                  <a:gd name="T4" fmla="*/ 709 w 26"/>
                  <a:gd name="T5" fmla="*/ 336 h 24"/>
                  <a:gd name="T6" fmla="*/ 807 w 26"/>
                  <a:gd name="T7" fmla="*/ 434 h 24"/>
                  <a:gd name="T8" fmla="*/ 842 w 26"/>
                  <a:gd name="T9" fmla="*/ 434 h 24"/>
                  <a:gd name="T10" fmla="*/ 877 w 26"/>
                  <a:gd name="T11" fmla="*/ 0 h 24"/>
                  <a:gd name="T12" fmla="*/ 0 w 26"/>
                  <a:gd name="T13" fmla="*/ 168 h 24"/>
                  <a:gd name="T14" fmla="*/ 70 w 26"/>
                  <a:gd name="T15" fmla="*/ 371 h 24"/>
                  <a:gd name="T16" fmla="*/ 238 w 26"/>
                  <a:gd name="T17" fmla="*/ 707 h 24"/>
                  <a:gd name="T18" fmla="*/ 372 w 26"/>
                  <a:gd name="T19" fmla="*/ 805 h 24"/>
                  <a:gd name="T20" fmla="*/ 505 w 26"/>
                  <a:gd name="T21" fmla="*/ 672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"/>
                  <a:gd name="T34" fmla="*/ 0 h 24"/>
                  <a:gd name="T35" fmla="*/ 26 w 26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" h="24">
                    <a:moveTo>
                      <a:pt x="15" y="20"/>
                    </a:moveTo>
                    <a:cubicBezTo>
                      <a:pt x="16" y="19"/>
                      <a:pt x="15" y="19"/>
                      <a:pt x="15" y="14"/>
                    </a:cubicBezTo>
                    <a:cubicBezTo>
                      <a:pt x="16" y="9"/>
                      <a:pt x="20" y="9"/>
                      <a:pt x="21" y="10"/>
                    </a:cubicBezTo>
                    <a:cubicBezTo>
                      <a:pt x="23" y="11"/>
                      <a:pt x="24" y="13"/>
                      <a:pt x="24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2"/>
                      <a:pt x="25" y="5"/>
                      <a:pt x="26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1"/>
                      <a:pt x="4" y="16"/>
                      <a:pt x="7" y="21"/>
                    </a:cubicBezTo>
                    <a:cubicBezTo>
                      <a:pt x="8" y="23"/>
                      <a:pt x="10" y="23"/>
                      <a:pt x="11" y="24"/>
                    </a:cubicBezTo>
                    <a:cubicBezTo>
                      <a:pt x="13" y="23"/>
                      <a:pt x="15" y="21"/>
                      <a:pt x="15" y="20"/>
                    </a:cubicBezTo>
                    <a:close/>
                  </a:path>
                </a:pathLst>
              </a:custGeom>
              <a:solidFill>
                <a:srgbClr val="3324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62" name="Freeform 2547">
                <a:extLst>
                  <a:ext uri="{FF2B5EF4-FFF2-40B4-BE49-F238E27FC236}">
                    <a16:creationId xmlns:a16="http://schemas.microsoft.com/office/drawing/2014/main" id="{6BA2539A-9658-48C5-9D45-0132D57D02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619"/>
                <a:ext cx="104" cy="94"/>
              </a:xfrm>
              <a:custGeom>
                <a:avLst/>
                <a:gdLst>
                  <a:gd name="T0" fmla="*/ 399 w 18"/>
                  <a:gd name="T1" fmla="*/ 432 h 17"/>
                  <a:gd name="T2" fmla="*/ 168 w 18"/>
                  <a:gd name="T3" fmla="*/ 300 h 17"/>
                  <a:gd name="T4" fmla="*/ 35 w 18"/>
                  <a:gd name="T5" fmla="*/ 35 h 17"/>
                  <a:gd name="T6" fmla="*/ 0 w 18"/>
                  <a:gd name="T7" fmla="*/ 0 h 17"/>
                  <a:gd name="T8" fmla="*/ 266 w 18"/>
                  <a:gd name="T9" fmla="*/ 565 h 17"/>
                  <a:gd name="T10" fmla="*/ 335 w 18"/>
                  <a:gd name="T11" fmla="*/ 467 h 17"/>
                  <a:gd name="T12" fmla="*/ 601 w 18"/>
                  <a:gd name="T13" fmla="*/ 467 h 17"/>
                  <a:gd name="T14" fmla="*/ 601 w 18"/>
                  <a:gd name="T15" fmla="*/ 467 h 17"/>
                  <a:gd name="T16" fmla="*/ 399 w 18"/>
                  <a:gd name="T17" fmla="*/ 432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7"/>
                  <a:gd name="T29" fmla="*/ 18 w 18"/>
                  <a:gd name="T30" fmla="*/ 17 h 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7">
                    <a:moveTo>
                      <a:pt x="12" y="13"/>
                    </a:moveTo>
                    <a:cubicBezTo>
                      <a:pt x="10" y="12"/>
                      <a:pt x="7" y="11"/>
                      <a:pt x="5" y="9"/>
                    </a:cubicBezTo>
                    <a:cubicBezTo>
                      <a:pt x="3" y="7"/>
                      <a:pt x="2" y="4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2" y="11"/>
                      <a:pt x="8" y="17"/>
                    </a:cubicBezTo>
                    <a:cubicBezTo>
                      <a:pt x="9" y="16"/>
                      <a:pt x="9" y="15"/>
                      <a:pt x="10" y="14"/>
                    </a:cubicBezTo>
                    <a:cubicBezTo>
                      <a:pt x="12" y="14"/>
                      <a:pt x="15" y="15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6" y="14"/>
                      <a:pt x="14" y="13"/>
                      <a:pt x="12" y="13"/>
                    </a:cubicBezTo>
                    <a:close/>
                  </a:path>
                </a:pathLst>
              </a:custGeom>
              <a:solidFill>
                <a:srgbClr val="CA9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63" name="Freeform 2548">
                <a:extLst>
                  <a:ext uri="{FF2B5EF4-FFF2-40B4-BE49-F238E27FC236}">
                    <a16:creationId xmlns:a16="http://schemas.microsoft.com/office/drawing/2014/main" id="{D38A4DE7-70B7-4399-A5DA-EAE38543CB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2" y="2590"/>
                <a:ext cx="105" cy="166"/>
              </a:xfrm>
              <a:custGeom>
                <a:avLst/>
                <a:gdLst>
                  <a:gd name="T0" fmla="*/ 203 w 19"/>
                  <a:gd name="T1" fmla="*/ 0 h 29"/>
                  <a:gd name="T2" fmla="*/ 203 w 19"/>
                  <a:gd name="T3" fmla="*/ 203 h 29"/>
                  <a:gd name="T4" fmla="*/ 69 w 19"/>
                  <a:gd name="T5" fmla="*/ 336 h 29"/>
                  <a:gd name="T6" fmla="*/ 69 w 19"/>
                  <a:gd name="T7" fmla="*/ 371 h 29"/>
                  <a:gd name="T8" fmla="*/ 0 w 19"/>
                  <a:gd name="T9" fmla="*/ 469 h 29"/>
                  <a:gd name="T10" fmla="*/ 504 w 19"/>
                  <a:gd name="T11" fmla="*/ 973 h 29"/>
                  <a:gd name="T12" fmla="*/ 637 w 19"/>
                  <a:gd name="T13" fmla="*/ 707 h 29"/>
                  <a:gd name="T14" fmla="*/ 371 w 19"/>
                  <a:gd name="T15" fmla="*/ 133 h 29"/>
                  <a:gd name="T16" fmla="*/ 203 w 19"/>
                  <a:gd name="T17" fmla="*/ 0 h 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"/>
                  <a:gd name="T28" fmla="*/ 0 h 29"/>
                  <a:gd name="T29" fmla="*/ 19 w 19"/>
                  <a:gd name="T30" fmla="*/ 29 h 2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" h="29">
                    <a:moveTo>
                      <a:pt x="6" y="0"/>
                    </a:moveTo>
                    <a:cubicBezTo>
                      <a:pt x="6" y="5"/>
                      <a:pt x="7" y="5"/>
                      <a:pt x="6" y="6"/>
                    </a:cubicBezTo>
                    <a:cubicBezTo>
                      <a:pt x="6" y="7"/>
                      <a:pt x="4" y="9"/>
                      <a:pt x="2" y="10"/>
                    </a:cubicBezTo>
                    <a:cubicBezTo>
                      <a:pt x="2" y="10"/>
                      <a:pt x="2" y="11"/>
                      <a:pt x="2" y="11"/>
                    </a:cubicBezTo>
                    <a:cubicBezTo>
                      <a:pt x="2" y="13"/>
                      <a:pt x="0" y="14"/>
                      <a:pt x="0" y="14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26"/>
                      <a:pt x="18" y="23"/>
                      <a:pt x="19" y="21"/>
                    </a:cubicBezTo>
                    <a:cubicBezTo>
                      <a:pt x="13" y="15"/>
                      <a:pt x="11" y="9"/>
                      <a:pt x="11" y="4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E4B8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64" name="Freeform 2549">
                <a:extLst>
                  <a:ext uri="{FF2B5EF4-FFF2-40B4-BE49-F238E27FC236}">
                    <a16:creationId xmlns:a16="http://schemas.microsoft.com/office/drawing/2014/main" id="{FF0C2DDF-4F75-4A41-A6EC-F446F3553D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8" y="2592"/>
                <a:ext cx="35" cy="16"/>
              </a:xfrm>
              <a:custGeom>
                <a:avLst/>
                <a:gdLst>
                  <a:gd name="T0" fmla="*/ 204 w 6"/>
                  <a:gd name="T1" fmla="*/ 0 h 3"/>
                  <a:gd name="T2" fmla="*/ 134 w 6"/>
                  <a:gd name="T3" fmla="*/ 0 h 3"/>
                  <a:gd name="T4" fmla="*/ 35 w 6"/>
                  <a:gd name="T5" fmla="*/ 72 h 3"/>
                  <a:gd name="T6" fmla="*/ 35 w 6"/>
                  <a:gd name="T7" fmla="*/ 0 h 3"/>
                  <a:gd name="T8" fmla="*/ 0 w 6"/>
                  <a:gd name="T9" fmla="*/ 72 h 3"/>
                  <a:gd name="T10" fmla="*/ 70 w 6"/>
                  <a:gd name="T11" fmla="*/ 108 h 3"/>
                  <a:gd name="T12" fmla="*/ 204 w 6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3"/>
                  <a:gd name="T23" fmla="*/ 6 w 6"/>
                  <a:gd name="T24" fmla="*/ 3 h 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3">
                    <a:moveTo>
                      <a:pt x="6" y="0"/>
                    </a:move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1" y="2"/>
                      <a:pt x="0" y="1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2" y="3"/>
                      <a:pt x="6" y="1"/>
                      <a:pt x="6" y="0"/>
                    </a:cubicBezTo>
                    <a:close/>
                  </a:path>
                </a:pathLst>
              </a:custGeom>
              <a:solidFill>
                <a:srgbClr val="E4B8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65" name="Freeform 2550">
                <a:extLst>
                  <a:ext uri="{FF2B5EF4-FFF2-40B4-BE49-F238E27FC236}">
                    <a16:creationId xmlns:a16="http://schemas.microsoft.com/office/drawing/2014/main" id="{155575B3-B93B-4C56-AC58-9EABEE4D8D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7" y="2633"/>
                <a:ext cx="42" cy="22"/>
              </a:xfrm>
              <a:custGeom>
                <a:avLst/>
                <a:gdLst>
                  <a:gd name="T0" fmla="*/ 35 w 7"/>
                  <a:gd name="T1" fmla="*/ 34 h 4"/>
                  <a:gd name="T2" fmla="*/ 35 w 7"/>
                  <a:gd name="T3" fmla="*/ 34 h 4"/>
                  <a:gd name="T4" fmla="*/ 0 w 7"/>
                  <a:gd name="T5" fmla="*/ 132 h 4"/>
                  <a:gd name="T6" fmla="*/ 35 w 7"/>
                  <a:gd name="T7" fmla="*/ 69 h 4"/>
                  <a:gd name="T8" fmla="*/ 170 w 7"/>
                  <a:gd name="T9" fmla="*/ 69 h 4"/>
                  <a:gd name="T10" fmla="*/ 205 w 7"/>
                  <a:gd name="T11" fmla="*/ 69 h 4"/>
                  <a:gd name="T12" fmla="*/ 240 w 7"/>
                  <a:gd name="T13" fmla="*/ 0 h 4"/>
                  <a:gd name="T14" fmla="*/ 205 w 7"/>
                  <a:gd name="T15" fmla="*/ 0 h 4"/>
                  <a:gd name="T16" fmla="*/ 35 w 7"/>
                  <a:gd name="T17" fmla="*/ 34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4"/>
                  <a:gd name="T29" fmla="*/ 7 w 7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4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4"/>
                      <a:pt x="0" y="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4" y="2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7" y="1"/>
                      <a:pt x="7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5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CA9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66" name="Freeform 2551">
                <a:extLst>
                  <a:ext uri="{FF2B5EF4-FFF2-40B4-BE49-F238E27FC236}">
                    <a16:creationId xmlns:a16="http://schemas.microsoft.com/office/drawing/2014/main" id="{974F2E8F-2065-430E-99BE-A13836A1A0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8" y="2648"/>
                <a:ext cx="19" cy="14"/>
              </a:xfrm>
              <a:custGeom>
                <a:avLst/>
                <a:gdLst>
                  <a:gd name="T0" fmla="*/ 0 w 3"/>
                  <a:gd name="T1" fmla="*/ 36 h 2"/>
                  <a:gd name="T2" fmla="*/ 72 w 3"/>
                  <a:gd name="T3" fmla="*/ 72 h 2"/>
                  <a:gd name="T4" fmla="*/ 72 w 3"/>
                  <a:gd name="T5" fmla="*/ 36 h 2"/>
                  <a:gd name="T6" fmla="*/ 108 w 3"/>
                  <a:gd name="T7" fmla="*/ 0 h 2"/>
                  <a:gd name="T8" fmla="*/ 0 w 3"/>
                  <a:gd name="T9" fmla="*/ 36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0" y="2"/>
                      <a:pt x="1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2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E4B8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67" name="Freeform 2552">
                <a:extLst>
                  <a:ext uri="{FF2B5EF4-FFF2-40B4-BE49-F238E27FC236}">
                    <a16:creationId xmlns:a16="http://schemas.microsoft.com/office/drawing/2014/main" id="{91CF60E9-DC25-4B71-8EFA-A20F813A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9" y="2398"/>
                <a:ext cx="176" cy="180"/>
              </a:xfrm>
              <a:custGeom>
                <a:avLst/>
                <a:gdLst>
                  <a:gd name="T0" fmla="*/ 768 w 31"/>
                  <a:gd name="T1" fmla="*/ 238 h 31"/>
                  <a:gd name="T2" fmla="*/ 1034 w 31"/>
                  <a:gd name="T3" fmla="*/ 35 h 31"/>
                  <a:gd name="T4" fmla="*/ 803 w 31"/>
                  <a:gd name="T5" fmla="*/ 35 h 31"/>
                  <a:gd name="T6" fmla="*/ 398 w 31"/>
                  <a:gd name="T7" fmla="*/ 134 h 31"/>
                  <a:gd name="T8" fmla="*/ 202 w 31"/>
                  <a:gd name="T9" fmla="*/ 238 h 31"/>
                  <a:gd name="T10" fmla="*/ 0 w 31"/>
                  <a:gd name="T11" fmla="*/ 674 h 31"/>
                  <a:gd name="T12" fmla="*/ 98 w 31"/>
                  <a:gd name="T13" fmla="*/ 842 h 31"/>
                  <a:gd name="T14" fmla="*/ 167 w 31"/>
                  <a:gd name="T15" fmla="*/ 807 h 31"/>
                  <a:gd name="T16" fmla="*/ 202 w 31"/>
                  <a:gd name="T17" fmla="*/ 912 h 31"/>
                  <a:gd name="T18" fmla="*/ 98 w 31"/>
                  <a:gd name="T19" fmla="*/ 946 h 31"/>
                  <a:gd name="T20" fmla="*/ 133 w 31"/>
                  <a:gd name="T21" fmla="*/ 1045 h 31"/>
                  <a:gd name="T22" fmla="*/ 866 w 31"/>
                  <a:gd name="T23" fmla="*/ 807 h 31"/>
                  <a:gd name="T24" fmla="*/ 901 w 31"/>
                  <a:gd name="T25" fmla="*/ 778 h 31"/>
                  <a:gd name="T26" fmla="*/ 768 w 31"/>
                  <a:gd name="T27" fmla="*/ 238 h 3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1"/>
                  <a:gd name="T43" fmla="*/ 0 h 31"/>
                  <a:gd name="T44" fmla="*/ 31 w 31"/>
                  <a:gd name="T45" fmla="*/ 31 h 3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1" h="31">
                    <a:moveTo>
                      <a:pt x="23" y="7"/>
                    </a:moveTo>
                    <a:cubicBezTo>
                      <a:pt x="23" y="5"/>
                      <a:pt x="31" y="1"/>
                      <a:pt x="31" y="1"/>
                    </a:cubicBezTo>
                    <a:cubicBezTo>
                      <a:pt x="30" y="0"/>
                      <a:pt x="28" y="1"/>
                      <a:pt x="24" y="1"/>
                    </a:cubicBezTo>
                    <a:cubicBezTo>
                      <a:pt x="20" y="2"/>
                      <a:pt x="13" y="3"/>
                      <a:pt x="12" y="4"/>
                    </a:cubicBezTo>
                    <a:cubicBezTo>
                      <a:pt x="10" y="5"/>
                      <a:pt x="10" y="5"/>
                      <a:pt x="6" y="7"/>
                    </a:cubicBezTo>
                    <a:cubicBezTo>
                      <a:pt x="2" y="8"/>
                      <a:pt x="0" y="17"/>
                      <a:pt x="0" y="20"/>
                    </a:cubicBezTo>
                    <a:cubicBezTo>
                      <a:pt x="0" y="23"/>
                      <a:pt x="3" y="25"/>
                      <a:pt x="3" y="25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20" y="27"/>
                      <a:pt x="26" y="24"/>
                    </a:cubicBezTo>
                    <a:cubicBezTo>
                      <a:pt x="26" y="24"/>
                      <a:pt x="27" y="24"/>
                      <a:pt x="27" y="23"/>
                    </a:cubicBezTo>
                    <a:cubicBezTo>
                      <a:pt x="24" y="16"/>
                      <a:pt x="22" y="9"/>
                      <a:pt x="23" y="7"/>
                    </a:cubicBezTo>
                    <a:close/>
                  </a:path>
                </a:pathLst>
              </a:custGeom>
              <a:solidFill>
                <a:srgbClr val="333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68" name="Freeform 2553">
                <a:extLst>
                  <a:ext uri="{FF2B5EF4-FFF2-40B4-BE49-F238E27FC236}">
                    <a16:creationId xmlns:a16="http://schemas.microsoft.com/office/drawing/2014/main" id="{164CDA4A-B67A-44D7-9E11-D7A3DC3DB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401"/>
                <a:ext cx="102" cy="131"/>
              </a:xfrm>
              <a:custGeom>
                <a:avLst/>
                <a:gdLst>
                  <a:gd name="T0" fmla="*/ 612 w 18"/>
                  <a:gd name="T1" fmla="*/ 407 h 22"/>
                  <a:gd name="T2" fmla="*/ 507 w 18"/>
                  <a:gd name="T3" fmla="*/ 239 h 22"/>
                  <a:gd name="T4" fmla="*/ 309 w 18"/>
                  <a:gd name="T5" fmla="*/ 0 h 22"/>
                  <a:gd name="T6" fmla="*/ 35 w 18"/>
                  <a:gd name="T7" fmla="*/ 204 h 22"/>
                  <a:gd name="T8" fmla="*/ 169 w 18"/>
                  <a:gd name="T9" fmla="*/ 745 h 22"/>
                  <a:gd name="T10" fmla="*/ 612 w 18"/>
                  <a:gd name="T11" fmla="*/ 442 h 22"/>
                  <a:gd name="T12" fmla="*/ 612 w 18"/>
                  <a:gd name="T13" fmla="*/ 407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"/>
                  <a:gd name="T22" fmla="*/ 0 h 22"/>
                  <a:gd name="T23" fmla="*/ 18 w 18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" h="22">
                    <a:moveTo>
                      <a:pt x="18" y="12"/>
                    </a:moveTo>
                    <a:cubicBezTo>
                      <a:pt x="18" y="12"/>
                      <a:pt x="16" y="9"/>
                      <a:pt x="15" y="7"/>
                    </a:cubicBezTo>
                    <a:cubicBezTo>
                      <a:pt x="14" y="6"/>
                      <a:pt x="10" y="1"/>
                      <a:pt x="9" y="0"/>
                    </a:cubicBezTo>
                    <a:cubicBezTo>
                      <a:pt x="9" y="0"/>
                      <a:pt x="1" y="4"/>
                      <a:pt x="1" y="6"/>
                    </a:cubicBezTo>
                    <a:cubicBezTo>
                      <a:pt x="0" y="8"/>
                      <a:pt x="2" y="15"/>
                      <a:pt x="5" y="22"/>
                    </a:cubicBezTo>
                    <a:cubicBezTo>
                      <a:pt x="11" y="19"/>
                      <a:pt x="18" y="13"/>
                      <a:pt x="18" y="13"/>
                    </a:cubicBezTo>
                    <a:lnTo>
                      <a:pt x="18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69" name="Freeform 2554">
                <a:extLst>
                  <a:ext uri="{FF2B5EF4-FFF2-40B4-BE49-F238E27FC236}">
                    <a16:creationId xmlns:a16="http://schemas.microsoft.com/office/drawing/2014/main" id="{EA887CA0-B156-4E30-816D-5C81373C3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1" y="2547"/>
                <a:ext cx="51" cy="74"/>
              </a:xfrm>
              <a:custGeom>
                <a:avLst/>
                <a:gdLst>
                  <a:gd name="T0" fmla="*/ 300 w 9"/>
                  <a:gd name="T1" fmla="*/ 202 h 13"/>
                  <a:gd name="T2" fmla="*/ 168 w 9"/>
                  <a:gd name="T3" fmla="*/ 35 h 13"/>
                  <a:gd name="T4" fmla="*/ 69 w 9"/>
                  <a:gd name="T5" fmla="*/ 265 h 13"/>
                  <a:gd name="T6" fmla="*/ 202 w 9"/>
                  <a:gd name="T7" fmla="*/ 398 h 13"/>
                  <a:gd name="T8" fmla="*/ 300 w 9"/>
                  <a:gd name="T9" fmla="*/ 398 h 13"/>
                  <a:gd name="T10" fmla="*/ 300 w 9"/>
                  <a:gd name="T11" fmla="*/ 202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13"/>
                  <a:gd name="T20" fmla="*/ 9 w 9"/>
                  <a:gd name="T21" fmla="*/ 13 h 1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13">
                    <a:moveTo>
                      <a:pt x="9" y="6"/>
                    </a:moveTo>
                    <a:cubicBezTo>
                      <a:pt x="9" y="6"/>
                      <a:pt x="9" y="0"/>
                      <a:pt x="5" y="1"/>
                    </a:cubicBezTo>
                    <a:cubicBezTo>
                      <a:pt x="1" y="1"/>
                      <a:pt x="0" y="5"/>
                      <a:pt x="2" y="8"/>
                    </a:cubicBezTo>
                    <a:cubicBezTo>
                      <a:pt x="4" y="11"/>
                      <a:pt x="5" y="12"/>
                      <a:pt x="6" y="12"/>
                    </a:cubicBezTo>
                    <a:cubicBezTo>
                      <a:pt x="7" y="13"/>
                      <a:pt x="9" y="12"/>
                      <a:pt x="9" y="12"/>
                    </a:cubicBez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D9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70" name="Freeform 2555">
                <a:extLst>
                  <a:ext uri="{FF2B5EF4-FFF2-40B4-BE49-F238E27FC236}">
                    <a16:creationId xmlns:a16="http://schemas.microsoft.com/office/drawing/2014/main" id="{030CB7D9-F74B-4944-9205-3A749E278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8" y="2534"/>
                <a:ext cx="16" cy="45"/>
              </a:xfrm>
              <a:custGeom>
                <a:avLst/>
                <a:gdLst>
                  <a:gd name="T0" fmla="*/ 0 w 2"/>
                  <a:gd name="T1" fmla="*/ 0 h 8"/>
                  <a:gd name="T2" fmla="*/ 0 w 2"/>
                  <a:gd name="T3" fmla="*/ 70 h 8"/>
                  <a:gd name="T4" fmla="*/ 0 w 2"/>
                  <a:gd name="T5" fmla="*/ 170 h 8"/>
                  <a:gd name="T6" fmla="*/ 36 w 2"/>
                  <a:gd name="T7" fmla="*/ 276 h 8"/>
                  <a:gd name="T8" fmla="*/ 36 w 2"/>
                  <a:gd name="T9" fmla="*/ 141 h 8"/>
                  <a:gd name="T10" fmla="*/ 36 w 2"/>
                  <a:gd name="T11" fmla="*/ 0 h 8"/>
                  <a:gd name="T12" fmla="*/ 0 w 2"/>
                  <a:gd name="T13" fmla="*/ 0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"/>
                  <a:gd name="T22" fmla="*/ 0 h 8"/>
                  <a:gd name="T23" fmla="*/ 2 w 2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" h="8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4"/>
                      <a:pt x="0" y="5"/>
                    </a:cubicBezTo>
                    <a:cubicBezTo>
                      <a:pt x="0" y="5"/>
                      <a:pt x="1" y="6"/>
                      <a:pt x="1" y="8"/>
                    </a:cubicBezTo>
                    <a:cubicBezTo>
                      <a:pt x="1" y="8"/>
                      <a:pt x="2" y="6"/>
                      <a:pt x="1" y="4"/>
                    </a:cubicBezTo>
                    <a:cubicBezTo>
                      <a:pt x="1" y="2"/>
                      <a:pt x="1" y="2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4B8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71" name="Freeform 2556">
                <a:extLst>
                  <a:ext uri="{FF2B5EF4-FFF2-40B4-BE49-F238E27FC236}">
                    <a16:creationId xmlns:a16="http://schemas.microsoft.com/office/drawing/2014/main" id="{4B2FB819-C7A9-4A8D-A06C-A01C48295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6" y="2529"/>
                <a:ext cx="35" cy="7"/>
              </a:xfrm>
              <a:custGeom>
                <a:avLst/>
                <a:gdLst>
                  <a:gd name="T0" fmla="*/ 169 w 6"/>
                  <a:gd name="T1" fmla="*/ 33 h 2"/>
                  <a:gd name="T2" fmla="*/ 70 w 6"/>
                  <a:gd name="T3" fmla="*/ 0 h 2"/>
                  <a:gd name="T4" fmla="*/ 0 w 6"/>
                  <a:gd name="T5" fmla="*/ 33 h 2"/>
                  <a:gd name="T6" fmla="*/ 70 w 6"/>
                  <a:gd name="T7" fmla="*/ 33 h 2"/>
                  <a:gd name="T8" fmla="*/ 169 w 6"/>
                  <a:gd name="T9" fmla="*/ 33 h 2"/>
                  <a:gd name="T10" fmla="*/ 169 w 6"/>
                  <a:gd name="T11" fmla="*/ 33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2"/>
                  <a:gd name="T20" fmla="*/ 6 w 6"/>
                  <a:gd name="T21" fmla="*/ 2 h 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2">
                    <a:moveTo>
                      <a:pt x="5" y="1"/>
                    </a:moveTo>
                    <a:cubicBezTo>
                      <a:pt x="4" y="0"/>
                      <a:pt x="3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2" y="0"/>
                      <a:pt x="2" y="1"/>
                    </a:cubicBezTo>
                    <a:cubicBezTo>
                      <a:pt x="3" y="1"/>
                      <a:pt x="5" y="2"/>
                      <a:pt x="5" y="1"/>
                    </a:cubicBezTo>
                    <a:cubicBezTo>
                      <a:pt x="6" y="1"/>
                      <a:pt x="5" y="1"/>
                      <a:pt x="5" y="1"/>
                    </a:cubicBezTo>
                    <a:close/>
                  </a:path>
                </a:pathLst>
              </a:custGeom>
              <a:solidFill>
                <a:srgbClr val="3324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72" name="Freeform 2557">
                <a:extLst>
                  <a:ext uri="{FF2B5EF4-FFF2-40B4-BE49-F238E27FC236}">
                    <a16:creationId xmlns:a16="http://schemas.microsoft.com/office/drawing/2014/main" id="{94685EB4-20C8-4263-AC31-3660C57E7D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1" y="2541"/>
                <a:ext cx="23" cy="12"/>
              </a:xfrm>
              <a:custGeom>
                <a:avLst/>
                <a:gdLst>
                  <a:gd name="T0" fmla="*/ 132 w 4"/>
                  <a:gd name="T1" fmla="*/ 0 h 2"/>
                  <a:gd name="T2" fmla="*/ 0 w 4"/>
                  <a:gd name="T3" fmla="*/ 72 h 2"/>
                  <a:gd name="T4" fmla="*/ 69 w 4"/>
                  <a:gd name="T5" fmla="*/ 36 h 2"/>
                  <a:gd name="T6" fmla="*/ 132 w 4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2"/>
                  <a:gd name="T14" fmla="*/ 4 w 4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2">
                    <a:moveTo>
                      <a:pt x="4" y="0"/>
                    </a:moveTo>
                    <a:cubicBezTo>
                      <a:pt x="3" y="1"/>
                      <a:pt x="0" y="2"/>
                      <a:pt x="0" y="2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3" y="0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4C36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73" name="Freeform 2558">
                <a:extLst>
                  <a:ext uri="{FF2B5EF4-FFF2-40B4-BE49-F238E27FC236}">
                    <a16:creationId xmlns:a16="http://schemas.microsoft.com/office/drawing/2014/main" id="{A4F4C8F8-5D20-427E-9362-B9A4B88105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2546"/>
                <a:ext cx="17" cy="15"/>
              </a:xfrm>
              <a:custGeom>
                <a:avLst/>
                <a:gdLst>
                  <a:gd name="T0" fmla="*/ 96 w 3"/>
                  <a:gd name="T1" fmla="*/ 0 h 3"/>
                  <a:gd name="T2" fmla="*/ 0 w 3"/>
                  <a:gd name="T3" fmla="*/ 34 h 3"/>
                  <a:gd name="T4" fmla="*/ 96 w 3"/>
                  <a:gd name="T5" fmla="*/ 96 h 3"/>
                  <a:gd name="T6" fmla="*/ 96 w 3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3"/>
                  <a:gd name="T14" fmla="*/ 3 w 3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3">
                    <a:moveTo>
                      <a:pt x="3" y="0"/>
                    </a:moveTo>
                    <a:cubicBezTo>
                      <a:pt x="2" y="0"/>
                      <a:pt x="0" y="1"/>
                      <a:pt x="0" y="1"/>
                    </a:cubicBezTo>
                    <a:cubicBezTo>
                      <a:pt x="1" y="2"/>
                      <a:pt x="3" y="3"/>
                      <a:pt x="3" y="3"/>
                    </a:cubicBezTo>
                    <a:cubicBezTo>
                      <a:pt x="3" y="3"/>
                      <a:pt x="3" y="2"/>
                      <a:pt x="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74" name="Freeform 2559">
                <a:extLst>
                  <a:ext uri="{FF2B5EF4-FFF2-40B4-BE49-F238E27FC236}">
                    <a16:creationId xmlns:a16="http://schemas.microsoft.com/office/drawing/2014/main" id="{A6D19787-D29A-4753-86B5-AE53B4CAE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2474"/>
                <a:ext cx="116" cy="43"/>
              </a:xfrm>
              <a:custGeom>
                <a:avLst/>
                <a:gdLst>
                  <a:gd name="T0" fmla="*/ 238 w 20"/>
                  <a:gd name="T1" fmla="*/ 0 h 7"/>
                  <a:gd name="T2" fmla="*/ 0 w 20"/>
                  <a:gd name="T3" fmla="*/ 205 h 7"/>
                  <a:gd name="T4" fmla="*/ 470 w 20"/>
                  <a:gd name="T5" fmla="*/ 205 h 7"/>
                  <a:gd name="T6" fmla="*/ 673 w 20"/>
                  <a:gd name="T7" fmla="*/ 70 h 7"/>
                  <a:gd name="T8" fmla="*/ 238 w 20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7"/>
                  <a:gd name="T17" fmla="*/ 20 w 20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7">
                    <a:moveTo>
                      <a:pt x="7" y="0"/>
                    </a:moveTo>
                    <a:cubicBezTo>
                      <a:pt x="7" y="0"/>
                      <a:pt x="3" y="3"/>
                      <a:pt x="0" y="6"/>
                    </a:cubicBezTo>
                    <a:cubicBezTo>
                      <a:pt x="0" y="6"/>
                      <a:pt x="11" y="7"/>
                      <a:pt x="14" y="6"/>
                    </a:cubicBezTo>
                    <a:cubicBezTo>
                      <a:pt x="17" y="6"/>
                      <a:pt x="20" y="2"/>
                      <a:pt x="20" y="2"/>
                    </a:cubicBezTo>
                    <a:cubicBezTo>
                      <a:pt x="20" y="2"/>
                      <a:pt x="10" y="1"/>
                      <a:pt x="7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75" name="Freeform 2560">
                <a:extLst>
                  <a:ext uri="{FF2B5EF4-FFF2-40B4-BE49-F238E27FC236}">
                    <a16:creationId xmlns:a16="http://schemas.microsoft.com/office/drawing/2014/main" id="{3B5D643B-A871-451B-B408-552A55C92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2546"/>
                <a:ext cx="17" cy="15"/>
              </a:xfrm>
              <a:custGeom>
                <a:avLst/>
                <a:gdLst>
                  <a:gd name="T0" fmla="*/ 62 w 3"/>
                  <a:gd name="T1" fmla="*/ 0 h 3"/>
                  <a:gd name="T2" fmla="*/ 0 w 3"/>
                  <a:gd name="T3" fmla="*/ 34 h 3"/>
                  <a:gd name="T4" fmla="*/ 96 w 3"/>
                  <a:gd name="T5" fmla="*/ 96 h 3"/>
                  <a:gd name="T6" fmla="*/ 62 w 3"/>
                  <a:gd name="T7" fmla="*/ 34 h 3"/>
                  <a:gd name="T8" fmla="*/ 62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2"/>
                      <a:pt x="2" y="3"/>
                      <a:pt x="3" y="3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E5D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76" name="Freeform 2561">
                <a:extLst>
                  <a:ext uri="{FF2B5EF4-FFF2-40B4-BE49-F238E27FC236}">
                    <a16:creationId xmlns:a16="http://schemas.microsoft.com/office/drawing/2014/main" id="{A77D1A2B-1093-4F9B-9045-13EC2998E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3" y="2546"/>
                <a:ext cx="5" cy="15"/>
              </a:xfrm>
              <a:custGeom>
                <a:avLst/>
                <a:gdLst>
                  <a:gd name="T0" fmla="*/ 25 w 1"/>
                  <a:gd name="T1" fmla="*/ 0 h 3"/>
                  <a:gd name="T2" fmla="*/ 0 w 1"/>
                  <a:gd name="T3" fmla="*/ 0 h 3"/>
                  <a:gd name="T4" fmla="*/ 0 w 1"/>
                  <a:gd name="T5" fmla="*/ 34 h 3"/>
                  <a:gd name="T6" fmla="*/ 25 w 1"/>
                  <a:gd name="T7" fmla="*/ 96 h 3"/>
                  <a:gd name="T8" fmla="*/ 25 w 1"/>
                  <a:gd name="T9" fmla="*/ 96 h 3"/>
                  <a:gd name="T10" fmla="*/ 25 w 1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3"/>
                  <a:gd name="T20" fmla="*/ 1 w 1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3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2"/>
                      <a:pt x="1" y="0"/>
                    </a:cubicBezTo>
                    <a:close/>
                  </a:path>
                </a:pathLst>
              </a:custGeom>
              <a:solidFill>
                <a:srgbClr val="4C36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77" name="Freeform 2562">
                <a:extLst>
                  <a:ext uri="{FF2B5EF4-FFF2-40B4-BE49-F238E27FC236}">
                    <a16:creationId xmlns:a16="http://schemas.microsoft.com/office/drawing/2014/main" id="{18C55385-9889-4983-9E06-762E9D9BD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696"/>
                <a:ext cx="371" cy="450"/>
              </a:xfrm>
              <a:custGeom>
                <a:avLst/>
                <a:gdLst>
                  <a:gd name="T0" fmla="*/ 1814 w 64"/>
                  <a:gd name="T1" fmla="*/ 1397 h 142"/>
                  <a:gd name="T2" fmla="*/ 1212 w 64"/>
                  <a:gd name="T3" fmla="*/ 1378 h 142"/>
                  <a:gd name="T4" fmla="*/ 574 w 64"/>
                  <a:gd name="T5" fmla="*/ 1346 h 142"/>
                  <a:gd name="T6" fmla="*/ 406 w 64"/>
                  <a:gd name="T7" fmla="*/ 1296 h 142"/>
                  <a:gd name="T8" fmla="*/ 539 w 64"/>
                  <a:gd name="T9" fmla="*/ 1248 h 142"/>
                  <a:gd name="T10" fmla="*/ 974 w 64"/>
                  <a:gd name="T11" fmla="*/ 1276 h 142"/>
                  <a:gd name="T12" fmla="*/ 1443 w 64"/>
                  <a:gd name="T13" fmla="*/ 1308 h 142"/>
                  <a:gd name="T14" fmla="*/ 1107 w 64"/>
                  <a:gd name="T15" fmla="*/ 1248 h 142"/>
                  <a:gd name="T16" fmla="*/ 672 w 64"/>
                  <a:gd name="T17" fmla="*/ 1165 h 142"/>
                  <a:gd name="T18" fmla="*/ 435 w 64"/>
                  <a:gd name="T19" fmla="*/ 1022 h 142"/>
                  <a:gd name="T20" fmla="*/ 910 w 64"/>
                  <a:gd name="T21" fmla="*/ 1136 h 142"/>
                  <a:gd name="T22" fmla="*/ 1212 w 64"/>
                  <a:gd name="T23" fmla="*/ 1184 h 142"/>
                  <a:gd name="T24" fmla="*/ 1548 w 64"/>
                  <a:gd name="T25" fmla="*/ 1248 h 142"/>
                  <a:gd name="T26" fmla="*/ 504 w 64"/>
                  <a:gd name="T27" fmla="*/ 181 h 142"/>
                  <a:gd name="T28" fmla="*/ 638 w 64"/>
                  <a:gd name="T29" fmla="*/ 10 h 142"/>
                  <a:gd name="T30" fmla="*/ 638 w 64"/>
                  <a:gd name="T31" fmla="*/ 10 h 142"/>
                  <a:gd name="T32" fmla="*/ 574 w 64"/>
                  <a:gd name="T33" fmla="*/ 0 h 142"/>
                  <a:gd name="T34" fmla="*/ 301 w 64"/>
                  <a:gd name="T35" fmla="*/ 102 h 142"/>
                  <a:gd name="T36" fmla="*/ 99 w 64"/>
                  <a:gd name="T37" fmla="*/ 255 h 142"/>
                  <a:gd name="T38" fmla="*/ 35 w 64"/>
                  <a:gd name="T39" fmla="*/ 659 h 142"/>
                  <a:gd name="T40" fmla="*/ 0 w 64"/>
                  <a:gd name="T41" fmla="*/ 850 h 142"/>
                  <a:gd name="T42" fmla="*/ 35 w 64"/>
                  <a:gd name="T43" fmla="*/ 1155 h 142"/>
                  <a:gd name="T44" fmla="*/ 35 w 64"/>
                  <a:gd name="T45" fmla="*/ 1276 h 142"/>
                  <a:gd name="T46" fmla="*/ 238 w 64"/>
                  <a:gd name="T47" fmla="*/ 1369 h 142"/>
                  <a:gd name="T48" fmla="*/ 574 w 64"/>
                  <a:gd name="T49" fmla="*/ 1429 h 142"/>
                  <a:gd name="T50" fmla="*/ 1380 w 64"/>
                  <a:gd name="T51" fmla="*/ 1407 h 142"/>
                  <a:gd name="T52" fmla="*/ 1780 w 64"/>
                  <a:gd name="T53" fmla="*/ 1429 h 142"/>
                  <a:gd name="T54" fmla="*/ 2151 w 64"/>
                  <a:gd name="T55" fmla="*/ 1397 h 142"/>
                  <a:gd name="T56" fmla="*/ 1814 w 64"/>
                  <a:gd name="T57" fmla="*/ 1397 h 14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64"/>
                  <a:gd name="T88" fmla="*/ 0 h 142"/>
                  <a:gd name="T89" fmla="*/ 64 w 64"/>
                  <a:gd name="T90" fmla="*/ 142 h 142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64" h="142">
                    <a:moveTo>
                      <a:pt x="54" y="138"/>
                    </a:moveTo>
                    <a:cubicBezTo>
                      <a:pt x="50" y="136"/>
                      <a:pt x="41" y="136"/>
                      <a:pt x="36" y="136"/>
                    </a:cubicBezTo>
                    <a:cubicBezTo>
                      <a:pt x="32" y="137"/>
                      <a:pt x="21" y="135"/>
                      <a:pt x="17" y="133"/>
                    </a:cubicBezTo>
                    <a:cubicBezTo>
                      <a:pt x="14" y="131"/>
                      <a:pt x="12" y="130"/>
                      <a:pt x="12" y="128"/>
                    </a:cubicBezTo>
                    <a:cubicBezTo>
                      <a:pt x="12" y="126"/>
                      <a:pt x="12" y="121"/>
                      <a:pt x="16" y="123"/>
                    </a:cubicBezTo>
                    <a:cubicBezTo>
                      <a:pt x="21" y="124"/>
                      <a:pt x="23" y="125"/>
                      <a:pt x="29" y="126"/>
                    </a:cubicBezTo>
                    <a:cubicBezTo>
                      <a:pt x="36" y="128"/>
                      <a:pt x="43" y="129"/>
                      <a:pt x="43" y="129"/>
                    </a:cubicBezTo>
                    <a:cubicBezTo>
                      <a:pt x="43" y="129"/>
                      <a:pt x="36" y="124"/>
                      <a:pt x="33" y="123"/>
                    </a:cubicBezTo>
                    <a:cubicBezTo>
                      <a:pt x="29" y="121"/>
                      <a:pt x="23" y="117"/>
                      <a:pt x="20" y="115"/>
                    </a:cubicBezTo>
                    <a:cubicBezTo>
                      <a:pt x="17" y="112"/>
                      <a:pt x="13" y="101"/>
                      <a:pt x="13" y="101"/>
                    </a:cubicBezTo>
                    <a:cubicBezTo>
                      <a:pt x="13" y="101"/>
                      <a:pt x="23" y="109"/>
                      <a:pt x="27" y="112"/>
                    </a:cubicBezTo>
                    <a:cubicBezTo>
                      <a:pt x="30" y="114"/>
                      <a:pt x="33" y="116"/>
                      <a:pt x="36" y="117"/>
                    </a:cubicBezTo>
                    <a:cubicBezTo>
                      <a:pt x="40" y="119"/>
                      <a:pt x="46" y="123"/>
                      <a:pt x="46" y="123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1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4" y="3"/>
                      <a:pt x="10" y="8"/>
                      <a:pt x="9" y="10"/>
                    </a:cubicBezTo>
                    <a:cubicBezTo>
                      <a:pt x="8" y="13"/>
                      <a:pt x="4" y="22"/>
                      <a:pt x="3" y="25"/>
                    </a:cubicBezTo>
                    <a:cubicBezTo>
                      <a:pt x="2" y="29"/>
                      <a:pt x="2" y="58"/>
                      <a:pt x="1" y="65"/>
                    </a:cubicBezTo>
                    <a:cubicBezTo>
                      <a:pt x="0" y="72"/>
                      <a:pt x="0" y="76"/>
                      <a:pt x="0" y="84"/>
                    </a:cubicBezTo>
                    <a:cubicBezTo>
                      <a:pt x="1" y="93"/>
                      <a:pt x="2" y="110"/>
                      <a:pt x="1" y="114"/>
                    </a:cubicBezTo>
                    <a:cubicBezTo>
                      <a:pt x="1" y="117"/>
                      <a:pt x="0" y="123"/>
                      <a:pt x="1" y="126"/>
                    </a:cubicBezTo>
                    <a:cubicBezTo>
                      <a:pt x="2" y="130"/>
                      <a:pt x="6" y="133"/>
                      <a:pt x="7" y="135"/>
                    </a:cubicBezTo>
                    <a:cubicBezTo>
                      <a:pt x="8" y="137"/>
                      <a:pt x="13" y="141"/>
                      <a:pt x="17" y="141"/>
                    </a:cubicBezTo>
                    <a:cubicBezTo>
                      <a:pt x="22" y="141"/>
                      <a:pt x="39" y="139"/>
                      <a:pt x="41" y="139"/>
                    </a:cubicBezTo>
                    <a:cubicBezTo>
                      <a:pt x="43" y="139"/>
                      <a:pt x="47" y="140"/>
                      <a:pt x="53" y="141"/>
                    </a:cubicBezTo>
                    <a:cubicBezTo>
                      <a:pt x="59" y="142"/>
                      <a:pt x="64" y="140"/>
                      <a:pt x="64" y="138"/>
                    </a:cubicBezTo>
                    <a:cubicBezTo>
                      <a:pt x="64" y="138"/>
                      <a:pt x="58" y="140"/>
                      <a:pt x="54" y="138"/>
                    </a:cubicBez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78" name="Freeform 2563">
                <a:extLst>
                  <a:ext uri="{FF2B5EF4-FFF2-40B4-BE49-F238E27FC236}">
                    <a16:creationId xmlns:a16="http://schemas.microsoft.com/office/drawing/2014/main" id="{862818BE-6B07-42F3-B359-AAC7495443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4" y="2707"/>
                <a:ext cx="308" cy="442"/>
              </a:xfrm>
              <a:custGeom>
                <a:avLst/>
                <a:gdLst>
                  <a:gd name="T0" fmla="*/ 1523 w 53"/>
                  <a:gd name="T1" fmla="*/ 866 h 139"/>
                  <a:gd name="T2" fmla="*/ 1215 w 53"/>
                  <a:gd name="T3" fmla="*/ 298 h 139"/>
                  <a:gd name="T4" fmla="*/ 674 w 53"/>
                  <a:gd name="T5" fmla="*/ 42 h 139"/>
                  <a:gd name="T6" fmla="*/ 238 w 53"/>
                  <a:gd name="T7" fmla="*/ 0 h 139"/>
                  <a:gd name="T8" fmla="*/ 238 w 53"/>
                  <a:gd name="T9" fmla="*/ 0 h 139"/>
                  <a:gd name="T10" fmla="*/ 99 w 53"/>
                  <a:gd name="T11" fmla="*/ 176 h 139"/>
                  <a:gd name="T12" fmla="*/ 1151 w 53"/>
                  <a:gd name="T13" fmla="*/ 1255 h 139"/>
                  <a:gd name="T14" fmla="*/ 808 w 53"/>
                  <a:gd name="T15" fmla="*/ 1194 h 139"/>
                  <a:gd name="T16" fmla="*/ 506 w 53"/>
                  <a:gd name="T17" fmla="*/ 1142 h 139"/>
                  <a:gd name="T18" fmla="*/ 35 w 53"/>
                  <a:gd name="T19" fmla="*/ 1030 h 139"/>
                  <a:gd name="T20" fmla="*/ 267 w 53"/>
                  <a:gd name="T21" fmla="*/ 1174 h 139"/>
                  <a:gd name="T22" fmla="*/ 709 w 53"/>
                  <a:gd name="T23" fmla="*/ 1255 h 139"/>
                  <a:gd name="T24" fmla="*/ 1046 w 53"/>
                  <a:gd name="T25" fmla="*/ 1319 h 139"/>
                  <a:gd name="T26" fmla="*/ 575 w 53"/>
                  <a:gd name="T27" fmla="*/ 1287 h 139"/>
                  <a:gd name="T28" fmla="*/ 134 w 53"/>
                  <a:gd name="T29" fmla="*/ 1255 h 139"/>
                  <a:gd name="T30" fmla="*/ 0 w 53"/>
                  <a:gd name="T31" fmla="*/ 1306 h 139"/>
                  <a:gd name="T32" fmla="*/ 169 w 53"/>
                  <a:gd name="T33" fmla="*/ 1360 h 139"/>
                  <a:gd name="T34" fmla="*/ 808 w 53"/>
                  <a:gd name="T35" fmla="*/ 1389 h 139"/>
                  <a:gd name="T36" fmla="*/ 1418 w 53"/>
                  <a:gd name="T37" fmla="*/ 1412 h 139"/>
                  <a:gd name="T38" fmla="*/ 1755 w 53"/>
                  <a:gd name="T39" fmla="*/ 1412 h 139"/>
                  <a:gd name="T40" fmla="*/ 1523 w 53"/>
                  <a:gd name="T41" fmla="*/ 866 h 13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3"/>
                  <a:gd name="T64" fmla="*/ 0 h 139"/>
                  <a:gd name="T65" fmla="*/ 53 w 53"/>
                  <a:gd name="T66" fmla="*/ 139 h 13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3" h="139">
                    <a:moveTo>
                      <a:pt x="45" y="84"/>
                    </a:moveTo>
                    <a:cubicBezTo>
                      <a:pt x="44" y="76"/>
                      <a:pt x="40" y="39"/>
                      <a:pt x="36" y="29"/>
                    </a:cubicBezTo>
                    <a:cubicBezTo>
                      <a:pt x="32" y="20"/>
                      <a:pt x="20" y="4"/>
                      <a:pt x="20" y="4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3" y="10"/>
                      <a:pt x="3" y="17"/>
                    </a:cubicBezTo>
                    <a:cubicBezTo>
                      <a:pt x="34" y="122"/>
                      <a:pt x="34" y="122"/>
                      <a:pt x="34" y="122"/>
                    </a:cubicBezTo>
                    <a:cubicBezTo>
                      <a:pt x="34" y="122"/>
                      <a:pt x="28" y="118"/>
                      <a:pt x="24" y="116"/>
                    </a:cubicBezTo>
                    <a:cubicBezTo>
                      <a:pt x="21" y="115"/>
                      <a:pt x="18" y="113"/>
                      <a:pt x="15" y="111"/>
                    </a:cubicBezTo>
                    <a:cubicBezTo>
                      <a:pt x="11" y="108"/>
                      <a:pt x="1" y="100"/>
                      <a:pt x="1" y="100"/>
                    </a:cubicBezTo>
                    <a:cubicBezTo>
                      <a:pt x="1" y="100"/>
                      <a:pt x="5" y="111"/>
                      <a:pt x="8" y="114"/>
                    </a:cubicBezTo>
                    <a:cubicBezTo>
                      <a:pt x="11" y="116"/>
                      <a:pt x="17" y="120"/>
                      <a:pt x="21" y="122"/>
                    </a:cubicBezTo>
                    <a:cubicBezTo>
                      <a:pt x="24" y="123"/>
                      <a:pt x="31" y="128"/>
                      <a:pt x="31" y="128"/>
                    </a:cubicBezTo>
                    <a:cubicBezTo>
                      <a:pt x="31" y="128"/>
                      <a:pt x="24" y="127"/>
                      <a:pt x="17" y="125"/>
                    </a:cubicBezTo>
                    <a:cubicBezTo>
                      <a:pt x="11" y="124"/>
                      <a:pt x="9" y="123"/>
                      <a:pt x="4" y="122"/>
                    </a:cubicBezTo>
                    <a:cubicBezTo>
                      <a:pt x="0" y="120"/>
                      <a:pt x="0" y="125"/>
                      <a:pt x="0" y="127"/>
                    </a:cubicBezTo>
                    <a:cubicBezTo>
                      <a:pt x="0" y="129"/>
                      <a:pt x="2" y="130"/>
                      <a:pt x="5" y="132"/>
                    </a:cubicBezTo>
                    <a:cubicBezTo>
                      <a:pt x="9" y="134"/>
                      <a:pt x="20" y="136"/>
                      <a:pt x="24" y="135"/>
                    </a:cubicBezTo>
                    <a:cubicBezTo>
                      <a:pt x="29" y="135"/>
                      <a:pt x="38" y="135"/>
                      <a:pt x="42" y="137"/>
                    </a:cubicBezTo>
                    <a:cubicBezTo>
                      <a:pt x="46" y="139"/>
                      <a:pt x="52" y="137"/>
                      <a:pt x="52" y="137"/>
                    </a:cubicBezTo>
                    <a:cubicBezTo>
                      <a:pt x="53" y="136"/>
                      <a:pt x="46" y="92"/>
                      <a:pt x="45" y="84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79" name="Freeform 2564">
                <a:extLst>
                  <a:ext uri="{FF2B5EF4-FFF2-40B4-BE49-F238E27FC236}">
                    <a16:creationId xmlns:a16="http://schemas.microsoft.com/office/drawing/2014/main" id="{4BDBC876-A425-4AEB-A752-B7DF67F49C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2" y="2662"/>
                <a:ext cx="180" cy="210"/>
              </a:xfrm>
              <a:custGeom>
                <a:avLst/>
                <a:gdLst>
                  <a:gd name="T0" fmla="*/ 168 w 31"/>
                  <a:gd name="T1" fmla="*/ 0 h 36"/>
                  <a:gd name="T2" fmla="*/ 470 w 31"/>
                  <a:gd name="T3" fmla="*/ 238 h 36"/>
                  <a:gd name="T4" fmla="*/ 842 w 31"/>
                  <a:gd name="T5" fmla="*/ 778 h 36"/>
                  <a:gd name="T6" fmla="*/ 1045 w 31"/>
                  <a:gd name="T7" fmla="*/ 1213 h 36"/>
                  <a:gd name="T8" fmla="*/ 778 w 31"/>
                  <a:gd name="T9" fmla="*/ 1045 h 36"/>
                  <a:gd name="T10" fmla="*/ 540 w 31"/>
                  <a:gd name="T11" fmla="*/ 743 h 36"/>
                  <a:gd name="T12" fmla="*/ 372 w 31"/>
                  <a:gd name="T13" fmla="*/ 435 h 36"/>
                  <a:gd name="T14" fmla="*/ 0 w 31"/>
                  <a:gd name="T15" fmla="*/ 203 h 36"/>
                  <a:gd name="T16" fmla="*/ 70 w 31"/>
                  <a:gd name="T17" fmla="*/ 70 h 36"/>
                  <a:gd name="T18" fmla="*/ 168 w 31"/>
                  <a:gd name="T19" fmla="*/ 0 h 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36"/>
                  <a:gd name="T32" fmla="*/ 31 w 31"/>
                  <a:gd name="T33" fmla="*/ 36 h 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36">
                    <a:moveTo>
                      <a:pt x="5" y="0"/>
                    </a:moveTo>
                    <a:cubicBezTo>
                      <a:pt x="7" y="0"/>
                      <a:pt x="11" y="4"/>
                      <a:pt x="14" y="7"/>
                    </a:cubicBezTo>
                    <a:cubicBezTo>
                      <a:pt x="17" y="11"/>
                      <a:pt x="23" y="19"/>
                      <a:pt x="25" y="23"/>
                    </a:cubicBezTo>
                    <a:cubicBezTo>
                      <a:pt x="27" y="26"/>
                      <a:pt x="31" y="36"/>
                      <a:pt x="31" y="36"/>
                    </a:cubicBezTo>
                    <a:cubicBezTo>
                      <a:pt x="31" y="36"/>
                      <a:pt x="27" y="35"/>
                      <a:pt x="23" y="31"/>
                    </a:cubicBezTo>
                    <a:cubicBezTo>
                      <a:pt x="19" y="27"/>
                      <a:pt x="17" y="24"/>
                      <a:pt x="16" y="22"/>
                    </a:cubicBezTo>
                    <a:cubicBezTo>
                      <a:pt x="16" y="21"/>
                      <a:pt x="14" y="16"/>
                      <a:pt x="11" y="13"/>
                    </a:cubicBezTo>
                    <a:cubicBezTo>
                      <a:pt x="6" y="8"/>
                      <a:pt x="0" y="6"/>
                      <a:pt x="0" y="6"/>
                    </a:cubicBezTo>
                    <a:cubicBezTo>
                      <a:pt x="0" y="6"/>
                      <a:pt x="1" y="4"/>
                      <a:pt x="2" y="2"/>
                    </a:cubicBezTo>
                    <a:cubicBezTo>
                      <a:pt x="3" y="1"/>
                      <a:pt x="4" y="0"/>
                      <a:pt x="5" y="0"/>
                    </a:cubicBez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80" name="Freeform 2565">
                <a:extLst>
                  <a:ext uri="{FF2B5EF4-FFF2-40B4-BE49-F238E27FC236}">
                    <a16:creationId xmlns:a16="http://schemas.microsoft.com/office/drawing/2014/main" id="{10A3AF4F-6BD1-41A1-922A-707311267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879"/>
                <a:ext cx="50" cy="116"/>
              </a:xfrm>
              <a:custGeom>
                <a:avLst/>
                <a:gdLst>
                  <a:gd name="T0" fmla="*/ 98 w 9"/>
                  <a:gd name="T1" fmla="*/ 302 h 20"/>
                  <a:gd name="T2" fmla="*/ 300 w 9"/>
                  <a:gd name="T3" fmla="*/ 673 h 20"/>
                  <a:gd name="T4" fmla="*/ 231 w 9"/>
                  <a:gd name="T5" fmla="*/ 267 h 20"/>
                  <a:gd name="T6" fmla="*/ 0 w 9"/>
                  <a:gd name="T7" fmla="*/ 0 h 20"/>
                  <a:gd name="T8" fmla="*/ 0 w 9"/>
                  <a:gd name="T9" fmla="*/ 0 h 20"/>
                  <a:gd name="T10" fmla="*/ 98 w 9"/>
                  <a:gd name="T11" fmla="*/ 302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20"/>
                  <a:gd name="T20" fmla="*/ 9 w 9"/>
                  <a:gd name="T21" fmla="*/ 20 h 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20">
                    <a:moveTo>
                      <a:pt x="3" y="9"/>
                    </a:moveTo>
                    <a:cubicBezTo>
                      <a:pt x="4" y="12"/>
                      <a:pt x="6" y="15"/>
                      <a:pt x="9" y="20"/>
                    </a:cubicBezTo>
                    <a:cubicBezTo>
                      <a:pt x="9" y="20"/>
                      <a:pt x="9" y="13"/>
                      <a:pt x="7" y="8"/>
                    </a:cubicBezTo>
                    <a:cubicBezTo>
                      <a:pt x="5" y="4"/>
                      <a:pt x="2" y="3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" y="6"/>
                      <a:pt x="3" y="9"/>
                    </a:cubicBezTo>
                    <a:close/>
                  </a:path>
                </a:pathLst>
              </a:custGeom>
              <a:solidFill>
                <a:srgbClr val="46A6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81" name="Freeform 2566">
                <a:extLst>
                  <a:ext uri="{FF2B5EF4-FFF2-40B4-BE49-F238E27FC236}">
                    <a16:creationId xmlns:a16="http://schemas.microsoft.com/office/drawing/2014/main" id="{45A56616-6787-4381-9715-EF473C6D1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1" y="2835"/>
                <a:ext cx="50" cy="203"/>
              </a:xfrm>
              <a:custGeom>
                <a:avLst/>
                <a:gdLst>
                  <a:gd name="T0" fmla="*/ 141 w 8"/>
                  <a:gd name="T1" fmla="*/ 505 h 35"/>
                  <a:gd name="T2" fmla="*/ 106 w 8"/>
                  <a:gd name="T3" fmla="*/ 0 h 35"/>
                  <a:gd name="T4" fmla="*/ 106 w 8"/>
                  <a:gd name="T5" fmla="*/ 0 h 35"/>
                  <a:gd name="T6" fmla="*/ 70 w 8"/>
                  <a:gd name="T7" fmla="*/ 35 h 35"/>
                  <a:gd name="T8" fmla="*/ 35 w 8"/>
                  <a:gd name="T9" fmla="*/ 539 h 35"/>
                  <a:gd name="T10" fmla="*/ 141 w 8"/>
                  <a:gd name="T11" fmla="*/ 974 h 35"/>
                  <a:gd name="T12" fmla="*/ 276 w 8"/>
                  <a:gd name="T13" fmla="*/ 1177 h 35"/>
                  <a:gd name="T14" fmla="*/ 206 w 8"/>
                  <a:gd name="T15" fmla="*/ 911 h 35"/>
                  <a:gd name="T16" fmla="*/ 141 w 8"/>
                  <a:gd name="T17" fmla="*/ 505 h 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"/>
                  <a:gd name="T28" fmla="*/ 0 h 35"/>
                  <a:gd name="T29" fmla="*/ 8 w 8"/>
                  <a:gd name="T30" fmla="*/ 35 h 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" h="35">
                    <a:moveTo>
                      <a:pt x="4" y="15"/>
                    </a:moveTo>
                    <a:cubicBezTo>
                      <a:pt x="4" y="11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1" y="6"/>
                      <a:pt x="0" y="12"/>
                      <a:pt x="1" y="16"/>
                    </a:cubicBezTo>
                    <a:cubicBezTo>
                      <a:pt x="1" y="21"/>
                      <a:pt x="3" y="26"/>
                      <a:pt x="4" y="29"/>
                    </a:cubicBezTo>
                    <a:cubicBezTo>
                      <a:pt x="6" y="32"/>
                      <a:pt x="8" y="35"/>
                      <a:pt x="8" y="35"/>
                    </a:cubicBezTo>
                    <a:cubicBezTo>
                      <a:pt x="8" y="35"/>
                      <a:pt x="7" y="30"/>
                      <a:pt x="6" y="27"/>
                    </a:cubicBezTo>
                    <a:cubicBezTo>
                      <a:pt x="6" y="25"/>
                      <a:pt x="5" y="19"/>
                      <a:pt x="4" y="15"/>
                    </a:cubicBezTo>
                    <a:close/>
                  </a:path>
                </a:pathLst>
              </a:custGeom>
              <a:solidFill>
                <a:srgbClr val="4888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  <p:sp>
            <p:nvSpPr>
              <p:cNvPr id="82" name="Freeform 2567">
                <a:extLst>
                  <a:ext uri="{FF2B5EF4-FFF2-40B4-BE49-F238E27FC236}">
                    <a16:creationId xmlns:a16="http://schemas.microsoft.com/office/drawing/2014/main" id="{8008205A-323E-4226-93B3-E260810D58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7" y="2800"/>
                <a:ext cx="329" cy="304"/>
              </a:xfrm>
              <a:custGeom>
                <a:avLst/>
                <a:gdLst>
                  <a:gd name="T0" fmla="*/ 1266 w 85"/>
                  <a:gd name="T1" fmla="*/ 634 h 121"/>
                  <a:gd name="T2" fmla="*/ 1113 w 85"/>
                  <a:gd name="T3" fmla="*/ 563 h 121"/>
                  <a:gd name="T4" fmla="*/ 945 w 85"/>
                  <a:gd name="T5" fmla="*/ 463 h 121"/>
                  <a:gd name="T6" fmla="*/ 730 w 85"/>
                  <a:gd name="T7" fmla="*/ 333 h 121"/>
                  <a:gd name="T8" fmla="*/ 551 w 85"/>
                  <a:gd name="T9" fmla="*/ 208 h 121"/>
                  <a:gd name="T10" fmla="*/ 457 w 85"/>
                  <a:gd name="T11" fmla="*/ 138 h 121"/>
                  <a:gd name="T12" fmla="*/ 410 w 85"/>
                  <a:gd name="T13" fmla="*/ 83 h 121"/>
                  <a:gd name="T14" fmla="*/ 410 w 85"/>
                  <a:gd name="T15" fmla="*/ 83 h 121"/>
                  <a:gd name="T16" fmla="*/ 398 w 85"/>
                  <a:gd name="T17" fmla="*/ 75 h 121"/>
                  <a:gd name="T18" fmla="*/ 258 w 85"/>
                  <a:gd name="T19" fmla="*/ 20 h 121"/>
                  <a:gd name="T20" fmla="*/ 152 w 85"/>
                  <a:gd name="T21" fmla="*/ 0 h 121"/>
                  <a:gd name="T22" fmla="*/ 0 w 85"/>
                  <a:gd name="T23" fmla="*/ 38 h 121"/>
                  <a:gd name="T24" fmla="*/ 0 w 85"/>
                  <a:gd name="T25" fmla="*/ 38 h 121"/>
                  <a:gd name="T26" fmla="*/ 16 w 85"/>
                  <a:gd name="T27" fmla="*/ 133 h 121"/>
                  <a:gd name="T28" fmla="*/ 47 w 85"/>
                  <a:gd name="T29" fmla="*/ 208 h 121"/>
                  <a:gd name="T30" fmla="*/ 78 w 85"/>
                  <a:gd name="T31" fmla="*/ 258 h 121"/>
                  <a:gd name="T32" fmla="*/ 609 w 85"/>
                  <a:gd name="T33" fmla="*/ 588 h 121"/>
                  <a:gd name="T34" fmla="*/ 840 w 85"/>
                  <a:gd name="T35" fmla="*/ 701 h 121"/>
                  <a:gd name="T36" fmla="*/ 1023 w 85"/>
                  <a:gd name="T37" fmla="*/ 759 h 121"/>
                  <a:gd name="T38" fmla="*/ 1250 w 85"/>
                  <a:gd name="T39" fmla="*/ 696 h 121"/>
                  <a:gd name="T40" fmla="*/ 1266 w 85"/>
                  <a:gd name="T41" fmla="*/ 634 h 12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85"/>
                  <a:gd name="T64" fmla="*/ 0 h 121"/>
                  <a:gd name="T65" fmla="*/ 85 w 85"/>
                  <a:gd name="T66" fmla="*/ 121 h 12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85" h="121">
                    <a:moveTo>
                      <a:pt x="83" y="101"/>
                    </a:moveTo>
                    <a:cubicBezTo>
                      <a:pt x="81" y="98"/>
                      <a:pt x="77" y="93"/>
                      <a:pt x="73" y="90"/>
                    </a:cubicBezTo>
                    <a:cubicBezTo>
                      <a:pt x="70" y="87"/>
                      <a:pt x="64" y="77"/>
                      <a:pt x="62" y="74"/>
                    </a:cubicBezTo>
                    <a:cubicBezTo>
                      <a:pt x="59" y="72"/>
                      <a:pt x="50" y="57"/>
                      <a:pt x="48" y="53"/>
                    </a:cubicBezTo>
                    <a:cubicBezTo>
                      <a:pt x="46" y="49"/>
                      <a:pt x="36" y="33"/>
                      <a:pt x="36" y="33"/>
                    </a:cubicBezTo>
                    <a:cubicBezTo>
                      <a:pt x="33" y="28"/>
                      <a:pt x="31" y="25"/>
                      <a:pt x="30" y="22"/>
                    </a:cubicBezTo>
                    <a:cubicBezTo>
                      <a:pt x="29" y="19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6" y="12"/>
                      <a:pt x="26" y="12"/>
                    </a:cubicBezTo>
                    <a:cubicBezTo>
                      <a:pt x="24" y="8"/>
                      <a:pt x="22" y="6"/>
                      <a:pt x="17" y="3"/>
                    </a:cubicBezTo>
                    <a:cubicBezTo>
                      <a:pt x="12" y="0"/>
                      <a:pt x="10" y="0"/>
                      <a:pt x="10" y="0"/>
                    </a:cubicBezTo>
                    <a:cubicBezTo>
                      <a:pt x="10" y="0"/>
                      <a:pt x="2" y="2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" y="17"/>
                      <a:pt x="1" y="21"/>
                    </a:cubicBezTo>
                    <a:cubicBezTo>
                      <a:pt x="2" y="25"/>
                      <a:pt x="3" y="31"/>
                      <a:pt x="3" y="33"/>
                    </a:cubicBezTo>
                    <a:cubicBezTo>
                      <a:pt x="4" y="36"/>
                      <a:pt x="5" y="41"/>
                      <a:pt x="5" y="41"/>
                    </a:cubicBezTo>
                    <a:cubicBezTo>
                      <a:pt x="5" y="41"/>
                      <a:pt x="38" y="91"/>
                      <a:pt x="40" y="94"/>
                    </a:cubicBezTo>
                    <a:cubicBezTo>
                      <a:pt x="43" y="98"/>
                      <a:pt x="53" y="110"/>
                      <a:pt x="55" y="112"/>
                    </a:cubicBezTo>
                    <a:cubicBezTo>
                      <a:pt x="57" y="114"/>
                      <a:pt x="64" y="120"/>
                      <a:pt x="67" y="121"/>
                    </a:cubicBezTo>
                    <a:cubicBezTo>
                      <a:pt x="70" y="121"/>
                      <a:pt x="79" y="113"/>
                      <a:pt x="82" y="111"/>
                    </a:cubicBezTo>
                    <a:cubicBezTo>
                      <a:pt x="84" y="109"/>
                      <a:pt x="85" y="104"/>
                      <a:pt x="83" y="101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108"/>
              </a:p>
            </p:txBody>
          </p:sp>
        </p:grpSp>
      </p:grpSp>
      <p:sp>
        <p:nvSpPr>
          <p:cNvPr id="94" name="テキスト ボックス 61">
            <a:extLst>
              <a:ext uri="{FF2B5EF4-FFF2-40B4-BE49-F238E27FC236}">
                <a16:creationId xmlns:a16="http://schemas.microsoft.com/office/drawing/2014/main" id="{5893195C-F5F6-429A-A8BC-ACDF09150A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6366" y="4242388"/>
            <a:ext cx="7223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000" b="0" dirty="0"/>
              <a:t>Connect</a:t>
            </a:r>
            <a:endParaRPr lang="ja-JP" altLang="en-US" sz="1000" b="0" dirty="0"/>
          </a:p>
        </p:txBody>
      </p:sp>
      <p:sp>
        <p:nvSpPr>
          <p:cNvPr id="96" name="テキスト ボックス 65">
            <a:extLst>
              <a:ext uri="{FF2B5EF4-FFF2-40B4-BE49-F238E27FC236}">
                <a16:creationId xmlns:a16="http://schemas.microsoft.com/office/drawing/2014/main" id="{629FD4E2-87C4-427C-AD7E-426663C77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4320" y="4076936"/>
            <a:ext cx="12151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000" b="0" dirty="0"/>
              <a:t>Communication</a:t>
            </a:r>
            <a:endParaRPr lang="ja-JP" altLang="en-US" sz="1600" b="0" dirty="0"/>
          </a:p>
        </p:txBody>
      </p:sp>
      <p:sp>
        <p:nvSpPr>
          <p:cNvPr id="97" name="テキスト ボックス 66">
            <a:extLst>
              <a:ext uri="{FF2B5EF4-FFF2-40B4-BE49-F238E27FC236}">
                <a16:creationId xmlns:a16="http://schemas.microsoft.com/office/drawing/2014/main" id="{F4C33822-F6F7-4A39-9B4F-BB32A6688A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2755" y="3036191"/>
            <a:ext cx="13081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0" dirty="0"/>
              <a:t>DLC</a:t>
            </a:r>
          </a:p>
        </p:txBody>
      </p:sp>
      <p:cxnSp>
        <p:nvCxnSpPr>
          <p:cNvPr id="98" name="曲線コネクタ 24">
            <a:extLst>
              <a:ext uri="{FF2B5EF4-FFF2-40B4-BE49-F238E27FC236}">
                <a16:creationId xmlns:a16="http://schemas.microsoft.com/office/drawing/2014/main" id="{95F695B0-9178-4646-9E09-C1EE846800C6}"/>
              </a:ext>
            </a:extLst>
          </p:cNvPr>
          <p:cNvCxnSpPr/>
          <p:nvPr/>
        </p:nvCxnSpPr>
        <p:spPr>
          <a:xfrm>
            <a:off x="5394787" y="3355243"/>
            <a:ext cx="784225" cy="498475"/>
          </a:xfrm>
          <a:prstGeom prst="curvedConnector3">
            <a:avLst>
              <a:gd name="adj1" fmla="val 100399"/>
            </a:avLst>
          </a:pr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C842A237-EBC7-48C8-B049-F46DB8234D68}"/>
              </a:ext>
            </a:extLst>
          </p:cNvPr>
          <p:cNvCxnSpPr>
            <a:cxnSpLocks/>
            <a:stCxn id="32" idx="0"/>
          </p:cNvCxnSpPr>
          <p:nvPr/>
        </p:nvCxnSpPr>
        <p:spPr>
          <a:xfrm>
            <a:off x="4844955" y="3298078"/>
            <a:ext cx="495857" cy="6192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フローチャート: 処理 99">
            <a:extLst>
              <a:ext uri="{FF2B5EF4-FFF2-40B4-BE49-F238E27FC236}">
                <a16:creationId xmlns:a16="http://schemas.microsoft.com/office/drawing/2014/main" id="{3F26A8FF-B33F-4724-8693-63A185EA1DEE}"/>
              </a:ext>
            </a:extLst>
          </p:cNvPr>
          <p:cNvSpPr/>
          <p:nvPr/>
        </p:nvSpPr>
        <p:spPr>
          <a:xfrm>
            <a:off x="5340812" y="3299681"/>
            <a:ext cx="55562" cy="120650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108">
              <a:solidFill>
                <a:schemeClr val="tx1"/>
              </a:solidFill>
            </a:endParaRPr>
          </a:p>
        </p:txBody>
      </p:sp>
      <p:pic>
        <p:nvPicPr>
          <p:cNvPr id="102" name="図 139">
            <a:extLst>
              <a:ext uri="{FF2B5EF4-FFF2-40B4-BE49-F238E27FC236}">
                <a16:creationId xmlns:a16="http://schemas.microsoft.com/office/drawing/2014/main" id="{C563E00C-F48C-442B-AA1A-F6437B4590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187" y="4603018"/>
            <a:ext cx="8604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" name="図 82">
            <a:extLst>
              <a:ext uri="{FF2B5EF4-FFF2-40B4-BE49-F238E27FC236}">
                <a16:creationId xmlns:a16="http://schemas.microsoft.com/office/drawing/2014/main" id="{6384EDCD-31A8-4A85-95BC-E70CDDB4B5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949" y="4707793"/>
            <a:ext cx="60325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図 84">
            <a:extLst>
              <a:ext uri="{FF2B5EF4-FFF2-40B4-BE49-F238E27FC236}">
                <a16:creationId xmlns:a16="http://schemas.microsoft.com/office/drawing/2014/main" id="{C3E4EA30-7E59-4397-A441-9797DBD5CA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312" y="5698686"/>
            <a:ext cx="6111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" name="図 85">
            <a:extLst>
              <a:ext uri="{FF2B5EF4-FFF2-40B4-BE49-F238E27FC236}">
                <a16:creationId xmlns:a16="http://schemas.microsoft.com/office/drawing/2014/main" id="{4FE97FBB-3F89-4FBB-8518-F58E9D501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499" y="5698686"/>
            <a:ext cx="611188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" name="図 86">
            <a:extLst>
              <a:ext uri="{FF2B5EF4-FFF2-40B4-BE49-F238E27FC236}">
                <a16:creationId xmlns:a16="http://schemas.microsoft.com/office/drawing/2014/main" id="{9FCFC8B2-1704-4005-A3BB-01C7E9599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949" y="5698686"/>
            <a:ext cx="60960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" name="図 87">
            <a:extLst>
              <a:ext uri="{FF2B5EF4-FFF2-40B4-BE49-F238E27FC236}">
                <a16:creationId xmlns:a16="http://schemas.microsoft.com/office/drawing/2014/main" id="{39CDBD2A-BD69-413B-BF85-26C9D453A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137" y="5698686"/>
            <a:ext cx="60960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" name="テキスト ボックス 66">
            <a:extLst>
              <a:ext uri="{FF2B5EF4-FFF2-40B4-BE49-F238E27FC236}">
                <a16:creationId xmlns:a16="http://schemas.microsoft.com/office/drawing/2014/main" id="{97960C66-4455-4F4C-B403-D99E913226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1149" y="6395599"/>
            <a:ext cx="56515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0" dirty="0"/>
              <a:t>NALTEC server</a:t>
            </a:r>
            <a:endParaRPr lang="ja-JP" altLang="en-US" sz="1600" b="0" dirty="0"/>
          </a:p>
        </p:txBody>
      </p:sp>
      <p:pic>
        <p:nvPicPr>
          <p:cNvPr id="111" name="図 73">
            <a:extLst>
              <a:ext uri="{FF2B5EF4-FFF2-40B4-BE49-F238E27FC236}">
                <a16:creationId xmlns:a16="http://schemas.microsoft.com/office/drawing/2014/main" id="{035CD71C-1BAE-4835-9E89-5E472611E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15143">
            <a:off x="3845335" y="5251521"/>
            <a:ext cx="4270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" name="テキスト ボックス 65">
            <a:extLst>
              <a:ext uri="{FF2B5EF4-FFF2-40B4-BE49-F238E27FC236}">
                <a16:creationId xmlns:a16="http://schemas.microsoft.com/office/drawing/2014/main" id="{F9A84953-DF45-433C-B3E3-C0A362B69E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8687" y="5403937"/>
            <a:ext cx="16725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400" b="0" dirty="0"/>
              <a:t>Communication</a:t>
            </a:r>
            <a:endParaRPr lang="ja-JP" altLang="en-US" sz="1400" b="0" dirty="0"/>
          </a:p>
        </p:txBody>
      </p:sp>
      <p:pic>
        <p:nvPicPr>
          <p:cNvPr id="113" name="図 92">
            <a:extLst>
              <a:ext uri="{FF2B5EF4-FFF2-40B4-BE49-F238E27FC236}">
                <a16:creationId xmlns:a16="http://schemas.microsoft.com/office/drawing/2014/main" id="{CF049586-7EA0-4D86-B568-D230BD4586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962" y="5743136"/>
            <a:ext cx="1365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図 93">
            <a:extLst>
              <a:ext uri="{FF2B5EF4-FFF2-40B4-BE49-F238E27FC236}">
                <a16:creationId xmlns:a16="http://schemas.microsoft.com/office/drawing/2014/main" id="{3C8121B0-8DF6-4267-9124-650F95478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674" y="5743136"/>
            <a:ext cx="1365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" name="図 94">
            <a:extLst>
              <a:ext uri="{FF2B5EF4-FFF2-40B4-BE49-F238E27FC236}">
                <a16:creationId xmlns:a16="http://schemas.microsoft.com/office/drawing/2014/main" id="{61C0CA79-414F-4520-B15E-450ED3F11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712" y="5743136"/>
            <a:ext cx="1365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図 95">
            <a:extLst>
              <a:ext uri="{FF2B5EF4-FFF2-40B4-BE49-F238E27FC236}">
                <a16:creationId xmlns:a16="http://schemas.microsoft.com/office/drawing/2014/main" id="{7C6CC559-76CC-4CEE-830F-605745DA4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724" y="5751074"/>
            <a:ext cx="136525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" name="図 66">
            <a:extLst>
              <a:ext uri="{FF2B5EF4-FFF2-40B4-BE49-F238E27FC236}">
                <a16:creationId xmlns:a16="http://schemas.microsoft.com/office/drawing/2014/main" id="{AEB8C101-EA2C-49E8-B80E-D6C72BB6CD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088" y="3600838"/>
            <a:ext cx="2905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A3430259-3E24-4628-B050-1F11F3197E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11995" y="4602805"/>
            <a:ext cx="538947" cy="646985"/>
          </a:xfrm>
          <a:prstGeom prst="rect">
            <a:avLst/>
          </a:prstGeom>
        </p:spPr>
      </p:pic>
      <p:sp>
        <p:nvSpPr>
          <p:cNvPr id="105" name="フローチャート: 結合子 104">
            <a:extLst>
              <a:ext uri="{FF2B5EF4-FFF2-40B4-BE49-F238E27FC236}">
                <a16:creationId xmlns:a16="http://schemas.microsoft.com/office/drawing/2014/main" id="{4BB8B9F0-27F3-44D9-8E26-1B9BEF06CF33}"/>
              </a:ext>
            </a:extLst>
          </p:cNvPr>
          <p:cNvSpPr/>
          <p:nvPr/>
        </p:nvSpPr>
        <p:spPr>
          <a:xfrm>
            <a:off x="5523374" y="4585556"/>
            <a:ext cx="493713" cy="498475"/>
          </a:xfrm>
          <a:prstGeom prst="flowChartConnector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108">
              <a:solidFill>
                <a:schemeClr val="tx1"/>
              </a:solidFill>
            </a:endParaRPr>
          </a:p>
        </p:txBody>
      </p:sp>
      <p:sp>
        <p:nvSpPr>
          <p:cNvPr id="101" name="フローチャート: 結合子 100">
            <a:extLst>
              <a:ext uri="{FF2B5EF4-FFF2-40B4-BE49-F238E27FC236}">
                <a16:creationId xmlns:a16="http://schemas.microsoft.com/office/drawing/2014/main" id="{E2F3357C-BAD9-44E8-83E3-75F64B81D1AE}"/>
              </a:ext>
            </a:extLst>
          </p:cNvPr>
          <p:cNvSpPr/>
          <p:nvPr/>
        </p:nvSpPr>
        <p:spPr>
          <a:xfrm>
            <a:off x="2158679" y="3095700"/>
            <a:ext cx="2397747" cy="2135266"/>
          </a:xfrm>
          <a:prstGeom prst="flowChartConnector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108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285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12000"/>
          </a:xfr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 of Japanese e-PTI (1) </a:t>
            </a:r>
            <a:endParaRPr kumimoji="1" lang="ja-JP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51933" y="880110"/>
            <a:ext cx="12101027" cy="59778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000" b="1" u="sng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*</a:t>
            </a:r>
          </a:p>
          <a:p>
            <a:pPr marL="0" indent="0">
              <a:buNone/>
            </a:pP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kumimoji="1"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New models of passenger cars, buses and trucks (M1, M2, M3, N1, N2, N3 ) type approved after Oct. 2021**</a:t>
            </a:r>
          </a:p>
          <a:p>
            <a:pPr marL="0" indent="0">
              <a:buNone/>
            </a:pP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	* Vehicles not Type Approved (e.g. vehicles imported personally or through the PHP) are excluded from the scope.</a:t>
            </a:r>
          </a:p>
          <a:p>
            <a:pPr marL="0" indent="0">
              <a:buNone/>
            </a:pP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	** Oct. </a:t>
            </a:r>
            <a:r>
              <a:rPr lang="en-US" altLang="ja-JP" sz="1400" u="sng" dirty="0"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for Imported vehicles</a:t>
            </a:r>
            <a:endParaRPr kumimoji="1" lang="en-US" altLang="ja-JP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2400"/>
              </a:spcBef>
              <a:buNone/>
            </a:pPr>
            <a:r>
              <a:rPr kumimoji="1" lang="en-US" altLang="ja-JP" sz="2000" b="1" u="sng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 to be checked </a:t>
            </a:r>
            <a:r>
              <a:rPr kumimoji="1" lang="en-US" altLang="ja-JP" sz="2000" b="1" u="sng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e-PTI</a:t>
            </a:r>
            <a:r>
              <a:rPr kumimoji="1" lang="en-US" altLang="ja-JP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kumimoji="1"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Antilock Brake System (ABS)</a:t>
            </a:r>
          </a:p>
          <a:p>
            <a:pPr lvl="1"/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Electronic Stability Control (ESC)</a:t>
            </a:r>
            <a:endParaRPr kumimoji="1" lang="en-US" altLang="ja-JP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kumimoji="1"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Brake Assist System (BAS)</a:t>
            </a:r>
          </a:p>
          <a:p>
            <a:pPr lvl="1"/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Advanced Emergency Braking (AEB)</a:t>
            </a:r>
            <a:endParaRPr kumimoji="1" lang="en-US" altLang="ja-JP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Acoustic Vehicle Alerting System (AVAS)</a:t>
            </a:r>
          </a:p>
          <a:p>
            <a:pPr lvl="1"/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Automatically Commanded Steering Function (ACSF)</a:t>
            </a:r>
          </a:p>
          <a:p>
            <a:pPr lvl="1"/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 (ALKS)</a:t>
            </a:r>
          </a:p>
          <a:p>
            <a:pPr lvl="1"/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Emission Control system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altLang="ja-JP" sz="2000" b="1" u="sng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of e-PTI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	Oct. 2024***	(e-PTI will </a:t>
            </a: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 be applied to vehicles out of the scope above)  </a:t>
            </a:r>
          </a:p>
          <a:p>
            <a:pPr marL="0" indent="0">
              <a:buNone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	*** Oct. </a:t>
            </a:r>
            <a:r>
              <a:rPr kumimoji="1" lang="en-US" altLang="ja-JP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2025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for Imported vehicles</a:t>
            </a:r>
            <a:endParaRPr lang="en-US" altLang="ja-JP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24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12000"/>
          </a:xfr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 of Japanese e-PTI (2)  </a:t>
            </a:r>
            <a:endParaRPr kumimoji="1" lang="ja-JP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6778" y="910835"/>
            <a:ext cx="11681459" cy="5601780"/>
          </a:xfrm>
        </p:spPr>
        <p:txBody>
          <a:bodyPr>
            <a:norm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OEMs submit technical information of each vehicle type necessary to conduct Japanese e-PTI (a list of “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egistered DTC (R-DTC)”, “Communication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rotocol” etc.) to NALTEC* under direction of MLIT**. </a:t>
            </a: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endParaRPr lang="en-US" altLang="ja-JP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“R-DTC list” submitted by OEMs are stored in R-DTC Database. This database is managed by NALTEC as a “pass/fail criteria” of Japanese e-PTI.</a:t>
            </a: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“Communication Protocol” submitted by OEMs is used for development or modification of application software to conduct Japanese e-PTI. This software is delivered to inspectors and installed in their scan tools.</a:t>
            </a: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At PTI, an inspector connect diagnostic device to the vehicle via DLC and read recorded DTCs by the scan tools. 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When R-DTC is read, the vehicle does not pass the PTI.</a:t>
            </a: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The R-DTC Database is securely connected online with all the inspection sites in Japan so that e-PTI can be conducted with </a:t>
            </a:r>
            <a:r>
              <a:rPr lang="en-US" altLang="ja-JP" sz="2000" dirty="0" err="1">
                <a:latin typeface="Arial" panose="020B0604020202020204" pitchFamily="34" charset="0"/>
                <a:cs typeface="Arial" panose="020B0604020202020204" pitchFamily="34" charset="0"/>
              </a:rPr>
              <a:t>currentness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and integrity.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887669" y="1673417"/>
            <a:ext cx="9520191" cy="1015663"/>
          </a:xfrm>
          <a:prstGeom prst="rect">
            <a:avLst/>
          </a:prstGeom>
          <a:ln>
            <a:solidFill>
              <a:srgbClr val="C0000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ja-JP" altLang="en-US" sz="2000" b="1" dirty="0"/>
              <a:t>R-DTC </a:t>
            </a:r>
            <a:r>
              <a:rPr lang="en-US" altLang="ja-JP" sz="2000" dirty="0"/>
              <a:t>:</a:t>
            </a:r>
            <a:endParaRPr lang="ja-JP" altLang="en-US" sz="2000" dirty="0"/>
          </a:p>
          <a:p>
            <a:r>
              <a:rPr lang="en-US" altLang="ja-JP" sz="2000" dirty="0"/>
              <a:t>	</a:t>
            </a:r>
            <a:r>
              <a:rPr lang="ja-JP" altLang="en-US" sz="2000" dirty="0"/>
              <a:t>DTC </a:t>
            </a:r>
            <a:r>
              <a:rPr lang="en-US" altLang="ja-JP" sz="2000" dirty="0"/>
              <a:t>(Diagnosis Trouble Code)</a:t>
            </a:r>
            <a:r>
              <a:rPr lang="ja-JP" altLang="en-US" sz="2000" dirty="0"/>
              <a:t> registered by OEM as ones related failures which make </a:t>
            </a:r>
            <a:r>
              <a:rPr lang="en-US" altLang="ja-JP" sz="2000" dirty="0"/>
              <a:t>	</a:t>
            </a:r>
            <a:r>
              <a:rPr lang="ja-JP" altLang="en-US" sz="2000" dirty="0"/>
              <a:t>functions not conformity with TA performance requirements (UN</a:t>
            </a:r>
            <a:r>
              <a:rPr lang="en-US" altLang="ja-JP" sz="2000" dirty="0"/>
              <a:t>-</a:t>
            </a:r>
            <a:r>
              <a:rPr lang="ja-JP" altLang="en-US" sz="2000" dirty="0"/>
              <a:t>R</a:t>
            </a:r>
            <a:r>
              <a:rPr lang="en-US" altLang="ja-JP" sz="2000" dirty="0" err="1"/>
              <a:t>egulation</a:t>
            </a:r>
            <a:r>
              <a:rPr lang="ja-JP" altLang="en-US" sz="2000" dirty="0"/>
              <a:t>).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EE5C211-4BA9-4031-A274-EEB18454E8A8}"/>
              </a:ext>
            </a:extLst>
          </p:cNvPr>
          <p:cNvSpPr txBox="1"/>
          <p:nvPr/>
        </p:nvSpPr>
        <p:spPr>
          <a:xfrm>
            <a:off x="982980" y="2686235"/>
            <a:ext cx="9715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* National Agency for Automobile and Land Transport Technology		         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** Ministry of Land, Infrastructure, Transport and Tourism</a:t>
            </a:r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スライド番号プレースホルダー 3">
            <a:extLst>
              <a:ext uri="{FF2B5EF4-FFF2-40B4-BE49-F238E27FC236}">
                <a16:creationId xmlns:a16="http://schemas.microsoft.com/office/drawing/2014/main" id="{D5EFA71A-C0F9-4B43-88C5-DA0BAEBC4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402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右矢印 16">
            <a:extLst>
              <a:ext uri="{FF2B5EF4-FFF2-40B4-BE49-F238E27FC236}">
                <a16:creationId xmlns:a16="http://schemas.microsoft.com/office/drawing/2014/main" id="{47561519-54C4-4351-BFB0-CFA8F2049627}"/>
              </a:ext>
            </a:extLst>
          </p:cNvPr>
          <p:cNvSpPr/>
          <p:nvPr/>
        </p:nvSpPr>
        <p:spPr>
          <a:xfrm rot="5400000">
            <a:off x="4925863" y="2755769"/>
            <a:ext cx="2966390" cy="503512"/>
          </a:xfrm>
          <a:prstGeom prst="rightArrow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94C2D356-A5E8-4812-A6CD-3CEFD6B0B5D7}"/>
              </a:ext>
            </a:extLst>
          </p:cNvPr>
          <p:cNvCxnSpPr/>
          <p:nvPr/>
        </p:nvCxnSpPr>
        <p:spPr>
          <a:xfrm>
            <a:off x="3595608" y="1412568"/>
            <a:ext cx="0" cy="370800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12000"/>
          </a:xfr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kumimoji="1" lang="en-US" altLang="ja-JP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Scheme of Japanese e-PTI</a:t>
            </a:r>
            <a:endParaRPr kumimoji="1" lang="ja-JP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角丸四角形 3">
            <a:extLst>
              <a:ext uri="{FF2B5EF4-FFF2-40B4-BE49-F238E27FC236}">
                <a16:creationId xmlns:a16="http://schemas.microsoft.com/office/drawing/2014/main" id="{99ADFB17-09BD-4FC5-85E9-D7945A2E91AF}"/>
              </a:ext>
            </a:extLst>
          </p:cNvPr>
          <p:cNvSpPr/>
          <p:nvPr/>
        </p:nvSpPr>
        <p:spPr>
          <a:xfrm>
            <a:off x="257516" y="838815"/>
            <a:ext cx="1949170" cy="564777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OEM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角丸四角形 5">
            <a:extLst>
              <a:ext uri="{FF2B5EF4-FFF2-40B4-BE49-F238E27FC236}">
                <a16:creationId xmlns:a16="http://schemas.microsoft.com/office/drawing/2014/main" id="{5684BCFC-089A-4A5F-A44F-D71C9DD222EB}"/>
              </a:ext>
            </a:extLst>
          </p:cNvPr>
          <p:cNvSpPr/>
          <p:nvPr/>
        </p:nvSpPr>
        <p:spPr>
          <a:xfrm>
            <a:off x="2739119" y="841678"/>
            <a:ext cx="1949170" cy="564777"/>
          </a:xfrm>
          <a:prstGeom prst="round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MLIT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角丸四角形 6">
            <a:extLst>
              <a:ext uri="{FF2B5EF4-FFF2-40B4-BE49-F238E27FC236}">
                <a16:creationId xmlns:a16="http://schemas.microsoft.com/office/drawing/2014/main" id="{A2D10865-EEC4-4A5A-9784-F0E44177C2F0}"/>
              </a:ext>
            </a:extLst>
          </p:cNvPr>
          <p:cNvSpPr/>
          <p:nvPr/>
        </p:nvSpPr>
        <p:spPr>
          <a:xfrm>
            <a:off x="8056556" y="838814"/>
            <a:ext cx="3932715" cy="564777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Inspectors (NALTEC etc.)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円柱 31">
            <a:extLst>
              <a:ext uri="{FF2B5EF4-FFF2-40B4-BE49-F238E27FC236}">
                <a16:creationId xmlns:a16="http://schemas.microsoft.com/office/drawing/2014/main" id="{25AE1143-493C-4CBA-BFA4-A53E5F18B32F}"/>
              </a:ext>
            </a:extLst>
          </p:cNvPr>
          <p:cNvSpPr/>
          <p:nvPr/>
        </p:nvSpPr>
        <p:spPr>
          <a:xfrm>
            <a:off x="5189219" y="2297801"/>
            <a:ext cx="1931462" cy="1210236"/>
          </a:xfrm>
          <a:prstGeom prst="can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R-DTC</a:t>
            </a:r>
          </a:p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Database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E3B01954-118A-406B-9DB8-0954FAC3C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7516" y="1576036"/>
            <a:ext cx="3963668" cy="2649710"/>
          </a:xfrm>
          <a:prstGeom prst="rect">
            <a:avLst/>
          </a:prstGeom>
        </p:spPr>
      </p:pic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75C9962A-0D25-4A93-9136-042850B66378}"/>
              </a:ext>
            </a:extLst>
          </p:cNvPr>
          <p:cNvSpPr/>
          <p:nvPr/>
        </p:nvSpPr>
        <p:spPr>
          <a:xfrm>
            <a:off x="7155774" y="2297800"/>
            <a:ext cx="1111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Send DTCs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00D13B24-6C15-44FA-AF7F-2DC5A7ADB9B1}"/>
              </a:ext>
            </a:extLst>
          </p:cNvPr>
          <p:cNvSpPr/>
          <p:nvPr/>
        </p:nvSpPr>
        <p:spPr>
          <a:xfrm>
            <a:off x="7218601" y="2960176"/>
            <a:ext cx="6928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Result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右矢印 16">
            <a:extLst>
              <a:ext uri="{FF2B5EF4-FFF2-40B4-BE49-F238E27FC236}">
                <a16:creationId xmlns:a16="http://schemas.microsoft.com/office/drawing/2014/main" id="{106D13F4-ACF9-416C-ADD0-BD2C9C06221C}"/>
              </a:ext>
            </a:extLst>
          </p:cNvPr>
          <p:cNvSpPr/>
          <p:nvPr/>
        </p:nvSpPr>
        <p:spPr>
          <a:xfrm>
            <a:off x="2522638" y="2734632"/>
            <a:ext cx="2451059" cy="503512"/>
          </a:xfrm>
          <a:prstGeom prst="rightArrow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80CF396-4349-40F6-95D5-5FFB693E8EAC}"/>
              </a:ext>
            </a:extLst>
          </p:cNvPr>
          <p:cNvSpPr/>
          <p:nvPr/>
        </p:nvSpPr>
        <p:spPr>
          <a:xfrm>
            <a:off x="370041" y="3182157"/>
            <a:ext cx="205467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DTC Code</a:t>
            </a:r>
          </a:p>
          <a:p>
            <a:pPr marL="342900" indent="-342900">
              <a:buAutoNum type="arabicPeriod"/>
            </a:pP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 marL="342900" indent="-342900">
              <a:buAutoNum type="arabicPeriod"/>
            </a:pP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ECU address.</a:t>
            </a:r>
            <a:r>
              <a:rPr lang="ja-JP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9BAF174-4890-40EF-9BAC-B797E87ECECF}"/>
              </a:ext>
            </a:extLst>
          </p:cNvPr>
          <p:cNvSpPr/>
          <p:nvPr/>
        </p:nvSpPr>
        <p:spPr>
          <a:xfrm>
            <a:off x="3221183" y="3125327"/>
            <a:ext cx="90281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Submit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角丸四角形 6">
            <a:extLst>
              <a:ext uri="{FF2B5EF4-FFF2-40B4-BE49-F238E27FC236}">
                <a16:creationId xmlns:a16="http://schemas.microsoft.com/office/drawing/2014/main" id="{52C081C5-DA68-4E57-98E6-8C95C31C9C46}"/>
              </a:ext>
            </a:extLst>
          </p:cNvPr>
          <p:cNvSpPr/>
          <p:nvPr/>
        </p:nvSpPr>
        <p:spPr>
          <a:xfrm>
            <a:off x="5189219" y="841214"/>
            <a:ext cx="1901985" cy="564777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NALTEC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右矢印 16">
            <a:extLst>
              <a:ext uri="{FF2B5EF4-FFF2-40B4-BE49-F238E27FC236}">
                <a16:creationId xmlns:a16="http://schemas.microsoft.com/office/drawing/2014/main" id="{036E9F67-B8D7-4558-8045-1645E041DC62}"/>
              </a:ext>
            </a:extLst>
          </p:cNvPr>
          <p:cNvSpPr/>
          <p:nvPr/>
        </p:nvSpPr>
        <p:spPr>
          <a:xfrm rot="5400000">
            <a:off x="5476235" y="1634991"/>
            <a:ext cx="724832" cy="503512"/>
          </a:xfrm>
          <a:prstGeom prst="rightArrow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BC13653-E2CC-4294-AE13-314D9D87EEC5}"/>
              </a:ext>
            </a:extLst>
          </p:cNvPr>
          <p:cNvSpPr/>
          <p:nvPr/>
        </p:nvSpPr>
        <p:spPr>
          <a:xfrm>
            <a:off x="6090407" y="1672088"/>
            <a:ext cx="101822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Manage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E8D49052-0940-4F93-9DC7-1B566E7DC204}"/>
              </a:ext>
            </a:extLst>
          </p:cNvPr>
          <p:cNvCxnSpPr/>
          <p:nvPr/>
        </p:nvCxnSpPr>
        <p:spPr>
          <a:xfrm>
            <a:off x="3822587" y="1412568"/>
            <a:ext cx="0" cy="144000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19A6A6E7-DCA7-4DE9-BDF0-C5A281A3630C}"/>
              </a:ext>
            </a:extLst>
          </p:cNvPr>
          <p:cNvCxnSpPr>
            <a:cxnSpLocks/>
          </p:cNvCxnSpPr>
          <p:nvPr/>
        </p:nvCxnSpPr>
        <p:spPr>
          <a:xfrm>
            <a:off x="3830440" y="1745611"/>
            <a:ext cx="172800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F18006C2-0662-4165-B405-058A0C229433}"/>
              </a:ext>
            </a:extLst>
          </p:cNvPr>
          <p:cNvSpPr/>
          <p:nvPr/>
        </p:nvSpPr>
        <p:spPr>
          <a:xfrm>
            <a:off x="3936249" y="1780054"/>
            <a:ext cx="941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Instruct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086ADAA-292D-4C24-A2BC-607BAE94E963}"/>
              </a:ext>
            </a:extLst>
          </p:cNvPr>
          <p:cNvSpPr/>
          <p:nvPr/>
        </p:nvSpPr>
        <p:spPr>
          <a:xfrm>
            <a:off x="370043" y="5783407"/>
            <a:ext cx="23690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Parameter</a:t>
            </a:r>
          </a:p>
          <a:p>
            <a:pPr marL="342900" indent="-342900">
              <a:buAutoNum type="arabicPeriod"/>
            </a:pP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Command</a:t>
            </a:r>
          </a:p>
          <a:p>
            <a:pPr marL="342900" indent="-342900">
              <a:buAutoNum type="arabicPeriod"/>
            </a:pP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Message Content</a:t>
            </a:r>
          </a:p>
          <a:p>
            <a:pPr marL="342900" indent="-342900">
              <a:buAutoNum type="arabicPeriod"/>
            </a:pP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Response Code</a:t>
            </a:r>
            <a:r>
              <a:rPr lang="ja-JP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フローチャート: 複数書類 26">
            <a:extLst>
              <a:ext uri="{FF2B5EF4-FFF2-40B4-BE49-F238E27FC236}">
                <a16:creationId xmlns:a16="http://schemas.microsoft.com/office/drawing/2014/main" id="{4ABD320D-1649-4B7C-B086-89A28508058D}"/>
              </a:ext>
            </a:extLst>
          </p:cNvPr>
          <p:cNvSpPr/>
          <p:nvPr/>
        </p:nvSpPr>
        <p:spPr>
          <a:xfrm>
            <a:off x="248373" y="1703511"/>
            <a:ext cx="1944000" cy="1404000"/>
          </a:xfrm>
          <a:prstGeom prst="flowChartMultidocument">
            <a:avLst/>
          </a:pr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</a:schemeClr>
              </a:gs>
              <a:gs pos="50000">
                <a:schemeClr val="accent5">
                  <a:lumMod val="50000"/>
                  <a:shade val="67500"/>
                  <a:satMod val="11500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R-DTCs</a:t>
            </a:r>
          </a:p>
          <a:p>
            <a:pPr algn="ctr"/>
            <a:r>
              <a:rPr kumimoji="1" lang="en-US" altLang="ja-JP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  <a:endParaRPr kumimoji="1" lang="ja-JP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フローチャート: 複数書類 47">
            <a:extLst>
              <a:ext uri="{FF2B5EF4-FFF2-40B4-BE49-F238E27FC236}">
                <a16:creationId xmlns:a16="http://schemas.microsoft.com/office/drawing/2014/main" id="{4CC35D45-C7EB-40EF-9772-ED5FC4B997BF}"/>
              </a:ext>
            </a:extLst>
          </p:cNvPr>
          <p:cNvSpPr/>
          <p:nvPr/>
        </p:nvSpPr>
        <p:spPr>
          <a:xfrm>
            <a:off x="294710" y="4343081"/>
            <a:ext cx="1944000" cy="1403530"/>
          </a:xfrm>
          <a:prstGeom prst="flowChartMultidocumen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Protocol</a:t>
            </a:r>
            <a:endParaRPr kumimoji="1" lang="ja-JP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右矢印 16">
            <a:extLst>
              <a:ext uri="{FF2B5EF4-FFF2-40B4-BE49-F238E27FC236}">
                <a16:creationId xmlns:a16="http://schemas.microsoft.com/office/drawing/2014/main" id="{2FFD77F2-AF15-421B-B710-A6D2334D149D}"/>
              </a:ext>
            </a:extLst>
          </p:cNvPr>
          <p:cNvSpPr/>
          <p:nvPr/>
        </p:nvSpPr>
        <p:spPr>
          <a:xfrm>
            <a:off x="2522638" y="5005040"/>
            <a:ext cx="2451059" cy="503512"/>
          </a:xfrm>
          <a:prstGeom prst="rightArrow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13A58A3-2FA4-4CB1-BA6D-C98CCF4BBF84}"/>
              </a:ext>
            </a:extLst>
          </p:cNvPr>
          <p:cNvSpPr/>
          <p:nvPr/>
        </p:nvSpPr>
        <p:spPr>
          <a:xfrm>
            <a:off x="3232120" y="5397218"/>
            <a:ext cx="902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Submit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矢印: 上向き折線 5">
            <a:extLst>
              <a:ext uri="{FF2B5EF4-FFF2-40B4-BE49-F238E27FC236}">
                <a16:creationId xmlns:a16="http://schemas.microsoft.com/office/drawing/2014/main" id="{91A24F51-A382-4740-997C-A60031529E4B}"/>
              </a:ext>
            </a:extLst>
          </p:cNvPr>
          <p:cNvSpPr/>
          <p:nvPr/>
        </p:nvSpPr>
        <p:spPr>
          <a:xfrm>
            <a:off x="7535390" y="4006318"/>
            <a:ext cx="3732050" cy="1360469"/>
          </a:xfrm>
          <a:prstGeom prst="bentUpArrow">
            <a:avLst>
              <a:gd name="adj1" fmla="val 18278"/>
              <a:gd name="adj2" fmla="val 19399"/>
              <a:gd name="adj3" fmla="val 25000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87EF9FA8-6860-4F26-974C-81575734504C}"/>
              </a:ext>
            </a:extLst>
          </p:cNvPr>
          <p:cNvSpPr/>
          <p:nvPr/>
        </p:nvSpPr>
        <p:spPr>
          <a:xfrm>
            <a:off x="8940058" y="5444979"/>
            <a:ext cx="902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Deliver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3829313-9E25-438C-AB8D-760F1517545E}"/>
              </a:ext>
            </a:extLst>
          </p:cNvPr>
          <p:cNvSpPr/>
          <p:nvPr/>
        </p:nvSpPr>
        <p:spPr>
          <a:xfrm>
            <a:off x="6575678" y="3698759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Develop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EC269B5-862E-4249-9A84-157177902378}"/>
              </a:ext>
            </a:extLst>
          </p:cNvPr>
          <p:cNvSpPr/>
          <p:nvPr/>
        </p:nvSpPr>
        <p:spPr>
          <a:xfrm>
            <a:off x="5459525" y="4674474"/>
            <a:ext cx="1476000" cy="16681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</a:p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スライド番号プレースホルダー 3">
            <a:extLst>
              <a:ext uri="{FF2B5EF4-FFF2-40B4-BE49-F238E27FC236}">
                <a16:creationId xmlns:a16="http://schemas.microsoft.com/office/drawing/2014/main" id="{9368DC16-D685-4937-A53B-FDAE99443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右矢印 16">
            <a:extLst>
              <a:ext uri="{FF2B5EF4-FFF2-40B4-BE49-F238E27FC236}">
                <a16:creationId xmlns:a16="http://schemas.microsoft.com/office/drawing/2014/main" id="{234B80B9-4891-102A-D61F-B3B7E582E5B0}"/>
              </a:ext>
            </a:extLst>
          </p:cNvPr>
          <p:cNvSpPr/>
          <p:nvPr/>
        </p:nvSpPr>
        <p:spPr>
          <a:xfrm flipH="1">
            <a:off x="7187576" y="2600853"/>
            <a:ext cx="941987" cy="191232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右矢印 16">
            <a:extLst>
              <a:ext uri="{FF2B5EF4-FFF2-40B4-BE49-F238E27FC236}">
                <a16:creationId xmlns:a16="http://schemas.microsoft.com/office/drawing/2014/main" id="{E827CFFB-CCDE-FA28-63C2-05D4E9201DED}"/>
              </a:ext>
            </a:extLst>
          </p:cNvPr>
          <p:cNvSpPr/>
          <p:nvPr/>
        </p:nvSpPr>
        <p:spPr>
          <a:xfrm>
            <a:off x="7187577" y="3192848"/>
            <a:ext cx="1299736" cy="243196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1">
            <a:extLst>
              <a:ext uri="{FF2B5EF4-FFF2-40B4-BE49-F238E27FC236}">
                <a16:creationId xmlns:a16="http://schemas.microsoft.com/office/drawing/2014/main" id="{53F1B03B-9A5C-54F5-AE16-283379D69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54838" y="2654670"/>
            <a:ext cx="72231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0" dirty="0"/>
              <a:t>Connect</a:t>
            </a:r>
            <a:endParaRPr lang="ja-JP" altLang="en-US" sz="900" b="0" dirty="0"/>
          </a:p>
        </p:txBody>
      </p:sp>
      <p:sp>
        <p:nvSpPr>
          <p:cNvPr id="8" name="テキスト ボックス 65">
            <a:extLst>
              <a:ext uri="{FF2B5EF4-FFF2-40B4-BE49-F238E27FC236}">
                <a16:creationId xmlns:a16="http://schemas.microsoft.com/office/drawing/2014/main" id="{FAD13A7D-C9B6-B484-4C3A-DF5450DAFA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08868" y="2600853"/>
            <a:ext cx="121517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0" dirty="0"/>
              <a:t>Communication</a:t>
            </a:r>
            <a:endParaRPr lang="ja-JP" altLang="en-US" sz="1400" b="0" dirty="0"/>
          </a:p>
        </p:txBody>
      </p:sp>
      <p:sp>
        <p:nvSpPr>
          <p:cNvPr id="9" name="テキスト ボックス 66">
            <a:extLst>
              <a:ext uri="{FF2B5EF4-FFF2-40B4-BE49-F238E27FC236}">
                <a16:creationId xmlns:a16="http://schemas.microsoft.com/office/drawing/2014/main" id="{94AA726C-3FE8-4D5C-BACA-4C0B13714D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22993" y="1576036"/>
            <a:ext cx="13081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0" dirty="0"/>
              <a:t>OBD Port</a:t>
            </a:r>
          </a:p>
        </p:txBody>
      </p:sp>
    </p:spTree>
    <p:extLst>
      <p:ext uri="{BB962C8B-B14F-4D97-AF65-F5344CB8AC3E}">
        <p14:creationId xmlns:p14="http://schemas.microsoft.com/office/powerpoint/2010/main" val="3157362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表 38">
            <a:extLst>
              <a:ext uri="{FF2B5EF4-FFF2-40B4-BE49-F238E27FC236}">
                <a16:creationId xmlns:a16="http://schemas.microsoft.com/office/drawing/2014/main" id="{F8FEEC31-41FF-48D7-9A5E-263D4CD8B0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872631"/>
              </p:ext>
            </p:extLst>
          </p:nvPr>
        </p:nvGraphicFramePr>
        <p:xfrm>
          <a:off x="121920" y="927796"/>
          <a:ext cx="11871950" cy="5624887"/>
        </p:xfrm>
        <a:graphic>
          <a:graphicData uri="http://schemas.openxmlformats.org/drawingml/2006/table">
            <a:tbl>
              <a:tblPr firstRow="1" bandRow="1"/>
              <a:tblGrid>
                <a:gridCol w="1058975">
                  <a:extLst>
                    <a:ext uri="{9D8B030D-6E8A-4147-A177-3AD203B41FA5}">
                      <a16:colId xmlns:a16="http://schemas.microsoft.com/office/drawing/2014/main" val="1232295122"/>
                    </a:ext>
                  </a:extLst>
                </a:gridCol>
                <a:gridCol w="1058975">
                  <a:extLst>
                    <a:ext uri="{9D8B030D-6E8A-4147-A177-3AD203B41FA5}">
                      <a16:colId xmlns:a16="http://schemas.microsoft.com/office/drawing/2014/main" val="1330481161"/>
                    </a:ext>
                  </a:extLst>
                </a:gridCol>
                <a:gridCol w="609625">
                  <a:extLst>
                    <a:ext uri="{9D8B030D-6E8A-4147-A177-3AD203B41FA5}">
                      <a16:colId xmlns:a16="http://schemas.microsoft.com/office/drawing/2014/main" val="1816094467"/>
                    </a:ext>
                  </a:extLst>
                </a:gridCol>
                <a:gridCol w="609625">
                  <a:extLst>
                    <a:ext uri="{9D8B030D-6E8A-4147-A177-3AD203B41FA5}">
                      <a16:colId xmlns:a16="http://schemas.microsoft.com/office/drawing/2014/main" val="1996438493"/>
                    </a:ext>
                  </a:extLst>
                </a:gridCol>
                <a:gridCol w="609625">
                  <a:extLst>
                    <a:ext uri="{9D8B030D-6E8A-4147-A177-3AD203B41FA5}">
                      <a16:colId xmlns:a16="http://schemas.microsoft.com/office/drawing/2014/main" val="308822988"/>
                    </a:ext>
                  </a:extLst>
                </a:gridCol>
                <a:gridCol w="540941">
                  <a:extLst>
                    <a:ext uri="{9D8B030D-6E8A-4147-A177-3AD203B41FA5}">
                      <a16:colId xmlns:a16="http://schemas.microsoft.com/office/drawing/2014/main" val="1817603030"/>
                    </a:ext>
                  </a:extLst>
                </a:gridCol>
                <a:gridCol w="678309">
                  <a:extLst>
                    <a:ext uri="{9D8B030D-6E8A-4147-A177-3AD203B41FA5}">
                      <a16:colId xmlns:a16="http://schemas.microsoft.com/office/drawing/2014/main" val="3160454321"/>
                    </a:ext>
                  </a:extLst>
                </a:gridCol>
                <a:gridCol w="609625">
                  <a:extLst>
                    <a:ext uri="{9D8B030D-6E8A-4147-A177-3AD203B41FA5}">
                      <a16:colId xmlns:a16="http://schemas.microsoft.com/office/drawing/2014/main" val="884469460"/>
                    </a:ext>
                  </a:extLst>
                </a:gridCol>
                <a:gridCol w="609625">
                  <a:extLst>
                    <a:ext uri="{9D8B030D-6E8A-4147-A177-3AD203B41FA5}">
                      <a16:colId xmlns:a16="http://schemas.microsoft.com/office/drawing/2014/main" val="245397995"/>
                    </a:ext>
                  </a:extLst>
                </a:gridCol>
                <a:gridCol w="609625">
                  <a:extLst>
                    <a:ext uri="{9D8B030D-6E8A-4147-A177-3AD203B41FA5}">
                      <a16:colId xmlns:a16="http://schemas.microsoft.com/office/drawing/2014/main" val="14300331"/>
                    </a:ext>
                  </a:extLst>
                </a:gridCol>
                <a:gridCol w="609625">
                  <a:extLst>
                    <a:ext uri="{9D8B030D-6E8A-4147-A177-3AD203B41FA5}">
                      <a16:colId xmlns:a16="http://schemas.microsoft.com/office/drawing/2014/main" val="1566277330"/>
                    </a:ext>
                  </a:extLst>
                </a:gridCol>
                <a:gridCol w="609625">
                  <a:extLst>
                    <a:ext uri="{9D8B030D-6E8A-4147-A177-3AD203B41FA5}">
                      <a16:colId xmlns:a16="http://schemas.microsoft.com/office/drawing/2014/main" val="4285221161"/>
                    </a:ext>
                  </a:extLst>
                </a:gridCol>
                <a:gridCol w="609625">
                  <a:extLst>
                    <a:ext uri="{9D8B030D-6E8A-4147-A177-3AD203B41FA5}">
                      <a16:colId xmlns:a16="http://schemas.microsoft.com/office/drawing/2014/main" val="4025377718"/>
                    </a:ext>
                  </a:extLst>
                </a:gridCol>
                <a:gridCol w="609625">
                  <a:extLst>
                    <a:ext uri="{9D8B030D-6E8A-4147-A177-3AD203B41FA5}">
                      <a16:colId xmlns:a16="http://schemas.microsoft.com/office/drawing/2014/main" val="1311850194"/>
                    </a:ext>
                  </a:extLst>
                </a:gridCol>
                <a:gridCol w="609625">
                  <a:extLst>
                    <a:ext uri="{9D8B030D-6E8A-4147-A177-3AD203B41FA5}">
                      <a16:colId xmlns:a16="http://schemas.microsoft.com/office/drawing/2014/main" val="3750262284"/>
                    </a:ext>
                  </a:extLst>
                </a:gridCol>
                <a:gridCol w="609625">
                  <a:extLst>
                    <a:ext uri="{9D8B030D-6E8A-4147-A177-3AD203B41FA5}">
                      <a16:colId xmlns:a16="http://schemas.microsoft.com/office/drawing/2014/main" val="2199325091"/>
                    </a:ext>
                  </a:extLst>
                </a:gridCol>
                <a:gridCol w="609625">
                  <a:extLst>
                    <a:ext uri="{9D8B030D-6E8A-4147-A177-3AD203B41FA5}">
                      <a16:colId xmlns:a16="http://schemas.microsoft.com/office/drawing/2014/main" val="2202731810"/>
                    </a:ext>
                  </a:extLst>
                </a:gridCol>
                <a:gridCol w="609625">
                  <a:extLst>
                    <a:ext uri="{9D8B030D-6E8A-4147-A177-3AD203B41FA5}">
                      <a16:colId xmlns:a16="http://schemas.microsoft.com/office/drawing/2014/main" val="2856847554"/>
                    </a:ext>
                  </a:extLst>
                </a:gridCol>
              </a:tblGrid>
              <a:tr h="395459"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sz="12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latin typeface="+mn-ea"/>
                          <a:ea typeface="+mn-ea"/>
                        </a:rPr>
                        <a:t>2022</a:t>
                      </a:r>
                      <a:r>
                        <a:rPr kumimoji="1" lang="ja-JP" altLang="en-US" sz="1600" b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1600" b="0" dirty="0">
                          <a:latin typeface="+mn-ea"/>
                          <a:ea typeface="+mn-ea"/>
                        </a:rPr>
                        <a:t>FY</a:t>
                      </a:r>
                      <a:endParaRPr kumimoji="1" lang="ja-JP" altLang="en-US" sz="1600" b="0" dirty="0"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latin typeface="+mn-ea"/>
                          <a:ea typeface="+mn-ea"/>
                        </a:rPr>
                        <a:t>2023 FY</a:t>
                      </a:r>
                      <a:endParaRPr kumimoji="1" lang="ja-JP" altLang="en-US" sz="1600" b="0" dirty="0"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latin typeface="+mn-ea"/>
                          <a:ea typeface="+mn-ea"/>
                        </a:rPr>
                        <a:t>2024 FY</a:t>
                      </a:r>
                      <a:endParaRPr kumimoji="1" lang="ja-JP" altLang="en-US" sz="1600" b="0" dirty="0"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0" marB="0" anchor="ctr" anchorCtr="1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0" marB="0" anchor="ctr" anchorCtr="1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0" marB="0" anchor="ctr" anchorCtr="1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latin typeface="+mn-ea"/>
                          <a:ea typeface="+mn-ea"/>
                        </a:rPr>
                        <a:t>2025 FY</a:t>
                      </a:r>
                      <a:endParaRPr kumimoji="1" lang="ja-JP" altLang="en-US" sz="1600" b="0" dirty="0"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291454"/>
                  </a:ext>
                </a:extLst>
              </a:tr>
              <a:tr h="395459">
                <a:tc gridSpan="2" vMerge="1">
                  <a:txBody>
                    <a:bodyPr/>
                    <a:lstStyle/>
                    <a:p>
                      <a:endParaRPr kumimoji="1" lang="ja-JP" altLang="en-US" sz="12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sz="12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Q1</a:t>
                      </a:r>
                      <a:endParaRPr kumimoji="1" lang="ja-JP" altLang="en-US" sz="1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Q2</a:t>
                      </a:r>
                      <a:r>
                        <a:rPr kumimoji="1" lang="ja-JP" altLang="en-US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Q3</a:t>
                      </a:r>
                      <a:endParaRPr kumimoji="1" lang="ja-JP" altLang="en-US" sz="1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Q4</a:t>
                      </a:r>
                      <a:endParaRPr kumimoji="1" lang="ja-JP" altLang="en-US" sz="1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Q1</a:t>
                      </a:r>
                      <a:endParaRPr kumimoji="1" lang="ja-JP" altLang="en-US" sz="1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Q2</a:t>
                      </a:r>
                      <a:r>
                        <a:rPr kumimoji="1" lang="ja-JP" altLang="en-US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Q3</a:t>
                      </a:r>
                      <a:endParaRPr kumimoji="1" lang="ja-JP" altLang="en-US" sz="1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Q4</a:t>
                      </a:r>
                      <a:endParaRPr kumimoji="1" lang="ja-JP" altLang="en-US" sz="1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Q1</a:t>
                      </a:r>
                      <a:endParaRPr kumimoji="1" lang="ja-JP" altLang="en-US" sz="1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Q2</a:t>
                      </a:r>
                      <a:r>
                        <a:rPr kumimoji="1" lang="ja-JP" altLang="en-US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Q3</a:t>
                      </a:r>
                      <a:endParaRPr kumimoji="1" lang="ja-JP" altLang="en-US" sz="1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Q4</a:t>
                      </a:r>
                      <a:endParaRPr kumimoji="1" lang="ja-JP" altLang="en-US" sz="1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Q1</a:t>
                      </a:r>
                      <a:endParaRPr kumimoji="1" lang="ja-JP" altLang="en-US" sz="1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Q2</a:t>
                      </a:r>
                      <a:r>
                        <a:rPr kumimoji="1" lang="ja-JP" altLang="en-US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Q3</a:t>
                      </a:r>
                      <a:endParaRPr kumimoji="1" lang="ja-JP" altLang="en-US" sz="1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Q4</a:t>
                      </a:r>
                      <a:endParaRPr kumimoji="1" lang="ja-JP" altLang="en-US" sz="1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 anchorCtr="1">
                    <a:lnL w="9525" cap="flat" cmpd="sng" algn="ctr">
                      <a:solidFill>
                        <a:sysClr val="window" lastClr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735457"/>
                  </a:ext>
                </a:extLst>
              </a:tr>
              <a:tr h="979021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dirty="0">
                          <a:latin typeface="+mn-ea"/>
                          <a:ea typeface="+mn-ea"/>
                        </a:rPr>
                        <a:t>Milestone</a:t>
                      </a:r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5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656317"/>
                  </a:ext>
                </a:extLst>
              </a:tr>
              <a:tr h="54477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dirty="0">
                          <a:latin typeface="+mn-ea"/>
                          <a:ea typeface="+mn-ea"/>
                        </a:rPr>
                        <a:t>Japanese</a:t>
                      </a:r>
                    </a:p>
                    <a:p>
                      <a:pPr algn="ctr"/>
                      <a:r>
                        <a:rPr kumimoji="1" lang="en-US" altLang="ja-JP" sz="1400" b="0" dirty="0">
                          <a:latin typeface="+mn-ea"/>
                          <a:ea typeface="+mn-ea"/>
                        </a:rPr>
                        <a:t>e-PTI</a:t>
                      </a:r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dirty="0">
                          <a:latin typeface="+mn-ea"/>
                          <a:ea typeface="+mn-ea"/>
                        </a:rPr>
                        <a:t>Domestic</a:t>
                      </a:r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1400" b="0" dirty="0">
                          <a:latin typeface="+mn-ea"/>
                          <a:ea typeface="+mn-ea"/>
                        </a:rPr>
                        <a:t>Vehicles</a:t>
                      </a:r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2723307"/>
                  </a:ext>
                </a:extLst>
              </a:tr>
              <a:tr h="54477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R w="952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dirty="0">
                          <a:latin typeface="+mn-ea"/>
                          <a:ea typeface="+mn-ea"/>
                        </a:rPr>
                        <a:t>Imported Vehicles</a:t>
                      </a:r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901652"/>
                  </a:ext>
                </a:extLst>
              </a:tr>
              <a:tr h="54477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dirty="0">
                          <a:latin typeface="+mn-ea"/>
                          <a:ea typeface="+mn-ea"/>
                        </a:rPr>
                        <a:t>Manage the technical information</a:t>
                      </a:r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dirty="0">
                          <a:latin typeface="+mn-ea"/>
                          <a:ea typeface="+mn-ea"/>
                        </a:rPr>
                        <a:t>Domestic</a:t>
                      </a:r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1400" b="0" dirty="0">
                          <a:latin typeface="+mn-ea"/>
                          <a:ea typeface="+mn-ea"/>
                        </a:rPr>
                        <a:t>Vehicles</a:t>
                      </a:r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936442"/>
                  </a:ext>
                </a:extLst>
              </a:tr>
              <a:tr h="54477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dirty="0">
                          <a:latin typeface="+mn-ea"/>
                          <a:ea typeface="+mn-ea"/>
                        </a:rPr>
                        <a:t>Imported Vehicles</a:t>
                      </a:r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75619"/>
                  </a:ext>
                </a:extLst>
              </a:tr>
              <a:tr h="837934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dirty="0">
                          <a:latin typeface="+mn-ea"/>
                          <a:ea typeface="+mn-ea"/>
                        </a:rPr>
                        <a:t>Japanese</a:t>
                      </a:r>
                    </a:p>
                    <a:p>
                      <a:pPr algn="ctr"/>
                      <a:r>
                        <a:rPr kumimoji="1" lang="en-US" altLang="ja-JP" sz="1400" b="0" dirty="0">
                          <a:latin typeface="+mn-ea"/>
                          <a:ea typeface="+mn-ea"/>
                        </a:rPr>
                        <a:t>e-PTI</a:t>
                      </a:r>
                    </a:p>
                    <a:p>
                      <a:pPr algn="ctr"/>
                      <a:r>
                        <a:rPr kumimoji="1" lang="en-US" altLang="ja-JP" sz="1400" b="0" dirty="0">
                          <a:latin typeface="+mn-ea"/>
                          <a:ea typeface="+mn-ea"/>
                        </a:rPr>
                        <a:t>Systems</a:t>
                      </a:r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R-DTC Database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7049300"/>
                  </a:ext>
                </a:extLst>
              </a:tr>
              <a:tr h="83793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36000" marR="36000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Application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Software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8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700756"/>
                  </a:ext>
                </a:extLst>
              </a:tr>
            </a:tbl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12000"/>
          </a:xfr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 of Japanese e-PTI</a:t>
            </a:r>
            <a:endParaRPr kumimoji="1" lang="ja-JP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スライド番号プレースホルダー 3">
            <a:extLst>
              <a:ext uri="{FF2B5EF4-FFF2-40B4-BE49-F238E27FC236}">
                <a16:creationId xmlns:a16="http://schemas.microsoft.com/office/drawing/2014/main" id="{9368DC16-D685-4937-A53B-FDAE99443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688" y="6354705"/>
            <a:ext cx="2743200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  <p:sp>
        <p:nvSpPr>
          <p:cNvPr id="40" name="矢印: 五方向 39">
            <a:extLst>
              <a:ext uri="{FF2B5EF4-FFF2-40B4-BE49-F238E27FC236}">
                <a16:creationId xmlns:a16="http://schemas.microsoft.com/office/drawing/2014/main" id="{9BC77ED4-F90A-42FD-8178-C656787B4FCA}"/>
              </a:ext>
            </a:extLst>
          </p:cNvPr>
          <p:cNvSpPr/>
          <p:nvPr/>
        </p:nvSpPr>
        <p:spPr>
          <a:xfrm>
            <a:off x="5917231" y="2852834"/>
            <a:ext cx="2347479" cy="887405"/>
          </a:xfrm>
          <a:prstGeom prst="homePlate">
            <a:avLst>
              <a:gd name="adj" fmla="val 31656"/>
            </a:avLst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/>
        </p:spPr>
        <p:txBody>
          <a:bodyPr wrap="none" lIns="36000" tIns="0" rIns="0" bIns="0" rtlCol="0" anchor="ctr" anchorCtr="0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kern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Pre-Operation</a:t>
            </a:r>
            <a:endParaRPr kumimoji="1" lang="ja-JP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1" name="矢印: 五方向 40">
            <a:extLst>
              <a:ext uri="{FF2B5EF4-FFF2-40B4-BE49-F238E27FC236}">
                <a16:creationId xmlns:a16="http://schemas.microsoft.com/office/drawing/2014/main" id="{51416FEE-A813-4681-89E3-49887D8A446F}"/>
              </a:ext>
            </a:extLst>
          </p:cNvPr>
          <p:cNvSpPr/>
          <p:nvPr/>
        </p:nvSpPr>
        <p:spPr>
          <a:xfrm>
            <a:off x="8347214" y="2828216"/>
            <a:ext cx="3607944" cy="347160"/>
          </a:xfrm>
          <a:prstGeom prst="homePlate">
            <a:avLst>
              <a:gd name="adj" fmla="val 31656"/>
            </a:avLst>
          </a:prstGeom>
          <a:solidFill>
            <a:srgbClr val="F79646">
              <a:lumMod val="20000"/>
              <a:lumOff val="80000"/>
            </a:srgbClr>
          </a:solidFill>
          <a:ln w="31750" cap="flat" cmpd="sng" algn="ctr">
            <a:solidFill>
              <a:srgbClr val="FF0000"/>
            </a:solidFill>
            <a:prstDash val="solid"/>
          </a:ln>
          <a:effectLst/>
        </p:spPr>
        <p:txBody>
          <a:bodyPr wrap="none" lIns="36000" tIns="0" rIns="0" bIns="0" rtlCol="0" anchor="ctr" anchorCtr="0"/>
          <a:lstStyle/>
          <a:p>
            <a:pPr lvl="0" algn="ctr" defTabSz="914400" eaLnBrk="0" fontAlgn="base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defRPr/>
            </a:pPr>
            <a:r>
              <a:rPr kumimoji="1" lang="en-US" altLang="ja-JP" sz="1400" kern="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Operation</a:t>
            </a:r>
            <a:endParaRPr kumimoji="1" lang="ja-JP" altLang="en-US" sz="1400" kern="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43" name="矢印: 五方向 42">
            <a:extLst>
              <a:ext uri="{FF2B5EF4-FFF2-40B4-BE49-F238E27FC236}">
                <a16:creationId xmlns:a16="http://schemas.microsoft.com/office/drawing/2014/main" id="{BDDBB0F3-28CF-4AE5-8253-0731B6E678B9}"/>
              </a:ext>
            </a:extLst>
          </p:cNvPr>
          <p:cNvSpPr/>
          <p:nvPr/>
        </p:nvSpPr>
        <p:spPr>
          <a:xfrm>
            <a:off x="10800312" y="3326786"/>
            <a:ext cx="1168874" cy="360351"/>
          </a:xfrm>
          <a:prstGeom prst="homePlate">
            <a:avLst>
              <a:gd name="adj" fmla="val 31656"/>
            </a:avLst>
          </a:prstGeom>
          <a:solidFill>
            <a:srgbClr val="F79646">
              <a:lumMod val="20000"/>
              <a:lumOff val="80000"/>
            </a:srgbClr>
          </a:solidFill>
          <a:ln w="31750" cap="flat" cmpd="sng" algn="ctr">
            <a:solidFill>
              <a:srgbClr val="FF0000"/>
            </a:solidFill>
            <a:prstDash val="solid"/>
          </a:ln>
          <a:effectLst/>
        </p:spPr>
        <p:txBody>
          <a:bodyPr wrap="none" lIns="36000" tIns="0" rIns="0" bIns="0" rtlCol="0" anchor="ctr" anchorCtr="0"/>
          <a:lstStyle/>
          <a:p>
            <a:pPr lvl="0" algn="ctr" defTabSz="914400" eaLnBrk="0" fontAlgn="base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defRPr/>
            </a:pPr>
            <a:r>
              <a:rPr kumimoji="1" lang="en-US" altLang="ja-JP" sz="1400" kern="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Operation</a:t>
            </a:r>
            <a:endParaRPr kumimoji="1" lang="ja-JP" altLang="en-US" sz="1400" kern="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44" name="矢印: 五方向 43">
            <a:extLst>
              <a:ext uri="{FF2B5EF4-FFF2-40B4-BE49-F238E27FC236}">
                <a16:creationId xmlns:a16="http://schemas.microsoft.com/office/drawing/2014/main" id="{9638B2AA-7905-4A47-BFD3-FBA569E3278F}"/>
              </a:ext>
            </a:extLst>
          </p:cNvPr>
          <p:cNvSpPr/>
          <p:nvPr/>
        </p:nvSpPr>
        <p:spPr>
          <a:xfrm>
            <a:off x="2251496" y="3876832"/>
            <a:ext cx="9699029" cy="350429"/>
          </a:xfrm>
          <a:prstGeom prst="homePlate">
            <a:avLst>
              <a:gd name="adj" fmla="val 31656"/>
            </a:avLst>
          </a:prstGeom>
          <a:solidFill>
            <a:srgbClr val="F79646">
              <a:lumMod val="20000"/>
              <a:lumOff val="80000"/>
            </a:srgbClr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wrap="none" lIns="36000" tIns="0" rIns="0" bIns="0" rtlCol="0" anchor="ctr" anchorCtr="0"/>
          <a:lstStyle/>
          <a:p>
            <a:pPr algn="ctr"/>
            <a:r>
              <a:rPr kumimoji="1" lang="en-US" altLang="ja-JP" sz="1400" dirty="0">
                <a:latin typeface="+mn-ea"/>
              </a:rPr>
              <a:t>Manage the technical information</a:t>
            </a:r>
            <a:endParaRPr kumimoji="1" lang="ja-JP" altLang="en-US" sz="1400" dirty="0">
              <a:latin typeface="+mn-ea"/>
            </a:endParaRPr>
          </a:p>
        </p:txBody>
      </p:sp>
      <p:sp>
        <p:nvSpPr>
          <p:cNvPr id="46" name="矢印: 五方向 45">
            <a:extLst>
              <a:ext uri="{FF2B5EF4-FFF2-40B4-BE49-F238E27FC236}">
                <a16:creationId xmlns:a16="http://schemas.microsoft.com/office/drawing/2014/main" id="{746BEC39-3C10-473C-B476-A1BAD9A3C4CE}"/>
              </a:ext>
            </a:extLst>
          </p:cNvPr>
          <p:cNvSpPr/>
          <p:nvPr/>
        </p:nvSpPr>
        <p:spPr>
          <a:xfrm>
            <a:off x="4646445" y="5025691"/>
            <a:ext cx="7236531" cy="1409847"/>
          </a:xfrm>
          <a:prstGeom prst="homePlate">
            <a:avLst>
              <a:gd name="adj" fmla="val 11892"/>
            </a:avLst>
          </a:prstGeom>
          <a:solidFill>
            <a:srgbClr val="F79646">
              <a:lumMod val="20000"/>
              <a:lumOff val="80000"/>
            </a:srgbClr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wrap="none" lIns="36000" tIns="0" rIns="0" bIns="0" rtlCol="0" anchor="ctr" anchorCtr="0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Operation and Maintenance</a:t>
            </a:r>
            <a:endParaRPr kumimoji="1" lang="ja-JP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2" name="矢印: 五方向 51">
            <a:extLst>
              <a:ext uri="{FF2B5EF4-FFF2-40B4-BE49-F238E27FC236}">
                <a16:creationId xmlns:a16="http://schemas.microsoft.com/office/drawing/2014/main" id="{54EDCDFE-3932-474D-8393-5E9CE7987185}"/>
              </a:ext>
            </a:extLst>
          </p:cNvPr>
          <p:cNvSpPr/>
          <p:nvPr/>
        </p:nvSpPr>
        <p:spPr>
          <a:xfrm>
            <a:off x="2264560" y="5027211"/>
            <a:ext cx="2301082" cy="599935"/>
          </a:xfrm>
          <a:prstGeom prst="homePlate">
            <a:avLst>
              <a:gd name="adj" fmla="val 19736"/>
            </a:avLst>
          </a:prstGeom>
          <a:solidFill>
            <a:srgbClr val="F79646">
              <a:lumMod val="20000"/>
              <a:lumOff val="80000"/>
            </a:srgbClr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wrap="none" lIns="36000" tIns="0" rIns="0" bIns="0" rtlCol="0" anchor="ctr" anchorCtr="0"/>
          <a:lstStyle/>
          <a:p>
            <a:pPr lvl="0" algn="ctr" defTabSz="914400" eaLnBrk="0" fontAlgn="base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defRPr/>
            </a:pPr>
            <a:r>
              <a:rPr kumimoji="1" lang="en-US" altLang="ja-JP" sz="1400" kern="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Operation and </a:t>
            </a:r>
          </a:p>
          <a:p>
            <a:pPr lvl="0" algn="ctr" defTabSz="914400" eaLnBrk="0" fontAlgn="base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defRPr/>
            </a:pPr>
            <a:r>
              <a:rPr kumimoji="1" lang="en-US" altLang="ja-JP" sz="1400" kern="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Maintenance</a:t>
            </a:r>
            <a:endParaRPr kumimoji="1" lang="ja-JP" altLang="en-US" sz="1400" kern="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038A5BD-D815-4F77-90F7-E1161B15DA03}"/>
              </a:ext>
            </a:extLst>
          </p:cNvPr>
          <p:cNvGrpSpPr/>
          <p:nvPr/>
        </p:nvGrpSpPr>
        <p:grpSpPr>
          <a:xfrm>
            <a:off x="8098972" y="303061"/>
            <a:ext cx="4292938" cy="551951"/>
            <a:chOff x="6228122" y="304157"/>
            <a:chExt cx="3396750" cy="484458"/>
          </a:xfrm>
        </p:grpSpPr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26261C1-D394-4733-AE1B-EB00A13AE31D}"/>
                </a:ext>
              </a:extLst>
            </p:cNvPr>
            <p:cNvSpPr/>
            <p:nvPr/>
          </p:nvSpPr>
          <p:spPr>
            <a:xfrm>
              <a:off x="6228122" y="304157"/>
              <a:ext cx="3089684" cy="433822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 anchorCtr="0"/>
            <a:lstStyle/>
            <a:p>
              <a:pPr marL="0" marR="0" lvl="0" indent="0" defTabSz="914400" eaLnBrk="0" fontAlgn="base" latinLnBrk="0" hangingPunct="0">
                <a:lnSpc>
                  <a:spcPct val="12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+mn-cs"/>
                </a:rPr>
                <a:t>【Legend】</a:t>
              </a:r>
              <a:endPara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" name="矢印: 五方向 55">
              <a:extLst>
                <a:ext uri="{FF2B5EF4-FFF2-40B4-BE49-F238E27FC236}">
                  <a16:creationId xmlns:a16="http://schemas.microsoft.com/office/drawing/2014/main" id="{FF05C5E8-5522-4CBB-9549-A26C85F88D0A}"/>
                </a:ext>
              </a:extLst>
            </p:cNvPr>
            <p:cNvSpPr/>
            <p:nvPr/>
          </p:nvSpPr>
          <p:spPr>
            <a:xfrm>
              <a:off x="6960429" y="558454"/>
              <a:ext cx="360000" cy="144000"/>
            </a:xfrm>
            <a:prstGeom prst="homePlate">
              <a:avLst>
                <a:gd name="adj" fmla="val 31656"/>
              </a:avLst>
            </a:prstGeom>
            <a:solidFill>
              <a:srgbClr val="F79646">
                <a:lumMod val="20000"/>
                <a:lumOff val="80000"/>
              </a:srgbClr>
            </a:solidFill>
            <a:ln w="25400" cap="flat" cmpd="sng" algn="ctr">
              <a:solidFill>
                <a:srgbClr val="F79646"/>
              </a:solidFill>
              <a:prstDash val="solid"/>
            </a:ln>
            <a:effectLst/>
          </p:spPr>
          <p:txBody>
            <a:bodyPr wrap="none" lIns="36000" tIns="0" rIns="0" bIns="0" rtlCol="0" anchor="ctr" anchorCtr="0"/>
            <a:lstStyle/>
            <a:p>
              <a:pPr marL="0" marR="0" lvl="0" indent="0" algn="ctr" defTabSz="914331" eaLnBrk="0" fontAlgn="base" latinLnBrk="0" hangingPunct="0">
                <a:lnSpc>
                  <a:spcPct val="12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" name="矢印: 五方向 56">
              <a:extLst>
                <a:ext uri="{FF2B5EF4-FFF2-40B4-BE49-F238E27FC236}">
                  <a16:creationId xmlns:a16="http://schemas.microsoft.com/office/drawing/2014/main" id="{EB916904-9E75-4100-8374-54C49C39CC33}"/>
                </a:ext>
              </a:extLst>
            </p:cNvPr>
            <p:cNvSpPr/>
            <p:nvPr/>
          </p:nvSpPr>
          <p:spPr>
            <a:xfrm>
              <a:off x="6960429" y="356066"/>
              <a:ext cx="360000" cy="144000"/>
            </a:xfrm>
            <a:prstGeom prst="homePlate">
              <a:avLst>
                <a:gd name="adj" fmla="val 31656"/>
              </a:avLst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wrap="none" lIns="72000" tIns="0" rIns="0" bIns="0" rtlCol="0" anchor="ctr" anchorCtr="0"/>
            <a:lstStyle/>
            <a:p>
              <a:pPr marL="0" marR="0" lvl="0" indent="0" defTabSz="914400" eaLnBrk="0" fontAlgn="base" latinLnBrk="0" hangingPunct="0">
                <a:lnSpc>
                  <a:spcPct val="12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111BEAC4-559C-4B0B-8B2A-963005011477}"/>
                </a:ext>
              </a:extLst>
            </p:cNvPr>
            <p:cNvSpPr/>
            <p:nvPr/>
          </p:nvSpPr>
          <p:spPr>
            <a:xfrm>
              <a:off x="7314624" y="306138"/>
              <a:ext cx="2310248" cy="2845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2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Ｐゴシック" panose="020B0600070205080204" pitchFamily="50" charset="-128"/>
                </a:rPr>
                <a:t>：</a:t>
              </a: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Ｐゴシック" panose="020B0600070205080204" pitchFamily="50" charset="-128"/>
                </a:rPr>
                <a:t>Preparation for Japanese e-PTI</a:t>
              </a:r>
              <a:endPara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</a:endParaRP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540F5CB0-7158-49DE-8FC9-BDE1D6F5832F}"/>
                </a:ext>
              </a:extLst>
            </p:cNvPr>
            <p:cNvSpPr/>
            <p:nvPr/>
          </p:nvSpPr>
          <p:spPr>
            <a:xfrm>
              <a:off x="7309508" y="504114"/>
              <a:ext cx="2198038" cy="2845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eaLnBrk="0" fontAlgn="base" hangingPunct="0">
                <a:lnSpc>
                  <a:spcPct val="120000"/>
                </a:lnSpc>
                <a:spcBef>
                  <a:spcPct val="40000"/>
                </a:spcBef>
                <a:spcAft>
                  <a:spcPct val="0"/>
                </a:spcAft>
                <a:defRPr/>
              </a:pPr>
              <a:r>
                <a:rPr kumimoji="0" lang="ja-JP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Ｐゴシック" panose="020B0600070205080204" pitchFamily="50" charset="-128"/>
                </a:rPr>
                <a:t>：</a:t>
              </a:r>
              <a:r>
                <a:rPr kumimoji="1" lang="en-US" altLang="ja-JP" sz="1200" kern="0" dirty="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Operation </a:t>
              </a:r>
              <a:r>
                <a:rPr lang="en-US" altLang="ja-JP" sz="1200" kern="0" dirty="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for Japanese e-PTI</a:t>
              </a:r>
              <a:endParaRPr kumimoji="1" lang="ja-JP" altLang="en-US" sz="1200" kern="0" dirty="0">
                <a:solidFill>
                  <a:srgbClr val="000000"/>
                </a:solidFill>
                <a:latin typeface="ＭＳ Ｐゴシック" panose="020B0600070205080204" pitchFamily="50" charset="-128"/>
              </a:endParaRPr>
            </a:p>
          </p:txBody>
        </p:sp>
      </p:grp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34E447B0-3B3F-48B8-BD98-F37F1C45F84F}"/>
              </a:ext>
            </a:extLst>
          </p:cNvPr>
          <p:cNvSpPr/>
          <p:nvPr/>
        </p:nvSpPr>
        <p:spPr>
          <a:xfrm>
            <a:off x="4975075" y="1762134"/>
            <a:ext cx="187823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base">
              <a:spcAft>
                <a:spcPct val="0"/>
              </a:spcAft>
              <a:defRPr/>
            </a:pPr>
            <a:r>
              <a:rPr lang="en-US" altLang="ja-JP" sz="1400" b="1" dirty="0">
                <a:latin typeface="ＭＳ Ｐゴシック" panose="020B0600070205080204" pitchFamily="50" charset="-128"/>
              </a:rPr>
              <a:t>Pre-operation</a:t>
            </a:r>
          </a:p>
          <a:p>
            <a:pPr algn="ctr" defTabSz="914400" fontAlgn="base">
              <a:spcAft>
                <a:spcPct val="0"/>
              </a:spcAft>
              <a:defRPr/>
            </a:pPr>
            <a:r>
              <a:rPr lang="en-US" altLang="ja-JP" sz="1400" b="1" dirty="0">
                <a:latin typeface="ＭＳ Ｐゴシック" panose="020B0600070205080204" pitchFamily="50" charset="-128"/>
              </a:rPr>
              <a:t>of e-PTI </a:t>
            </a:r>
            <a:br>
              <a:rPr lang="en-US" altLang="ja-JP" sz="1400" b="1" dirty="0">
                <a:latin typeface="ＭＳ Ｐゴシック" panose="020B0600070205080204" pitchFamily="50" charset="-128"/>
              </a:rPr>
            </a:br>
            <a:r>
              <a:rPr lang="en-US" altLang="ja-JP" sz="1400" b="1" dirty="0">
                <a:latin typeface="ＭＳ Ｐゴシック" panose="020B0600070205080204" pitchFamily="50" charset="-128"/>
              </a:rPr>
              <a:t>Oct.2023</a:t>
            </a:r>
            <a:br>
              <a:rPr lang="en-US" altLang="ja-JP" sz="1400" b="1" dirty="0">
                <a:latin typeface="ＭＳ Ｐゴシック" panose="020B0600070205080204" pitchFamily="50" charset="-128"/>
              </a:rPr>
            </a:br>
            <a:r>
              <a:rPr lang="ja-JP" altLang="en-US" sz="1400" b="1" dirty="0">
                <a:latin typeface="ＭＳ Ｐゴシック" panose="020B0600070205080204" pitchFamily="50" charset="-128"/>
              </a:rPr>
              <a:t>▼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CE6F7092-8347-47DB-AD26-B2AE223A2A37}"/>
              </a:ext>
            </a:extLst>
          </p:cNvPr>
          <p:cNvSpPr/>
          <p:nvPr/>
        </p:nvSpPr>
        <p:spPr>
          <a:xfrm>
            <a:off x="7348721" y="1794329"/>
            <a:ext cx="19969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base">
              <a:spcAft>
                <a:spcPct val="0"/>
              </a:spcAft>
              <a:defRPr/>
            </a:pPr>
            <a:r>
              <a:rPr lang="en-US" altLang="ja-JP" sz="1400" b="1" dirty="0">
                <a:latin typeface="ＭＳ Ｐゴシック" panose="020B0600070205080204" pitchFamily="50" charset="-128"/>
              </a:rPr>
              <a:t>Start of e-PTI</a:t>
            </a:r>
          </a:p>
          <a:p>
            <a:pPr algn="ctr" defTabSz="914400" fontAlgn="base">
              <a:spcAft>
                <a:spcPct val="0"/>
              </a:spcAft>
              <a:defRPr/>
            </a:pPr>
            <a:r>
              <a:rPr lang="en-US" altLang="ja-JP" sz="1400" b="1" dirty="0">
                <a:latin typeface="ＭＳ Ｐゴシック" panose="020B0600070205080204" pitchFamily="50" charset="-128"/>
              </a:rPr>
              <a:t>(</a:t>
            </a:r>
            <a:r>
              <a:rPr lang="ja-JP" altLang="en-US" sz="1400" b="1" dirty="0">
                <a:latin typeface="ＭＳ Ｐゴシック" panose="020B0600070205080204" pitchFamily="50" charset="-128"/>
              </a:rPr>
              <a:t> </a:t>
            </a:r>
            <a:r>
              <a:rPr lang="en-US" altLang="ja-JP" sz="1400" b="1" dirty="0">
                <a:latin typeface="ＭＳ Ｐゴシック" panose="020B0600070205080204" pitchFamily="50" charset="-128"/>
              </a:rPr>
              <a:t>Domestic Vehicles )</a:t>
            </a:r>
          </a:p>
          <a:p>
            <a:pPr algn="ctr" defTabSz="914400" fontAlgn="base">
              <a:spcAft>
                <a:spcPct val="0"/>
              </a:spcAft>
              <a:defRPr/>
            </a:pPr>
            <a:r>
              <a:rPr lang="en-US" altLang="ja-JP" sz="1400" b="1" dirty="0">
                <a:latin typeface="ＭＳ Ｐゴシック" panose="020B0600070205080204" pitchFamily="50" charset="-128"/>
              </a:rPr>
              <a:t>Oct.2024</a:t>
            </a:r>
          </a:p>
          <a:p>
            <a:pPr algn="ctr" defTabSz="914400" fontAlgn="base">
              <a:spcAft>
                <a:spcPct val="0"/>
              </a:spcAft>
              <a:defRPr/>
            </a:pPr>
            <a:r>
              <a:rPr lang="ja-JP" altLang="en-US" sz="1400" b="1" dirty="0">
                <a:latin typeface="ＭＳ Ｐゴシック" panose="020B0600070205080204" pitchFamily="50" charset="-128"/>
              </a:rPr>
              <a:t>▼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2F7E1D72-0206-4C3B-9160-980DF02F745E}"/>
              </a:ext>
            </a:extLst>
          </p:cNvPr>
          <p:cNvSpPr/>
          <p:nvPr/>
        </p:nvSpPr>
        <p:spPr>
          <a:xfrm>
            <a:off x="3906810" y="1977577"/>
            <a:ext cx="141831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base">
              <a:spcAft>
                <a:spcPct val="0"/>
              </a:spcAft>
              <a:defRPr/>
            </a:pPr>
            <a:r>
              <a:rPr lang="en-US" altLang="ja-JP" sz="1400" b="1" dirty="0">
                <a:latin typeface="ＭＳ Ｐゴシック" panose="020B0600070205080204" pitchFamily="50" charset="-128"/>
              </a:rPr>
              <a:t>System</a:t>
            </a:r>
            <a:r>
              <a:rPr lang="ja-JP" altLang="en-US" sz="1400" b="1" dirty="0">
                <a:latin typeface="ＭＳ Ｐゴシック" panose="020B0600070205080204" pitchFamily="50" charset="-128"/>
              </a:rPr>
              <a:t> </a:t>
            </a:r>
            <a:r>
              <a:rPr lang="en-US" altLang="ja-JP" sz="1400" b="1" dirty="0">
                <a:latin typeface="ＭＳ Ｐゴシック" panose="020B0600070205080204" pitchFamily="50" charset="-128"/>
              </a:rPr>
              <a:t>Release</a:t>
            </a:r>
            <a:br>
              <a:rPr lang="en-US" altLang="ja-JP" sz="1400" b="1" dirty="0">
                <a:latin typeface="ＭＳ Ｐゴシック" panose="020B0600070205080204" pitchFamily="50" charset="-128"/>
              </a:rPr>
            </a:br>
            <a:r>
              <a:rPr lang="en-US" altLang="ja-JP" sz="1400" b="1" dirty="0">
                <a:latin typeface="ＭＳ Ｐゴシック" panose="020B0600070205080204" pitchFamily="50" charset="-128"/>
              </a:rPr>
              <a:t>Apr.2023</a:t>
            </a:r>
            <a:br>
              <a:rPr lang="en-US" altLang="ja-JP" sz="1400" b="1" dirty="0">
                <a:latin typeface="ＭＳ Ｐゴシック" panose="020B0600070205080204" pitchFamily="50" charset="-128"/>
              </a:rPr>
            </a:br>
            <a:r>
              <a:rPr lang="ja-JP" altLang="en-US" sz="1400" b="1" dirty="0">
                <a:latin typeface="ＭＳ Ｐゴシック" panose="020B0600070205080204" pitchFamily="50" charset="-128"/>
              </a:rPr>
              <a:t>▼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676F493-F4A2-4EA0-89AF-F00DBE158F91}"/>
              </a:ext>
            </a:extLst>
          </p:cNvPr>
          <p:cNvSpPr/>
          <p:nvPr/>
        </p:nvSpPr>
        <p:spPr>
          <a:xfrm>
            <a:off x="9834011" y="1827329"/>
            <a:ext cx="187823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base">
              <a:spcAft>
                <a:spcPct val="0"/>
              </a:spcAft>
              <a:defRPr/>
            </a:pPr>
            <a:r>
              <a:rPr lang="en-US" altLang="ja-JP" sz="1400" b="1" dirty="0">
                <a:latin typeface="ＭＳ Ｐゴシック" panose="020B0600070205080204" pitchFamily="50" charset="-128"/>
              </a:rPr>
              <a:t>Start of e-PTI</a:t>
            </a:r>
          </a:p>
          <a:p>
            <a:pPr algn="ctr" defTabSz="914400" fontAlgn="base">
              <a:spcAft>
                <a:spcPct val="0"/>
              </a:spcAft>
              <a:defRPr/>
            </a:pPr>
            <a:r>
              <a:rPr lang="en-US" altLang="ja-JP" sz="1400" b="1" dirty="0">
                <a:latin typeface="ＭＳ Ｐゴシック" panose="020B0600070205080204" pitchFamily="50" charset="-128"/>
              </a:rPr>
              <a:t>( Imported Vehicles )</a:t>
            </a:r>
          </a:p>
          <a:p>
            <a:pPr algn="ctr" defTabSz="914400" fontAlgn="base">
              <a:spcAft>
                <a:spcPct val="0"/>
              </a:spcAft>
              <a:defRPr/>
            </a:pPr>
            <a:r>
              <a:rPr lang="en-US" altLang="ja-JP" sz="1400" b="1" dirty="0">
                <a:latin typeface="ＭＳ Ｐゴシック" panose="020B0600070205080204" pitchFamily="50" charset="-128"/>
              </a:rPr>
              <a:t>Oct.2025</a:t>
            </a:r>
          </a:p>
          <a:p>
            <a:pPr algn="ctr" defTabSz="914400" fontAlgn="base">
              <a:spcAft>
                <a:spcPct val="0"/>
              </a:spcAft>
              <a:defRPr/>
            </a:pPr>
            <a:r>
              <a:rPr lang="ja-JP" altLang="en-US" sz="1400" b="1" dirty="0">
                <a:latin typeface="ＭＳ Ｐゴシック" panose="020B0600070205080204" pitchFamily="50" charset="-128"/>
              </a:rPr>
              <a:t>▼</a:t>
            </a:r>
          </a:p>
        </p:txBody>
      </p:sp>
      <p:sp>
        <p:nvSpPr>
          <p:cNvPr id="27" name="矢印: 五方向 26">
            <a:extLst>
              <a:ext uri="{FF2B5EF4-FFF2-40B4-BE49-F238E27FC236}">
                <a16:creationId xmlns:a16="http://schemas.microsoft.com/office/drawing/2014/main" id="{9232D3A5-613C-404D-9736-969D2CC3A95E}"/>
              </a:ext>
            </a:extLst>
          </p:cNvPr>
          <p:cNvSpPr/>
          <p:nvPr/>
        </p:nvSpPr>
        <p:spPr>
          <a:xfrm>
            <a:off x="3479630" y="4416956"/>
            <a:ext cx="8491100" cy="360351"/>
          </a:xfrm>
          <a:prstGeom prst="homePlate">
            <a:avLst>
              <a:gd name="adj" fmla="val 31656"/>
            </a:avLst>
          </a:prstGeom>
          <a:solidFill>
            <a:srgbClr val="F79646">
              <a:lumMod val="20000"/>
              <a:lumOff val="80000"/>
            </a:srgbClr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wrap="none" lIns="36000" tIns="0" rIns="0" bIns="0" rtlCol="0" anchor="ctr" anchorCtr="0"/>
          <a:lstStyle/>
          <a:p>
            <a:pPr algn="ctr"/>
            <a:r>
              <a:rPr kumimoji="1" lang="en-US" altLang="ja-JP" sz="1400" dirty="0">
                <a:latin typeface="+mn-ea"/>
              </a:rPr>
              <a:t>Manage the technical information</a:t>
            </a:r>
            <a:endParaRPr kumimoji="1" lang="ja-JP" altLang="en-US" sz="1400" dirty="0">
              <a:latin typeface="+mn-ea"/>
            </a:endParaRPr>
          </a:p>
        </p:txBody>
      </p:sp>
      <p:sp>
        <p:nvSpPr>
          <p:cNvPr id="23" name="矢印: 五方向 22">
            <a:extLst>
              <a:ext uri="{FF2B5EF4-FFF2-40B4-BE49-F238E27FC236}">
                <a16:creationId xmlns:a16="http://schemas.microsoft.com/office/drawing/2014/main" id="{DD5A6D89-E666-4CBE-8878-0C2FB02C2ABA}"/>
              </a:ext>
            </a:extLst>
          </p:cNvPr>
          <p:cNvSpPr/>
          <p:nvPr/>
        </p:nvSpPr>
        <p:spPr>
          <a:xfrm>
            <a:off x="2264559" y="5844810"/>
            <a:ext cx="2301082" cy="599935"/>
          </a:xfrm>
          <a:prstGeom prst="homePlate">
            <a:avLst>
              <a:gd name="adj" fmla="val 31656"/>
            </a:avLst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wrap="none" lIns="36000" tIns="0" rIns="0" bIns="0" rtlCol="0" anchor="ctr" anchorCtr="0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kern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Development</a:t>
            </a:r>
            <a:endParaRPr kumimoji="0" lang="ja-JP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" name="矢印: 五方向 23">
            <a:extLst>
              <a:ext uri="{FF2B5EF4-FFF2-40B4-BE49-F238E27FC236}">
                <a16:creationId xmlns:a16="http://schemas.microsoft.com/office/drawing/2014/main" id="{9D6A0920-1BC7-497D-A0B8-378C2BC5AF77}"/>
              </a:ext>
            </a:extLst>
          </p:cNvPr>
          <p:cNvSpPr/>
          <p:nvPr/>
        </p:nvSpPr>
        <p:spPr>
          <a:xfrm>
            <a:off x="8347214" y="3310315"/>
            <a:ext cx="2347479" cy="380670"/>
          </a:xfrm>
          <a:prstGeom prst="homePlate">
            <a:avLst>
              <a:gd name="adj" fmla="val 31656"/>
            </a:avLst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/>
        </p:spPr>
        <p:txBody>
          <a:bodyPr wrap="none" lIns="36000" tIns="0" rIns="0" bIns="0" rtlCol="0" anchor="ctr" anchorCtr="0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kern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Pre-Operation</a:t>
            </a:r>
            <a:endParaRPr kumimoji="1" lang="ja-JP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9093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12000"/>
          </a:xfr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future global dissemination of e-PTI</a:t>
            </a:r>
            <a:endParaRPr kumimoji="1" lang="ja-JP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スライド番号プレースホルダー 3">
            <a:extLst>
              <a:ext uri="{FF2B5EF4-FFF2-40B4-BE49-F238E27FC236}">
                <a16:creationId xmlns:a16="http://schemas.microsoft.com/office/drawing/2014/main" id="{9368DC16-D685-4937-A53B-FDAE99443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688" y="6354705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02111984F56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5001" y="905510"/>
            <a:ext cx="11921532" cy="57238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b="1" u="sng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 for sustainable e-PTI 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Japanese e-PTI can be highly affected by OEMs’ design as follows.</a:t>
            </a:r>
          </a:p>
          <a:p>
            <a:pPr lvl="1"/>
            <a:r>
              <a:rPr kumimoji="1"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DTCs can be freely designed by OEMs      </a:t>
            </a:r>
          </a:p>
          <a:p>
            <a:pPr lvl="1"/>
            <a:r>
              <a:rPr kumimoji="1"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Except for the </a:t>
            </a: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emission OBD II , the communication of OBD and scan-tools is not guaranteed</a:t>
            </a:r>
            <a:endParaRPr kumimoji="1" lang="en-US" altLang="ja-JP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If OEMs adopt the communication standards excepting J2534 or the specification </a:t>
            </a:r>
            <a:br>
              <a:rPr lang="ja-JP" altLang="en-US" sz="2400" dirty="0"/>
            </a:b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which only allows their dedicated scan-tool connections, Japanese e-PTI would face serious obstacles.</a:t>
            </a:r>
            <a:endParaRPr kumimoji="1" lang="en-US" altLang="ja-JP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altLang="ja-JP" b="1" u="sng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proposal of Japan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We should avoid such obstacles of e-PTI.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One possible solution could be establishment of the regulation to guarantee the communication of OBD and scan-tools which are harmonized to international standards (ISO .</a:t>
            </a:r>
            <a:r>
              <a:rPr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⇒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stipulate above-mentioned in UN-Regulation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altLang="ja-JP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303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12000"/>
          </a:xfr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FAQ</a:t>
            </a:r>
            <a:endParaRPr kumimoji="1" lang="ja-JP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スライド番号プレースホルダー 3">
            <a:extLst>
              <a:ext uri="{FF2B5EF4-FFF2-40B4-BE49-F238E27FC236}">
                <a16:creationId xmlns:a16="http://schemas.microsoft.com/office/drawing/2014/main" id="{9368DC16-D685-4937-A53B-FDAE99443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688" y="6354705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02111984F56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36560"/>
              </p:ext>
            </p:extLst>
          </p:nvPr>
        </p:nvGraphicFramePr>
        <p:xfrm>
          <a:off x="93133" y="762272"/>
          <a:ext cx="12005734" cy="5957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2867">
                  <a:extLst>
                    <a:ext uri="{9D8B030D-6E8A-4147-A177-3AD203B41FA5}">
                      <a16:colId xmlns:a16="http://schemas.microsoft.com/office/drawing/2014/main" val="4027012743"/>
                    </a:ext>
                  </a:extLst>
                </a:gridCol>
                <a:gridCol w="6002867">
                  <a:extLst>
                    <a:ext uri="{9D8B030D-6E8A-4147-A177-3AD203B41FA5}">
                      <a16:colId xmlns:a16="http://schemas.microsoft.com/office/drawing/2014/main" val="2610341553"/>
                    </a:ext>
                  </a:extLst>
                </a:gridCol>
              </a:tblGrid>
              <a:tr h="37729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Question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Answer</a:t>
                      </a:r>
                      <a:endParaRPr kumimoji="1" lang="ja-JP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2659891"/>
                  </a:ext>
                </a:extLst>
              </a:tr>
              <a:tr h="794474">
                <a:tc>
                  <a:txBody>
                    <a:bodyPr/>
                    <a:lstStyle/>
                    <a:p>
                      <a:pPr lvl="0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Q1. Does Japan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 government require OEMs to submit R-DTC lists by law ?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A1. It is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 required by the notification of MLIT. 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2146283"/>
                  </a:ext>
                </a:extLst>
              </a:tr>
              <a:tr h="794474"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Q2. Are all R-DTC specifications standardized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?</a:t>
                      </a:r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A2. No.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 R-DTCs are defined by each of OEMs except for emission related R-DTCs. </a:t>
                      </a:r>
                      <a:endParaRPr kumimoji="1" lang="ja-JP" altLang="en-US" sz="2000" strike="dblStrike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55033644"/>
                  </a:ext>
                </a:extLst>
              </a:tr>
              <a:tr h="794474"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Q3.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 Does Japan government receive R-DTC lists from non-Japanese OEMs?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A3.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 Yes, in such a case, R-DTCs are submitted by OEM through its importer.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4541257"/>
                  </a:ext>
                </a:extLst>
              </a:tr>
              <a:tr h="794474"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Q4.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 Does R-DTC information open to the public?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A4.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 No.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6684749"/>
                  </a:ext>
                </a:extLst>
              </a:tr>
              <a:tr h="794474"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Q5. Is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 the diagnostic device specification standardized?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A5. It’s </a:t>
                      </a:r>
                      <a:r>
                        <a:rPr kumimoji="1" lang="en-US" altLang="ja-JP" sz="2000" strike="noStrike" baseline="0" dirty="0">
                          <a:solidFill>
                            <a:schemeClr val="tx1"/>
                          </a:solidFill>
                        </a:rPr>
                        <a:t>national law, 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and it’s need to use the dedicated e-PTI</a:t>
                      </a:r>
                      <a:r>
                        <a:rPr kumimoji="1" lang="ja-JP" altLang="en-US" sz="2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application.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7577670"/>
                  </a:ext>
                </a:extLst>
              </a:tr>
              <a:tr h="794474"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Q6.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 What type of communication protocol does the diagnostic device use?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A6. ISO9141,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ISO14229,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ISO14230,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ISO15765,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ISO13400, ISO15031-5, SAE1979 and SAE J1939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9068000"/>
                  </a:ext>
                </a:extLst>
              </a:tr>
              <a:tr h="794474"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Q7.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 How long does it take time e-PTI?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A7. Tens of seconds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 from start</a:t>
                      </a:r>
                      <a:r>
                        <a:rPr kumimoji="1" lang="ja-JP" altLang="en-US" sz="2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of the inspection to display result.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0038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338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8006</TotalTime>
  <Words>1067</Words>
  <Application>Microsoft Office PowerPoint</Application>
  <PresentationFormat>Widescreen</PresentationFormat>
  <Paragraphs>179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ＭＳ Ｐゴシック</vt:lpstr>
      <vt:lpstr>Arial</vt:lpstr>
      <vt:lpstr>Calibri</vt:lpstr>
      <vt:lpstr>Calibri Light</vt:lpstr>
      <vt:lpstr>Times New Roman</vt:lpstr>
      <vt:lpstr>Wingdings</vt:lpstr>
      <vt:lpstr>Office テーマ</vt:lpstr>
      <vt:lpstr>Introduction of Japanese e-PTI   Periodical Technical inspection using diagnostic devices</vt:lpstr>
      <vt:lpstr>Background of Japanese e-PTI </vt:lpstr>
      <vt:lpstr>Outline of Japanese e-PTI (1) </vt:lpstr>
      <vt:lpstr>Outline of Japanese e-PTI (2)  </vt:lpstr>
      <vt:lpstr>Scheme of Japanese e-PTI</vt:lpstr>
      <vt:lpstr>Schedule of Japanese e-PTI</vt:lpstr>
      <vt:lpstr>For future global dissemination of e-PTI</vt:lpstr>
      <vt:lpstr>FAQ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Inspection of vehicles for their electronic components</dc:title>
  <dc:creator>なし</dc:creator>
  <cp:lastModifiedBy>Alejandro Checa</cp:lastModifiedBy>
  <cp:revision>410</cp:revision>
  <cp:lastPrinted>2023-01-17T00:42:42Z</cp:lastPrinted>
  <dcterms:created xsi:type="dcterms:W3CDTF">2018-04-16T00:26:29Z</dcterms:created>
  <dcterms:modified xsi:type="dcterms:W3CDTF">2023-12-04T21:37:34Z</dcterms:modified>
</cp:coreProperties>
</file>