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4535" r:id="rId5"/>
    <p:sldId id="4586" r:id="rId6"/>
    <p:sldId id="4612" r:id="rId7"/>
    <p:sldId id="4622" r:id="rId8"/>
    <p:sldId id="4616" r:id="rId9"/>
    <p:sldId id="4618" r:id="rId10"/>
    <p:sldId id="4623" r:id="rId11"/>
    <p:sldId id="4589" r:id="rId12"/>
    <p:sldId id="4625" r:id="rId13"/>
    <p:sldId id="4536" r:id="rId14"/>
  </p:sldIdLst>
  <p:sldSz cx="12192000" cy="6858000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UTAC 2021" id="{F29C9968-33FE-4617-B9E9-1D9A2A22CC21}">
          <p14:sldIdLst>
            <p14:sldId id="4535"/>
            <p14:sldId id="4586"/>
            <p14:sldId id="4612"/>
            <p14:sldId id="4622"/>
            <p14:sldId id="4616"/>
            <p14:sldId id="4618"/>
            <p14:sldId id="4623"/>
            <p14:sldId id="4589"/>
            <p14:sldId id="4625"/>
            <p14:sldId id="453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004680"/>
    <a:srgbClr val="000000"/>
    <a:srgbClr val="BFBFBF"/>
    <a:srgbClr val="FFFFFF"/>
    <a:srgbClr val="44546A"/>
    <a:srgbClr val="404040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97A671-5CF0-420E-8A80-59C82496FC9F}" v="7" dt="2023-11-06T14:41:19.7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0" autoAdjust="0"/>
    <p:restoredTop sz="93792" autoAdjust="0"/>
  </p:normalViewPr>
  <p:slideViewPr>
    <p:cSldViewPr snapToGrid="0">
      <p:cViewPr varScale="1">
        <p:scale>
          <a:sx n="68" d="100"/>
          <a:sy n="68" d="100"/>
        </p:scale>
        <p:origin x="5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1903" y="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OT Elodie" userId="7243eb13-6b8c-4f9b-a59b-0b133c7d1e11" providerId="ADAL" clId="{0997A671-5CF0-420E-8A80-59C82496FC9F}"/>
    <pc:docChg chg="undo redo custSel modSld">
      <pc:chgData name="COLLOT Elodie" userId="7243eb13-6b8c-4f9b-a59b-0b133c7d1e11" providerId="ADAL" clId="{0997A671-5CF0-420E-8A80-59C82496FC9F}" dt="2023-11-13T13:18:51.900" v="369" actId="20577"/>
      <pc:docMkLst>
        <pc:docMk/>
      </pc:docMkLst>
      <pc:sldChg chg="addSp delSp modSp mod">
        <pc:chgData name="COLLOT Elodie" userId="7243eb13-6b8c-4f9b-a59b-0b133c7d1e11" providerId="ADAL" clId="{0997A671-5CF0-420E-8A80-59C82496FC9F}" dt="2023-11-06T14:51:24.567" v="366" actId="20577"/>
        <pc:sldMkLst>
          <pc:docMk/>
          <pc:sldMk cId="3513516017" sldId="4586"/>
        </pc:sldMkLst>
        <pc:spChg chg="mod">
          <ac:chgData name="COLLOT Elodie" userId="7243eb13-6b8c-4f9b-a59b-0b133c7d1e11" providerId="ADAL" clId="{0997A671-5CF0-420E-8A80-59C82496FC9F}" dt="2023-11-06T14:51:24.567" v="366" actId="20577"/>
          <ac:spMkLst>
            <pc:docMk/>
            <pc:sldMk cId="3513516017" sldId="4586"/>
            <ac:spMk id="2" creationId="{06862743-815E-CA6D-9042-F6290F045F9C}"/>
          </ac:spMkLst>
        </pc:spChg>
        <pc:spChg chg="add del mod">
          <ac:chgData name="COLLOT Elodie" userId="7243eb13-6b8c-4f9b-a59b-0b133c7d1e11" providerId="ADAL" clId="{0997A671-5CF0-420E-8A80-59C82496FC9F}" dt="2023-11-06T14:37:45.522" v="240" actId="478"/>
          <ac:spMkLst>
            <pc:docMk/>
            <pc:sldMk cId="3513516017" sldId="4586"/>
            <ac:spMk id="5" creationId="{A0A26827-DBDA-6BCE-5928-6684232231C0}"/>
          </ac:spMkLst>
        </pc:spChg>
        <pc:spChg chg="add mod">
          <ac:chgData name="COLLOT Elodie" userId="7243eb13-6b8c-4f9b-a59b-0b133c7d1e11" providerId="ADAL" clId="{0997A671-5CF0-420E-8A80-59C82496FC9F}" dt="2023-11-06T14:51:15.450" v="365" actId="20577"/>
          <ac:spMkLst>
            <pc:docMk/>
            <pc:sldMk cId="3513516017" sldId="4586"/>
            <ac:spMk id="8" creationId="{CC1333EE-5B12-BD6F-1F45-EA7BA2C7584F}"/>
          </ac:spMkLst>
        </pc:spChg>
        <pc:picChg chg="add del">
          <ac:chgData name="COLLOT Elodie" userId="7243eb13-6b8c-4f9b-a59b-0b133c7d1e11" providerId="ADAL" clId="{0997A671-5CF0-420E-8A80-59C82496FC9F}" dt="2023-11-06T14:37:29.137" v="238" actId="478"/>
          <ac:picMkLst>
            <pc:docMk/>
            <pc:sldMk cId="3513516017" sldId="4586"/>
            <ac:picMk id="7" creationId="{CBF4A85B-92EC-53AD-7A9F-ED6C935C21A7}"/>
          </ac:picMkLst>
        </pc:picChg>
      </pc:sldChg>
      <pc:sldChg chg="modSp mod">
        <pc:chgData name="COLLOT Elodie" userId="7243eb13-6b8c-4f9b-a59b-0b133c7d1e11" providerId="ADAL" clId="{0997A671-5CF0-420E-8A80-59C82496FC9F}" dt="2023-11-13T13:18:51.900" v="369" actId="20577"/>
        <pc:sldMkLst>
          <pc:docMk/>
          <pc:sldMk cId="3477455125" sldId="4589"/>
        </pc:sldMkLst>
        <pc:spChg chg="mod">
          <ac:chgData name="COLLOT Elodie" userId="7243eb13-6b8c-4f9b-a59b-0b133c7d1e11" providerId="ADAL" clId="{0997A671-5CF0-420E-8A80-59C82496FC9F}" dt="2023-11-13T13:18:51.900" v="369" actId="20577"/>
          <ac:spMkLst>
            <pc:docMk/>
            <pc:sldMk cId="3477455125" sldId="4589"/>
            <ac:spMk id="13" creationId="{7A1317DF-E342-4F7E-8345-0C44B7D77B25}"/>
          </ac:spMkLst>
        </pc:spChg>
      </pc:sldChg>
      <pc:sldChg chg="modSp mod">
        <pc:chgData name="COLLOT Elodie" userId="7243eb13-6b8c-4f9b-a59b-0b133c7d1e11" providerId="ADAL" clId="{0997A671-5CF0-420E-8A80-59C82496FC9F}" dt="2023-11-06T14:31:44.490" v="186" actId="27636"/>
        <pc:sldMkLst>
          <pc:docMk/>
          <pc:sldMk cId="3694168244" sldId="4612"/>
        </pc:sldMkLst>
        <pc:spChg chg="mod">
          <ac:chgData name="COLLOT Elodie" userId="7243eb13-6b8c-4f9b-a59b-0b133c7d1e11" providerId="ADAL" clId="{0997A671-5CF0-420E-8A80-59C82496FC9F}" dt="2023-11-06T14:31:44.490" v="186" actId="27636"/>
          <ac:spMkLst>
            <pc:docMk/>
            <pc:sldMk cId="3694168244" sldId="4612"/>
            <ac:spMk id="2" creationId="{06862743-815E-CA6D-9042-F6290F045F9C}"/>
          </ac:spMkLst>
        </pc:spChg>
      </pc:sldChg>
      <pc:sldChg chg="modSp mod">
        <pc:chgData name="COLLOT Elodie" userId="7243eb13-6b8c-4f9b-a59b-0b133c7d1e11" providerId="ADAL" clId="{0997A671-5CF0-420E-8A80-59C82496FC9F}" dt="2023-11-06T14:29:44.861" v="107" actId="20577"/>
        <pc:sldMkLst>
          <pc:docMk/>
          <pc:sldMk cId="3226316878" sldId="4616"/>
        </pc:sldMkLst>
        <pc:spChg chg="mod">
          <ac:chgData name="COLLOT Elodie" userId="7243eb13-6b8c-4f9b-a59b-0b133c7d1e11" providerId="ADAL" clId="{0997A671-5CF0-420E-8A80-59C82496FC9F}" dt="2023-11-06T14:29:44.861" v="107" actId="20577"/>
          <ac:spMkLst>
            <pc:docMk/>
            <pc:sldMk cId="3226316878" sldId="4616"/>
            <ac:spMk id="7" creationId="{7BCD6B23-1A09-FED7-978C-0761D81ABB7A}"/>
          </ac:spMkLst>
        </pc:spChg>
        <pc:picChg chg="mod">
          <ac:chgData name="COLLOT Elodie" userId="7243eb13-6b8c-4f9b-a59b-0b133c7d1e11" providerId="ADAL" clId="{0997A671-5CF0-420E-8A80-59C82496FC9F}" dt="2023-11-06T14:29:31.590" v="88" actId="14100"/>
          <ac:picMkLst>
            <pc:docMk/>
            <pc:sldMk cId="3226316878" sldId="4616"/>
            <ac:picMk id="4" creationId="{E0F00C21-368F-F427-19B0-84CE3151A4B9}"/>
          </ac:picMkLst>
        </pc:picChg>
        <pc:picChg chg="mod">
          <ac:chgData name="COLLOT Elodie" userId="7243eb13-6b8c-4f9b-a59b-0b133c7d1e11" providerId="ADAL" clId="{0997A671-5CF0-420E-8A80-59C82496FC9F}" dt="2023-11-06T14:29:33.821" v="89" actId="14100"/>
          <ac:picMkLst>
            <pc:docMk/>
            <pc:sldMk cId="3226316878" sldId="4616"/>
            <ac:picMk id="5" creationId="{594048DC-542F-372E-697D-B4B73B649468}"/>
          </ac:picMkLst>
        </pc:picChg>
        <pc:picChg chg="mod">
          <ac:chgData name="COLLOT Elodie" userId="7243eb13-6b8c-4f9b-a59b-0b133c7d1e11" providerId="ADAL" clId="{0997A671-5CF0-420E-8A80-59C82496FC9F}" dt="2023-11-06T14:29:15.548" v="76" actId="14100"/>
          <ac:picMkLst>
            <pc:docMk/>
            <pc:sldMk cId="3226316878" sldId="4616"/>
            <ac:picMk id="9" creationId="{DF314F7C-08DC-C45A-9B8E-74D81563ECDA}"/>
          </ac:picMkLst>
        </pc:picChg>
      </pc:sldChg>
      <pc:sldChg chg="modSp mod">
        <pc:chgData name="COLLOT Elodie" userId="7243eb13-6b8c-4f9b-a59b-0b133c7d1e11" providerId="ADAL" clId="{0997A671-5CF0-420E-8A80-59C82496FC9F}" dt="2023-11-06T14:30:25.798" v="140" actId="6549"/>
        <pc:sldMkLst>
          <pc:docMk/>
          <pc:sldMk cId="3330939693" sldId="4618"/>
        </pc:sldMkLst>
        <pc:spChg chg="mod">
          <ac:chgData name="COLLOT Elodie" userId="7243eb13-6b8c-4f9b-a59b-0b133c7d1e11" providerId="ADAL" clId="{0997A671-5CF0-420E-8A80-59C82496FC9F}" dt="2023-11-06T14:30:25.798" v="140" actId="6549"/>
          <ac:spMkLst>
            <pc:docMk/>
            <pc:sldMk cId="3330939693" sldId="4618"/>
            <ac:spMk id="2" creationId="{7FA67195-DDD3-B0ED-AA4A-B94522FAE8AF}"/>
          </ac:spMkLst>
        </pc:spChg>
      </pc:sldChg>
      <pc:sldChg chg="modSp mod">
        <pc:chgData name="COLLOT Elodie" userId="7243eb13-6b8c-4f9b-a59b-0b133c7d1e11" providerId="ADAL" clId="{0997A671-5CF0-420E-8A80-59C82496FC9F}" dt="2023-11-06T14:30:09.430" v="133" actId="20577"/>
        <pc:sldMkLst>
          <pc:docMk/>
          <pc:sldMk cId="759587766" sldId="4623"/>
        </pc:sldMkLst>
        <pc:spChg chg="mod">
          <ac:chgData name="COLLOT Elodie" userId="7243eb13-6b8c-4f9b-a59b-0b133c7d1e11" providerId="ADAL" clId="{0997A671-5CF0-420E-8A80-59C82496FC9F}" dt="2023-11-06T14:30:09.430" v="133" actId="20577"/>
          <ac:spMkLst>
            <pc:docMk/>
            <pc:sldMk cId="759587766" sldId="4623"/>
            <ac:spMk id="2" creationId="{7FA67195-DDD3-B0ED-AA4A-B94522FAE8AF}"/>
          </ac:spMkLst>
        </pc:spChg>
      </pc:sldChg>
      <pc:sldChg chg="modSp mod">
        <pc:chgData name="COLLOT Elodie" userId="7243eb13-6b8c-4f9b-a59b-0b133c7d1e11" providerId="ADAL" clId="{0997A671-5CF0-420E-8A80-59C82496FC9F}" dt="2023-11-06T14:31:39.338" v="182" actId="20577"/>
        <pc:sldMkLst>
          <pc:docMk/>
          <pc:sldMk cId="3901096786" sldId="4625"/>
        </pc:sldMkLst>
        <pc:spChg chg="mod">
          <ac:chgData name="COLLOT Elodie" userId="7243eb13-6b8c-4f9b-a59b-0b133c7d1e11" providerId="ADAL" clId="{0997A671-5CF0-420E-8A80-59C82496FC9F}" dt="2023-11-06T14:31:39.338" v="182" actId="20577"/>
          <ac:spMkLst>
            <pc:docMk/>
            <pc:sldMk cId="3901096786" sldId="4625"/>
            <ac:spMk id="13" creationId="{7A1317DF-E342-4F7E-8345-0C44B7D77B25}"/>
          </ac:spMkLst>
        </pc:spChg>
      </pc:sldChg>
    </pc:docChg>
  </pc:docChgLst>
  <pc:docChgLst>
    <pc:chgData name="COLLOT Elodie" userId="7243eb13-6b8c-4f9b-a59b-0b133c7d1e11" providerId="ADAL" clId="{DA4F9754-3709-4729-BE33-30DDF22DE9A2}"/>
    <pc:docChg chg="undo redo custSel addSld delSld modSld modSection">
      <pc:chgData name="COLLOT Elodie" userId="7243eb13-6b8c-4f9b-a59b-0b133c7d1e11" providerId="ADAL" clId="{DA4F9754-3709-4729-BE33-30DDF22DE9A2}" dt="2023-11-06T11:38:06.468" v="2147" actId="13926"/>
      <pc:docMkLst>
        <pc:docMk/>
      </pc:docMkLst>
      <pc:sldChg chg="modSp mod">
        <pc:chgData name="COLLOT Elodie" userId="7243eb13-6b8c-4f9b-a59b-0b133c7d1e11" providerId="ADAL" clId="{DA4F9754-3709-4729-BE33-30DDF22DE9A2}" dt="2023-11-06T11:00:46.315" v="1857" actId="404"/>
        <pc:sldMkLst>
          <pc:docMk/>
          <pc:sldMk cId="3513516017" sldId="4586"/>
        </pc:sldMkLst>
        <pc:spChg chg="mod">
          <ac:chgData name="COLLOT Elodie" userId="7243eb13-6b8c-4f9b-a59b-0b133c7d1e11" providerId="ADAL" clId="{DA4F9754-3709-4729-BE33-30DDF22DE9A2}" dt="2023-11-06T11:00:46.315" v="1857" actId="404"/>
          <ac:spMkLst>
            <pc:docMk/>
            <pc:sldMk cId="3513516017" sldId="4586"/>
            <ac:spMk id="13" creationId="{7A1317DF-E342-4F7E-8345-0C44B7D77B25}"/>
          </ac:spMkLst>
        </pc:spChg>
      </pc:sldChg>
      <pc:sldChg chg="modSp mod">
        <pc:chgData name="COLLOT Elodie" userId="7243eb13-6b8c-4f9b-a59b-0b133c7d1e11" providerId="ADAL" clId="{DA4F9754-3709-4729-BE33-30DDF22DE9A2}" dt="2023-11-06T10:55:41.190" v="1604" actId="20577"/>
        <pc:sldMkLst>
          <pc:docMk/>
          <pc:sldMk cId="3477455125" sldId="4589"/>
        </pc:sldMkLst>
        <pc:spChg chg="mod">
          <ac:chgData name="COLLOT Elodie" userId="7243eb13-6b8c-4f9b-a59b-0b133c7d1e11" providerId="ADAL" clId="{DA4F9754-3709-4729-BE33-30DDF22DE9A2}" dt="2023-11-06T10:55:41.190" v="1604" actId="20577"/>
          <ac:spMkLst>
            <pc:docMk/>
            <pc:sldMk cId="3477455125" sldId="4589"/>
            <ac:spMk id="13" creationId="{7A1317DF-E342-4F7E-8345-0C44B7D77B25}"/>
          </ac:spMkLst>
        </pc:spChg>
      </pc:sldChg>
      <pc:sldChg chg="modSp mod">
        <pc:chgData name="COLLOT Elodie" userId="7243eb13-6b8c-4f9b-a59b-0b133c7d1e11" providerId="ADAL" clId="{DA4F9754-3709-4729-BE33-30DDF22DE9A2}" dt="2023-11-06T11:29:29.451" v="1970" actId="1037"/>
        <pc:sldMkLst>
          <pc:docMk/>
          <pc:sldMk cId="3694168244" sldId="4612"/>
        </pc:sldMkLst>
        <pc:spChg chg="mod">
          <ac:chgData name="COLLOT Elodie" userId="7243eb13-6b8c-4f9b-a59b-0b133c7d1e11" providerId="ADAL" clId="{DA4F9754-3709-4729-BE33-30DDF22DE9A2}" dt="2023-11-06T10:12:17.900" v="146" actId="20577"/>
          <ac:spMkLst>
            <pc:docMk/>
            <pc:sldMk cId="3694168244" sldId="4612"/>
            <ac:spMk id="2" creationId="{06862743-815E-CA6D-9042-F6290F045F9C}"/>
          </ac:spMkLst>
        </pc:spChg>
        <pc:spChg chg="mod">
          <ac:chgData name="COLLOT Elodie" userId="7243eb13-6b8c-4f9b-a59b-0b133c7d1e11" providerId="ADAL" clId="{DA4F9754-3709-4729-BE33-30DDF22DE9A2}" dt="2023-11-06T10:07:33.272" v="1" actId="2711"/>
          <ac:spMkLst>
            <pc:docMk/>
            <pc:sldMk cId="3694168244" sldId="4612"/>
            <ac:spMk id="23" creationId="{889182D2-6FBF-9A31-730A-58C755909584}"/>
          </ac:spMkLst>
        </pc:spChg>
        <pc:spChg chg="mod">
          <ac:chgData name="COLLOT Elodie" userId="7243eb13-6b8c-4f9b-a59b-0b133c7d1e11" providerId="ADAL" clId="{DA4F9754-3709-4729-BE33-30DDF22DE9A2}" dt="2023-11-06T10:07:33.272" v="1" actId="2711"/>
          <ac:spMkLst>
            <pc:docMk/>
            <pc:sldMk cId="3694168244" sldId="4612"/>
            <ac:spMk id="34" creationId="{959CD978-FDE3-94E0-DB13-1D8B34FDB9C7}"/>
          </ac:spMkLst>
        </pc:spChg>
        <pc:spChg chg="mod">
          <ac:chgData name="COLLOT Elodie" userId="7243eb13-6b8c-4f9b-a59b-0b133c7d1e11" providerId="ADAL" clId="{DA4F9754-3709-4729-BE33-30DDF22DE9A2}" dt="2023-11-06T11:29:29.451" v="1970" actId="1037"/>
          <ac:spMkLst>
            <pc:docMk/>
            <pc:sldMk cId="3694168244" sldId="4612"/>
            <ac:spMk id="36" creationId="{6287374E-75BB-0BBA-AF6F-221C32C7175D}"/>
          </ac:spMkLst>
        </pc:spChg>
        <pc:spChg chg="mod">
          <ac:chgData name="COLLOT Elodie" userId="7243eb13-6b8c-4f9b-a59b-0b133c7d1e11" providerId="ADAL" clId="{DA4F9754-3709-4729-BE33-30DDF22DE9A2}" dt="2023-11-06T10:13:37.049" v="179" actId="1037"/>
          <ac:spMkLst>
            <pc:docMk/>
            <pc:sldMk cId="3694168244" sldId="4612"/>
            <ac:spMk id="37" creationId="{9F05158E-F2DA-A406-06A0-0AFA15B72CAC}"/>
          </ac:spMkLst>
        </pc:spChg>
        <pc:spChg chg="mod">
          <ac:chgData name="COLLOT Elodie" userId="7243eb13-6b8c-4f9b-a59b-0b133c7d1e11" providerId="ADAL" clId="{DA4F9754-3709-4729-BE33-30DDF22DE9A2}" dt="2023-11-06T10:12:55.543" v="164" actId="1076"/>
          <ac:spMkLst>
            <pc:docMk/>
            <pc:sldMk cId="3694168244" sldId="4612"/>
            <ac:spMk id="38" creationId="{445B92C7-7993-6A67-DE8A-9281D3A49AC7}"/>
          </ac:spMkLst>
        </pc:spChg>
        <pc:spChg chg="mod">
          <ac:chgData name="COLLOT Elodie" userId="7243eb13-6b8c-4f9b-a59b-0b133c7d1e11" providerId="ADAL" clId="{DA4F9754-3709-4729-BE33-30DDF22DE9A2}" dt="2023-11-06T10:11:16.893" v="124" actId="20577"/>
          <ac:spMkLst>
            <pc:docMk/>
            <pc:sldMk cId="3694168244" sldId="4612"/>
            <ac:spMk id="39" creationId="{5FBBA318-937C-3850-3F36-97A7D799DE68}"/>
          </ac:spMkLst>
        </pc:spChg>
        <pc:spChg chg="mod">
          <ac:chgData name="COLLOT Elodie" userId="7243eb13-6b8c-4f9b-a59b-0b133c7d1e11" providerId="ADAL" clId="{DA4F9754-3709-4729-BE33-30DDF22DE9A2}" dt="2023-11-06T10:13:03.121" v="165" actId="1076"/>
          <ac:spMkLst>
            <pc:docMk/>
            <pc:sldMk cId="3694168244" sldId="4612"/>
            <ac:spMk id="41" creationId="{9E9DE1C9-AD83-9B44-C7C8-D369E6A7AE72}"/>
          </ac:spMkLst>
        </pc:spChg>
        <pc:spChg chg="mod">
          <ac:chgData name="COLLOT Elodie" userId="7243eb13-6b8c-4f9b-a59b-0b133c7d1e11" providerId="ADAL" clId="{DA4F9754-3709-4729-BE33-30DDF22DE9A2}" dt="2023-11-06T10:15:02.239" v="185" actId="6549"/>
          <ac:spMkLst>
            <pc:docMk/>
            <pc:sldMk cId="3694168244" sldId="4612"/>
            <ac:spMk id="42" creationId="{5A7E998D-343C-2E1E-EFA9-68211A1B288B}"/>
          </ac:spMkLst>
        </pc:spChg>
        <pc:spChg chg="mod">
          <ac:chgData name="COLLOT Elodie" userId="7243eb13-6b8c-4f9b-a59b-0b133c7d1e11" providerId="ADAL" clId="{DA4F9754-3709-4729-BE33-30DDF22DE9A2}" dt="2023-11-06T10:13:21.202" v="169" actId="20577"/>
          <ac:spMkLst>
            <pc:docMk/>
            <pc:sldMk cId="3694168244" sldId="4612"/>
            <ac:spMk id="44" creationId="{0B5097D5-01F9-C9E6-2EC1-BD923D5FA56E}"/>
          </ac:spMkLst>
        </pc:spChg>
        <pc:spChg chg="mod">
          <ac:chgData name="COLLOT Elodie" userId="7243eb13-6b8c-4f9b-a59b-0b133c7d1e11" providerId="ADAL" clId="{DA4F9754-3709-4729-BE33-30DDF22DE9A2}" dt="2023-11-06T10:18:46.103" v="251"/>
          <ac:spMkLst>
            <pc:docMk/>
            <pc:sldMk cId="3694168244" sldId="4612"/>
            <ac:spMk id="45" creationId="{BECA29B2-B820-EC79-7904-55DDF0DDC6AA}"/>
          </ac:spMkLst>
        </pc:spChg>
        <pc:spChg chg="mod">
          <ac:chgData name="COLLOT Elodie" userId="7243eb13-6b8c-4f9b-a59b-0b133c7d1e11" providerId="ADAL" clId="{DA4F9754-3709-4729-BE33-30DDF22DE9A2}" dt="2023-11-06T10:07:33.272" v="1" actId="2711"/>
          <ac:spMkLst>
            <pc:docMk/>
            <pc:sldMk cId="3694168244" sldId="4612"/>
            <ac:spMk id="46" creationId="{AA3D4F89-DBEB-751D-95C8-5DBC4A02DACA}"/>
          </ac:spMkLst>
        </pc:spChg>
        <pc:spChg chg="mod">
          <ac:chgData name="COLLOT Elodie" userId="7243eb13-6b8c-4f9b-a59b-0b133c7d1e11" providerId="ADAL" clId="{DA4F9754-3709-4729-BE33-30DDF22DE9A2}" dt="2023-11-06T10:18:46.103" v="251"/>
          <ac:spMkLst>
            <pc:docMk/>
            <pc:sldMk cId="3694168244" sldId="4612"/>
            <ac:spMk id="47" creationId="{981443F9-C446-5FF6-A347-82EF51F1EEBF}"/>
          </ac:spMkLst>
        </pc:spChg>
        <pc:spChg chg="mod">
          <ac:chgData name="COLLOT Elodie" userId="7243eb13-6b8c-4f9b-a59b-0b133c7d1e11" providerId="ADAL" clId="{DA4F9754-3709-4729-BE33-30DDF22DE9A2}" dt="2023-11-06T10:15:12.320" v="191" actId="58"/>
          <ac:spMkLst>
            <pc:docMk/>
            <pc:sldMk cId="3694168244" sldId="4612"/>
            <ac:spMk id="50" creationId="{71D4421B-D1DC-784A-510F-7F8DE1E0A731}"/>
          </ac:spMkLst>
        </pc:spChg>
        <pc:spChg chg="mod">
          <ac:chgData name="COLLOT Elodie" userId="7243eb13-6b8c-4f9b-a59b-0b133c7d1e11" providerId="ADAL" clId="{DA4F9754-3709-4729-BE33-30DDF22DE9A2}" dt="2023-11-06T10:18:46.103" v="251"/>
          <ac:spMkLst>
            <pc:docMk/>
            <pc:sldMk cId="3694168244" sldId="4612"/>
            <ac:spMk id="51" creationId="{96BD1383-8B4E-1C92-5FCA-3C8CC7009B4A}"/>
          </ac:spMkLst>
        </pc:spChg>
      </pc:sldChg>
      <pc:sldChg chg="addSp delSp modSp mod modShow">
        <pc:chgData name="COLLOT Elodie" userId="7243eb13-6b8c-4f9b-a59b-0b133c7d1e11" providerId="ADAL" clId="{DA4F9754-3709-4729-BE33-30DDF22DE9A2}" dt="2023-11-06T11:36:49.630" v="2119"/>
        <pc:sldMkLst>
          <pc:docMk/>
          <pc:sldMk cId="3226316878" sldId="4616"/>
        </pc:sldMkLst>
        <pc:spChg chg="mod">
          <ac:chgData name="COLLOT Elodie" userId="7243eb13-6b8c-4f9b-a59b-0b133c7d1e11" providerId="ADAL" clId="{DA4F9754-3709-4729-BE33-30DDF22DE9A2}" dt="2023-11-06T10:43:45.867" v="1050" actId="20577"/>
          <ac:spMkLst>
            <pc:docMk/>
            <pc:sldMk cId="3226316878" sldId="4616"/>
            <ac:spMk id="6" creationId="{7835C02E-0CCA-1D6E-B521-C38F4847F9BF}"/>
          </ac:spMkLst>
        </pc:spChg>
        <pc:spChg chg="mod">
          <ac:chgData name="COLLOT Elodie" userId="7243eb13-6b8c-4f9b-a59b-0b133c7d1e11" providerId="ADAL" clId="{DA4F9754-3709-4729-BE33-30DDF22DE9A2}" dt="2023-11-06T11:30:55.644" v="2078" actId="20577"/>
          <ac:spMkLst>
            <pc:docMk/>
            <pc:sldMk cId="3226316878" sldId="4616"/>
            <ac:spMk id="7" creationId="{7BCD6B23-1A09-FED7-978C-0761D81ABB7A}"/>
          </ac:spMkLst>
        </pc:spChg>
        <pc:spChg chg="add del mod">
          <ac:chgData name="COLLOT Elodie" userId="7243eb13-6b8c-4f9b-a59b-0b133c7d1e11" providerId="ADAL" clId="{DA4F9754-3709-4729-BE33-30DDF22DE9A2}" dt="2023-11-06T10:45:49.693" v="1122" actId="478"/>
          <ac:spMkLst>
            <pc:docMk/>
            <pc:sldMk cId="3226316878" sldId="4616"/>
            <ac:spMk id="11" creationId="{8FC5570A-1CBD-4FD5-55F1-35C7CE23DEA3}"/>
          </ac:spMkLst>
        </pc:spChg>
        <pc:spChg chg="add del mod">
          <ac:chgData name="COLLOT Elodie" userId="7243eb13-6b8c-4f9b-a59b-0b133c7d1e11" providerId="ADAL" clId="{DA4F9754-3709-4729-BE33-30DDF22DE9A2}" dt="2023-11-06T10:45:32.758" v="1114" actId="478"/>
          <ac:spMkLst>
            <pc:docMk/>
            <pc:sldMk cId="3226316878" sldId="4616"/>
            <ac:spMk id="13" creationId="{0D806EFF-08EB-8FDD-A936-C0AC7C263D16}"/>
          </ac:spMkLst>
        </pc:spChg>
        <pc:spChg chg="add del mod">
          <ac:chgData name="COLLOT Elodie" userId="7243eb13-6b8c-4f9b-a59b-0b133c7d1e11" providerId="ADAL" clId="{DA4F9754-3709-4729-BE33-30DDF22DE9A2}" dt="2023-11-06T10:45:38.760" v="1118" actId="478"/>
          <ac:spMkLst>
            <pc:docMk/>
            <pc:sldMk cId="3226316878" sldId="4616"/>
            <ac:spMk id="15" creationId="{A4F71C83-CAEC-BCEB-069D-E590586CAA0A}"/>
          </ac:spMkLst>
        </pc:spChg>
        <pc:picChg chg="mod">
          <ac:chgData name="COLLOT Elodie" userId="7243eb13-6b8c-4f9b-a59b-0b133c7d1e11" providerId="ADAL" clId="{DA4F9754-3709-4729-BE33-30DDF22DE9A2}" dt="2023-11-06T11:36:49.630" v="2119"/>
          <ac:picMkLst>
            <pc:docMk/>
            <pc:sldMk cId="3226316878" sldId="4616"/>
            <ac:picMk id="4" creationId="{E0F00C21-368F-F427-19B0-84CE3151A4B9}"/>
          </ac:picMkLst>
        </pc:picChg>
        <pc:picChg chg="mod">
          <ac:chgData name="COLLOT Elodie" userId="7243eb13-6b8c-4f9b-a59b-0b133c7d1e11" providerId="ADAL" clId="{DA4F9754-3709-4729-BE33-30DDF22DE9A2}" dt="2023-11-06T11:30:23.107" v="2033" actId="1076"/>
          <ac:picMkLst>
            <pc:docMk/>
            <pc:sldMk cId="3226316878" sldId="4616"/>
            <ac:picMk id="5" creationId="{594048DC-542F-372E-697D-B4B73B649468}"/>
          </ac:picMkLst>
        </pc:picChg>
        <pc:picChg chg="del mod">
          <ac:chgData name="COLLOT Elodie" userId="7243eb13-6b8c-4f9b-a59b-0b133c7d1e11" providerId="ADAL" clId="{DA4F9754-3709-4729-BE33-30DDF22DE9A2}" dt="2023-11-06T10:44:45.260" v="1106" actId="478"/>
          <ac:picMkLst>
            <pc:docMk/>
            <pc:sldMk cId="3226316878" sldId="4616"/>
            <ac:picMk id="8" creationId="{24516A81-C6E7-D3FA-A94B-ED79E3F0B268}"/>
          </ac:picMkLst>
        </pc:picChg>
        <pc:picChg chg="add mod">
          <ac:chgData name="COLLOT Elodie" userId="7243eb13-6b8c-4f9b-a59b-0b133c7d1e11" providerId="ADAL" clId="{DA4F9754-3709-4729-BE33-30DDF22DE9A2}" dt="2023-11-06T11:36:41.200" v="2117"/>
          <ac:picMkLst>
            <pc:docMk/>
            <pc:sldMk cId="3226316878" sldId="4616"/>
            <ac:picMk id="9" creationId="{DF314F7C-08DC-C45A-9B8E-74D81563ECDA}"/>
          </ac:picMkLst>
        </pc:picChg>
        <pc:picChg chg="del">
          <ac:chgData name="COLLOT Elodie" userId="7243eb13-6b8c-4f9b-a59b-0b133c7d1e11" providerId="ADAL" clId="{DA4F9754-3709-4729-BE33-30DDF22DE9A2}" dt="2023-11-06T10:44:45.260" v="1106" actId="478"/>
          <ac:picMkLst>
            <pc:docMk/>
            <pc:sldMk cId="3226316878" sldId="4616"/>
            <ac:picMk id="10" creationId="{822AB4ED-0D43-B298-A67F-22B206E3B9B1}"/>
          </ac:picMkLst>
        </pc:picChg>
        <pc:cxnChg chg="add del mod">
          <ac:chgData name="COLLOT Elodie" userId="7243eb13-6b8c-4f9b-a59b-0b133c7d1e11" providerId="ADAL" clId="{DA4F9754-3709-4729-BE33-30DDF22DE9A2}" dt="2023-11-06T10:45:50.626" v="1123" actId="478"/>
          <ac:cxnSpMkLst>
            <pc:docMk/>
            <pc:sldMk cId="3226316878" sldId="4616"/>
            <ac:cxnSpMk id="12" creationId="{731B7416-41E6-6181-825D-AC475442018D}"/>
          </ac:cxnSpMkLst>
        </pc:cxnChg>
        <pc:cxnChg chg="add del mod">
          <ac:chgData name="COLLOT Elodie" userId="7243eb13-6b8c-4f9b-a59b-0b133c7d1e11" providerId="ADAL" clId="{DA4F9754-3709-4729-BE33-30DDF22DE9A2}" dt="2023-11-06T10:45:33.644" v="1115" actId="478"/>
          <ac:cxnSpMkLst>
            <pc:docMk/>
            <pc:sldMk cId="3226316878" sldId="4616"/>
            <ac:cxnSpMk id="14" creationId="{89184F73-F374-C3E9-41A8-6A4D9C6C6E37}"/>
          </ac:cxnSpMkLst>
        </pc:cxnChg>
        <pc:cxnChg chg="add del mod">
          <ac:chgData name="COLLOT Elodie" userId="7243eb13-6b8c-4f9b-a59b-0b133c7d1e11" providerId="ADAL" clId="{DA4F9754-3709-4729-BE33-30DDF22DE9A2}" dt="2023-11-06T10:45:35.374" v="1116" actId="478"/>
          <ac:cxnSpMkLst>
            <pc:docMk/>
            <pc:sldMk cId="3226316878" sldId="4616"/>
            <ac:cxnSpMk id="16" creationId="{FC2C7D8A-53D5-E8BE-11C3-00590AF38D53}"/>
          </ac:cxnSpMkLst>
        </pc:cxnChg>
      </pc:sldChg>
      <pc:sldChg chg="addSp modSp mod">
        <pc:chgData name="COLLOT Elodie" userId="7243eb13-6b8c-4f9b-a59b-0b133c7d1e11" providerId="ADAL" clId="{DA4F9754-3709-4729-BE33-30DDF22DE9A2}" dt="2023-11-06T11:32:12.438" v="2116" actId="20577"/>
        <pc:sldMkLst>
          <pc:docMk/>
          <pc:sldMk cId="3330939693" sldId="4618"/>
        </pc:sldMkLst>
        <pc:spChg chg="mod">
          <ac:chgData name="COLLOT Elodie" userId="7243eb13-6b8c-4f9b-a59b-0b133c7d1e11" providerId="ADAL" clId="{DA4F9754-3709-4729-BE33-30DDF22DE9A2}" dt="2023-11-06T10:41:58.626" v="1005" actId="20577"/>
          <ac:spMkLst>
            <pc:docMk/>
            <pc:sldMk cId="3330939693" sldId="4618"/>
            <ac:spMk id="2" creationId="{7FA67195-DDD3-B0ED-AA4A-B94522FAE8AF}"/>
          </ac:spMkLst>
        </pc:spChg>
        <pc:spChg chg="mod">
          <ac:chgData name="COLLOT Elodie" userId="7243eb13-6b8c-4f9b-a59b-0b133c7d1e11" providerId="ADAL" clId="{DA4F9754-3709-4729-BE33-30DDF22DE9A2}" dt="2023-11-06T11:32:12.438" v="2116" actId="20577"/>
          <ac:spMkLst>
            <pc:docMk/>
            <pc:sldMk cId="3330939693" sldId="4618"/>
            <ac:spMk id="4" creationId="{2BCFB69C-3C62-7382-706C-986070550C2A}"/>
          </ac:spMkLst>
        </pc:spChg>
        <pc:spChg chg="add mod">
          <ac:chgData name="COLLOT Elodie" userId="7243eb13-6b8c-4f9b-a59b-0b133c7d1e11" providerId="ADAL" clId="{DA4F9754-3709-4729-BE33-30DDF22DE9A2}" dt="2023-11-06T11:31:29.752" v="2102" actId="1076"/>
          <ac:spMkLst>
            <pc:docMk/>
            <pc:sldMk cId="3330939693" sldId="4618"/>
            <ac:spMk id="6" creationId="{602CF600-94D4-17A1-E31C-78DEFB31C1D0}"/>
          </ac:spMkLst>
        </pc:spChg>
        <pc:picChg chg="mod">
          <ac:chgData name="COLLOT Elodie" userId="7243eb13-6b8c-4f9b-a59b-0b133c7d1e11" providerId="ADAL" clId="{DA4F9754-3709-4729-BE33-30DDF22DE9A2}" dt="2023-11-06T11:31:29.752" v="2102" actId="1076"/>
          <ac:picMkLst>
            <pc:docMk/>
            <pc:sldMk cId="3330939693" sldId="4618"/>
            <ac:picMk id="1026" creationId="{C15CC7D0-E9C3-DEC0-E19B-E30218C0EF27}"/>
          </ac:picMkLst>
        </pc:picChg>
      </pc:sldChg>
      <pc:sldChg chg="delSp modSp del mod">
        <pc:chgData name="COLLOT Elodie" userId="7243eb13-6b8c-4f9b-a59b-0b133c7d1e11" providerId="ADAL" clId="{DA4F9754-3709-4729-BE33-30DDF22DE9A2}" dt="2023-11-06T10:46:31.210" v="1130" actId="47"/>
        <pc:sldMkLst>
          <pc:docMk/>
          <pc:sldMk cId="3398610627" sldId="4621"/>
        </pc:sldMkLst>
        <pc:spChg chg="mod">
          <ac:chgData name="COLLOT Elodie" userId="7243eb13-6b8c-4f9b-a59b-0b133c7d1e11" providerId="ADAL" clId="{DA4F9754-3709-4729-BE33-30DDF22DE9A2}" dt="2023-11-06T10:45:54.649" v="1125"/>
          <ac:spMkLst>
            <pc:docMk/>
            <pc:sldMk cId="3398610627" sldId="4621"/>
            <ac:spMk id="4" creationId="{689A5378-3D77-E660-CEC3-67A9F0A35E1C}"/>
          </ac:spMkLst>
        </pc:spChg>
        <pc:spChg chg="del">
          <ac:chgData name="COLLOT Elodie" userId="7243eb13-6b8c-4f9b-a59b-0b133c7d1e11" providerId="ADAL" clId="{DA4F9754-3709-4729-BE33-30DDF22DE9A2}" dt="2023-11-06T10:45:02.477" v="1107" actId="21"/>
          <ac:spMkLst>
            <pc:docMk/>
            <pc:sldMk cId="3398610627" sldId="4621"/>
            <ac:spMk id="8" creationId="{947BEBEB-498E-7596-1651-935C03F18E1B}"/>
          </ac:spMkLst>
        </pc:spChg>
        <pc:spChg chg="del">
          <ac:chgData name="COLLOT Elodie" userId="7243eb13-6b8c-4f9b-a59b-0b133c7d1e11" providerId="ADAL" clId="{DA4F9754-3709-4729-BE33-30DDF22DE9A2}" dt="2023-11-06T10:45:02.477" v="1107" actId="21"/>
          <ac:spMkLst>
            <pc:docMk/>
            <pc:sldMk cId="3398610627" sldId="4621"/>
            <ac:spMk id="14" creationId="{A694293C-852A-7F89-2FE3-B57CF9E27612}"/>
          </ac:spMkLst>
        </pc:spChg>
        <pc:spChg chg="del">
          <ac:chgData name="COLLOT Elodie" userId="7243eb13-6b8c-4f9b-a59b-0b133c7d1e11" providerId="ADAL" clId="{DA4F9754-3709-4729-BE33-30DDF22DE9A2}" dt="2023-11-06T10:45:02.477" v="1107" actId="21"/>
          <ac:spMkLst>
            <pc:docMk/>
            <pc:sldMk cId="3398610627" sldId="4621"/>
            <ac:spMk id="19" creationId="{B7DA316C-92F6-312A-78ED-C35BEE0D2AF2}"/>
          </ac:spMkLst>
        </pc:spChg>
        <pc:picChg chg="del">
          <ac:chgData name="COLLOT Elodie" userId="7243eb13-6b8c-4f9b-a59b-0b133c7d1e11" providerId="ADAL" clId="{DA4F9754-3709-4729-BE33-30DDF22DE9A2}" dt="2023-11-06T10:45:02.477" v="1107" actId="21"/>
          <ac:picMkLst>
            <pc:docMk/>
            <pc:sldMk cId="3398610627" sldId="4621"/>
            <ac:picMk id="7" creationId="{CC4599F0-7F17-0DE9-D491-934833A47E5F}"/>
          </ac:picMkLst>
        </pc:picChg>
        <pc:cxnChg chg="del mod">
          <ac:chgData name="COLLOT Elodie" userId="7243eb13-6b8c-4f9b-a59b-0b133c7d1e11" providerId="ADAL" clId="{DA4F9754-3709-4729-BE33-30DDF22DE9A2}" dt="2023-11-06T10:45:02.477" v="1107" actId="21"/>
          <ac:cxnSpMkLst>
            <pc:docMk/>
            <pc:sldMk cId="3398610627" sldId="4621"/>
            <ac:cxnSpMk id="10" creationId="{0745F792-4541-A150-E6EA-7265B602E3C1}"/>
          </ac:cxnSpMkLst>
        </pc:cxnChg>
        <pc:cxnChg chg="del">
          <ac:chgData name="COLLOT Elodie" userId="7243eb13-6b8c-4f9b-a59b-0b133c7d1e11" providerId="ADAL" clId="{DA4F9754-3709-4729-BE33-30DDF22DE9A2}" dt="2023-11-06T10:45:02.477" v="1107" actId="21"/>
          <ac:cxnSpMkLst>
            <pc:docMk/>
            <pc:sldMk cId="3398610627" sldId="4621"/>
            <ac:cxnSpMk id="16" creationId="{AD3D082B-24B3-7AD5-CAE3-68D7CB32F8D9}"/>
          </ac:cxnSpMkLst>
        </pc:cxnChg>
        <pc:cxnChg chg="del">
          <ac:chgData name="COLLOT Elodie" userId="7243eb13-6b8c-4f9b-a59b-0b133c7d1e11" providerId="ADAL" clId="{DA4F9754-3709-4729-BE33-30DDF22DE9A2}" dt="2023-11-06T10:45:02.477" v="1107" actId="21"/>
          <ac:cxnSpMkLst>
            <pc:docMk/>
            <pc:sldMk cId="3398610627" sldId="4621"/>
            <ac:cxnSpMk id="20" creationId="{D1DA6433-FB5F-C2D7-443D-96527312C063}"/>
          </ac:cxnSpMkLst>
        </pc:cxnChg>
      </pc:sldChg>
      <pc:sldChg chg="delSp modSp mod">
        <pc:chgData name="COLLOT Elodie" userId="7243eb13-6b8c-4f9b-a59b-0b133c7d1e11" providerId="ADAL" clId="{DA4F9754-3709-4729-BE33-30DDF22DE9A2}" dt="2023-11-06T10:39:45.101" v="900" actId="1076"/>
        <pc:sldMkLst>
          <pc:docMk/>
          <pc:sldMk cId="264012739" sldId="4622"/>
        </pc:sldMkLst>
        <pc:spChg chg="mod">
          <ac:chgData name="COLLOT Elodie" userId="7243eb13-6b8c-4f9b-a59b-0b133c7d1e11" providerId="ADAL" clId="{DA4F9754-3709-4729-BE33-30DDF22DE9A2}" dt="2023-11-06T10:16:14.431" v="209" actId="20577"/>
          <ac:spMkLst>
            <pc:docMk/>
            <pc:sldMk cId="264012739" sldId="4622"/>
            <ac:spMk id="2" creationId="{06862743-815E-CA6D-9042-F6290F045F9C}"/>
          </ac:spMkLst>
        </pc:spChg>
        <pc:spChg chg="del mod">
          <ac:chgData name="COLLOT Elodie" userId="7243eb13-6b8c-4f9b-a59b-0b133c7d1e11" providerId="ADAL" clId="{DA4F9754-3709-4729-BE33-30DDF22DE9A2}" dt="2023-11-06T10:31:46.612" v="551" actId="478"/>
          <ac:spMkLst>
            <pc:docMk/>
            <pc:sldMk cId="264012739" sldId="4622"/>
            <ac:spMk id="4" creationId="{B072D41B-3ACB-454C-4DBB-439F9566D357}"/>
          </ac:spMkLst>
        </pc:spChg>
        <pc:spChg chg="mod">
          <ac:chgData name="COLLOT Elodie" userId="7243eb13-6b8c-4f9b-a59b-0b133c7d1e11" providerId="ADAL" clId="{DA4F9754-3709-4729-BE33-30DDF22DE9A2}" dt="2023-11-06T10:39:06.761" v="897" actId="113"/>
          <ac:spMkLst>
            <pc:docMk/>
            <pc:sldMk cId="264012739" sldId="4622"/>
            <ac:spMk id="8" creationId="{18FED4F7-EE9A-AE5D-97A9-E39C08930165}"/>
          </ac:spMkLst>
        </pc:spChg>
        <pc:spChg chg="del mod">
          <ac:chgData name="COLLOT Elodie" userId="7243eb13-6b8c-4f9b-a59b-0b133c7d1e11" providerId="ADAL" clId="{DA4F9754-3709-4729-BE33-30DDF22DE9A2}" dt="2023-11-06T10:29:22.807" v="535" actId="478"/>
          <ac:spMkLst>
            <pc:docMk/>
            <pc:sldMk cId="264012739" sldId="4622"/>
            <ac:spMk id="23" creationId="{889182D2-6FBF-9A31-730A-58C755909584}"/>
          </ac:spMkLst>
        </pc:spChg>
        <pc:picChg chg="mod modCrop">
          <ac:chgData name="COLLOT Elodie" userId="7243eb13-6b8c-4f9b-a59b-0b133c7d1e11" providerId="ADAL" clId="{DA4F9754-3709-4729-BE33-30DDF22DE9A2}" dt="2023-11-06T10:39:45.101" v="900" actId="1076"/>
          <ac:picMkLst>
            <pc:docMk/>
            <pc:sldMk cId="264012739" sldId="4622"/>
            <ac:picMk id="5" creationId="{B5A2B61C-D700-8FE8-AC48-49F79509C182}"/>
          </ac:picMkLst>
        </pc:picChg>
        <pc:picChg chg="del">
          <ac:chgData name="COLLOT Elodie" userId="7243eb13-6b8c-4f9b-a59b-0b133c7d1e11" providerId="ADAL" clId="{DA4F9754-3709-4729-BE33-30DDF22DE9A2}" dt="2023-11-06T10:39:41.213" v="898" actId="478"/>
          <ac:picMkLst>
            <pc:docMk/>
            <pc:sldMk cId="264012739" sldId="4622"/>
            <ac:picMk id="7" creationId="{FBDE9331-6803-2CBC-A516-420D866E9AE5}"/>
          </ac:picMkLst>
        </pc:picChg>
        <pc:picChg chg="mod">
          <ac:chgData name="COLLOT Elodie" userId="7243eb13-6b8c-4f9b-a59b-0b133c7d1e11" providerId="ADAL" clId="{DA4F9754-3709-4729-BE33-30DDF22DE9A2}" dt="2023-11-06T10:39:44.093" v="899" actId="1076"/>
          <ac:picMkLst>
            <pc:docMk/>
            <pc:sldMk cId="264012739" sldId="4622"/>
            <ac:picMk id="10" creationId="{7EC72480-9E59-FB62-14DC-155326F16D5A}"/>
          </ac:picMkLst>
        </pc:picChg>
      </pc:sldChg>
      <pc:sldChg chg="modSp mod">
        <pc:chgData name="COLLOT Elodie" userId="7243eb13-6b8c-4f9b-a59b-0b133c7d1e11" providerId="ADAL" clId="{DA4F9754-3709-4729-BE33-30DDF22DE9A2}" dt="2023-11-06T11:37:49.347" v="2146" actId="1036"/>
        <pc:sldMkLst>
          <pc:docMk/>
          <pc:sldMk cId="759587766" sldId="4623"/>
        </pc:sldMkLst>
        <pc:spChg chg="mod">
          <ac:chgData name="COLLOT Elodie" userId="7243eb13-6b8c-4f9b-a59b-0b133c7d1e11" providerId="ADAL" clId="{DA4F9754-3709-4729-BE33-30DDF22DE9A2}" dt="2023-11-06T11:31:14.186" v="2101" actId="6549"/>
          <ac:spMkLst>
            <pc:docMk/>
            <pc:sldMk cId="759587766" sldId="4623"/>
            <ac:spMk id="2" creationId="{7FA67195-DDD3-B0ED-AA4A-B94522FAE8AF}"/>
          </ac:spMkLst>
        </pc:spChg>
        <pc:spChg chg="mod">
          <ac:chgData name="COLLOT Elodie" userId="7243eb13-6b8c-4f9b-a59b-0b133c7d1e11" providerId="ADAL" clId="{DA4F9754-3709-4729-BE33-30DDF22DE9A2}" dt="2023-11-06T11:37:03.335" v="2122" actId="20577"/>
          <ac:spMkLst>
            <pc:docMk/>
            <pc:sldMk cId="759587766" sldId="4623"/>
            <ac:spMk id="4" creationId="{2BCFB69C-3C62-7382-706C-986070550C2A}"/>
          </ac:spMkLst>
        </pc:spChg>
        <pc:graphicFrameChg chg="mod">
          <ac:chgData name="COLLOT Elodie" userId="7243eb13-6b8c-4f9b-a59b-0b133c7d1e11" providerId="ADAL" clId="{DA4F9754-3709-4729-BE33-30DDF22DE9A2}" dt="2023-11-06T11:37:44.589" v="2137" actId="14100"/>
          <ac:graphicFrameMkLst>
            <pc:docMk/>
            <pc:sldMk cId="759587766" sldId="4623"/>
            <ac:graphicFrameMk id="6" creationId="{D632AACD-A7AE-CC46-FB25-DF0C9376F27D}"/>
          </ac:graphicFrameMkLst>
        </pc:graphicFrameChg>
        <pc:graphicFrameChg chg="mod">
          <ac:chgData name="COLLOT Elodie" userId="7243eb13-6b8c-4f9b-a59b-0b133c7d1e11" providerId="ADAL" clId="{DA4F9754-3709-4729-BE33-30DDF22DE9A2}" dt="2023-11-06T11:37:49.347" v="2146" actId="1036"/>
          <ac:graphicFrameMkLst>
            <pc:docMk/>
            <pc:sldMk cId="759587766" sldId="4623"/>
            <ac:graphicFrameMk id="7" creationId="{EC929C0A-BD75-9385-1A9C-5DD293EC2E31}"/>
          </ac:graphicFrameMkLst>
        </pc:graphicFrameChg>
      </pc:sldChg>
      <pc:sldChg chg="new del">
        <pc:chgData name="COLLOT Elodie" userId="7243eb13-6b8c-4f9b-a59b-0b133c7d1e11" providerId="ADAL" clId="{DA4F9754-3709-4729-BE33-30DDF22DE9A2}" dt="2023-11-06T10:56:27.645" v="1607" actId="47"/>
        <pc:sldMkLst>
          <pc:docMk/>
          <pc:sldMk cId="1750436804" sldId="4624"/>
        </pc:sldMkLst>
      </pc:sldChg>
      <pc:sldChg chg="modSp add mod">
        <pc:chgData name="COLLOT Elodie" userId="7243eb13-6b8c-4f9b-a59b-0b133c7d1e11" providerId="ADAL" clId="{DA4F9754-3709-4729-BE33-30DDF22DE9A2}" dt="2023-11-06T11:38:06.468" v="2147" actId="13926"/>
        <pc:sldMkLst>
          <pc:docMk/>
          <pc:sldMk cId="3901096786" sldId="4625"/>
        </pc:sldMkLst>
        <pc:spChg chg="mod">
          <ac:chgData name="COLLOT Elodie" userId="7243eb13-6b8c-4f9b-a59b-0b133c7d1e11" providerId="ADAL" clId="{DA4F9754-3709-4729-BE33-30DDF22DE9A2}" dt="2023-11-06T10:58:03.763" v="1691" actId="6549"/>
          <ac:spMkLst>
            <pc:docMk/>
            <pc:sldMk cId="3901096786" sldId="4625"/>
            <ac:spMk id="2" creationId="{06862743-815E-CA6D-9042-F6290F045F9C}"/>
          </ac:spMkLst>
        </pc:spChg>
        <pc:spChg chg="mod">
          <ac:chgData name="COLLOT Elodie" userId="7243eb13-6b8c-4f9b-a59b-0b133c7d1e11" providerId="ADAL" clId="{DA4F9754-3709-4729-BE33-30DDF22DE9A2}" dt="2023-11-06T11:38:06.468" v="2147" actId="13926"/>
          <ac:spMkLst>
            <pc:docMk/>
            <pc:sldMk cId="3901096786" sldId="4625"/>
            <ac:spMk id="13" creationId="{7A1317DF-E342-4F7E-8345-0C44B7D77B25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taceram-my.sharepoint.com/personal/ilias_akil_utacceram_com/Documents/Bureau/QuestionnaireACEA/Contractant/Contractant_ASEP_AL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taceram-my.sharepoint.com/personal/ilias_akil_utacceram_com/Documents/Bureau/QuestionnaireACEA/Contractant/Contractant_ASEP_AL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/>
              <a:t>Is ASEP an important tool for single vehicle noise abatement 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F25-4558-9E82-50B051C66D3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F25-4558-9E82-50B051C66D3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F25-4558-9E82-50B051C66D3F}"/>
              </c:ext>
            </c:extLst>
          </c:dPt>
          <c:cat>
            <c:strRef>
              <c:f>'Graphiques-2'!$A$55:$A$57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DON'T KNOW</c:v>
                </c:pt>
              </c:strCache>
            </c:strRef>
          </c:cat>
          <c:val>
            <c:numRef>
              <c:f>'Graphiques-2'!$B$55:$B$57</c:f>
              <c:numCache>
                <c:formatCode>General</c:formatCode>
                <c:ptCount val="3"/>
                <c:pt idx="0">
                  <c:v>6</c:v>
                </c:pt>
                <c:pt idx="1">
                  <c:v>2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F25-4558-9E82-50B051C66D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/>
              <a:t>In your opinion, has ASEP contributed to making noisy single vehicles quieter?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164-4801-9E5F-075D3B6A348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164-4801-9E5F-075D3B6A348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164-4801-9E5F-075D3B6A348B}"/>
              </c:ext>
            </c:extLst>
          </c:dPt>
          <c:cat>
            <c:strRef>
              <c:f>'Graphiques-2'!$D$54:$D$56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DON'T KNOW</c:v>
                </c:pt>
              </c:strCache>
            </c:strRef>
          </c:cat>
          <c:val>
            <c:numRef>
              <c:f>'Graphiques-2'!$E$54:$E$56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64-4801-9E5F-075D3B6A34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FF05183-0F43-4AAE-9A2F-4DEB3B0698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AB6666-537F-43BB-BD37-1A849BEC0ED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CC251-43C6-4476-901C-4B25572A7063}" type="datetimeFigureOut">
              <a:rPr lang="fr-FR" smtClean="0"/>
              <a:t>13/11/2023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55F5EF6-C17F-4793-A947-C11E4E2CC4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63FC37-1226-4746-A711-0D36A022AC8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556AC-6C43-4B96-9A23-0CE1AB2F9D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800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48D90-28B7-4F51-ADC3-52570455B5F5}" type="datetimeFigureOut">
              <a:rPr lang="fr-FR" smtClean="0"/>
              <a:t>13/11/2023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3B112-0B6F-4F2F-9FF7-76F54AFCE7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8647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>
                <a:solidFill>
                  <a:srgbClr val="000000"/>
                </a:solidFill>
                <a:effectLst/>
                <a:latin typeface="Söhne"/>
              </a:rPr>
              <a:t>UTAC has been commissioned by ACEA to conduct a comprehensive study focusing on the ASEP and RD-ASEP initiatives. This study comprises two distinct work packages aimed at addressing specific objectives:</a:t>
            </a:r>
          </a:p>
          <a:p>
            <a:pPr algn="l"/>
            <a:r>
              <a:rPr lang="en-US" b="0" i="0">
                <a:solidFill>
                  <a:srgbClr val="000000"/>
                </a:solidFill>
                <a:effectLst/>
                <a:latin typeface="Söhne"/>
              </a:rPr>
              <a:t>Work Package 1: The primary objective of this phase is to assess whether the existing implementation of ASEP has resulted in any modifications to the design process in vehicles. This involves a thorough examination of the impact of ASEP on design changes.</a:t>
            </a:r>
          </a:p>
          <a:p>
            <a:pPr algn="l"/>
            <a:r>
              <a:rPr lang="en-US" b="0" i="0">
                <a:solidFill>
                  <a:srgbClr val="000000"/>
                </a:solidFill>
                <a:effectLst/>
                <a:latin typeface="Söhne"/>
              </a:rPr>
              <a:t>Work Package 2: In this phase, the focus shifts towards the RD-ASEP program. The key task is to gather pertinent data from the RD-ASEP monitoring process and subsequently carry out a preliminary analysis. The input will be supplied to the IWG on RD-ASEP.</a:t>
            </a:r>
          </a:p>
          <a:p>
            <a:pPr algn="l"/>
            <a:r>
              <a:rPr lang="en-US" b="0" i="0">
                <a:solidFill>
                  <a:srgbClr val="000000"/>
                </a:solidFill>
                <a:effectLst/>
                <a:latin typeface="Söhne"/>
              </a:rPr>
              <a:t>This study is a collaborative endeavor involving the active participation of critical stakeholders, including France, Germany, Japan, The Netherlands, as well as OICA (ACEA). The concerted efforts of these entities reflect a joint commitment to advancing the field of Vehicle exterior noise.</a:t>
            </a:r>
          </a:p>
          <a:p>
            <a:br>
              <a:rPr lang="en-US" b="0" i="0">
                <a:solidFill>
                  <a:srgbClr val="000000"/>
                </a:solidFill>
                <a:effectLst/>
                <a:latin typeface="Söhne"/>
              </a:rPr>
            </a:b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3B112-0B6F-4F2F-9FF7-76F54AFCE7A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64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3B112-0B6F-4F2F-9FF7-76F54AFCE7A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470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3B112-0B6F-4F2F-9FF7-76F54AFCE7A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032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3B112-0B6F-4F2F-9FF7-76F54AFCE7A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065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3B112-0B6F-4F2F-9FF7-76F54AFCE7A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3426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utacceram.com/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BE3D9AEE-2A4C-41EB-8689-11F1608B25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35357" y="3527146"/>
            <a:ext cx="5016523" cy="790463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0" name="Espace réservé pour une image  29">
            <a:extLst>
              <a:ext uri="{FF2B5EF4-FFF2-40B4-BE49-F238E27FC236}">
                <a16:creationId xmlns:a16="http://schemas.microsoft.com/office/drawing/2014/main" id="{18541BDD-5EB7-474B-9D29-38AD0A5DB7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42100" y="2432050"/>
            <a:ext cx="5372901" cy="2125664"/>
          </a:xfrm>
          <a:custGeom>
            <a:avLst/>
            <a:gdLst>
              <a:gd name="connsiteX0" fmla="*/ 325656 w 5372901"/>
              <a:gd name="connsiteY0" fmla="*/ 0 h 2125664"/>
              <a:gd name="connsiteX1" fmla="*/ 5372901 w 5372901"/>
              <a:gd name="connsiteY1" fmla="*/ 0 h 2125664"/>
              <a:gd name="connsiteX2" fmla="*/ 5372901 w 5372901"/>
              <a:gd name="connsiteY2" fmla="*/ 2125664 h 2125664"/>
              <a:gd name="connsiteX3" fmla="*/ 0 w 5372901"/>
              <a:gd name="connsiteY3" fmla="*/ 2125664 h 2125664"/>
              <a:gd name="connsiteX4" fmla="*/ 0 w 5372901"/>
              <a:gd name="connsiteY4" fmla="*/ 2117924 h 212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2901" h="2125664">
                <a:moveTo>
                  <a:pt x="325656" y="0"/>
                </a:moveTo>
                <a:lnTo>
                  <a:pt x="5372901" y="0"/>
                </a:lnTo>
                <a:lnTo>
                  <a:pt x="5372901" y="2125664"/>
                </a:lnTo>
                <a:lnTo>
                  <a:pt x="0" y="2125664"/>
                </a:lnTo>
                <a:lnTo>
                  <a:pt x="0" y="211792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FR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B9C248EA-D2F5-4D83-99E5-A9FF1A055E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1567" y="174625"/>
            <a:ext cx="5013434" cy="2125663"/>
          </a:xfrm>
          <a:custGeom>
            <a:avLst/>
            <a:gdLst>
              <a:gd name="connsiteX0" fmla="*/ 326846 w 5013434"/>
              <a:gd name="connsiteY0" fmla="*/ 0 h 2125663"/>
              <a:gd name="connsiteX1" fmla="*/ 5013434 w 5013434"/>
              <a:gd name="connsiteY1" fmla="*/ 0 h 2125663"/>
              <a:gd name="connsiteX2" fmla="*/ 5013434 w 5013434"/>
              <a:gd name="connsiteY2" fmla="*/ 2125663 h 2125663"/>
              <a:gd name="connsiteX3" fmla="*/ 0 w 5013434"/>
              <a:gd name="connsiteY3" fmla="*/ 2125663 h 21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3434" h="2125663">
                <a:moveTo>
                  <a:pt x="326846" y="0"/>
                </a:moveTo>
                <a:lnTo>
                  <a:pt x="5013434" y="0"/>
                </a:lnTo>
                <a:lnTo>
                  <a:pt x="5013434" y="2125663"/>
                </a:lnTo>
                <a:lnTo>
                  <a:pt x="0" y="21256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FR"/>
          </a:p>
        </p:txBody>
      </p:sp>
      <p:sp>
        <p:nvSpPr>
          <p:cNvPr id="32" name="Espace réservé pour une image  31">
            <a:extLst>
              <a:ext uri="{FF2B5EF4-FFF2-40B4-BE49-F238E27FC236}">
                <a16:creationId xmlns:a16="http://schemas.microsoft.com/office/drawing/2014/main" id="{E1CE6348-657B-435E-978C-CE636D26D6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05550" y="4689475"/>
            <a:ext cx="5710238" cy="2046288"/>
          </a:xfrm>
          <a:custGeom>
            <a:avLst/>
            <a:gdLst>
              <a:gd name="connsiteX0" fmla="*/ 314028 w 5710238"/>
              <a:gd name="connsiteY0" fmla="*/ 0 h 2046288"/>
              <a:gd name="connsiteX1" fmla="*/ 5710238 w 5710238"/>
              <a:gd name="connsiteY1" fmla="*/ 0 h 2046288"/>
              <a:gd name="connsiteX2" fmla="*/ 5710238 w 5710238"/>
              <a:gd name="connsiteY2" fmla="*/ 2046288 h 2046288"/>
              <a:gd name="connsiteX3" fmla="*/ 0 w 5710238"/>
              <a:gd name="connsiteY3" fmla="*/ 2046288 h 2046288"/>
              <a:gd name="connsiteX4" fmla="*/ 0 w 5710238"/>
              <a:gd name="connsiteY4" fmla="*/ 2042297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0238" h="2046288">
                <a:moveTo>
                  <a:pt x="314028" y="0"/>
                </a:moveTo>
                <a:lnTo>
                  <a:pt x="5710238" y="0"/>
                </a:lnTo>
                <a:lnTo>
                  <a:pt x="5710238" y="2046288"/>
                </a:lnTo>
                <a:lnTo>
                  <a:pt x="0" y="2046288"/>
                </a:lnTo>
                <a:lnTo>
                  <a:pt x="0" y="20422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FR"/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9CB28455-3AD7-44D7-A38D-B0FA0E4827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595705"/>
            <a:ext cx="5942806" cy="285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99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BE3D9AEE-2A4C-41EB-8689-11F1608B25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35357" y="3033768"/>
            <a:ext cx="4324729" cy="790463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0" name="Espace réservé pour une image  29">
            <a:extLst>
              <a:ext uri="{FF2B5EF4-FFF2-40B4-BE49-F238E27FC236}">
                <a16:creationId xmlns:a16="http://schemas.microsoft.com/office/drawing/2014/main" id="{18541BDD-5EB7-474B-9D29-38AD0A5DB7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42100" y="2432050"/>
            <a:ext cx="5372901" cy="2125664"/>
          </a:xfrm>
          <a:custGeom>
            <a:avLst/>
            <a:gdLst>
              <a:gd name="connsiteX0" fmla="*/ 325656 w 5372901"/>
              <a:gd name="connsiteY0" fmla="*/ 0 h 2125664"/>
              <a:gd name="connsiteX1" fmla="*/ 5372901 w 5372901"/>
              <a:gd name="connsiteY1" fmla="*/ 0 h 2125664"/>
              <a:gd name="connsiteX2" fmla="*/ 5372901 w 5372901"/>
              <a:gd name="connsiteY2" fmla="*/ 2125664 h 2125664"/>
              <a:gd name="connsiteX3" fmla="*/ 0 w 5372901"/>
              <a:gd name="connsiteY3" fmla="*/ 2125664 h 2125664"/>
              <a:gd name="connsiteX4" fmla="*/ 0 w 5372901"/>
              <a:gd name="connsiteY4" fmla="*/ 2117924 h 2125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2901" h="2125664">
                <a:moveTo>
                  <a:pt x="325656" y="0"/>
                </a:moveTo>
                <a:lnTo>
                  <a:pt x="5372901" y="0"/>
                </a:lnTo>
                <a:lnTo>
                  <a:pt x="5372901" y="2125664"/>
                </a:lnTo>
                <a:lnTo>
                  <a:pt x="0" y="2125664"/>
                </a:lnTo>
                <a:lnTo>
                  <a:pt x="0" y="211792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FR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B9C248EA-D2F5-4D83-99E5-A9FF1A055E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1567" y="174625"/>
            <a:ext cx="5013434" cy="2125663"/>
          </a:xfrm>
          <a:custGeom>
            <a:avLst/>
            <a:gdLst>
              <a:gd name="connsiteX0" fmla="*/ 326846 w 5013434"/>
              <a:gd name="connsiteY0" fmla="*/ 0 h 2125663"/>
              <a:gd name="connsiteX1" fmla="*/ 5013434 w 5013434"/>
              <a:gd name="connsiteY1" fmla="*/ 0 h 2125663"/>
              <a:gd name="connsiteX2" fmla="*/ 5013434 w 5013434"/>
              <a:gd name="connsiteY2" fmla="*/ 2125663 h 2125663"/>
              <a:gd name="connsiteX3" fmla="*/ 0 w 5013434"/>
              <a:gd name="connsiteY3" fmla="*/ 2125663 h 2125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3434" h="2125663">
                <a:moveTo>
                  <a:pt x="326846" y="0"/>
                </a:moveTo>
                <a:lnTo>
                  <a:pt x="5013434" y="0"/>
                </a:lnTo>
                <a:lnTo>
                  <a:pt x="5013434" y="2125663"/>
                </a:lnTo>
                <a:lnTo>
                  <a:pt x="0" y="21256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FR"/>
          </a:p>
        </p:txBody>
      </p:sp>
      <p:sp>
        <p:nvSpPr>
          <p:cNvPr id="32" name="Espace réservé pour une image  31">
            <a:extLst>
              <a:ext uri="{FF2B5EF4-FFF2-40B4-BE49-F238E27FC236}">
                <a16:creationId xmlns:a16="http://schemas.microsoft.com/office/drawing/2014/main" id="{E1CE6348-657B-435E-978C-CE636D26D6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05550" y="4689475"/>
            <a:ext cx="5710238" cy="2046288"/>
          </a:xfrm>
          <a:custGeom>
            <a:avLst/>
            <a:gdLst>
              <a:gd name="connsiteX0" fmla="*/ 314028 w 5710238"/>
              <a:gd name="connsiteY0" fmla="*/ 0 h 2046288"/>
              <a:gd name="connsiteX1" fmla="*/ 5710238 w 5710238"/>
              <a:gd name="connsiteY1" fmla="*/ 0 h 2046288"/>
              <a:gd name="connsiteX2" fmla="*/ 5710238 w 5710238"/>
              <a:gd name="connsiteY2" fmla="*/ 2046288 h 2046288"/>
              <a:gd name="connsiteX3" fmla="*/ 0 w 5710238"/>
              <a:gd name="connsiteY3" fmla="*/ 2046288 h 2046288"/>
              <a:gd name="connsiteX4" fmla="*/ 0 w 5710238"/>
              <a:gd name="connsiteY4" fmla="*/ 2042297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0238" h="2046288">
                <a:moveTo>
                  <a:pt x="314028" y="0"/>
                </a:moveTo>
                <a:lnTo>
                  <a:pt x="5710238" y="0"/>
                </a:lnTo>
                <a:lnTo>
                  <a:pt x="5710238" y="2046288"/>
                </a:lnTo>
                <a:lnTo>
                  <a:pt x="0" y="2046288"/>
                </a:lnTo>
                <a:lnTo>
                  <a:pt x="0" y="20422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FR"/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7876126E-CA8E-4AA4-8DFA-3C7FE6E81B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835" y="13997"/>
            <a:ext cx="2632288" cy="126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4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9B9B89B-842C-476F-97FF-44007E7F9821}"/>
              </a:ext>
            </a:extLst>
          </p:cNvPr>
          <p:cNvSpPr/>
          <p:nvPr userDrawn="1"/>
        </p:nvSpPr>
        <p:spPr>
          <a:xfrm>
            <a:off x="1" y="-5933"/>
            <a:ext cx="12192000" cy="1128906"/>
          </a:xfrm>
          <a:prstGeom prst="rect">
            <a:avLst/>
          </a:prstGeom>
          <a:solidFill>
            <a:srgbClr val="004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BC22F9EA-7178-4398-95D4-C1A672DA32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9990" y="-5933"/>
            <a:ext cx="2350713" cy="1128906"/>
          </a:xfrm>
          <a:prstGeom prst="rect">
            <a:avLst/>
          </a:prstGeom>
        </p:spPr>
      </p:pic>
      <p:sp>
        <p:nvSpPr>
          <p:cNvPr id="12" name="Titre 12">
            <a:extLst>
              <a:ext uri="{FF2B5EF4-FFF2-40B4-BE49-F238E27FC236}">
                <a16:creationId xmlns:a16="http://schemas.microsoft.com/office/drawing/2014/main" id="{7410B159-9E4E-4B59-A57B-C8648BC3BF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2622" y="294244"/>
            <a:ext cx="9156808" cy="6809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372F45-9FA0-421C-B0DE-EAF589DD3239}"/>
              </a:ext>
            </a:extLst>
          </p:cNvPr>
          <p:cNvSpPr/>
          <p:nvPr userDrawn="1"/>
        </p:nvSpPr>
        <p:spPr>
          <a:xfrm rot="5400000">
            <a:off x="11688431" y="6518264"/>
            <a:ext cx="406401" cy="273076"/>
          </a:xfrm>
          <a:prstGeom prst="rect">
            <a:avLst/>
          </a:prstGeom>
          <a:solidFill>
            <a:srgbClr val="004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numéro de diapositive 5">
            <a:extLst>
              <a:ext uri="{FF2B5EF4-FFF2-40B4-BE49-F238E27FC236}">
                <a16:creationId xmlns:a16="http://schemas.microsoft.com/office/drawing/2014/main" id="{83DBE37E-2147-4C7C-9EB4-FFD911BEC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612" y="6472237"/>
            <a:ext cx="554038" cy="365125"/>
          </a:xfrm>
          <a:prstGeom prst="rect">
            <a:avLst/>
          </a:prstGeom>
        </p:spPr>
        <p:txBody>
          <a:bodyPr numCol="1"/>
          <a:lstStyle>
            <a:lvl1pPr algn="ctr">
              <a:defRPr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3C25BAF-2119-450B-9CE7-EF7FEDF417A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AFEEA98-4634-4415-9117-55724F17A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35072" y="6628476"/>
            <a:ext cx="2743200" cy="196145"/>
          </a:xfrm>
          <a:prstGeom prst="rect">
            <a:avLst/>
          </a:prstGeom>
        </p:spPr>
        <p:txBody>
          <a:bodyPr/>
          <a:lstStyle>
            <a:lvl1pPr algn="r">
              <a:defRPr sz="600" b="1">
                <a:solidFill>
                  <a:srgbClr val="0046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ACEA/UTAC study on ASEP </a:t>
            </a:r>
            <a:endParaRPr lang="fr-FR" dirty="0"/>
          </a:p>
        </p:txBody>
      </p:sp>
      <p:sp>
        <p:nvSpPr>
          <p:cNvPr id="17" name="Espace réservé du contenu 3">
            <a:extLst>
              <a:ext uri="{FF2B5EF4-FFF2-40B4-BE49-F238E27FC236}">
                <a16:creationId xmlns:a16="http://schemas.microsoft.com/office/drawing/2014/main" id="{16E20721-247C-4A82-AA54-AB57F077859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443038"/>
            <a:ext cx="10801350" cy="4897437"/>
          </a:xfrm>
          <a:prstGeom prst="rect">
            <a:avLst/>
          </a:prstGeom>
        </p:spPr>
        <p:txBody>
          <a:bodyPr/>
          <a:lstStyle>
            <a:lvl1pPr>
              <a:buClr>
                <a:srgbClr val="004680"/>
              </a:buClr>
              <a:defRPr/>
            </a:lvl1pPr>
            <a:lvl2pPr>
              <a:buClr>
                <a:srgbClr val="004680"/>
              </a:buClr>
              <a:defRPr/>
            </a:lvl2pPr>
            <a:lvl3pPr>
              <a:buClr>
                <a:srgbClr val="004680"/>
              </a:buClr>
              <a:defRPr/>
            </a:lvl3pPr>
            <a:lvl4pPr>
              <a:buClr>
                <a:srgbClr val="004680"/>
              </a:buClr>
              <a:defRPr/>
            </a:lvl4pPr>
            <a:lvl5pPr>
              <a:buClr>
                <a:srgbClr val="004680"/>
              </a:buClr>
              <a:defRPr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59011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65145FB-F916-4349-A41B-4B8AFD5868C5}"/>
              </a:ext>
            </a:extLst>
          </p:cNvPr>
          <p:cNvSpPr/>
          <p:nvPr userDrawn="1"/>
        </p:nvSpPr>
        <p:spPr>
          <a:xfrm>
            <a:off x="1" y="-5933"/>
            <a:ext cx="12192000" cy="1128906"/>
          </a:xfrm>
          <a:prstGeom prst="rect">
            <a:avLst/>
          </a:prstGeom>
          <a:solidFill>
            <a:srgbClr val="004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5F9A6659-4CF1-4610-977B-F1CC88A98C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9990" y="-5933"/>
            <a:ext cx="2350713" cy="1128906"/>
          </a:xfrm>
          <a:prstGeom prst="rect">
            <a:avLst/>
          </a:prstGeom>
        </p:spPr>
      </p:pic>
      <p:sp>
        <p:nvSpPr>
          <p:cNvPr id="15" name="Titre 12">
            <a:extLst>
              <a:ext uri="{FF2B5EF4-FFF2-40B4-BE49-F238E27FC236}">
                <a16:creationId xmlns:a16="http://schemas.microsoft.com/office/drawing/2014/main" id="{82B62B28-DF69-4627-B231-A9CE25EF68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2620" y="294245"/>
            <a:ext cx="9156808" cy="6809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34B2AF-27BB-4D0D-9583-934621A73061}"/>
              </a:ext>
            </a:extLst>
          </p:cNvPr>
          <p:cNvSpPr/>
          <p:nvPr userDrawn="1"/>
        </p:nvSpPr>
        <p:spPr>
          <a:xfrm rot="5400000">
            <a:off x="11688431" y="6518264"/>
            <a:ext cx="406401" cy="273076"/>
          </a:xfrm>
          <a:prstGeom prst="rect">
            <a:avLst/>
          </a:prstGeom>
          <a:solidFill>
            <a:srgbClr val="004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7E3B170C-19AE-44A7-93C7-AB17053DC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612" y="6472237"/>
            <a:ext cx="554038" cy="365125"/>
          </a:xfrm>
          <a:prstGeom prst="rect">
            <a:avLst/>
          </a:prstGeom>
        </p:spPr>
        <p:txBody>
          <a:bodyPr numCol="1"/>
          <a:lstStyle>
            <a:lvl1pPr algn="ctr">
              <a:defRPr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3C25BAF-2119-450B-9CE7-EF7FEDF417A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Espace réservé du pied de page 4">
            <a:extLst>
              <a:ext uri="{FF2B5EF4-FFF2-40B4-BE49-F238E27FC236}">
                <a16:creationId xmlns:a16="http://schemas.microsoft.com/office/drawing/2014/main" id="{A16A6C9E-8191-4D01-B329-CB7F7ABC0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35072" y="6628476"/>
            <a:ext cx="2743200" cy="196145"/>
          </a:xfrm>
          <a:prstGeom prst="rect">
            <a:avLst/>
          </a:prstGeom>
        </p:spPr>
        <p:txBody>
          <a:bodyPr/>
          <a:lstStyle>
            <a:lvl1pPr algn="r">
              <a:defRPr sz="600" b="1">
                <a:solidFill>
                  <a:srgbClr val="0046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ACEA/UTAC study on ASEP </a:t>
            </a:r>
            <a:endParaRPr lang="fr-FR" dirty="0"/>
          </a:p>
        </p:txBody>
      </p:sp>
      <p:sp>
        <p:nvSpPr>
          <p:cNvPr id="19" name="Espace réservé du contenu 3">
            <a:extLst>
              <a:ext uri="{FF2B5EF4-FFF2-40B4-BE49-F238E27FC236}">
                <a16:creationId xmlns:a16="http://schemas.microsoft.com/office/drawing/2014/main" id="{B92B1BC1-799E-432E-B24E-AECD674E98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443038"/>
            <a:ext cx="5034914" cy="4897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0" name="Espace réservé du contenu 3">
            <a:extLst>
              <a:ext uri="{FF2B5EF4-FFF2-40B4-BE49-F238E27FC236}">
                <a16:creationId xmlns:a16="http://schemas.microsoft.com/office/drawing/2014/main" id="{1876340E-6469-4AC8-8D7B-1C0171BD2B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61762" y="1443038"/>
            <a:ext cx="5034913" cy="4897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023879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fi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que 13">
            <a:extLst>
              <a:ext uri="{FF2B5EF4-FFF2-40B4-BE49-F238E27FC236}">
                <a16:creationId xmlns:a16="http://schemas.microsoft.com/office/drawing/2014/main" id="{69B2C437-0039-48F1-9ADC-33D4407E4C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3116" y="1113899"/>
            <a:ext cx="9005120" cy="4324624"/>
          </a:xfrm>
          <a:prstGeom prst="rect">
            <a:avLst/>
          </a:prstGeom>
        </p:spPr>
      </p:pic>
      <p:sp>
        <p:nvSpPr>
          <p:cNvPr id="13" name="ZoneTexte 12">
            <a:hlinkClick r:id="rId4"/>
            <a:extLst>
              <a:ext uri="{FF2B5EF4-FFF2-40B4-BE49-F238E27FC236}">
                <a16:creationId xmlns:a16="http://schemas.microsoft.com/office/drawing/2014/main" id="{DB357D88-04F5-4C35-AAC8-858C4D3F066E}"/>
              </a:ext>
            </a:extLst>
          </p:cNvPr>
          <p:cNvSpPr txBox="1"/>
          <p:nvPr userDrawn="1"/>
        </p:nvSpPr>
        <p:spPr>
          <a:xfrm>
            <a:off x="4755856" y="5858270"/>
            <a:ext cx="2635170" cy="455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fr-FR" sz="2800">
                <a:solidFill>
                  <a:srgbClr val="0046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www.utac.com</a:t>
            </a:r>
          </a:p>
        </p:txBody>
      </p:sp>
    </p:spTree>
    <p:extLst>
      <p:ext uri="{BB962C8B-B14F-4D97-AF65-F5344CB8AC3E}">
        <p14:creationId xmlns:p14="http://schemas.microsoft.com/office/powerpoint/2010/main" val="275848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blan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364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EB708FA-3357-46A7-88E5-C390FEB7E750}"/>
              </a:ext>
            </a:extLst>
          </p:cNvPr>
          <p:cNvSpPr/>
          <p:nvPr userDrawn="1"/>
        </p:nvSpPr>
        <p:spPr>
          <a:xfrm>
            <a:off x="12494871" y="5607936"/>
            <a:ext cx="416688" cy="416688"/>
          </a:xfrm>
          <a:prstGeom prst="rect">
            <a:avLst/>
          </a:prstGeom>
          <a:solidFill>
            <a:srgbClr val="00468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C85A32-5BF2-451C-8F32-B8F60BF55D32}"/>
              </a:ext>
            </a:extLst>
          </p:cNvPr>
          <p:cNvSpPr/>
          <p:nvPr userDrawn="1"/>
        </p:nvSpPr>
        <p:spPr>
          <a:xfrm>
            <a:off x="12911391" y="5607936"/>
            <a:ext cx="416688" cy="416688"/>
          </a:xfrm>
          <a:prstGeom prst="rect">
            <a:avLst/>
          </a:prstGeom>
          <a:solidFill>
            <a:srgbClr val="BFBFB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F94122-5605-4264-87E2-856C16D3B55F}"/>
              </a:ext>
            </a:extLst>
          </p:cNvPr>
          <p:cNvSpPr/>
          <p:nvPr userDrawn="1"/>
        </p:nvSpPr>
        <p:spPr>
          <a:xfrm>
            <a:off x="12911391" y="6441312"/>
            <a:ext cx="416688" cy="416688"/>
          </a:xfrm>
          <a:prstGeom prst="rect">
            <a:avLst/>
          </a:prstGeom>
          <a:solidFill>
            <a:srgbClr val="40404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357BCA-20B7-44A2-ADC9-1FBCF61548B2}"/>
              </a:ext>
            </a:extLst>
          </p:cNvPr>
          <p:cNvSpPr/>
          <p:nvPr userDrawn="1"/>
        </p:nvSpPr>
        <p:spPr>
          <a:xfrm>
            <a:off x="12494871" y="6441312"/>
            <a:ext cx="416688" cy="41668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E197FF-535A-4F3F-8906-EA8EC735A90D}"/>
              </a:ext>
            </a:extLst>
          </p:cNvPr>
          <p:cNvSpPr/>
          <p:nvPr userDrawn="1"/>
        </p:nvSpPr>
        <p:spPr>
          <a:xfrm>
            <a:off x="12911559" y="6024624"/>
            <a:ext cx="416688" cy="416688"/>
          </a:xfrm>
          <a:prstGeom prst="rect">
            <a:avLst/>
          </a:prstGeom>
          <a:solidFill>
            <a:srgbClr val="80808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6B55E3-ABC7-4E46-A4EB-53B86988125F}"/>
              </a:ext>
            </a:extLst>
          </p:cNvPr>
          <p:cNvSpPr/>
          <p:nvPr userDrawn="1"/>
        </p:nvSpPr>
        <p:spPr>
          <a:xfrm>
            <a:off x="12495039" y="6024624"/>
            <a:ext cx="416688" cy="4166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257125E-7E96-4C04-B4C2-CC3AF32AC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3" name="Espace réservé du titre 2">
            <a:extLst>
              <a:ext uri="{FF2B5EF4-FFF2-40B4-BE49-F238E27FC236}">
                <a16:creationId xmlns:a16="http://schemas.microsoft.com/office/drawing/2014/main" id="{B16BF6BA-C9D9-47A5-91EA-B9BF4CF5A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4454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5" r:id="rId2"/>
    <p:sldLayoutId id="2147483659" r:id="rId3"/>
    <p:sldLayoutId id="2147483661" r:id="rId4"/>
    <p:sldLayoutId id="2147483664" r:id="rId5"/>
    <p:sldLayoutId id="214748366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468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468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468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468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468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transport/documents/2023/08/informal-documents/oica-aseprd-asep-stud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unece.org/documents-reference-only-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20">
            <a:extLst>
              <a:ext uri="{FF2B5EF4-FFF2-40B4-BE49-F238E27FC236}">
                <a16:creationId xmlns:a16="http://schemas.microsoft.com/office/drawing/2014/main" id="{699DF8A0-B810-4037-9E36-11D0F58FC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ACEA study on ASEP</a:t>
            </a:r>
            <a:br>
              <a:rPr lang="en-US"/>
            </a:br>
            <a:r>
              <a:rPr lang="en-US" sz="2400" b="0" i="1"/>
              <a:t>07.11.2023 – RD-ASEP IWG</a:t>
            </a:r>
            <a:endParaRPr lang="en-US" b="0" i="1" dirty="0"/>
          </a:p>
        </p:txBody>
      </p:sp>
      <p:pic>
        <p:nvPicPr>
          <p:cNvPr id="16" name="Espace réservé pour une image  15" descr="Une image contenant intérieur&#10;&#10;Description générée automatiquement">
            <a:extLst>
              <a:ext uri="{FF2B5EF4-FFF2-40B4-BE49-F238E27FC236}">
                <a16:creationId xmlns:a16="http://schemas.microsoft.com/office/drawing/2014/main" id="{BF261D23-6182-445E-9D5C-978B841457B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5" b="2515"/>
          <a:stretch>
            <a:fillRect/>
          </a:stretch>
        </p:blipFill>
        <p:spPr/>
      </p:pic>
      <p:pic>
        <p:nvPicPr>
          <p:cNvPr id="20" name="Espace réservé pour une image  19" descr="Une image contenant ciel, extérieur, scène, passage&#10;&#10;Description générée automatiquement">
            <a:extLst>
              <a:ext uri="{FF2B5EF4-FFF2-40B4-BE49-F238E27FC236}">
                <a16:creationId xmlns:a16="http://schemas.microsoft.com/office/drawing/2014/main" id="{D35EC673-0025-4FCE-9BB1-0B65C2558E7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93" b="20293"/>
          <a:stretch>
            <a:fillRect/>
          </a:stretch>
        </p:blipFill>
        <p:spPr/>
      </p:pic>
      <p:pic>
        <p:nvPicPr>
          <p:cNvPr id="25" name="Espace réservé pour une image  24" descr="Une image contenant intérieur, LEGO, neige, jouet&#10;&#10;Description générée automatiquement">
            <a:extLst>
              <a:ext uri="{FF2B5EF4-FFF2-40B4-BE49-F238E27FC236}">
                <a16:creationId xmlns:a16="http://schemas.microsoft.com/office/drawing/2014/main" id="{2655F1A8-F322-4B8C-A5ED-735508E2FF1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31" b="231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1677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197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862743-815E-CA6D-9042-F6290F045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Study on ASEP and </a:t>
            </a:r>
            <a:r>
              <a:rPr lang="en-US"/>
              <a:t>RD-ASEP Monitoring*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63BF244-2720-64BC-8AF4-98C9CEC78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5BAF-2119-450B-9CE7-EF7FEDF417A1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A1317DF-E342-4F7E-8345-0C44B7D77B25}"/>
              </a:ext>
            </a:extLst>
          </p:cNvPr>
          <p:cNvSpPr txBox="1"/>
          <p:nvPr/>
        </p:nvSpPr>
        <p:spPr>
          <a:xfrm>
            <a:off x="461400" y="1361774"/>
            <a:ext cx="11430231" cy="40472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342900" lvl="0" indent="-342900"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 sz="2400">
                <a:effectLst/>
                <a:latin typeface="+mj-lt"/>
                <a:ea typeface="Times New Roman" panose="02020603050405020304" pitchFamily="18" charset="0"/>
              </a:defRPr>
            </a:lvl1pPr>
            <a:lvl2pPr marL="742950" lvl="1" indent="-285750">
              <a:spcBef>
                <a:spcPts val="600"/>
              </a:spcBef>
              <a:spcAft>
                <a:spcPts val="6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  <a:defRPr sz="24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200150" lvl="2" indent="-285750">
              <a:spcAft>
                <a:spcPts val="6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  <a:defRPr sz="24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</a:lstStyle>
          <a:p>
            <a:pPr marL="0" indent="0">
              <a:buNone/>
            </a:pPr>
            <a:r>
              <a:rPr lang="en-GB" b="1" dirty="0"/>
              <a:t>Study Outline</a:t>
            </a:r>
          </a:p>
          <a:p>
            <a:r>
              <a:rPr lang="en-GB" sz="2000" dirty="0"/>
              <a:t>UTAC was tasked by ACEA to perform a study on ASEP and RD-ASEP.</a:t>
            </a:r>
          </a:p>
          <a:p>
            <a:r>
              <a:rPr lang="en-GB" sz="2000" dirty="0"/>
              <a:t>The study consists of two work packages:</a:t>
            </a:r>
          </a:p>
          <a:p>
            <a:pPr lvl="1"/>
            <a:r>
              <a:rPr lang="en-GB" sz="2000" b="1" dirty="0"/>
              <a:t>Work Package 1</a:t>
            </a:r>
            <a:br>
              <a:rPr lang="en-GB" sz="2000" dirty="0"/>
            </a:br>
            <a:r>
              <a:rPr lang="en-US" sz="2000" dirty="0"/>
              <a:t>Did the implementation of ASEP as it currently stands lead to any design </a:t>
            </a:r>
            <a:r>
              <a:rPr lang="en-GB" sz="2000" dirty="0"/>
              <a:t>changes?</a:t>
            </a:r>
          </a:p>
          <a:p>
            <a:pPr lvl="1"/>
            <a:r>
              <a:rPr lang="en-GB" sz="2000" b="1" dirty="0"/>
              <a:t>Work Package 2</a:t>
            </a:r>
            <a:br>
              <a:rPr lang="en-GB" sz="2000" dirty="0"/>
            </a:br>
            <a:r>
              <a:rPr lang="en-GB" sz="2000" dirty="0"/>
              <a:t>Collect data from the RD-ASEP monitoring and provide a basic analysis as input to the IWG on RD-ASEP;</a:t>
            </a:r>
          </a:p>
          <a:p>
            <a:r>
              <a:rPr lang="en-GB" sz="2000" dirty="0"/>
              <a:t>Joint study of CPs and Automotive Industry</a:t>
            </a:r>
          </a:p>
          <a:p>
            <a:pPr lvl="1"/>
            <a:r>
              <a:rPr lang="en-GB" sz="2000" dirty="0"/>
              <a:t>France, Germany, Japan, The Netherlands, OICA (ACEA)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689B73E-9ECF-BEA6-2CEF-B53EB424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ACEA/UTAC study on ASEP 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C1333EE-5B12-BD6F-1F45-EA7BA2C7584F}"/>
              </a:ext>
            </a:extLst>
          </p:cNvPr>
          <p:cNvSpPr txBox="1"/>
          <p:nvPr/>
        </p:nvSpPr>
        <p:spPr>
          <a:xfrm>
            <a:off x="284086" y="6263673"/>
            <a:ext cx="43797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*Previous study’s presentation, questionnaires details: </a:t>
            </a:r>
            <a:r>
              <a:rPr lang="en-GB" sz="1100" dirty="0">
                <a:hlinkClick r:id="rId3"/>
              </a:rPr>
              <a:t>GRBP-78-34</a:t>
            </a:r>
            <a:endParaRPr lang="en-GB" sz="1100" dirty="0"/>
          </a:p>
          <a:p>
            <a:r>
              <a:rPr lang="it-IT" sz="1100" dirty="0"/>
              <a:t>RD-ASEP Monitoring Data Delivery Document: </a:t>
            </a:r>
            <a:r>
              <a:rPr lang="it-IT" sz="1100" dirty="0">
                <a:hlinkClick r:id="rId4"/>
              </a:rPr>
              <a:t>GRBP-77-15-Rev.3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13516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862743-815E-CA6D-9042-F6290F045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Literature review : ASEP during development (2005-2009)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63BF244-2720-64BC-8AF4-98C9CEC78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5BAF-2119-450B-9CE7-EF7FEDF417A1}" type="slidenum">
              <a:rPr lang="fr-FR" smtClean="0"/>
              <a:pPr/>
              <a:t>3</a:t>
            </a:fld>
            <a:endParaRPr lang="fr-FR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F084A07-F18B-5B61-B3ED-6200BFD58A16}"/>
              </a:ext>
            </a:extLst>
          </p:cNvPr>
          <p:cNvCxnSpPr>
            <a:cxnSpLocks/>
          </p:cNvCxnSpPr>
          <p:nvPr/>
        </p:nvCxnSpPr>
        <p:spPr>
          <a:xfrm flipV="1">
            <a:off x="0" y="4018952"/>
            <a:ext cx="12192000" cy="2507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89182D2-6FBF-9A31-730A-58C755909584}"/>
              </a:ext>
            </a:extLst>
          </p:cNvPr>
          <p:cNvSpPr txBox="1"/>
          <p:nvPr/>
        </p:nvSpPr>
        <p:spPr>
          <a:xfrm>
            <a:off x="9446588" y="1169595"/>
            <a:ext cx="29161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Model-based </a:t>
            </a:r>
            <a:r>
              <a:rPr lang="en-GB" b="1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approach</a:t>
            </a:r>
            <a:endParaRPr lang="en-GB" b="1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9CD978-FDE3-94E0-DB13-1D8B34FDB9C7}"/>
              </a:ext>
            </a:extLst>
          </p:cNvPr>
          <p:cNvSpPr txBox="1"/>
          <p:nvPr/>
        </p:nvSpPr>
        <p:spPr>
          <a:xfrm>
            <a:off x="159952" y="1221826"/>
            <a:ext cx="1431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OICA proposal</a:t>
            </a:r>
            <a:endParaRPr lang="en-GB" sz="14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287374E-75BB-0BBA-AF6F-221C32C7175D}"/>
              </a:ext>
            </a:extLst>
          </p:cNvPr>
          <p:cNvSpPr txBox="1"/>
          <p:nvPr/>
        </p:nvSpPr>
        <p:spPr>
          <a:xfrm>
            <a:off x="151074" y="1527745"/>
            <a:ext cx="3616960" cy="1946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Detecting </a:t>
            </a:r>
            <a:r>
              <a:rPr lang="en-GB" sz="1400" b="1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non-linearities</a:t>
            </a: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, cycle-beating, cheating.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Engineering</a:t>
            </a: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 method based on a linear </a:t>
            </a:r>
            <a:r>
              <a:rPr lang="en-GB" sz="14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regression </a:t>
            </a: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determined individually per vehicle.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Engine speed </a:t>
            </a: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based.</a:t>
            </a:r>
          </a:p>
          <a:p>
            <a:pPr marR="22225" lvl="0">
              <a:spcAft>
                <a:spcPts val="895"/>
              </a:spcAft>
            </a:pPr>
            <a:endParaRPr lang="en-GB" sz="1400" kern="100" dirty="0">
              <a:solidFill>
                <a:srgbClr val="0070C0"/>
              </a:solidFill>
              <a:effectLst/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05158E-F2DA-A406-06A0-0AFA15B72CAC}"/>
              </a:ext>
            </a:extLst>
          </p:cNvPr>
          <p:cNvSpPr txBox="1"/>
          <p:nvPr/>
        </p:nvSpPr>
        <p:spPr>
          <a:xfrm>
            <a:off x="9367022" y="4093704"/>
            <a:ext cx="30583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Not-To-Exceed approach</a:t>
            </a:r>
            <a:endParaRPr lang="en-GB" b="1" dirty="0"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5B92C7-7993-6A67-DE8A-9281D3A49AC7}"/>
              </a:ext>
            </a:extLst>
          </p:cNvPr>
          <p:cNvSpPr txBox="1"/>
          <p:nvPr/>
        </p:nvSpPr>
        <p:spPr>
          <a:xfrm>
            <a:off x="4209710" y="1221826"/>
            <a:ext cx="1276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F/D proposal</a:t>
            </a:r>
            <a:endParaRPr lang="en-GB" sz="1400" b="1" dirty="0"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BBA318-937C-3850-3F36-97A7D799DE68}"/>
              </a:ext>
            </a:extLst>
          </p:cNvPr>
          <p:cNvSpPr txBox="1"/>
          <p:nvPr/>
        </p:nvSpPr>
        <p:spPr>
          <a:xfrm>
            <a:off x="4124960" y="1574384"/>
            <a:ext cx="2666776" cy="1069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22225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Based on </a:t>
            </a:r>
            <a:r>
              <a:rPr lang="en-GB" sz="14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linear sound behaviour.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Establishing </a:t>
            </a:r>
            <a:r>
              <a:rPr lang="en-GB" sz="1400" b="1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limit curves </a:t>
            </a: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based on fixed slopes.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E9DE1C9-AD83-9B44-C7C8-D369E6A7AE72}"/>
              </a:ext>
            </a:extLst>
          </p:cNvPr>
          <p:cNvSpPr txBox="1"/>
          <p:nvPr/>
        </p:nvSpPr>
        <p:spPr>
          <a:xfrm>
            <a:off x="6993454" y="1221826"/>
            <a:ext cx="1786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j-lt"/>
              </a:rPr>
              <a:t>Slope-Assessment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A7E998D-343C-2E1E-EFA9-68211A1B288B}"/>
              </a:ext>
            </a:extLst>
          </p:cNvPr>
          <p:cNvSpPr txBox="1"/>
          <p:nvPr/>
        </p:nvSpPr>
        <p:spPr>
          <a:xfrm>
            <a:off x="4181460" y="4628844"/>
            <a:ext cx="2610276" cy="17312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P</a:t>
            </a: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reserving the </a:t>
            </a:r>
            <a:r>
              <a:rPr lang="en-GB" sz="1400" b="1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benefits</a:t>
            </a: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 of </a:t>
            </a:r>
            <a:r>
              <a:rPr lang="en-GB" sz="1400" b="1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R51.02</a:t>
            </a: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Operating conditions close to 61 km/h and 1.9 m/s².</a:t>
            </a:r>
          </a:p>
          <a:p>
            <a:pPr marR="22225" lvl="0">
              <a:spcAft>
                <a:spcPts val="895"/>
              </a:spcAft>
            </a:pPr>
            <a:endParaRPr lang="en-GB" sz="1400" kern="100" dirty="0">
              <a:solidFill>
                <a:srgbClr val="181717"/>
              </a:solidFill>
              <a:effectLst/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R="22225" lvl="0">
              <a:spcAft>
                <a:spcPts val="895"/>
              </a:spcAft>
            </a:pPr>
            <a:endParaRPr lang="en-GB" sz="1400" kern="100" dirty="0">
              <a:solidFill>
                <a:srgbClr val="181717"/>
              </a:solidFill>
              <a:effectLst/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B5097D5-01F9-C9E6-2EC1-BD923D5FA56E}"/>
              </a:ext>
            </a:extLst>
          </p:cNvPr>
          <p:cNvSpPr txBox="1"/>
          <p:nvPr/>
        </p:nvSpPr>
        <p:spPr>
          <a:xfrm>
            <a:off x="159952" y="4258541"/>
            <a:ext cx="2023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j-lt"/>
              </a:rPr>
              <a:t>Netherlands proposal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CA29B2-B820-EC79-7904-55DDF0DDC6AA}"/>
              </a:ext>
            </a:extLst>
          </p:cNvPr>
          <p:cNvSpPr txBox="1"/>
          <p:nvPr/>
        </p:nvSpPr>
        <p:spPr>
          <a:xfrm>
            <a:off x="112746" y="4566318"/>
            <a:ext cx="3500773" cy="2262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22225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Establishing </a:t>
            </a:r>
            <a:r>
              <a:rPr lang="en-GB" sz="1400" b="1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limit curves</a:t>
            </a: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endParaRPr lang="en-GB" sz="1400" b="1" kern="100" dirty="0">
              <a:solidFill>
                <a:srgbClr val="181717"/>
              </a:solidFill>
              <a:effectLst/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Method not based on a physical noise model but geometrically built from both the</a:t>
            </a:r>
            <a:r>
              <a:rPr lang="en-GB" sz="1400" b="1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GB" sz="14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a</a:t>
            </a:r>
            <a:r>
              <a:rPr lang="en-GB" sz="1400" b="1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nchor </a:t>
            </a: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point and a </a:t>
            </a:r>
            <a:r>
              <a:rPr lang="en-GB" sz="1400" b="1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N-T-E</a:t>
            </a: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 point at the </a:t>
            </a:r>
            <a:r>
              <a:rPr lang="en-GB" sz="1400" b="1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maximum</a:t>
            </a: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 engine speed.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Dealing with the worst-case, but the slope could be artificially flat, specifically for vehicles with high rated engine speed.</a:t>
            </a:r>
            <a:endParaRPr lang="en-GB" sz="1400" kern="100" dirty="0">
              <a:solidFill>
                <a:srgbClr val="181717"/>
              </a:solidFill>
              <a:effectLst/>
              <a:latin typeface="+mj-lt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3D4F89-DBEB-751D-95C8-5DBC4A02DACA}"/>
              </a:ext>
            </a:extLst>
          </p:cNvPr>
          <p:cNvSpPr txBox="1"/>
          <p:nvPr/>
        </p:nvSpPr>
        <p:spPr>
          <a:xfrm>
            <a:off x="4181460" y="4246496"/>
            <a:ext cx="2226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>
                <a:latin typeface="+mj-lt"/>
              </a:rPr>
              <a:t>Ref</a:t>
            </a:r>
            <a:r>
              <a:rPr lang="fr-FR" sz="1400" b="1" dirty="0">
                <a:latin typeface="+mj-lt"/>
              </a:rPr>
              <a:t>. Sound </a:t>
            </a:r>
            <a:r>
              <a:rPr lang="en-GB" sz="1400" b="1" dirty="0">
                <a:latin typeface="+mj-lt"/>
              </a:rPr>
              <a:t>Assessment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81443F9-C446-5FF6-A347-82EF51F1EEBF}"/>
              </a:ext>
            </a:extLst>
          </p:cNvPr>
          <p:cNvSpPr txBox="1"/>
          <p:nvPr/>
        </p:nvSpPr>
        <p:spPr>
          <a:xfrm>
            <a:off x="7064480" y="1615406"/>
            <a:ext cx="4416266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Combination of F/D and OICA proposals.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Critics/limitations: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The engine speed, as only explicative variable, limits the gear ratios to k ≤ </a:t>
            </a:r>
            <a:r>
              <a:rPr lang="en-GB" sz="1400" kern="100" dirty="0" err="1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i</a:t>
            </a: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 (for limiting the influence of the rolling noise).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No Not-to-exceed limit (No worst-case).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Slope-Assessment could allow noisier vehicles than R51.02.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1D4421B-D1DC-784A-510F-7F8DE1E0A731}"/>
              </a:ext>
            </a:extLst>
          </p:cNvPr>
          <p:cNvSpPr txBox="1"/>
          <p:nvPr/>
        </p:nvSpPr>
        <p:spPr>
          <a:xfrm>
            <a:off x="7085797" y="4243514"/>
            <a:ext cx="1742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>
                <a:latin typeface="+mj-lt"/>
              </a:rPr>
              <a:t>L</a:t>
            </a:r>
            <a:r>
              <a:rPr lang="en-GB" sz="1400" b="1" baseline="-25000" dirty="0" err="1">
                <a:latin typeface="+mj-lt"/>
              </a:rPr>
              <a:t>urban</a:t>
            </a:r>
            <a:r>
              <a:rPr lang="en-GB" sz="1400" b="1" dirty="0">
                <a:latin typeface="+mj-lt"/>
              </a:rPr>
              <a:t>-Assessment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6BD1383-8B4E-1C92-5FCA-3C8CC7009B4A}"/>
              </a:ext>
            </a:extLst>
          </p:cNvPr>
          <p:cNvSpPr txBox="1"/>
          <p:nvPr/>
        </p:nvSpPr>
        <p:spPr>
          <a:xfrm>
            <a:off x="7085797" y="4750779"/>
            <a:ext cx="3855882" cy="1831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Defining a </a:t>
            </a:r>
            <a:r>
              <a:rPr lang="en-GB" sz="14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vehicle of concern </a:t>
            </a: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using </a:t>
            </a:r>
            <a:r>
              <a:rPr lang="en-GB" sz="1400" b="1" kern="100" dirty="0" err="1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L</a:t>
            </a:r>
            <a:r>
              <a:rPr lang="en-GB" sz="1400" b="1" kern="100" baseline="-25000" dirty="0" err="1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urban</a:t>
            </a: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 as </a:t>
            </a:r>
            <a:r>
              <a:rPr lang="en-GB" sz="14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metric</a:t>
            </a: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Classifying</a:t>
            </a: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 method</a:t>
            </a:r>
            <a:r>
              <a:rPr lang="en-GB" sz="14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 empirically </a:t>
            </a: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established from dataset.</a:t>
            </a:r>
          </a:p>
          <a:p>
            <a:pPr marL="285750" marR="22225" lvl="0" indent="-285750">
              <a:spcAft>
                <a:spcPts val="895"/>
              </a:spcAft>
              <a:buFont typeface="Arial" panose="020B0604020202020204" pitchFamily="34" charset="0"/>
              <a:buChar char="•"/>
            </a:pPr>
            <a:r>
              <a:rPr lang="en-GB" sz="14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The assumptions make difficult to understand the physical noise behaviour of the vehicles.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935340-D359-7407-0110-86D11A89A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ACEA/UTAC study on ASEP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4168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862743-815E-CA6D-9042-F6290F045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Literature review : Vehicle annoyance versus ASEP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63BF244-2720-64BC-8AF4-98C9CEC78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5BAF-2119-450B-9CE7-EF7FEDF417A1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A2B61C-D700-8FE8-AC48-49F79509C1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374"/>
          <a:stretch/>
        </p:blipFill>
        <p:spPr>
          <a:xfrm>
            <a:off x="9234677" y="1874952"/>
            <a:ext cx="2656954" cy="17821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FED4F7-EE9A-AE5D-97A9-E39C08930165}"/>
              </a:ext>
            </a:extLst>
          </p:cNvPr>
          <p:cNvSpPr txBox="1"/>
          <p:nvPr/>
        </p:nvSpPr>
        <p:spPr>
          <a:xfrm>
            <a:off x="137966" y="1096406"/>
            <a:ext cx="8793650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b="1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Administration’s view: citizens’ complaints (from environment groups)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The sound emitted by M1 cars is perceived as </a:t>
            </a:r>
            <a:r>
              <a:rPr lang="en-GB" sz="1600" b="1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annoyance</a:t>
            </a:r>
            <a:r>
              <a:rPr lang="en-GB" sz="16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 but less important compared to other sources</a:t>
            </a:r>
            <a:r>
              <a:rPr lang="en-GB" sz="18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b="1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Administration’s action: noise abatement</a:t>
            </a:r>
            <a:endParaRPr lang="en-GB" sz="1050" b="1" dirty="0">
              <a:solidFill>
                <a:srgbClr val="181717"/>
              </a:solidFill>
              <a:latin typeface="+mj-lt"/>
              <a:ea typeface="Cambria" panose="020405030504060302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Installation of automated noise camera to </a:t>
            </a:r>
            <a:r>
              <a:rPr lang="en-GB" sz="16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monitor sound </a:t>
            </a: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from passing vehicles</a:t>
            </a:r>
            <a:endParaRPr lang="en-GB" sz="1600" dirty="0">
              <a:latin typeface="+mj-lt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Such monitoring can be used to gain an overview about </a:t>
            </a:r>
            <a:r>
              <a:rPr lang="en-GB" sz="1600" b="1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nature, number and timing of any kind of noise events </a:t>
            </a:r>
            <a:r>
              <a:rPr lang="en-GB" sz="1600" kern="1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(sirens, horns, </a:t>
            </a:r>
            <a:r>
              <a:rPr lang="en-GB" sz="1600" kern="100" dirty="0">
                <a:solidFill>
                  <a:srgbClr val="181717"/>
                </a:solidFill>
                <a:effectLst/>
                <a:latin typeface="+mj-lt"/>
                <a:ea typeface="Cambria" panose="02040503050406030204" pitchFamily="18" charset="0"/>
                <a:cs typeface="Cambria" panose="02040503050406030204" pitchFamily="18" charset="0"/>
              </a:rPr>
              <a:t>street sweepers, garbage trucks, modified vehicles, reckless driving, buses, trucks and more).</a:t>
            </a:r>
            <a:endParaRPr lang="en-GB" sz="1600" dirty="0">
              <a:latin typeface="+mj-lt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b="1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Manufacturer view: sound enthusiast customers (from press releases)</a:t>
            </a:r>
          </a:p>
          <a:p>
            <a:pPr marL="285750" marR="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The sound’s character of cars is often perceived as </a:t>
            </a:r>
            <a:r>
              <a:rPr lang="en-GB" sz="1600" b="1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pleasantness.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42424"/>
                </a:solidFill>
                <a:latin typeface="+mj-lt"/>
              </a:rPr>
              <a:t>The ASEP provisions triggered a thorough </a:t>
            </a:r>
            <a:r>
              <a:rPr lang="en-GB" sz="1600" b="1" dirty="0">
                <a:solidFill>
                  <a:srgbClr val="242424"/>
                </a:solidFill>
                <a:latin typeface="+mj-lt"/>
              </a:rPr>
              <a:t>redesign of the powertrain</a:t>
            </a:r>
            <a:r>
              <a:rPr lang="en-GB" sz="1600" dirty="0">
                <a:solidFill>
                  <a:srgbClr val="242424"/>
                </a:solidFill>
                <a:latin typeface="+mj-lt"/>
              </a:rPr>
              <a:t>.</a:t>
            </a:r>
          </a:p>
          <a:p>
            <a:pPr marR="0" algn="l">
              <a:spcBef>
                <a:spcPts val="600"/>
              </a:spcBef>
              <a:spcAft>
                <a:spcPts val="600"/>
              </a:spcAft>
            </a:pPr>
            <a:r>
              <a:rPr lang="en-GB" b="1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Press’ observation</a:t>
            </a:r>
            <a:r>
              <a:rPr lang="en-GB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 </a:t>
            </a:r>
          </a:p>
          <a:p>
            <a:pPr marL="285750" marR="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The sound of newer car models seem to be </a:t>
            </a:r>
            <a:r>
              <a:rPr lang="en-GB" sz="1600" b="1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less emotional</a:t>
            </a:r>
            <a:r>
              <a:rPr lang="en-GB" sz="1600" dirty="0">
                <a:solidFill>
                  <a:srgbClr val="181717"/>
                </a:solidFill>
                <a:latin typeface="+mj-lt"/>
                <a:ea typeface="Cambria" panose="02040503050406030204" pitchFamily="18" charset="0"/>
              </a:rPr>
              <a:t>.</a:t>
            </a:r>
            <a:r>
              <a:rPr lang="en-GB" sz="1600" i="0" dirty="0">
                <a:solidFill>
                  <a:srgbClr val="242424"/>
                </a:solidFill>
                <a:effectLst/>
                <a:latin typeface="+mj-lt"/>
              </a:rPr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0" dirty="0">
                <a:solidFill>
                  <a:srgbClr val="242424"/>
                </a:solidFill>
                <a:effectLst/>
                <a:latin typeface="+mj-lt"/>
              </a:rPr>
              <a:t>Customers report that new cars were “</a:t>
            </a:r>
            <a:r>
              <a:rPr lang="en-GB" sz="1600" b="1" i="0" dirty="0">
                <a:solidFill>
                  <a:srgbClr val="242424"/>
                </a:solidFill>
                <a:effectLst/>
                <a:latin typeface="+mj-lt"/>
              </a:rPr>
              <a:t>disappointing</a:t>
            </a:r>
            <a:r>
              <a:rPr lang="en-GB" sz="1600" i="0" dirty="0">
                <a:solidFill>
                  <a:srgbClr val="242424"/>
                </a:solidFill>
                <a:effectLst/>
                <a:latin typeface="+mj-lt"/>
              </a:rPr>
              <a:t> compared to previous models”.</a:t>
            </a:r>
            <a:endParaRPr lang="en-GB" sz="1600" dirty="0"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C72480-9E59-FB62-14DC-155326F16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8406" y="4556862"/>
            <a:ext cx="2353225" cy="1596534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95B2D43-3DE0-C66B-469B-3BF64341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ACEA/UTAC study on ASEP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012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7835C02E-0CCA-1D6E-B521-C38F4847F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UTAC’s questionnaire OEMs and CPs			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14F7B51-E2F6-7128-4E63-4F2C8DF48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5BAF-2119-450B-9CE7-EF7FEDF417A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BCD6B23-1A09-FED7-978C-0761D81ABB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89753" y="1233074"/>
            <a:ext cx="10801350" cy="4897437"/>
          </a:xfrm>
        </p:spPr>
        <p:txBody>
          <a:bodyPr/>
          <a:lstStyle/>
          <a:p>
            <a:r>
              <a:rPr lang="en-GB" dirty="0"/>
              <a:t>ASEP implementation and impact carried out from </a:t>
            </a:r>
          </a:p>
          <a:p>
            <a:pPr lvl="1"/>
            <a:r>
              <a:rPr lang="en-GB" dirty="0"/>
              <a:t>17 OEMs’ questionnaires </a:t>
            </a:r>
          </a:p>
          <a:p>
            <a:pPr lvl="1"/>
            <a:r>
              <a:rPr lang="en-GB" dirty="0"/>
              <a:t>15 CPs’ questionnaires</a:t>
            </a:r>
          </a:p>
          <a:p>
            <a:r>
              <a:rPr lang="en-GB" dirty="0"/>
              <a:t>Statistical analysis approach</a:t>
            </a:r>
          </a:p>
          <a:p>
            <a:pPr marL="0" indent="0">
              <a:buNone/>
            </a:pPr>
            <a:r>
              <a:rPr lang="en-GB" sz="1400" dirty="0"/>
              <a:t>		OEMs							CPs	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34B89BA-43DD-CBF1-B6AD-267B0CE81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ACEA/UTAC study on ASEP </a:t>
            </a:r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F00C21-368F-F427-19B0-84CE3151A4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271" y="2827989"/>
            <a:ext cx="4616389" cy="19464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4048DC-542F-372E-697D-B4B73B64946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632" y="4838329"/>
            <a:ext cx="4660297" cy="2019901"/>
          </a:xfrm>
          <a:prstGeom prst="rect">
            <a:avLst/>
          </a:prstGeom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DF314F7C-08DC-C45A-9B8E-74D81563ECD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0428" y="2956264"/>
            <a:ext cx="6139689" cy="389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316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A67195-DDD3-B0ED-AA4A-B94522FAE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Questionnaire to OEMs’ - findings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7F701C4-9C15-EFD7-8C0F-73199AE4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5BAF-2119-450B-9CE7-EF7FEDF417A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CFB69C-3C62-7382-706C-986070550C2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4801" y="1422400"/>
            <a:ext cx="7842662" cy="48974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Good representativity of the manufacturer market.</a:t>
            </a:r>
          </a:p>
          <a:p>
            <a:pPr marL="342900" indent="-342900">
              <a:buAutoNum type="arabicPeriod"/>
            </a:pPr>
            <a:r>
              <a:rPr lang="en-GB" sz="1600" dirty="0"/>
              <a:t>Most manufacturers apply the guidance of the GRB-68-03 voluntarily.</a:t>
            </a:r>
          </a:p>
          <a:p>
            <a:pPr marL="342900" indent="-342900">
              <a:buAutoNum type="arabicPeriod"/>
            </a:pPr>
            <a:r>
              <a:rPr lang="en-GB" sz="1600" dirty="0"/>
              <a:t>The higher the PMR is, the more impacting the ASEP is.</a:t>
            </a:r>
            <a:endParaRPr lang="en-GB" sz="1600" dirty="0">
              <a:cs typeface="Arial"/>
            </a:endParaRPr>
          </a:p>
          <a:p>
            <a:pPr marL="342900" indent="-342900">
              <a:buAutoNum type="arabicPeriod"/>
            </a:pPr>
            <a:r>
              <a:rPr lang="en-GB" sz="1600" dirty="0"/>
              <a:t>Most manufacturers of vehicles with low PMR are little impacted by ASEP.</a:t>
            </a:r>
          </a:p>
          <a:p>
            <a:pPr marL="342900" indent="-342900">
              <a:buAutoNum type="arabicPeriod"/>
            </a:pPr>
            <a:r>
              <a:rPr lang="en-GB" sz="1600" dirty="0"/>
              <a:t>Most manufacturers of low PMR vehicles consider ASEP too time-consuming with minimal impact.</a:t>
            </a:r>
          </a:p>
          <a:p>
            <a:pPr marL="342900" indent="-342900">
              <a:buAutoNum type="arabicPeriod"/>
            </a:pPr>
            <a:r>
              <a:rPr lang="en-GB" sz="1600" dirty="0"/>
              <a:t>Most manufacturers of high PMR vehicles rate ASEP as being balanced.</a:t>
            </a:r>
            <a:endParaRPr lang="en-GB" sz="1600" dirty="0">
              <a:cs typeface="Arial"/>
            </a:endParaRPr>
          </a:p>
          <a:p>
            <a:pPr marL="342900" indent="-342900">
              <a:buAutoNum type="arabicPeriod"/>
            </a:pPr>
            <a:endParaRPr lang="en-GB" sz="1600" dirty="0"/>
          </a:p>
          <a:p>
            <a:pPr marL="0" indent="0">
              <a:buNone/>
            </a:pPr>
            <a:r>
              <a:rPr lang="en-GB" sz="1600" b="1"/>
              <a:t>Conclusions</a:t>
            </a:r>
            <a:r>
              <a:rPr lang="en-GB" sz="1600"/>
              <a:t>:</a:t>
            </a:r>
            <a:endParaRPr lang="en-GB" sz="1600" dirty="0"/>
          </a:p>
          <a:p>
            <a:r>
              <a:rPr lang="en-US" sz="1600" dirty="0">
                <a:solidFill>
                  <a:srgbClr val="000000"/>
                </a:solidFill>
                <a:cs typeface="Arial"/>
              </a:rPr>
              <a:t>The impact of the ASEP increases with the PMR.</a:t>
            </a:r>
            <a:endParaRPr lang="en-US" sz="1600" dirty="0">
              <a:solidFill>
                <a:srgbClr val="000000"/>
              </a:solidFill>
            </a:endParaRPr>
          </a:p>
          <a:p>
            <a:r>
              <a:rPr lang="en-GB" sz="1600" dirty="0"/>
              <a:t>ASEP has an impact, especially on exhaust system, ECU and TCU </a:t>
            </a:r>
            <a:br>
              <a:rPr lang="en-GB" sz="1600" dirty="0"/>
            </a:br>
            <a:r>
              <a:rPr lang="en-GB" sz="1600" dirty="0"/>
              <a:t>(no trends in “other”)</a:t>
            </a:r>
          </a:p>
          <a:p>
            <a:r>
              <a:rPr lang="en-GB" sz="1600" dirty="0"/>
              <a:t>Input for vehicle selection for WP1.3 on testing</a:t>
            </a:r>
          </a:p>
          <a:p>
            <a:endParaRPr lang="en-GB" sz="1600" dirty="0">
              <a:solidFill>
                <a:srgbClr val="FF33CC"/>
              </a:solidFill>
            </a:endParaRPr>
          </a:p>
        </p:txBody>
      </p:sp>
      <p:pic>
        <p:nvPicPr>
          <p:cNvPr id="1026" name="Picture 2" descr="Bild">
            <a:extLst>
              <a:ext uri="{FF2B5EF4-FFF2-40B4-BE49-F238E27FC236}">
                <a16:creationId xmlns:a16="http://schemas.microsoft.com/office/drawing/2014/main" id="{C15CC7D0-E9C3-DEC0-E19B-E30218C0EF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" t="14521" r="7234" b="2376"/>
          <a:stretch/>
        </p:blipFill>
        <p:spPr bwMode="auto">
          <a:xfrm>
            <a:off x="8699337" y="2179746"/>
            <a:ext cx="3257570" cy="334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A43ED7-C357-985C-BA6D-38C5DEB07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ACEA/UTAC study on ASEP </a:t>
            </a:r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02CF600-94D4-17A1-E31C-78DEFB31C1D0}"/>
              </a:ext>
            </a:extLst>
          </p:cNvPr>
          <p:cNvSpPr txBox="1"/>
          <p:nvPr/>
        </p:nvSpPr>
        <p:spPr>
          <a:xfrm>
            <a:off x="8585003" y="4125415"/>
            <a:ext cx="3803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Components </a:t>
            </a:r>
            <a:r>
              <a:rPr lang="en-GB" sz="1600" dirty="0"/>
              <a:t>redesigned</a:t>
            </a:r>
            <a:r>
              <a:rPr lang="fr-FR" sz="1600" dirty="0"/>
              <a:t> due to ASEP</a:t>
            </a:r>
          </a:p>
        </p:txBody>
      </p:sp>
    </p:spTree>
    <p:extLst>
      <p:ext uri="{BB962C8B-B14F-4D97-AF65-F5344CB8AC3E}">
        <p14:creationId xmlns:p14="http://schemas.microsoft.com/office/powerpoint/2010/main" val="3330939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A67195-DDD3-B0ED-AA4A-B94522FAE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Questionnaire to CPs - findings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7F701C4-9C15-EFD7-8C0F-73199AE4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5BAF-2119-450B-9CE7-EF7FEDF417A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CFB69C-3C62-7382-706C-986070550C2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4800" y="1422400"/>
            <a:ext cx="7071375" cy="48974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Good representativity of the CPs.</a:t>
            </a:r>
          </a:p>
          <a:p>
            <a:pPr marL="342900" indent="-342900">
              <a:buAutoNum type="arabicPeriod"/>
            </a:pPr>
            <a:r>
              <a:rPr lang="en-GB" sz="1600" dirty="0"/>
              <a:t>The trend of citizens’ complaints increases could be linked to more awareness of environmental noise issues (after Covid 19, with home office, …).</a:t>
            </a:r>
          </a:p>
          <a:p>
            <a:pPr marL="342900" indent="-342900">
              <a:buAutoNum type="arabicPeriod"/>
            </a:pPr>
            <a:r>
              <a:rPr lang="en-GB" sz="1600" dirty="0"/>
              <a:t>The Market Surveillance is not systematically applied (only half of CPs answering to the questionnaire applies MaS for noise). </a:t>
            </a:r>
          </a:p>
          <a:p>
            <a:pPr marL="342900" indent="-342900">
              <a:buAutoNum type="arabicPeriod"/>
            </a:pPr>
            <a:r>
              <a:rPr lang="en-GB" sz="1600" dirty="0"/>
              <a:t>ASEP is rarely tested</a:t>
            </a:r>
          </a:p>
          <a:p>
            <a:pPr marL="342900" indent="-342900">
              <a:buAutoNum type="arabicPeriod"/>
            </a:pPr>
            <a:r>
              <a:rPr lang="en-GB" sz="1600" dirty="0"/>
              <a:t>Low assessment or information regarding the ASEP effectiveness in reducing single vehicle noise.</a:t>
            </a:r>
          </a:p>
          <a:p>
            <a:pPr marL="342900" indent="-342900">
              <a:buAutoNum type="arabicPeriod"/>
            </a:pP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Conclusions</a:t>
            </a:r>
            <a:r>
              <a:rPr lang="en-GB" sz="1600" dirty="0"/>
              <a:t>:</a:t>
            </a:r>
          </a:p>
          <a:p>
            <a:r>
              <a:rPr lang="en-GB" sz="1600" dirty="0"/>
              <a:t>At least, the EU system allows enough enforcement for noise abatement  </a:t>
            </a:r>
          </a:p>
          <a:p>
            <a:r>
              <a:rPr lang="en-GB" sz="1600" dirty="0"/>
              <a:t>Recommendation to </a:t>
            </a:r>
          </a:p>
          <a:p>
            <a:pPr lvl="1"/>
            <a:r>
              <a:rPr lang="en-GB" sz="1400" dirty="0"/>
              <a:t>Systematically use the MaS</a:t>
            </a:r>
          </a:p>
          <a:p>
            <a:pPr lvl="1"/>
            <a:r>
              <a:rPr lang="en-GB" sz="1400" dirty="0"/>
              <a:t>Reinforce in-use controls and PTI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A43ED7-C357-985C-BA6D-38C5DEB07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ACEA/UTAC study on ASEP </a:t>
            </a:r>
            <a:endParaRPr lang="fr-FR"/>
          </a:p>
        </p:txBody>
      </p:sp>
      <p:graphicFrame>
        <p:nvGraphicFramePr>
          <p:cNvPr id="6" name="Graphique 1">
            <a:extLst>
              <a:ext uri="{FF2B5EF4-FFF2-40B4-BE49-F238E27FC236}">
                <a16:creationId xmlns:a16="http://schemas.microsoft.com/office/drawing/2014/main" id="{D632AACD-A7AE-CC46-FB25-DF0C9376F2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9063633"/>
              </p:ext>
            </p:extLst>
          </p:nvPr>
        </p:nvGraphicFramePr>
        <p:xfrm>
          <a:off x="7658147" y="1464847"/>
          <a:ext cx="4402566" cy="2283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2">
            <a:extLst>
              <a:ext uri="{FF2B5EF4-FFF2-40B4-BE49-F238E27FC236}">
                <a16:creationId xmlns:a16="http://schemas.microsoft.com/office/drawing/2014/main" id="{EC929C0A-BD75-9385-1A9C-5DD293EC2E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4265447"/>
              </p:ext>
            </p:extLst>
          </p:nvPr>
        </p:nvGraphicFramePr>
        <p:xfrm>
          <a:off x="7658147" y="3957542"/>
          <a:ext cx="4402566" cy="2283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59587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862743-815E-CA6D-9042-F6290F045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Next steps</a:t>
            </a:r>
            <a:endParaRPr lang="en-US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63BF244-2720-64BC-8AF4-98C9CEC78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5BAF-2119-450B-9CE7-EF7FEDF417A1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A1317DF-E342-4F7E-8345-0C44B7D77B25}"/>
              </a:ext>
            </a:extLst>
          </p:cNvPr>
          <p:cNvSpPr txBox="1"/>
          <p:nvPr/>
        </p:nvSpPr>
        <p:spPr>
          <a:xfrm>
            <a:off x="380884" y="1402242"/>
            <a:ext cx="11430231" cy="34624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342900" lvl="0" indent="-342900"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 sz="2400">
                <a:effectLst/>
                <a:latin typeface="+mj-lt"/>
                <a:ea typeface="Times New Roman" panose="02020603050405020304" pitchFamily="18" charset="0"/>
              </a:defRPr>
            </a:lvl1pPr>
            <a:lvl2pPr marL="742950" lvl="1" indent="-285750">
              <a:spcBef>
                <a:spcPts val="600"/>
              </a:spcBef>
              <a:spcAft>
                <a:spcPts val="6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  <a:defRPr sz="24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200150" lvl="2" indent="-285750">
              <a:spcAft>
                <a:spcPts val="6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  <a:defRPr sz="24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</a:lstStyle>
          <a:p>
            <a:pPr marL="0" indent="0">
              <a:buNone/>
            </a:pPr>
            <a:r>
              <a:rPr lang="en-GB" b="1" dirty="0"/>
              <a:t>WP1 Test program: </a:t>
            </a:r>
            <a:endParaRPr lang="de-DE" b="1" dirty="0"/>
          </a:p>
          <a:p>
            <a:pPr lvl="1"/>
            <a:r>
              <a:rPr lang="en-GB" sz="2000" dirty="0"/>
              <a:t>Tests according to UN R51.03 and ASEP based on the test program outlined by the IWG RD-ASEP in 2017/2018.</a:t>
            </a:r>
            <a:endParaRPr lang="de-DE" sz="2000" dirty="0"/>
          </a:p>
          <a:p>
            <a:pPr lvl="1"/>
            <a:r>
              <a:rPr lang="en-GB" sz="2000" dirty="0"/>
              <a:t>8 vehicles targeted of which 4 tests are in the pipe.</a:t>
            </a:r>
          </a:p>
          <a:p>
            <a:pPr lvl="2"/>
            <a:r>
              <a:rPr lang="en-GB" sz="1800" dirty="0"/>
              <a:t>If possible, twin pairs of vehicles shall be tested, one of it approved under UN R51.02 and then its successor under UN R51.03 (preferably stage 2).</a:t>
            </a:r>
            <a:endParaRPr lang="de-DE" sz="1800" dirty="0"/>
          </a:p>
          <a:p>
            <a:pPr lvl="2"/>
            <a:r>
              <a:rPr lang="en-GB" sz="1800" dirty="0"/>
              <a:t>Single vehicles might be tested as well, if they are interesting.</a:t>
            </a:r>
            <a:endParaRPr lang="de-DE" sz="1800" dirty="0"/>
          </a:p>
          <a:p>
            <a:pPr lvl="2"/>
            <a:r>
              <a:rPr lang="en-GB" sz="1800" dirty="0"/>
              <a:t>Vehicles selection is based on press reports and outcome of questionnaires.</a:t>
            </a:r>
          </a:p>
          <a:p>
            <a:pPr lvl="1"/>
            <a:r>
              <a:rPr lang="en-GB" sz="1800" dirty="0"/>
              <a:t>Target to complete all tests by end of 2023</a:t>
            </a:r>
            <a:endParaRPr lang="de-DE" sz="18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1E4D76-865F-C8D7-257C-398300BDD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ACEA/UTAC study on ASEP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7455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862743-815E-CA6D-9042-F6290F045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WP2: RD-ASEP monitoring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63BF244-2720-64BC-8AF4-98C9CEC78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25BAF-2119-450B-9CE7-EF7FEDF417A1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A1317DF-E342-4F7E-8345-0C44B7D77B25}"/>
              </a:ext>
            </a:extLst>
          </p:cNvPr>
          <p:cNvSpPr txBox="1"/>
          <p:nvPr/>
        </p:nvSpPr>
        <p:spPr>
          <a:xfrm>
            <a:off x="380884" y="1357854"/>
            <a:ext cx="11430231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342900" lvl="0" indent="-342900">
              <a:spcAft>
                <a:spcPts val="6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  <a:defRPr sz="2400">
                <a:effectLst/>
                <a:latin typeface="+mj-lt"/>
                <a:ea typeface="Times New Roman" panose="02020603050405020304" pitchFamily="18" charset="0"/>
              </a:defRPr>
            </a:lvl1pPr>
            <a:lvl2pPr marL="742950" lvl="1" indent="-285750">
              <a:spcBef>
                <a:spcPts val="600"/>
              </a:spcBef>
              <a:spcAft>
                <a:spcPts val="6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  <a:defRPr sz="24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200150" lvl="2" indent="-285750">
              <a:spcAft>
                <a:spcPts val="6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  <a:defRPr sz="24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3pPr>
          </a:lstStyle>
          <a:p>
            <a:pPr marL="0" indent="0">
              <a:buNone/>
            </a:pPr>
            <a:r>
              <a:rPr lang="en-GB" b="1" dirty="0"/>
              <a:t>WP2 status: </a:t>
            </a:r>
            <a:endParaRPr lang="de-DE" b="1" dirty="0"/>
          </a:p>
          <a:p>
            <a:pPr lvl="1"/>
            <a:r>
              <a:rPr lang="en-GB" sz="2000" dirty="0"/>
              <a:t>UTAC website for data collection online (status end of October)</a:t>
            </a:r>
          </a:p>
          <a:p>
            <a:pPr lvl="2"/>
            <a:r>
              <a:rPr lang="en-GB" sz="2000" dirty="0"/>
              <a:t>Number of registered CPs: 7 </a:t>
            </a:r>
          </a:p>
          <a:p>
            <a:pPr lvl="2"/>
            <a:r>
              <a:rPr lang="en-GB" sz="2000" dirty="0"/>
              <a:t>Number of data set received: 1 </a:t>
            </a:r>
          </a:p>
          <a:p>
            <a:pPr lvl="1"/>
            <a:r>
              <a:rPr lang="en-GB" sz="2000" dirty="0"/>
              <a:t>Request from some OEMs to submit data on voluntary base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BB3D7B-0F78-C1CD-DF0A-720B660B2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ACEA/UTAC study on ASEP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10967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harte Utac 202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8043651ECC85439FDEE83D1A67C6A8" ma:contentTypeVersion="3" ma:contentTypeDescription="Crée un document." ma:contentTypeScope="" ma:versionID="5b658364447de7b6cc0de588749972b0">
  <xsd:schema xmlns:xsd="http://www.w3.org/2001/XMLSchema" xmlns:xs="http://www.w3.org/2001/XMLSchema" xmlns:p="http://schemas.microsoft.com/office/2006/metadata/properties" xmlns:ns2="20731510-4108-4213-8f81-4b776fbb9f4b" targetNamespace="http://schemas.microsoft.com/office/2006/metadata/properties" ma:root="true" ma:fieldsID="057a71329ae84c99186e33dbe351c2b7" ns2:_="">
    <xsd:import namespace="20731510-4108-4213-8f81-4b776fbb9f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731510-4108-4213-8f81-4b776fbb9f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7BE3DF-D017-412A-829C-A899A18B4C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652698-AAC6-41F8-8985-FDB73346E1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0731510-4108-4213-8f81-4b776fbb9f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E88872E-8A33-4B0E-B0BC-3A6A973A82A5}">
  <ds:schemaRefs>
    <ds:schemaRef ds:uri="http://schemas.microsoft.com/office/2006/documentManagement/types"/>
    <ds:schemaRef ds:uri="ea440297-f50a-4958-a737-8335f8cb07d3"/>
    <ds:schemaRef ds:uri="104396cc-4746-4e4c-addc-088c523509d6"/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metadata/properties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1166</Words>
  <Application>Microsoft Office PowerPoint</Application>
  <PresentationFormat>Grand écran</PresentationFormat>
  <Paragraphs>123</Paragraphs>
  <Slides>10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Söhne</vt:lpstr>
      <vt:lpstr>Symbol</vt:lpstr>
      <vt:lpstr>Thème Office</vt:lpstr>
      <vt:lpstr>ACEA study on ASEP 07.11.2023 – RD-ASEP IWG</vt:lpstr>
      <vt:lpstr>Study on ASEP and RD-ASEP Monitoring*</vt:lpstr>
      <vt:lpstr>Literature review : ASEP during development (2005-2009)</vt:lpstr>
      <vt:lpstr>Literature review : Vehicle annoyance versus ASEP </vt:lpstr>
      <vt:lpstr>UTAC’s questionnaire OEMs and CPs   </vt:lpstr>
      <vt:lpstr>Questionnaire to OEMs’ - findings</vt:lpstr>
      <vt:lpstr>Questionnaire to CPs - findings</vt:lpstr>
      <vt:lpstr>Next steps</vt:lpstr>
      <vt:lpstr>WP2: RD-ASEP monitoring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gregory.chantepie@utacceram.com</dc:creator>
  <cp:lastModifiedBy>E Collot</cp:lastModifiedBy>
  <cp:revision>159</cp:revision>
  <dcterms:created xsi:type="dcterms:W3CDTF">2021-05-24T10:44:04Z</dcterms:created>
  <dcterms:modified xsi:type="dcterms:W3CDTF">2023-11-13T13:18:56Z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0x010100108043651ECC85439FDEE83D1A67C6A8</vt:lpwstr>
  </property>
  <property fmtid="{D5CDD505-2E9C-101B-9397-08002B2CF9AE}" pid="3" name="_dlc_DocIdItemGuid">
    <vt:lpwstr>2a3cb403-c0f0-4a50-91a4-ed315ede9dff</vt:lpwstr>
  </property>
  <property fmtid="{D5CDD505-2E9C-101B-9397-08002B2CF9AE}" pid="4" name="MediaServiceImageTags">
    <vt:lpwstr/>
  </property>
</Properties>
</file>