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F2F2F2"/>
    <a:srgbClr val="D5D5D5"/>
    <a:srgbClr val="A5A5A5"/>
    <a:srgbClr val="DCDCDC"/>
    <a:srgbClr val="D9D9D9"/>
    <a:srgbClr val="DAE3F3"/>
    <a:srgbClr val="D4E6F4"/>
    <a:srgbClr val="FFF2CC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2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6BED5-97D9-9ECC-0CE4-614E38BD1C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00270-0180-B643-00EF-D2E5293DB8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8A29C-9E2C-498F-3F70-E21A90507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54DC-5FF6-4298-80D8-CF7ECAAAFC0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B18F5-19E2-28AE-128D-FED7DE57D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44E724-872F-5765-A4C9-57F58833C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0804-8FBE-4EA9-8E08-417138026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149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60AC4-441B-56FC-23AA-F8E81222C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701449-18A3-90E0-5651-E80A49EC30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5ED2CB-8118-C0FB-7B72-B33D75582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54DC-5FF6-4298-80D8-CF7ECAAAFC0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DFAD5-69AE-9441-84B8-59C62FD3F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1D788-C1F7-2C25-BFD9-463F73B58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0804-8FBE-4EA9-8E08-417138026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817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B63605-34AA-FB04-2088-1D5D9F27A0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65545D-A37E-B9CA-5AAB-82A20A17D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BA1B1F-D8E6-53FE-A2AF-4C6B6B964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54DC-5FF6-4298-80D8-CF7ECAAAFC0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C4EE1A-FBEF-F718-710F-39D92B56B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CC31E2-22E7-E2DC-F8AB-425D38E6A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0804-8FBE-4EA9-8E08-417138026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443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390E8-BBFA-A417-BE0D-550286F92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E67C0F-F3D3-A337-9BE2-0927CE3A7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76AAC-061C-8B9D-E63D-FAAE122FB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54DC-5FF6-4298-80D8-CF7ECAAAFC0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9E28D-28B4-14FE-FA2F-2716F6B92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7CF43-F0F1-92BB-0369-8E17F9694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0804-8FBE-4EA9-8E08-417138026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630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49718-F29C-EBF6-9C33-71B81A728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3A2B97-2E02-943D-AB5D-DEEC4565D9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6712DE-DD7E-FC20-2758-CCC7781A6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54DC-5FF6-4298-80D8-CF7ECAAAFC0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A1A27-C97A-64CA-B202-A044D6938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41FE7F-C5B0-C3B2-0013-5E95DFF05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0804-8FBE-4EA9-8E08-417138026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810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77C20-2804-9768-6464-7700E73D8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68DB6-6172-7033-FAFE-ED605D0D1F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843CF3-F2B8-9A4F-0A42-6F8DBD2041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4F8AC9-C718-BAB2-9072-855297942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54DC-5FF6-4298-80D8-CF7ECAAAFC0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6D5062-97FD-FEBA-9C06-3F5D39D3A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0252B3-1D60-2FAD-432C-F6888029F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0804-8FBE-4EA9-8E08-417138026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981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E08D9-BCAF-5460-0048-6B1CB48F7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2010EF-9551-27FE-D71A-C878909C6E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AD04D3-F081-491A-8273-B7219EB682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D2F1AF-96C1-184F-931F-6AB8F601BA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49459F-BEE7-63C1-09F1-B1BBD94097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5036E6-47A0-A31D-F072-E21AC0FD6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54DC-5FF6-4298-80D8-CF7ECAAAFC0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B01D7F-DFBE-B99D-A244-A9E6630E6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DB6785-9874-A0FF-0D2F-481336044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0804-8FBE-4EA9-8E08-417138026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61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E5AC2-27BF-CAE6-AD29-0188B9582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37E6E7-32B3-BC3C-F223-C84E36B85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54DC-5FF6-4298-80D8-CF7ECAAAFC0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00303D-A9A4-8A5A-33B1-2BBCB3DC1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2385B6-CD57-7136-9671-949EE211F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0804-8FBE-4EA9-8E08-417138026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217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39618A-E67E-52D4-06E7-8D5C81B43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54DC-5FF6-4298-80D8-CF7ECAAAFC0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C5CC41-DA9B-2C22-8BDE-B2ECDE8C0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1DAE05-3B7B-CE93-107B-3D94C4AA3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0804-8FBE-4EA9-8E08-417138026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160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89941-94E3-35E6-862B-6A7817F7B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1DDFC0-6C41-96FE-1684-B841BF3B04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08EF52-D631-D173-0C36-B13BD02AE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28B11-9A21-991E-E37D-8381A3CA1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54DC-5FF6-4298-80D8-CF7ECAAAFC0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B115C7-D6A7-B1CF-BA34-4A61CCA30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E718F3-DF7B-E219-391A-CE190A2CB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0804-8FBE-4EA9-8E08-417138026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020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D755E-84ED-C4AD-AE82-2F40F7C8B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F047C2-7F4F-58C8-4CCF-EA8473E9A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6DA30-6AC8-4260-B1C0-D1C6FF508C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2854DF-A2C3-AE1D-4C41-743681BC2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554DC-5FF6-4298-80D8-CF7ECAAAFC0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E6D177-5E58-3203-BE89-4A58D98A4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CA3140-7B1C-B79A-6DB3-03FEADCE4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0804-8FBE-4EA9-8E08-417138026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51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711462-66EC-A338-EBD1-925EA916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4E336B-9C01-2E5C-961E-8007268E7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44A16E-F569-DA24-72A0-90773D0FAB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554DC-5FF6-4298-80D8-CF7ECAAAFC0E}" type="datetimeFigureOut">
              <a:rPr lang="en-GB" smtClean="0"/>
              <a:t>12/12/2023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C4D33-D144-8BB2-6B07-C2A01CB534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AF792-E8FD-C496-5C28-416CD9D0F2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E0804-8FBE-4EA9-8E08-417138026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133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2C3FA04-9636-5284-7C1A-A42D20D3C928}"/>
              </a:ext>
            </a:extLst>
          </p:cNvPr>
          <p:cNvSpPr/>
          <p:nvPr/>
        </p:nvSpPr>
        <p:spPr>
          <a:xfrm>
            <a:off x="3101591" y="4310379"/>
            <a:ext cx="3605899" cy="1241977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E0D656-FEFA-573C-BDC6-A7064B093DFA}"/>
              </a:ext>
            </a:extLst>
          </p:cNvPr>
          <p:cNvSpPr/>
          <p:nvPr/>
        </p:nvSpPr>
        <p:spPr>
          <a:xfrm>
            <a:off x="4585391" y="1822476"/>
            <a:ext cx="2263802" cy="2252861"/>
          </a:xfrm>
          <a:prstGeom prst="rect">
            <a:avLst/>
          </a:prstGeom>
          <a:solidFill>
            <a:srgbClr val="DAE3F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FB482C-874D-2BE2-B596-82E1C0713DB3}"/>
              </a:ext>
            </a:extLst>
          </p:cNvPr>
          <p:cNvSpPr/>
          <p:nvPr/>
        </p:nvSpPr>
        <p:spPr>
          <a:xfrm rot="16200000">
            <a:off x="6042718" y="2159004"/>
            <a:ext cx="3821837" cy="1355629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E9C36D-22DE-80FF-2780-586B298D98DC}"/>
              </a:ext>
            </a:extLst>
          </p:cNvPr>
          <p:cNvSpPr/>
          <p:nvPr/>
        </p:nvSpPr>
        <p:spPr>
          <a:xfrm>
            <a:off x="3218366" y="925900"/>
            <a:ext cx="5413082" cy="744237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1F2F55-A437-76C7-85A9-A84CED80E65D}"/>
              </a:ext>
            </a:extLst>
          </p:cNvPr>
          <p:cNvSpPr/>
          <p:nvPr/>
        </p:nvSpPr>
        <p:spPr>
          <a:xfrm>
            <a:off x="3367068" y="1059065"/>
            <a:ext cx="2197224" cy="470516"/>
          </a:xfrm>
          <a:prstGeom prst="rect">
            <a:avLst/>
          </a:prstGeom>
          <a:solidFill>
            <a:srgbClr val="DAE3F3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cs typeface="Arial" panose="020B0604020202020204" pitchFamily="34" charset="0"/>
              </a:rPr>
              <a:t>Safety Management System of the manufacturer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95A2A8B-4149-87E7-C217-B15D4480C0F7}"/>
              </a:ext>
            </a:extLst>
          </p:cNvPr>
          <p:cNvCxnSpPr/>
          <p:nvPr/>
        </p:nvCxnSpPr>
        <p:spPr>
          <a:xfrm>
            <a:off x="5624215" y="1294323"/>
            <a:ext cx="1837678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6CD7318-6FE6-C972-E466-A0D55CFF5122}"/>
              </a:ext>
            </a:extLst>
          </p:cNvPr>
          <p:cNvCxnSpPr/>
          <p:nvPr/>
        </p:nvCxnSpPr>
        <p:spPr>
          <a:xfrm>
            <a:off x="6778312" y="2195407"/>
            <a:ext cx="683581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772D0B2-05E7-50A5-E3A0-0710630C277B}"/>
              </a:ext>
            </a:extLst>
          </p:cNvPr>
          <p:cNvCxnSpPr>
            <a:cxnSpLocks/>
          </p:cNvCxnSpPr>
          <p:nvPr/>
        </p:nvCxnSpPr>
        <p:spPr>
          <a:xfrm>
            <a:off x="6414328" y="2845695"/>
            <a:ext cx="1047565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A223D74-750A-DE5C-3EFC-94540697F992}"/>
              </a:ext>
            </a:extLst>
          </p:cNvPr>
          <p:cNvCxnSpPr>
            <a:cxnSpLocks/>
          </p:cNvCxnSpPr>
          <p:nvPr/>
        </p:nvCxnSpPr>
        <p:spPr>
          <a:xfrm>
            <a:off x="6019271" y="3495244"/>
            <a:ext cx="1442622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B2D5689-FB43-94A8-51B1-938E05B72437}"/>
              </a:ext>
            </a:extLst>
          </p:cNvPr>
          <p:cNvCxnSpPr>
            <a:cxnSpLocks/>
          </p:cNvCxnSpPr>
          <p:nvPr/>
        </p:nvCxnSpPr>
        <p:spPr>
          <a:xfrm>
            <a:off x="6858210" y="3976423"/>
            <a:ext cx="603683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C6CBE85-0D70-34C8-9F13-F69C924233AB}"/>
              </a:ext>
            </a:extLst>
          </p:cNvPr>
          <p:cNvCxnSpPr>
            <a:cxnSpLocks/>
          </p:cNvCxnSpPr>
          <p:nvPr/>
        </p:nvCxnSpPr>
        <p:spPr>
          <a:xfrm>
            <a:off x="6694646" y="4429515"/>
            <a:ext cx="759155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79D2DFA-3B71-6CF3-657F-1F309C3411E7}"/>
              </a:ext>
            </a:extLst>
          </p:cNvPr>
          <p:cNvCxnSpPr>
            <a:cxnSpLocks/>
          </p:cNvCxnSpPr>
          <p:nvPr/>
        </p:nvCxnSpPr>
        <p:spPr>
          <a:xfrm>
            <a:off x="2713818" y="2709570"/>
            <a:ext cx="1880587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E6D8AE3-10A2-A6DD-E95D-657EE87CB34A}"/>
              </a:ext>
            </a:extLst>
          </p:cNvPr>
          <p:cNvCxnSpPr/>
          <p:nvPr/>
        </p:nvCxnSpPr>
        <p:spPr>
          <a:xfrm>
            <a:off x="8631448" y="2507605"/>
            <a:ext cx="513585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060EE82-0EAC-67CA-F9C0-1EFAD7A33678}"/>
              </a:ext>
            </a:extLst>
          </p:cNvPr>
          <p:cNvCxnSpPr>
            <a:cxnSpLocks/>
            <a:stCxn id="38" idx="0"/>
          </p:cNvCxnSpPr>
          <p:nvPr/>
        </p:nvCxnSpPr>
        <p:spPr>
          <a:xfrm flipH="1" flipV="1">
            <a:off x="2437131" y="3411647"/>
            <a:ext cx="8140" cy="1285506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8CEEE17-DF19-BE3C-A7F5-7B2834A61023}"/>
              </a:ext>
            </a:extLst>
          </p:cNvPr>
          <p:cNvCxnSpPr>
            <a:cxnSpLocks/>
          </p:cNvCxnSpPr>
          <p:nvPr/>
        </p:nvCxnSpPr>
        <p:spPr>
          <a:xfrm>
            <a:off x="2625042" y="4956155"/>
            <a:ext cx="476549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6C19323-45F5-8854-EB0A-229386AD6119}"/>
              </a:ext>
            </a:extLst>
          </p:cNvPr>
          <p:cNvCxnSpPr>
            <a:cxnSpLocks/>
          </p:cNvCxnSpPr>
          <p:nvPr/>
        </p:nvCxnSpPr>
        <p:spPr>
          <a:xfrm>
            <a:off x="7797765" y="651137"/>
            <a:ext cx="0" cy="380853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B68E3CCC-7E13-2F87-3FC4-F4821455C836}"/>
              </a:ext>
            </a:extLst>
          </p:cNvPr>
          <p:cNvCxnSpPr>
            <a:cxnSpLocks/>
            <a:endCxn id="42" idx="0"/>
          </p:cNvCxnSpPr>
          <p:nvPr/>
        </p:nvCxnSpPr>
        <p:spPr>
          <a:xfrm>
            <a:off x="7771131" y="651137"/>
            <a:ext cx="1901582" cy="1608704"/>
          </a:xfrm>
          <a:prstGeom prst="bentConnector2">
            <a:avLst/>
          </a:prstGeom>
          <a:ln w="285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15FCB0B8-2A02-D527-4A4F-38BB57580ABE}"/>
              </a:ext>
            </a:extLst>
          </p:cNvPr>
          <p:cNvCxnSpPr/>
          <p:nvPr/>
        </p:nvCxnSpPr>
        <p:spPr>
          <a:xfrm rot="10800000" flipV="1">
            <a:off x="2445271" y="651136"/>
            <a:ext cx="5352494" cy="380853"/>
          </a:xfrm>
          <a:prstGeom prst="bentConnector3">
            <a:avLst>
              <a:gd name="adj1" fmla="val 99924"/>
            </a:avLst>
          </a:prstGeom>
          <a:ln w="285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3C37D6C-7982-F08B-A5ED-0E08B8204250}"/>
              </a:ext>
            </a:extLst>
          </p:cNvPr>
          <p:cNvCxnSpPr>
            <a:cxnSpLocks/>
          </p:cNvCxnSpPr>
          <p:nvPr/>
        </p:nvCxnSpPr>
        <p:spPr>
          <a:xfrm>
            <a:off x="2651608" y="1294323"/>
            <a:ext cx="708869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58282C7C-4FB5-0145-75C0-52C8FE822CCE}"/>
              </a:ext>
            </a:extLst>
          </p:cNvPr>
          <p:cNvCxnSpPr>
            <a:cxnSpLocks/>
            <a:stCxn id="42" idx="2"/>
          </p:cNvCxnSpPr>
          <p:nvPr/>
        </p:nvCxnSpPr>
        <p:spPr>
          <a:xfrm rot="5400000">
            <a:off x="6915789" y="2519116"/>
            <a:ext cx="2551007" cy="2962843"/>
          </a:xfrm>
          <a:prstGeom prst="bentConnector2">
            <a:avLst/>
          </a:prstGeom>
          <a:ln w="285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B29032D-8F04-2912-B1ED-84A3911100BB}"/>
              </a:ext>
            </a:extLst>
          </p:cNvPr>
          <p:cNvCxnSpPr>
            <a:cxnSpLocks/>
          </p:cNvCxnSpPr>
          <p:nvPr/>
        </p:nvCxnSpPr>
        <p:spPr>
          <a:xfrm>
            <a:off x="4660356" y="2854573"/>
            <a:ext cx="532584" cy="0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4779F92C-CBBB-27A7-784B-78DFD235C98D}"/>
              </a:ext>
            </a:extLst>
          </p:cNvPr>
          <p:cNvCxnSpPr>
            <a:cxnSpLocks/>
          </p:cNvCxnSpPr>
          <p:nvPr/>
        </p:nvCxnSpPr>
        <p:spPr>
          <a:xfrm flipV="1">
            <a:off x="4660356" y="2195407"/>
            <a:ext cx="883960" cy="667200"/>
          </a:xfrm>
          <a:prstGeom prst="bentConnector3">
            <a:avLst>
              <a:gd name="adj1" fmla="val 1793"/>
            </a:avLst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1606BFC8-7827-BBEF-1A18-1FE8F2D09BC1}"/>
              </a:ext>
            </a:extLst>
          </p:cNvPr>
          <p:cNvCxnSpPr>
            <a:cxnSpLocks/>
            <a:endCxn id="30" idx="1"/>
          </p:cNvCxnSpPr>
          <p:nvPr/>
        </p:nvCxnSpPr>
        <p:spPr>
          <a:xfrm rot="16200000" flipH="1">
            <a:off x="4433311" y="3096421"/>
            <a:ext cx="632172" cy="145648"/>
          </a:xfrm>
          <a:prstGeom prst="bentConnector2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2B22B009-64C7-ED9F-8C1D-88EFDFB05491}"/>
              </a:ext>
            </a:extLst>
          </p:cNvPr>
          <p:cNvSpPr/>
          <p:nvPr/>
        </p:nvSpPr>
        <p:spPr>
          <a:xfrm>
            <a:off x="4850378" y="3252734"/>
            <a:ext cx="1168893" cy="470516"/>
          </a:xfrm>
          <a:prstGeom prst="rect">
            <a:avLst/>
          </a:prstGeom>
          <a:solidFill>
            <a:srgbClr val="DAE3F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  <a:cs typeface="Arial" panose="020B0604020202020204" pitchFamily="34" charset="0"/>
              </a:rPr>
              <a:t>Simulation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F968D2F-E83D-441A-7CA4-54726FD66D39}"/>
              </a:ext>
            </a:extLst>
          </p:cNvPr>
          <p:cNvSpPr/>
          <p:nvPr/>
        </p:nvSpPr>
        <p:spPr>
          <a:xfrm>
            <a:off x="5564292" y="1963845"/>
            <a:ext cx="1214020" cy="465193"/>
          </a:xfrm>
          <a:prstGeom prst="rect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Real World Tests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BD3DF46-8776-7FD6-63A9-210297EE1558}"/>
              </a:ext>
            </a:extLst>
          </p:cNvPr>
          <p:cNvSpPr/>
          <p:nvPr/>
        </p:nvSpPr>
        <p:spPr>
          <a:xfrm>
            <a:off x="5184772" y="2609990"/>
            <a:ext cx="1214020" cy="465193"/>
          </a:xfrm>
          <a:prstGeom prst="rect">
            <a:avLst/>
          </a:prstGeom>
          <a:solidFill>
            <a:srgbClr val="8FAADC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Track Tests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4F20BCF-6256-78F6-C646-D206217C5239}"/>
              </a:ext>
            </a:extLst>
          </p:cNvPr>
          <p:cNvSpPr/>
          <p:nvPr/>
        </p:nvSpPr>
        <p:spPr>
          <a:xfrm>
            <a:off x="4822221" y="3252734"/>
            <a:ext cx="1214020" cy="465193"/>
          </a:xfrm>
          <a:prstGeom prst="rect">
            <a:avLst/>
          </a:prstGeom>
          <a:solidFill>
            <a:srgbClr val="DAE3F3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Simulation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E273E83-B358-8E85-0C18-4D17BC15FAD2}"/>
              </a:ext>
            </a:extLst>
          </p:cNvPr>
          <p:cNvSpPr/>
          <p:nvPr/>
        </p:nvSpPr>
        <p:spPr>
          <a:xfrm rot="16200000">
            <a:off x="6631948" y="1900378"/>
            <a:ext cx="2665521" cy="969561"/>
          </a:xfrm>
          <a:prstGeom prst="rect">
            <a:avLst/>
          </a:prstGeom>
          <a:solidFill>
            <a:srgbClr val="ED7D3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Safety Assessment of ADS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ABA7547-AD7A-A37E-2595-C6DF38F178C2}"/>
              </a:ext>
            </a:extLst>
          </p:cNvPr>
          <p:cNvSpPr/>
          <p:nvPr/>
        </p:nvSpPr>
        <p:spPr>
          <a:xfrm>
            <a:off x="7468716" y="3885128"/>
            <a:ext cx="987596" cy="676323"/>
          </a:xfrm>
          <a:prstGeom prst="rect">
            <a:avLst/>
          </a:prstGeom>
          <a:solidFill>
            <a:srgbClr val="ED7D3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Test environment assessment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6C7FDD5-371A-7C50-ACBE-E79A04E787CA}"/>
              </a:ext>
            </a:extLst>
          </p:cNvPr>
          <p:cNvSpPr/>
          <p:nvPr/>
        </p:nvSpPr>
        <p:spPr>
          <a:xfrm>
            <a:off x="5476624" y="665109"/>
            <a:ext cx="630315" cy="2897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Audit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21DEA6A-F7AC-E63E-991F-4DA040D4B892}"/>
              </a:ext>
            </a:extLst>
          </p:cNvPr>
          <p:cNvSpPr/>
          <p:nvPr/>
        </p:nvSpPr>
        <p:spPr>
          <a:xfrm>
            <a:off x="3768625" y="2174685"/>
            <a:ext cx="980959" cy="2897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Test Methods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B265C18-2379-3F0D-AA48-0A887C4521B2}"/>
              </a:ext>
            </a:extLst>
          </p:cNvPr>
          <p:cNvSpPr/>
          <p:nvPr/>
        </p:nvSpPr>
        <p:spPr>
          <a:xfrm>
            <a:off x="3366561" y="4393158"/>
            <a:ext cx="1560087" cy="483094"/>
          </a:xfrm>
          <a:prstGeom prst="rect">
            <a:avLst/>
          </a:prstGeom>
          <a:solidFill>
            <a:srgbClr val="A5A5A5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Behavioural Competencies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7EF5454-F62C-0887-894B-E99607583559}"/>
              </a:ext>
            </a:extLst>
          </p:cNvPr>
          <p:cNvSpPr/>
          <p:nvPr/>
        </p:nvSpPr>
        <p:spPr>
          <a:xfrm>
            <a:off x="5043743" y="4697589"/>
            <a:ext cx="1450385" cy="483094"/>
          </a:xfrm>
          <a:prstGeom prst="rect">
            <a:avLst/>
          </a:prstGeom>
          <a:solidFill>
            <a:srgbClr val="A5A5A5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Scenarios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A2D6F7-1103-51ED-D7F1-23B29F8495D4}"/>
              </a:ext>
            </a:extLst>
          </p:cNvPr>
          <p:cNvSpPr/>
          <p:nvPr/>
        </p:nvSpPr>
        <p:spPr>
          <a:xfrm>
            <a:off x="3367485" y="4972757"/>
            <a:ext cx="1560086" cy="483094"/>
          </a:xfrm>
          <a:prstGeom prst="rect">
            <a:avLst/>
          </a:prstGeom>
          <a:solidFill>
            <a:srgbClr val="A5A5A5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Scenarios Generation Approach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DFDAAD4-1F74-9CE1-A1BD-23B521951DBA}"/>
              </a:ext>
            </a:extLst>
          </p:cNvPr>
          <p:cNvSpPr/>
          <p:nvPr/>
        </p:nvSpPr>
        <p:spPr>
          <a:xfrm>
            <a:off x="2184576" y="4697153"/>
            <a:ext cx="521390" cy="483094"/>
          </a:xfrm>
          <a:prstGeom prst="rect">
            <a:avLst/>
          </a:prstGeom>
          <a:solidFill>
            <a:srgbClr val="A5A5A5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ODD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86A0E7F-13C1-41BE-B7D1-BE96CEBB234B}"/>
              </a:ext>
            </a:extLst>
          </p:cNvPr>
          <p:cNvSpPr/>
          <p:nvPr/>
        </p:nvSpPr>
        <p:spPr>
          <a:xfrm>
            <a:off x="3416364" y="5589115"/>
            <a:ext cx="1539841" cy="2897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rgbClr val="D5D5D5"/>
                </a:solidFill>
              </a:rPr>
              <a:t>ODD Framework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8B20730-8D51-6A19-0320-4F9FE1E6B1A8}"/>
              </a:ext>
            </a:extLst>
          </p:cNvPr>
          <p:cNvSpPr/>
          <p:nvPr/>
        </p:nvSpPr>
        <p:spPr>
          <a:xfrm rot="16200000">
            <a:off x="1235626" y="1985432"/>
            <a:ext cx="2389981" cy="483094"/>
          </a:xfrm>
          <a:prstGeom prst="rect">
            <a:avLst/>
          </a:prstGeom>
          <a:solidFill>
            <a:srgbClr val="F2F2F2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Requirements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887CDA7-2172-FDC0-E118-A365D8BBC493}"/>
              </a:ext>
            </a:extLst>
          </p:cNvPr>
          <p:cNvSpPr/>
          <p:nvPr/>
        </p:nvSpPr>
        <p:spPr>
          <a:xfrm>
            <a:off x="9185437" y="2259841"/>
            <a:ext cx="974551" cy="465193"/>
          </a:xfrm>
          <a:prstGeom prst="rect">
            <a:avLst/>
          </a:prstGeom>
          <a:solidFill>
            <a:srgbClr val="92D050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Monitoring</a:t>
            </a:r>
          </a:p>
        </p:txBody>
      </p:sp>
      <p:cxnSp>
        <p:nvCxnSpPr>
          <p:cNvPr id="41" name="Straight Arrow Connector 13">
            <a:extLst>
              <a:ext uri="{FF2B5EF4-FFF2-40B4-BE49-F238E27FC236}">
                <a16:creationId xmlns:a16="http://schemas.microsoft.com/office/drawing/2014/main" id="{B5AA721D-0EE3-B336-E972-D3DA399B05A9}"/>
              </a:ext>
            </a:extLst>
          </p:cNvPr>
          <p:cNvCxnSpPr>
            <a:cxnSpLocks/>
            <a:endCxn id="5" idx="2"/>
          </p:cNvCxnSpPr>
          <p:nvPr/>
        </p:nvCxnSpPr>
        <p:spPr>
          <a:xfrm flipH="1" flipV="1">
            <a:off x="5717292" y="4075337"/>
            <a:ext cx="5651" cy="250579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811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34</Words>
  <Application>Microsoft Office PowerPoint</Application>
  <PresentationFormat>ワイド画面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Matteo Oldoni</dc:creator>
  <cp:lastModifiedBy>R.Oshita</cp:lastModifiedBy>
  <cp:revision>6</cp:revision>
  <dcterms:created xsi:type="dcterms:W3CDTF">2023-12-11T19:53:54Z</dcterms:created>
  <dcterms:modified xsi:type="dcterms:W3CDTF">2023-12-12T03:17:30Z</dcterms:modified>
</cp:coreProperties>
</file>