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8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484745-9C24-5578-910A-9A8D69180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28DA9E2-436F-D0A3-9ACE-7CF9A5FAD3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FAAE74-EE4A-000E-1BD7-66DB0668C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22C540-057F-5EEF-412B-0265D616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FF7C05-5D47-A9ED-286E-A790EF0AE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52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A8228C-879A-A65B-E7DC-6343A51A3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6BF9D5-C14A-B6A8-859E-05E9AF1CC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8AF295-867C-47E9-A440-2FC6528EC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E6EB01-864C-88F4-216E-A569E9200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D580CC-53D8-196E-354A-E6DD07D13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65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6310829-6F10-BD08-7549-B3CF8D3461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1D2C647-9DA1-41C0-13B3-4BEFC25C2C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85128B0-800E-3258-FCAC-5EEDF4C53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1A6F16-04D8-8ACC-3357-5BFA7214E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455A0E-FDCB-6F64-15C8-D418424CB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8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0D498-3703-0820-1D36-EEE153D48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700D83-B737-2D73-701A-3589872E4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02A76F-E341-2479-C3B8-BFFB6277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09079C-E625-04AB-B6EA-F2C5559C1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50910C-BDD2-BCD8-DC63-D3436802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88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E58673-8838-B845-F401-E904311F7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A527B6-55FC-D04C-DCC3-E0FF4D3A5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862488-B3CC-D40A-41E7-3B904A1EB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C3600F-6FE3-D38E-B259-1D385809B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9056E1-EEB5-3255-1FE8-FBF38C039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46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F4FDDB-1358-C9AD-E847-F63FD1D6B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5E3629F-D966-A17F-E5B0-D9077AD0ED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63800AC-7329-AB7C-86C9-D59F198FC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73407A-0391-0F0E-B88D-923532802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7716DD-C93C-B547-4EEA-35C8BBE9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BF7DE0-D44E-46C6-CB4E-091B69434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561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463DCF-E51B-9CB7-D725-7CF060D6F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AFCFFA-802D-D13B-52E2-3B720731A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9F925C3-E7D4-9CDE-A706-786885FAD2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6555C11-6AB9-1C17-326E-AD703E0B65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ED36EBA-13F8-59E5-494A-1A0592410F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40581C6-135B-5BC3-56CA-B714AC8B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747FE1B-9FFC-2317-8F10-A2086924A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9B8F5FF-25F3-2CEC-BC0A-703B2CBE5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11A17B-8745-D74D-E2A7-84E7BBBD3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616973-B23A-F5CD-46DA-0056CB1AB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58521E4-39B0-DB25-9338-BA1F38D3D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B5BF50-949F-3529-9278-929B8318F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28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25BEB8E-E0DB-D54F-6C53-A2E63835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2205EF4-56BB-A3EE-C7C8-87FE8E274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F922B6-33CE-659C-1CCE-4D15CA10E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5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CC580F-F473-B605-4952-C8613CFC36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D8BB36-5BB8-1713-4458-22B854FFDB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A990E25-E0C6-C826-86E9-78095CA187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9805DA3-1B39-871E-1B99-1A109867F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B74BCE9-B0DD-CF45-A76D-C1761F4BC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518D5E-D592-BF67-90D9-6133154C8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37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6DF9F2-4A9B-0C62-4FD3-2073852FF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2B98615-5741-8BEE-D116-578BFE1EFA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09B6938-1335-9619-CF57-EB6DACFD70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B00CD93-52DC-76D8-A0A0-63F5BA13A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61EF90-A827-8DDC-0744-A91B69533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484E860-FD49-67D5-9B14-2381E7B89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357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C1B0FF9-21D8-EAE6-DA72-7FD4CDBD495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514723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53" imgH="353" progId="TCLayout.ActiveDocument.1">
                  <p:embed/>
                </p:oleObj>
              </mc:Choice>
              <mc:Fallback>
                <p:oleObj name="think-cell Folie" r:id="rId14" imgW="353" imgH="35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3FA023DA-E4F3-6FD4-D75F-DEDE2A8F6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17BF2F1-7AC5-5207-C892-12CEFF671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FD5009-DE75-AB4A-C1F0-FA2E3C47F3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C2E46-660D-40E5-B80B-39F76D220FA5}" type="datetimeFigureOut">
              <a:rPr lang="en-US" smtClean="0"/>
              <a:t>11/3/2023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CF3DD5-5BF2-DBED-06E0-09729780B7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9A6741-5725-2A65-74CC-8CDCACF58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03134-56EA-433A-89EC-0DD1E83CC62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4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hyperlink" Target="https://catena-x.net/de/standard-library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1BD0315C-2233-4F86-144C-E1D1543CBDF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560905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53" imgH="353" progId="TCLayout.ActiveDocument.1">
                  <p:embed/>
                </p:oleObj>
              </mc:Choice>
              <mc:Fallback>
                <p:oleObj name="think-cell Folie" r:id="rId3" imgW="353" imgH="35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009D8923-2BC1-1C90-670F-7D7E35FE7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113" y="1632325"/>
            <a:ext cx="10611925" cy="4293842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F9C3C93-B7B2-9596-C77A-4119841A8FBB}"/>
              </a:ext>
            </a:extLst>
          </p:cNvPr>
          <p:cNvSpPr txBox="1"/>
          <p:nvPr/>
        </p:nvSpPr>
        <p:spPr>
          <a:xfrm>
            <a:off x="8360227" y="6252755"/>
            <a:ext cx="2133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Courtesey</a:t>
            </a:r>
            <a:r>
              <a:rPr lang="de-AT" dirty="0"/>
              <a:t>  </a:t>
            </a:r>
            <a:r>
              <a:rPr lang="de-AT" dirty="0">
                <a:hlinkClick r:id="rId6"/>
              </a:rPr>
              <a:t>Catena-X</a:t>
            </a:r>
            <a:endParaRPr lang="en-US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1F36AF9-3993-95ED-3AF0-268A71E1A6B2}"/>
              </a:ext>
            </a:extLst>
          </p:cNvPr>
          <p:cNvSpPr txBox="1"/>
          <p:nvPr/>
        </p:nvSpPr>
        <p:spPr>
          <a:xfrm>
            <a:off x="702113" y="782517"/>
            <a:ext cx="78352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u="none" strike="noStrike" baseline="0" dirty="0">
                <a:solidFill>
                  <a:srgbClr val="000000"/>
                </a:solidFill>
                <a:latin typeface="Bosch Sans" panose="020B0604020202020204" pitchFamily="34" charset="0"/>
              </a:rPr>
              <a:t>Multi-output allocation decision procedure </a:t>
            </a:r>
            <a:endParaRPr lang="en-US" sz="2800" b="1" dirty="0">
              <a:latin typeface="Bosch Sans" panose="020B0604020202020204" pitchFamily="34" charset="0"/>
            </a:endParaRPr>
          </a:p>
        </p:txBody>
      </p:sp>
      <p:sp>
        <p:nvSpPr>
          <p:cNvPr id="9" name="Sprechblase: rechteckig mit abgerundeten Ecken 8">
            <a:extLst>
              <a:ext uri="{FF2B5EF4-FFF2-40B4-BE49-F238E27FC236}">
                <a16:creationId xmlns:a16="http://schemas.microsoft.com/office/drawing/2014/main" id="{BE44C1F9-1840-CC18-1EE1-6DB5BA539A1D}"/>
              </a:ext>
            </a:extLst>
          </p:cNvPr>
          <p:cNvSpPr/>
          <p:nvPr/>
        </p:nvSpPr>
        <p:spPr>
          <a:xfrm>
            <a:off x="2122705" y="5873565"/>
            <a:ext cx="2497016" cy="827956"/>
          </a:xfrm>
          <a:prstGeom prst="wedgeRoundRectCallout">
            <a:avLst>
              <a:gd name="adj1" fmla="val -26467"/>
              <a:gd name="adj2" fmla="val -71303"/>
              <a:gd name="adj3" fmla="val 16667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Definition of whitelist by UNECE IWG required </a:t>
            </a:r>
          </a:p>
        </p:txBody>
      </p:sp>
    </p:spTree>
    <p:extLst>
      <p:ext uri="{BB962C8B-B14F-4D97-AF65-F5344CB8AC3E}">
        <p14:creationId xmlns:p14="http://schemas.microsoft.com/office/powerpoint/2010/main" val="14657539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Bosch Sans</vt:lpstr>
      <vt:lpstr>Calibri</vt:lpstr>
      <vt:lpstr>Calibri Light</vt:lpstr>
      <vt:lpstr>Office</vt:lpstr>
      <vt:lpstr>think-cell Folie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 Ansgar (PS/PJ-EP)</dc:creator>
  <cp:lastModifiedBy>Christ Ansgar (PS/PJ-EP)</cp:lastModifiedBy>
  <cp:revision>1</cp:revision>
  <dcterms:created xsi:type="dcterms:W3CDTF">2023-11-03T14:58:36Z</dcterms:created>
  <dcterms:modified xsi:type="dcterms:W3CDTF">2023-11-03T15:06:51Z</dcterms:modified>
</cp:coreProperties>
</file>