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2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2DA1C7-FE6F-7512-4FA6-ABD7B4FC73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AE9420E-717E-EA5D-00DB-66A95FD8AE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C3D03E3-5073-F09B-3B58-786D8C5E0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5BE9-E96A-406B-9223-47BA5E18B01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A43ADB2-55D1-5EB2-2D27-34AFE857D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0B6C95-24A5-C965-6A25-825A796A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AC5A-E90E-4A27-8E64-71844C16FD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093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C44151-A7AE-0E1E-3225-9BFFA95DF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F24DB53-C513-4359-6C82-DF053C244E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894C037-A9E1-0ACE-C716-55BC64821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5BE9-E96A-406B-9223-47BA5E18B01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0ABFBB7-5C66-50BA-10E6-E40BA93FB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1A668B9-2FCC-4A8A-D461-347417FB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AC5A-E90E-4A27-8E64-71844C16FD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6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740E241-C873-3D34-4783-7F8C80B8AB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6AD970E-D0F9-0ED1-9DFF-43DF8AE185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54114FF-2A67-7BC3-C200-F616DB3C8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5BE9-E96A-406B-9223-47BA5E18B01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2CEA86-D74C-685D-8B23-3BFD90E5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CCEA2AB-D1EA-78BE-92DD-2A2478A4A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AC5A-E90E-4A27-8E64-71844C16FD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28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FCE673-098F-2217-B254-6D37B1983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DC8195-1453-5305-25AB-0A5F7884D0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D16BC59-10AC-79CD-4D92-F602846A0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5BE9-E96A-406B-9223-47BA5E18B01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A1E5EE4-B12E-3CBB-88A5-4FAE39E02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E048842-32D1-45C2-DD74-40CEDDFBD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AC5A-E90E-4A27-8E64-71844C16FD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064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125A7F-E156-4C85-C80A-00C3B74B1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045D464-7699-CF2C-6354-298E346D5F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38AB8A6-3E44-711B-DDBC-B6AE7DCB5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5BE9-E96A-406B-9223-47BA5E18B01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2179BB-A1BE-C346-5AB1-7C6BED821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ABE19A9-686F-9E9C-62EB-0C1469A01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AC5A-E90E-4A27-8E64-71844C16FD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630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730506-EC11-45B4-B359-E914E860C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EE2DF5-3314-2A70-6823-ADA6BFB61A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07F0483-2BED-5A96-16E6-18A167D274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DDF5540-4A4A-A9C9-3882-7EBF53440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5BE9-E96A-406B-9223-47BA5E18B01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3BDC10B-8C26-A65F-6E64-F50A2698C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6D0265C-8200-BF9C-A8F0-E523C675B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AC5A-E90E-4A27-8E64-71844C16FD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565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ADBF5D-8526-A4B4-A2C6-5D0EBF978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D1FFB11-F39E-56BC-ADDB-8D9104C0AA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67BAD76-DE32-374D-3115-E5E455E0E1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3981868-D8FB-1FCD-1FC8-DCE740344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C182DDD-6604-8DCA-3F60-3E2671ED2D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12A88B5-CCE6-27DA-FC71-2C0161BE6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5BE9-E96A-406B-9223-47BA5E18B01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F94C4C9-A864-1AC7-DBEF-FB682ED5C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0302156-B312-61E8-1257-90ED9189F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AC5A-E90E-4A27-8E64-71844C16FD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9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35A176-03B5-21E1-0B02-563950D78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BC214D5-5E96-4470-095C-DDEE9A792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5BE9-E96A-406B-9223-47BA5E18B01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CFDEA81-4F84-22AE-1135-4CC278CDF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FFA52EE-DCD3-BB55-6B54-BD91165EE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AC5A-E90E-4A27-8E64-71844C16FD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255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71E75F4-7170-3A8F-7D8D-0C0861C31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5BE9-E96A-406B-9223-47BA5E18B01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6C52C54-A3D1-2284-29CD-AABAD528B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00C8D8C-801E-4B99-D432-40454118A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AC5A-E90E-4A27-8E64-71844C16FD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267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ED38B8-7ACC-9276-35FB-D9CF1DA08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BA3FB9B-DE25-D65A-DB48-65CAB4499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29D78FE-B39A-F925-BDB8-9D7F6208DC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536CDC9-CA58-14AB-6319-A810FF8B4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5BE9-E96A-406B-9223-47BA5E18B01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FB3912B-E5B4-D399-324D-91DB84BEA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BC6B10E-A66A-4D68-AD55-A678721F3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AC5A-E90E-4A27-8E64-71844C16FD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789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E8B50C-24D3-4BF9-8DC8-9EB538317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A01B6DC-4D5E-6647-C295-5C52C3B0B4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0A4068E-DEF6-A278-B9F8-2C8C2C622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43B3DE5-7B44-274E-D9B0-6E10FCE09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5BE9-E96A-406B-9223-47BA5E18B01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DCE4E75-AE8F-B6A5-D6D0-793D296DB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FC29365-E512-E81A-49AB-46093EE21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8AC5A-E90E-4A27-8E64-71844C16FD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3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BE5B2C2-38D5-71A4-BDD8-E68655405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130F4F8-30CC-845D-97A7-9003D84C5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507F760-AB2A-3C9E-FB20-901275BC38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35BE9-E96A-406B-9223-47BA5E18B010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60F4978-47CF-1D27-A46F-66D6E3B90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3CA798E-17AD-6477-E2FE-7B502F33A6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8AC5A-E90E-4A27-8E64-71844C16FD5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71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A198D-BBA3-DF0E-9086-F2D8B66531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Overview of </a:t>
            </a:r>
            <a:br>
              <a:rPr lang="en-GB" dirty="0"/>
            </a:br>
            <a:r>
              <a:rPr lang="en-GB" dirty="0"/>
              <a:t>EU-Automated Vehicle act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739284E-F72C-E654-B4AF-6AB75A8FD1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SIG-AVRS-013</a:t>
            </a:r>
          </a:p>
        </p:txBody>
      </p:sp>
    </p:spTree>
    <p:extLst>
      <p:ext uri="{BB962C8B-B14F-4D97-AF65-F5344CB8AC3E}">
        <p14:creationId xmlns:p14="http://schemas.microsoft.com/office/powerpoint/2010/main" val="3658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5A1F17-AEFC-3C70-125E-E32829BD0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EU regulatory act for AVs</a:t>
            </a:r>
            <a:br>
              <a:rPr lang="en-GB"/>
            </a:br>
            <a:r>
              <a:rPr lang="en-GB" sz="2400"/>
              <a:t>EC2022R2236 | Annex 1 | Part 1 | Appendix 1 | Table 2 </a:t>
            </a:r>
            <a:endParaRPr lang="en-GB" sz="2400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D350A646-88D0-5A0C-45FD-D9C859064C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7243" y="2533650"/>
            <a:ext cx="9541358" cy="2172494"/>
          </a:xfrm>
        </p:spPr>
      </p:pic>
    </p:spTree>
    <p:extLst>
      <p:ext uri="{BB962C8B-B14F-4D97-AF65-F5344CB8AC3E}">
        <p14:creationId xmlns:p14="http://schemas.microsoft.com/office/powerpoint/2010/main" val="3470549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8AC973-E563-5D39-C304-1F0E76849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Table 2 | Relevant for GRBP AVRS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3E212188-B85E-5862-C1EB-DFBC0C2F54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69440"/>
            <a:ext cx="8924925" cy="1676400"/>
          </a:xfr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41B2F403-F08A-9244-C8B9-DC95BF3F42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347" y="3540165"/>
            <a:ext cx="8934450" cy="39052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64ADBCEC-1B50-67E2-C038-F48C90D99F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346" y="3949740"/>
            <a:ext cx="8943975" cy="666750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9DA72861-25FF-B89B-56B6-FC6C078C88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346" y="4616172"/>
            <a:ext cx="8943975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050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30EC-8CAB-0E97-0BAF-4C1D16417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6E0B50-FD91-EF7D-14D3-1A6B48C983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0049FB9-051B-2981-EC18-9530FD6E5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3347720"/>
            <a:ext cx="8924925" cy="828675"/>
          </a:xfrm>
          <a:prstGeom prst="rect">
            <a:avLst/>
          </a:prstGeom>
        </p:spPr>
      </p:pic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B24A01C1-7AA9-138C-D5AB-3D39ED13AF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752600"/>
            <a:ext cx="892492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518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E3A67F-5214-5FC0-68C6-130789C88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Explanation of codes A, G, X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8E6915-8EB2-08A0-1401-9776264669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AF8624E-6996-8884-E245-7B01C5B80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18707"/>
            <a:ext cx="10667526" cy="467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994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E40F48-4136-BEA1-E580-FE4932147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AVRS overview GRBP77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E5CF12-EEC6-6569-584A-E916947C92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78031C2-C29E-44A7-6C68-EF7249C0A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825625"/>
            <a:ext cx="10238295" cy="4432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19792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45</Words>
  <Application>Microsoft Office PowerPoint</Application>
  <PresentationFormat>Breedbeeld</PresentationFormat>
  <Paragraphs>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Overview of  EU-Automated Vehicle act</vt:lpstr>
      <vt:lpstr>EU regulatory act for AVs EC2022R2236 | Annex 1 | Part 1 | Appendix 1 | Table 2 </vt:lpstr>
      <vt:lpstr>Table 2 | Relevant for GRBP AVRS</vt:lpstr>
      <vt:lpstr>PowerPoint-presentatie</vt:lpstr>
      <vt:lpstr>Explanation of codes A, G, X</vt:lpstr>
      <vt:lpstr>Example AVRS overview GRBP77</vt:lpstr>
    </vt:vector>
  </TitlesOfParts>
  <Company>RDW Dienst Wegverkeer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Boersma, Jan Sybren</dc:creator>
  <cp:lastModifiedBy>Boersma, Jan Sybren</cp:lastModifiedBy>
  <cp:revision>2</cp:revision>
  <dcterms:created xsi:type="dcterms:W3CDTF">2023-12-01T12:51:35Z</dcterms:created>
  <dcterms:modified xsi:type="dcterms:W3CDTF">2023-12-01T13:38:49Z</dcterms:modified>
</cp:coreProperties>
</file>