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79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2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9CD953-9F75-B141-0CE2-05BFBD9595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4E52381-C41A-44AF-B11F-9AEE028DF1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6194E7-CBAD-895F-D0E6-2E39E6A23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BDC2-98B7-4853-97DA-F051CC3CE5D2}" type="datetimeFigureOut">
              <a:rPr kumimoji="1" lang="ja-JP" altLang="en-US" smtClean="0"/>
              <a:t>2024/1/15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40789E-6773-4A3D-DD1D-B67E50386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1F3EA4-4AE8-C438-2680-5BB4A49E1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D7AAD-0318-471A-AFAF-04D000D47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562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3A6E24-8C9B-E1C2-78F1-D764FCC25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4CC5336-B021-AA96-8223-58EDDD3C44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EF3D46-41AA-49D0-66FF-2A3D6EE30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BDC2-98B7-4853-97DA-F051CC3CE5D2}" type="datetimeFigureOut">
              <a:rPr kumimoji="1" lang="ja-JP" altLang="en-US" smtClean="0"/>
              <a:t>2024/1/15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AC1BB-DDA9-9EA1-54BD-B6BF98562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CB15EB-0148-E2B4-D905-6588AB0A8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D7AAD-0318-471A-AFAF-04D000D47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9794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20B2B56-503A-9CEC-6FD4-AE79287A0F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D71D0C-4A8B-6BE5-B7BE-FEF49F90EA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7DE22A-AB18-C1B0-E510-6A2BD441E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BDC2-98B7-4853-97DA-F051CC3CE5D2}" type="datetimeFigureOut">
              <a:rPr kumimoji="1" lang="ja-JP" altLang="en-US" smtClean="0"/>
              <a:t>2024/1/15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F18EDA-8088-CDCB-D331-A5CD94C7F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E47F3F-AD47-9A77-7B6B-31865520A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D7AAD-0318-471A-AFAF-04D000D47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2607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2ACC86-F3EB-C857-B761-1F9F92E5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289FCE1-A254-A67D-4C15-1DD18C02D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8FB761-9F0B-6F1A-EC38-6DB4E8C64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BDC2-98B7-4853-97DA-F051CC3CE5D2}" type="datetimeFigureOut">
              <a:rPr kumimoji="1" lang="ja-JP" altLang="en-US" smtClean="0"/>
              <a:t>2024/1/15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304101-9316-D242-9C7E-3EC071B9C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9C8886-BEF7-2E85-D880-326B10AA4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D7AAD-0318-471A-AFAF-04D000D47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664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4FD350-D330-FC07-64B5-544527003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D0D4C40-D3A7-6012-05CE-8394420AF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3F5868-1470-0D52-6511-1BD027B23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BDC2-98B7-4853-97DA-F051CC3CE5D2}" type="datetimeFigureOut">
              <a:rPr kumimoji="1" lang="ja-JP" altLang="en-US" smtClean="0"/>
              <a:t>2024/1/15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D6378F-1121-AF8B-1074-2926EC483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C0516C-7EB3-2278-0204-16B5CBA07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D7AAD-0318-471A-AFAF-04D000D47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600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6CCC66-C8C7-2FA9-FFCE-78E0BBD23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E4066D7-66FA-82A8-9E31-5D695F9C8A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A5850B-9B95-45EE-215C-2E6206C5D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F04A7CA-4298-2E1C-EE59-6CF5079DB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BDC2-98B7-4853-97DA-F051CC3CE5D2}" type="datetimeFigureOut">
              <a:rPr kumimoji="1" lang="ja-JP" altLang="en-US" smtClean="0"/>
              <a:t>2024/1/15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48C6484-D94C-8A33-C6D8-E9EF3C784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087E48-802F-A9FC-BA43-46123B961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D7AAD-0318-471A-AFAF-04D000D47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345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E117B9-DF93-0D29-B7AB-4AC581CB4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3F7659-B847-9F87-7DE9-C758CE6CA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70854F2-38A6-3885-4145-F310B5F877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632BE07-6858-FF75-C700-96DA524A76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AD845C0-182C-0B5E-C6C9-AA8457DCE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33ACF4B-E801-5B4A-B917-CDE1FF805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BDC2-98B7-4853-97DA-F051CC3CE5D2}" type="datetimeFigureOut">
              <a:rPr kumimoji="1" lang="ja-JP" altLang="en-US" smtClean="0"/>
              <a:t>2024/1/15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AB3D325-9FAB-332D-8402-A384A34FA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3D53895-6E20-1989-E100-609341FF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D7AAD-0318-471A-AFAF-04D000D47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214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F103F3-1E06-B6E3-6F45-B2DD15AEF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D8D7841-F036-1CAF-72B1-760BF056E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BDC2-98B7-4853-97DA-F051CC3CE5D2}" type="datetimeFigureOut">
              <a:rPr kumimoji="1" lang="ja-JP" altLang="en-US" smtClean="0"/>
              <a:t>2024/1/15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2AFD29C-BEE3-1D7F-6A52-74C4973FA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A7B7CC4-5B28-D132-2E9D-34CEED1E7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D7AAD-0318-471A-AFAF-04D000D47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0685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5DD1D49-84A7-BEFC-F14B-2B8189579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BDC2-98B7-4853-97DA-F051CC3CE5D2}" type="datetimeFigureOut">
              <a:rPr kumimoji="1" lang="ja-JP" altLang="en-US" smtClean="0"/>
              <a:t>2024/1/15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7784723-0171-AE13-90B2-A79677862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347F54-E5E2-A3F9-2E98-78C9DFFD1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D7AAD-0318-471A-AFAF-04D000D47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8530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60B577-D770-23DB-DFF1-0A2C1FC08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55C02E5-04E5-FE70-642A-C2504131B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30103E-9416-9334-8CF9-1E311A1B45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84AD33-27D8-757F-6BC9-640F0DE49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BDC2-98B7-4853-97DA-F051CC3CE5D2}" type="datetimeFigureOut">
              <a:rPr kumimoji="1" lang="ja-JP" altLang="en-US" smtClean="0"/>
              <a:t>2024/1/15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AD4D78E-DA35-B099-C426-799EB5F06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CBE3668-BAFF-D93F-102F-F27B37945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D7AAD-0318-471A-AFAF-04D000D47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3010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035805-72EF-8FF6-08D5-674B5AB12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297E58E-8C42-DC99-3264-FAE358368E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4D7F26C-0C7D-F26C-9E7A-A5CC96CBE0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B1C532F-B177-6EE0-5904-28AE8F92C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BDC2-98B7-4853-97DA-F051CC3CE5D2}" type="datetimeFigureOut">
              <a:rPr kumimoji="1" lang="ja-JP" altLang="en-US" smtClean="0"/>
              <a:t>2024/1/15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088EA70-937A-8214-2466-411E1FA35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3F7F843-38FB-369E-140D-F9E481B61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D7AAD-0318-471A-AFAF-04D000D47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4973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1EA6C56-A128-A70E-45F6-6170F8543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8FA0CFC-4F5C-DE77-F19C-F139868CB4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44A974-DA7F-44BE-082D-EA3771393D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3BDC2-98B7-4853-97DA-F051CC3CE5D2}" type="datetimeFigureOut">
              <a:rPr kumimoji="1" lang="ja-JP" altLang="en-US" smtClean="0"/>
              <a:t>2024/1/15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6C14EC-8640-81AF-2391-2A72C0B3AE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6E3582-2147-387F-8FB9-9BEF873FC1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D7AAD-0318-471A-AFAF-04D000D47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004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1631AE-6B46-E09E-8B91-5296F9FCE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Report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of workshop on R155&amp;156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CB3C67-635A-81EF-1D95-DD5AE98078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16 January 2024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643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60CDF-1D9E-E5AD-CC42-6192B8E1F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8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PTI 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97C6A4A1-9CDC-316D-876B-B16B96FA9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4768" y="1991393"/>
            <a:ext cx="10082463" cy="4351338"/>
          </a:xfrm>
        </p:spPr>
        <p:txBody>
          <a:bodyPr>
            <a:normAutofit/>
          </a:bodyPr>
          <a:lstStyle/>
          <a:p>
            <a:pPr algn="just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Agreed that as R.155 is without prejudice to national and regional law, necessary legal access to vehicle data should not be prevented. (para 1.3. of R.155)</a:t>
            </a:r>
          </a:p>
          <a:p>
            <a:pPr algn="just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Discussion at the workshop noted that the statement above should not be interpreted as the disclosure of information about EE architecture to third parties. </a:t>
            </a:r>
          </a:p>
        </p:txBody>
      </p:sp>
    </p:spTree>
    <p:extLst>
      <p:ext uri="{BB962C8B-B14F-4D97-AF65-F5344CB8AC3E}">
        <p14:creationId xmlns:p14="http://schemas.microsoft.com/office/powerpoint/2010/main" val="2309151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60CDF-1D9E-E5AD-CC42-6192B8E1F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Discussion Items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90B510-C232-7BD8-33F9-C42FE5C1C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GNSS and related issue (CSMS Scope/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Assessment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Reporting provision(CSMS Scope/Assessment 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RxSWIN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(Software Update)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Recertification of CSMS/SUMS (Homologation process)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Software Updates for post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-registration(Software Update)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Reference to R155 in other Regulations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Boundary of MS(Joint project/ issues for countries not to adopt R155/156)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PTI(R155 does not restrict national actions in aftermarket incl. PTI.)</a:t>
            </a:r>
          </a:p>
        </p:txBody>
      </p:sp>
    </p:spTree>
    <p:extLst>
      <p:ext uri="{BB962C8B-B14F-4D97-AF65-F5344CB8AC3E}">
        <p14:creationId xmlns:p14="http://schemas.microsoft.com/office/powerpoint/2010/main" val="4218056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60CDF-1D9E-E5AD-CC42-6192B8E1F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GNSS and related issue (CSMS Scope/Assessment )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90B510-C232-7BD8-33F9-C42FE5C1C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4768" y="1993922"/>
            <a:ext cx="10082463" cy="35367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Report to IWG:</a:t>
            </a:r>
          </a:p>
          <a:p>
            <a:pPr marL="0" indent="0" algn="just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If the Threat Analysis and Risk Assessment (TARA) determines that risk is negligible, then there is no need to mitigate against GNSS spoofing (as per other threats).</a:t>
            </a:r>
          </a:p>
          <a:p>
            <a:pPr marL="0" indent="0" algn="just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The regulation does not mandate the use of cryptographic solution as a method for authentication to mitigate GNSS spoofing and that manufacturers are free to 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utilise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other methods if they offer equivalent protection.</a:t>
            </a:r>
          </a:p>
        </p:txBody>
      </p:sp>
    </p:spTree>
    <p:extLst>
      <p:ext uri="{BB962C8B-B14F-4D97-AF65-F5344CB8AC3E}">
        <p14:creationId xmlns:p14="http://schemas.microsoft.com/office/powerpoint/2010/main" val="933068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60CDF-1D9E-E5AD-CC42-6192B8E1F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Reporting provision(CSMS Scope/Assessment )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97C6A4A1-9CDC-316D-876B-B16B96FA9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4768" y="1996861"/>
            <a:ext cx="10082463" cy="4351338"/>
          </a:xfrm>
        </p:spPr>
        <p:txBody>
          <a:bodyPr/>
          <a:lstStyle/>
          <a:p>
            <a:pPr algn="just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 manufacture holding a CoC for a CSMS, but for which no type approval pursuant to UN R155 has been granted must produce an annual report. </a:t>
            </a:r>
          </a:p>
          <a:p>
            <a:pPr algn="just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Expectation will be the report to cover both MS processes and vehicle type if any. </a:t>
            </a:r>
          </a:p>
          <a:p>
            <a:pPr algn="just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Event relevant to 7.2.2.2. (g) and 7.4.1. is the subject of “reporting provision” as basis. But wider issues may be reported.</a:t>
            </a:r>
          </a:p>
          <a:p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303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60CDF-1D9E-E5AD-CC42-6192B8E1F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3"/>
            </a:pP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RxSWIN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(Software Update)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97C6A4A1-9CDC-316D-876B-B16B96FA9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4768" y="2006098"/>
            <a:ext cx="10082463" cy="4351338"/>
          </a:xfrm>
        </p:spPr>
        <p:txBody>
          <a:bodyPr>
            <a:normAutofit/>
          </a:bodyPr>
          <a:lstStyle/>
          <a:p>
            <a:pPr algn="just"/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Qusetion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– Should the principle be that RXSWIN should be obligated in other system regulations as per R.157?</a:t>
            </a:r>
          </a:p>
          <a:p>
            <a:pPr algn="just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It is noted that special attention is required by the authorities for identifying relevant software version(s) if no 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RxSWIN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exists.  </a:t>
            </a:r>
          </a:p>
          <a:p>
            <a:pPr algn="just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Workshop would like to remind that WP.29 has already recommended that GRs should consider whether to implement the concept of RXSWIN. This obligation would be done through Annex 7 of RE.3.</a:t>
            </a:r>
          </a:p>
        </p:txBody>
      </p:sp>
    </p:spTree>
    <p:extLst>
      <p:ext uri="{BB962C8B-B14F-4D97-AF65-F5344CB8AC3E}">
        <p14:creationId xmlns:p14="http://schemas.microsoft.com/office/powerpoint/2010/main" val="462213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60CDF-1D9E-E5AD-CC42-6192B8E1F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4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Recertification of CSMS/SUMS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97C6A4A1-9CDC-316D-876B-B16B96FA9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4768" y="2006099"/>
            <a:ext cx="10082463" cy="4351338"/>
          </a:xfrm>
        </p:spPr>
        <p:txBody>
          <a:bodyPr>
            <a:normAutofit/>
          </a:bodyPr>
          <a:lstStyle/>
          <a:p>
            <a:pPr algn="just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Workshop agrees that the recertification after the 3 years period should be done to the same degree as the initial audit. </a:t>
            </a:r>
          </a:p>
        </p:txBody>
      </p:sp>
    </p:spTree>
    <p:extLst>
      <p:ext uri="{BB962C8B-B14F-4D97-AF65-F5344CB8AC3E}">
        <p14:creationId xmlns:p14="http://schemas.microsoft.com/office/powerpoint/2010/main" val="2380100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60CDF-1D9E-E5AD-CC42-6192B8E1F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5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Software updates for post registration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97C6A4A1-9CDC-316D-876B-B16B96FA9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4768" y="2006098"/>
            <a:ext cx="10082464" cy="4351338"/>
          </a:xfrm>
        </p:spPr>
        <p:txBody>
          <a:bodyPr>
            <a:normAutofit/>
          </a:bodyPr>
          <a:lstStyle/>
          <a:p>
            <a:pPr algn="just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Will note in status report to GRVA some of the issues and continue </a:t>
            </a:r>
            <a:r>
              <a:rPr lang="en-GB" altLang="ja-JP" dirty="0">
                <a:latin typeface="Arial" panose="020B0604020202020204" pitchFamily="34" charset="0"/>
                <a:cs typeface="Arial" panose="020B0604020202020204" pitchFamily="34" charset="0"/>
              </a:rPr>
              <a:t>to consider the problem.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Suggestion to highlight to WP.29 via GRVA the challenge with IWVTA and software updates. Could be supported by a one-pager with some examples and impact under the ‘58 Agreement.</a:t>
            </a: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858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60CDF-1D9E-E5AD-CC42-6192B8E1F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6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Reference to R.155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97C6A4A1-9CDC-316D-876B-B16B96FA9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4768" y="1992323"/>
            <a:ext cx="10082463" cy="4711234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Agree to copy into Q&amp;A table the following:</a:t>
            </a:r>
          </a:p>
          <a:p>
            <a:pPr lvl="1" algn="just"/>
            <a:r>
              <a:rPr lang="en-GB" altLang="ja-JP" dirty="0">
                <a:latin typeface="Arial" panose="020B0604020202020204" pitchFamily="34" charset="0"/>
                <a:cs typeface="Arial" panose="020B0604020202020204" pitchFamily="34" charset="0"/>
              </a:rPr>
              <a:t>If the relevant function, such as digital key in the case of R116, is explicitly included and considered by the technical service in the R155 approval, no additional testing is required.</a:t>
            </a:r>
          </a:p>
          <a:p>
            <a:pPr lvl="1" algn="just"/>
            <a:r>
              <a:rPr lang="en-GB" altLang="ja-JP" dirty="0">
                <a:latin typeface="Arial" panose="020B0604020202020204" pitchFamily="34" charset="0"/>
                <a:cs typeface="Arial" panose="020B0604020202020204" pitchFamily="34" charset="0"/>
              </a:rPr>
              <a:t>For system approvals not just the architecture of the system subject to the system regulation (e.g. R116) needs to be considered but also in context of the complete vehicle architecture.</a:t>
            </a:r>
          </a:p>
          <a:p>
            <a:pPr lvl="1" algn="just"/>
            <a:endParaRPr lang="en-GB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altLang="ja-JP" dirty="0">
                <a:latin typeface="Arial" panose="020B0604020202020204" pitchFamily="34" charset="0"/>
                <a:cs typeface="Arial" panose="020B0604020202020204" pitchFamily="34" charset="0"/>
              </a:rPr>
              <a:t>DE to propose to GRSG on the text about ‘compliance’ on R.155 (utilise wording as per R.157) to amend R.116, 161, 162 &amp; 163.</a:t>
            </a:r>
          </a:p>
          <a:p>
            <a:pPr algn="just"/>
            <a:r>
              <a:rPr lang="en-GB" altLang="ja-JP" dirty="0">
                <a:latin typeface="Arial" panose="020B0604020202020204" pitchFamily="34" charset="0"/>
                <a:cs typeface="Arial" panose="020B0604020202020204" pitchFamily="34" charset="0"/>
              </a:rPr>
              <a:t>In progress report we shall note the discussion on the ‘compliance’ wording.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490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60CDF-1D9E-E5AD-CC42-6192B8E1F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7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Boundary of MS 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97C6A4A1-9CDC-316D-876B-B16B96FA9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994067"/>
            <a:ext cx="10058400" cy="4351338"/>
          </a:xfrm>
        </p:spPr>
        <p:txBody>
          <a:bodyPr>
            <a:normAutofit/>
          </a:bodyPr>
          <a:lstStyle/>
          <a:p>
            <a:pPr algn="just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Will have discussion in next workshop about boundary of CSMS and the extent TAA/TS need to consider.</a:t>
            </a:r>
          </a:p>
          <a:p>
            <a:pPr algn="just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France to present at next workshop on joint venture CSMS and their practical application of that.</a:t>
            </a:r>
          </a:p>
        </p:txBody>
      </p:sp>
    </p:spTree>
    <p:extLst>
      <p:ext uri="{BB962C8B-B14F-4D97-AF65-F5344CB8AC3E}">
        <p14:creationId xmlns:p14="http://schemas.microsoft.com/office/powerpoint/2010/main" val="829387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660</Words>
  <Application>Microsoft Office PowerPoint</Application>
  <PresentationFormat>ワイド画面</PresentationFormat>
  <Paragraphs>41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游ゴシック</vt:lpstr>
      <vt:lpstr>游ゴシック Light</vt:lpstr>
      <vt:lpstr>Arial</vt:lpstr>
      <vt:lpstr>Office テーマ</vt:lpstr>
      <vt:lpstr>Report of workshop on R155&amp;156</vt:lpstr>
      <vt:lpstr>Discussion Items</vt:lpstr>
      <vt:lpstr>GNSS and related issue (CSMS Scope/Assessment )</vt:lpstr>
      <vt:lpstr>Reporting provision(CSMS Scope/Assessment )</vt:lpstr>
      <vt:lpstr>RxSWIN(Software Update)</vt:lpstr>
      <vt:lpstr>Recertification of CSMS/SUMS</vt:lpstr>
      <vt:lpstr>Software updates for post registration</vt:lpstr>
      <vt:lpstr>Reference to R.155</vt:lpstr>
      <vt:lpstr>Boundary of MS </vt:lpstr>
      <vt:lpstr>PTI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 for workshop on R155&amp;156</dc:title>
  <dc:creator>Tetsuya Niikuni</dc:creator>
  <cp:lastModifiedBy>新国哲也</cp:lastModifiedBy>
  <cp:revision>18</cp:revision>
  <dcterms:created xsi:type="dcterms:W3CDTF">2024-01-11T08:45:22Z</dcterms:created>
  <dcterms:modified xsi:type="dcterms:W3CDTF">2024-01-15T08:47:00Z</dcterms:modified>
</cp:coreProperties>
</file>