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8" autoAdjust="0"/>
    <p:restoredTop sz="94660"/>
  </p:normalViewPr>
  <p:slideViewPr>
    <p:cSldViewPr snapToGrid="0">
      <p:cViewPr varScale="1">
        <p:scale>
          <a:sx n="60" d="100"/>
          <a:sy n="60" d="100"/>
        </p:scale>
        <p:origin x="59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chlager, Walter" userId="632cac2a-53f0-4fcb-9c62-f263f258cf1a" providerId="ADAL" clId="{124BC17F-776D-4857-9AAF-0160C4F0141E}"/>
    <pc:docChg chg="modSld">
      <pc:chgData name="Schlager, Walter" userId="632cac2a-53f0-4fcb-9c62-f263f258cf1a" providerId="ADAL" clId="{124BC17F-776D-4857-9AAF-0160C4F0141E}" dt="2024-01-23T11:27:12.510" v="5" actId="13926"/>
      <pc:docMkLst>
        <pc:docMk/>
      </pc:docMkLst>
      <pc:sldChg chg="modSp mod">
        <pc:chgData name="Schlager, Walter" userId="632cac2a-53f0-4fcb-9c62-f263f258cf1a" providerId="ADAL" clId="{124BC17F-776D-4857-9AAF-0160C4F0141E}" dt="2024-01-23T11:26:33.681" v="1" actId="6549"/>
        <pc:sldMkLst>
          <pc:docMk/>
          <pc:sldMk cId="2547611622" sldId="256"/>
        </pc:sldMkLst>
        <pc:spChg chg="mod">
          <ac:chgData name="Schlager, Walter" userId="632cac2a-53f0-4fcb-9c62-f263f258cf1a" providerId="ADAL" clId="{124BC17F-776D-4857-9AAF-0160C4F0141E}" dt="2024-01-23T11:26:33.681" v="1" actId="6549"/>
          <ac:spMkLst>
            <pc:docMk/>
            <pc:sldMk cId="2547611622" sldId="256"/>
            <ac:spMk id="3" creationId="{C99C6A73-923D-86A2-2120-4C8C1F13D4BC}"/>
          </ac:spMkLst>
        </pc:spChg>
      </pc:sldChg>
      <pc:sldChg chg="modSp mod">
        <pc:chgData name="Schlager, Walter" userId="632cac2a-53f0-4fcb-9c62-f263f258cf1a" providerId="ADAL" clId="{124BC17F-776D-4857-9AAF-0160C4F0141E}" dt="2024-01-23T11:27:12.510" v="5" actId="13926"/>
        <pc:sldMkLst>
          <pc:docMk/>
          <pc:sldMk cId="935999829" sldId="259"/>
        </pc:sldMkLst>
        <pc:spChg chg="mod">
          <ac:chgData name="Schlager, Walter" userId="632cac2a-53f0-4fcb-9c62-f263f258cf1a" providerId="ADAL" clId="{124BC17F-776D-4857-9AAF-0160C4F0141E}" dt="2024-01-23T11:27:12.510" v="5" actId="13926"/>
          <ac:spMkLst>
            <pc:docMk/>
            <pc:sldMk cId="935999829" sldId="259"/>
            <ac:spMk id="3" creationId="{4BCA0746-3AD6-FA9E-E081-437EB43C1E55}"/>
          </ac:spMkLst>
        </pc:spChg>
      </pc:sldChg>
      <pc:sldChg chg="modSp mod">
        <pc:chgData name="Schlager, Walter" userId="632cac2a-53f0-4fcb-9c62-f263f258cf1a" providerId="ADAL" clId="{124BC17F-776D-4857-9AAF-0160C4F0141E}" dt="2024-01-23T11:27:04.758" v="4" actId="13926"/>
        <pc:sldMkLst>
          <pc:docMk/>
          <pc:sldMk cId="4262075252" sldId="260"/>
        </pc:sldMkLst>
        <pc:spChg chg="mod">
          <ac:chgData name="Schlager, Walter" userId="632cac2a-53f0-4fcb-9c62-f263f258cf1a" providerId="ADAL" clId="{124BC17F-776D-4857-9AAF-0160C4F0141E}" dt="2024-01-23T11:26:54.898" v="2" actId="13926"/>
          <ac:spMkLst>
            <pc:docMk/>
            <pc:sldMk cId="4262075252" sldId="260"/>
            <ac:spMk id="2" creationId="{2E077412-00B3-A654-E99A-75EA3C0F5891}"/>
          </ac:spMkLst>
        </pc:spChg>
        <pc:spChg chg="mod">
          <ac:chgData name="Schlager, Walter" userId="632cac2a-53f0-4fcb-9c62-f263f258cf1a" providerId="ADAL" clId="{124BC17F-776D-4857-9AAF-0160C4F0141E}" dt="2024-01-23T11:27:04.758" v="4" actId="13926"/>
          <ac:spMkLst>
            <pc:docMk/>
            <pc:sldMk cId="4262075252" sldId="260"/>
            <ac:spMk id="4" creationId="{291C97C9-3FB8-E140-F5ED-CEE9D14FEB3A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A541758-66B0-4295-5DE5-701DFAA27B4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3D5857B-E253-03E4-3064-6AC47642A1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ACD345E-AA02-20CC-4712-454F689ED7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7E97E-7DC6-4878-9D1F-045DF924C8AA}" type="datetimeFigureOut">
              <a:rPr lang="de-DE" smtClean="0"/>
              <a:t>23.01.2024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E1F8241-A421-3E0D-1119-9CE4A0E767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DFFA634-A755-DDC9-8280-63625DF259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972F4-53FC-4DBA-9E33-5BF9D6D8EB49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44139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4D6D4EA-3C72-5F71-3A23-586D3D31DC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7A5A71CE-C923-F37B-42CA-32A65FBE802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945E6AB-63DC-AFFA-D262-D1ADBEDD62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7E97E-7DC6-4878-9D1F-045DF924C8AA}" type="datetimeFigureOut">
              <a:rPr lang="de-DE" smtClean="0"/>
              <a:t>23.01.2024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F75BCD2-7642-5403-5DA2-864C20ED86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2AF0F21-1BA8-8129-59C1-6AFFB90F86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972F4-53FC-4DBA-9E33-5BF9D6D8EB49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171826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2C37D38E-C467-D2B7-EA4B-2790F86CA5C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0219D878-6279-5B5C-BD7D-6D72DC5974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0D0329B-8DE1-0CE3-7903-C8CF775452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7E97E-7DC6-4878-9D1F-045DF924C8AA}" type="datetimeFigureOut">
              <a:rPr lang="de-DE" smtClean="0"/>
              <a:t>23.01.2024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07D031-A7A8-A8E6-3CFB-422A5F89D2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BC0CDA7-77B9-5F74-FF97-FDB20C32F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972F4-53FC-4DBA-9E33-5BF9D6D8EB49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50994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92761DB-4FBD-E4F9-1E62-1030791AE3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97C0B21-8690-3C07-0A15-89BFD5F3CA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EDCDEAF-1A7F-2E97-11A8-31D598B4AD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7E97E-7DC6-4878-9D1F-045DF924C8AA}" type="datetimeFigureOut">
              <a:rPr lang="de-DE" smtClean="0"/>
              <a:t>23.01.2024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A7FF87D-C2EE-EC5F-7485-F2FBB1B39A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07ECF8F-CFB5-44ED-6863-D97212C936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972F4-53FC-4DBA-9E33-5BF9D6D8EB49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486767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271ADB-A2BE-538C-64FB-B96C1AA8AF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FF08402-7083-1848-6B4C-95DB40F776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DC6ACB5-EE0F-18E7-F622-7BDC6DEA77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7E97E-7DC6-4878-9D1F-045DF924C8AA}" type="datetimeFigureOut">
              <a:rPr lang="de-DE" smtClean="0"/>
              <a:t>23.01.2024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C373F85-455E-CFF8-C7DE-3221D07170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98E2FE0-7EC2-BB2F-D929-6C6E01488D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972F4-53FC-4DBA-9E33-5BF9D6D8EB49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651510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CB1B85-2D91-FB65-1FBF-44804B6B93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4D1B100-C519-7834-8A9B-30E555CB78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0F83CE1-8616-9B55-F269-9469690EB9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818DF7F-515E-E2A6-57AC-38E7E03E93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7E97E-7DC6-4878-9D1F-045DF924C8AA}" type="datetimeFigureOut">
              <a:rPr lang="de-DE" smtClean="0"/>
              <a:t>23.01.2024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0CAC4C6-1328-DDD0-944E-C7DF96A8E0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4551029-792A-01C1-87BA-BF3671AEA7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972F4-53FC-4DBA-9E33-5BF9D6D8EB49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332076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A4A9BD-B756-3C4F-752A-40B9C99ED9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07C7F33-FD68-AAF2-0F1A-4A9DC6356E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F5FA7AE8-ECE0-D5A6-FE96-A6FA4027CC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50D0E7FE-D177-0ABD-2D79-5366B7E2963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FC07F5DA-9161-A89F-7240-8EDBA89F61A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71340C9A-6409-6C6C-1BBB-0982CE098F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7E97E-7DC6-4878-9D1F-045DF924C8AA}" type="datetimeFigureOut">
              <a:rPr lang="de-DE" smtClean="0"/>
              <a:t>23.01.2024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25D8EC87-70FF-74AC-3915-C47E412F8F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089C6456-154A-8EB5-BEAD-06F42A1A08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972F4-53FC-4DBA-9E33-5BF9D6D8EB49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831840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FF54D32-257C-0E62-5F71-0AC88765AE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5E9D1D6-E966-9C22-D979-1538FCB025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7E97E-7DC6-4878-9D1F-045DF924C8AA}" type="datetimeFigureOut">
              <a:rPr lang="de-DE" smtClean="0"/>
              <a:t>23.01.2024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E950D1D-C8EC-D271-EA2A-316372EC96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2AE5182-D0F2-2667-07DD-15A85009E8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972F4-53FC-4DBA-9E33-5BF9D6D8EB49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70628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15DAF801-A53B-4BD6-E8B3-CA89917010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7E97E-7DC6-4878-9D1F-045DF924C8AA}" type="datetimeFigureOut">
              <a:rPr lang="de-DE" smtClean="0"/>
              <a:t>23.01.2024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FE86CE45-1E65-4373-C5D0-8367AC89D3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EF7AAD0-2F0D-2477-A34D-5AC8647CFF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972F4-53FC-4DBA-9E33-5BF9D6D8EB49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1451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766A91C-6CC0-1B4F-70FC-C18EC067CB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9D036E1-8907-E71D-3135-75A458B5D7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1C9FEBD9-1A9C-0B09-3269-CE972D70E3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E17EC4A-D838-2F7C-DADF-5E12D42920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7E97E-7DC6-4878-9D1F-045DF924C8AA}" type="datetimeFigureOut">
              <a:rPr lang="de-DE" smtClean="0"/>
              <a:t>23.01.2024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88229DA-3724-55EB-96F6-4B47DB9DCC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4EB30CB-AD37-CBFF-BB83-CE73C45739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972F4-53FC-4DBA-9E33-5BF9D6D8EB49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59565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9410A69-9691-680F-FF54-FD6D8F4381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B4B93BE0-BD2B-1F6F-4F13-F3A0F06A102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792360E7-3321-3CDA-8E1A-1E62348B3A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065A8B1-884E-245D-1617-05C0B38AFB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7E97E-7DC6-4878-9D1F-045DF924C8AA}" type="datetimeFigureOut">
              <a:rPr lang="de-DE" smtClean="0"/>
              <a:t>23.01.2024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98E1AFE-70C3-6B67-C8A5-922760664E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67F4EC8-ECC4-0824-1E01-B95407018B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972F4-53FC-4DBA-9E33-5BF9D6D8EB49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35451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DC799108-BE9F-6DBB-6B44-F768EEE44F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F09CD01-12EC-F276-F058-72EBF223CD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24FDD6C-0985-19E1-6A5F-FA364180915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17E97E-7DC6-4878-9D1F-045DF924C8AA}" type="datetimeFigureOut">
              <a:rPr lang="de-DE" smtClean="0"/>
              <a:t>23.01.2024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5D0909D-1F64-4B73-B546-DD9D4D17D1A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ACEC2BA-6C09-9556-E0C3-B5B4CFFEDB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F972F4-53FC-4DBA-9E33-5BF9D6D8EB49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84211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B241FF-34F9-BB86-49D1-6DDD46DFC31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3600" b="1" dirty="0"/>
              <a:t>Luminous flux</a:t>
            </a:r>
            <a:br>
              <a:rPr lang="en-US" sz="3600" b="1" dirty="0"/>
            </a:br>
            <a:r>
              <a:rPr lang="en-US" sz="3600" b="1" dirty="0"/>
              <a:t>Red content</a:t>
            </a:r>
            <a:br>
              <a:rPr lang="en-US" sz="3600" b="1" dirty="0"/>
            </a:br>
            <a:r>
              <a:rPr lang="en-US" sz="3600" b="1" dirty="0"/>
              <a:t>UV content</a:t>
            </a:r>
            <a:br>
              <a:rPr lang="en-US" sz="3600" dirty="0"/>
            </a:br>
            <a:br>
              <a:rPr lang="en-US" sz="3600" dirty="0"/>
            </a:br>
            <a:r>
              <a:rPr lang="en-US" sz="1800" i="1" dirty="0"/>
              <a:t>(related to discussion of 2.10.1. in R48)</a:t>
            </a:r>
            <a:endParaRPr lang="en-US" sz="3600" i="1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C99C6A73-923D-86A2-2120-4C8C1F13D4B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 dirty="0"/>
          </a:p>
          <a:p>
            <a:r>
              <a:rPr lang="de-DE" dirty="0"/>
              <a:t>P. Plathner, W. Schlager </a:t>
            </a:r>
          </a:p>
          <a:p>
            <a:r>
              <a:rPr lang="de-DE" dirty="0"/>
              <a:t>23-Januar 2024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36EB7CC1-998F-E4B5-C902-BC02DE56E79C}"/>
              </a:ext>
            </a:extLst>
          </p:cNvPr>
          <p:cNvSpPr txBox="1"/>
          <p:nvPr/>
        </p:nvSpPr>
        <p:spPr>
          <a:xfrm>
            <a:off x="9757833" y="399078"/>
            <a:ext cx="1661032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r"/>
            <a:r>
              <a:rPr lang="en-US" sz="2800" b="1" dirty="0"/>
              <a:t>SLR-66-06</a:t>
            </a:r>
          </a:p>
        </p:txBody>
      </p:sp>
    </p:spTree>
    <p:extLst>
      <p:ext uri="{BB962C8B-B14F-4D97-AF65-F5344CB8AC3E}">
        <p14:creationId xmlns:p14="http://schemas.microsoft.com/office/powerpoint/2010/main" val="25476116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532BF35-D7E5-F47E-7A8C-BAC7F742C8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Proposal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new</a:t>
            </a:r>
            <a:r>
              <a:rPr lang="de-DE" dirty="0"/>
              <a:t> R48</a:t>
            </a:r>
          </a:p>
        </p:txBody>
      </p:sp>
      <p:pic>
        <p:nvPicPr>
          <p:cNvPr id="5" name="Inhaltsplatzhalter 4">
            <a:extLst>
              <a:ext uri="{FF2B5EF4-FFF2-40B4-BE49-F238E27FC236}">
                <a16:creationId xmlns:a16="http://schemas.microsoft.com/office/drawing/2014/main" id="{056795FF-D216-47B0-9B79-74D9BA6D5E0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641" y="2019881"/>
            <a:ext cx="6614536" cy="3375839"/>
          </a:xfrm>
        </p:spPr>
      </p:pic>
      <p:sp>
        <p:nvSpPr>
          <p:cNvPr id="6" name="Pfeil: eingekerbt nach rechts 5">
            <a:extLst>
              <a:ext uri="{FF2B5EF4-FFF2-40B4-BE49-F238E27FC236}">
                <a16:creationId xmlns:a16="http://schemas.microsoft.com/office/drawing/2014/main" id="{4C0F968D-2F0F-0616-A1AC-604C42146FCF}"/>
              </a:ext>
            </a:extLst>
          </p:cNvPr>
          <p:cNvSpPr/>
          <p:nvPr/>
        </p:nvSpPr>
        <p:spPr>
          <a:xfrm>
            <a:off x="6970183" y="2360503"/>
            <a:ext cx="949234" cy="816429"/>
          </a:xfrm>
          <a:prstGeom prst="notchedRightArrow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Pfeil: eingekerbt nach rechts 6">
            <a:extLst>
              <a:ext uri="{FF2B5EF4-FFF2-40B4-BE49-F238E27FC236}">
                <a16:creationId xmlns:a16="http://schemas.microsoft.com/office/drawing/2014/main" id="{86A7D1D5-A1A9-F966-A7B7-B7309CEBCEC3}"/>
              </a:ext>
            </a:extLst>
          </p:cNvPr>
          <p:cNvSpPr/>
          <p:nvPr/>
        </p:nvSpPr>
        <p:spPr>
          <a:xfrm>
            <a:off x="6970183" y="3370697"/>
            <a:ext cx="949234" cy="816429"/>
          </a:xfrm>
          <a:prstGeom prst="notchedRightArrow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Pfeil: eingekerbt nach rechts 7">
            <a:extLst>
              <a:ext uri="{FF2B5EF4-FFF2-40B4-BE49-F238E27FC236}">
                <a16:creationId xmlns:a16="http://schemas.microsoft.com/office/drawing/2014/main" id="{2F0CB2C2-0B19-F858-03A9-631C9BA9B16C}"/>
              </a:ext>
            </a:extLst>
          </p:cNvPr>
          <p:cNvSpPr/>
          <p:nvPr/>
        </p:nvSpPr>
        <p:spPr>
          <a:xfrm>
            <a:off x="6970183" y="4380891"/>
            <a:ext cx="949234" cy="816429"/>
          </a:xfrm>
          <a:prstGeom prst="notchedRightArrow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36C56A1C-11E0-4BBA-2CC2-118C842FD0D9}"/>
              </a:ext>
            </a:extLst>
          </p:cNvPr>
          <p:cNvSpPr txBox="1"/>
          <p:nvPr/>
        </p:nvSpPr>
        <p:spPr>
          <a:xfrm>
            <a:off x="8081550" y="2586447"/>
            <a:ext cx="12453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Editorial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7CF59B35-9808-4C49-E29B-8409CAD8EFB3}"/>
              </a:ext>
            </a:extLst>
          </p:cNvPr>
          <p:cNvSpPr txBox="1"/>
          <p:nvPr/>
        </p:nvSpPr>
        <p:spPr>
          <a:xfrm>
            <a:off x="8081550" y="3480635"/>
            <a:ext cx="39275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Impact on R149-01 for light source modules using </a:t>
            </a:r>
            <a:r>
              <a:rPr lang="en-US" b="1" u="sng" dirty="0">
                <a:solidFill>
                  <a:srgbClr val="FF0000"/>
                </a:solidFill>
              </a:rPr>
              <a:t>non</a:t>
            </a:r>
            <a:r>
              <a:rPr lang="en-US" dirty="0">
                <a:solidFill>
                  <a:srgbClr val="FF0000"/>
                </a:solidFill>
              </a:rPr>
              <a:t>-LED technology !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B7BCD543-3082-AD4A-4E1C-208B829E2F63}"/>
              </a:ext>
            </a:extLst>
          </p:cNvPr>
          <p:cNvSpPr txBox="1"/>
          <p:nvPr/>
        </p:nvSpPr>
        <p:spPr>
          <a:xfrm>
            <a:off x="8081551" y="4475592"/>
            <a:ext cx="39275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Impact on R149-01 in case of non-replaceable light sources (new option) !</a:t>
            </a:r>
          </a:p>
        </p:txBody>
      </p:sp>
    </p:spTree>
    <p:extLst>
      <p:ext uri="{BB962C8B-B14F-4D97-AF65-F5344CB8AC3E}">
        <p14:creationId xmlns:p14="http://schemas.microsoft.com/office/powerpoint/2010/main" val="30852502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3D3014F-A78A-A9CD-A34C-F591780E9E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Link </a:t>
            </a:r>
            <a:r>
              <a:rPr lang="de-DE" dirty="0" err="1"/>
              <a:t>to</a:t>
            </a:r>
            <a:r>
              <a:rPr lang="de-DE" dirty="0"/>
              <a:t> R149-01</a:t>
            </a:r>
          </a:p>
        </p:txBody>
      </p:sp>
      <p:sp>
        <p:nvSpPr>
          <p:cNvPr id="9" name="Inhaltsplatzhalter 8">
            <a:extLst>
              <a:ext uri="{FF2B5EF4-FFF2-40B4-BE49-F238E27FC236}">
                <a16:creationId xmlns:a16="http://schemas.microsoft.com/office/drawing/2014/main" id="{FEBD6680-1FD2-C323-8A39-BB04A3DD4E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257800" cy="4351338"/>
          </a:xfrm>
        </p:spPr>
        <p:txBody>
          <a:bodyPr>
            <a:normAutofit/>
          </a:bodyPr>
          <a:lstStyle/>
          <a:p>
            <a:r>
              <a:rPr lang="en-US" sz="2400" dirty="0">
                <a:highlight>
                  <a:srgbClr val="FFFF00"/>
                </a:highlight>
              </a:rPr>
              <a:t>Note</a:t>
            </a:r>
            <a:r>
              <a:rPr lang="en-US" sz="2400" dirty="0"/>
              <a:t> the existing requirement to communicate the objective luminous flux of light source modules</a:t>
            </a:r>
          </a:p>
          <a:p>
            <a:endParaRPr lang="en-US" sz="24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FF0000"/>
                </a:solidFill>
              </a:rPr>
              <a:t>Proposal for R149-02:</a:t>
            </a:r>
            <a:br>
              <a:rPr lang="en-US" sz="2400" dirty="0">
                <a:solidFill>
                  <a:srgbClr val="FF0000"/>
                </a:solidFill>
              </a:rPr>
            </a:br>
            <a:r>
              <a:rPr lang="en-US" sz="2400" dirty="0">
                <a:solidFill>
                  <a:srgbClr val="FF0000"/>
                </a:solidFill>
              </a:rPr>
              <a:t>Extend the requirements in paragraphs 3.1.2.2.1. (d) and 3.1.2.2.2. (k) to „non-replaceable light sources”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FB60899E-19D2-BA5A-C920-CFAEE80DFE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0"/>
            <a:ext cx="586826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62736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A8E483F-B2F7-ACA3-81AD-98B5F154C8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Link </a:t>
            </a:r>
            <a:r>
              <a:rPr lang="de-DE" dirty="0" err="1"/>
              <a:t>to</a:t>
            </a:r>
            <a:r>
              <a:rPr lang="de-DE" dirty="0"/>
              <a:t> R149-01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BCA0746-3AD6-FA9E-E081-437EB43C1E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5257801" cy="4667250"/>
          </a:xfrm>
        </p:spPr>
        <p:txBody>
          <a:bodyPr>
            <a:normAutofit lnSpcReduction="10000"/>
          </a:bodyPr>
          <a:lstStyle/>
          <a:p>
            <a:r>
              <a:rPr lang="en-US" sz="2400" dirty="0">
                <a:highlight>
                  <a:srgbClr val="FFFF00"/>
                </a:highlight>
              </a:rPr>
              <a:t>Note</a:t>
            </a:r>
            <a:r>
              <a:rPr lang="en-US" sz="2400" dirty="0"/>
              <a:t> the existing requirement for all light source modules to comply with Annex 9, i.e. comply with …</a:t>
            </a:r>
          </a:p>
          <a:p>
            <a:pPr lvl="1"/>
            <a:r>
              <a:rPr lang="en-US" sz="2000" dirty="0"/>
              <a:t>… minimum </a:t>
            </a:r>
            <a:r>
              <a:rPr lang="en-US" sz="2000" u="sng" dirty="0"/>
              <a:t>red content</a:t>
            </a:r>
          </a:p>
          <a:p>
            <a:pPr lvl="1"/>
            <a:r>
              <a:rPr lang="en-US" sz="2000" dirty="0"/>
              <a:t>… maximum </a:t>
            </a:r>
            <a:r>
              <a:rPr lang="en-US" sz="2000" u="sng" dirty="0"/>
              <a:t>UV content</a:t>
            </a:r>
          </a:p>
          <a:p>
            <a:pPr lvl="1"/>
            <a:r>
              <a:rPr lang="en-US" sz="2000" dirty="0"/>
              <a:t>… procedure to </a:t>
            </a:r>
            <a:r>
              <a:rPr lang="en-US" sz="2000" u="sng" dirty="0"/>
              <a:t>determine luminous flux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FF0000"/>
                </a:solidFill>
              </a:rPr>
              <a:t>Proposal for R149-02: Correct Annex 9 to cover </a:t>
            </a:r>
            <a:r>
              <a:rPr lang="en-US" sz="2400" u="sng" dirty="0">
                <a:solidFill>
                  <a:srgbClr val="FF0000"/>
                </a:solidFill>
              </a:rPr>
              <a:t>light source modules</a:t>
            </a:r>
            <a:r>
              <a:rPr lang="en-US" sz="2400" dirty="0">
                <a:solidFill>
                  <a:srgbClr val="FF0000"/>
                </a:solidFill>
              </a:rPr>
              <a:t> (of all technologies; see next slide)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FF0000"/>
                </a:solidFill>
              </a:rPr>
              <a:t>Further: </a:t>
            </a:r>
            <a:r>
              <a:rPr lang="en-US" sz="2400" dirty="0">
                <a:solidFill>
                  <a:srgbClr val="FF0000"/>
                </a:solidFill>
                <a:highlight>
                  <a:srgbClr val="00FFFF"/>
                </a:highlight>
              </a:rPr>
              <a:t>Discuss/find approach </a:t>
            </a:r>
            <a:r>
              <a:rPr lang="en-US" sz="2400" dirty="0">
                <a:solidFill>
                  <a:srgbClr val="FF0000"/>
                </a:solidFill>
              </a:rPr>
              <a:t>to cover </a:t>
            </a:r>
            <a:r>
              <a:rPr lang="en-US" sz="2400" u="sng" dirty="0">
                <a:solidFill>
                  <a:srgbClr val="FF0000"/>
                </a:solidFill>
              </a:rPr>
              <a:t>non-replaceable light sources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rgbClr val="FF0000"/>
                </a:solidFill>
              </a:rPr>
              <a:t>Option 1: Amend Annex 9 accordingly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rgbClr val="FF0000"/>
                </a:solidFill>
              </a:rPr>
              <a:t>Option 2: Add separate Annex or split Annex 9 in two sections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76BEE6CC-0FB2-4C50-D802-D13517C185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83596" y="931816"/>
            <a:ext cx="6008403" cy="4757317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F4F35242-1A09-F9A1-E94A-94CBC7D455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39636" y="5765218"/>
            <a:ext cx="4096322" cy="981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59998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E077412-00B3-A654-E99A-75EA3C0F58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First review of Annex 9 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73FA3ED4-0F69-A5D0-1C72-FBCEE3AD00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345" y="1526797"/>
            <a:ext cx="3722832" cy="4773335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A3BF5580-056E-8619-4D26-510A8DFE45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36043" y="1245765"/>
            <a:ext cx="3519913" cy="5054367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4D5F7592-8347-28C7-552F-B6859FF407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95478" y="1460844"/>
            <a:ext cx="3814927" cy="3936311"/>
          </a:xfrm>
          <a:prstGeom prst="rect">
            <a:avLst/>
          </a:prstGeom>
        </p:spPr>
      </p:pic>
      <p:sp>
        <p:nvSpPr>
          <p:cNvPr id="4" name="Sprechblase: oval 3">
            <a:extLst>
              <a:ext uri="{FF2B5EF4-FFF2-40B4-BE49-F238E27FC236}">
                <a16:creationId xmlns:a16="http://schemas.microsoft.com/office/drawing/2014/main" id="{291C97C9-3FB8-E140-F5ED-CEE9D14FEB3A}"/>
              </a:ext>
            </a:extLst>
          </p:cNvPr>
          <p:cNvSpPr/>
          <p:nvPr/>
        </p:nvSpPr>
        <p:spPr>
          <a:xfrm>
            <a:off x="8844786" y="4796803"/>
            <a:ext cx="3086801" cy="1325563"/>
          </a:xfrm>
          <a:prstGeom prst="wedgeEllipseCallout">
            <a:avLst>
              <a:gd name="adj1" fmla="val -69062"/>
              <a:gd name="adj2" fmla="val -69416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It seems that it is mainly about replacing the term „LED module“ by  the term „light source module“</a:t>
            </a:r>
          </a:p>
        </p:txBody>
      </p:sp>
    </p:spTree>
    <p:extLst>
      <p:ext uri="{BB962C8B-B14F-4D97-AF65-F5344CB8AC3E}">
        <p14:creationId xmlns:p14="http://schemas.microsoft.com/office/powerpoint/2010/main" val="42620752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f9dda1df-3fca-45c7-91be-5629a3733338}" enabled="1" method="Standard" siteId="{ec1ca250-c234-4d56-a76b-7dfb9eee0c46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222</Words>
  <Application>Microsoft Office PowerPoint</Application>
  <PresentationFormat>Widescreen</PresentationFormat>
  <Paragraphs>24</Paragraphs>
  <Slides>5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Wingdings</vt:lpstr>
      <vt:lpstr>Office</vt:lpstr>
      <vt:lpstr>Luminous flux Red content UV content  (related to discussion of 2.10.1. in R48)</vt:lpstr>
      <vt:lpstr>Proposal for new R48</vt:lpstr>
      <vt:lpstr>Link to R149-01</vt:lpstr>
      <vt:lpstr>Link to R149-01</vt:lpstr>
      <vt:lpstr>First review of Annex 9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Luminous flux Red content UV content  (related to discussion of 2.10.1. in R48)</dc:title>
  <dc:creator>Schlager, Walter</dc:creator>
  <cp:lastModifiedBy>Davide Puglisi</cp:lastModifiedBy>
  <cp:revision>4</cp:revision>
  <dcterms:created xsi:type="dcterms:W3CDTF">2024-01-22T10:13:23Z</dcterms:created>
  <dcterms:modified xsi:type="dcterms:W3CDTF">2024-01-23T12:57:31Z</dcterms:modified>
</cp:coreProperties>
</file>