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809" r:id="rId2"/>
    <p:sldId id="810" r:id="rId3"/>
    <p:sldId id="890" r:id="rId4"/>
    <p:sldId id="811" r:id="rId5"/>
    <p:sldId id="884" r:id="rId6"/>
    <p:sldId id="881" r:id="rId7"/>
    <p:sldId id="880" r:id="rId8"/>
    <p:sldId id="886" r:id="rId9"/>
    <p:sldId id="891" r:id="rId10"/>
    <p:sldId id="787" r:id="rId11"/>
    <p:sldId id="540"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EF15FC54-4AD3-45A7-B19F-7999566697EA}" v="1" dt="2024-01-08T14:47:04.152"/>
    <p1510:client id="{F08478C8-44E1-4735-BDDC-7B92F36D89D9}" v="3" dt="2024-01-08T13:14:36.13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501" autoAdjust="0"/>
    <p:restoredTop sz="94660"/>
  </p:normalViewPr>
  <p:slideViewPr>
    <p:cSldViewPr snapToGrid="0">
      <p:cViewPr varScale="1">
        <p:scale>
          <a:sx n="110" d="100"/>
          <a:sy n="110" d="100"/>
        </p:scale>
        <p:origin x="40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microsoft.com/office/2016/11/relationships/changesInfo" Target="changesInfos/changesInfo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EF15FC54-4AD3-45A7-B19F-7999566697EA}"/>
    <pc:docChg chg="modSld">
      <pc:chgData name="Johan Broeders" userId="b75809dd-f2de-4da2-9aff-d3bdf67db9af" providerId="ADAL" clId="{EF15FC54-4AD3-45A7-B19F-7999566697EA}" dt="2024-01-08T14:47:18.700" v="18" actId="1076"/>
      <pc:docMkLst>
        <pc:docMk/>
      </pc:docMkLst>
      <pc:sldChg chg="addSp modSp mod">
        <pc:chgData name="Johan Broeders" userId="b75809dd-f2de-4da2-9aff-d3bdf67db9af" providerId="ADAL" clId="{EF15FC54-4AD3-45A7-B19F-7999566697EA}" dt="2024-01-08T14:47:18.700" v="18" actId="1076"/>
        <pc:sldMkLst>
          <pc:docMk/>
          <pc:sldMk cId="3114658183" sldId="809"/>
        </pc:sldMkLst>
        <pc:spChg chg="add mod">
          <ac:chgData name="Johan Broeders" userId="b75809dd-f2de-4da2-9aff-d3bdf67db9af" providerId="ADAL" clId="{EF15FC54-4AD3-45A7-B19F-7999566697EA}" dt="2024-01-08T14:47:18.700" v="18" actId="1076"/>
          <ac:spMkLst>
            <pc:docMk/>
            <pc:sldMk cId="3114658183" sldId="809"/>
            <ac:spMk id="4" creationId="{570E8DC5-FAD2-69FF-B298-28B5CF8B8166}"/>
          </ac:spMkLst>
        </pc:spChg>
      </pc:sldChg>
    </pc:docChg>
  </pc:docChgLst>
  <pc:docChgLst>
    <pc:chgData name="Steve Summerskill" userId="d7e6bcc4-3357-4cef-ba48-7ca2313f5db8" providerId="ADAL" clId="{F08478C8-44E1-4735-BDDC-7B92F36D89D9}"/>
    <pc:docChg chg="custSel addSld delSld modSld delMainMaster">
      <pc:chgData name="Steve Summerskill" userId="d7e6bcc4-3357-4cef-ba48-7ca2313f5db8" providerId="ADAL" clId="{F08478C8-44E1-4735-BDDC-7B92F36D89D9}" dt="2024-01-08T13:26:15.261" v="3499" actId="1076"/>
      <pc:docMkLst>
        <pc:docMk/>
      </pc:docMkLst>
      <pc:sldChg chg="del">
        <pc:chgData name="Steve Summerskill" userId="d7e6bcc4-3357-4cef-ba48-7ca2313f5db8" providerId="ADAL" clId="{F08478C8-44E1-4735-BDDC-7B92F36D89D9}" dt="2024-01-08T10:49:10.870" v="0" actId="2696"/>
        <pc:sldMkLst>
          <pc:docMk/>
          <pc:sldMk cId="499227729" sldId="256"/>
        </pc:sldMkLst>
      </pc:sldChg>
      <pc:sldChg chg="modSp mod">
        <pc:chgData name="Steve Summerskill" userId="d7e6bcc4-3357-4cef-ba48-7ca2313f5db8" providerId="ADAL" clId="{F08478C8-44E1-4735-BDDC-7B92F36D89D9}" dt="2024-01-08T13:15:36.837" v="3050" actId="20577"/>
        <pc:sldMkLst>
          <pc:docMk/>
          <pc:sldMk cId="492179695" sldId="787"/>
        </pc:sldMkLst>
        <pc:spChg chg="mod">
          <ac:chgData name="Steve Summerskill" userId="d7e6bcc4-3357-4cef-ba48-7ca2313f5db8" providerId="ADAL" clId="{F08478C8-44E1-4735-BDDC-7B92F36D89D9}" dt="2024-01-08T11:33:36.563" v="2978" actId="313"/>
          <ac:spMkLst>
            <pc:docMk/>
            <pc:sldMk cId="492179695" sldId="787"/>
            <ac:spMk id="2" creationId="{DD409C6D-650F-4690-B996-F1C4C1D8B43E}"/>
          </ac:spMkLst>
        </pc:spChg>
        <pc:spChg chg="mod">
          <ac:chgData name="Steve Summerskill" userId="d7e6bcc4-3357-4cef-ba48-7ca2313f5db8" providerId="ADAL" clId="{F08478C8-44E1-4735-BDDC-7B92F36D89D9}" dt="2024-01-08T13:15:36.837" v="3050" actId="20577"/>
          <ac:spMkLst>
            <pc:docMk/>
            <pc:sldMk cId="492179695" sldId="787"/>
            <ac:spMk id="4" creationId="{B10BA8EC-CB76-AD3C-FCA9-D7B0C3ED774D}"/>
          </ac:spMkLst>
        </pc:spChg>
      </pc:sldChg>
      <pc:sldChg chg="modSp mod">
        <pc:chgData name="Steve Summerskill" userId="d7e6bcc4-3357-4cef-ba48-7ca2313f5db8" providerId="ADAL" clId="{F08478C8-44E1-4735-BDDC-7B92F36D89D9}" dt="2024-01-08T13:16:07.080" v="3071" actId="20577"/>
        <pc:sldMkLst>
          <pc:docMk/>
          <pc:sldMk cId="3114658183" sldId="809"/>
        </pc:sldMkLst>
        <pc:spChg chg="mod">
          <ac:chgData name="Steve Summerskill" userId="d7e6bcc4-3357-4cef-ba48-7ca2313f5db8" providerId="ADAL" clId="{F08478C8-44E1-4735-BDDC-7B92F36D89D9}" dt="2024-01-08T13:16:07.080" v="3071" actId="20577"/>
          <ac:spMkLst>
            <pc:docMk/>
            <pc:sldMk cId="3114658183" sldId="809"/>
            <ac:spMk id="2" creationId="{1C21E816-31F5-48BB-BD02-D15F2F18B48A}"/>
          </ac:spMkLst>
        </pc:spChg>
      </pc:sldChg>
      <pc:sldChg chg="modSp mod">
        <pc:chgData name="Steve Summerskill" userId="d7e6bcc4-3357-4cef-ba48-7ca2313f5db8" providerId="ADAL" clId="{F08478C8-44E1-4735-BDDC-7B92F36D89D9}" dt="2024-01-08T13:19:26.715" v="3470" actId="20577"/>
        <pc:sldMkLst>
          <pc:docMk/>
          <pc:sldMk cId="1439822956" sldId="811"/>
        </pc:sldMkLst>
        <pc:spChg chg="mod">
          <ac:chgData name="Steve Summerskill" userId="d7e6bcc4-3357-4cef-ba48-7ca2313f5db8" providerId="ADAL" clId="{F08478C8-44E1-4735-BDDC-7B92F36D89D9}" dt="2024-01-08T13:19:26.715" v="3470" actId="20577"/>
          <ac:spMkLst>
            <pc:docMk/>
            <pc:sldMk cId="1439822956" sldId="811"/>
            <ac:spMk id="3" creationId="{B1C3ED1E-1BF5-451B-8E2A-2403E76C13D5}"/>
          </ac:spMkLst>
        </pc:spChg>
      </pc:sldChg>
      <pc:sldChg chg="addSp delSp modSp mod">
        <pc:chgData name="Steve Summerskill" userId="d7e6bcc4-3357-4cef-ba48-7ca2313f5db8" providerId="ADAL" clId="{F08478C8-44E1-4735-BDDC-7B92F36D89D9}" dt="2024-01-08T11:04:17.866" v="901" actId="313"/>
        <pc:sldMkLst>
          <pc:docMk/>
          <pc:sldMk cId="2128898845" sldId="880"/>
        </pc:sldMkLst>
        <pc:spChg chg="mod">
          <ac:chgData name="Steve Summerskill" userId="d7e6bcc4-3357-4cef-ba48-7ca2313f5db8" providerId="ADAL" clId="{F08478C8-44E1-4735-BDDC-7B92F36D89D9}" dt="2024-01-08T11:04:17.866" v="901" actId="313"/>
          <ac:spMkLst>
            <pc:docMk/>
            <pc:sldMk cId="2128898845" sldId="880"/>
            <ac:spMk id="2" creationId="{DD409C6D-650F-4690-B996-F1C4C1D8B43E}"/>
          </ac:spMkLst>
        </pc:spChg>
        <pc:spChg chg="mod">
          <ac:chgData name="Steve Summerskill" userId="d7e6bcc4-3357-4cef-ba48-7ca2313f5db8" providerId="ADAL" clId="{F08478C8-44E1-4735-BDDC-7B92F36D89D9}" dt="2024-01-08T11:03:12.502" v="814" actId="20577"/>
          <ac:spMkLst>
            <pc:docMk/>
            <pc:sldMk cId="2128898845" sldId="880"/>
            <ac:spMk id="3" creationId="{B1C3ED1E-1BF5-451B-8E2A-2403E76C13D5}"/>
          </ac:spMkLst>
        </pc:spChg>
        <pc:picChg chg="add mod">
          <ac:chgData name="Steve Summerskill" userId="d7e6bcc4-3357-4cef-ba48-7ca2313f5db8" providerId="ADAL" clId="{F08478C8-44E1-4735-BDDC-7B92F36D89D9}" dt="2024-01-08T11:01:20.519" v="720" actId="14100"/>
          <ac:picMkLst>
            <pc:docMk/>
            <pc:sldMk cId="2128898845" sldId="880"/>
            <ac:picMk id="5" creationId="{90302402-EE36-2857-2809-BE9646FC6EEF}"/>
          </ac:picMkLst>
        </pc:picChg>
        <pc:picChg chg="add mod">
          <ac:chgData name="Steve Summerskill" userId="d7e6bcc4-3357-4cef-ba48-7ca2313f5db8" providerId="ADAL" clId="{F08478C8-44E1-4735-BDDC-7B92F36D89D9}" dt="2024-01-08T11:02:24.665" v="728" actId="14100"/>
          <ac:picMkLst>
            <pc:docMk/>
            <pc:sldMk cId="2128898845" sldId="880"/>
            <ac:picMk id="7" creationId="{166735E0-EE64-1F99-6E0F-61E3EF61C7F0}"/>
          </ac:picMkLst>
        </pc:picChg>
        <pc:picChg chg="del">
          <ac:chgData name="Steve Summerskill" userId="d7e6bcc4-3357-4cef-ba48-7ca2313f5db8" providerId="ADAL" clId="{F08478C8-44E1-4735-BDDC-7B92F36D89D9}" dt="2024-01-08T11:02:15.203" v="724" actId="478"/>
          <ac:picMkLst>
            <pc:docMk/>
            <pc:sldMk cId="2128898845" sldId="880"/>
            <ac:picMk id="14" creationId="{C9E9E658-60EE-5E10-CE0C-71B05AAE948C}"/>
          </ac:picMkLst>
        </pc:picChg>
        <pc:picChg chg="del">
          <ac:chgData name="Steve Summerskill" userId="d7e6bcc4-3357-4cef-ba48-7ca2313f5db8" providerId="ADAL" clId="{F08478C8-44E1-4735-BDDC-7B92F36D89D9}" dt="2024-01-08T11:01:11.211" v="716" actId="478"/>
          <ac:picMkLst>
            <pc:docMk/>
            <pc:sldMk cId="2128898845" sldId="880"/>
            <ac:picMk id="16" creationId="{5AAFFB13-911D-0FCB-F87E-6B5DB2C4A1BA}"/>
          </ac:picMkLst>
        </pc:picChg>
      </pc:sldChg>
      <pc:sldChg chg="modSp mod">
        <pc:chgData name="Steve Summerskill" userId="d7e6bcc4-3357-4cef-ba48-7ca2313f5db8" providerId="ADAL" clId="{F08478C8-44E1-4735-BDDC-7B92F36D89D9}" dt="2024-01-08T13:20:12.486" v="3493" actId="20577"/>
        <pc:sldMkLst>
          <pc:docMk/>
          <pc:sldMk cId="1525659640" sldId="881"/>
        </pc:sldMkLst>
        <pc:spChg chg="mod">
          <ac:chgData name="Steve Summerskill" userId="d7e6bcc4-3357-4cef-ba48-7ca2313f5db8" providerId="ADAL" clId="{F08478C8-44E1-4735-BDDC-7B92F36D89D9}" dt="2024-01-08T13:20:12.486" v="3493" actId="20577"/>
          <ac:spMkLst>
            <pc:docMk/>
            <pc:sldMk cId="1525659640" sldId="881"/>
            <ac:spMk id="3" creationId="{B1C3ED1E-1BF5-451B-8E2A-2403E76C13D5}"/>
          </ac:spMkLst>
        </pc:spChg>
      </pc:sldChg>
      <pc:sldChg chg="addSp delSp modSp mod">
        <pc:chgData name="Steve Summerskill" userId="d7e6bcc4-3357-4cef-ba48-7ca2313f5db8" providerId="ADAL" clId="{F08478C8-44E1-4735-BDDC-7B92F36D89D9}" dt="2024-01-08T10:57:14.362" v="457" actId="14100"/>
        <pc:sldMkLst>
          <pc:docMk/>
          <pc:sldMk cId="2534067573" sldId="890"/>
        </pc:sldMkLst>
        <pc:spChg chg="del">
          <ac:chgData name="Steve Summerskill" userId="d7e6bcc4-3357-4cef-ba48-7ca2313f5db8" providerId="ADAL" clId="{F08478C8-44E1-4735-BDDC-7B92F36D89D9}" dt="2024-01-08T10:55:02.870" v="188" actId="478"/>
          <ac:spMkLst>
            <pc:docMk/>
            <pc:sldMk cId="2534067573" sldId="890"/>
            <ac:spMk id="2" creationId="{59D112E2-41E5-27EF-6A38-E83638E8B75C}"/>
          </ac:spMkLst>
        </pc:spChg>
        <pc:spChg chg="del">
          <ac:chgData name="Steve Summerskill" userId="d7e6bcc4-3357-4cef-ba48-7ca2313f5db8" providerId="ADAL" clId="{F08478C8-44E1-4735-BDDC-7B92F36D89D9}" dt="2024-01-08T10:55:03.576" v="189" actId="478"/>
          <ac:spMkLst>
            <pc:docMk/>
            <pc:sldMk cId="2534067573" sldId="890"/>
            <ac:spMk id="3" creationId="{6CC0F1F7-C4A6-F328-2CD5-5344B0E18B5D}"/>
          </ac:spMkLst>
        </pc:spChg>
        <pc:spChg chg="mod">
          <ac:chgData name="Steve Summerskill" userId="d7e6bcc4-3357-4cef-ba48-7ca2313f5db8" providerId="ADAL" clId="{F08478C8-44E1-4735-BDDC-7B92F36D89D9}" dt="2024-01-08T10:56:29.961" v="454" actId="20577"/>
          <ac:spMkLst>
            <pc:docMk/>
            <pc:sldMk cId="2534067573" sldId="890"/>
            <ac:spMk id="6" creationId="{9E29CDAE-98AE-0263-DFDB-58CC956B7B69}"/>
          </ac:spMkLst>
        </pc:spChg>
        <pc:spChg chg="del">
          <ac:chgData name="Steve Summerskill" userId="d7e6bcc4-3357-4cef-ba48-7ca2313f5db8" providerId="ADAL" clId="{F08478C8-44E1-4735-BDDC-7B92F36D89D9}" dt="2024-01-08T10:55:05.137" v="191" actId="478"/>
          <ac:spMkLst>
            <pc:docMk/>
            <pc:sldMk cId="2534067573" sldId="890"/>
            <ac:spMk id="7" creationId="{6104ED34-CDDA-5319-0908-E4067DECAAFE}"/>
          </ac:spMkLst>
        </pc:spChg>
        <pc:spChg chg="del">
          <ac:chgData name="Steve Summerskill" userId="d7e6bcc4-3357-4cef-ba48-7ca2313f5db8" providerId="ADAL" clId="{F08478C8-44E1-4735-BDDC-7B92F36D89D9}" dt="2024-01-08T10:55:04.344" v="190" actId="478"/>
          <ac:spMkLst>
            <pc:docMk/>
            <pc:sldMk cId="2534067573" sldId="890"/>
            <ac:spMk id="8" creationId="{3E9B76ED-6E85-6C2D-1117-77409B4372F4}"/>
          </ac:spMkLst>
        </pc:spChg>
        <pc:spChg chg="del">
          <ac:chgData name="Steve Summerskill" userId="d7e6bcc4-3357-4cef-ba48-7ca2313f5db8" providerId="ADAL" clId="{F08478C8-44E1-4735-BDDC-7B92F36D89D9}" dt="2024-01-08T10:54:59.631" v="184" actId="478"/>
          <ac:spMkLst>
            <pc:docMk/>
            <pc:sldMk cId="2534067573" sldId="890"/>
            <ac:spMk id="9" creationId="{52FF1694-3D6D-84E7-6DF5-096E8DCF5984}"/>
          </ac:spMkLst>
        </pc:spChg>
        <pc:spChg chg="del">
          <ac:chgData name="Steve Summerskill" userId="d7e6bcc4-3357-4cef-ba48-7ca2313f5db8" providerId="ADAL" clId="{F08478C8-44E1-4735-BDDC-7B92F36D89D9}" dt="2024-01-08T10:55:02.346" v="187" actId="478"/>
          <ac:spMkLst>
            <pc:docMk/>
            <pc:sldMk cId="2534067573" sldId="890"/>
            <ac:spMk id="12" creationId="{A114E5C9-6CCB-6840-4C91-C9EF18AC0FD3}"/>
          </ac:spMkLst>
        </pc:spChg>
        <pc:spChg chg="mod">
          <ac:chgData name="Steve Summerskill" userId="d7e6bcc4-3357-4cef-ba48-7ca2313f5db8" providerId="ADAL" clId="{F08478C8-44E1-4735-BDDC-7B92F36D89D9}" dt="2024-01-08T10:55:18.547" v="197" actId="1076"/>
          <ac:spMkLst>
            <pc:docMk/>
            <pc:sldMk cId="2534067573" sldId="890"/>
            <ac:spMk id="23" creationId="{69E8EEE7-2CFD-C306-8C2C-87EA1C77D8C4}"/>
          </ac:spMkLst>
        </pc:spChg>
        <pc:spChg chg="del">
          <ac:chgData name="Steve Summerskill" userId="d7e6bcc4-3357-4cef-ba48-7ca2313f5db8" providerId="ADAL" clId="{F08478C8-44E1-4735-BDDC-7B92F36D89D9}" dt="2024-01-08T10:55:01.775" v="186" actId="478"/>
          <ac:spMkLst>
            <pc:docMk/>
            <pc:sldMk cId="2534067573" sldId="890"/>
            <ac:spMk id="24" creationId="{A6322B52-DADA-82A4-E4F2-F3F5FC76D276}"/>
          </ac:spMkLst>
        </pc:spChg>
        <pc:spChg chg="del">
          <ac:chgData name="Steve Summerskill" userId="d7e6bcc4-3357-4cef-ba48-7ca2313f5db8" providerId="ADAL" clId="{F08478C8-44E1-4735-BDDC-7B92F36D89D9}" dt="2024-01-08T10:54:57.922" v="183" actId="478"/>
          <ac:spMkLst>
            <pc:docMk/>
            <pc:sldMk cId="2534067573" sldId="890"/>
            <ac:spMk id="32" creationId="{2F064EEF-63A4-5EEE-34D9-8678F312F9F5}"/>
          </ac:spMkLst>
        </pc:spChg>
        <pc:grpChg chg="add mod">
          <ac:chgData name="Steve Summerskill" userId="d7e6bcc4-3357-4cef-ba48-7ca2313f5db8" providerId="ADAL" clId="{F08478C8-44E1-4735-BDDC-7B92F36D89D9}" dt="2024-01-08T10:57:14.362" v="457" actId="14100"/>
          <ac:grpSpMkLst>
            <pc:docMk/>
            <pc:sldMk cId="2534067573" sldId="890"/>
            <ac:grpSpMk id="15" creationId="{ED568F79-DCB2-2203-9AD9-9667FDD309A1}"/>
          </ac:grpSpMkLst>
        </pc:grpChg>
        <pc:picChg chg="del">
          <ac:chgData name="Steve Summerskill" userId="d7e6bcc4-3357-4cef-ba48-7ca2313f5db8" providerId="ADAL" clId="{F08478C8-44E1-4735-BDDC-7B92F36D89D9}" dt="2024-01-08T10:55:05.689" v="192" actId="478"/>
          <ac:picMkLst>
            <pc:docMk/>
            <pc:sldMk cId="2534067573" sldId="890"/>
            <ac:picMk id="4" creationId="{82B9D92B-6319-0DE6-7B4F-6CBED8B6AB07}"/>
          </ac:picMkLst>
        </pc:picChg>
        <pc:picChg chg="mod">
          <ac:chgData name="Steve Summerskill" userId="d7e6bcc4-3357-4cef-ba48-7ca2313f5db8" providerId="ADAL" clId="{F08478C8-44E1-4735-BDDC-7B92F36D89D9}" dt="2024-01-08T10:55:24.544" v="199" actId="164"/>
          <ac:picMkLst>
            <pc:docMk/>
            <pc:sldMk cId="2534067573" sldId="890"/>
            <ac:picMk id="11" creationId="{A5014B22-825F-1136-FEFD-D59DE11703DD}"/>
          </ac:picMkLst>
        </pc:picChg>
        <pc:picChg chg="add mod">
          <ac:chgData name="Steve Summerskill" userId="d7e6bcc4-3357-4cef-ba48-7ca2313f5db8" providerId="ADAL" clId="{F08478C8-44E1-4735-BDDC-7B92F36D89D9}" dt="2024-01-08T10:57:10.769" v="456" actId="1076"/>
          <ac:picMkLst>
            <pc:docMk/>
            <pc:sldMk cId="2534067573" sldId="890"/>
            <ac:picMk id="13" creationId="{A23E1C27-79B6-4BD8-9E85-68E0E1660739}"/>
          </ac:picMkLst>
        </pc:picChg>
        <pc:picChg chg="mod">
          <ac:chgData name="Steve Summerskill" userId="d7e6bcc4-3357-4cef-ba48-7ca2313f5db8" providerId="ADAL" clId="{F08478C8-44E1-4735-BDDC-7B92F36D89D9}" dt="2024-01-08T10:55:24.544" v="199" actId="164"/>
          <ac:picMkLst>
            <pc:docMk/>
            <pc:sldMk cId="2534067573" sldId="890"/>
            <ac:picMk id="14" creationId="{A3220F3E-BEB0-FB05-D9EA-3E002860308C}"/>
          </ac:picMkLst>
        </pc:picChg>
        <pc:cxnChg chg="del">
          <ac:chgData name="Steve Summerskill" userId="d7e6bcc4-3357-4cef-ba48-7ca2313f5db8" providerId="ADAL" clId="{F08478C8-44E1-4735-BDDC-7B92F36D89D9}" dt="2024-01-08T10:55:00.935" v="185" actId="478"/>
          <ac:cxnSpMkLst>
            <pc:docMk/>
            <pc:sldMk cId="2534067573" sldId="890"/>
            <ac:cxnSpMk id="26" creationId="{CF100D6B-FFE9-78FA-4880-21CFF8CF0E82}"/>
          </ac:cxnSpMkLst>
        </pc:cxnChg>
      </pc:sldChg>
      <pc:sldChg chg="addSp delSp modSp add mod">
        <pc:chgData name="Steve Summerskill" userId="d7e6bcc4-3357-4cef-ba48-7ca2313f5db8" providerId="ADAL" clId="{F08478C8-44E1-4735-BDDC-7B92F36D89D9}" dt="2024-01-08T13:26:15.261" v="3499" actId="1076"/>
        <pc:sldMkLst>
          <pc:docMk/>
          <pc:sldMk cId="1796873643" sldId="891"/>
        </pc:sldMkLst>
        <pc:spChg chg="mod">
          <ac:chgData name="Steve Summerskill" userId="d7e6bcc4-3357-4cef-ba48-7ca2313f5db8" providerId="ADAL" clId="{F08478C8-44E1-4735-BDDC-7B92F36D89D9}" dt="2024-01-08T11:07:19.242" v="1412" actId="313"/>
          <ac:spMkLst>
            <pc:docMk/>
            <pc:sldMk cId="1796873643" sldId="891"/>
            <ac:spMk id="5" creationId="{0C38FDCC-BA9F-CAC2-0F8D-9B4FF26F24A4}"/>
          </ac:spMkLst>
        </pc:spChg>
        <pc:spChg chg="mod">
          <ac:chgData name="Steve Summerskill" userId="d7e6bcc4-3357-4cef-ba48-7ca2313f5db8" providerId="ADAL" clId="{F08478C8-44E1-4735-BDDC-7B92F36D89D9}" dt="2024-01-08T13:13:52.269" v="3034" actId="27636"/>
          <ac:spMkLst>
            <pc:docMk/>
            <pc:sldMk cId="1796873643" sldId="891"/>
            <ac:spMk id="6" creationId="{9E29CDAE-98AE-0263-DFDB-58CC956B7B69}"/>
          </ac:spMkLst>
        </pc:spChg>
        <pc:spChg chg="del">
          <ac:chgData name="Steve Summerskill" userId="d7e6bcc4-3357-4cef-ba48-7ca2313f5db8" providerId="ADAL" clId="{F08478C8-44E1-4735-BDDC-7B92F36D89D9}" dt="2024-01-08T11:05:05.810" v="974" actId="478"/>
          <ac:spMkLst>
            <pc:docMk/>
            <pc:sldMk cId="1796873643" sldId="891"/>
            <ac:spMk id="11" creationId="{5E0F99EE-8074-8986-0CD9-A818EF35A495}"/>
          </ac:spMkLst>
        </pc:spChg>
        <pc:spChg chg="del">
          <ac:chgData name="Steve Summerskill" userId="d7e6bcc4-3357-4cef-ba48-7ca2313f5db8" providerId="ADAL" clId="{F08478C8-44E1-4735-BDDC-7B92F36D89D9}" dt="2024-01-08T11:05:04.865" v="973" actId="478"/>
          <ac:spMkLst>
            <pc:docMk/>
            <pc:sldMk cId="1796873643" sldId="891"/>
            <ac:spMk id="12" creationId="{E625A702-F356-EA25-CC5A-E8D67A44FBEB}"/>
          </ac:spMkLst>
        </pc:spChg>
        <pc:spChg chg="del">
          <ac:chgData name="Steve Summerskill" userId="d7e6bcc4-3357-4cef-ba48-7ca2313f5db8" providerId="ADAL" clId="{F08478C8-44E1-4735-BDDC-7B92F36D89D9}" dt="2024-01-08T11:05:01.790" v="969" actId="478"/>
          <ac:spMkLst>
            <pc:docMk/>
            <pc:sldMk cId="1796873643" sldId="891"/>
            <ac:spMk id="13" creationId="{87A490DF-7BEC-1542-775A-5B34283E8EBA}"/>
          </ac:spMkLst>
        </pc:spChg>
        <pc:spChg chg="del">
          <ac:chgData name="Steve Summerskill" userId="d7e6bcc4-3357-4cef-ba48-7ca2313f5db8" providerId="ADAL" clId="{F08478C8-44E1-4735-BDDC-7B92F36D89D9}" dt="2024-01-08T11:05:02.436" v="970" actId="478"/>
          <ac:spMkLst>
            <pc:docMk/>
            <pc:sldMk cId="1796873643" sldId="891"/>
            <ac:spMk id="14" creationId="{7B25405A-A326-5B24-7328-FBD9D764E1BA}"/>
          </ac:spMkLst>
        </pc:spChg>
        <pc:spChg chg="del">
          <ac:chgData name="Steve Summerskill" userId="d7e6bcc4-3357-4cef-ba48-7ca2313f5db8" providerId="ADAL" clId="{F08478C8-44E1-4735-BDDC-7B92F36D89D9}" dt="2024-01-08T11:05:03.205" v="971" actId="478"/>
          <ac:spMkLst>
            <pc:docMk/>
            <pc:sldMk cId="1796873643" sldId="891"/>
            <ac:spMk id="15" creationId="{51084756-2EBE-EC87-A9D0-C9890ABD1798}"/>
          </ac:spMkLst>
        </pc:spChg>
        <pc:spChg chg="del">
          <ac:chgData name="Steve Summerskill" userId="d7e6bcc4-3357-4cef-ba48-7ca2313f5db8" providerId="ADAL" clId="{F08478C8-44E1-4735-BDDC-7B92F36D89D9}" dt="2024-01-08T11:05:03.970" v="972" actId="478"/>
          <ac:spMkLst>
            <pc:docMk/>
            <pc:sldMk cId="1796873643" sldId="891"/>
            <ac:spMk id="16" creationId="{16524841-9146-6467-BEE7-48A3B754870A}"/>
          </ac:spMkLst>
        </pc:spChg>
        <pc:spChg chg="del">
          <ac:chgData name="Steve Summerskill" userId="d7e6bcc4-3357-4cef-ba48-7ca2313f5db8" providerId="ADAL" clId="{F08478C8-44E1-4735-BDDC-7B92F36D89D9}" dt="2024-01-08T11:04:58.701" v="966" actId="478"/>
          <ac:spMkLst>
            <pc:docMk/>
            <pc:sldMk cId="1796873643" sldId="891"/>
            <ac:spMk id="19" creationId="{66383383-4AC4-2C3C-5A7A-F019EE962AEB}"/>
          </ac:spMkLst>
        </pc:spChg>
        <pc:spChg chg="del">
          <ac:chgData name="Steve Summerskill" userId="d7e6bcc4-3357-4cef-ba48-7ca2313f5db8" providerId="ADAL" clId="{F08478C8-44E1-4735-BDDC-7B92F36D89D9}" dt="2024-01-08T11:04:57.890" v="965" actId="478"/>
          <ac:spMkLst>
            <pc:docMk/>
            <pc:sldMk cId="1796873643" sldId="891"/>
            <ac:spMk id="20" creationId="{D749434D-5482-E4B0-0FF0-78AA31B701E8}"/>
          </ac:spMkLst>
        </pc:spChg>
        <pc:spChg chg="del">
          <ac:chgData name="Steve Summerskill" userId="d7e6bcc4-3357-4cef-ba48-7ca2313f5db8" providerId="ADAL" clId="{F08478C8-44E1-4735-BDDC-7B92F36D89D9}" dt="2024-01-08T11:04:56.060" v="963" actId="478"/>
          <ac:spMkLst>
            <pc:docMk/>
            <pc:sldMk cId="1796873643" sldId="891"/>
            <ac:spMk id="21" creationId="{6BA58C37-5EBE-45DA-1030-86900C77A1A2}"/>
          </ac:spMkLst>
        </pc:spChg>
        <pc:spChg chg="del">
          <ac:chgData name="Steve Summerskill" userId="d7e6bcc4-3357-4cef-ba48-7ca2313f5db8" providerId="ADAL" clId="{F08478C8-44E1-4735-BDDC-7B92F36D89D9}" dt="2024-01-08T11:05:00.291" v="967" actId="478"/>
          <ac:spMkLst>
            <pc:docMk/>
            <pc:sldMk cId="1796873643" sldId="891"/>
            <ac:spMk id="22" creationId="{71E476C0-633B-FE44-97B1-537D37A67529}"/>
          </ac:spMkLst>
        </pc:spChg>
        <pc:spChg chg="del mod">
          <ac:chgData name="Steve Summerskill" userId="d7e6bcc4-3357-4cef-ba48-7ca2313f5db8" providerId="ADAL" clId="{F08478C8-44E1-4735-BDDC-7B92F36D89D9}" dt="2024-01-08T11:05:09.230" v="979" actId="478"/>
          <ac:spMkLst>
            <pc:docMk/>
            <pc:sldMk cId="1796873643" sldId="891"/>
            <ac:spMk id="23" creationId="{69E8EEE7-2CFD-C306-8C2C-87EA1C77D8C4}"/>
          </ac:spMkLst>
        </pc:spChg>
        <pc:spChg chg="del mod">
          <ac:chgData name="Steve Summerskill" userId="d7e6bcc4-3357-4cef-ba48-7ca2313f5db8" providerId="ADAL" clId="{F08478C8-44E1-4735-BDDC-7B92F36D89D9}" dt="2024-01-08T11:05:10.986" v="981" actId="478"/>
          <ac:spMkLst>
            <pc:docMk/>
            <pc:sldMk cId="1796873643" sldId="891"/>
            <ac:spMk id="25" creationId="{5973ACF6-C4B1-14BD-41B8-33219BDFF9EB}"/>
          </ac:spMkLst>
        </pc:spChg>
        <pc:spChg chg="del">
          <ac:chgData name="Steve Summerskill" userId="d7e6bcc4-3357-4cef-ba48-7ca2313f5db8" providerId="ADAL" clId="{F08478C8-44E1-4735-BDDC-7B92F36D89D9}" dt="2024-01-08T11:05:01.161" v="968" actId="478"/>
          <ac:spMkLst>
            <pc:docMk/>
            <pc:sldMk cId="1796873643" sldId="891"/>
            <ac:spMk id="27" creationId="{963EB14F-5461-592C-26F0-564435A025F3}"/>
          </ac:spMkLst>
        </pc:spChg>
        <pc:grpChg chg="add del mod">
          <ac:chgData name="Steve Summerskill" userId="d7e6bcc4-3357-4cef-ba48-7ca2313f5db8" providerId="ADAL" clId="{F08478C8-44E1-4735-BDDC-7B92F36D89D9}" dt="2024-01-08T13:26:00.783" v="3495" actId="478"/>
          <ac:grpSpMkLst>
            <pc:docMk/>
            <pc:sldMk cId="1796873643" sldId="891"/>
            <ac:grpSpMk id="7" creationId="{9F846F3E-0D18-8425-827E-7CF1A436FD6D}"/>
          </ac:grpSpMkLst>
        </pc:grpChg>
        <pc:picChg chg="add mod modCrop">
          <ac:chgData name="Steve Summerskill" userId="d7e6bcc4-3357-4cef-ba48-7ca2313f5db8" providerId="ADAL" clId="{F08478C8-44E1-4735-BDDC-7B92F36D89D9}" dt="2024-01-08T13:14:36.137" v="3040" actId="164"/>
          <ac:picMkLst>
            <pc:docMk/>
            <pc:sldMk cId="1796873643" sldId="891"/>
            <ac:picMk id="2" creationId="{58F0E8F4-3BB6-ACA6-5997-32EF24A69571}"/>
          </ac:picMkLst>
        </pc:picChg>
        <pc:picChg chg="add mod">
          <ac:chgData name="Steve Summerskill" userId="d7e6bcc4-3357-4cef-ba48-7ca2313f5db8" providerId="ADAL" clId="{F08478C8-44E1-4735-BDDC-7B92F36D89D9}" dt="2024-01-08T13:26:15.261" v="3499" actId="1076"/>
          <ac:picMkLst>
            <pc:docMk/>
            <pc:sldMk cId="1796873643" sldId="891"/>
            <ac:picMk id="9" creationId="{C1B32157-A86F-730A-1C17-2637C427E706}"/>
          </ac:picMkLst>
        </pc:picChg>
        <pc:picChg chg="del">
          <ac:chgData name="Steve Summerskill" userId="d7e6bcc4-3357-4cef-ba48-7ca2313f5db8" providerId="ADAL" clId="{F08478C8-44E1-4735-BDDC-7B92F36D89D9}" dt="2024-01-08T11:05:06.304" v="975" actId="478"/>
          <ac:picMkLst>
            <pc:docMk/>
            <pc:sldMk cId="1796873643" sldId="891"/>
            <ac:picMk id="10" creationId="{11A0343A-6602-99BA-88FA-8299876E9DCA}"/>
          </ac:picMkLst>
        </pc:picChg>
        <pc:picChg chg="del">
          <ac:chgData name="Steve Summerskill" userId="d7e6bcc4-3357-4cef-ba48-7ca2313f5db8" providerId="ADAL" clId="{F08478C8-44E1-4735-BDDC-7B92F36D89D9}" dt="2024-01-08T11:04:56.705" v="964" actId="478"/>
          <ac:picMkLst>
            <pc:docMk/>
            <pc:sldMk cId="1796873643" sldId="891"/>
            <ac:picMk id="18" creationId="{F2B45DD3-FEFC-D8E1-F79B-78BA211706CA}"/>
          </ac:picMkLst>
        </pc:picChg>
        <pc:cxnChg chg="add mod">
          <ac:chgData name="Steve Summerskill" userId="d7e6bcc4-3357-4cef-ba48-7ca2313f5db8" providerId="ADAL" clId="{F08478C8-44E1-4735-BDDC-7B92F36D89D9}" dt="2024-01-08T13:14:36.137" v="3040" actId="164"/>
          <ac:cxnSpMkLst>
            <pc:docMk/>
            <pc:sldMk cId="1796873643" sldId="891"/>
            <ac:cxnSpMk id="4" creationId="{C0D36211-95A7-34AE-15F0-20F75B3D7284}"/>
          </ac:cxnSpMkLst>
        </pc:cxnChg>
        <pc:cxnChg chg="del">
          <ac:chgData name="Steve Summerskill" userId="d7e6bcc4-3357-4cef-ba48-7ca2313f5db8" providerId="ADAL" clId="{F08478C8-44E1-4735-BDDC-7B92F36D89D9}" dt="2024-01-08T11:05:07.404" v="976" actId="478"/>
          <ac:cxnSpMkLst>
            <pc:docMk/>
            <pc:sldMk cId="1796873643" sldId="891"/>
            <ac:cxnSpMk id="17" creationId="{7B1D62D8-1564-A4EE-3D00-B150986407A7}"/>
          </ac:cxnSpMkLst>
        </pc:cxnChg>
      </pc:sldChg>
      <pc:sldChg chg="del">
        <pc:chgData name="Steve Summerskill" userId="d7e6bcc4-3357-4cef-ba48-7ca2313f5db8" providerId="ADAL" clId="{F08478C8-44E1-4735-BDDC-7B92F36D89D9}" dt="2024-01-08T11:03:35.856" v="815" actId="2696"/>
        <pc:sldMkLst>
          <pc:docMk/>
          <pc:sldMk cId="2393880085" sldId="891"/>
        </pc:sldMkLst>
      </pc:sldChg>
      <pc:sldChg chg="del">
        <pc:chgData name="Steve Summerskill" userId="d7e6bcc4-3357-4cef-ba48-7ca2313f5db8" providerId="ADAL" clId="{F08478C8-44E1-4735-BDDC-7B92F36D89D9}" dt="2024-01-08T11:03:44.990" v="816" actId="2696"/>
        <pc:sldMkLst>
          <pc:docMk/>
          <pc:sldMk cId="2376427175" sldId="892"/>
        </pc:sldMkLst>
      </pc:sldChg>
      <pc:sldChg chg="del">
        <pc:chgData name="Steve Summerskill" userId="d7e6bcc4-3357-4cef-ba48-7ca2313f5db8" providerId="ADAL" clId="{F08478C8-44E1-4735-BDDC-7B92F36D89D9}" dt="2024-01-08T11:03:35.856" v="815" actId="2696"/>
        <pc:sldMkLst>
          <pc:docMk/>
          <pc:sldMk cId="2587066842" sldId="893"/>
        </pc:sldMkLst>
      </pc:sldChg>
      <pc:sldMasterChg chg="del delSldLayout">
        <pc:chgData name="Steve Summerskill" userId="d7e6bcc4-3357-4cef-ba48-7ca2313f5db8" providerId="ADAL" clId="{F08478C8-44E1-4735-BDDC-7B92F36D89D9}" dt="2024-01-08T10:49:10.870" v="0" actId="2696"/>
        <pc:sldMasterMkLst>
          <pc:docMk/>
          <pc:sldMasterMk cId="4231155938" sldId="2147483648"/>
        </pc:sldMasterMkLst>
        <pc:sldLayoutChg chg="del">
          <pc:chgData name="Steve Summerskill" userId="d7e6bcc4-3357-4cef-ba48-7ca2313f5db8" providerId="ADAL" clId="{F08478C8-44E1-4735-BDDC-7B92F36D89D9}" dt="2024-01-08T10:49:10.870" v="0" actId="2696"/>
          <pc:sldLayoutMkLst>
            <pc:docMk/>
            <pc:sldMasterMk cId="4231155938" sldId="2147483648"/>
            <pc:sldLayoutMk cId="1640405729" sldId="2147483649"/>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336832222" sldId="2147483650"/>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4130066636" sldId="2147483651"/>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4257225561" sldId="2147483652"/>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342223782" sldId="2147483653"/>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101150687" sldId="2147483654"/>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4230090793" sldId="2147483655"/>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3289244288" sldId="2147483656"/>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125156067" sldId="2147483657"/>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616811422" sldId="2147483658"/>
          </pc:sldLayoutMkLst>
        </pc:sldLayoutChg>
        <pc:sldLayoutChg chg="del">
          <pc:chgData name="Steve Summerskill" userId="d7e6bcc4-3357-4cef-ba48-7ca2313f5db8" providerId="ADAL" clId="{F08478C8-44E1-4735-BDDC-7B92F36D89D9}" dt="2024-01-08T10:49:10.870" v="0" actId="2696"/>
          <pc:sldLayoutMkLst>
            <pc:docMk/>
            <pc:sldMasterMk cId="4231155938" sldId="2147483648"/>
            <pc:sldLayoutMk cId="2211046404" sldId="2147483659"/>
          </pc:sldLayoutMkLst>
        </pc:sldLayoutChg>
      </pc:sldMaster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Rectangle 6"/>
          <p:cNvSpPr/>
          <p:nvPr/>
        </p:nvSpPr>
        <p:spPr>
          <a:xfrm>
            <a:off x="446534" y="3085764"/>
            <a:ext cx="11298932" cy="3338149"/>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ctrTitle"/>
          </p:nvPr>
        </p:nvSpPr>
        <p:spPr>
          <a:xfrm>
            <a:off x="581191" y="1020431"/>
            <a:ext cx="10993549" cy="1475013"/>
          </a:xfrm>
          <a:effectLst/>
        </p:spPr>
        <p:txBody>
          <a:bodyPr anchor="b">
            <a:normAutofit/>
          </a:bodyPr>
          <a:lstStyle>
            <a:lvl1pPr>
              <a:defRPr sz="3600">
                <a:solidFill>
                  <a:schemeClr val="tx1">
                    <a:lumMod val="75000"/>
                    <a:lumOff val="25000"/>
                  </a:schemeClr>
                </a:solidFill>
              </a:defRPr>
            </a:lvl1pPr>
          </a:lstStyle>
          <a:p>
            <a:r>
              <a:rPr lang="en-US"/>
              <a:t>Click to edit Master title style</a:t>
            </a:r>
            <a:endParaRPr lang="en-US" dirty="0"/>
          </a:p>
        </p:txBody>
      </p:sp>
      <p:sp>
        <p:nvSpPr>
          <p:cNvPr id="3" name="Subtitle 2"/>
          <p:cNvSpPr>
            <a:spLocks noGrp="1"/>
          </p:cNvSpPr>
          <p:nvPr>
            <p:ph type="subTitle" idx="1"/>
          </p:nvPr>
        </p:nvSpPr>
        <p:spPr>
          <a:xfrm>
            <a:off x="581194" y="2495445"/>
            <a:ext cx="10993546" cy="590321"/>
          </a:xfrm>
        </p:spPr>
        <p:txBody>
          <a:bodyPr anchor="t">
            <a:normAutofit/>
          </a:bodyPr>
          <a:lstStyle>
            <a:lvl1pPr marL="0" indent="0" algn="l">
              <a:buNone/>
              <a:defRPr sz="1600"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8" name="Date Placeholder 7">
            <a:extLst>
              <a:ext uri="{FF2B5EF4-FFF2-40B4-BE49-F238E27FC236}">
                <a16:creationId xmlns:a16="http://schemas.microsoft.com/office/drawing/2014/main" id="{7FA0ACE7-29A8-47D3-A7D9-257B711D8023}"/>
              </a:ext>
            </a:extLst>
          </p:cNvPr>
          <p:cNvSpPr>
            <a:spLocks noGrp="1"/>
          </p:cNvSpPr>
          <p:nvPr>
            <p:ph type="dt" sz="half" idx="10"/>
          </p:nvPr>
        </p:nvSpPr>
        <p:spPr/>
        <p:txBody>
          <a:bodyPr/>
          <a:lstStyle/>
          <a:p>
            <a:fld id="{ED291B17-9318-49DB-B28B-6E5994AE9581}" type="datetime1">
              <a:rPr lang="en-US" smtClean="0"/>
              <a:t>1/8/2024</a:t>
            </a:fld>
            <a:endParaRPr lang="en-US" dirty="0"/>
          </a:p>
        </p:txBody>
      </p:sp>
      <p:sp>
        <p:nvSpPr>
          <p:cNvPr id="9" name="Footer Placeholder 8">
            <a:extLst>
              <a:ext uri="{FF2B5EF4-FFF2-40B4-BE49-F238E27FC236}">
                <a16:creationId xmlns:a16="http://schemas.microsoft.com/office/drawing/2014/main" id="{DEC604B9-52E9-4810-8359-47206518D03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5898A89F-CA25-400F-B05A-AECBF2517E4F}"/>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96726980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9" name="Title 1"/>
          <p:cNvSpPr>
            <a:spLocks noGrp="1"/>
          </p:cNvSpPr>
          <p:nvPr>
            <p:ph type="title"/>
          </p:nvPr>
        </p:nvSpPr>
        <p:spPr>
          <a:xfrm>
            <a:off x="581192" y="702156"/>
            <a:ext cx="11029616" cy="1013800"/>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lvl1pPr algn="l">
              <a:defRPr/>
            </a:lvl1pPr>
            <a:lvl2pPr algn="l">
              <a:defRPr/>
            </a:lvl2pPr>
            <a:lvl3pPr algn="l">
              <a:defRPr/>
            </a:lvl3pPr>
            <a:lvl4pPr algn="l">
              <a:defRPr/>
            </a:lvl4pPr>
            <a:lvl5pPr algn="l">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2CED4963-E985-44C4-B8C4-FDD613B7C2F8}" type="datetime1">
              <a:rPr lang="en-US" smtClean="0"/>
              <a:t>1/8/2024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11757427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7" name="Rectangle 6"/>
          <p:cNvSpPr>
            <a:spLocks noChangeAspect="1"/>
          </p:cNvSpPr>
          <p:nvPr/>
        </p:nvSpPr>
        <p:spPr>
          <a:xfrm>
            <a:off x="8058151" y="599725"/>
            <a:ext cx="3687316" cy="5816950"/>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Vertical Title 1"/>
          <p:cNvSpPr>
            <a:spLocks noGrp="1"/>
          </p:cNvSpPr>
          <p:nvPr>
            <p:ph type="title" orient="vert"/>
          </p:nvPr>
        </p:nvSpPr>
        <p:spPr>
          <a:xfrm>
            <a:off x="8204200" y="863600"/>
            <a:ext cx="3124200" cy="4807326"/>
          </a:xfrm>
        </p:spPr>
        <p:txBody>
          <a:bodyPr vert="eaVert" anchor="ctr"/>
          <a:lstStyle>
            <a:lvl1pPr>
              <a:defRPr>
                <a:solidFill>
                  <a:srgbClr val="FFFFFF"/>
                </a:solidFil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774923" y="863600"/>
            <a:ext cx="7161625" cy="4807326"/>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Rectangle 7">
            <a:extLst>
              <a:ext uri="{FF2B5EF4-FFF2-40B4-BE49-F238E27FC236}">
                <a16:creationId xmlns:a16="http://schemas.microsoft.com/office/drawing/2014/main" id="{F6423B97-A5D4-47B9-8861-73B3707A04CF}"/>
              </a:ext>
            </a:extLst>
          </p:cNvPr>
          <p:cNvSpPr/>
          <p:nvPr/>
        </p:nvSpPr>
        <p:spPr>
          <a:xfrm>
            <a:off x="446534" y="457200"/>
            <a:ext cx="3703320" cy="94997"/>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9" name="Rectangle 8">
            <a:extLst>
              <a:ext uri="{FF2B5EF4-FFF2-40B4-BE49-F238E27FC236}">
                <a16:creationId xmlns:a16="http://schemas.microsoft.com/office/drawing/2014/main" id="{1AEC0421-37B4-4481-A10D-69FDF5EC7909}"/>
              </a:ext>
            </a:extLst>
          </p:cNvPr>
          <p:cNvSpPr/>
          <p:nvPr/>
        </p:nvSpPr>
        <p:spPr>
          <a:xfrm>
            <a:off x="8042147" y="453643"/>
            <a:ext cx="3703320" cy="98554"/>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a:extLst>
              <a:ext uri="{FF2B5EF4-FFF2-40B4-BE49-F238E27FC236}">
                <a16:creationId xmlns:a16="http://schemas.microsoft.com/office/drawing/2014/main" id="{5F7265B5-9F97-4F1E-99E9-74F7B7E62337}"/>
              </a:ext>
            </a:extLst>
          </p:cNvPr>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
        <p:nvSpPr>
          <p:cNvPr id="11" name="Date Placeholder 10">
            <a:extLst>
              <a:ext uri="{FF2B5EF4-FFF2-40B4-BE49-F238E27FC236}">
                <a16:creationId xmlns:a16="http://schemas.microsoft.com/office/drawing/2014/main" id="{5C74A470-3BD3-4F33-80E5-67E6E87FCBE7}"/>
              </a:ext>
            </a:extLst>
          </p:cNvPr>
          <p:cNvSpPr>
            <a:spLocks noGrp="1"/>
          </p:cNvSpPr>
          <p:nvPr>
            <p:ph type="dt" sz="half" idx="10"/>
          </p:nvPr>
        </p:nvSpPr>
        <p:spPr/>
        <p:txBody>
          <a:bodyPr/>
          <a:lstStyle/>
          <a:p>
            <a:fld id="{ED291B17-9318-49DB-B28B-6E5994AE9581}" type="datetime1">
              <a:rPr lang="en-US" smtClean="0"/>
              <a:t>1/8/2024</a:t>
            </a:fld>
            <a:endParaRPr lang="en-US" dirty="0"/>
          </a:p>
        </p:txBody>
      </p:sp>
      <p:sp>
        <p:nvSpPr>
          <p:cNvPr id="12" name="Footer Placeholder 11">
            <a:extLst>
              <a:ext uri="{FF2B5EF4-FFF2-40B4-BE49-F238E27FC236}">
                <a16:creationId xmlns:a16="http://schemas.microsoft.com/office/drawing/2014/main" id="{9A3A30BA-DB50-4D7D-BCDE-17D20FB354DF}"/>
              </a:ext>
            </a:extLst>
          </p:cNvPr>
          <p:cNvSpPr>
            <a:spLocks noGrp="1"/>
          </p:cNvSpPr>
          <p:nvPr>
            <p:ph type="ftr" sz="quarter" idx="11"/>
          </p:nvPr>
        </p:nvSpPr>
        <p:spPr/>
        <p:txBody>
          <a:bodyPr/>
          <a:lstStyle/>
          <a:p>
            <a:endParaRPr lang="en-US" dirty="0"/>
          </a:p>
        </p:txBody>
      </p:sp>
      <p:sp>
        <p:nvSpPr>
          <p:cNvPr id="13" name="Slide Number Placeholder 12">
            <a:extLst>
              <a:ext uri="{FF2B5EF4-FFF2-40B4-BE49-F238E27FC236}">
                <a16:creationId xmlns:a16="http://schemas.microsoft.com/office/drawing/2014/main" id="{76FF9E58-C0B2-436B-A21C-DB45A00D6515}"/>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926533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Block text">
    <p:spTree>
      <p:nvGrpSpPr>
        <p:cNvPr id="1" name=""/>
        <p:cNvGrpSpPr/>
        <p:nvPr/>
      </p:nvGrpSpPr>
      <p:grpSpPr>
        <a:xfrm>
          <a:off x="0" y="0"/>
          <a:ext cx="0" cy="0"/>
          <a:chOff x="0" y="0"/>
          <a:chExt cx="0" cy="0"/>
        </a:xfrm>
      </p:grpSpPr>
      <p:cxnSp>
        <p:nvCxnSpPr>
          <p:cNvPr id="5" name="Straight Connector 4"/>
          <p:cNvCxnSpPr/>
          <p:nvPr userDrawn="1"/>
        </p:nvCxnSpPr>
        <p:spPr>
          <a:xfrm flipH="1">
            <a:off x="681567" y="920750"/>
            <a:ext cx="10668000" cy="0"/>
          </a:xfrm>
          <a:prstGeom prst="line">
            <a:avLst/>
          </a:prstGeom>
          <a:ln w="12700" cmpd="sng">
            <a:solidFill>
              <a:schemeClr val="bg1">
                <a:lumMod val="75000"/>
              </a:schemeClr>
            </a:solidFill>
            <a:prstDash val="dot"/>
          </a:ln>
          <a:effectLst>
            <a:outerShdw blurRad="40000" dist="20000" dir="5400000" sx="0" sy="0" rotWithShape="0">
              <a:srgbClr val="000000">
                <a:alpha val="60000"/>
              </a:srgbClr>
            </a:outerShdw>
          </a:effectLst>
        </p:spPr>
        <p:style>
          <a:lnRef idx="2">
            <a:schemeClr val="accent1"/>
          </a:lnRef>
          <a:fillRef idx="0">
            <a:schemeClr val="accent1"/>
          </a:fillRef>
          <a:effectRef idx="1">
            <a:schemeClr val="accent1"/>
          </a:effectRef>
          <a:fontRef idx="minor">
            <a:schemeClr val="tx1"/>
          </a:fontRef>
        </p:style>
      </p:cxnSp>
      <p:sp>
        <p:nvSpPr>
          <p:cNvPr id="36" name="Text Placeholder 11"/>
          <p:cNvSpPr>
            <a:spLocks noGrp="1"/>
          </p:cNvSpPr>
          <p:nvPr>
            <p:ph type="body" sz="quarter" idx="10"/>
          </p:nvPr>
        </p:nvSpPr>
        <p:spPr>
          <a:xfrm>
            <a:off x="623392" y="332657"/>
            <a:ext cx="7584016" cy="792163"/>
          </a:xfrm>
          <a:prstGeom prst="rect">
            <a:avLst/>
          </a:prstGeom>
        </p:spPr>
        <p:txBody>
          <a:bodyPr/>
          <a:lstStyle>
            <a:lvl1pPr algn="l" defTabSz="914400" rtl="0" eaLnBrk="1" latinLnBrk="0" hangingPunct="1">
              <a:spcBef>
                <a:spcPct val="0"/>
              </a:spcBef>
              <a:buNone/>
              <a:defRPr lang="en-US" sz="2200" kern="1200" baseline="0" dirty="0" smtClean="0">
                <a:solidFill>
                  <a:srgbClr val="009FE3"/>
                </a:solidFill>
                <a:latin typeface="+mj-lt"/>
                <a:ea typeface="+mj-ea"/>
                <a:cs typeface="Neo Sans Medium"/>
              </a:defRPr>
            </a:lvl1pPr>
            <a:lvl2pPr>
              <a:buNone/>
              <a:defRPr/>
            </a:lvl2pPr>
          </a:lstStyle>
          <a:p>
            <a:pPr lvl="0"/>
            <a:r>
              <a:rPr lang="en-US"/>
              <a:t>Click to edit Master text styles</a:t>
            </a:r>
          </a:p>
        </p:txBody>
      </p:sp>
      <p:sp>
        <p:nvSpPr>
          <p:cNvPr id="39" name="Text Placeholder 38"/>
          <p:cNvSpPr>
            <a:spLocks noGrp="1"/>
          </p:cNvSpPr>
          <p:nvPr>
            <p:ph type="body" sz="quarter" idx="11"/>
          </p:nvPr>
        </p:nvSpPr>
        <p:spPr>
          <a:xfrm>
            <a:off x="624418" y="1557338"/>
            <a:ext cx="10079567" cy="1295598"/>
          </a:xfrm>
          <a:prstGeom prst="rect">
            <a:avLst/>
          </a:prstGeom>
        </p:spPr>
        <p:txBody>
          <a:bodyPr/>
          <a:lstStyle>
            <a:lvl1pPr>
              <a:buNone/>
              <a:defRPr lang="en-US" sz="2000" kern="1200" baseline="0" dirty="0" smtClean="0">
                <a:solidFill>
                  <a:srgbClr val="009FE3"/>
                </a:solidFill>
                <a:latin typeface="+mn-lt"/>
                <a:ea typeface="+mj-ea"/>
                <a:cs typeface="Neo Sans Medium"/>
              </a:defRPr>
            </a:lvl1pPr>
            <a:lvl3pPr>
              <a:buNone/>
              <a:defRPr/>
            </a:lvl3pPr>
            <a:lvl4pPr>
              <a:buNone/>
              <a:defRPr/>
            </a:lvl4pPr>
          </a:lstStyle>
          <a:p>
            <a:pPr lvl="0"/>
            <a:r>
              <a:rPr lang="en-US"/>
              <a:t>Click to edit Master text styles</a:t>
            </a:r>
          </a:p>
        </p:txBody>
      </p:sp>
      <p:sp>
        <p:nvSpPr>
          <p:cNvPr id="41" name="Text Placeholder 40"/>
          <p:cNvSpPr>
            <a:spLocks noGrp="1"/>
          </p:cNvSpPr>
          <p:nvPr>
            <p:ph type="body" sz="quarter" idx="12"/>
          </p:nvPr>
        </p:nvSpPr>
        <p:spPr>
          <a:xfrm>
            <a:off x="624418" y="3141663"/>
            <a:ext cx="10079567" cy="1871662"/>
          </a:xfrm>
          <a:prstGeom prst="rect">
            <a:avLst/>
          </a:prstGeom>
        </p:spPr>
        <p:txBody>
          <a:bodyPr/>
          <a:lstStyle>
            <a:lvl1pPr>
              <a:buNone/>
              <a:defRPr lang="en-US" sz="2000" kern="1200" baseline="0" dirty="0" smtClean="0">
                <a:solidFill>
                  <a:schemeClr val="tx1">
                    <a:lumMod val="50000"/>
                    <a:lumOff val="50000"/>
                  </a:schemeClr>
                </a:solidFill>
                <a:latin typeface="+mn-lt"/>
                <a:ea typeface="+mj-ea"/>
                <a:cs typeface="Neo Sans Medium"/>
              </a:defRPr>
            </a:lvl1pPr>
          </a:lstStyle>
          <a:p>
            <a:pPr lvl="0"/>
            <a:r>
              <a:rPr lang="en-US"/>
              <a:t>Click to edit Master text styles</a:t>
            </a:r>
          </a:p>
        </p:txBody>
      </p:sp>
      <p:sp>
        <p:nvSpPr>
          <p:cNvPr id="2" name="Rectangle 1"/>
          <p:cNvSpPr/>
          <p:nvPr userDrawn="1"/>
        </p:nvSpPr>
        <p:spPr>
          <a:xfrm>
            <a:off x="551384" y="5805264"/>
            <a:ext cx="720080"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 name="Rectangle 7"/>
          <p:cNvSpPr/>
          <p:nvPr userDrawn="1"/>
        </p:nvSpPr>
        <p:spPr>
          <a:xfrm>
            <a:off x="8760296" y="5832276"/>
            <a:ext cx="2808312" cy="5760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26619600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2" y="702156"/>
            <a:ext cx="11029616" cy="1188720"/>
          </a:xfrm>
        </p:spPr>
        <p:txBody>
          <a:bodyPr/>
          <a:lstStyle/>
          <a:p>
            <a:r>
              <a:rPr lang="en-US"/>
              <a:t>Click to edit Master title style</a:t>
            </a:r>
            <a:endParaRPr lang="en-US" dirty="0"/>
          </a:p>
        </p:txBody>
      </p:sp>
      <p:sp>
        <p:nvSpPr>
          <p:cNvPr id="3" name="Content Placeholder 2"/>
          <p:cNvSpPr>
            <a:spLocks noGrp="1"/>
          </p:cNvSpPr>
          <p:nvPr>
            <p:ph idx="1"/>
          </p:nvPr>
        </p:nvSpPr>
        <p:spPr>
          <a:xfrm>
            <a:off x="581192" y="2340864"/>
            <a:ext cx="11029615" cy="3634486"/>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8" name="Date Placeholder 7">
            <a:extLst>
              <a:ext uri="{FF2B5EF4-FFF2-40B4-BE49-F238E27FC236}">
                <a16:creationId xmlns:a16="http://schemas.microsoft.com/office/drawing/2014/main" id="{770E6237-3456-439F-802D-3BA93FC7E3E5}"/>
              </a:ext>
            </a:extLst>
          </p:cNvPr>
          <p:cNvSpPr>
            <a:spLocks noGrp="1"/>
          </p:cNvSpPr>
          <p:nvPr>
            <p:ph type="dt" sz="half" idx="10"/>
          </p:nvPr>
        </p:nvSpPr>
        <p:spPr/>
        <p:txBody>
          <a:bodyPr/>
          <a:lstStyle/>
          <a:p>
            <a:fld id="{78DD82B9-B8EE-4375-B6FF-88FA6ABB15D9}" type="datetime1">
              <a:rPr lang="en-US" smtClean="0"/>
              <a:t>1/8/2024</a:t>
            </a:fld>
            <a:endParaRPr lang="en-US" dirty="0"/>
          </a:p>
        </p:txBody>
      </p:sp>
      <p:sp>
        <p:nvSpPr>
          <p:cNvPr id="9" name="Footer Placeholder 8">
            <a:extLst>
              <a:ext uri="{FF2B5EF4-FFF2-40B4-BE49-F238E27FC236}">
                <a16:creationId xmlns:a16="http://schemas.microsoft.com/office/drawing/2014/main" id="{1356D3B5-6063-4A89-B88F-9D3043916FF8}"/>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02B78BF7-69D3-4CE0-A631-50EFD41EEEB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84238120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a:spLocks noChangeAspect="1"/>
          </p:cNvSpPr>
          <p:nvPr/>
        </p:nvSpPr>
        <p:spPr>
          <a:xfrm>
            <a:off x="447817" y="5141974"/>
            <a:ext cx="11290860" cy="125882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581193" y="2393950"/>
            <a:ext cx="11029615" cy="2147467"/>
          </a:xfrm>
        </p:spPr>
        <p:txBody>
          <a:bodyPr anchor="b">
            <a:normAutofit/>
          </a:bodyPr>
          <a:lstStyle>
            <a:lvl1pPr algn="l">
              <a:defRPr sz="3600" b="0" cap="all">
                <a:solidFill>
                  <a:schemeClr val="tx1">
                    <a:lumMod val="75000"/>
                    <a:lumOff val="25000"/>
                  </a:schemeClr>
                </a:solidFill>
              </a:defRPr>
            </a:lvl1pPr>
          </a:lstStyle>
          <a:p>
            <a:r>
              <a:rPr lang="en-US"/>
              <a:t>Click to edit Master title style</a:t>
            </a:r>
            <a:endParaRPr lang="en-US" dirty="0"/>
          </a:p>
        </p:txBody>
      </p:sp>
      <p:sp>
        <p:nvSpPr>
          <p:cNvPr id="3" name="Text Placeholder 2"/>
          <p:cNvSpPr>
            <a:spLocks noGrp="1"/>
          </p:cNvSpPr>
          <p:nvPr>
            <p:ph type="body" idx="1"/>
          </p:nvPr>
        </p:nvSpPr>
        <p:spPr>
          <a:xfrm>
            <a:off x="581192" y="4541417"/>
            <a:ext cx="11029615" cy="600556"/>
          </a:xfrm>
        </p:spPr>
        <p:txBody>
          <a:bodyPr anchor="t">
            <a:normAutofit/>
          </a:bodyPr>
          <a:lstStyle>
            <a:lvl1pPr marL="0" indent="0" algn="l">
              <a:buNone/>
              <a:defRPr sz="18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7" name="Date Placeholder 6">
            <a:extLst>
              <a:ext uri="{FF2B5EF4-FFF2-40B4-BE49-F238E27FC236}">
                <a16:creationId xmlns:a16="http://schemas.microsoft.com/office/drawing/2014/main" id="{61582016-5696-4A93-887F-BBB3B9002FE5}"/>
              </a:ext>
            </a:extLst>
          </p:cNvPr>
          <p:cNvSpPr>
            <a:spLocks noGrp="1"/>
          </p:cNvSpPr>
          <p:nvPr>
            <p:ph type="dt" sz="half" idx="10"/>
          </p:nvPr>
        </p:nvSpPr>
        <p:spPr/>
        <p:txBody>
          <a:bodyPr/>
          <a:lstStyle/>
          <a:p>
            <a:fld id="{B2497495-0637-405E-AE64-5CC7506D51F5}" type="datetime1">
              <a:rPr lang="en-US" smtClean="0"/>
              <a:t>1/8/2024</a:t>
            </a:fld>
            <a:endParaRPr lang="en-US" dirty="0"/>
          </a:p>
        </p:txBody>
      </p:sp>
      <p:sp>
        <p:nvSpPr>
          <p:cNvPr id="9" name="Footer Placeholder 8">
            <a:extLst>
              <a:ext uri="{FF2B5EF4-FFF2-40B4-BE49-F238E27FC236}">
                <a16:creationId xmlns:a16="http://schemas.microsoft.com/office/drawing/2014/main" id="{857CFCD5-1192-4E18-8A8F-29E153B44DA4}"/>
              </a:ext>
            </a:extLst>
          </p:cNvPr>
          <p:cNvSpPr>
            <a:spLocks noGrp="1"/>
          </p:cNvSpPr>
          <p:nvPr>
            <p:ph type="ftr" sz="quarter" idx="11"/>
          </p:nvPr>
        </p:nvSpPr>
        <p:spPr/>
        <p:txBody>
          <a:bodyPr/>
          <a:lstStyle/>
          <a:p>
            <a:endParaRPr lang="en-US" dirty="0"/>
          </a:p>
        </p:txBody>
      </p:sp>
      <p:sp>
        <p:nvSpPr>
          <p:cNvPr id="10" name="Slide Number Placeholder 9">
            <a:extLst>
              <a:ext uri="{FF2B5EF4-FFF2-40B4-BE49-F238E27FC236}">
                <a16:creationId xmlns:a16="http://schemas.microsoft.com/office/drawing/2014/main" id="{E39A109E-5018-4794-92B3-FD5E5BCD95E8}"/>
              </a:ext>
            </a:extLst>
          </p:cNvPr>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56359238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Content Placeholder 2"/>
          <p:cNvSpPr>
            <a:spLocks noGrp="1"/>
          </p:cNvSpPr>
          <p:nvPr>
            <p:ph sz="half" idx="1"/>
          </p:nvPr>
        </p:nvSpPr>
        <p:spPr>
          <a:xfrm>
            <a:off x="581193" y="2228003"/>
            <a:ext cx="5194767"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16039" y="2228003"/>
            <a:ext cx="5194769" cy="363304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BFFD690-9426-415D-8B65-26881E07B2D4}" type="datetime1">
              <a:rPr lang="en-US" smtClean="0"/>
              <a:t>1/8/2024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520955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12" name="Title 1"/>
          <p:cNvSpPr>
            <a:spLocks noGrp="1"/>
          </p:cNvSpPr>
          <p:nvPr>
            <p:ph type="title"/>
          </p:nvPr>
        </p:nvSpPr>
        <p:spPr>
          <a:xfrm>
            <a:off x="581193" y="729658"/>
            <a:ext cx="11029616" cy="988332"/>
          </a:xfrm>
        </p:spPr>
        <p:txBody>
          <a:bodyPr/>
          <a:lstStyle/>
          <a:p>
            <a:r>
              <a:rPr lang="en-US"/>
              <a:t>Click to edit Master title style</a:t>
            </a:r>
            <a:endParaRPr lang="en-US" dirty="0"/>
          </a:p>
        </p:txBody>
      </p:sp>
      <p:sp>
        <p:nvSpPr>
          <p:cNvPr id="3" name="Text Placeholder 2"/>
          <p:cNvSpPr>
            <a:spLocks noGrp="1"/>
          </p:cNvSpPr>
          <p:nvPr>
            <p:ph type="body" idx="1"/>
          </p:nvPr>
        </p:nvSpPr>
        <p:spPr>
          <a:xfrm>
            <a:off x="581191" y="2250891"/>
            <a:ext cx="5194769" cy="557784"/>
          </a:xfrm>
        </p:spPr>
        <p:txBody>
          <a:bodyPr anchor="ctr">
            <a:noAutofit/>
          </a:bodyPr>
          <a:lstStyle>
            <a:lvl1pPr marL="0" indent="0">
              <a:buNone/>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581194" y="2926052"/>
            <a:ext cx="5194766"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416039" y="2250892"/>
            <a:ext cx="5194770" cy="553373"/>
          </a:xfrm>
        </p:spPr>
        <p:txBody>
          <a:bodyPr anchor="ctr">
            <a:noAutofit/>
          </a:bodyPr>
          <a:lstStyle>
            <a:lvl1pPr marL="0" marR="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sz="2000" b="0">
                <a:solidFill>
                  <a:schemeClr val="tx1">
                    <a:lumMod val="75000"/>
                    <a:lumOff val="25000"/>
                  </a:schemeClr>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457200" rtl="0" eaLnBrk="1" fontAlgn="auto" latinLnBrk="0" hangingPunct="1">
              <a:lnSpc>
                <a:spcPct val="100000"/>
              </a:lnSpc>
              <a:spcBef>
                <a:spcPct val="20000"/>
              </a:spcBef>
              <a:spcAft>
                <a:spcPts val="600"/>
              </a:spcAft>
              <a:buClr>
                <a:schemeClr val="accent1"/>
              </a:buClr>
              <a:buSzPct val="92000"/>
              <a:buFont typeface="Wingdings 2" panose="05020102010507070707" pitchFamily="18" charset="2"/>
              <a:buNone/>
              <a:tabLst/>
              <a:defRPr/>
            </a:pPr>
            <a:r>
              <a:rPr lang="en-US"/>
              <a:t>Click to edit Master text styles</a:t>
            </a:r>
          </a:p>
        </p:txBody>
      </p:sp>
      <p:sp>
        <p:nvSpPr>
          <p:cNvPr id="6" name="Content Placeholder 5"/>
          <p:cNvSpPr>
            <a:spLocks noGrp="1"/>
          </p:cNvSpPr>
          <p:nvPr>
            <p:ph sz="quarter" idx="4"/>
          </p:nvPr>
        </p:nvSpPr>
        <p:spPr>
          <a:xfrm>
            <a:off x="6416037" y="2926052"/>
            <a:ext cx="5194771" cy="2934999"/>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04C4989A-474C-40DE-95B9-011C28B71673}" type="datetime1">
              <a:rPr lang="en-US" smtClean="0"/>
              <a:t>1/8/2024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46820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8" name="Title 1"/>
          <p:cNvSpPr>
            <a:spLocks noGrp="1"/>
          </p:cNvSpPr>
          <p:nvPr>
            <p:ph type="title"/>
          </p:nvPr>
        </p:nvSpPr>
        <p:spPr>
          <a:xfrm>
            <a:off x="575894" y="729658"/>
            <a:ext cx="11029616" cy="988332"/>
          </a:xfrm>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DB4ED54-5B5E-4A04-93D3-5772E3CE3818}" type="datetime1">
              <a:rPr lang="en-US" smtClean="0"/>
              <a:t>1/8/2024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289922119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EDE50D6-574B-40AF-946F-D52A04ADE379}" type="datetime1">
              <a:rPr lang="en-US" smtClean="0"/>
              <a:t>1/8/2024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12177835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9" name="Rectangle 8"/>
          <p:cNvSpPr>
            <a:spLocks noChangeAspect="1"/>
          </p:cNvSpPr>
          <p:nvPr/>
        </p:nvSpPr>
        <p:spPr>
          <a:xfrm>
            <a:off x="447817" y="601200"/>
            <a:ext cx="3682723" cy="5815475"/>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2" name="Title 1"/>
          <p:cNvSpPr>
            <a:spLocks noGrp="1"/>
          </p:cNvSpPr>
          <p:nvPr>
            <p:ph type="title"/>
          </p:nvPr>
        </p:nvSpPr>
        <p:spPr>
          <a:xfrm>
            <a:off x="767857" y="933450"/>
            <a:ext cx="3031852" cy="1722419"/>
          </a:xfrm>
        </p:spPr>
        <p:txBody>
          <a:bodyPr anchor="b">
            <a:normAutofit/>
          </a:bodyPr>
          <a:lstStyle>
            <a:lvl1pPr algn="l">
              <a:defRPr sz="2400" b="0">
                <a:solidFill>
                  <a:srgbClr val="FFFFFF"/>
                </a:solidFill>
              </a:defRPr>
            </a:lvl1pPr>
          </a:lstStyle>
          <a:p>
            <a:r>
              <a:rPr lang="en-US"/>
              <a:t>Click to edit Master title style</a:t>
            </a:r>
            <a:endParaRPr lang="en-US" dirty="0"/>
          </a:p>
        </p:txBody>
      </p:sp>
      <p:sp>
        <p:nvSpPr>
          <p:cNvPr id="3" name="Content Placeholder 2"/>
          <p:cNvSpPr>
            <a:spLocks noGrp="1"/>
          </p:cNvSpPr>
          <p:nvPr>
            <p:ph idx="1"/>
          </p:nvPr>
        </p:nvSpPr>
        <p:spPr>
          <a:xfrm>
            <a:off x="4900928" y="1179829"/>
            <a:ext cx="6650991" cy="4658216"/>
          </a:xfrm>
        </p:spPr>
        <p:txBody>
          <a:bodyPr anchor="ctr">
            <a:normAutofit/>
          </a:bodyPr>
          <a:lstStyle>
            <a:lvl1pPr>
              <a:defRPr sz="2000">
                <a:solidFill>
                  <a:schemeClr val="tx2"/>
                </a:solidFill>
              </a:defRPr>
            </a:lvl1pPr>
            <a:lvl2pPr>
              <a:defRPr sz="1800">
                <a:solidFill>
                  <a:schemeClr val="tx2"/>
                </a:solidFill>
              </a:defRPr>
            </a:lvl2pPr>
            <a:lvl3pPr>
              <a:defRPr sz="1600">
                <a:solidFill>
                  <a:schemeClr val="tx2"/>
                </a:solidFill>
              </a:defRPr>
            </a:lvl3pPr>
            <a:lvl4pPr>
              <a:defRPr sz="1400">
                <a:solidFill>
                  <a:schemeClr val="tx2"/>
                </a:solidFill>
              </a:defRPr>
            </a:lvl4pPr>
            <a:lvl5pPr>
              <a:defRPr sz="1400">
                <a:solidFill>
                  <a:schemeClr val="tx2"/>
                </a:solidFill>
              </a:defRPr>
            </a:lvl5pPr>
            <a:lvl6pPr>
              <a:defRPr sz="1400">
                <a:solidFill>
                  <a:schemeClr val="tx2"/>
                </a:solidFill>
              </a:defRPr>
            </a:lvl6pPr>
            <a:lvl7pPr>
              <a:defRPr sz="1400">
                <a:solidFill>
                  <a:schemeClr val="tx2"/>
                </a:solidFill>
              </a:defRPr>
            </a:lvl7pPr>
            <a:lvl8pPr>
              <a:defRPr sz="1400">
                <a:solidFill>
                  <a:schemeClr val="tx2"/>
                </a:solidFill>
              </a:defRPr>
            </a:lvl8pPr>
            <a:lvl9pPr>
              <a:defRPr sz="1400">
                <a:solidFill>
                  <a:schemeClr val="tx2"/>
                </a:solidFill>
              </a:defRPr>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767857" y="2836654"/>
            <a:ext cx="3031852" cy="3001392"/>
          </a:xfrm>
        </p:spPr>
        <p:txBody>
          <a:bodyPr anchor="t">
            <a:normAutofit/>
          </a:bodyPr>
          <a:lstStyle>
            <a:lvl1pPr marL="0" indent="0" algn="l">
              <a:buNone/>
              <a:defRPr sz="1600">
                <a:solidFill>
                  <a:srgbClr val="FFFFFF"/>
                </a:solidFill>
              </a:defRPr>
            </a:lvl1pPr>
            <a:lvl2pPr marL="457200" indent="0">
              <a:buNone/>
              <a:defRPr sz="11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a:extLst>
              <a:ext uri="{FF2B5EF4-FFF2-40B4-BE49-F238E27FC236}">
                <a16:creationId xmlns:a16="http://schemas.microsoft.com/office/drawing/2014/main" id="{0B919CC2-2A65-446F-B538-9E6249035445}"/>
              </a:ext>
            </a:extLst>
          </p:cNvPr>
          <p:cNvSpPr>
            <a:spLocks noGrp="1"/>
          </p:cNvSpPr>
          <p:nvPr>
            <p:ph type="dt" sz="half" idx="10"/>
          </p:nvPr>
        </p:nvSpPr>
        <p:spPr>
          <a:xfrm>
            <a:off x="7605951" y="6456916"/>
            <a:ext cx="2844799" cy="365125"/>
          </a:xfrm>
        </p:spPr>
        <p:txBody>
          <a:bodyPr/>
          <a:lstStyle/>
          <a:p>
            <a:fld id="{D82884F1-FFEA-405F-9602-3DCA865EDA4E}" type="datetime1">
              <a:rPr lang="en-US" smtClean="0"/>
              <a:t>1/8/2024</a:t>
            </a:fld>
            <a:endParaRPr lang="en-US" dirty="0"/>
          </a:p>
        </p:txBody>
      </p:sp>
      <p:sp>
        <p:nvSpPr>
          <p:cNvPr id="10" name="Footer Placeholder 9">
            <a:extLst>
              <a:ext uri="{FF2B5EF4-FFF2-40B4-BE49-F238E27FC236}">
                <a16:creationId xmlns:a16="http://schemas.microsoft.com/office/drawing/2014/main" id="{B72412AE-119E-4982-8B24-63365EFCA796}"/>
              </a:ext>
            </a:extLst>
          </p:cNvPr>
          <p:cNvSpPr>
            <a:spLocks noGrp="1"/>
          </p:cNvSpPr>
          <p:nvPr>
            <p:ph type="ftr" sz="quarter" idx="11"/>
          </p:nvPr>
        </p:nvSpPr>
        <p:spPr>
          <a:xfrm>
            <a:off x="581192" y="6452590"/>
            <a:ext cx="6917210" cy="365125"/>
          </a:xfrm>
        </p:spPr>
        <p:txBody>
          <a:bodyPr/>
          <a:lstStyle/>
          <a:p>
            <a:endParaRPr lang="en-US" dirty="0"/>
          </a:p>
        </p:txBody>
      </p:sp>
      <p:sp>
        <p:nvSpPr>
          <p:cNvPr id="11" name="Slide Number Placeholder 10">
            <a:extLst>
              <a:ext uri="{FF2B5EF4-FFF2-40B4-BE49-F238E27FC236}">
                <a16:creationId xmlns:a16="http://schemas.microsoft.com/office/drawing/2014/main" id="{7FC4BB19-6AD1-45CF-9F99-00B109890FAB}"/>
              </a:ext>
            </a:extLst>
          </p:cNvPr>
          <p:cNvSpPr>
            <a:spLocks noGrp="1"/>
          </p:cNvSpPr>
          <p:nvPr>
            <p:ph type="sldNum" sz="quarter" idx="12"/>
          </p:nvPr>
        </p:nvSpPr>
        <p:spPr>
          <a:xfrm>
            <a:off x="10558300" y="6456916"/>
            <a:ext cx="1052510" cy="365125"/>
          </a:xfrm>
        </p:spPr>
        <p:txBody>
          <a:bodyPr/>
          <a:lstStyle/>
          <a:p>
            <a:fld id="{3A98EE3D-8CD1-4C3F-BD1C-C98C9596463C}" type="slidenum">
              <a:rPr lang="en-US" smtClean="0"/>
              <a:pPr/>
              <a:t>‹nr.›</a:t>
            </a:fld>
            <a:endParaRPr lang="en-US" dirty="0"/>
          </a:p>
        </p:txBody>
      </p:sp>
    </p:spTree>
    <p:extLst>
      <p:ext uri="{BB962C8B-B14F-4D97-AF65-F5344CB8AC3E}">
        <p14:creationId xmlns:p14="http://schemas.microsoft.com/office/powerpoint/2010/main" val="123944118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1193" y="4693389"/>
            <a:ext cx="11029616" cy="566738"/>
          </a:xfrm>
        </p:spPr>
        <p:txBody>
          <a:bodyPr anchor="b">
            <a:normAutofit/>
          </a:bodyPr>
          <a:lstStyle>
            <a:lvl1pPr algn="l">
              <a:defRPr sz="2400" b="0">
                <a:solidFill>
                  <a:schemeClr val="tx1">
                    <a:lumMod val="75000"/>
                    <a:lumOff val="25000"/>
                  </a:schemeClr>
                </a:solidFill>
              </a:defRPr>
            </a:lvl1pPr>
          </a:lstStyle>
          <a:p>
            <a:r>
              <a:rPr lang="en-US"/>
              <a:t>Click to edit Master title style</a:t>
            </a:r>
            <a:endParaRPr lang="en-US" dirty="0"/>
          </a:p>
        </p:txBody>
      </p:sp>
      <p:sp>
        <p:nvSpPr>
          <p:cNvPr id="3" name="Picture Placeholder 2"/>
          <p:cNvSpPr>
            <a:spLocks noGrp="1" noChangeAspect="1"/>
          </p:cNvSpPr>
          <p:nvPr>
            <p:ph type="pic" idx="1"/>
          </p:nvPr>
        </p:nvSpPr>
        <p:spPr>
          <a:xfrm>
            <a:off x="447817" y="641350"/>
            <a:ext cx="11290859" cy="3651249"/>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581192" y="5260127"/>
            <a:ext cx="11029617" cy="998148"/>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7E18DB4A-8810-4A10-AD5C-D5E2C667F5B3}" type="datetime1">
              <a:rPr lang="en-US" smtClean="0"/>
              <a:t>1/8/2024</a:t>
            </a:fld>
            <a:endParaRPr lang="en-US" dirty="0"/>
          </a:p>
        </p:txBody>
      </p:sp>
      <p:sp>
        <p:nvSpPr>
          <p:cNvPr id="6" name="Footer Placeholder 5"/>
          <p:cNvSpPr>
            <a:spLocks noGrp="1"/>
          </p:cNvSpPr>
          <p:nvPr>
            <p:ph type="ftr" sz="quarter" idx="11"/>
          </p:nvPr>
        </p:nvSpPr>
        <p:spPr/>
        <p:txBody>
          <a:bodyPr/>
          <a:lstStyle/>
          <a:p>
            <a:pPr algn="l"/>
            <a:endParaRPr lang="en-US" dirty="0"/>
          </a:p>
        </p:txBody>
      </p:sp>
      <p:sp>
        <p:nvSpPr>
          <p:cNvPr id="7" name="Slide Number Placeholder 6"/>
          <p:cNvSpPr>
            <a:spLocks noGrp="1"/>
          </p:cNvSpPr>
          <p:nvPr>
            <p:ph type="sldNum" sz="quarter" idx="12"/>
          </p:nvPr>
        </p:nvSpPr>
        <p:spPr/>
        <p:txBody>
          <a:bodyPr/>
          <a:lstStyle/>
          <a:p>
            <a:fld id="{3A98EE3D-8CD1-4C3F-BD1C-C98C9596463C}" type="slidenum">
              <a:rPr lang="en-US" smtClean="0"/>
              <a:t>‹nr.›</a:t>
            </a:fld>
            <a:endParaRPr lang="en-US" dirty="0"/>
          </a:p>
        </p:txBody>
      </p:sp>
    </p:spTree>
    <p:extLst>
      <p:ext uri="{BB962C8B-B14F-4D97-AF65-F5344CB8AC3E}">
        <p14:creationId xmlns:p14="http://schemas.microsoft.com/office/powerpoint/2010/main" val="413343324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581192" y="705124"/>
            <a:ext cx="11029616" cy="1189554"/>
          </a:xfrm>
          <a:prstGeom prst="rect">
            <a:avLst/>
          </a:prstGeom>
        </p:spPr>
        <p:txBody>
          <a:bodyPr vert="horz" lIns="91440" tIns="45720" rIns="91440" bIns="45720" rtlCol="0" anchor="b">
            <a:normAutofit/>
          </a:bodyPr>
          <a:lstStyle/>
          <a:p>
            <a:r>
              <a:rPr lang="en-US"/>
              <a:t>Click to edit Master title style</a:t>
            </a:r>
            <a:endParaRPr lang="en-US" dirty="0"/>
          </a:p>
        </p:txBody>
      </p:sp>
      <p:sp>
        <p:nvSpPr>
          <p:cNvPr id="3" name="Text Placeholder 2"/>
          <p:cNvSpPr>
            <a:spLocks noGrp="1"/>
          </p:cNvSpPr>
          <p:nvPr>
            <p:ph type="body" idx="1"/>
          </p:nvPr>
        </p:nvSpPr>
        <p:spPr>
          <a:xfrm>
            <a:off x="581192" y="2336002"/>
            <a:ext cx="11029616" cy="3652047"/>
          </a:xfrm>
          <a:prstGeom prst="rect">
            <a:avLst/>
          </a:prstGeom>
        </p:spPr>
        <p:txBody>
          <a:bodyPr vert="horz" lIns="91440" tIns="45720" rIns="91440" bIns="45720" rtlCol="0"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05951" y="6423914"/>
            <a:ext cx="2844799"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ED291B17-9318-49DB-B28B-6E5994AE9581}" type="datetime1">
              <a:rPr lang="en-US" smtClean="0"/>
              <a:t>1/8/2024</a:t>
            </a:fld>
            <a:endParaRPr lang="en-US" dirty="0"/>
          </a:p>
        </p:txBody>
      </p:sp>
      <p:sp>
        <p:nvSpPr>
          <p:cNvPr id="5" name="Footer Placeholder 4"/>
          <p:cNvSpPr>
            <a:spLocks noGrp="1"/>
          </p:cNvSpPr>
          <p:nvPr>
            <p:ph type="ftr" sz="quarter" idx="3"/>
          </p:nvPr>
        </p:nvSpPr>
        <p:spPr>
          <a:xfrm>
            <a:off x="581192" y="6423914"/>
            <a:ext cx="6917210" cy="365125"/>
          </a:xfrm>
          <a:prstGeom prst="rect">
            <a:avLst/>
          </a:prstGeom>
        </p:spPr>
        <p:txBody>
          <a:bodyPr vert="horz" lIns="91440" tIns="45720" rIns="91440" bIns="45720" rtlCol="0" anchor="ctr"/>
          <a:lstStyle>
            <a:lvl1pPr algn="l">
              <a:defRPr sz="900" cap="all">
                <a:solidFill>
                  <a:schemeClr val="tx1">
                    <a:lumMod val="75000"/>
                    <a:lumOff val="25000"/>
                  </a:schemeClr>
                </a:solidFill>
              </a:defRPr>
            </a:lvl1pPr>
          </a:lstStyle>
          <a:p>
            <a:endParaRPr lang="en-US" dirty="0"/>
          </a:p>
        </p:txBody>
      </p:sp>
      <p:sp>
        <p:nvSpPr>
          <p:cNvPr id="6" name="Slide Number Placeholder 5"/>
          <p:cNvSpPr>
            <a:spLocks noGrp="1"/>
          </p:cNvSpPr>
          <p:nvPr>
            <p:ph type="sldNum" sz="quarter" idx="4"/>
          </p:nvPr>
        </p:nvSpPr>
        <p:spPr>
          <a:xfrm>
            <a:off x="10558300" y="6423914"/>
            <a:ext cx="1052510" cy="365125"/>
          </a:xfrm>
          <a:prstGeom prst="rect">
            <a:avLst/>
          </a:prstGeom>
        </p:spPr>
        <p:txBody>
          <a:bodyPr vert="horz" lIns="91440" tIns="45720" rIns="91440" bIns="45720" rtlCol="0" anchor="ctr"/>
          <a:lstStyle>
            <a:lvl1pPr algn="r">
              <a:defRPr sz="900">
                <a:solidFill>
                  <a:schemeClr val="tx1">
                    <a:lumMod val="75000"/>
                    <a:lumOff val="25000"/>
                  </a:schemeClr>
                </a:solidFill>
              </a:defRPr>
            </a:lvl1pPr>
          </a:lstStyle>
          <a:p>
            <a:fld id="{3A98EE3D-8CD1-4C3F-BD1C-C98C9596463C}" type="slidenum">
              <a:rPr lang="en-US" smtClean="0"/>
              <a:t>‹nr.›</a:t>
            </a:fld>
            <a:endParaRPr lang="en-US" dirty="0"/>
          </a:p>
        </p:txBody>
      </p:sp>
      <p:sp>
        <p:nvSpPr>
          <p:cNvPr id="9" name="Rectangle 8"/>
          <p:cNvSpPr/>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sp>
      <p:sp>
        <p:nvSpPr>
          <p:cNvPr id="10" name="Rectangle 9"/>
          <p:cNvSpPr/>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10"/>
          <p:cNvSpPr/>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sp>
    </p:spTree>
    <p:extLst>
      <p:ext uri="{BB962C8B-B14F-4D97-AF65-F5344CB8AC3E}">
        <p14:creationId xmlns:p14="http://schemas.microsoft.com/office/powerpoint/2010/main" val="277031029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2.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 Id="rId4" Type="http://schemas.openxmlformats.org/officeDocument/2006/relationships/image" Target="../media/image9.png"/></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8" name="Rectangle 17">
            <a:extLst>
              <a:ext uri="{FF2B5EF4-FFF2-40B4-BE49-F238E27FC236}">
                <a16:creationId xmlns:a16="http://schemas.microsoft.com/office/drawing/2014/main" id="{D6D7A0BC-0046-4CAA-8E7F-DCAFE511EA0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 name="Title 1">
            <a:extLst>
              <a:ext uri="{FF2B5EF4-FFF2-40B4-BE49-F238E27FC236}">
                <a16:creationId xmlns:a16="http://schemas.microsoft.com/office/drawing/2014/main" id="{1C21E816-31F5-48BB-BD02-D15F2F18B48A}"/>
              </a:ext>
            </a:extLst>
          </p:cNvPr>
          <p:cNvSpPr>
            <a:spLocks noGrp="1"/>
          </p:cNvSpPr>
          <p:nvPr>
            <p:ph type="ctrTitle"/>
          </p:nvPr>
        </p:nvSpPr>
        <p:spPr>
          <a:xfrm>
            <a:off x="599225" y="2422511"/>
            <a:ext cx="10993549" cy="1475013"/>
          </a:xfrm>
        </p:spPr>
        <p:txBody>
          <a:bodyPr>
            <a:normAutofit fontScale="90000"/>
          </a:bodyPr>
          <a:lstStyle/>
          <a:p>
            <a:r>
              <a:rPr lang="en-GB" dirty="0"/>
              <a:t>32</a:t>
            </a:r>
            <a:r>
              <a:rPr lang="en-GB" baseline="30000" dirty="0"/>
              <a:t>nd</a:t>
            </a:r>
            <a:r>
              <a:rPr lang="en-GB" dirty="0"/>
              <a:t> </a:t>
            </a:r>
            <a:r>
              <a:rPr lang="en-GB" dirty="0" err="1"/>
              <a:t>Unece</a:t>
            </a:r>
            <a:r>
              <a:rPr lang="en-GB" dirty="0"/>
              <a:t> VRU </a:t>
            </a:r>
            <a:r>
              <a:rPr lang="en-GB" dirty="0" err="1"/>
              <a:t>proxi</a:t>
            </a:r>
            <a:r>
              <a:rPr lang="en-GB" dirty="0"/>
              <a:t> group: </a:t>
            </a:r>
            <a:br>
              <a:rPr lang="en-GB" dirty="0"/>
            </a:br>
            <a:r>
              <a:rPr lang="en-GB" dirty="0"/>
              <a:t>Potential amendment to ensure frontal direct vision requirements -Updated</a:t>
            </a:r>
            <a:endParaRPr lang="en-US" dirty="0"/>
          </a:p>
        </p:txBody>
      </p:sp>
      <p:sp>
        <p:nvSpPr>
          <p:cNvPr id="3" name="Subtitle 2">
            <a:extLst>
              <a:ext uri="{FF2B5EF4-FFF2-40B4-BE49-F238E27FC236}">
                <a16:creationId xmlns:a16="http://schemas.microsoft.com/office/drawing/2014/main" id="{835D6E6B-3353-491C-A3C6-F278D6CED8B3}"/>
              </a:ext>
            </a:extLst>
          </p:cNvPr>
          <p:cNvSpPr>
            <a:spLocks noGrp="1"/>
          </p:cNvSpPr>
          <p:nvPr>
            <p:ph type="subTitle" idx="1"/>
          </p:nvPr>
        </p:nvSpPr>
        <p:spPr>
          <a:xfrm>
            <a:off x="599228" y="3897525"/>
            <a:ext cx="10993546" cy="468233"/>
          </a:xfrm>
        </p:spPr>
        <p:txBody>
          <a:bodyPr>
            <a:normAutofit/>
          </a:bodyPr>
          <a:lstStyle/>
          <a:p>
            <a:r>
              <a:rPr lang="en-US" dirty="0"/>
              <a:t>Dr Steve Summerskill</a:t>
            </a:r>
          </a:p>
        </p:txBody>
      </p:sp>
      <p:sp>
        <p:nvSpPr>
          <p:cNvPr id="20" name="Rectangle 19">
            <a:extLst>
              <a:ext uri="{FF2B5EF4-FFF2-40B4-BE49-F238E27FC236}">
                <a16:creationId xmlns:a16="http://schemas.microsoft.com/office/drawing/2014/main" id="{E7C6334F-6411-41EC-AD7D-179EDD8B58C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46534" y="457200"/>
            <a:ext cx="3703320" cy="94997"/>
          </a:xfrm>
          <a:prstGeom prst="rect">
            <a:avLst/>
          </a:prstGeom>
          <a:solidFill>
            <a:srgbClr val="465359"/>
          </a:solidFill>
          <a:ln>
            <a:noFill/>
          </a:ln>
          <a:effectLst/>
        </p:spPr>
        <p:style>
          <a:lnRef idx="1">
            <a:schemeClr val="accent1"/>
          </a:lnRef>
          <a:fillRef idx="3">
            <a:schemeClr val="accent1"/>
          </a:fillRef>
          <a:effectRef idx="2">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2" name="Rectangle 21">
            <a:extLst>
              <a:ext uri="{FF2B5EF4-FFF2-40B4-BE49-F238E27FC236}">
                <a16:creationId xmlns:a16="http://schemas.microsoft.com/office/drawing/2014/main" id="{E6B02CEE-3AF8-4349-9B3E-8970E6DF62B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241830" y="457200"/>
            <a:ext cx="3703320" cy="91440"/>
          </a:xfrm>
          <a:prstGeom prst="rect">
            <a:avLst/>
          </a:prstGeom>
          <a:solidFill>
            <a:schemeClr val="accent1"/>
          </a:solidFill>
          <a:ln>
            <a:noFill/>
          </a:ln>
          <a:effectLst/>
        </p:spPr>
        <p:style>
          <a:lnRef idx="1">
            <a:schemeClr val="accent1"/>
          </a:lnRef>
          <a:fillRef idx="3">
            <a:schemeClr val="accent1"/>
          </a:fillRef>
          <a:effectRef idx="2">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4" name="Rectangle 23">
            <a:extLst>
              <a:ext uri="{FF2B5EF4-FFF2-40B4-BE49-F238E27FC236}">
                <a16:creationId xmlns:a16="http://schemas.microsoft.com/office/drawing/2014/main" id="{AAA01CF0-3FB5-44EB-B7DE-F2E86374C2F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8042147" y="453643"/>
            <a:ext cx="3703320" cy="98554"/>
          </a:xfrm>
          <a:prstGeom prst="rect">
            <a:avLst/>
          </a:prstGeom>
          <a:solidFill>
            <a:srgbClr val="969FA7"/>
          </a:solidFill>
          <a:ln>
            <a:noFill/>
          </a:ln>
          <a:effectLst/>
        </p:spPr>
        <p:style>
          <a:lnRef idx="1">
            <a:schemeClr val="accent1"/>
          </a:lnRef>
          <a:fillRef idx="3">
            <a:schemeClr val="accent1"/>
          </a:fillRef>
          <a:effectRef idx="2">
            <a:schemeClr val="accent1"/>
          </a:effectRef>
          <a:fontRef idx="minor">
            <a:schemeClr val="lt1"/>
          </a:fontRef>
        </p:style>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4" name="Tekstvak 3">
            <a:extLst>
              <a:ext uri="{FF2B5EF4-FFF2-40B4-BE49-F238E27FC236}">
                <a16:creationId xmlns:a16="http://schemas.microsoft.com/office/drawing/2014/main" id="{570E8DC5-FAD2-69FF-B298-28B5CF8B8166}"/>
              </a:ext>
            </a:extLst>
          </p:cNvPr>
          <p:cNvSpPr txBox="1"/>
          <p:nvPr/>
        </p:nvSpPr>
        <p:spPr>
          <a:xfrm>
            <a:off x="10258697" y="6404357"/>
            <a:ext cx="1766959" cy="369332"/>
          </a:xfrm>
          <a:prstGeom prst="rect">
            <a:avLst/>
          </a:prstGeom>
          <a:noFill/>
        </p:spPr>
        <p:txBody>
          <a:bodyPr wrap="none" rtlCol="0">
            <a:spAutoFit/>
          </a:bodyPr>
          <a:lstStyle/>
          <a:p>
            <a:r>
              <a:rPr lang="en-US" dirty="0"/>
              <a:t>VRU-Proxi-32-03</a:t>
            </a:r>
          </a:p>
        </p:txBody>
      </p:sp>
    </p:spTree>
    <p:extLst>
      <p:ext uri="{BB962C8B-B14F-4D97-AF65-F5344CB8AC3E}">
        <p14:creationId xmlns:p14="http://schemas.microsoft.com/office/powerpoint/2010/main" val="31146581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60614" y="0"/>
            <a:ext cx="11029616" cy="484960"/>
          </a:xfrm>
        </p:spPr>
        <p:txBody>
          <a:bodyPr>
            <a:normAutofit fontScale="90000"/>
          </a:bodyPr>
          <a:lstStyle/>
          <a:p>
            <a:r>
              <a:rPr lang="en-GB" dirty="0"/>
              <a:t>Summary</a:t>
            </a:r>
          </a:p>
        </p:txBody>
      </p:sp>
      <p:sp>
        <p:nvSpPr>
          <p:cNvPr id="4" name="TextBox 3">
            <a:extLst>
              <a:ext uri="{FF2B5EF4-FFF2-40B4-BE49-F238E27FC236}">
                <a16:creationId xmlns:a16="http://schemas.microsoft.com/office/drawing/2014/main" id="{B10BA8EC-CB76-AD3C-FCA9-D7B0C3ED774D}"/>
              </a:ext>
            </a:extLst>
          </p:cNvPr>
          <p:cNvSpPr txBox="1"/>
          <p:nvPr/>
        </p:nvSpPr>
        <p:spPr>
          <a:xfrm>
            <a:off x="596901" y="1072659"/>
            <a:ext cx="10519945" cy="3803542"/>
          </a:xfrm>
          <a:prstGeom prst="rect">
            <a:avLst/>
          </a:prstGeom>
          <a:noFill/>
        </p:spPr>
        <p:txBody>
          <a:bodyPr wrap="square">
            <a:spAutoFit/>
          </a:bodyPr>
          <a:lstStyle/>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The volume required by the Series 00 version was defined by the use of VRUs directly in front of the vehicle.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It is clear that manufacturers are considering design interventions which will not allow the visibility of volume directly in front of the vehicle to be improved, e.g. ACEA have shown an option to lower the passenger side edge of the dashboard – which again improves direct vision outside of the area of greatest risk</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think that we need a solution to this issue and it would be possible with the content presented today to get an amendment into the standard quickly.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To be clear we propose that the existing frontal requirements be augmented with the requirement for a level 1 vehicle to see </a:t>
            </a:r>
            <a:r>
              <a:rPr kumimoji="0" lang="en-GB" sz="1400" b="1" i="0" u="none" strike="noStrike" kern="1200" cap="none" spc="0" normalizeH="0" baseline="0" noProof="0" dirty="0">
                <a:ln>
                  <a:noFill/>
                </a:ln>
                <a:solidFill>
                  <a:srgbClr val="E89B02"/>
                </a:solidFill>
                <a:effectLst/>
                <a:uLnTx/>
                <a:uFillTx/>
                <a:latin typeface="Franklin Gothic Book" panose="020B0502020104020203"/>
                <a:ea typeface="+mn-ea"/>
                <a:cs typeface="+mn-cs"/>
              </a:rPr>
              <a:t>0.48m</a:t>
            </a:r>
            <a:r>
              <a:rPr kumimoji="0" lang="en-GB" sz="1400" b="1" i="0" u="none" strike="noStrike" kern="1200" cap="none" spc="0" normalizeH="0" baseline="30000" noProof="0" dirty="0">
                <a:ln>
                  <a:noFill/>
                </a:ln>
                <a:solidFill>
                  <a:srgbClr val="E89B02"/>
                </a:solidFill>
                <a:effectLst/>
                <a:uLnTx/>
                <a:uFillTx/>
                <a:latin typeface="Franklin Gothic Book" panose="020B0502020104020203"/>
                <a:ea typeface="+mn-ea"/>
                <a:cs typeface="+mn-cs"/>
              </a:rPr>
              <a:t>3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of the SFVV </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Level 2 and 3 vehicles should be able to see </a:t>
            </a:r>
            <a:r>
              <a:rPr kumimoji="0" lang="en-GB" sz="1400" b="1" i="0" u="none" strike="noStrike" kern="1200" cap="none" spc="0" normalizeH="0" baseline="0" noProof="0" dirty="0">
                <a:ln>
                  <a:noFill/>
                </a:ln>
                <a:solidFill>
                  <a:srgbClr val="E89B02"/>
                </a:solidFill>
                <a:effectLst/>
                <a:uLnTx/>
                <a:uFillTx/>
                <a:latin typeface="Franklin Gothic Book" panose="020B0502020104020203"/>
                <a:ea typeface="+mn-ea"/>
                <a:cs typeface="+mn-cs"/>
              </a:rPr>
              <a:t>0.17m</a:t>
            </a:r>
            <a:r>
              <a:rPr kumimoji="0" lang="en-GB" sz="1400" b="1" i="0" u="none" strike="noStrike" kern="1200" cap="none" spc="0" normalizeH="0" baseline="30000" noProof="0" dirty="0">
                <a:ln>
                  <a:noFill/>
                </a:ln>
                <a:solidFill>
                  <a:srgbClr val="E89B02"/>
                </a:solidFill>
                <a:effectLst/>
                <a:uLnTx/>
                <a:uFillTx/>
                <a:latin typeface="Franklin Gothic Book" panose="020B0502020104020203"/>
                <a:ea typeface="+mn-ea"/>
                <a:cs typeface="+mn-cs"/>
              </a:rPr>
              <a:t>3</a:t>
            </a:r>
            <a:r>
              <a:rPr kumimoji="0" lang="en-GB" sz="1400" b="0" i="0" u="none" strike="noStrike" kern="1200" cap="none" spc="0" normalizeH="0" baseline="0" noProof="0" dirty="0">
                <a:ln>
                  <a:noFill/>
                </a:ln>
                <a:solidFill>
                  <a:prstClr val="black"/>
                </a:solidFill>
                <a:effectLst/>
                <a:uLnTx/>
                <a:uFillTx/>
                <a:latin typeface="Franklin Gothic Book" panose="020B0502020104020203"/>
                <a:ea typeface="+mn-ea"/>
                <a:cs typeface="+mn-cs"/>
              </a:rPr>
              <a:t> (potentially 0.2m</a:t>
            </a:r>
            <a:r>
              <a:rPr kumimoji="0" lang="en-GB" sz="1400" b="0" i="0" u="none" strike="noStrike" kern="1200" cap="none" spc="0" normalizeH="0" baseline="30000" noProof="0" dirty="0">
                <a:ln>
                  <a:noFill/>
                </a:ln>
                <a:solidFill>
                  <a:prstClr val="black"/>
                </a:solidFill>
                <a:effectLst/>
                <a:uLnTx/>
                <a:uFillTx/>
                <a:latin typeface="Franklin Gothic Book" panose="020B0502020104020203"/>
                <a:ea typeface="+mn-ea"/>
                <a:cs typeface="+mn-cs"/>
              </a:rPr>
              <a:t>3</a:t>
            </a:r>
            <a:r>
              <a:rPr kumimoji="0" lang="en-GB" sz="1400" b="0" i="0" u="none" strike="noStrike" kern="1200" cap="none" spc="0" normalizeH="0" baseline="0" noProof="0" dirty="0">
                <a:ln>
                  <a:noFill/>
                </a:ln>
                <a:solidFill>
                  <a:prstClr val="black"/>
                </a:solidFill>
                <a:effectLst/>
                <a:uLnTx/>
                <a:uFillTx/>
                <a:latin typeface="Franklin Gothic Book" panose="020B0502020104020203"/>
                <a:ea typeface="+mn-ea"/>
                <a:cs typeface="+mn-cs"/>
              </a:rPr>
              <a:t> to allow for tolerance) </a:t>
            </a: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of the SFVV area</a:t>
            </a:r>
          </a:p>
          <a:p>
            <a:pPr marL="285750" marR="0" lvl="0" indent="-285750" algn="just" defTabSz="914400" rtl="0" eaLnBrk="1" fontAlgn="auto" latinLnBrk="0" hangingPunct="1">
              <a:lnSpc>
                <a:spcPct val="150000"/>
              </a:lnSpc>
              <a:spcBef>
                <a:spcPts val="0"/>
              </a:spcBef>
              <a:spcAft>
                <a:spcPts val="800"/>
              </a:spcAft>
              <a:buClrTx/>
              <a:buSzTx/>
              <a:buFont typeface="Arial" panose="020B0604020202020204" pitchFamily="34" charset="0"/>
              <a:buChar char="•"/>
              <a:tabLst/>
              <a:defRPr/>
            </a:pPr>
            <a:r>
              <a:rPr kumimoji="0" lang="en-GB" sz="1400" b="0" i="0" u="none" strike="noStrike" kern="1200" cap="none" spc="0" normalizeH="0" baseline="0" noProof="0" dirty="0">
                <a:ln>
                  <a:noFill/>
                </a:ln>
                <a:solidFill>
                  <a:prstClr val="black"/>
                </a:solidFill>
                <a:effectLst/>
                <a:uLnTx/>
                <a:uFillTx/>
                <a:latin typeface="Calibri" panose="020F0502020204030204" pitchFamily="34" charset="0"/>
                <a:ea typeface="Calibri" panose="020F0502020204030204" pitchFamily="34" charset="0"/>
                <a:cs typeface="Times New Roman" panose="02020603050405020304" pitchFamily="18" charset="0"/>
              </a:rPr>
              <a:t>We are happy to discuss</a:t>
            </a:r>
          </a:p>
        </p:txBody>
      </p:sp>
    </p:spTree>
    <p:extLst>
      <p:ext uri="{BB962C8B-B14F-4D97-AF65-F5344CB8AC3E}">
        <p14:creationId xmlns:p14="http://schemas.microsoft.com/office/powerpoint/2010/main" val="49217969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0"/>
          </p:nvPr>
        </p:nvSpPr>
        <p:spPr/>
        <p:txBody>
          <a:bodyPr/>
          <a:lstStyle/>
          <a:p>
            <a:r>
              <a:rPr lang="en-GB"/>
              <a:t>Project information </a:t>
            </a:r>
          </a:p>
        </p:txBody>
      </p:sp>
      <p:sp>
        <p:nvSpPr>
          <p:cNvPr id="4" name="Text Placeholder 3"/>
          <p:cNvSpPr>
            <a:spLocks noGrp="1"/>
          </p:cNvSpPr>
          <p:nvPr>
            <p:ph type="body" sz="quarter" idx="12"/>
          </p:nvPr>
        </p:nvSpPr>
        <p:spPr>
          <a:xfrm>
            <a:off x="1991545" y="2060848"/>
            <a:ext cx="7559675" cy="1871662"/>
          </a:xfrm>
        </p:spPr>
        <p:txBody>
          <a:bodyPr>
            <a:normAutofit fontScale="32500" lnSpcReduction="20000"/>
          </a:bodyPr>
          <a:lstStyle/>
          <a:p>
            <a:r>
              <a:rPr lang="en-GB"/>
              <a:t>	Dr Steve Summerskill (s.j.summerskill2@lboro.ac.uk)</a:t>
            </a:r>
          </a:p>
          <a:p>
            <a:r>
              <a:rPr lang="en-GB"/>
              <a:t>	Dr Russell Marshall </a:t>
            </a:r>
          </a:p>
          <a:p>
            <a:r>
              <a:rPr lang="en-GB"/>
              <a:t>	Dr Abby Paterson </a:t>
            </a:r>
          </a:p>
          <a:p>
            <a:r>
              <a:rPr lang="en-GB"/>
              <a:t>	Anthony Eland </a:t>
            </a:r>
          </a:p>
          <a:p>
            <a:r>
              <a:rPr lang="en-GB"/>
              <a:t>	</a:t>
            </a:r>
          </a:p>
          <a:p>
            <a:r>
              <a:rPr lang="en-GB"/>
              <a:t>	Design Ergonomics Group</a:t>
            </a:r>
          </a:p>
          <a:p>
            <a:r>
              <a:rPr lang="en-GB"/>
              <a:t>	Loughborough Design School</a:t>
            </a:r>
          </a:p>
          <a:p>
            <a:r>
              <a:rPr lang="en-GB"/>
              <a:t>	Loughborough University</a:t>
            </a:r>
          </a:p>
          <a:p>
            <a:r>
              <a:rPr lang="en-GB"/>
              <a:t>	United Kingdom</a:t>
            </a:r>
          </a:p>
        </p:txBody>
      </p:sp>
      <p:sp>
        <p:nvSpPr>
          <p:cNvPr id="5" name="Text Placeholder 1"/>
          <p:cNvSpPr>
            <a:spLocks noGrp="1"/>
          </p:cNvSpPr>
          <p:nvPr>
            <p:ph type="body" sz="quarter" idx="10"/>
          </p:nvPr>
        </p:nvSpPr>
        <p:spPr>
          <a:xfrm>
            <a:off x="2351584" y="1261095"/>
            <a:ext cx="7584016" cy="792163"/>
          </a:xfrm>
        </p:spPr>
        <p:txBody>
          <a:bodyPr/>
          <a:lstStyle/>
          <a:p>
            <a:r>
              <a:rPr lang="en-GB"/>
              <a:t>Thank you for your attention, are there any questions? </a:t>
            </a:r>
          </a:p>
        </p:txBody>
      </p:sp>
    </p:spTree>
    <p:extLst>
      <p:ext uri="{BB962C8B-B14F-4D97-AF65-F5344CB8AC3E}">
        <p14:creationId xmlns:p14="http://schemas.microsoft.com/office/powerpoint/2010/main" val="253486154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581192" y="702156"/>
            <a:ext cx="11029616" cy="484960"/>
          </a:xfrm>
        </p:spPr>
        <p:txBody>
          <a:bodyPr>
            <a:normAutofit fontScale="90000"/>
          </a:bodyPr>
          <a:lstStyle/>
          <a:p>
            <a:r>
              <a:rPr lang="en-GB" dirty="0"/>
              <a:t>Contents </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81192" y="1857355"/>
            <a:ext cx="11029615" cy="3903182"/>
          </a:xfrm>
        </p:spPr>
        <p:txBody>
          <a:bodyPr>
            <a:normAutofit/>
          </a:bodyPr>
          <a:lstStyle/>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Highlighting a concern that has arisen which means that designs can be produced which do not meet the ‘spirit’ of the regulation which has led to a proposed amendment</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New data added to the analysis to ensure that the whole sample is represented</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Response to issues raised in the 126</a:t>
            </a:r>
            <a:r>
              <a:rPr lang="en-GB" sz="1800" baseline="30000" dirty="0">
                <a:latin typeface="Calibri" panose="020F0502020204030204" pitchFamily="34" charset="0"/>
                <a:ea typeface="Calibri" panose="020F0502020204030204" pitchFamily="34" charset="0"/>
                <a:cs typeface="Times New Roman" panose="02020603050405020304" pitchFamily="18" charset="0"/>
              </a:rPr>
              <a:t>th</a:t>
            </a:r>
            <a:r>
              <a:rPr lang="en-GB" sz="1800" dirty="0">
                <a:latin typeface="Calibri" panose="020F0502020204030204" pitchFamily="34" charset="0"/>
                <a:ea typeface="Calibri" panose="020F0502020204030204" pitchFamily="34" charset="0"/>
                <a:cs typeface="Times New Roman" panose="02020603050405020304" pitchFamily="18" charset="0"/>
              </a:rPr>
              <a:t> GRSG</a:t>
            </a: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Ways forward</a:t>
            </a:r>
          </a:p>
          <a:p>
            <a:endParaRPr lang="en-GB" dirty="0"/>
          </a:p>
        </p:txBody>
      </p:sp>
    </p:spTree>
    <p:extLst>
      <p:ext uri="{BB962C8B-B14F-4D97-AF65-F5344CB8AC3E}">
        <p14:creationId xmlns:p14="http://schemas.microsoft.com/office/powerpoint/2010/main" val="77743265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01770" y="634850"/>
            <a:ext cx="11029615" cy="1226034"/>
          </a:xfrm>
        </p:spPr>
        <p:txBody>
          <a:bodyPr>
            <a:normAutofit fontScale="92500" lnSpcReduction="10000"/>
          </a:bodyPr>
          <a:lstStyle/>
          <a:p>
            <a:r>
              <a:rPr lang="en-GB" dirty="0"/>
              <a:t>Manufacturers (ACEA) have mentioned that lowering the Passenger side dashboard is an option for meeting the frontal requirements. </a:t>
            </a:r>
          </a:p>
          <a:p>
            <a:r>
              <a:rPr lang="en-GB" dirty="0"/>
              <a:t>The analysis that we performed and showed below highlighted that this kind of design change would not improve direct vision directly in front of the vehicle, or the area of greatest risk for pedestrian VRUs. </a:t>
            </a:r>
          </a:p>
        </p:txBody>
      </p:sp>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67500" lnSpcReduction="2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Concerns raised by manufacturer suggest design changes to meet the standard </a:t>
            </a:r>
          </a:p>
        </p:txBody>
      </p:sp>
      <p:sp>
        <p:nvSpPr>
          <p:cNvPr id="23" name="Content Placeholder 2">
            <a:extLst>
              <a:ext uri="{FF2B5EF4-FFF2-40B4-BE49-F238E27FC236}">
                <a16:creationId xmlns:a16="http://schemas.microsoft.com/office/drawing/2014/main" id="{69E8EEE7-2CFD-C306-8C2C-87EA1C77D8C4}"/>
              </a:ext>
            </a:extLst>
          </p:cNvPr>
          <p:cNvSpPr txBox="1">
            <a:spLocks/>
          </p:cNvSpPr>
          <p:nvPr/>
        </p:nvSpPr>
        <p:spPr>
          <a:xfrm>
            <a:off x="6482500" y="5272103"/>
            <a:ext cx="4663419" cy="1537217"/>
          </a:xfrm>
          <a:prstGeom prst="rect">
            <a:avLst/>
          </a:prstGeom>
        </p:spPr>
        <p:txBody>
          <a:bodyPr vert="horz" lIns="91440" tIns="45720" rIns="91440" bIns="45720" rtlCol="0" anchor="ctr">
            <a:no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4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Redesigned dashboard on the passenger side</a:t>
            </a:r>
          </a:p>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4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Orange areas show volume gained outside of area of greatest risk for frontal collisions, </a:t>
            </a:r>
            <a:r>
              <a:rPr kumimoji="0" lang="en-GB" sz="1400" b="1" i="0" u="none" strike="noStrike" kern="1200" cap="none" spc="0" normalizeH="0" baseline="0" noProof="0" dirty="0">
                <a:ln>
                  <a:noFill/>
                </a:ln>
                <a:solidFill>
                  <a:srgbClr val="E89B02"/>
                </a:solidFill>
                <a:effectLst/>
                <a:uLnTx/>
                <a:uFillTx/>
                <a:latin typeface="Franklin Gothic Book" panose="020B0502020104020203"/>
                <a:ea typeface="+mn-ea"/>
                <a:cs typeface="+mn-cs"/>
              </a:rPr>
              <a:t>potentially allowing a vehicle to pass the minimum requirements without improving direct vision directly in front of the vehicle in the area of greatest risk. </a:t>
            </a:r>
          </a:p>
        </p:txBody>
      </p:sp>
      <p:grpSp>
        <p:nvGrpSpPr>
          <p:cNvPr id="15" name="Group 14">
            <a:extLst>
              <a:ext uri="{FF2B5EF4-FFF2-40B4-BE49-F238E27FC236}">
                <a16:creationId xmlns:a16="http://schemas.microsoft.com/office/drawing/2014/main" id="{ED568F79-DCB2-2203-9AD9-9667FDD309A1}"/>
              </a:ext>
            </a:extLst>
          </p:cNvPr>
          <p:cNvGrpSpPr/>
          <p:nvPr/>
        </p:nvGrpSpPr>
        <p:grpSpPr>
          <a:xfrm>
            <a:off x="1046081" y="2561113"/>
            <a:ext cx="4428500" cy="4189392"/>
            <a:chOff x="394454" y="1772216"/>
            <a:chExt cx="4768617" cy="4739903"/>
          </a:xfrm>
        </p:grpSpPr>
        <p:pic>
          <p:nvPicPr>
            <p:cNvPr id="11" name="Picture 10">
              <a:extLst>
                <a:ext uri="{FF2B5EF4-FFF2-40B4-BE49-F238E27FC236}">
                  <a16:creationId xmlns:a16="http://schemas.microsoft.com/office/drawing/2014/main" id="{A5014B22-825F-1136-FEFD-D59DE11703DD}"/>
                </a:ext>
              </a:extLst>
            </p:cNvPr>
            <p:cNvPicPr>
              <a:picLocks noChangeAspect="1"/>
            </p:cNvPicPr>
            <p:nvPr/>
          </p:nvPicPr>
          <p:blipFill>
            <a:blip r:embed="rId2"/>
            <a:stretch>
              <a:fillRect/>
            </a:stretch>
          </p:blipFill>
          <p:spPr>
            <a:xfrm rot="5400000">
              <a:off x="1638186" y="540223"/>
              <a:ext cx="2282983" cy="4746970"/>
            </a:xfrm>
            <a:prstGeom prst="rect">
              <a:avLst/>
            </a:prstGeom>
          </p:spPr>
        </p:pic>
        <p:pic>
          <p:nvPicPr>
            <p:cNvPr id="14" name="Picture 13">
              <a:extLst>
                <a:ext uri="{FF2B5EF4-FFF2-40B4-BE49-F238E27FC236}">
                  <a16:creationId xmlns:a16="http://schemas.microsoft.com/office/drawing/2014/main" id="{A3220F3E-BEB0-FB05-D9EA-3E002860308C}"/>
                </a:ext>
              </a:extLst>
            </p:cNvPr>
            <p:cNvPicPr>
              <a:picLocks noChangeAspect="1"/>
            </p:cNvPicPr>
            <p:nvPr/>
          </p:nvPicPr>
          <p:blipFill>
            <a:blip r:embed="rId3"/>
            <a:stretch>
              <a:fillRect/>
            </a:stretch>
          </p:blipFill>
          <p:spPr>
            <a:xfrm>
              <a:off x="394454" y="4134823"/>
              <a:ext cx="4768617" cy="2377296"/>
            </a:xfrm>
            <a:prstGeom prst="rect">
              <a:avLst/>
            </a:prstGeom>
          </p:spPr>
        </p:pic>
      </p:grpSp>
      <p:pic>
        <p:nvPicPr>
          <p:cNvPr id="13" name="Picture 12">
            <a:extLst>
              <a:ext uri="{FF2B5EF4-FFF2-40B4-BE49-F238E27FC236}">
                <a16:creationId xmlns:a16="http://schemas.microsoft.com/office/drawing/2014/main" id="{A23E1C27-79B6-4BD8-9E85-68E0E1660739}"/>
              </a:ext>
            </a:extLst>
          </p:cNvPr>
          <p:cNvPicPr>
            <a:picLocks noChangeAspect="1"/>
          </p:cNvPicPr>
          <p:nvPr/>
        </p:nvPicPr>
        <p:blipFill>
          <a:blip r:embed="rId4"/>
          <a:stretch>
            <a:fillRect/>
          </a:stretch>
        </p:blipFill>
        <p:spPr>
          <a:xfrm>
            <a:off x="6349071" y="2337677"/>
            <a:ext cx="4701384" cy="2659440"/>
          </a:xfrm>
          <a:prstGeom prst="rect">
            <a:avLst/>
          </a:prstGeom>
        </p:spPr>
      </p:pic>
    </p:spTree>
    <p:extLst>
      <p:ext uri="{BB962C8B-B14F-4D97-AF65-F5344CB8AC3E}">
        <p14:creationId xmlns:p14="http://schemas.microsoft.com/office/powerpoint/2010/main" val="2534067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569160" y="1230139"/>
            <a:ext cx="6485355" cy="5178577"/>
          </a:xfrm>
        </p:spPr>
        <p:txBody>
          <a:bodyPr>
            <a:normAutofit fontScale="70000" lnSpcReduction="20000"/>
          </a:bodyPr>
          <a:lstStyle/>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As discussed in numerous VRU </a:t>
            </a:r>
            <a:r>
              <a:rPr lang="en-GB" sz="1800" dirty="0" err="1">
                <a:latin typeface="Calibri" panose="020F0502020204030204" pitchFamily="34" charset="0"/>
                <a:ea typeface="Calibri" panose="020F0502020204030204" pitchFamily="34" charset="0"/>
                <a:cs typeface="Times New Roman" panose="02020603050405020304" pitchFamily="18" charset="0"/>
              </a:rPr>
              <a:t>Proxi</a:t>
            </a:r>
            <a:r>
              <a:rPr lang="en-GB" sz="1800" dirty="0">
                <a:latin typeface="Calibri" panose="020F0502020204030204" pitchFamily="34" charset="0"/>
                <a:ea typeface="Calibri" panose="020F0502020204030204" pitchFamily="34" charset="0"/>
                <a:cs typeface="Times New Roman" panose="02020603050405020304" pitchFamily="18" charset="0"/>
              </a:rPr>
              <a:t> Group meetings, the basic premise of UNECE Regulation 167 is that the volumetric approach is given real world context using VRU simulations and the distance from the side and front of the vehicle at which the head of the VRUs can be seen. </a:t>
            </a:r>
          </a:p>
          <a:p>
            <a:pPr algn="just">
              <a:lnSpc>
                <a:spcPct val="150000"/>
              </a:lnSpc>
              <a:spcAft>
                <a:spcPts val="800"/>
              </a:spcAft>
            </a:pPr>
            <a:endParaRPr lang="en-GB" sz="1800" dirty="0">
              <a:latin typeface="Calibri" panose="020F0502020204030204" pitchFamily="34" charset="0"/>
              <a:ea typeface="Calibri" panose="020F0502020204030204" pitchFamily="34" charset="0"/>
              <a:cs typeface="Times New Roman" panose="02020603050405020304" pitchFamily="18" charset="0"/>
            </a:endParaRPr>
          </a:p>
          <a:p>
            <a:pPr algn="just">
              <a:lnSpc>
                <a:spcPct val="150000"/>
              </a:lnSpc>
              <a:spcAft>
                <a:spcPts val="800"/>
              </a:spcAft>
            </a:pPr>
            <a:r>
              <a:rPr lang="en-GB" sz="1800" dirty="0">
                <a:latin typeface="Calibri" panose="020F0502020204030204" pitchFamily="34" charset="0"/>
                <a:ea typeface="Calibri" panose="020F0502020204030204" pitchFamily="34" charset="0"/>
                <a:cs typeface="Times New Roman" panose="02020603050405020304" pitchFamily="18" charset="0"/>
              </a:rPr>
              <a:t>For the front of the vehicle this involves the use of the three VRUs that placed directly in front of the vehicle to highlight the area of greatest risk established in the accident data analysis which supported the DVS design.</a:t>
            </a:r>
          </a:p>
          <a:p>
            <a:pPr lvl="1" algn="just">
              <a:lnSpc>
                <a:spcPct val="150000"/>
              </a:lnSpc>
              <a:spcAft>
                <a:spcPts val="800"/>
              </a:spcAft>
            </a:pPr>
            <a:r>
              <a:rPr lang="en-GB" sz="1700" dirty="0">
                <a:solidFill>
                  <a:schemeClr val="tx1"/>
                </a:solidFill>
                <a:ea typeface="Calibri" panose="020F0502020204030204" pitchFamily="34" charset="0"/>
                <a:cs typeface="Times New Roman" panose="02020603050405020304" pitchFamily="18" charset="0"/>
              </a:rPr>
              <a:t>The driver should be able to see the VRU approaching the vehicle, and allow the VRU to be seen when they are walking directly in front of the cab where possible. </a:t>
            </a:r>
          </a:p>
          <a:p>
            <a:pPr lvl="1" algn="just">
              <a:lnSpc>
                <a:spcPct val="150000"/>
              </a:lnSpc>
              <a:spcAft>
                <a:spcPts val="800"/>
              </a:spcAft>
            </a:pPr>
            <a:r>
              <a:rPr lang="en-GB" sz="1700" dirty="0">
                <a:solidFill>
                  <a:schemeClr val="tx1"/>
                </a:solidFill>
                <a:ea typeface="Calibri" panose="020F0502020204030204" pitchFamily="34" charset="0"/>
                <a:cs typeface="Times New Roman" panose="02020603050405020304" pitchFamily="18" charset="0"/>
              </a:rPr>
              <a:t>The Series 00 method defined average frontal average VRU distances of </a:t>
            </a:r>
            <a:r>
              <a:rPr lang="en-GB" sz="1700" dirty="0">
                <a:solidFill>
                  <a:srgbClr val="E89B02"/>
                </a:solidFill>
                <a:ea typeface="Calibri" panose="020F0502020204030204" pitchFamily="34" charset="0"/>
                <a:cs typeface="Times New Roman" panose="02020603050405020304" pitchFamily="18" charset="0"/>
              </a:rPr>
              <a:t>1653mm</a:t>
            </a:r>
            <a:r>
              <a:rPr lang="en-GB" sz="1700" dirty="0">
                <a:solidFill>
                  <a:schemeClr val="tx1"/>
                </a:solidFill>
                <a:ea typeface="Calibri" panose="020F0502020204030204" pitchFamily="34" charset="0"/>
                <a:cs typeface="Times New Roman" panose="02020603050405020304" pitchFamily="18" charset="0"/>
              </a:rPr>
              <a:t> for Level 1 and </a:t>
            </a:r>
            <a:r>
              <a:rPr lang="en-GB" sz="1700" dirty="0">
                <a:solidFill>
                  <a:srgbClr val="E89B02"/>
                </a:solidFill>
              </a:rPr>
              <a:t>1958mm</a:t>
            </a:r>
            <a:r>
              <a:rPr lang="en-GB" sz="1700" dirty="0">
                <a:solidFill>
                  <a:schemeClr val="tx1"/>
                </a:solidFill>
              </a:rPr>
              <a:t> for levels 2 and 3</a:t>
            </a:r>
          </a:p>
          <a:p>
            <a:pPr algn="just">
              <a:lnSpc>
                <a:spcPct val="150000"/>
              </a:lnSpc>
              <a:spcAft>
                <a:spcPts val="800"/>
              </a:spcAft>
            </a:pPr>
            <a:r>
              <a:rPr lang="en-GB" sz="2000" dirty="0">
                <a:solidFill>
                  <a:schemeClr val="tx1"/>
                </a:solidFill>
                <a:ea typeface="Calibri" panose="020F0502020204030204" pitchFamily="34" charset="0"/>
                <a:cs typeface="Times New Roman" panose="02020603050405020304" pitchFamily="18" charset="0"/>
              </a:rPr>
              <a:t>The content above does highlight that the intent of the standard is potentially not being met in its current form as the required volume that should be visible to the front is defined by the distance at which 3 VRUs are visible (half head), but the ACEA suggested design changes to meet the volume requirements would not allow visibility of these VRUs</a:t>
            </a:r>
          </a:p>
        </p:txBody>
      </p:sp>
      <p:sp>
        <p:nvSpPr>
          <p:cNvPr id="4" name="TextBox 3">
            <a:extLst>
              <a:ext uri="{FF2B5EF4-FFF2-40B4-BE49-F238E27FC236}">
                <a16:creationId xmlns:a16="http://schemas.microsoft.com/office/drawing/2014/main" id="{1E4D05CD-6EEC-89C5-D1F4-D0F3098D506A}"/>
              </a:ext>
            </a:extLst>
          </p:cNvPr>
          <p:cNvSpPr txBox="1"/>
          <p:nvPr/>
        </p:nvSpPr>
        <p:spPr>
          <a:xfrm>
            <a:off x="7192899" y="506311"/>
            <a:ext cx="1112549"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Excellent </a:t>
            </a:r>
          </a:p>
        </p:txBody>
      </p:sp>
      <p:sp>
        <p:nvSpPr>
          <p:cNvPr id="6" name="TextBox 5">
            <a:extLst>
              <a:ext uri="{FF2B5EF4-FFF2-40B4-BE49-F238E27FC236}">
                <a16:creationId xmlns:a16="http://schemas.microsoft.com/office/drawing/2014/main" id="{1C03E598-BFA6-93FF-5B98-647A5424DA9D}"/>
              </a:ext>
            </a:extLst>
          </p:cNvPr>
          <p:cNvSpPr txBox="1"/>
          <p:nvPr/>
        </p:nvSpPr>
        <p:spPr>
          <a:xfrm>
            <a:off x="8236540" y="2758319"/>
            <a:ext cx="649986"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Pass</a:t>
            </a:r>
          </a:p>
        </p:txBody>
      </p:sp>
      <p:pic>
        <p:nvPicPr>
          <p:cNvPr id="7" name="Picture 6">
            <a:extLst>
              <a:ext uri="{FF2B5EF4-FFF2-40B4-BE49-F238E27FC236}">
                <a16:creationId xmlns:a16="http://schemas.microsoft.com/office/drawing/2014/main" id="{C35185A8-641C-2A0B-9B41-B1B9E34D3611}"/>
              </a:ext>
            </a:extLst>
          </p:cNvPr>
          <p:cNvPicPr>
            <a:picLocks noChangeAspect="1"/>
          </p:cNvPicPr>
          <p:nvPr/>
        </p:nvPicPr>
        <p:blipFill>
          <a:blip r:embed="rId2"/>
          <a:stretch>
            <a:fillRect/>
          </a:stretch>
        </p:blipFill>
        <p:spPr>
          <a:xfrm>
            <a:off x="7300258" y="786910"/>
            <a:ext cx="2184637" cy="1818204"/>
          </a:xfrm>
          <a:prstGeom prst="rect">
            <a:avLst/>
          </a:prstGeom>
        </p:spPr>
      </p:pic>
      <p:pic>
        <p:nvPicPr>
          <p:cNvPr id="9" name="Picture 8">
            <a:extLst>
              <a:ext uri="{FF2B5EF4-FFF2-40B4-BE49-F238E27FC236}">
                <a16:creationId xmlns:a16="http://schemas.microsoft.com/office/drawing/2014/main" id="{CFB7C6B9-DA1B-812C-BF5C-7CB2C70AAC14}"/>
              </a:ext>
            </a:extLst>
          </p:cNvPr>
          <p:cNvPicPr>
            <a:picLocks noChangeAspect="1"/>
          </p:cNvPicPr>
          <p:nvPr/>
        </p:nvPicPr>
        <p:blipFill>
          <a:blip r:embed="rId3"/>
          <a:stretch>
            <a:fillRect/>
          </a:stretch>
        </p:blipFill>
        <p:spPr>
          <a:xfrm>
            <a:off x="8340828" y="3054458"/>
            <a:ext cx="2385039" cy="2168218"/>
          </a:xfrm>
          <a:prstGeom prst="rect">
            <a:avLst/>
          </a:prstGeom>
        </p:spPr>
      </p:pic>
      <p:grpSp>
        <p:nvGrpSpPr>
          <p:cNvPr id="10" name="Group 9">
            <a:extLst>
              <a:ext uri="{FF2B5EF4-FFF2-40B4-BE49-F238E27FC236}">
                <a16:creationId xmlns:a16="http://schemas.microsoft.com/office/drawing/2014/main" id="{D1B2BD6B-35F4-3469-D856-B3209CB9C9C2}"/>
              </a:ext>
            </a:extLst>
          </p:cNvPr>
          <p:cNvGrpSpPr/>
          <p:nvPr/>
        </p:nvGrpSpPr>
        <p:grpSpPr>
          <a:xfrm>
            <a:off x="9640707" y="525226"/>
            <a:ext cx="1938577" cy="2079889"/>
            <a:chOff x="8908874" y="3116161"/>
            <a:chExt cx="1941300" cy="2082809"/>
          </a:xfrm>
        </p:grpSpPr>
        <p:sp>
          <p:nvSpPr>
            <p:cNvPr id="5" name="TextBox 4">
              <a:extLst>
                <a:ext uri="{FF2B5EF4-FFF2-40B4-BE49-F238E27FC236}">
                  <a16:creationId xmlns:a16="http://schemas.microsoft.com/office/drawing/2014/main" id="{3507E416-2D03-DAF6-32A9-D2CACBE4F023}"/>
                </a:ext>
              </a:extLst>
            </p:cNvPr>
            <p:cNvSpPr txBox="1"/>
            <p:nvPr/>
          </p:nvSpPr>
          <p:spPr>
            <a:xfrm>
              <a:off x="8908874" y="3116161"/>
              <a:ext cx="700212" cy="369851"/>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800" b="0" i="0" u="none" strike="noStrike" kern="1200" cap="none" spc="0" normalizeH="0" baseline="0" noProof="0" dirty="0">
                  <a:ln>
                    <a:noFill/>
                  </a:ln>
                  <a:solidFill>
                    <a:prstClr val="black"/>
                  </a:solidFill>
                  <a:effectLst/>
                  <a:uLnTx/>
                  <a:uFillTx/>
                  <a:latin typeface="Franklin Gothic Book" panose="020B0502020104020203"/>
                  <a:ea typeface="+mn-ea"/>
                  <a:cs typeface="+mn-cs"/>
                </a:rPr>
                <a:t>Good</a:t>
              </a:r>
            </a:p>
          </p:txBody>
        </p:sp>
        <p:pic>
          <p:nvPicPr>
            <p:cNvPr id="8" name="Picture 7">
              <a:extLst>
                <a:ext uri="{FF2B5EF4-FFF2-40B4-BE49-F238E27FC236}">
                  <a16:creationId xmlns:a16="http://schemas.microsoft.com/office/drawing/2014/main" id="{DE98245B-F5BF-0314-0BE2-F53C6090D281}"/>
                </a:ext>
              </a:extLst>
            </p:cNvPr>
            <p:cNvPicPr>
              <a:picLocks noChangeAspect="1"/>
            </p:cNvPicPr>
            <p:nvPr/>
          </p:nvPicPr>
          <p:blipFill>
            <a:blip r:embed="rId4"/>
            <a:stretch>
              <a:fillRect/>
            </a:stretch>
          </p:blipFill>
          <p:spPr>
            <a:xfrm>
              <a:off x="8948163" y="3388945"/>
              <a:ext cx="1902011" cy="1810025"/>
            </a:xfrm>
            <a:prstGeom prst="rect">
              <a:avLst/>
            </a:prstGeom>
          </p:spPr>
        </p:pic>
      </p:grpSp>
    </p:spTree>
    <p:extLst>
      <p:ext uri="{BB962C8B-B14F-4D97-AF65-F5344CB8AC3E}">
        <p14:creationId xmlns:p14="http://schemas.microsoft.com/office/powerpoint/2010/main" val="143982295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a:extLst>
              <a:ext uri="{FF2B5EF4-FFF2-40B4-BE49-F238E27FC236}">
                <a16:creationId xmlns:a16="http://schemas.microsoft.com/office/drawing/2014/main" id="{1F00E8B7-655F-3838-6A75-197AF66979F9}"/>
              </a:ext>
            </a:extLst>
          </p:cNvPr>
          <p:cNvSpPr txBox="1">
            <a:spLocks/>
          </p:cNvSpPr>
          <p:nvPr/>
        </p:nvSpPr>
        <p:spPr>
          <a:xfrm>
            <a:off x="377315" y="595486"/>
            <a:ext cx="11029616" cy="495273"/>
          </a:xfrm>
          <a:prstGeom prst="rect">
            <a:avLst/>
          </a:prstGeom>
        </p:spPr>
        <p:txBody>
          <a:bodyPr>
            <a:noAutofit/>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Tech Neutrality </a:t>
            </a:r>
          </a:p>
          <a:p>
            <a:pPr marL="0" marR="0" lvl="0" indent="0" algn="l" defTabSz="457200" rtl="0" eaLnBrk="1" fontAlgn="auto" latinLnBrk="0" hangingPunct="1">
              <a:lnSpc>
                <a:spcPct val="100000"/>
              </a:lnSpc>
              <a:spcBef>
                <a:spcPct val="0"/>
              </a:spcBef>
              <a:spcAft>
                <a:spcPts val="0"/>
              </a:spcAft>
              <a:buClrTx/>
              <a:buSzTx/>
              <a:buFontTx/>
              <a:buNone/>
              <a:tabLst/>
              <a:defRPr/>
            </a:pPr>
            <a:endParaRPr kumimoji="0" lang="en-GB" sz="24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endParaRPr>
          </a:p>
        </p:txBody>
      </p:sp>
      <p:sp>
        <p:nvSpPr>
          <p:cNvPr id="10" name="Content Placeholder 2">
            <a:extLst>
              <a:ext uri="{FF2B5EF4-FFF2-40B4-BE49-F238E27FC236}">
                <a16:creationId xmlns:a16="http://schemas.microsoft.com/office/drawing/2014/main" id="{C9801056-44BF-EDB7-AA9D-8F1FF49AB4EB}"/>
              </a:ext>
            </a:extLst>
          </p:cNvPr>
          <p:cNvSpPr>
            <a:spLocks noGrp="1"/>
          </p:cNvSpPr>
          <p:nvPr>
            <p:ph idx="1"/>
          </p:nvPr>
        </p:nvSpPr>
        <p:spPr>
          <a:xfrm>
            <a:off x="238034" y="1243030"/>
            <a:ext cx="11344365" cy="4762472"/>
          </a:xfrm>
        </p:spPr>
        <p:txBody>
          <a:bodyPr>
            <a:normAutofit/>
          </a:bodyPr>
          <a:lstStyle/>
          <a:p>
            <a:r>
              <a:rPr lang="en-GB" dirty="0">
                <a:solidFill>
                  <a:schemeClr val="tx1"/>
                </a:solidFill>
              </a:rPr>
              <a:t>We therefore designed a new method to ensure that the intent of the standard (to allow the VRUs in front of the vehicle to be seen) as per the content in the next three sides. </a:t>
            </a:r>
          </a:p>
        </p:txBody>
      </p:sp>
      <p:sp>
        <p:nvSpPr>
          <p:cNvPr id="2" name="Title 1">
            <a:extLst>
              <a:ext uri="{FF2B5EF4-FFF2-40B4-BE49-F238E27FC236}">
                <a16:creationId xmlns:a16="http://schemas.microsoft.com/office/drawing/2014/main" id="{E633055D-6D96-6179-299C-E31C54059DCC}"/>
              </a:ext>
            </a:extLst>
          </p:cNvPr>
          <p:cNvSpPr>
            <a:spLocks noGrp="1"/>
          </p:cNvSpPr>
          <p:nvPr>
            <p:ph type="title"/>
          </p:nvPr>
        </p:nvSpPr>
        <p:spPr>
          <a:xfrm>
            <a:off x="387746" y="0"/>
            <a:ext cx="11029616" cy="484960"/>
          </a:xfrm>
        </p:spPr>
        <p:txBody>
          <a:bodyPr>
            <a:normAutofit fontScale="90000"/>
          </a:bodyPr>
          <a:lstStyle/>
          <a:p>
            <a:r>
              <a:rPr lang="en-GB" sz="2800" dirty="0">
                <a:effectLst/>
                <a:latin typeface="Calibri" panose="020F0502020204030204" pitchFamily="34" charset="0"/>
                <a:ea typeface="Calibri" panose="020F0502020204030204" pitchFamily="34" charset="0"/>
                <a:cs typeface="Times New Roman" panose="02020603050405020304" pitchFamily="18" charset="0"/>
              </a:rPr>
              <a:t>the premise that established the method used for UNECE regulation  167</a:t>
            </a:r>
            <a:endParaRPr lang="en-GB" dirty="0"/>
          </a:p>
        </p:txBody>
      </p:sp>
    </p:spTree>
    <p:extLst>
      <p:ext uri="{BB962C8B-B14F-4D97-AF65-F5344CB8AC3E}">
        <p14:creationId xmlns:p14="http://schemas.microsoft.com/office/powerpoint/2010/main" val="292923094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420771" y="489598"/>
            <a:ext cx="11029616" cy="440844"/>
          </a:xfrm>
        </p:spPr>
        <p:txBody>
          <a:bodyPr>
            <a:normAutofit fontScale="90000"/>
          </a:bodyPr>
          <a:lstStyle/>
          <a:p>
            <a:r>
              <a:rPr lang="en-GB" dirty="0"/>
              <a:t>How can we ensure equivalence between the two methods?</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491300" y="879469"/>
            <a:ext cx="10564021" cy="3903182"/>
          </a:xfrm>
        </p:spPr>
        <p:txBody>
          <a:bodyPr>
            <a:normAutofit/>
          </a:bodyPr>
          <a:lstStyle/>
          <a:p>
            <a:pPr marL="0" indent="0">
              <a:buNone/>
            </a:pPr>
            <a:r>
              <a:rPr lang="en-GB" dirty="0"/>
              <a:t>The premise is as follows;</a:t>
            </a:r>
          </a:p>
          <a:p>
            <a:pPr marL="629435" lvl="1" indent="-305435"/>
            <a:r>
              <a:rPr lang="en-GB" dirty="0"/>
              <a:t>What volume is equivalent to the need to see three VRUs directly in front of the vehicle?</a:t>
            </a:r>
          </a:p>
          <a:p>
            <a:pPr marL="629435" lvl="1" indent="-305435"/>
            <a:r>
              <a:rPr lang="en-GB" dirty="0"/>
              <a:t>We needed a way to define a frontal volume</a:t>
            </a:r>
          </a:p>
          <a:p>
            <a:pPr marL="629435" lvl="1" indent="-305435"/>
            <a:r>
              <a:rPr lang="en-GB" dirty="0"/>
              <a:t>We have taken </a:t>
            </a:r>
            <a:r>
              <a:rPr lang="en-GB" b="1" dirty="0">
                <a:solidFill>
                  <a:srgbClr val="E89B02"/>
                </a:solidFill>
              </a:rPr>
              <a:t>the lateral extents </a:t>
            </a:r>
            <a:r>
              <a:rPr lang="en-GB" dirty="0"/>
              <a:t>of the vehicle to define the volume directly in front of the vehicle as this is the area that contains the three VRUs for the Series 00 method. We call this the </a:t>
            </a:r>
            <a:r>
              <a:rPr lang="fr-FR" b="1" dirty="0" err="1">
                <a:solidFill>
                  <a:srgbClr val="E89B02"/>
                </a:solidFill>
              </a:rPr>
              <a:t>Subsection</a:t>
            </a:r>
            <a:r>
              <a:rPr lang="fr-FR" b="1" dirty="0">
                <a:solidFill>
                  <a:srgbClr val="E89B02"/>
                </a:solidFill>
              </a:rPr>
              <a:t> Frontal Visible Volume (SFVV)</a:t>
            </a:r>
          </a:p>
          <a:p>
            <a:pPr marL="629435" lvl="1" indent="-305435"/>
            <a:r>
              <a:rPr lang="en-GB" dirty="0"/>
              <a:t>Therefore plotting the VRU distance against the Volume gives a trend line that can be used to calculate the volume that should be seen at a certain VRU distance in the same way as the method used to define the volume requirement for the series 00 version</a:t>
            </a:r>
          </a:p>
          <a:p>
            <a:pPr marL="305435" indent="-305435"/>
            <a:endParaRPr lang="en-GB" dirty="0"/>
          </a:p>
          <a:p>
            <a:pPr marL="0" indent="0">
              <a:buNone/>
            </a:pPr>
            <a:endParaRPr lang="en-GB" dirty="0"/>
          </a:p>
          <a:p>
            <a:pPr marL="629920" lvl="1" indent="-305435"/>
            <a:endParaRPr lang="en-GB" dirty="0"/>
          </a:p>
          <a:p>
            <a:pPr marL="629920" lvl="1" indent="-305435"/>
            <a:endParaRPr lang="en-GB" dirty="0"/>
          </a:p>
        </p:txBody>
      </p:sp>
      <p:pic>
        <p:nvPicPr>
          <p:cNvPr id="5" name="Picture 4">
            <a:extLst>
              <a:ext uri="{FF2B5EF4-FFF2-40B4-BE49-F238E27FC236}">
                <a16:creationId xmlns:a16="http://schemas.microsoft.com/office/drawing/2014/main" id="{DC66F47D-D8A6-5BA2-86DB-0CBB7A431800}"/>
              </a:ext>
            </a:extLst>
          </p:cNvPr>
          <p:cNvPicPr>
            <a:picLocks noChangeAspect="1"/>
          </p:cNvPicPr>
          <p:nvPr/>
        </p:nvPicPr>
        <p:blipFill>
          <a:blip r:embed="rId2"/>
          <a:stretch>
            <a:fillRect/>
          </a:stretch>
        </p:blipFill>
        <p:spPr>
          <a:xfrm>
            <a:off x="6984080" y="3300589"/>
            <a:ext cx="4017168" cy="3037442"/>
          </a:xfrm>
          <a:prstGeom prst="rect">
            <a:avLst/>
          </a:prstGeom>
        </p:spPr>
      </p:pic>
      <p:pic>
        <p:nvPicPr>
          <p:cNvPr id="7" name="Picture 6">
            <a:extLst>
              <a:ext uri="{FF2B5EF4-FFF2-40B4-BE49-F238E27FC236}">
                <a16:creationId xmlns:a16="http://schemas.microsoft.com/office/drawing/2014/main" id="{28C902C9-7D4C-3EC0-157F-792570F51BFD}"/>
              </a:ext>
            </a:extLst>
          </p:cNvPr>
          <p:cNvPicPr>
            <a:picLocks noChangeAspect="1"/>
          </p:cNvPicPr>
          <p:nvPr/>
        </p:nvPicPr>
        <p:blipFill>
          <a:blip r:embed="rId3"/>
          <a:stretch>
            <a:fillRect/>
          </a:stretch>
        </p:blipFill>
        <p:spPr>
          <a:xfrm rot="5400000">
            <a:off x="3947495" y="2305180"/>
            <a:ext cx="1878129" cy="3868947"/>
          </a:xfrm>
          <a:prstGeom prst="rect">
            <a:avLst/>
          </a:prstGeom>
        </p:spPr>
      </p:pic>
      <p:sp>
        <p:nvSpPr>
          <p:cNvPr id="8" name="Rectangle 7">
            <a:extLst>
              <a:ext uri="{FF2B5EF4-FFF2-40B4-BE49-F238E27FC236}">
                <a16:creationId xmlns:a16="http://schemas.microsoft.com/office/drawing/2014/main" id="{0F752354-9D7F-70BC-B0DD-9B7E3591C5AF}"/>
              </a:ext>
            </a:extLst>
          </p:cNvPr>
          <p:cNvSpPr/>
          <p:nvPr/>
        </p:nvSpPr>
        <p:spPr>
          <a:xfrm>
            <a:off x="4848129" y="3338137"/>
            <a:ext cx="1105408" cy="841440"/>
          </a:xfrm>
          <a:prstGeom prst="rect">
            <a:avLst/>
          </a:prstGeom>
          <a:no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pic>
        <p:nvPicPr>
          <p:cNvPr id="10" name="Picture 9">
            <a:extLst>
              <a:ext uri="{FF2B5EF4-FFF2-40B4-BE49-F238E27FC236}">
                <a16:creationId xmlns:a16="http://schemas.microsoft.com/office/drawing/2014/main" id="{AC835D6A-0F3F-A1C5-22A1-926EA4598947}"/>
              </a:ext>
            </a:extLst>
          </p:cNvPr>
          <p:cNvPicPr>
            <a:picLocks noChangeAspect="1"/>
          </p:cNvPicPr>
          <p:nvPr/>
        </p:nvPicPr>
        <p:blipFill>
          <a:blip r:embed="rId4"/>
          <a:stretch>
            <a:fillRect/>
          </a:stretch>
        </p:blipFill>
        <p:spPr>
          <a:xfrm>
            <a:off x="420771" y="3300589"/>
            <a:ext cx="2153336" cy="1872715"/>
          </a:xfrm>
          <a:prstGeom prst="rect">
            <a:avLst/>
          </a:prstGeom>
        </p:spPr>
      </p:pic>
      <p:sp>
        <p:nvSpPr>
          <p:cNvPr id="4" name="TextBox 3">
            <a:extLst>
              <a:ext uri="{FF2B5EF4-FFF2-40B4-BE49-F238E27FC236}">
                <a16:creationId xmlns:a16="http://schemas.microsoft.com/office/drawing/2014/main" id="{6ABAA58D-5648-DEFB-11DE-13C731ADB7D1}"/>
              </a:ext>
            </a:extLst>
          </p:cNvPr>
          <p:cNvSpPr txBox="1"/>
          <p:nvPr/>
        </p:nvSpPr>
        <p:spPr>
          <a:xfrm>
            <a:off x="420771" y="5340096"/>
            <a:ext cx="2153336"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Three VRUs in front of the cab as defined in Series 00</a:t>
            </a:r>
          </a:p>
        </p:txBody>
      </p:sp>
      <p:sp>
        <p:nvSpPr>
          <p:cNvPr id="6" name="TextBox 5">
            <a:extLst>
              <a:ext uri="{FF2B5EF4-FFF2-40B4-BE49-F238E27FC236}">
                <a16:creationId xmlns:a16="http://schemas.microsoft.com/office/drawing/2014/main" id="{E2EEF974-4E09-985D-16F0-2E4184DFAA36}"/>
              </a:ext>
            </a:extLst>
          </p:cNvPr>
          <p:cNvSpPr txBox="1"/>
          <p:nvPr/>
        </p:nvSpPr>
        <p:spPr>
          <a:xfrm>
            <a:off x="2861203" y="5287665"/>
            <a:ext cx="395983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Plan view of the area within which the VRUs are contained, therefore VRU distance should corelate well with volume as per the previous uses of this method</a:t>
            </a:r>
          </a:p>
        </p:txBody>
      </p:sp>
      <p:sp>
        <p:nvSpPr>
          <p:cNvPr id="9" name="TextBox 8">
            <a:extLst>
              <a:ext uri="{FF2B5EF4-FFF2-40B4-BE49-F238E27FC236}">
                <a16:creationId xmlns:a16="http://schemas.microsoft.com/office/drawing/2014/main" id="{C76A0A48-6B51-AD57-1802-550F28067031}"/>
              </a:ext>
            </a:extLst>
          </p:cNvPr>
          <p:cNvSpPr txBox="1"/>
          <p:nvPr/>
        </p:nvSpPr>
        <p:spPr>
          <a:xfrm>
            <a:off x="6878467" y="6277249"/>
            <a:ext cx="3959830"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GB" sz="1200" b="0" i="0" u="none" strike="noStrike" kern="1200" cap="none" spc="0" normalizeH="0" baseline="0" noProof="0" dirty="0">
                <a:ln>
                  <a:noFill/>
                </a:ln>
                <a:solidFill>
                  <a:prstClr val="black"/>
                </a:solidFill>
                <a:effectLst/>
                <a:uLnTx/>
                <a:uFillTx/>
                <a:latin typeface="Franklin Gothic Book" panose="020B0502020104020203"/>
                <a:ea typeface="+mn-ea"/>
                <a:cs typeface="+mn-cs"/>
              </a:rPr>
              <a:t>Volume that is visible between the lateral extents of the vehicle</a:t>
            </a:r>
          </a:p>
        </p:txBody>
      </p:sp>
    </p:spTree>
    <p:extLst>
      <p:ext uri="{BB962C8B-B14F-4D97-AF65-F5344CB8AC3E}">
        <p14:creationId xmlns:p14="http://schemas.microsoft.com/office/powerpoint/2010/main" val="152565964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409C6D-650F-4690-B996-F1C4C1D8B43E}"/>
              </a:ext>
            </a:extLst>
          </p:cNvPr>
          <p:cNvSpPr>
            <a:spLocks noGrp="1"/>
          </p:cNvSpPr>
          <p:nvPr>
            <p:ph type="title"/>
          </p:nvPr>
        </p:nvSpPr>
        <p:spPr>
          <a:xfrm>
            <a:off x="386295" y="0"/>
            <a:ext cx="11029616" cy="440844"/>
          </a:xfrm>
        </p:spPr>
        <p:txBody>
          <a:bodyPr>
            <a:normAutofit fontScale="90000"/>
          </a:bodyPr>
          <a:lstStyle/>
          <a:p>
            <a:r>
              <a:rPr lang="en-GB" dirty="0"/>
              <a:t>Calculating the SFVV volume requirements with a larger sample</a:t>
            </a:r>
          </a:p>
        </p:txBody>
      </p:sp>
      <p:sp>
        <p:nvSpPr>
          <p:cNvPr id="3" name="Content Placeholder 2">
            <a:extLst>
              <a:ext uri="{FF2B5EF4-FFF2-40B4-BE49-F238E27FC236}">
                <a16:creationId xmlns:a16="http://schemas.microsoft.com/office/drawing/2014/main" id="{B1C3ED1E-1BF5-451B-8E2A-2403E76C13D5}"/>
              </a:ext>
            </a:extLst>
          </p:cNvPr>
          <p:cNvSpPr>
            <a:spLocks noGrp="1"/>
          </p:cNvSpPr>
          <p:nvPr>
            <p:ph idx="1"/>
          </p:nvPr>
        </p:nvSpPr>
        <p:spPr>
          <a:xfrm>
            <a:off x="491300" y="879469"/>
            <a:ext cx="11633406" cy="3903182"/>
          </a:xfrm>
        </p:spPr>
        <p:txBody>
          <a:bodyPr>
            <a:normAutofit/>
          </a:bodyPr>
          <a:lstStyle/>
          <a:p>
            <a:r>
              <a:rPr lang="en-GB" dirty="0"/>
              <a:t>Initially we had a sample of </a:t>
            </a:r>
            <a:r>
              <a:rPr lang="en-GB" b="1" dirty="0">
                <a:solidFill>
                  <a:srgbClr val="FFC000"/>
                </a:solidFill>
              </a:rPr>
              <a:t>15 vehicles </a:t>
            </a:r>
            <a:r>
              <a:rPr lang="en-GB" dirty="0"/>
              <a:t>in this analysis. We have subsequently increased this to </a:t>
            </a:r>
            <a:r>
              <a:rPr lang="en-GB" b="1" dirty="0">
                <a:solidFill>
                  <a:srgbClr val="FFC000"/>
                </a:solidFill>
              </a:rPr>
              <a:t>34 vehicles </a:t>
            </a:r>
          </a:p>
          <a:p>
            <a:r>
              <a:rPr lang="en-GB" dirty="0"/>
              <a:t>The vehicles used are the same used to define the DVS volume requirements (no new vehicle designs since 2018)</a:t>
            </a:r>
          </a:p>
          <a:p>
            <a:pPr marL="629435" lvl="1" indent="-305435"/>
            <a:r>
              <a:rPr lang="en-GB" dirty="0"/>
              <a:t>As an indicative value for review by manufactures based upon the VRU distances agreed in the Series 00 version table</a:t>
            </a:r>
          </a:p>
          <a:p>
            <a:pPr marL="899435" lvl="2" indent="-305435"/>
            <a:r>
              <a:rPr lang="en-GB" dirty="0"/>
              <a:t>Level 1 vehicles (urban) would need to be able to see </a:t>
            </a:r>
            <a:r>
              <a:rPr lang="en-GB" b="1" dirty="0">
                <a:solidFill>
                  <a:srgbClr val="E89B02"/>
                </a:solidFill>
              </a:rPr>
              <a:t>0.48m</a:t>
            </a:r>
            <a:r>
              <a:rPr lang="en-GB" b="1" baseline="30000" dirty="0">
                <a:solidFill>
                  <a:srgbClr val="E89B02"/>
                </a:solidFill>
              </a:rPr>
              <a:t>3</a:t>
            </a:r>
            <a:r>
              <a:rPr lang="en-GB" dirty="0"/>
              <a:t> in the FEV area (average VRU distance 1653mm)</a:t>
            </a:r>
          </a:p>
          <a:p>
            <a:pPr marL="899435" lvl="2" indent="-305435"/>
            <a:r>
              <a:rPr lang="en-GB" dirty="0"/>
              <a:t>Level 2 (construction) and 3 (long haul) vehicles would need to be able to see </a:t>
            </a:r>
            <a:r>
              <a:rPr lang="en-GB" b="1" dirty="0">
                <a:solidFill>
                  <a:srgbClr val="E89B02"/>
                </a:solidFill>
              </a:rPr>
              <a:t>0.17m</a:t>
            </a:r>
            <a:r>
              <a:rPr lang="en-GB" b="1" baseline="30000" dirty="0">
                <a:solidFill>
                  <a:srgbClr val="E89B02"/>
                </a:solidFill>
              </a:rPr>
              <a:t>3</a:t>
            </a:r>
            <a:r>
              <a:rPr lang="en-GB" dirty="0"/>
              <a:t> in the SFVV area (average VRU distance 1958mm)</a:t>
            </a:r>
          </a:p>
          <a:p>
            <a:pPr marL="629435" lvl="1" indent="-305435"/>
            <a:r>
              <a:rPr lang="en-GB" dirty="0"/>
              <a:t>These values are a slight increase compared to the 15 vehicle sample </a:t>
            </a:r>
          </a:p>
          <a:p>
            <a:pPr marL="899435" lvl="2" indent="-305435"/>
            <a:endParaRPr lang="en-GB" dirty="0"/>
          </a:p>
          <a:p>
            <a:pPr marL="305435" indent="-305435"/>
            <a:endParaRPr lang="en-GB" dirty="0"/>
          </a:p>
          <a:p>
            <a:pPr marL="0" indent="0">
              <a:buNone/>
            </a:pPr>
            <a:endParaRPr lang="en-GB" dirty="0"/>
          </a:p>
          <a:p>
            <a:pPr marL="629920" lvl="1" indent="-305435"/>
            <a:endParaRPr lang="en-GB" dirty="0"/>
          </a:p>
          <a:p>
            <a:pPr marL="629920" lvl="1" indent="-305435"/>
            <a:endParaRPr lang="en-GB" dirty="0"/>
          </a:p>
        </p:txBody>
      </p:sp>
      <p:pic>
        <p:nvPicPr>
          <p:cNvPr id="5" name="Picture 4">
            <a:extLst>
              <a:ext uri="{FF2B5EF4-FFF2-40B4-BE49-F238E27FC236}">
                <a16:creationId xmlns:a16="http://schemas.microsoft.com/office/drawing/2014/main" id="{90302402-EE36-2857-2809-BE9646FC6EEF}"/>
              </a:ext>
            </a:extLst>
          </p:cNvPr>
          <p:cNvPicPr>
            <a:picLocks noChangeAspect="1"/>
          </p:cNvPicPr>
          <p:nvPr/>
        </p:nvPicPr>
        <p:blipFill>
          <a:blip r:embed="rId2"/>
          <a:stretch>
            <a:fillRect/>
          </a:stretch>
        </p:blipFill>
        <p:spPr>
          <a:xfrm>
            <a:off x="5986874" y="3124982"/>
            <a:ext cx="5797062" cy="3415155"/>
          </a:xfrm>
          <a:prstGeom prst="rect">
            <a:avLst/>
          </a:prstGeom>
        </p:spPr>
      </p:pic>
      <p:pic>
        <p:nvPicPr>
          <p:cNvPr id="7" name="Picture 6">
            <a:extLst>
              <a:ext uri="{FF2B5EF4-FFF2-40B4-BE49-F238E27FC236}">
                <a16:creationId xmlns:a16="http://schemas.microsoft.com/office/drawing/2014/main" id="{166735E0-EE64-1F99-6E0F-61E3EF61C7F0}"/>
              </a:ext>
            </a:extLst>
          </p:cNvPr>
          <p:cNvPicPr>
            <a:picLocks noChangeAspect="1"/>
          </p:cNvPicPr>
          <p:nvPr/>
        </p:nvPicPr>
        <p:blipFill>
          <a:blip r:embed="rId3"/>
          <a:stretch>
            <a:fillRect/>
          </a:stretch>
        </p:blipFill>
        <p:spPr>
          <a:xfrm>
            <a:off x="104042" y="3124982"/>
            <a:ext cx="5797061" cy="3413885"/>
          </a:xfrm>
          <a:prstGeom prst="rect">
            <a:avLst/>
          </a:prstGeom>
        </p:spPr>
      </p:pic>
    </p:spTree>
    <p:extLst>
      <p:ext uri="{BB962C8B-B14F-4D97-AF65-F5344CB8AC3E}">
        <p14:creationId xmlns:p14="http://schemas.microsoft.com/office/powerpoint/2010/main" val="21288988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801770" y="634850"/>
            <a:ext cx="11029615" cy="1226034"/>
          </a:xfrm>
        </p:spPr>
        <p:txBody>
          <a:bodyPr>
            <a:normAutofit/>
          </a:bodyPr>
          <a:lstStyle/>
          <a:p>
            <a:r>
              <a:rPr lang="en-GB" dirty="0"/>
              <a:t>By requiring a design to allow visibility of the </a:t>
            </a:r>
            <a:r>
              <a:rPr lang="fr-FR" b="1" dirty="0"/>
              <a:t>Subsection Frontal Visible Volume (SFVV)</a:t>
            </a:r>
            <a:r>
              <a:rPr lang="en-GB" b="1" dirty="0"/>
              <a:t> </a:t>
            </a:r>
            <a:r>
              <a:rPr lang="en-GB" dirty="0"/>
              <a:t>area we can avoid the issue shown below. </a:t>
            </a:r>
          </a:p>
        </p:txBody>
      </p:sp>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Addressing the concerns </a:t>
            </a:r>
          </a:p>
        </p:txBody>
      </p:sp>
      <p:pic>
        <p:nvPicPr>
          <p:cNvPr id="18" name="Picture 17">
            <a:extLst>
              <a:ext uri="{FF2B5EF4-FFF2-40B4-BE49-F238E27FC236}">
                <a16:creationId xmlns:a16="http://schemas.microsoft.com/office/drawing/2014/main" id="{F2B45DD3-FEFC-D8E1-F79B-78BA211706CA}"/>
              </a:ext>
            </a:extLst>
          </p:cNvPr>
          <p:cNvPicPr>
            <a:picLocks noChangeAspect="1"/>
          </p:cNvPicPr>
          <p:nvPr/>
        </p:nvPicPr>
        <p:blipFill>
          <a:blip r:embed="rId2"/>
          <a:stretch>
            <a:fillRect/>
          </a:stretch>
        </p:blipFill>
        <p:spPr>
          <a:xfrm rot="5400000">
            <a:off x="2278977" y="3384062"/>
            <a:ext cx="1625431" cy="1715308"/>
          </a:xfrm>
          <a:prstGeom prst="rect">
            <a:avLst/>
          </a:prstGeom>
        </p:spPr>
      </p:pic>
      <p:sp>
        <p:nvSpPr>
          <p:cNvPr id="19" name="Oval 18">
            <a:extLst>
              <a:ext uri="{FF2B5EF4-FFF2-40B4-BE49-F238E27FC236}">
                <a16:creationId xmlns:a16="http://schemas.microsoft.com/office/drawing/2014/main" id="{66383383-4AC4-2C3C-5A7A-F019EE962AEB}"/>
              </a:ext>
            </a:extLst>
          </p:cNvPr>
          <p:cNvSpPr/>
          <p:nvPr/>
        </p:nvSpPr>
        <p:spPr>
          <a:xfrm>
            <a:off x="2433132"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0" name="Oval 19">
            <a:extLst>
              <a:ext uri="{FF2B5EF4-FFF2-40B4-BE49-F238E27FC236}">
                <a16:creationId xmlns:a16="http://schemas.microsoft.com/office/drawing/2014/main" id="{D749434D-5482-E4B0-0FF0-78AA31B701E8}"/>
              </a:ext>
            </a:extLst>
          </p:cNvPr>
          <p:cNvSpPr/>
          <p:nvPr/>
        </p:nvSpPr>
        <p:spPr>
          <a:xfrm>
            <a:off x="369274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21" name="Freeform: Shape 20">
            <a:extLst>
              <a:ext uri="{FF2B5EF4-FFF2-40B4-BE49-F238E27FC236}">
                <a16:creationId xmlns:a16="http://schemas.microsoft.com/office/drawing/2014/main" id="{6BA58C37-5EBE-45DA-1030-86900C77A1A2}"/>
              </a:ext>
            </a:extLst>
          </p:cNvPr>
          <p:cNvSpPr/>
          <p:nvPr/>
        </p:nvSpPr>
        <p:spPr>
          <a:xfrm>
            <a:off x="526096" y="2444766"/>
            <a:ext cx="3681663" cy="1800727"/>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 name="connsiteX0" fmla="*/ 2963779 w 3681663"/>
              <a:gd name="connsiteY0" fmla="*/ 1800727 h 1800727"/>
              <a:gd name="connsiteX1" fmla="*/ 3681663 w 3681663"/>
              <a:gd name="connsiteY1" fmla="*/ 0 h 1800727"/>
              <a:gd name="connsiteX2" fmla="*/ 0 w 3681663"/>
              <a:gd name="connsiteY2" fmla="*/ 12033 h 1800727"/>
              <a:gd name="connsiteX3" fmla="*/ 2963779 w 3681663"/>
              <a:gd name="connsiteY3" fmla="*/ 1800727 h 1800727"/>
            </a:gdLst>
            <a:ahLst/>
            <a:cxnLst>
              <a:cxn ang="0">
                <a:pos x="connsiteX0" y="connsiteY0"/>
              </a:cxn>
              <a:cxn ang="0">
                <a:pos x="connsiteX1" y="connsiteY1"/>
              </a:cxn>
              <a:cxn ang="0">
                <a:pos x="connsiteX2" y="connsiteY2"/>
              </a:cxn>
              <a:cxn ang="0">
                <a:pos x="connsiteX3" y="connsiteY3"/>
              </a:cxn>
            </a:cxnLst>
            <a:rect l="l" t="t" r="r" b="b"/>
            <a:pathLst>
              <a:path w="3681663" h="1800727">
                <a:moveTo>
                  <a:pt x="2963779" y="1800727"/>
                </a:moveTo>
                <a:lnTo>
                  <a:pt x="3681663" y="0"/>
                </a:lnTo>
                <a:lnTo>
                  <a:pt x="0" y="12033"/>
                </a:lnTo>
                <a:lnTo>
                  <a:pt x="2963779" y="1800727"/>
                </a:lnTo>
                <a:close/>
              </a:path>
            </a:pathLst>
          </a:custGeom>
          <a:solidFill>
            <a:srgbClr val="1CADE4">
              <a:alpha val="49020"/>
            </a:srgbClr>
          </a:solidFill>
          <a:ln>
            <a:solidFill>
              <a:srgbClr val="117EA7">
                <a:alpha val="54118"/>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22" name="Content Placeholder 2">
            <a:extLst>
              <a:ext uri="{FF2B5EF4-FFF2-40B4-BE49-F238E27FC236}">
                <a16:creationId xmlns:a16="http://schemas.microsoft.com/office/drawing/2014/main" id="{71E476C0-633B-FE44-97B1-537D37A67529}"/>
              </a:ext>
            </a:extLst>
          </p:cNvPr>
          <p:cNvSpPr txBox="1">
            <a:spLocks/>
          </p:cNvSpPr>
          <p:nvPr/>
        </p:nvSpPr>
        <p:spPr>
          <a:xfrm>
            <a:off x="1950530" y="5116286"/>
            <a:ext cx="2282323" cy="401052"/>
          </a:xfrm>
          <a:prstGeom prst="rect">
            <a:avLst/>
          </a:prstGeom>
        </p:spPr>
        <p:txBody>
          <a:bodyPr vert="horz" lIns="91440" tIns="45720" rIns="91440" bIns="45720" rtlCol="0" anchor="ctr">
            <a:normAutofit/>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l"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Original vehicle design</a:t>
            </a:r>
          </a:p>
        </p:txBody>
      </p:sp>
      <p:sp>
        <p:nvSpPr>
          <p:cNvPr id="23" name="Content Placeholder 2">
            <a:extLst>
              <a:ext uri="{FF2B5EF4-FFF2-40B4-BE49-F238E27FC236}">
                <a16:creationId xmlns:a16="http://schemas.microsoft.com/office/drawing/2014/main" id="{69E8EEE7-2CFD-C306-8C2C-87EA1C77D8C4}"/>
              </a:ext>
            </a:extLst>
          </p:cNvPr>
          <p:cNvSpPr txBox="1">
            <a:spLocks/>
          </p:cNvSpPr>
          <p:nvPr/>
        </p:nvSpPr>
        <p:spPr>
          <a:xfrm>
            <a:off x="6466666" y="5113765"/>
            <a:ext cx="4663419" cy="1537217"/>
          </a:xfrm>
          <a:prstGeom prst="rect">
            <a:avLst/>
          </a:prstGeom>
        </p:spPr>
        <p:txBody>
          <a:bodyPr vert="horz" lIns="91440" tIns="45720" rIns="91440" bIns="45720" rtlCol="0" anchor="ctr">
            <a:normAutofit fontScale="92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Redesign moves A-pillars rearwards</a:t>
            </a:r>
          </a:p>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Red areas show volume gained outside of area of greatest risk for frontal collisions, potentially allowing a vehicle to pass the minimum requirements without improving direct vision directly in front of the vehicle. </a:t>
            </a:r>
          </a:p>
        </p:txBody>
      </p:sp>
      <p:pic>
        <p:nvPicPr>
          <p:cNvPr id="10" name="Picture 9">
            <a:extLst>
              <a:ext uri="{FF2B5EF4-FFF2-40B4-BE49-F238E27FC236}">
                <a16:creationId xmlns:a16="http://schemas.microsoft.com/office/drawing/2014/main" id="{11A0343A-6602-99BA-88FA-8299876E9DCA}"/>
              </a:ext>
            </a:extLst>
          </p:cNvPr>
          <p:cNvPicPr>
            <a:picLocks noChangeAspect="1"/>
          </p:cNvPicPr>
          <p:nvPr/>
        </p:nvPicPr>
        <p:blipFill>
          <a:blip r:embed="rId2"/>
          <a:stretch>
            <a:fillRect/>
          </a:stretch>
        </p:blipFill>
        <p:spPr>
          <a:xfrm rot="5400000">
            <a:off x="8069459" y="3349624"/>
            <a:ext cx="1625431" cy="1715308"/>
          </a:xfrm>
          <a:prstGeom prst="rect">
            <a:avLst/>
          </a:prstGeom>
        </p:spPr>
      </p:pic>
      <p:sp>
        <p:nvSpPr>
          <p:cNvPr id="11" name="Oval 10">
            <a:extLst>
              <a:ext uri="{FF2B5EF4-FFF2-40B4-BE49-F238E27FC236}">
                <a16:creationId xmlns:a16="http://schemas.microsoft.com/office/drawing/2014/main" id="{5E0F99EE-8074-8986-0CD9-A818EF35A495}"/>
              </a:ext>
            </a:extLst>
          </p:cNvPr>
          <p:cNvSpPr/>
          <p:nvPr/>
        </p:nvSpPr>
        <p:spPr>
          <a:xfrm>
            <a:off x="8096180" y="3691380"/>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2" name="Oval 11">
            <a:extLst>
              <a:ext uri="{FF2B5EF4-FFF2-40B4-BE49-F238E27FC236}">
                <a16:creationId xmlns:a16="http://schemas.microsoft.com/office/drawing/2014/main" id="{E625A702-F356-EA25-CC5A-E8D67A44FBEB}"/>
              </a:ext>
            </a:extLst>
          </p:cNvPr>
          <p:cNvSpPr/>
          <p:nvPr/>
        </p:nvSpPr>
        <p:spPr>
          <a:xfrm>
            <a:off x="9582140" y="3711451"/>
            <a:ext cx="121748" cy="121748"/>
          </a:xfrm>
          <a:prstGeom prst="ellipse">
            <a:avLst/>
          </a:prstGeom>
          <a:solidFill>
            <a:srgbClr val="FF0000"/>
          </a:solidFill>
          <a:ln>
            <a:solidFill>
              <a:srgbClr val="E89B0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3" name="Freeform: Shape 12">
            <a:extLst>
              <a:ext uri="{FF2B5EF4-FFF2-40B4-BE49-F238E27FC236}">
                <a16:creationId xmlns:a16="http://schemas.microsoft.com/office/drawing/2014/main" id="{87A490DF-7BEC-1542-775A-5B34283E8EBA}"/>
              </a:ext>
            </a:extLst>
          </p:cNvPr>
          <p:cNvSpPr/>
          <p:nvPr/>
        </p:nvSpPr>
        <p:spPr>
          <a:xfrm>
            <a:off x="6316578" y="2402307"/>
            <a:ext cx="3473116" cy="1808748"/>
          </a:xfrm>
          <a:custGeom>
            <a:avLst/>
            <a:gdLst>
              <a:gd name="connsiteX0" fmla="*/ 2751221 w 3260558"/>
              <a:gd name="connsiteY0" fmla="*/ 1836821 h 1836821"/>
              <a:gd name="connsiteX1" fmla="*/ 3260558 w 3260558"/>
              <a:gd name="connsiteY1" fmla="*/ 28073 h 1836821"/>
              <a:gd name="connsiteX2" fmla="*/ 0 w 3260558"/>
              <a:gd name="connsiteY2" fmla="*/ 0 h 1836821"/>
              <a:gd name="connsiteX3" fmla="*/ 2751221 w 3260558"/>
              <a:gd name="connsiteY3" fmla="*/ 1836821 h 1836821"/>
              <a:gd name="connsiteX0" fmla="*/ 2943726 w 3453063"/>
              <a:gd name="connsiteY0" fmla="*/ 1808748 h 1808748"/>
              <a:gd name="connsiteX1" fmla="*/ 3453063 w 3453063"/>
              <a:gd name="connsiteY1" fmla="*/ 0 h 1808748"/>
              <a:gd name="connsiteX2" fmla="*/ 0 w 3453063"/>
              <a:gd name="connsiteY2" fmla="*/ 92243 h 1808748"/>
              <a:gd name="connsiteX3" fmla="*/ 2943726 w 3453063"/>
              <a:gd name="connsiteY3" fmla="*/ 1808748 h 1808748"/>
              <a:gd name="connsiteX0" fmla="*/ 2963779 w 3473116"/>
              <a:gd name="connsiteY0" fmla="*/ 1808748 h 1808748"/>
              <a:gd name="connsiteX1" fmla="*/ 3473116 w 3473116"/>
              <a:gd name="connsiteY1" fmla="*/ 0 h 1808748"/>
              <a:gd name="connsiteX2" fmla="*/ 0 w 3473116"/>
              <a:gd name="connsiteY2" fmla="*/ 20054 h 1808748"/>
              <a:gd name="connsiteX3" fmla="*/ 2963779 w 3473116"/>
              <a:gd name="connsiteY3" fmla="*/ 1808748 h 1808748"/>
            </a:gdLst>
            <a:ahLst/>
            <a:cxnLst>
              <a:cxn ang="0">
                <a:pos x="connsiteX0" y="connsiteY0"/>
              </a:cxn>
              <a:cxn ang="0">
                <a:pos x="connsiteX1" y="connsiteY1"/>
              </a:cxn>
              <a:cxn ang="0">
                <a:pos x="connsiteX2" y="connsiteY2"/>
              </a:cxn>
              <a:cxn ang="0">
                <a:pos x="connsiteX3" y="connsiteY3"/>
              </a:cxn>
            </a:cxnLst>
            <a:rect l="l" t="t" r="r" b="b"/>
            <a:pathLst>
              <a:path w="3473116" h="1808748">
                <a:moveTo>
                  <a:pt x="2963779" y="1808748"/>
                </a:moveTo>
                <a:lnTo>
                  <a:pt x="3473116" y="0"/>
                </a:lnTo>
                <a:lnTo>
                  <a:pt x="0" y="20054"/>
                </a:lnTo>
                <a:lnTo>
                  <a:pt x="2963779" y="1808748"/>
                </a:lnTo>
                <a:close/>
              </a:path>
            </a:pathLst>
          </a:custGeom>
          <a:solidFill>
            <a:srgbClr val="1CADE4">
              <a:alpha val="50196"/>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dirty="0">
              <a:ln>
                <a:noFill/>
              </a:ln>
              <a:solidFill>
                <a:prstClr val="white"/>
              </a:solidFill>
              <a:effectLst/>
              <a:uLnTx/>
              <a:uFillTx/>
              <a:latin typeface="Franklin Gothic Book" panose="020B0502020104020203"/>
              <a:ea typeface="+mn-ea"/>
              <a:cs typeface="+mn-cs"/>
            </a:endParaRPr>
          </a:p>
        </p:txBody>
      </p:sp>
      <p:sp>
        <p:nvSpPr>
          <p:cNvPr id="14" name="Freeform: Shape 13">
            <a:extLst>
              <a:ext uri="{FF2B5EF4-FFF2-40B4-BE49-F238E27FC236}">
                <a16:creationId xmlns:a16="http://schemas.microsoft.com/office/drawing/2014/main" id="{7B25405A-A326-5B24-7328-FBD9D764E1BA}"/>
              </a:ext>
            </a:extLst>
          </p:cNvPr>
          <p:cNvSpPr/>
          <p:nvPr/>
        </p:nvSpPr>
        <p:spPr>
          <a:xfrm>
            <a:off x="5791200" y="2414338"/>
            <a:ext cx="3477127" cy="1796716"/>
          </a:xfrm>
          <a:custGeom>
            <a:avLst/>
            <a:gdLst>
              <a:gd name="connsiteX0" fmla="*/ 3477127 w 3477127"/>
              <a:gd name="connsiteY0" fmla="*/ 1796716 h 1796716"/>
              <a:gd name="connsiteX1" fmla="*/ 0 w 3477127"/>
              <a:gd name="connsiteY1" fmla="*/ 0 h 1796716"/>
              <a:gd name="connsiteX2" fmla="*/ 525379 w 3477127"/>
              <a:gd name="connsiteY2" fmla="*/ 4010 h 1796716"/>
              <a:gd name="connsiteX3" fmla="*/ 3477127 w 3477127"/>
              <a:gd name="connsiteY3" fmla="*/ 1796716 h 1796716"/>
            </a:gdLst>
            <a:ahLst/>
            <a:cxnLst>
              <a:cxn ang="0">
                <a:pos x="connsiteX0" y="connsiteY0"/>
              </a:cxn>
              <a:cxn ang="0">
                <a:pos x="connsiteX1" y="connsiteY1"/>
              </a:cxn>
              <a:cxn ang="0">
                <a:pos x="connsiteX2" y="connsiteY2"/>
              </a:cxn>
              <a:cxn ang="0">
                <a:pos x="connsiteX3" y="connsiteY3"/>
              </a:cxn>
            </a:cxnLst>
            <a:rect l="l" t="t" r="r" b="b"/>
            <a:pathLst>
              <a:path w="3477127" h="1796716">
                <a:moveTo>
                  <a:pt x="3477127" y="1796716"/>
                </a:moveTo>
                <a:lnTo>
                  <a:pt x="0" y="0"/>
                </a:lnTo>
                <a:lnTo>
                  <a:pt x="525379" y="4010"/>
                </a:lnTo>
                <a:lnTo>
                  <a:pt x="3477127" y="1796716"/>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5" name="Freeform: Shape 14">
            <a:extLst>
              <a:ext uri="{FF2B5EF4-FFF2-40B4-BE49-F238E27FC236}">
                <a16:creationId xmlns:a16="http://schemas.microsoft.com/office/drawing/2014/main" id="{51084756-2EBE-EC87-A9D0-C9890ABD1798}"/>
              </a:ext>
            </a:extLst>
          </p:cNvPr>
          <p:cNvSpPr/>
          <p:nvPr/>
        </p:nvSpPr>
        <p:spPr>
          <a:xfrm>
            <a:off x="9272337" y="2402306"/>
            <a:ext cx="1090864" cy="1816769"/>
          </a:xfrm>
          <a:custGeom>
            <a:avLst/>
            <a:gdLst>
              <a:gd name="connsiteX0" fmla="*/ 0 w 1231232"/>
              <a:gd name="connsiteY0" fmla="*/ 1816769 h 1816769"/>
              <a:gd name="connsiteX1" fmla="*/ 1231232 w 1231232"/>
              <a:gd name="connsiteY1" fmla="*/ 0 h 1816769"/>
              <a:gd name="connsiteX2" fmla="*/ 529390 w 1231232"/>
              <a:gd name="connsiteY2" fmla="*/ 0 h 1816769"/>
              <a:gd name="connsiteX3" fmla="*/ 0 w 1231232"/>
              <a:gd name="connsiteY3" fmla="*/ 1816769 h 1816769"/>
              <a:gd name="connsiteX0" fmla="*/ 0 w 1090864"/>
              <a:gd name="connsiteY0" fmla="*/ 1816769 h 1816769"/>
              <a:gd name="connsiteX1" fmla="*/ 1090864 w 1090864"/>
              <a:gd name="connsiteY1" fmla="*/ 4010 h 1816769"/>
              <a:gd name="connsiteX2" fmla="*/ 529390 w 1090864"/>
              <a:gd name="connsiteY2" fmla="*/ 0 h 1816769"/>
              <a:gd name="connsiteX3" fmla="*/ 0 w 1090864"/>
              <a:gd name="connsiteY3" fmla="*/ 1816769 h 1816769"/>
            </a:gdLst>
            <a:ahLst/>
            <a:cxnLst>
              <a:cxn ang="0">
                <a:pos x="connsiteX0" y="connsiteY0"/>
              </a:cxn>
              <a:cxn ang="0">
                <a:pos x="connsiteX1" y="connsiteY1"/>
              </a:cxn>
              <a:cxn ang="0">
                <a:pos x="connsiteX2" y="connsiteY2"/>
              </a:cxn>
              <a:cxn ang="0">
                <a:pos x="connsiteX3" y="connsiteY3"/>
              </a:cxn>
            </a:cxnLst>
            <a:rect l="l" t="t" r="r" b="b"/>
            <a:pathLst>
              <a:path w="1090864" h="1816769">
                <a:moveTo>
                  <a:pt x="0" y="1816769"/>
                </a:moveTo>
                <a:lnTo>
                  <a:pt x="1090864" y="4010"/>
                </a:lnTo>
                <a:lnTo>
                  <a:pt x="529390" y="0"/>
                </a:lnTo>
                <a:lnTo>
                  <a:pt x="0" y="1816769"/>
                </a:lnTo>
                <a:close/>
              </a:path>
            </a:pathLst>
          </a:cu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
        <p:nvSpPr>
          <p:cNvPr id="16" name="Rectangle 15">
            <a:extLst>
              <a:ext uri="{FF2B5EF4-FFF2-40B4-BE49-F238E27FC236}">
                <a16:creationId xmlns:a16="http://schemas.microsoft.com/office/drawing/2014/main" id="{16524841-9146-6467-BEE7-48A3B754870A}"/>
              </a:ext>
            </a:extLst>
          </p:cNvPr>
          <p:cNvSpPr/>
          <p:nvPr/>
        </p:nvSpPr>
        <p:spPr>
          <a:xfrm>
            <a:off x="8089768" y="2414336"/>
            <a:ext cx="1524000" cy="1014663"/>
          </a:xfrm>
          <a:prstGeom prst="rect">
            <a:avLst/>
          </a:prstGeom>
          <a:noFill/>
          <a:ln>
            <a:solidFill>
              <a:srgbClr val="FFFF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cxnSp>
        <p:nvCxnSpPr>
          <p:cNvPr id="17" name="Straight Arrow Connector 16">
            <a:extLst>
              <a:ext uri="{FF2B5EF4-FFF2-40B4-BE49-F238E27FC236}">
                <a16:creationId xmlns:a16="http://schemas.microsoft.com/office/drawing/2014/main" id="{7B1D62D8-1564-A4EE-3D00-B150986407A7}"/>
              </a:ext>
            </a:extLst>
          </p:cNvPr>
          <p:cNvCxnSpPr>
            <a:cxnSpLocks/>
          </p:cNvCxnSpPr>
          <p:nvPr/>
        </p:nvCxnSpPr>
        <p:spPr>
          <a:xfrm flipV="1">
            <a:off x="7028775" y="2996636"/>
            <a:ext cx="1067405" cy="714815"/>
          </a:xfrm>
          <a:prstGeom prst="straightConnector1">
            <a:avLst/>
          </a:prstGeom>
          <a:ln>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5" name="Content Placeholder 2">
            <a:extLst>
              <a:ext uri="{FF2B5EF4-FFF2-40B4-BE49-F238E27FC236}">
                <a16:creationId xmlns:a16="http://schemas.microsoft.com/office/drawing/2014/main" id="{5973ACF6-C4B1-14BD-41B8-33219BDFF9EB}"/>
              </a:ext>
            </a:extLst>
          </p:cNvPr>
          <p:cNvSpPr txBox="1">
            <a:spLocks/>
          </p:cNvSpPr>
          <p:nvPr/>
        </p:nvSpPr>
        <p:spPr>
          <a:xfrm>
            <a:off x="5812513" y="3649546"/>
            <a:ext cx="1308306" cy="811309"/>
          </a:xfrm>
          <a:prstGeom prst="rect">
            <a:avLst/>
          </a:prstGeom>
        </p:spPr>
        <p:txBody>
          <a:bodyPr vert="horz" lIns="91440" tIns="45720" rIns="91440" bIns="45720" rtlCol="0" anchor="ctr">
            <a:normAutofit fontScale="77500" lnSpcReduction="20000"/>
          </a:bodyPr>
          <a:lstStyle>
            <a:lvl1pPr marL="306000" indent="-306000" algn="l" defTabSz="457200" rtl="0" eaLnBrk="1" latinLnBrk="0" hangingPunct="1">
              <a:lnSpc>
                <a:spcPct val="110000"/>
              </a:lnSpc>
              <a:spcBef>
                <a:spcPct val="20000"/>
              </a:spcBef>
              <a:spcAft>
                <a:spcPts val="600"/>
              </a:spcAft>
              <a:buClr>
                <a:schemeClr val="accent1"/>
              </a:buClr>
              <a:buSzPct val="92000"/>
              <a:buFont typeface="Wingdings 2" panose="05020102010507070707" pitchFamily="18" charset="2"/>
              <a:buChar char=""/>
              <a:defRPr sz="1700" kern="1200">
                <a:solidFill>
                  <a:schemeClr val="tx1">
                    <a:lumMod val="75000"/>
                    <a:lumOff val="25000"/>
                  </a:schemeClr>
                </a:solidFill>
                <a:latin typeface="+mn-lt"/>
                <a:ea typeface="+mn-ea"/>
                <a:cs typeface="+mn-cs"/>
              </a:defRPr>
            </a:lvl1pPr>
            <a:lvl2pPr marL="630000" indent="-306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400" kern="1200">
                <a:solidFill>
                  <a:schemeClr val="tx1">
                    <a:lumMod val="75000"/>
                    <a:lumOff val="25000"/>
                  </a:schemeClr>
                </a:solidFill>
                <a:latin typeface="+mn-lt"/>
                <a:ea typeface="+mn-ea"/>
                <a:cs typeface="+mn-cs"/>
              </a:defRPr>
            </a:lvl2pPr>
            <a:lvl3pPr marL="900000" indent="-270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300" kern="1200">
                <a:solidFill>
                  <a:schemeClr val="tx1">
                    <a:lumMod val="75000"/>
                    <a:lumOff val="25000"/>
                  </a:schemeClr>
                </a:solidFill>
                <a:latin typeface="+mn-lt"/>
                <a:ea typeface="+mn-ea"/>
                <a:cs typeface="+mn-cs"/>
              </a:defRPr>
            </a:lvl3pPr>
            <a:lvl4pPr marL="124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4pPr>
            <a:lvl5pPr marL="1602000" indent="-234000" algn="l" defTabSz="457200" rtl="0" eaLnBrk="1" latinLnBrk="0" hangingPunct="1">
              <a:spcBef>
                <a:spcPct val="20000"/>
              </a:spcBef>
              <a:spcAft>
                <a:spcPts val="600"/>
              </a:spcAft>
              <a:buClr>
                <a:schemeClr val="accent1"/>
              </a:buClr>
              <a:buSzPct val="92000"/>
              <a:buFont typeface="Wingdings 2" panose="05020102010507070707" pitchFamily="18" charset="2"/>
              <a:buChar char=""/>
              <a:defRPr sz="1100" kern="1200">
                <a:solidFill>
                  <a:schemeClr val="tx1">
                    <a:lumMod val="75000"/>
                    <a:lumOff val="25000"/>
                  </a:schemeClr>
                </a:solidFill>
                <a:latin typeface="+mn-lt"/>
                <a:ea typeface="+mn-ea"/>
                <a:cs typeface="+mn-cs"/>
              </a:defRPr>
            </a:lvl5pPr>
            <a:lvl6pPr marL="19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6pPr>
            <a:lvl7pPr marL="22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7pPr>
            <a:lvl8pPr marL="25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8pPr>
            <a:lvl9pPr marL="2800000" indent="-228600" algn="l" defTabSz="457200" rtl="0" eaLnBrk="1" latinLnBrk="0" hangingPunct="1">
              <a:spcBef>
                <a:spcPct val="20000"/>
              </a:spcBef>
              <a:spcAft>
                <a:spcPts val="600"/>
              </a:spcAft>
              <a:buClr>
                <a:schemeClr val="accent2"/>
              </a:buClr>
              <a:buSzPct val="92000"/>
              <a:buFont typeface="Wingdings 2" panose="05020102010507070707" pitchFamily="18" charset="2"/>
              <a:buChar char=""/>
              <a:defRPr sz="1200" kern="1200">
                <a:solidFill>
                  <a:schemeClr val="tx2"/>
                </a:solidFill>
                <a:latin typeface="+mn-lt"/>
                <a:ea typeface="+mn-ea"/>
                <a:cs typeface="+mn-cs"/>
              </a:defRPr>
            </a:lvl9pPr>
          </a:lstStyle>
          <a:p>
            <a:pPr marL="0" marR="0" lvl="0" indent="0" algn="ctr" defTabSz="457200" rtl="0" eaLnBrk="1" fontAlgn="auto" latinLnBrk="0" hangingPunct="1">
              <a:lnSpc>
                <a:spcPct val="110000"/>
              </a:lnSpc>
              <a:spcBef>
                <a:spcPct val="20000"/>
              </a:spcBef>
              <a:spcAft>
                <a:spcPts val="600"/>
              </a:spcAft>
              <a:buClr>
                <a:srgbClr val="1CADE4"/>
              </a:buClr>
              <a:buSzPct val="92000"/>
              <a:buFont typeface="Wingdings 2" panose="05020102010507070707" pitchFamily="18" charset="2"/>
              <a:buNone/>
              <a:tabLst/>
              <a:defRPr/>
            </a:pPr>
            <a:r>
              <a:rPr kumimoji="0" lang="en-GB" sz="1700" b="0" i="0" u="none" strike="noStrike" kern="1200" cap="none" spc="0" normalizeH="0" baseline="0" noProof="0" dirty="0">
                <a:ln>
                  <a:noFill/>
                </a:ln>
                <a:solidFill>
                  <a:prstClr val="black">
                    <a:lumMod val="75000"/>
                    <a:lumOff val="25000"/>
                  </a:prstClr>
                </a:solidFill>
                <a:effectLst/>
                <a:uLnTx/>
                <a:uFillTx/>
                <a:latin typeface="Franklin Gothic Book" panose="020B0502020104020203"/>
                <a:ea typeface="+mn-ea"/>
                <a:cs typeface="+mn-cs"/>
              </a:rPr>
              <a:t>Area of greatest risk directly in front of the vehicle</a:t>
            </a:r>
          </a:p>
        </p:txBody>
      </p:sp>
      <p:sp>
        <p:nvSpPr>
          <p:cNvPr id="27" name="Freeform: Shape 26">
            <a:extLst>
              <a:ext uri="{FF2B5EF4-FFF2-40B4-BE49-F238E27FC236}">
                <a16:creationId xmlns:a16="http://schemas.microsoft.com/office/drawing/2014/main" id="{963EB14F-5461-592C-26F0-564435A025F3}"/>
              </a:ext>
            </a:extLst>
          </p:cNvPr>
          <p:cNvSpPr/>
          <p:nvPr/>
        </p:nvSpPr>
        <p:spPr>
          <a:xfrm>
            <a:off x="6337190" y="2413222"/>
            <a:ext cx="1737360" cy="437322"/>
          </a:xfrm>
          <a:custGeom>
            <a:avLst/>
            <a:gdLst>
              <a:gd name="connsiteX0" fmla="*/ 0 w 1725433"/>
              <a:gd name="connsiteY0" fmla="*/ 0 h 445273"/>
              <a:gd name="connsiteX1" fmla="*/ 1721457 w 1725433"/>
              <a:gd name="connsiteY1" fmla="*/ 7951 h 445273"/>
              <a:gd name="connsiteX2" fmla="*/ 1725433 w 1725433"/>
              <a:gd name="connsiteY2" fmla="*/ 298173 h 445273"/>
              <a:gd name="connsiteX3" fmla="*/ 679836 w 1725433"/>
              <a:gd name="connsiteY3" fmla="*/ 445273 h 445273"/>
              <a:gd name="connsiteX4" fmla="*/ 0 w 1725433"/>
              <a:gd name="connsiteY4" fmla="*/ 0 h 445273"/>
              <a:gd name="connsiteX0" fmla="*/ 0 w 1737360"/>
              <a:gd name="connsiteY0" fmla="*/ 7952 h 437322"/>
              <a:gd name="connsiteX1" fmla="*/ 1733384 w 1737360"/>
              <a:gd name="connsiteY1" fmla="*/ 0 h 437322"/>
              <a:gd name="connsiteX2" fmla="*/ 1737360 w 1737360"/>
              <a:gd name="connsiteY2" fmla="*/ 290222 h 437322"/>
              <a:gd name="connsiteX3" fmla="*/ 691763 w 1737360"/>
              <a:gd name="connsiteY3" fmla="*/ 437322 h 437322"/>
              <a:gd name="connsiteX4" fmla="*/ 0 w 1737360"/>
              <a:gd name="connsiteY4" fmla="*/ 7952 h 4373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737360" h="437322">
                <a:moveTo>
                  <a:pt x="0" y="7952"/>
                </a:moveTo>
                <a:lnTo>
                  <a:pt x="1733384" y="0"/>
                </a:lnTo>
                <a:cubicBezTo>
                  <a:pt x="1734709" y="96741"/>
                  <a:pt x="1736035" y="193481"/>
                  <a:pt x="1737360" y="290222"/>
                </a:cubicBezTo>
                <a:lnTo>
                  <a:pt x="691763" y="437322"/>
                </a:lnTo>
                <a:lnTo>
                  <a:pt x="0" y="7952"/>
                </a:lnTo>
                <a:close/>
              </a:path>
            </a:pathLst>
          </a:custGeom>
          <a:solidFill>
            <a:srgbClr val="E89B02"/>
          </a:solidFill>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Franklin Gothic Book" panose="020B0502020104020203"/>
              <a:ea typeface="+mn-ea"/>
              <a:cs typeface="+mn-cs"/>
            </a:endParaRPr>
          </a:p>
        </p:txBody>
      </p:sp>
    </p:spTree>
    <p:extLst>
      <p:ext uri="{BB962C8B-B14F-4D97-AF65-F5344CB8AC3E}">
        <p14:creationId xmlns:p14="http://schemas.microsoft.com/office/powerpoint/2010/main" val="1224478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2">
            <a:extLst>
              <a:ext uri="{FF2B5EF4-FFF2-40B4-BE49-F238E27FC236}">
                <a16:creationId xmlns:a16="http://schemas.microsoft.com/office/drawing/2014/main" id="{9E29CDAE-98AE-0263-DFDB-58CC956B7B69}"/>
              </a:ext>
            </a:extLst>
          </p:cNvPr>
          <p:cNvSpPr>
            <a:spLocks noGrp="1"/>
          </p:cNvSpPr>
          <p:nvPr>
            <p:ph idx="1"/>
          </p:nvPr>
        </p:nvSpPr>
        <p:spPr>
          <a:xfrm>
            <a:off x="714685" y="1117780"/>
            <a:ext cx="6782604" cy="5286978"/>
          </a:xfrm>
        </p:spPr>
        <p:txBody>
          <a:bodyPr>
            <a:normAutofit lnSpcReduction="10000"/>
          </a:bodyPr>
          <a:lstStyle/>
          <a:p>
            <a:r>
              <a:rPr lang="en-GB" dirty="0"/>
              <a:t>One concern that was raised by ACEA at the 126</a:t>
            </a:r>
            <a:r>
              <a:rPr lang="en-GB" baseline="30000" dirty="0"/>
              <a:t>th</a:t>
            </a:r>
            <a:r>
              <a:rPr lang="en-GB" dirty="0"/>
              <a:t> GRSG was the ability of the physical testing method to accurately measure the smaller limit for level 2 &amp; 3 (</a:t>
            </a:r>
            <a:r>
              <a:rPr lang="en-GB" b="1" dirty="0">
                <a:solidFill>
                  <a:srgbClr val="FFC000"/>
                </a:solidFill>
              </a:rPr>
              <a:t>new version 0.17m</a:t>
            </a:r>
            <a:r>
              <a:rPr lang="en-GB" b="1" baseline="30000" dirty="0">
                <a:solidFill>
                  <a:srgbClr val="FFC000"/>
                </a:solidFill>
              </a:rPr>
              <a:t>3</a:t>
            </a:r>
            <a:r>
              <a:rPr lang="en-GB" dirty="0"/>
              <a:t>) due to the tolerances that defined in the Reg 167 (0.1m</a:t>
            </a:r>
            <a:r>
              <a:rPr lang="en-GB" baseline="30000" dirty="0"/>
              <a:t>3</a:t>
            </a:r>
            <a:r>
              <a:rPr lang="en-GB" dirty="0"/>
              <a:t>)</a:t>
            </a:r>
          </a:p>
          <a:p>
            <a:r>
              <a:rPr lang="en-GB" dirty="0"/>
              <a:t>We would like to know if any work has been done with Type Approval Authorities to further develop the physical testing method? The physical testing method was a prototype which would require significant development with a considerable investment </a:t>
            </a:r>
          </a:p>
          <a:p>
            <a:r>
              <a:rPr lang="en-GB" dirty="0"/>
              <a:t>This investment would seem unlikely as the digital method is much more cost effective</a:t>
            </a:r>
          </a:p>
          <a:p>
            <a:r>
              <a:rPr lang="en-GB" dirty="0"/>
              <a:t>A simple solution would be to set a requirement of 0.2m</a:t>
            </a:r>
            <a:r>
              <a:rPr lang="en-GB" baseline="30000" dirty="0"/>
              <a:t>3</a:t>
            </a:r>
            <a:r>
              <a:rPr lang="en-GB" dirty="0"/>
              <a:t> for Level 2 and 3 vehicles, requiring at least 0.1m</a:t>
            </a:r>
            <a:r>
              <a:rPr lang="en-GB" baseline="30000" dirty="0"/>
              <a:t>3</a:t>
            </a:r>
            <a:r>
              <a:rPr lang="en-GB" dirty="0"/>
              <a:t> to be visible with the tolerance applied</a:t>
            </a:r>
          </a:p>
          <a:p>
            <a:r>
              <a:rPr lang="en-US" b="0" i="0" dirty="0">
                <a:solidFill>
                  <a:srgbClr val="404040"/>
                </a:solidFill>
                <a:effectLst/>
                <a:latin typeface="Franklin Gothic Book" panose="020B0503020102020204" pitchFamily="34" charset="0"/>
              </a:rPr>
              <a:t>The Digital test method is highly accurate and so we don't see a problem with this</a:t>
            </a:r>
            <a:endParaRPr lang="en-GB" dirty="0"/>
          </a:p>
          <a:p>
            <a:r>
              <a:rPr lang="en-GB" dirty="0"/>
              <a:t>Currently there are several cab designs which do not allow ANY SFVV volume to be seen </a:t>
            </a:r>
          </a:p>
          <a:p>
            <a:endParaRPr lang="en-GB" dirty="0"/>
          </a:p>
        </p:txBody>
      </p:sp>
      <p:sp>
        <p:nvSpPr>
          <p:cNvPr id="5" name="Title 1">
            <a:extLst>
              <a:ext uri="{FF2B5EF4-FFF2-40B4-BE49-F238E27FC236}">
                <a16:creationId xmlns:a16="http://schemas.microsoft.com/office/drawing/2014/main" id="{0C38FDCC-BA9F-CAC2-0F8D-9B4FF26F24A4}"/>
              </a:ext>
            </a:extLst>
          </p:cNvPr>
          <p:cNvSpPr txBox="1">
            <a:spLocks/>
          </p:cNvSpPr>
          <p:nvPr/>
        </p:nvSpPr>
        <p:spPr>
          <a:xfrm>
            <a:off x="333258" y="14783"/>
            <a:ext cx="11029616" cy="484960"/>
          </a:xfrm>
          <a:prstGeom prst="rect">
            <a:avLst/>
          </a:prstGeom>
        </p:spPr>
        <p:txBody>
          <a:bodyPr vert="horz" lIns="91440" tIns="45720" rIns="91440" bIns="45720" rtlCol="0" anchor="b">
            <a:normAutofit fontScale="97500" lnSpcReduction="10000"/>
          </a:bodyPr>
          <a:lstStyle>
            <a:lvl1pPr algn="l" defTabSz="457200" rtl="0" eaLnBrk="1" latinLnBrk="0" hangingPunct="1">
              <a:lnSpc>
                <a:spcPct val="100000"/>
              </a:lnSpc>
              <a:spcBef>
                <a:spcPct val="0"/>
              </a:spcBef>
              <a:buNone/>
              <a:defRPr sz="2800" b="0" kern="1200" cap="all">
                <a:solidFill>
                  <a:schemeClr val="tx1">
                    <a:lumMod val="75000"/>
                    <a:lumOff val="2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marR="0" lvl="0" indent="0" algn="l" defTabSz="457200" rtl="0" eaLnBrk="1" fontAlgn="auto" latinLnBrk="0" hangingPunct="1">
              <a:lnSpc>
                <a:spcPct val="100000"/>
              </a:lnSpc>
              <a:spcBef>
                <a:spcPct val="0"/>
              </a:spcBef>
              <a:spcAft>
                <a:spcPts val="0"/>
              </a:spcAft>
              <a:buClrTx/>
              <a:buSzTx/>
              <a:buFontTx/>
              <a:buNone/>
              <a:tabLst/>
              <a:defRPr/>
            </a:pP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Addressing ACEA concerns raised at the 126</a:t>
            </a:r>
            <a:r>
              <a:rPr kumimoji="0" lang="en-GB" sz="2800" b="0" i="0" u="none" strike="noStrike" kern="1200" cap="all" spc="0" normalizeH="0" baseline="30000" noProof="0" dirty="0">
                <a:ln>
                  <a:noFill/>
                </a:ln>
                <a:solidFill>
                  <a:prstClr val="black">
                    <a:lumMod val="75000"/>
                    <a:lumOff val="25000"/>
                  </a:prstClr>
                </a:solidFill>
                <a:effectLst/>
                <a:uLnTx/>
                <a:uFillTx/>
                <a:latin typeface="Franklin Gothic Demi" panose="020B0502020104020203"/>
                <a:ea typeface="+mj-ea"/>
                <a:cs typeface="+mj-cs"/>
              </a:rPr>
              <a:t>th</a:t>
            </a:r>
            <a:r>
              <a:rPr kumimoji="0" lang="en-GB" sz="2800" b="0" i="0" u="none" strike="noStrike" kern="1200" cap="all" spc="0" normalizeH="0" baseline="0" noProof="0" dirty="0">
                <a:ln>
                  <a:noFill/>
                </a:ln>
                <a:solidFill>
                  <a:prstClr val="black">
                    <a:lumMod val="75000"/>
                    <a:lumOff val="25000"/>
                  </a:prstClr>
                </a:solidFill>
                <a:effectLst/>
                <a:uLnTx/>
                <a:uFillTx/>
                <a:latin typeface="Franklin Gothic Demi" panose="020B0502020104020203"/>
                <a:ea typeface="+mj-ea"/>
                <a:cs typeface="+mj-cs"/>
              </a:rPr>
              <a:t> GRSG</a:t>
            </a:r>
          </a:p>
        </p:txBody>
      </p:sp>
      <p:pic>
        <p:nvPicPr>
          <p:cNvPr id="9" name="Picture 8">
            <a:extLst>
              <a:ext uri="{FF2B5EF4-FFF2-40B4-BE49-F238E27FC236}">
                <a16:creationId xmlns:a16="http://schemas.microsoft.com/office/drawing/2014/main" id="{C1B32157-A86F-730A-1C17-2637C427E706}"/>
              </a:ext>
            </a:extLst>
          </p:cNvPr>
          <p:cNvPicPr>
            <a:picLocks noChangeAspect="1"/>
          </p:cNvPicPr>
          <p:nvPr/>
        </p:nvPicPr>
        <p:blipFill>
          <a:blip r:embed="rId2"/>
          <a:stretch>
            <a:fillRect/>
          </a:stretch>
        </p:blipFill>
        <p:spPr>
          <a:xfrm>
            <a:off x="7374498" y="2146027"/>
            <a:ext cx="4640979" cy="2565946"/>
          </a:xfrm>
          <a:prstGeom prst="rect">
            <a:avLst/>
          </a:prstGeom>
        </p:spPr>
      </p:pic>
    </p:spTree>
    <p:extLst>
      <p:ext uri="{BB962C8B-B14F-4D97-AF65-F5344CB8AC3E}">
        <p14:creationId xmlns:p14="http://schemas.microsoft.com/office/powerpoint/2010/main" val="1796873643"/>
      </p:ext>
    </p:extLst>
  </p:cSld>
  <p:clrMapOvr>
    <a:masterClrMapping/>
  </p:clrMapOvr>
</p:sld>
</file>

<file path=ppt/theme/theme1.xml><?xml version="1.0" encoding="utf-8"?>
<a:theme xmlns:a="http://schemas.openxmlformats.org/drawingml/2006/main" name="DividendVTI">
  <a:themeElements>
    <a:clrScheme name="Blue II">
      <a:dk1>
        <a:sysClr val="windowText" lastClr="000000"/>
      </a:dk1>
      <a:lt1>
        <a:sysClr val="window" lastClr="FFFFFF"/>
      </a:lt1>
      <a:dk2>
        <a:srgbClr val="335B74"/>
      </a:dk2>
      <a:lt2>
        <a:srgbClr val="DFE3E5"/>
      </a:lt2>
      <a:accent1>
        <a:srgbClr val="1CADE4"/>
      </a:accent1>
      <a:accent2>
        <a:srgbClr val="2683C6"/>
      </a:accent2>
      <a:accent3>
        <a:srgbClr val="27CED7"/>
      </a:accent3>
      <a:accent4>
        <a:srgbClr val="42BA97"/>
      </a:accent4>
      <a:accent5>
        <a:srgbClr val="3E8853"/>
      </a:accent5>
      <a:accent6>
        <a:srgbClr val="62A39F"/>
      </a:accent6>
      <a:hlink>
        <a:srgbClr val="6EAC1C"/>
      </a:hlink>
      <a:folHlink>
        <a:srgbClr val="B26B02"/>
      </a:folHlink>
    </a:clrScheme>
    <a:fontScheme name="Dividend">
      <a:majorFont>
        <a:latin typeface="Franklin Gothic Demi"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B0502020104020203"/>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Dividend">
      <a:fillStyleLst>
        <a:solidFill>
          <a:schemeClr val="phClr"/>
        </a:solidFill>
        <a:gradFill rotWithShape="1">
          <a:gsLst>
            <a:gs pos="0">
              <a:schemeClr val="phClr">
                <a:tint val="68000"/>
                <a:alpha val="90000"/>
                <a:lumMod val="100000"/>
              </a:schemeClr>
            </a:gs>
            <a:gs pos="100000">
              <a:schemeClr val="phClr">
                <a:tint val="90000"/>
                <a:lumMod val="95000"/>
              </a:schemeClr>
            </a:gs>
          </a:gsLst>
          <a:lin ang="5400000" scaled="1"/>
        </a:gradFill>
        <a:gradFill rotWithShape="1">
          <a:gsLst>
            <a:gs pos="0">
              <a:schemeClr val="phClr">
                <a:tint val="98000"/>
                <a:lumMod val="110000"/>
              </a:schemeClr>
            </a:gs>
            <a:gs pos="84000">
              <a:schemeClr val="phClr">
                <a:shade val="90000"/>
                <a:lumMod val="88000"/>
              </a:schemeClr>
            </a:gs>
          </a:gsLst>
          <a:lin ang="5400000" scaled="0"/>
        </a:gradFill>
      </a:fillStyleLst>
      <a:lnStyleLst>
        <a:ln w="12700" cap="rnd" cmpd="sng" algn="ctr">
          <a:solidFill>
            <a:schemeClr val="phClr">
              <a:lumMod val="90000"/>
            </a:schemeClr>
          </a:solidFill>
          <a:prstDash val="solid"/>
        </a:ln>
        <a:ln w="2222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55000"/>
              </a:srgbClr>
            </a:outerShdw>
          </a:effectLst>
        </a:effectStyle>
        <a:effectStyle>
          <a:effectLst>
            <a:outerShdw blurRad="88900" dist="38100" dir="5040000" rotWithShape="0">
              <a:srgbClr val="000000">
                <a:alpha val="60000"/>
              </a:srgbClr>
            </a:outerShdw>
          </a:effectLst>
          <a:scene3d>
            <a:camera prst="orthographicFront">
              <a:rot lat="0" lon="0" rev="0"/>
            </a:camera>
            <a:lightRig rig="threePt" dir="tl">
              <a:rot lat="0" lon="0" rev="1200000"/>
            </a:lightRig>
          </a:scene3d>
          <a:sp3d>
            <a:bevelT w="38100" h="50800"/>
          </a:sp3d>
        </a:effectStyle>
      </a:effectStyleLst>
      <a:bgFillStyleLst>
        <a:solidFill>
          <a:schemeClr val="phClr"/>
        </a:solidFill>
        <a:gradFill rotWithShape="1">
          <a:gsLst>
            <a:gs pos="0">
              <a:schemeClr val="phClr">
                <a:tint val="90000"/>
                <a:lumMod val="110000"/>
              </a:schemeClr>
            </a:gs>
            <a:gs pos="88000">
              <a:schemeClr val="phClr">
                <a:shade val="94000"/>
                <a:satMod val="110000"/>
                <a:lumMod val="88000"/>
              </a:schemeClr>
            </a:gs>
          </a:gsLst>
          <a:lin ang="5400000" scaled="0"/>
        </a:gradFill>
        <a:gradFill rotWithShape="1">
          <a:gsLst>
            <a:gs pos="0">
              <a:schemeClr val="phClr">
                <a:tint val="90000"/>
                <a:lumMod val="110000"/>
              </a:schemeClr>
            </a:gs>
            <a:gs pos="100000">
              <a:schemeClr val="phClr">
                <a:shade val="98000"/>
                <a:satMod val="110000"/>
                <a:lumMod val="8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DividendVTI" id="{97558BDE-0B66-457C-BB6F-7B1B22DAA9B8}" vid="{F53508A3-AC60-448A-AF37-934D5F1A0D5E}"/>
    </a:ext>
  </a:extLst>
</a:theme>
</file>

<file path=docProps/app.xml><?xml version="1.0" encoding="utf-8"?>
<Properties xmlns="http://schemas.openxmlformats.org/officeDocument/2006/extended-properties" xmlns:vt="http://schemas.openxmlformats.org/officeDocument/2006/docPropsVTypes">
  <TotalTime>205</TotalTime>
  <Words>1262</Words>
  <Application>Microsoft Office PowerPoint</Application>
  <PresentationFormat>Breedbeeld</PresentationFormat>
  <Paragraphs>78</Paragraphs>
  <Slides>11</Slides>
  <Notes>0</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11</vt:i4>
      </vt:variant>
    </vt:vector>
  </HeadingPairs>
  <TitlesOfParts>
    <vt:vector size="17" baseType="lpstr">
      <vt:lpstr>Arial</vt:lpstr>
      <vt:lpstr>Calibri</vt:lpstr>
      <vt:lpstr>Franklin Gothic Book</vt:lpstr>
      <vt:lpstr>Franklin Gothic Demi</vt:lpstr>
      <vt:lpstr>Wingdings 2</vt:lpstr>
      <vt:lpstr>DividendVTI</vt:lpstr>
      <vt:lpstr>32nd Unece VRU proxi group:  Potential amendment to ensure frontal direct vision requirements -Updated</vt:lpstr>
      <vt:lpstr>Contents </vt:lpstr>
      <vt:lpstr>PowerPoint-presentatie</vt:lpstr>
      <vt:lpstr>the premise that established the method used for UNECE regulation  167</vt:lpstr>
      <vt:lpstr>the premise that established the method used for UNECE regulation  167</vt:lpstr>
      <vt:lpstr>How can we ensure equivalence between the two methods?</vt:lpstr>
      <vt:lpstr>Calculating the SFVV volume requirements with a larger sample</vt:lpstr>
      <vt:lpstr>PowerPoint-presentatie</vt:lpstr>
      <vt:lpstr>PowerPoint-presentatie</vt:lpstr>
      <vt:lpstr>Summary</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Steve Summerskill</dc:creator>
  <cp:lastModifiedBy>Johan Broeders</cp:lastModifiedBy>
  <cp:revision>1</cp:revision>
  <dcterms:created xsi:type="dcterms:W3CDTF">2024-01-08T10:01:00Z</dcterms:created>
  <dcterms:modified xsi:type="dcterms:W3CDTF">2024-01-08T14:47:20Z</dcterms:modified>
</cp:coreProperties>
</file>