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ags/tag32.xml" ContentType="application/vnd.openxmlformats-officedocument.presentationml.tags+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tags/tag33.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34.xml" ContentType="application/vnd.openxmlformats-officedocument.presentationml.tags+xml"/>
  <Override PartName="/ppt/notesSlides/notesSlide1.xml" ContentType="application/vnd.openxmlformats-officedocument.presentationml.notesSlide+xml"/>
  <Override PartName="/ppt/tags/tag3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88" r:id="rId5"/>
    <p:sldMasterId id="2147483717" r:id="rId6"/>
    <p:sldMasterId id="2147483722" r:id="rId7"/>
    <p:sldMasterId id="2147483735" r:id="rId8"/>
    <p:sldMasterId id="2147483749" r:id="rId9"/>
  </p:sldMasterIdLst>
  <p:notesMasterIdLst>
    <p:notesMasterId r:id="rId14"/>
  </p:notesMasterIdLst>
  <p:handoutMasterIdLst>
    <p:handoutMasterId r:id="rId15"/>
  </p:handoutMasterIdLst>
  <p:sldIdLst>
    <p:sldId id="256" r:id="rId10"/>
    <p:sldId id="299" r:id="rId11"/>
    <p:sldId id="301" r:id="rId12"/>
    <p:sldId id="298" r:id="rId13"/>
  </p:sldIdLst>
  <p:sldSz cx="12192000" cy="6858000"/>
  <p:notesSz cx="6858000" cy="9144000"/>
  <p:custDataLst>
    <p:tags r:id="rId16"/>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42"/>
    <a:srgbClr val="1B4461"/>
    <a:srgbClr val="002D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6278" autoAdjust="0"/>
  </p:normalViewPr>
  <p:slideViewPr>
    <p:cSldViewPr snapToGrid="0" snapToObjects="1">
      <p:cViewPr varScale="1">
        <p:scale>
          <a:sx n="154" d="100"/>
          <a:sy n="154" d="100"/>
        </p:scale>
        <p:origin x="120" y="32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55" d="100"/>
          <a:sy n="55" d="100"/>
        </p:scale>
        <p:origin x="2604"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C46F95C-F24A-054B-B937-8A6A28C97A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630954DF-C4BE-AF4D-A499-6C9E521573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9374B3-2180-F943-9AA2-E6E7528232A3}" type="datetimeFigureOut">
              <a:rPr lang="fr-FR"/>
              <a:t>24/01/2024</a:t>
            </a:fld>
            <a:endParaRPr lang="fr-FR" dirty="0"/>
          </a:p>
        </p:txBody>
      </p:sp>
      <p:sp>
        <p:nvSpPr>
          <p:cNvPr id="4" name="Espace réservé du pied de page 3">
            <a:extLst>
              <a:ext uri="{FF2B5EF4-FFF2-40B4-BE49-F238E27FC236}">
                <a16:creationId xmlns:a16="http://schemas.microsoft.com/office/drawing/2014/main" id="{5ABD348D-08A3-F849-A227-7FE11A5A8F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32FED5DB-7203-D942-B00F-10D33C5FC85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DBF52-E5B3-3547-8129-2CE8BD5D0176}" type="slidenum">
              <a:rPr/>
              <a:t>‹Nr.›</a:t>
            </a:fld>
            <a:endParaRPr lang="fr-FR" dirty="0"/>
          </a:p>
        </p:txBody>
      </p:sp>
    </p:spTree>
    <p:extLst>
      <p:ext uri="{BB962C8B-B14F-4D97-AF65-F5344CB8AC3E}">
        <p14:creationId xmlns:p14="http://schemas.microsoft.com/office/powerpoint/2010/main" val="3823084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en-US"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03122AE0-5FB9-7943-9AE3-E270749B7704}" type="datetimeFigureOut">
              <a:rPr lang="en-US" smtClean="0"/>
              <a:pPr/>
              <a:t>1/24/2024</a:t>
            </a:fld>
            <a:endParaRPr lang="en-US"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en-US" dirty="0"/>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en-US"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AA614F17-D3AB-4D49-B04F-E49B7B5AC24F}" type="slidenum">
              <a:rPr lang="en-US" smtClean="0"/>
              <a:pPr/>
              <a:t>‹Nr.›</a:t>
            </a:fld>
            <a:endParaRPr lang="en-US" dirty="0"/>
          </a:p>
        </p:txBody>
      </p:sp>
    </p:spTree>
    <p:extLst>
      <p:ext uri="{BB962C8B-B14F-4D97-AF65-F5344CB8AC3E}">
        <p14:creationId xmlns:p14="http://schemas.microsoft.com/office/powerpoint/2010/main" val="2315506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9163" rtl="0" eaLnBrk="1" fontAlgn="base" latinLnBrk="0" hangingPunct="1">
              <a:lnSpc>
                <a:spcPct val="100000"/>
              </a:lnSpc>
              <a:spcBef>
                <a:spcPct val="0"/>
              </a:spcBef>
              <a:spcAft>
                <a:spcPct val="0"/>
              </a:spcAft>
              <a:buClrTx/>
              <a:buSzTx/>
              <a:buFontTx/>
              <a:buNone/>
              <a:tabLst/>
              <a:defRPr/>
            </a:pPr>
            <a:fld id="{41FE2CFF-C77F-45F5-8196-7FFE9E57B434}" type="slidenum">
              <a:rPr kumimoji="0" lang="ja-JP" altLang="fr-FR" sz="1200" b="0" i="0" u="none" strike="noStrike" kern="1200" cap="none" spc="0" normalizeH="0" baseline="0" noProof="0" smtClean="0">
                <a:ln>
                  <a:noFill/>
                </a:ln>
                <a:solidFill>
                  <a:srgbClr val="000000"/>
                </a:solidFill>
                <a:effectLst/>
                <a:uLnTx/>
                <a:uFillTx/>
                <a:latin typeface="Arial" charset="0"/>
                <a:ea typeface="ＭＳ Ｐゴシック" panose="020B0600070205080204" pitchFamily="34" charset="-128"/>
                <a:cs typeface="+mn-cs"/>
              </a:rPr>
              <a:pPr marL="0" marR="0" lvl="0" indent="0" algn="r" defTabSz="919163" rtl="0" eaLnBrk="1" fontAlgn="base" latinLnBrk="0" hangingPunct="1">
                <a:lnSpc>
                  <a:spcPct val="100000"/>
                </a:lnSpc>
                <a:spcBef>
                  <a:spcPct val="0"/>
                </a:spcBef>
                <a:spcAft>
                  <a:spcPct val="0"/>
                </a:spcAft>
                <a:buClrTx/>
                <a:buSzTx/>
                <a:buFontTx/>
                <a:buNone/>
                <a:tabLst/>
                <a:defRPr/>
              </a:pPr>
              <a:t>1</a:t>
            </a:fld>
            <a:endParaRPr kumimoji="0" lang="fr-FR" altLang="ja-JP" sz="1200" b="0" i="0" u="none" strike="noStrike" kern="1200" cap="none" spc="0" normalizeH="0" baseline="0" noProof="0">
              <a:ln>
                <a:noFill/>
              </a:ln>
              <a:solidFill>
                <a:srgbClr val="000000"/>
              </a:solidFill>
              <a:effectLst/>
              <a:uLnTx/>
              <a:uFillTx/>
              <a:latin typeface="Arial" charset="0"/>
              <a:ea typeface="ＭＳ Ｐゴシック" panose="020B0600070205080204" pitchFamily="34" charset="-128"/>
              <a:cs typeface="+mn-cs"/>
            </a:endParaRPr>
          </a:p>
        </p:txBody>
      </p:sp>
    </p:spTree>
    <p:extLst>
      <p:ext uri="{BB962C8B-B14F-4D97-AF65-F5344CB8AC3E}">
        <p14:creationId xmlns:p14="http://schemas.microsoft.com/office/powerpoint/2010/main" val="3742118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9163" rtl="0" eaLnBrk="1" fontAlgn="base" latinLnBrk="0" hangingPunct="1">
              <a:lnSpc>
                <a:spcPct val="100000"/>
              </a:lnSpc>
              <a:spcBef>
                <a:spcPct val="0"/>
              </a:spcBef>
              <a:spcAft>
                <a:spcPct val="0"/>
              </a:spcAft>
              <a:buClrTx/>
              <a:buSzTx/>
              <a:buFontTx/>
              <a:buNone/>
              <a:tabLst/>
              <a:defRPr/>
            </a:pPr>
            <a:fld id="{41FE2CFF-C77F-45F5-8196-7FFE9E57B434}" type="slidenum">
              <a:rPr kumimoji="0" lang="ja-JP" altLang="fr-FR" sz="1200" b="0" i="0" u="none" strike="noStrike" kern="1200" cap="none" spc="0" normalizeH="0" baseline="0" noProof="0" smtClean="0">
                <a:ln>
                  <a:noFill/>
                </a:ln>
                <a:solidFill>
                  <a:srgbClr val="000000"/>
                </a:solidFill>
                <a:effectLst/>
                <a:uLnTx/>
                <a:uFillTx/>
                <a:latin typeface="Arial" charset="0"/>
                <a:ea typeface="ＭＳ Ｐゴシック" panose="020B0600070205080204" pitchFamily="34" charset="-128"/>
                <a:cs typeface="+mn-cs"/>
              </a:rPr>
              <a:pPr marL="0" marR="0" lvl="0" indent="0" algn="r" defTabSz="919163" rtl="0" eaLnBrk="1" fontAlgn="base" latinLnBrk="0" hangingPunct="1">
                <a:lnSpc>
                  <a:spcPct val="100000"/>
                </a:lnSpc>
                <a:spcBef>
                  <a:spcPct val="0"/>
                </a:spcBef>
                <a:spcAft>
                  <a:spcPct val="0"/>
                </a:spcAft>
                <a:buClrTx/>
                <a:buSzTx/>
                <a:buFontTx/>
                <a:buNone/>
                <a:tabLst/>
                <a:defRPr/>
              </a:pPr>
              <a:t>4</a:t>
            </a:fld>
            <a:endParaRPr kumimoji="0" lang="fr-FR" altLang="ja-JP" sz="1200" b="0" i="0" u="none" strike="noStrike" kern="1200" cap="none" spc="0" normalizeH="0" baseline="0" noProof="0">
              <a:ln>
                <a:noFill/>
              </a:ln>
              <a:solidFill>
                <a:srgbClr val="000000"/>
              </a:solidFill>
              <a:effectLst/>
              <a:uLnTx/>
              <a:uFillTx/>
              <a:latin typeface="Arial" charset="0"/>
              <a:ea typeface="ＭＳ Ｐゴシック" panose="020B0600070205080204" pitchFamily="34" charset="-128"/>
              <a:cs typeface="+mn-cs"/>
            </a:endParaRPr>
          </a:p>
        </p:txBody>
      </p:sp>
    </p:spTree>
    <p:extLst>
      <p:ext uri="{BB962C8B-B14F-4D97-AF65-F5344CB8AC3E}">
        <p14:creationId xmlns:p14="http://schemas.microsoft.com/office/powerpoint/2010/main" val="3209617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2.xml"/><Relationship Id="rId1" Type="http://schemas.openxmlformats.org/officeDocument/2006/relationships/tags" Target="../tags/tag13.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14.xml"/><Relationship Id="rId6" Type="http://schemas.openxmlformats.org/officeDocument/2006/relationships/image" Target="../media/image3.png"/><Relationship Id="rId5" Type="http://schemas.openxmlformats.org/officeDocument/2006/relationships/image" Target="../media/image4.jpg"/><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2.xml"/><Relationship Id="rId1" Type="http://schemas.openxmlformats.org/officeDocument/2006/relationships/tags" Target="../tags/tag15.xml"/><Relationship Id="rId6" Type="http://schemas.openxmlformats.org/officeDocument/2006/relationships/image" Target="../media/image3.png"/><Relationship Id="rId5" Type="http://schemas.openxmlformats.org/officeDocument/2006/relationships/image" Target="../media/image5.jp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2.xml"/><Relationship Id="rId1" Type="http://schemas.openxmlformats.org/officeDocument/2006/relationships/tags" Target="../tags/tag16.xml"/><Relationship Id="rId6" Type="http://schemas.openxmlformats.org/officeDocument/2006/relationships/image" Target="../media/image3.png"/><Relationship Id="rId5" Type="http://schemas.openxmlformats.org/officeDocument/2006/relationships/image" Target="../media/image6.jp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2.xml"/><Relationship Id="rId1" Type="http://schemas.openxmlformats.org/officeDocument/2006/relationships/tags" Target="../tags/tag17.xml"/><Relationship Id="rId6" Type="http://schemas.openxmlformats.org/officeDocument/2006/relationships/image" Target="../media/image3.png"/><Relationship Id="rId5" Type="http://schemas.openxmlformats.org/officeDocument/2006/relationships/image" Target="../media/image7.jpg"/><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2.xml"/><Relationship Id="rId1" Type="http://schemas.openxmlformats.org/officeDocument/2006/relationships/tags" Target="../tags/tag18.xml"/><Relationship Id="rId6" Type="http://schemas.openxmlformats.org/officeDocument/2006/relationships/image" Target="../media/image3.png"/><Relationship Id="rId5" Type="http://schemas.openxmlformats.org/officeDocument/2006/relationships/image" Target="../media/image8.jp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2.xml"/><Relationship Id="rId1" Type="http://schemas.openxmlformats.org/officeDocument/2006/relationships/tags" Target="../tags/tag19.xml"/><Relationship Id="rId6" Type="http://schemas.openxmlformats.org/officeDocument/2006/relationships/image" Target="../media/image3.png"/><Relationship Id="rId5" Type="http://schemas.openxmlformats.org/officeDocument/2006/relationships/image" Target="../media/image9.jp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3.xml"/><Relationship Id="rId1" Type="http://schemas.openxmlformats.org/officeDocument/2006/relationships/tags" Target="../tags/tag21.xml"/><Relationship Id="rId5" Type="http://schemas.openxmlformats.org/officeDocument/2006/relationships/image" Target="../media/image10.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3.xml"/><Relationship Id="rId1" Type="http://schemas.openxmlformats.org/officeDocument/2006/relationships/tags" Target="../tags/tag22.xml"/><Relationship Id="rId5" Type="http://schemas.openxmlformats.org/officeDocument/2006/relationships/image" Target="../media/image11.png"/><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3.xml"/><Relationship Id="rId1" Type="http://schemas.openxmlformats.org/officeDocument/2006/relationships/tags" Target="../tags/tag23.xml"/><Relationship Id="rId5" Type="http://schemas.openxmlformats.org/officeDocument/2006/relationships/image" Target="../media/image12.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3.xml"/><Relationship Id="rId1" Type="http://schemas.openxmlformats.org/officeDocument/2006/relationships/tags" Target="../tags/tag24.xml"/><Relationship Id="rId5" Type="http://schemas.openxmlformats.org/officeDocument/2006/relationships/image" Target="../media/image13.png"/><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4.xml"/><Relationship Id="rId1" Type="http://schemas.openxmlformats.org/officeDocument/2006/relationships/tags" Target="../tags/tag26.xml"/><Relationship Id="rId5" Type="http://schemas.openxmlformats.org/officeDocument/2006/relationships/image" Target="../media/image14.jp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4.xml"/><Relationship Id="rId1" Type="http://schemas.openxmlformats.org/officeDocument/2006/relationships/tags" Target="../tags/tag27.xml"/><Relationship Id="rId5" Type="http://schemas.openxmlformats.org/officeDocument/2006/relationships/image" Target="../media/image15.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4.xml"/><Relationship Id="rId1" Type="http://schemas.openxmlformats.org/officeDocument/2006/relationships/tags" Target="../tags/tag28.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4.xml"/><Relationship Id="rId1" Type="http://schemas.openxmlformats.org/officeDocument/2006/relationships/tags" Target="../tags/tag29.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4.xml"/><Relationship Id="rId1" Type="http://schemas.openxmlformats.org/officeDocument/2006/relationships/tags" Target="../tags/tag30.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1.png"/><Relationship Id="rId3" Type="http://schemas.openxmlformats.org/officeDocument/2006/relationships/oleObject" Target="../embeddings/oleObject30.bin"/><Relationship Id="rId7" Type="http://schemas.openxmlformats.org/officeDocument/2006/relationships/image" Target="../media/image17.png"/><Relationship Id="rId12" Type="http://schemas.openxmlformats.org/officeDocument/2006/relationships/hyperlink" Target="https://www.youtube.com/c/ACEAauto" TargetMode="External"/><Relationship Id="rId2" Type="http://schemas.openxmlformats.org/officeDocument/2006/relationships/slideMaster" Target="../slideMasters/slideMaster4.xml"/><Relationship Id="rId16" Type="http://schemas.openxmlformats.org/officeDocument/2006/relationships/hyperlink" Target="https://www.acea.auto/" TargetMode="External"/><Relationship Id="rId1" Type="http://schemas.openxmlformats.org/officeDocument/2006/relationships/tags" Target="../tags/tag31.xml"/><Relationship Id="rId6" Type="http://schemas.openxmlformats.org/officeDocument/2006/relationships/image" Target="../media/image16.png"/><Relationship Id="rId11" Type="http://schemas.openxmlformats.org/officeDocument/2006/relationships/hyperlink" Target="https://www.linkedin.com/company/acea" TargetMode="External"/><Relationship Id="rId5" Type="http://schemas.openxmlformats.org/officeDocument/2006/relationships/image" Target="../media/image14.jpg"/><Relationship Id="rId15" Type="http://schemas.openxmlformats.org/officeDocument/2006/relationships/hyperlink" Target="https://twitter.com/ACEA_auto" TargetMode="External"/><Relationship Id="rId10" Type="http://schemas.openxmlformats.org/officeDocument/2006/relationships/image" Target="../media/image20.svg"/><Relationship Id="rId4" Type="http://schemas.openxmlformats.org/officeDocument/2006/relationships/image" Target="../media/image1.emf"/><Relationship Id="rId9" Type="http://schemas.openxmlformats.org/officeDocument/2006/relationships/image" Target="../media/image19.png"/><Relationship Id="rId14" Type="http://schemas.openxmlformats.org/officeDocument/2006/relationships/image" Target="../media/image22.sv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759FDA91-96BB-B5A0-5A9A-C241FBECAB23}"/>
              </a:ext>
            </a:extLst>
          </p:cNvPr>
          <p:cNvGraphicFramePr>
            <a:graphicFrameLocks noChangeAspect="1"/>
          </p:cNvGraphicFramePr>
          <p:nvPr userDrawn="1">
            <p:custDataLst>
              <p:tags r:id="rId1"/>
            </p:custDataLst>
            <p:extLst>
              <p:ext uri="{D42A27DB-BD31-4B8C-83A1-F6EECF244321}">
                <p14:modId xmlns:p14="http://schemas.microsoft.com/office/powerpoint/2010/main" val="1190116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759FDA91-96BB-B5A0-5A9A-C241FBECAB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du contenu 2">
            <a:extLst>
              <a:ext uri="{FF2B5EF4-FFF2-40B4-BE49-F238E27FC236}">
                <a16:creationId xmlns:a16="http://schemas.microsoft.com/office/drawing/2014/main" id="{DFFEC49A-96B3-4F4D-8D6C-79F53C0B576C}"/>
              </a:ext>
            </a:extLst>
          </p:cNvPr>
          <p:cNvSpPr>
            <a:spLocks noGrp="1"/>
          </p:cNvSpPr>
          <p:nvPr>
            <p:ph idx="1" hasCustomPrompt="1"/>
          </p:nvPr>
        </p:nvSpPr>
        <p:spPr>
          <a:xfrm>
            <a:off x="838200" y="1483200"/>
            <a:ext cx="10515600" cy="4694400"/>
          </a:xfrm>
        </p:spPr>
        <p:txBody>
          <a:bodyPr/>
          <a:lstStyle>
            <a:lvl1pPr rtl="0">
              <a:defRPr/>
            </a:lvl1pPr>
            <a:lvl2pPr rtl="0">
              <a:defRPr/>
            </a:lvl2pPr>
            <a:lvl3pPr rtl="0">
              <a:defRPr/>
            </a:lvl3pPr>
            <a:lvl4pPr rtl="0">
              <a:defRPr/>
            </a:lvl4pPr>
            <a:lvl5pPr rtl="0">
              <a:defRPr/>
            </a:lvl5p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8" name="Text Placeholder 3">
            <a:extLst>
              <a:ext uri="{FF2B5EF4-FFF2-40B4-BE49-F238E27FC236}">
                <a16:creationId xmlns:a16="http://schemas.microsoft.com/office/drawing/2014/main" id="{A8BA99C8-64F6-4D1F-AB8C-A08309D92679}"/>
              </a:ext>
            </a:extLst>
          </p:cNvPr>
          <p:cNvSpPr>
            <a:spLocks noGrp="1"/>
          </p:cNvSpPr>
          <p:nvPr>
            <p:ph type="body" sz="quarter" idx="14"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nl-BE" smtClean="0"/>
            </a:lvl1pPr>
          </a:lstStyle>
          <a:p>
            <a:pPr algn="l"/>
            <a:r>
              <a:rPr lang="en-US"/>
              <a:t>www.acea.auto</a:t>
            </a:r>
            <a:endParaRPr lang="en-US" dirty="0"/>
          </a:p>
        </p:txBody>
      </p:sp>
    </p:spTree>
    <p:extLst>
      <p:ext uri="{BB962C8B-B14F-4D97-AF65-F5344CB8AC3E}">
        <p14:creationId xmlns:p14="http://schemas.microsoft.com/office/powerpoint/2010/main" val="706368732"/>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een &amp; Clean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5E475CF-9069-B818-5499-71E3091476BA}"/>
              </a:ext>
            </a:extLst>
          </p:cNvPr>
          <p:cNvGraphicFramePr>
            <a:graphicFrameLocks noChangeAspect="1"/>
          </p:cNvGraphicFramePr>
          <p:nvPr userDrawn="1">
            <p:custDataLst>
              <p:tags r:id="rId1"/>
            </p:custDataLst>
            <p:extLst>
              <p:ext uri="{D42A27DB-BD31-4B8C-83A1-F6EECF244321}">
                <p14:modId xmlns:p14="http://schemas.microsoft.com/office/powerpoint/2010/main" val="25612233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15E475CF-9069-B818-5499-71E3091476B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descr="Diagram&#10;&#10;Description automatically generated">
            <a:extLst>
              <a:ext uri="{FF2B5EF4-FFF2-40B4-BE49-F238E27FC236}">
                <a16:creationId xmlns:a16="http://schemas.microsoft.com/office/drawing/2014/main" id="{DBBF789E-BBE0-4966-8214-80F39986A6E7}"/>
              </a:ext>
            </a:extLst>
          </p:cNvPr>
          <p:cNvPicPr>
            <a:picLocks noChangeAspect="1"/>
          </p:cNvPicPr>
          <p:nvPr userDrawn="1"/>
        </p:nvPicPr>
        <p:blipFill>
          <a:blip r:embed="rId5"/>
          <a:stretch>
            <a:fillRect/>
          </a:stretch>
        </p:blipFill>
        <p:spPr>
          <a:xfrm>
            <a:off x="5638800" y="62656"/>
            <a:ext cx="6552000" cy="5760336"/>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39533" y="4443711"/>
            <a:ext cx="4500000" cy="468000"/>
          </a:xfrm>
        </p:spPr>
        <p:txBody>
          <a:bodyPr>
            <a:normAutofit/>
          </a:bodyPr>
          <a:lstStyle>
            <a:lvl1pPr marL="0" indent="0" rtl="0">
              <a:spcBef>
                <a:spcPts val="0"/>
              </a:spcBef>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37600" y="3931139"/>
            <a:ext cx="4500000" cy="468924"/>
          </a:xfrm>
        </p:spPr>
        <p:txBody>
          <a:bodyPr anchor="b">
            <a:normAutofit/>
          </a:bodyPr>
          <a:lstStyle>
            <a:lvl1pPr marL="0" indent="0" rtl="0">
              <a:spcBef>
                <a:spcPts val="0"/>
              </a:spcBef>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7917"/>
            <a:ext cx="4500000" cy="468000"/>
          </a:xfrm>
        </p:spPr>
        <p:txBody>
          <a:bodyPr>
            <a:normAutofit/>
          </a:bodyPr>
          <a:lstStyle>
            <a:lvl1pPr marL="0" indent="0" rtl="0">
              <a:spcBef>
                <a:spcPts val="0"/>
              </a:spcBef>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0999"/>
            <a:ext cx="4500000" cy="468924"/>
          </a:xfrm>
        </p:spPr>
        <p:txBody>
          <a:bodyPr anchor="b">
            <a:normAutofit/>
          </a:bodyPr>
          <a:lstStyle>
            <a:lvl1pPr marL="0" indent="0" rtl="0">
              <a:spcBef>
                <a:spcPts val="0"/>
              </a:spcBef>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69517"/>
            <a:ext cx="5922010" cy="1324800"/>
          </a:xfrm>
        </p:spPr>
        <p:txBody>
          <a:bodyPr>
            <a:normAutofit/>
          </a:bodyPr>
          <a:lstStyle>
            <a:lvl1pPr marL="0" indent="0" rtl="0">
              <a:spcBef>
                <a:spcPts val="1000"/>
              </a:spcBef>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0" name="Text Placeholder 9">
            <a:extLst>
              <a:ext uri="{FF2B5EF4-FFF2-40B4-BE49-F238E27FC236}">
                <a16:creationId xmlns:a16="http://schemas.microsoft.com/office/drawing/2014/main" id="{5FFBF4A7-89C4-4FF1-966F-87899CB95951}"/>
              </a:ext>
            </a:extLst>
          </p:cNvPr>
          <p:cNvSpPr>
            <a:spLocks noGrp="1"/>
          </p:cNvSpPr>
          <p:nvPr>
            <p:ph type="body" sz="quarter" idx="16" hasCustomPrompt="1"/>
          </p:nvPr>
        </p:nvSpPr>
        <p:spPr>
          <a:xfrm>
            <a:off x="1138800" y="2641941"/>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3300613044"/>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mart &amp; Efficient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8832E83-EAAE-7F80-A0AC-654C4FF488A8}"/>
              </a:ext>
            </a:extLst>
          </p:cNvPr>
          <p:cNvGraphicFramePr>
            <a:graphicFrameLocks noChangeAspect="1"/>
          </p:cNvGraphicFramePr>
          <p:nvPr userDrawn="1">
            <p:custDataLst>
              <p:tags r:id="rId1"/>
            </p:custDataLst>
            <p:extLst>
              <p:ext uri="{D42A27DB-BD31-4B8C-83A1-F6EECF244321}">
                <p14:modId xmlns:p14="http://schemas.microsoft.com/office/powerpoint/2010/main" val="7408583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08832E83-EAAE-7F80-A0AC-654C4FF488A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9" cy="5760336"/>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spcBef>
                <a:spcPts val="0"/>
              </a:spcBef>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9748D7AE-7360-4F04-917F-B1023206C2A7}"/>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2334505556"/>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afe &amp; Reliable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2E7EE2C-AA24-BF12-FED4-93E812A5903D}"/>
              </a:ext>
            </a:extLst>
          </p:cNvPr>
          <p:cNvGraphicFramePr>
            <a:graphicFrameLocks noChangeAspect="1"/>
          </p:cNvGraphicFramePr>
          <p:nvPr userDrawn="1">
            <p:custDataLst>
              <p:tags r:id="rId1"/>
            </p:custDataLst>
            <p:extLst>
              <p:ext uri="{D42A27DB-BD31-4B8C-83A1-F6EECF244321}">
                <p14:modId xmlns:p14="http://schemas.microsoft.com/office/powerpoint/2010/main" val="40016150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A2E7EE2C-AA24-BF12-FED4-93E812A590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9" cy="5760336"/>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404CB845-41BF-4CB7-8762-FBB7D086D1FE}"/>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3779767318"/>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lobal &amp; Competitive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5FC742E-0B55-FFA1-9B87-37EA6361930D}"/>
              </a:ext>
            </a:extLst>
          </p:cNvPr>
          <p:cNvGraphicFramePr>
            <a:graphicFrameLocks noChangeAspect="1"/>
          </p:cNvGraphicFramePr>
          <p:nvPr userDrawn="1">
            <p:custDataLst>
              <p:tags r:id="rId1"/>
            </p:custDataLst>
            <p:extLst>
              <p:ext uri="{D42A27DB-BD31-4B8C-83A1-F6EECF244321}">
                <p14:modId xmlns:p14="http://schemas.microsoft.com/office/powerpoint/2010/main" val="41744479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65FC742E-0B55-FFA1-9B87-37EA6361930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9" cy="5760335"/>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C51AB848-4702-4B60-9FF1-B17BE2B62E39}"/>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304796709"/>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yre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31FF15BF-BD7B-6993-62B0-5B81CB03465E}"/>
              </a:ext>
            </a:extLst>
          </p:cNvPr>
          <p:cNvGraphicFramePr>
            <a:graphicFrameLocks noChangeAspect="1"/>
          </p:cNvGraphicFramePr>
          <p:nvPr userDrawn="1">
            <p:custDataLst>
              <p:tags r:id="rId1"/>
            </p:custDataLst>
            <p:extLst>
              <p:ext uri="{D42A27DB-BD31-4B8C-83A1-F6EECF244321}">
                <p14:modId xmlns:p14="http://schemas.microsoft.com/office/powerpoint/2010/main" val="24208749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31FF15BF-BD7B-6993-62B0-5B81CB0346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8" cy="5760335"/>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918890A7-9FD1-42E9-B210-86DE87B6939C}"/>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3769665367"/>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oad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E883F8F-8906-BD82-C1CE-6FF39B101F4B}"/>
              </a:ext>
            </a:extLst>
          </p:cNvPr>
          <p:cNvGraphicFramePr>
            <a:graphicFrameLocks noChangeAspect="1"/>
          </p:cNvGraphicFramePr>
          <p:nvPr userDrawn="1">
            <p:custDataLst>
              <p:tags r:id="rId1"/>
            </p:custDataLst>
            <p:extLst>
              <p:ext uri="{D42A27DB-BD31-4B8C-83A1-F6EECF244321}">
                <p14:modId xmlns:p14="http://schemas.microsoft.com/office/powerpoint/2010/main" val="89017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EE883F8F-8906-BD82-C1CE-6FF39B101F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8" cy="5760335"/>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3720DCAA-6646-4D8D-8C0D-D020684BB92A}"/>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1405479903"/>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mployment cover">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BB29BE1-089B-930E-C098-F6FDE31A0FFB}"/>
              </a:ext>
            </a:extLst>
          </p:cNvPr>
          <p:cNvGraphicFramePr>
            <a:graphicFrameLocks noChangeAspect="1"/>
          </p:cNvGraphicFramePr>
          <p:nvPr userDrawn="1">
            <p:custDataLst>
              <p:tags r:id="rId1"/>
            </p:custDataLst>
            <p:extLst>
              <p:ext uri="{D42A27DB-BD31-4B8C-83A1-F6EECF244321}">
                <p14:modId xmlns:p14="http://schemas.microsoft.com/office/powerpoint/2010/main" val="1204784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FBB29BE1-089B-930E-C098-F6FDE31A0F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DBBF789E-BBE0-4966-8214-80F39986A6E7}"/>
              </a:ext>
            </a:extLst>
          </p:cNvPr>
          <p:cNvPicPr>
            <a:picLocks noChangeAspect="1"/>
          </p:cNvPicPr>
          <p:nvPr userDrawn="1"/>
        </p:nvPicPr>
        <p:blipFill>
          <a:blip r:embed="rId5"/>
          <a:srcRect/>
          <a:stretch/>
        </p:blipFill>
        <p:spPr>
          <a:xfrm>
            <a:off x="5638800" y="62656"/>
            <a:ext cx="6551998" cy="5760334"/>
          </a:xfrm>
          <a:prstGeom prst="rect">
            <a:avLst/>
          </a:prstGeom>
        </p:spPr>
      </p:pic>
      <p:sp>
        <p:nvSpPr>
          <p:cNvPr id="6" name="Espace réservé du texte 5">
            <a:extLst>
              <a:ext uri="{FF2B5EF4-FFF2-40B4-BE49-F238E27FC236}">
                <a16:creationId xmlns:a16="http://schemas.microsoft.com/office/drawing/2014/main" id="{13DD1D6E-A6EB-9D49-9ECD-B9B8F899206D}"/>
              </a:ext>
            </a:extLst>
          </p:cNvPr>
          <p:cNvSpPr>
            <a:spLocks noGrp="1"/>
          </p:cNvSpPr>
          <p:nvPr>
            <p:ph type="body" sz="quarter" idx="10" hasCustomPrompt="1"/>
          </p:nvPr>
        </p:nvSpPr>
        <p:spPr>
          <a:xfrm>
            <a:off x="1149350" y="4442400"/>
            <a:ext cx="4500000" cy="468000"/>
          </a:xfrm>
        </p:spPr>
        <p:txBody>
          <a:bodyPr>
            <a:normAutofit/>
          </a:bodyPr>
          <a:lstStyle>
            <a:lvl1pPr marL="0" indent="0" rtl="0">
              <a:buNone/>
              <a:defRPr sz="2200" cap="none" baseline="0"/>
            </a:lvl1pPr>
          </a:lstStyle>
          <a:p>
            <a:pPr lvl="0"/>
            <a:r>
              <a:rPr lang="en-US" noProof="0"/>
              <a:t>Location</a:t>
            </a:r>
            <a:endParaRPr lang="en-US" noProof="0" dirty="0"/>
          </a:p>
        </p:txBody>
      </p:sp>
      <p:sp>
        <p:nvSpPr>
          <p:cNvPr id="11" name="Espace réservé du texte 5">
            <a:extLst>
              <a:ext uri="{FF2B5EF4-FFF2-40B4-BE49-F238E27FC236}">
                <a16:creationId xmlns:a16="http://schemas.microsoft.com/office/drawing/2014/main" id="{7FBE6697-921B-7044-8EA4-D47B4D317406}"/>
              </a:ext>
            </a:extLst>
          </p:cNvPr>
          <p:cNvSpPr>
            <a:spLocks noGrp="1"/>
          </p:cNvSpPr>
          <p:nvPr>
            <p:ph type="body" sz="quarter" idx="11" hasCustomPrompt="1"/>
          </p:nvPr>
        </p:nvSpPr>
        <p:spPr>
          <a:xfrm>
            <a:off x="1149350" y="393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Event name</a:t>
            </a:r>
            <a:endParaRPr lang="en-US" noProof="0" dirty="0"/>
          </a:p>
        </p:txBody>
      </p:sp>
      <p:sp>
        <p:nvSpPr>
          <p:cNvPr id="12" name="Espace réservé du texte 5">
            <a:extLst>
              <a:ext uri="{FF2B5EF4-FFF2-40B4-BE49-F238E27FC236}">
                <a16:creationId xmlns:a16="http://schemas.microsoft.com/office/drawing/2014/main" id="{0E4FA5F0-5AC1-644B-86F5-9F0E7CBBB797}"/>
              </a:ext>
            </a:extLst>
          </p:cNvPr>
          <p:cNvSpPr>
            <a:spLocks noGrp="1"/>
          </p:cNvSpPr>
          <p:nvPr>
            <p:ph type="body" sz="quarter" idx="12" hasCustomPrompt="1"/>
          </p:nvPr>
        </p:nvSpPr>
        <p:spPr>
          <a:xfrm>
            <a:off x="1149350" y="5619600"/>
            <a:ext cx="4500000" cy="468000"/>
          </a:xfrm>
        </p:spPr>
        <p:txBody>
          <a:bodyPr>
            <a:normAutofit/>
          </a:bodyPr>
          <a:lstStyle>
            <a:lvl1pPr marL="0" indent="0" rtl="0">
              <a:buNone/>
              <a:defRPr sz="2200" cap="none" baseline="0"/>
            </a:lvl1pPr>
          </a:lstStyle>
          <a:p>
            <a:pPr lvl="0"/>
            <a:r>
              <a:rPr lang="en-US" noProof="0"/>
              <a:t>Function</a:t>
            </a:r>
            <a:endParaRPr lang="en-US" noProof="0" dirty="0"/>
          </a:p>
        </p:txBody>
      </p:sp>
      <p:sp>
        <p:nvSpPr>
          <p:cNvPr id="13" name="Espace réservé du texte 5">
            <a:extLst>
              <a:ext uri="{FF2B5EF4-FFF2-40B4-BE49-F238E27FC236}">
                <a16:creationId xmlns:a16="http://schemas.microsoft.com/office/drawing/2014/main" id="{805B4B22-EF35-194E-B0FA-A5D38E810001}"/>
              </a:ext>
            </a:extLst>
          </p:cNvPr>
          <p:cNvSpPr>
            <a:spLocks noGrp="1"/>
          </p:cNvSpPr>
          <p:nvPr>
            <p:ph type="body" sz="quarter" idx="13" hasCustomPrompt="1"/>
          </p:nvPr>
        </p:nvSpPr>
        <p:spPr>
          <a:xfrm>
            <a:off x="1149350" y="5101200"/>
            <a:ext cx="4500000" cy="468924"/>
          </a:xfrm>
        </p:spPr>
        <p:txBody>
          <a:bodyPr anchor="b">
            <a:normAutofit/>
          </a:bodyPr>
          <a:lstStyle>
            <a:lvl1pPr marL="0" indent="0" rtl="0">
              <a:buNone/>
              <a:defRPr sz="2200" b="0" cap="none" baseline="0">
                <a:solidFill>
                  <a:schemeClr val="accent1"/>
                </a:solidFill>
              </a:defRPr>
            </a:lvl1pPr>
          </a:lstStyle>
          <a:p>
            <a:pPr lvl="0"/>
            <a:r>
              <a:rPr lang="en-US" noProof="0"/>
              <a:t>First Name Last name</a:t>
            </a:r>
            <a:endParaRPr lang="en-US" noProof="0" dirty="0"/>
          </a:p>
        </p:txBody>
      </p:sp>
      <p:sp>
        <p:nvSpPr>
          <p:cNvPr id="2" name="TextBox 1">
            <a:extLst>
              <a:ext uri="{FF2B5EF4-FFF2-40B4-BE49-F238E27FC236}">
                <a16:creationId xmlns:a16="http://schemas.microsoft.com/office/drawing/2014/main" id="{4ADBD41F-EFC2-4493-89BE-2A0B362D8CFD}"/>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5" name="TextBox 4">
            <a:extLst>
              <a:ext uri="{FF2B5EF4-FFF2-40B4-BE49-F238E27FC236}">
                <a16:creationId xmlns:a16="http://schemas.microsoft.com/office/drawing/2014/main" id="{F42811FE-246D-42ED-8451-45E8AD1FB9B6}"/>
              </a:ext>
            </a:extLst>
          </p:cNvPr>
          <p:cNvSpPr txBox="1"/>
          <p:nvPr userDrawn="1"/>
        </p:nvSpPr>
        <p:spPr>
          <a:xfrm>
            <a:off x="5638800" y="2973091"/>
            <a:ext cx="914400" cy="369332"/>
          </a:xfrm>
          <a:prstGeom prst="rect">
            <a:avLst/>
          </a:prstGeom>
          <a:noFill/>
        </p:spPr>
        <p:txBody>
          <a:bodyPr wrap="square" rtlCol="0">
            <a:spAutoFit/>
          </a:bodyPr>
          <a:lstStyle/>
          <a:p>
            <a:pPr rtl="0"/>
            <a:endParaRPr lang="en-US" dirty="0"/>
          </a:p>
        </p:txBody>
      </p:sp>
      <p:sp>
        <p:nvSpPr>
          <p:cNvPr id="9" name="Text Placeholder 8">
            <a:extLst>
              <a:ext uri="{FF2B5EF4-FFF2-40B4-BE49-F238E27FC236}">
                <a16:creationId xmlns:a16="http://schemas.microsoft.com/office/drawing/2014/main" id="{1EF23E90-EF52-4D37-96B6-1D361E075E95}"/>
              </a:ext>
            </a:extLst>
          </p:cNvPr>
          <p:cNvSpPr>
            <a:spLocks noGrp="1"/>
          </p:cNvSpPr>
          <p:nvPr>
            <p:ph type="body" sz="quarter" idx="15" hasCustomPrompt="1"/>
          </p:nvPr>
        </p:nvSpPr>
        <p:spPr>
          <a:xfrm>
            <a:off x="1139533" y="1270800"/>
            <a:ext cx="5922010" cy="1324800"/>
          </a:xfrm>
        </p:spPr>
        <p:txBody>
          <a:bodyPr>
            <a:normAutofit/>
          </a:bodyPr>
          <a:lstStyle>
            <a:lvl1pPr marL="0" indent="0" rtl="0">
              <a:buNone/>
              <a:defRPr sz="4500" cap="all" baseline="0">
                <a:solidFill>
                  <a:schemeClr val="accent1"/>
                </a:solidFill>
                <a:latin typeface="Arial Narrow" panose="020B0606020202030204" pitchFamily="34" charset="0"/>
              </a:defRPr>
            </a:lvl1pPr>
          </a:lstStyle>
          <a:p>
            <a:pPr lvl="0"/>
            <a:r>
              <a:rPr lang="en-US"/>
              <a:t>TITLE</a:t>
            </a:r>
            <a:endParaRPr lang="en-US" dirty="0"/>
          </a:p>
        </p:txBody>
      </p:sp>
      <p:pic>
        <p:nvPicPr>
          <p:cNvPr id="8" name="Picture 7" descr="Logo&#10;&#10;Description automatically generated">
            <a:extLst>
              <a:ext uri="{FF2B5EF4-FFF2-40B4-BE49-F238E27FC236}">
                <a16:creationId xmlns:a16="http://schemas.microsoft.com/office/drawing/2014/main" id="{0D41F7BE-4A69-4836-A531-6E33C95396F2}"/>
              </a:ext>
            </a:extLst>
          </p:cNvPr>
          <p:cNvPicPr>
            <a:picLocks noChangeAspect="1"/>
          </p:cNvPicPr>
          <p:nvPr userDrawn="1"/>
        </p:nvPicPr>
        <p:blipFill>
          <a:blip r:embed="rId6"/>
          <a:stretch>
            <a:fillRect/>
          </a:stretch>
        </p:blipFill>
        <p:spPr>
          <a:xfrm>
            <a:off x="9138112" y="4698070"/>
            <a:ext cx="2520000" cy="1235658"/>
          </a:xfrm>
          <a:prstGeom prst="rect">
            <a:avLst/>
          </a:prstGeom>
        </p:spPr>
      </p:pic>
      <p:sp>
        <p:nvSpPr>
          <p:cNvPr id="27" name="Espace réservé du texte 26">
            <a:extLst>
              <a:ext uri="{FF2B5EF4-FFF2-40B4-BE49-F238E27FC236}">
                <a16:creationId xmlns:a16="http://schemas.microsoft.com/office/drawing/2014/main" id="{C237AFC2-EBB0-E342-B3C0-CE3DEF94AD88}"/>
              </a:ext>
            </a:extLst>
          </p:cNvPr>
          <p:cNvSpPr>
            <a:spLocks noGrp="1"/>
          </p:cNvSpPr>
          <p:nvPr>
            <p:ph type="body" sz="quarter" idx="14" hasCustomPrompt="1"/>
          </p:nvPr>
        </p:nvSpPr>
        <p:spPr>
          <a:xfrm>
            <a:off x="5799016" y="3994151"/>
            <a:ext cx="2774462" cy="609112"/>
          </a:xfrm>
        </p:spPr>
        <p:txBody>
          <a:bodyPr wrap="none" anchor="ctr">
            <a:noAutofit/>
          </a:bodyPr>
          <a:lstStyle>
            <a:lvl1pPr marL="0" indent="0" algn="ctr" rtl="0">
              <a:buNone/>
              <a:defRPr sz="1600"/>
            </a:lvl1pPr>
          </a:lstStyle>
          <a:p>
            <a:pPr lvl="0"/>
            <a:r>
              <a:rPr lang="en-US" noProof="0"/>
              <a:t>30 June 2021</a:t>
            </a:r>
            <a:endParaRPr lang="en-US" noProof="0" dirty="0"/>
          </a:p>
        </p:txBody>
      </p:sp>
      <p:sp>
        <p:nvSpPr>
          <p:cNvPr id="14" name="Text Placeholder 9">
            <a:extLst>
              <a:ext uri="{FF2B5EF4-FFF2-40B4-BE49-F238E27FC236}">
                <a16:creationId xmlns:a16="http://schemas.microsoft.com/office/drawing/2014/main" id="{5595D4FC-E373-47BD-9253-EEE634870CED}"/>
              </a:ext>
            </a:extLst>
          </p:cNvPr>
          <p:cNvSpPr>
            <a:spLocks noGrp="1"/>
          </p:cNvSpPr>
          <p:nvPr>
            <p:ph type="body" sz="quarter" idx="16" hasCustomPrompt="1"/>
          </p:nvPr>
        </p:nvSpPr>
        <p:spPr>
          <a:xfrm>
            <a:off x="1140689" y="2642400"/>
            <a:ext cx="4500000" cy="1096962"/>
          </a:xfrm>
        </p:spPr>
        <p:txBody>
          <a:bodyPr/>
          <a:lstStyle>
            <a:lvl1pPr marL="0" indent="0" rtl="0">
              <a:spcBef>
                <a:spcPts val="600"/>
              </a:spcBef>
              <a:buNone/>
              <a:defRPr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subtitle</a:t>
            </a:r>
            <a:endParaRPr lang="en-US" dirty="0"/>
          </a:p>
        </p:txBody>
      </p:sp>
    </p:spTree>
    <p:extLst>
      <p:ext uri="{BB962C8B-B14F-4D97-AF65-F5344CB8AC3E}">
        <p14:creationId xmlns:p14="http://schemas.microsoft.com/office/powerpoint/2010/main" val="191827888"/>
      </p:ext>
    </p:extLst>
  </p:cSld>
  <p:clrMapOvr>
    <a:masterClrMapping/>
  </p:clrMapOvr>
  <p:extLst>
    <p:ext uri="{DCECCB84-F9BA-43D5-87BE-67443E8EF086}">
      <p15:sldGuideLst xmlns:p15="http://schemas.microsoft.com/office/powerpoint/2012/main">
        <p15:guide id="1" orient="horz" pos="2092">
          <p15:clr>
            <a:srgbClr val="FBAE40"/>
          </p15:clr>
        </p15:guide>
        <p15:guide id="2" pos="365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1">
    <p:bg>
      <p:bgPr>
        <a:solidFill>
          <a:schemeClr val="accent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D1235AD-F084-E631-8EEF-D3A5C2C4185F}"/>
              </a:ext>
            </a:extLst>
          </p:cNvPr>
          <p:cNvGraphicFramePr>
            <a:graphicFrameLocks noChangeAspect="1"/>
          </p:cNvGraphicFramePr>
          <p:nvPr userDrawn="1">
            <p:custDataLst>
              <p:tags r:id="rId1"/>
            </p:custDataLst>
            <p:extLst>
              <p:ext uri="{D42A27DB-BD31-4B8C-83A1-F6EECF244321}">
                <p14:modId xmlns:p14="http://schemas.microsoft.com/office/powerpoint/2010/main" val="30910572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BD1235AD-F084-E631-8EEF-D3A5C2C4185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6" name="Image 5">
            <a:extLst>
              <a:ext uri="{FF2B5EF4-FFF2-40B4-BE49-F238E27FC236}">
                <a16:creationId xmlns:a16="http://schemas.microsoft.com/office/drawing/2014/main" id="{42C9F228-9D75-D14D-A143-ED54BFCD1A5B}"/>
              </a:ext>
            </a:extLst>
          </p:cNvPr>
          <p:cNvPicPr>
            <a:picLocks noChangeAspect="1"/>
          </p:cNvPicPr>
          <p:nvPr userDrawn="1"/>
        </p:nvPicPr>
        <p:blipFill>
          <a:blip r:embed="rId5"/>
          <a:stretch>
            <a:fillRect/>
          </a:stretch>
        </p:blipFill>
        <p:spPr>
          <a:xfrm>
            <a:off x="0" y="0"/>
            <a:ext cx="8636000" cy="3454400"/>
          </a:xfrm>
          <a:prstGeom prst="rect">
            <a:avLst/>
          </a:prstGeom>
        </p:spPr>
      </p:pic>
      <p:sp>
        <p:nvSpPr>
          <p:cNvPr id="5" name="Text Placeholder 28">
            <a:extLst>
              <a:ext uri="{FF2B5EF4-FFF2-40B4-BE49-F238E27FC236}">
                <a16:creationId xmlns:a16="http://schemas.microsoft.com/office/drawing/2014/main" id="{9B3E4023-AC00-4E15-A4A1-279515BC0671}"/>
              </a:ext>
            </a:extLst>
          </p:cNvPr>
          <p:cNvSpPr>
            <a:spLocks noGrp="1"/>
          </p:cNvSpPr>
          <p:nvPr>
            <p:ph type="body" sz="quarter" idx="11" hasCustomPrompt="1"/>
          </p:nvPr>
        </p:nvSpPr>
        <p:spPr>
          <a:xfrm>
            <a:off x="838198" y="5235590"/>
            <a:ext cx="10515600" cy="546903"/>
          </a:xfrm>
          <a:prstGeom prst="rect">
            <a:avLst/>
          </a:prstGeom>
        </p:spPr>
        <p:txBody>
          <a:bodyPr lIns="0" rIns="0">
            <a:normAutofit/>
          </a:bodyPr>
          <a:lstStyle>
            <a:lvl1pPr marL="0" indent="0" algn="r" rtl="0">
              <a:spcBef>
                <a:spcPts val="600"/>
              </a:spcBef>
              <a:buNone/>
              <a:defRPr sz="3600" b="0" cap="all" baseline="0">
                <a:solidFill>
                  <a:schemeClr val="tx1"/>
                </a:solidFill>
                <a:latin typeface="+mj-lt"/>
              </a:defRPr>
            </a:lvl1pPr>
            <a:lvl2pPr marL="0" indent="0">
              <a:spcBef>
                <a:spcPts val="0"/>
              </a:spcBef>
              <a:buSzPct val="25000"/>
              <a:buFont typeface="Corbel" panose="020B0503020204020204" pitchFamily="34" charset="0"/>
              <a:buNone/>
              <a:defRPr sz="3200">
                <a:solidFill>
                  <a:srgbClr val="FF0000"/>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noProof="0"/>
              <a:t>Subtitle</a:t>
            </a:r>
            <a:endParaRPr lang="en-US" noProof="0" dirty="0"/>
          </a:p>
        </p:txBody>
      </p:sp>
      <p:sp>
        <p:nvSpPr>
          <p:cNvPr id="7" name="Text Placeholder 2">
            <a:extLst>
              <a:ext uri="{FF2B5EF4-FFF2-40B4-BE49-F238E27FC236}">
                <a16:creationId xmlns:a16="http://schemas.microsoft.com/office/drawing/2014/main" id="{27EA27B4-78CB-4686-B7D6-F0D03BF09027}"/>
              </a:ext>
            </a:extLst>
          </p:cNvPr>
          <p:cNvSpPr>
            <a:spLocks noGrp="1"/>
          </p:cNvSpPr>
          <p:nvPr>
            <p:ph type="body" sz="quarter" idx="12" hasCustomPrompt="1"/>
          </p:nvPr>
        </p:nvSpPr>
        <p:spPr>
          <a:xfrm>
            <a:off x="838200" y="4011590"/>
            <a:ext cx="10515600" cy="1224000"/>
          </a:xfrm>
        </p:spPr>
        <p:txBody>
          <a:bodyPr rIns="0" anchor="b">
            <a:normAutofit/>
          </a:bodyPr>
          <a:lstStyle>
            <a:lvl1pPr marL="0" indent="0" algn="r" rtl="0">
              <a:lnSpc>
                <a:spcPct val="90000"/>
              </a:lnSpc>
              <a:buNone/>
              <a:defRPr sz="4500" cap="all" baseline="0">
                <a:solidFill>
                  <a:schemeClr val="bg1"/>
                </a:solidFill>
                <a:latin typeface="+mj-lt"/>
              </a:defRPr>
            </a:lvl1pPr>
            <a:lvl2pPr marL="457200" indent="0">
              <a:buNone/>
              <a:defRPr sz="4500">
                <a:solidFill>
                  <a:schemeClr val="bg1"/>
                </a:solidFill>
                <a:latin typeface="+mj-lt"/>
              </a:defRPr>
            </a:lvl2pPr>
            <a:lvl3pPr marL="914400" indent="0">
              <a:buNone/>
              <a:defRPr sz="4500">
                <a:solidFill>
                  <a:schemeClr val="bg1"/>
                </a:solidFill>
                <a:latin typeface="+mj-lt"/>
              </a:defRPr>
            </a:lvl3pPr>
            <a:lvl4pPr marL="1371600" indent="0">
              <a:buNone/>
              <a:defRPr sz="4500">
                <a:solidFill>
                  <a:schemeClr val="bg1"/>
                </a:solidFill>
                <a:latin typeface="+mj-lt"/>
              </a:defRPr>
            </a:lvl4pPr>
            <a:lvl5pPr marL="1828800" indent="0">
              <a:buNone/>
              <a:defRPr sz="4500">
                <a:solidFill>
                  <a:schemeClr val="bg1"/>
                </a:solidFill>
                <a:latin typeface="+mj-lt"/>
              </a:defRPr>
            </a:lvl5pPr>
          </a:lstStyle>
          <a:p>
            <a:pPr lvl="0"/>
            <a:r>
              <a:rPr lang="en-US" dirty="0"/>
              <a:t>Title of the chapter</a:t>
            </a:r>
          </a:p>
        </p:txBody>
      </p:sp>
    </p:spTree>
    <p:extLst>
      <p:ext uri="{BB962C8B-B14F-4D97-AF65-F5344CB8AC3E}">
        <p14:creationId xmlns:p14="http://schemas.microsoft.com/office/powerpoint/2010/main" val="1356177409"/>
      </p:ext>
    </p:extLst>
  </p:cSld>
  <p:clrMapOvr>
    <a:masterClrMapping/>
  </p:clrMapOvr>
  <p:extLst>
    <p:ext uri="{DCECCB84-F9BA-43D5-87BE-67443E8EF086}">
      <p15:sldGuideLst xmlns:p15="http://schemas.microsoft.com/office/powerpoint/2012/main">
        <p15:guide id="1" orient="horz" pos="2727">
          <p15:clr>
            <a:srgbClr val="FBAE40"/>
          </p15:clr>
        </p15:guide>
        <p15:guide id="2" pos="703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2">
    <p:bg>
      <p:bgPr>
        <a:solidFill>
          <a:schemeClr val="accent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135F9B3-36AE-B62C-4E88-0F096AA93F13}"/>
              </a:ext>
            </a:extLst>
          </p:cNvPr>
          <p:cNvGraphicFramePr>
            <a:graphicFrameLocks noChangeAspect="1"/>
          </p:cNvGraphicFramePr>
          <p:nvPr userDrawn="1">
            <p:custDataLst>
              <p:tags r:id="rId1"/>
            </p:custDataLst>
            <p:extLst>
              <p:ext uri="{D42A27DB-BD31-4B8C-83A1-F6EECF244321}">
                <p14:modId xmlns:p14="http://schemas.microsoft.com/office/powerpoint/2010/main" val="2336575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1135F9B3-36AE-B62C-4E88-0F096AA93F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Image 9">
            <a:extLst>
              <a:ext uri="{FF2B5EF4-FFF2-40B4-BE49-F238E27FC236}">
                <a16:creationId xmlns:a16="http://schemas.microsoft.com/office/drawing/2014/main" id="{0F5B71F5-2B9A-DE40-9742-F86C45ED7593}"/>
              </a:ext>
            </a:extLst>
          </p:cNvPr>
          <p:cNvPicPr>
            <a:picLocks noChangeAspect="1"/>
          </p:cNvPicPr>
          <p:nvPr userDrawn="1"/>
        </p:nvPicPr>
        <p:blipFill>
          <a:blip r:embed="rId5"/>
          <a:stretch>
            <a:fillRect/>
          </a:stretch>
        </p:blipFill>
        <p:spPr>
          <a:xfrm>
            <a:off x="0" y="0"/>
            <a:ext cx="8636000" cy="3454400"/>
          </a:xfrm>
          <a:prstGeom prst="rect">
            <a:avLst/>
          </a:prstGeom>
        </p:spPr>
      </p:pic>
      <p:sp>
        <p:nvSpPr>
          <p:cNvPr id="7" name="Text Placeholder 2">
            <a:extLst>
              <a:ext uri="{FF2B5EF4-FFF2-40B4-BE49-F238E27FC236}">
                <a16:creationId xmlns:a16="http://schemas.microsoft.com/office/drawing/2014/main" id="{89968401-BA31-4A4C-9EAA-4057117524A5}"/>
              </a:ext>
            </a:extLst>
          </p:cNvPr>
          <p:cNvSpPr>
            <a:spLocks noGrp="1"/>
          </p:cNvSpPr>
          <p:nvPr>
            <p:ph type="body" sz="quarter" idx="12" hasCustomPrompt="1"/>
          </p:nvPr>
        </p:nvSpPr>
        <p:spPr>
          <a:xfrm>
            <a:off x="838200" y="4011590"/>
            <a:ext cx="10515600" cy="1224000"/>
          </a:xfrm>
        </p:spPr>
        <p:txBody>
          <a:bodyPr rIns="0" anchor="b">
            <a:normAutofit/>
          </a:bodyPr>
          <a:lstStyle>
            <a:lvl1pPr marL="0" indent="0" algn="r" rtl="0">
              <a:lnSpc>
                <a:spcPct val="90000"/>
              </a:lnSpc>
              <a:buNone/>
              <a:defRPr sz="4500" cap="all" baseline="0">
                <a:solidFill>
                  <a:schemeClr val="bg1"/>
                </a:solidFill>
                <a:latin typeface="+mj-lt"/>
              </a:defRPr>
            </a:lvl1pPr>
            <a:lvl2pPr marL="457200" indent="0">
              <a:buNone/>
              <a:defRPr sz="4500">
                <a:solidFill>
                  <a:schemeClr val="bg1"/>
                </a:solidFill>
                <a:latin typeface="+mj-lt"/>
              </a:defRPr>
            </a:lvl2pPr>
            <a:lvl3pPr marL="914400" indent="0">
              <a:buNone/>
              <a:defRPr sz="4500">
                <a:solidFill>
                  <a:schemeClr val="bg1"/>
                </a:solidFill>
                <a:latin typeface="+mj-lt"/>
              </a:defRPr>
            </a:lvl3pPr>
            <a:lvl4pPr marL="1371600" indent="0">
              <a:buNone/>
              <a:defRPr sz="4500">
                <a:solidFill>
                  <a:schemeClr val="bg1"/>
                </a:solidFill>
                <a:latin typeface="+mj-lt"/>
              </a:defRPr>
            </a:lvl4pPr>
            <a:lvl5pPr marL="1828800" indent="0">
              <a:buNone/>
              <a:defRPr sz="4500">
                <a:solidFill>
                  <a:schemeClr val="bg1"/>
                </a:solidFill>
                <a:latin typeface="+mj-lt"/>
              </a:defRPr>
            </a:lvl5pPr>
          </a:lstStyle>
          <a:p>
            <a:pPr lvl="0"/>
            <a:r>
              <a:rPr lang="en-US" dirty="0"/>
              <a:t>Title of the chapter</a:t>
            </a:r>
          </a:p>
        </p:txBody>
      </p:sp>
      <p:sp>
        <p:nvSpPr>
          <p:cNvPr id="8" name="Text Placeholder 28">
            <a:extLst>
              <a:ext uri="{FF2B5EF4-FFF2-40B4-BE49-F238E27FC236}">
                <a16:creationId xmlns:a16="http://schemas.microsoft.com/office/drawing/2014/main" id="{EDB6710B-F230-4566-97FB-5A0B67A9CF8C}"/>
              </a:ext>
            </a:extLst>
          </p:cNvPr>
          <p:cNvSpPr>
            <a:spLocks noGrp="1"/>
          </p:cNvSpPr>
          <p:nvPr>
            <p:ph type="body" sz="quarter" idx="11" hasCustomPrompt="1"/>
          </p:nvPr>
        </p:nvSpPr>
        <p:spPr>
          <a:xfrm>
            <a:off x="838198" y="5235590"/>
            <a:ext cx="10515600" cy="546903"/>
          </a:xfrm>
          <a:prstGeom prst="rect">
            <a:avLst/>
          </a:prstGeom>
        </p:spPr>
        <p:txBody>
          <a:bodyPr lIns="0" rIns="0">
            <a:normAutofit/>
          </a:bodyPr>
          <a:lstStyle>
            <a:lvl1pPr marL="0" indent="0" algn="r" rtl="0">
              <a:spcBef>
                <a:spcPts val="600"/>
              </a:spcBef>
              <a:buNone/>
              <a:defRPr sz="3600" b="0" cap="all" baseline="0">
                <a:solidFill>
                  <a:schemeClr val="tx1"/>
                </a:solidFill>
                <a:latin typeface="+mj-lt"/>
              </a:defRPr>
            </a:lvl1pPr>
            <a:lvl2pPr marL="0" indent="0">
              <a:spcBef>
                <a:spcPts val="0"/>
              </a:spcBef>
              <a:buSzPct val="25000"/>
              <a:buFont typeface="Corbel" panose="020B0503020204020204" pitchFamily="34" charset="0"/>
              <a:buNone/>
              <a:defRPr sz="3200">
                <a:solidFill>
                  <a:srgbClr val="FF0000"/>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noProof="0"/>
              <a:t>Subtitle</a:t>
            </a:r>
            <a:endParaRPr lang="en-US" noProof="0" dirty="0"/>
          </a:p>
        </p:txBody>
      </p:sp>
    </p:spTree>
    <p:extLst>
      <p:ext uri="{BB962C8B-B14F-4D97-AF65-F5344CB8AC3E}">
        <p14:creationId xmlns:p14="http://schemas.microsoft.com/office/powerpoint/2010/main" val="3024712679"/>
      </p:ext>
    </p:extLst>
  </p:cSld>
  <p:clrMapOvr>
    <a:masterClrMapping/>
  </p:clrMapOvr>
  <p:extLst>
    <p:ext uri="{DCECCB84-F9BA-43D5-87BE-67443E8EF086}">
      <p15:sldGuideLst xmlns:p15="http://schemas.microsoft.com/office/powerpoint/2012/main">
        <p15:guide id="1" orient="horz" pos="2160">
          <p15:clr>
            <a:srgbClr val="FBAE40"/>
          </p15:clr>
        </p15:guide>
        <p15:guide id="2" pos="538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pter 3">
    <p:bg>
      <p:bgPr>
        <a:solidFill>
          <a:schemeClr val="accent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9B839402-F13C-23BD-D677-BFF5D86E9632}"/>
              </a:ext>
            </a:extLst>
          </p:cNvPr>
          <p:cNvGraphicFramePr>
            <a:graphicFrameLocks noChangeAspect="1"/>
          </p:cNvGraphicFramePr>
          <p:nvPr userDrawn="1">
            <p:custDataLst>
              <p:tags r:id="rId1"/>
            </p:custDataLst>
            <p:extLst>
              <p:ext uri="{D42A27DB-BD31-4B8C-83A1-F6EECF244321}">
                <p14:modId xmlns:p14="http://schemas.microsoft.com/office/powerpoint/2010/main" val="2531152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9B839402-F13C-23BD-D677-BFF5D86E963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Image 3">
            <a:extLst>
              <a:ext uri="{FF2B5EF4-FFF2-40B4-BE49-F238E27FC236}">
                <a16:creationId xmlns:a16="http://schemas.microsoft.com/office/drawing/2014/main" id="{EDD83384-8448-8B4D-AF71-DB8C4198CF58}"/>
              </a:ext>
            </a:extLst>
          </p:cNvPr>
          <p:cNvPicPr>
            <a:picLocks noChangeAspect="1"/>
          </p:cNvPicPr>
          <p:nvPr userDrawn="1"/>
        </p:nvPicPr>
        <p:blipFill>
          <a:blip r:embed="rId5"/>
          <a:stretch>
            <a:fillRect/>
          </a:stretch>
        </p:blipFill>
        <p:spPr>
          <a:xfrm>
            <a:off x="0" y="0"/>
            <a:ext cx="8636000" cy="3454400"/>
          </a:xfrm>
          <a:prstGeom prst="rect">
            <a:avLst/>
          </a:prstGeom>
        </p:spPr>
      </p:pic>
      <p:sp>
        <p:nvSpPr>
          <p:cNvPr id="6" name="Text Placeholder 2">
            <a:extLst>
              <a:ext uri="{FF2B5EF4-FFF2-40B4-BE49-F238E27FC236}">
                <a16:creationId xmlns:a16="http://schemas.microsoft.com/office/drawing/2014/main" id="{5CE4A474-CDE1-4B8E-8EDF-360AB425D29F}"/>
              </a:ext>
            </a:extLst>
          </p:cNvPr>
          <p:cNvSpPr>
            <a:spLocks noGrp="1"/>
          </p:cNvSpPr>
          <p:nvPr>
            <p:ph type="body" sz="quarter" idx="12" hasCustomPrompt="1"/>
          </p:nvPr>
        </p:nvSpPr>
        <p:spPr>
          <a:xfrm>
            <a:off x="838200" y="4011590"/>
            <a:ext cx="10515600" cy="1224000"/>
          </a:xfrm>
        </p:spPr>
        <p:txBody>
          <a:bodyPr rIns="0" anchor="b">
            <a:normAutofit/>
          </a:bodyPr>
          <a:lstStyle>
            <a:lvl1pPr marL="0" indent="0" algn="r" rtl="0">
              <a:lnSpc>
                <a:spcPct val="90000"/>
              </a:lnSpc>
              <a:buNone/>
              <a:defRPr sz="4500" cap="all" baseline="0">
                <a:solidFill>
                  <a:schemeClr val="bg1"/>
                </a:solidFill>
                <a:latin typeface="+mj-lt"/>
              </a:defRPr>
            </a:lvl1pPr>
            <a:lvl2pPr marL="457200" indent="0">
              <a:buNone/>
              <a:defRPr sz="4500">
                <a:solidFill>
                  <a:schemeClr val="bg1"/>
                </a:solidFill>
                <a:latin typeface="+mj-lt"/>
              </a:defRPr>
            </a:lvl2pPr>
            <a:lvl3pPr marL="914400" indent="0">
              <a:buNone/>
              <a:defRPr sz="4500">
                <a:solidFill>
                  <a:schemeClr val="bg1"/>
                </a:solidFill>
                <a:latin typeface="+mj-lt"/>
              </a:defRPr>
            </a:lvl3pPr>
            <a:lvl4pPr marL="1371600" indent="0">
              <a:buNone/>
              <a:defRPr sz="4500">
                <a:solidFill>
                  <a:schemeClr val="bg1"/>
                </a:solidFill>
                <a:latin typeface="+mj-lt"/>
              </a:defRPr>
            </a:lvl4pPr>
            <a:lvl5pPr marL="1828800" indent="0">
              <a:buNone/>
              <a:defRPr sz="4500">
                <a:solidFill>
                  <a:schemeClr val="bg1"/>
                </a:solidFill>
                <a:latin typeface="+mj-lt"/>
              </a:defRPr>
            </a:lvl5pPr>
          </a:lstStyle>
          <a:p>
            <a:pPr lvl="0"/>
            <a:r>
              <a:rPr lang="en-US" dirty="0"/>
              <a:t>Title of the chapter</a:t>
            </a:r>
          </a:p>
        </p:txBody>
      </p:sp>
      <p:sp>
        <p:nvSpPr>
          <p:cNvPr id="7" name="Text Placeholder 28">
            <a:extLst>
              <a:ext uri="{FF2B5EF4-FFF2-40B4-BE49-F238E27FC236}">
                <a16:creationId xmlns:a16="http://schemas.microsoft.com/office/drawing/2014/main" id="{13995984-5EE0-42E3-AFE6-4F3DF43B0446}"/>
              </a:ext>
            </a:extLst>
          </p:cNvPr>
          <p:cNvSpPr>
            <a:spLocks noGrp="1"/>
          </p:cNvSpPr>
          <p:nvPr>
            <p:ph type="body" sz="quarter" idx="11" hasCustomPrompt="1"/>
          </p:nvPr>
        </p:nvSpPr>
        <p:spPr>
          <a:xfrm>
            <a:off x="838198" y="5235590"/>
            <a:ext cx="10515600" cy="546903"/>
          </a:xfrm>
          <a:prstGeom prst="rect">
            <a:avLst/>
          </a:prstGeom>
        </p:spPr>
        <p:txBody>
          <a:bodyPr lIns="0" rIns="0">
            <a:normAutofit/>
          </a:bodyPr>
          <a:lstStyle>
            <a:lvl1pPr marL="0" indent="0" algn="r" rtl="0">
              <a:spcBef>
                <a:spcPts val="600"/>
              </a:spcBef>
              <a:buNone/>
              <a:defRPr sz="3600" b="0" cap="all" baseline="0">
                <a:solidFill>
                  <a:schemeClr val="tx1"/>
                </a:solidFill>
                <a:latin typeface="+mj-lt"/>
              </a:defRPr>
            </a:lvl1pPr>
            <a:lvl2pPr marL="0" indent="0">
              <a:spcBef>
                <a:spcPts val="0"/>
              </a:spcBef>
              <a:buSzPct val="25000"/>
              <a:buFont typeface="Corbel" panose="020B0503020204020204" pitchFamily="34" charset="0"/>
              <a:buNone/>
              <a:defRPr sz="3200">
                <a:solidFill>
                  <a:srgbClr val="FF0000"/>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noProof="0"/>
              <a:t>Subtitle</a:t>
            </a:r>
            <a:endParaRPr lang="en-US" noProof="0" dirty="0"/>
          </a:p>
        </p:txBody>
      </p:sp>
    </p:spTree>
    <p:extLst>
      <p:ext uri="{BB962C8B-B14F-4D97-AF65-F5344CB8AC3E}">
        <p14:creationId xmlns:p14="http://schemas.microsoft.com/office/powerpoint/2010/main" val="2403138604"/>
      </p:ext>
    </p:extLst>
  </p:cSld>
  <p:clrMapOvr>
    <a:masterClrMapping/>
  </p:clrMapOvr>
  <p:extLst>
    <p:ext uri="{DCECCB84-F9BA-43D5-87BE-67443E8EF086}">
      <p15:sldGuideLst xmlns:p15="http://schemas.microsoft.com/office/powerpoint/2012/main">
        <p15:guide id="1" orient="horz" pos="2160">
          <p15:clr>
            <a:srgbClr val="FBAE40"/>
          </p15:clr>
        </p15:guide>
        <p15:guide id="2" pos="715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mp; Content">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3F237B8-A2D0-31BC-1F5B-FC9B74460D2E}"/>
              </a:ext>
            </a:extLst>
          </p:cNvPr>
          <p:cNvGraphicFramePr>
            <a:graphicFrameLocks noChangeAspect="1"/>
          </p:cNvGraphicFramePr>
          <p:nvPr userDrawn="1">
            <p:custDataLst>
              <p:tags r:id="rId1"/>
            </p:custDataLst>
            <p:extLst>
              <p:ext uri="{D42A27DB-BD31-4B8C-83A1-F6EECF244321}">
                <p14:modId xmlns:p14="http://schemas.microsoft.com/office/powerpoint/2010/main" val="25795574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63F237B8-A2D0-31BC-1F5B-FC9B74460D2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du contenu 2">
            <a:extLst>
              <a:ext uri="{FF2B5EF4-FFF2-40B4-BE49-F238E27FC236}">
                <a16:creationId xmlns:a16="http://schemas.microsoft.com/office/drawing/2014/main" id="{DFFEC49A-96B3-4F4D-8D6C-79F53C0B576C}"/>
              </a:ext>
            </a:extLst>
          </p:cNvPr>
          <p:cNvSpPr>
            <a:spLocks noGrp="1"/>
          </p:cNvSpPr>
          <p:nvPr>
            <p:ph idx="1" hasCustomPrompt="1"/>
          </p:nvPr>
        </p:nvSpPr>
        <p:spPr>
          <a:xfrm>
            <a:off x="838200" y="2168525"/>
            <a:ext cx="10515600" cy="4008437"/>
          </a:xfrm>
        </p:spPr>
        <p:txBody>
          <a:bodyPr/>
          <a:lstStyle>
            <a:lvl1pPr rtl="0">
              <a:defRPr/>
            </a:lvl1pPr>
            <a:lvl2pPr rtl="0">
              <a:defRPr/>
            </a:lvl2pPr>
            <a:lvl3pPr rtl="0">
              <a:defRPr/>
            </a:lvl3pPr>
            <a:lvl4pPr rtl="0">
              <a:defRPr/>
            </a:lvl4pPr>
            <a:lvl5pPr rtl="0">
              <a:defRPr/>
            </a:lvl5p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8" name="Text Placeholder 3">
            <a:extLst>
              <a:ext uri="{FF2B5EF4-FFF2-40B4-BE49-F238E27FC236}">
                <a16:creationId xmlns:a16="http://schemas.microsoft.com/office/drawing/2014/main" id="{A8BA99C8-64F6-4D1F-AB8C-A08309D92679}"/>
              </a:ext>
            </a:extLst>
          </p:cNvPr>
          <p:cNvSpPr>
            <a:spLocks noGrp="1"/>
          </p:cNvSpPr>
          <p:nvPr>
            <p:ph type="body" sz="quarter" idx="14"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
        <p:nvSpPr>
          <p:cNvPr id="11" name="Espace réservé du texte 7">
            <a:extLst>
              <a:ext uri="{FF2B5EF4-FFF2-40B4-BE49-F238E27FC236}">
                <a16:creationId xmlns:a16="http://schemas.microsoft.com/office/drawing/2014/main" id="{A4B7F133-992D-4E17-A4C1-CF29F9097BC4}"/>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Tree>
    <p:extLst>
      <p:ext uri="{BB962C8B-B14F-4D97-AF65-F5344CB8AC3E}">
        <p14:creationId xmlns:p14="http://schemas.microsoft.com/office/powerpoint/2010/main" val="122809882"/>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pter 4">
    <p:bg>
      <p:bgPr>
        <a:solidFill>
          <a:schemeClr val="accent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D78BB262-71E2-BF04-DE3D-8D93F0C794B4}"/>
              </a:ext>
            </a:extLst>
          </p:cNvPr>
          <p:cNvGraphicFramePr>
            <a:graphicFrameLocks noChangeAspect="1"/>
          </p:cNvGraphicFramePr>
          <p:nvPr userDrawn="1">
            <p:custDataLst>
              <p:tags r:id="rId1"/>
            </p:custDataLst>
            <p:extLst>
              <p:ext uri="{D42A27DB-BD31-4B8C-83A1-F6EECF244321}">
                <p14:modId xmlns:p14="http://schemas.microsoft.com/office/powerpoint/2010/main" val="31781287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D78BB262-71E2-BF04-DE3D-8D93F0C794B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5" name="Image 4">
            <a:extLst>
              <a:ext uri="{FF2B5EF4-FFF2-40B4-BE49-F238E27FC236}">
                <a16:creationId xmlns:a16="http://schemas.microsoft.com/office/drawing/2014/main" id="{25D47451-6E34-1C49-B00D-D4595E6187E0}"/>
              </a:ext>
            </a:extLst>
          </p:cNvPr>
          <p:cNvPicPr>
            <a:picLocks noChangeAspect="1"/>
          </p:cNvPicPr>
          <p:nvPr userDrawn="1"/>
        </p:nvPicPr>
        <p:blipFill>
          <a:blip r:embed="rId5"/>
          <a:stretch>
            <a:fillRect/>
          </a:stretch>
        </p:blipFill>
        <p:spPr>
          <a:xfrm>
            <a:off x="0" y="0"/>
            <a:ext cx="8636000" cy="3454400"/>
          </a:xfrm>
          <a:prstGeom prst="rect">
            <a:avLst/>
          </a:prstGeom>
        </p:spPr>
      </p:pic>
      <p:sp>
        <p:nvSpPr>
          <p:cNvPr id="8" name="Text Placeholder 2">
            <a:extLst>
              <a:ext uri="{FF2B5EF4-FFF2-40B4-BE49-F238E27FC236}">
                <a16:creationId xmlns:a16="http://schemas.microsoft.com/office/drawing/2014/main" id="{913C4DE7-D746-4859-85FC-01F6EDE0616D}"/>
              </a:ext>
            </a:extLst>
          </p:cNvPr>
          <p:cNvSpPr>
            <a:spLocks noGrp="1"/>
          </p:cNvSpPr>
          <p:nvPr>
            <p:ph type="body" sz="quarter" idx="12" hasCustomPrompt="1"/>
          </p:nvPr>
        </p:nvSpPr>
        <p:spPr>
          <a:xfrm>
            <a:off x="838200" y="4011590"/>
            <a:ext cx="10515600" cy="1224000"/>
          </a:xfrm>
        </p:spPr>
        <p:txBody>
          <a:bodyPr rIns="0" anchor="b">
            <a:normAutofit/>
          </a:bodyPr>
          <a:lstStyle>
            <a:lvl1pPr marL="0" indent="0" algn="r" rtl="0">
              <a:lnSpc>
                <a:spcPct val="90000"/>
              </a:lnSpc>
              <a:buNone/>
              <a:defRPr sz="4500" cap="all" baseline="0">
                <a:solidFill>
                  <a:schemeClr val="bg1"/>
                </a:solidFill>
                <a:latin typeface="+mj-lt"/>
              </a:defRPr>
            </a:lvl1pPr>
            <a:lvl2pPr marL="457200" indent="0">
              <a:buNone/>
              <a:defRPr sz="4500">
                <a:solidFill>
                  <a:schemeClr val="bg1"/>
                </a:solidFill>
                <a:latin typeface="+mj-lt"/>
              </a:defRPr>
            </a:lvl2pPr>
            <a:lvl3pPr marL="914400" indent="0">
              <a:buNone/>
              <a:defRPr sz="4500">
                <a:solidFill>
                  <a:schemeClr val="bg1"/>
                </a:solidFill>
                <a:latin typeface="+mj-lt"/>
              </a:defRPr>
            </a:lvl3pPr>
            <a:lvl4pPr marL="1371600" indent="0">
              <a:buNone/>
              <a:defRPr sz="4500">
                <a:solidFill>
                  <a:schemeClr val="bg1"/>
                </a:solidFill>
                <a:latin typeface="+mj-lt"/>
              </a:defRPr>
            </a:lvl4pPr>
            <a:lvl5pPr marL="1828800" indent="0">
              <a:buNone/>
              <a:defRPr sz="4500">
                <a:solidFill>
                  <a:schemeClr val="bg1"/>
                </a:solidFill>
                <a:latin typeface="+mj-lt"/>
              </a:defRPr>
            </a:lvl5pPr>
          </a:lstStyle>
          <a:p>
            <a:pPr lvl="0"/>
            <a:r>
              <a:rPr lang="en-US" dirty="0"/>
              <a:t>Title of the chapter</a:t>
            </a:r>
          </a:p>
        </p:txBody>
      </p:sp>
      <p:sp>
        <p:nvSpPr>
          <p:cNvPr id="9" name="Text Placeholder 28">
            <a:extLst>
              <a:ext uri="{FF2B5EF4-FFF2-40B4-BE49-F238E27FC236}">
                <a16:creationId xmlns:a16="http://schemas.microsoft.com/office/drawing/2014/main" id="{83310A70-BF02-49BA-9ABD-50ECE3FBB5AE}"/>
              </a:ext>
            </a:extLst>
          </p:cNvPr>
          <p:cNvSpPr>
            <a:spLocks noGrp="1"/>
          </p:cNvSpPr>
          <p:nvPr>
            <p:ph type="body" sz="quarter" idx="11" hasCustomPrompt="1"/>
          </p:nvPr>
        </p:nvSpPr>
        <p:spPr>
          <a:xfrm>
            <a:off x="838198" y="5235590"/>
            <a:ext cx="10515600" cy="546903"/>
          </a:xfrm>
          <a:prstGeom prst="rect">
            <a:avLst/>
          </a:prstGeom>
        </p:spPr>
        <p:txBody>
          <a:bodyPr lIns="0" rIns="0">
            <a:normAutofit/>
          </a:bodyPr>
          <a:lstStyle>
            <a:lvl1pPr marL="0" indent="0" algn="r" rtl="0">
              <a:spcBef>
                <a:spcPts val="600"/>
              </a:spcBef>
              <a:buNone/>
              <a:defRPr sz="3600" b="0" cap="all" baseline="0">
                <a:solidFill>
                  <a:schemeClr val="tx1"/>
                </a:solidFill>
                <a:latin typeface="+mj-lt"/>
              </a:defRPr>
            </a:lvl1pPr>
            <a:lvl2pPr marL="0" indent="0">
              <a:spcBef>
                <a:spcPts val="0"/>
              </a:spcBef>
              <a:buSzPct val="25000"/>
              <a:buFont typeface="Corbel" panose="020B0503020204020204" pitchFamily="34" charset="0"/>
              <a:buNone/>
              <a:defRPr sz="3200">
                <a:solidFill>
                  <a:srgbClr val="FF0000"/>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noProof="0"/>
              <a:t>Subtitle</a:t>
            </a:r>
            <a:endParaRPr lang="en-US" noProof="0" dirty="0"/>
          </a:p>
        </p:txBody>
      </p:sp>
    </p:spTree>
    <p:extLst>
      <p:ext uri="{BB962C8B-B14F-4D97-AF65-F5344CB8AC3E}">
        <p14:creationId xmlns:p14="http://schemas.microsoft.com/office/powerpoint/2010/main" val="1854942507"/>
      </p:ext>
    </p:extLst>
  </p:cSld>
  <p:clrMapOvr>
    <a:masterClrMapping/>
  </p:clrMapOvr>
  <p:extLst>
    <p:ext uri="{DCECCB84-F9BA-43D5-87BE-67443E8EF086}">
      <p15:sldGuideLst xmlns:p15="http://schemas.microsoft.com/office/powerpoint/2012/main">
        <p15:guide id="1" orient="horz" pos="2160">
          <p15:clr>
            <a:srgbClr val="FBAE40"/>
          </p15:clr>
        </p15:guide>
        <p15:guide id="2" pos="715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 of Contents">
    <p:bg>
      <p:bgPr>
        <a:solidFill>
          <a:srgbClr val="002D4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50B1752-E8CD-9A68-BD7F-3D032BF281C9}"/>
              </a:ext>
            </a:extLst>
          </p:cNvPr>
          <p:cNvGraphicFramePr>
            <a:graphicFrameLocks noChangeAspect="1"/>
          </p:cNvGraphicFramePr>
          <p:nvPr userDrawn="1">
            <p:custDataLst>
              <p:tags r:id="rId1"/>
            </p:custDataLst>
            <p:extLst>
              <p:ext uri="{D42A27DB-BD31-4B8C-83A1-F6EECF244321}">
                <p14:modId xmlns:p14="http://schemas.microsoft.com/office/powerpoint/2010/main" val="15302855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E50B1752-E8CD-9A68-BD7F-3D032BF281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Image 8">
            <a:extLst>
              <a:ext uri="{FF2B5EF4-FFF2-40B4-BE49-F238E27FC236}">
                <a16:creationId xmlns:a16="http://schemas.microsoft.com/office/drawing/2014/main" id="{609443CC-0295-0A47-84C4-FA2BBC013CB5}"/>
              </a:ext>
            </a:extLst>
          </p:cNvPr>
          <p:cNvPicPr>
            <a:picLocks noChangeAspect="1"/>
          </p:cNvPicPr>
          <p:nvPr userDrawn="1"/>
        </p:nvPicPr>
        <p:blipFill>
          <a:blip r:embed="rId5"/>
          <a:stretch>
            <a:fillRect/>
          </a:stretch>
        </p:blipFill>
        <p:spPr>
          <a:xfrm>
            <a:off x="-9525" y="9525"/>
            <a:ext cx="12182475" cy="6858000"/>
          </a:xfrm>
          <a:prstGeom prst="rect">
            <a:avLst/>
          </a:prstGeom>
        </p:spPr>
      </p:pic>
      <p:sp>
        <p:nvSpPr>
          <p:cNvPr id="15" name="Espace réservé du texte 14">
            <a:extLst>
              <a:ext uri="{FF2B5EF4-FFF2-40B4-BE49-F238E27FC236}">
                <a16:creationId xmlns:a16="http://schemas.microsoft.com/office/drawing/2014/main" id="{21584F95-90B5-EB43-AA8C-0031701CB107}"/>
              </a:ext>
            </a:extLst>
          </p:cNvPr>
          <p:cNvSpPr>
            <a:spLocks noGrp="1"/>
          </p:cNvSpPr>
          <p:nvPr>
            <p:ph type="body" sz="quarter" idx="12" hasCustomPrompt="1"/>
          </p:nvPr>
        </p:nvSpPr>
        <p:spPr>
          <a:xfrm>
            <a:off x="4227513" y="3211513"/>
            <a:ext cx="7112610" cy="2438400"/>
          </a:xfrm>
        </p:spPr>
        <p:txBody>
          <a:bodyPr>
            <a:normAutofit/>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1800" b="0" cap="all" baseline="0">
                <a:solidFill>
                  <a:schemeClr val="bg1"/>
                </a:solidFill>
              </a:defRPr>
            </a:lvl1pPr>
            <a:lvl2pPr marL="457200" indent="0">
              <a:buNone/>
              <a:defRPr b="1">
                <a:solidFill>
                  <a:schemeClr val="bg1"/>
                </a:solidFill>
              </a:defRPr>
            </a:lvl2pPr>
            <a:lvl3pPr marL="914400" indent="0">
              <a:buNone/>
              <a:defRPr b="1">
                <a:solidFill>
                  <a:schemeClr val="bg1"/>
                </a:solidFill>
              </a:defRPr>
            </a:lvl3pPr>
            <a:lvl4pPr marL="1371600" indent="0">
              <a:buNone/>
              <a:defRPr b="1">
                <a:solidFill>
                  <a:schemeClr val="bg1"/>
                </a:solidFill>
              </a:defRPr>
            </a:lvl4pPr>
            <a:lvl5pPr marL="1828800" indent="0">
              <a:buNone/>
              <a:defRPr b="1">
                <a:solidFill>
                  <a:schemeClr val="bg1"/>
                </a:solidFill>
              </a:defRPr>
            </a:lvl5pPr>
          </a:lstStyle>
          <a:p>
            <a:pPr lvl="0"/>
            <a:r>
              <a:rPr lang="en-US" noProof="0"/>
              <a:t>Chapter 01 Ent debistia solorum acea</a:t>
            </a:r>
          </a:p>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Chapter 02 Ent debistia solorum acea</a:t>
            </a:r>
          </a:p>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Chapter 03 Ent debistia solorum acea</a:t>
            </a:r>
          </a:p>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Chapter 04 Ent debistia solorum acea</a:t>
            </a:r>
          </a:p>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Chapter 05 Ent debistia solorum acea</a:t>
            </a:r>
          </a:p>
          <a:p>
            <a:pPr lvl="0"/>
            <a:endParaRPr lang="en-US" noProof="0" dirty="0"/>
          </a:p>
        </p:txBody>
      </p:sp>
      <p:sp>
        <p:nvSpPr>
          <p:cNvPr id="8" name="Text Placeholder 7">
            <a:extLst>
              <a:ext uri="{FF2B5EF4-FFF2-40B4-BE49-F238E27FC236}">
                <a16:creationId xmlns:a16="http://schemas.microsoft.com/office/drawing/2014/main" id="{6F9DE37C-7273-4A5A-B075-E656CC71E3A3}"/>
              </a:ext>
            </a:extLst>
          </p:cNvPr>
          <p:cNvSpPr>
            <a:spLocks noGrp="1"/>
          </p:cNvSpPr>
          <p:nvPr>
            <p:ph type="body" sz="quarter" idx="14" hasCustomPrompt="1"/>
          </p:nvPr>
        </p:nvSpPr>
        <p:spPr>
          <a:xfrm>
            <a:off x="1270000" y="1151806"/>
            <a:ext cx="10515600" cy="1324800"/>
          </a:xfrm>
        </p:spPr>
        <p:txBody>
          <a:bodyPr>
            <a:normAutofit/>
          </a:bodyPr>
          <a:lstStyle>
            <a:lvl1pPr marL="0" indent="0" rtl="0">
              <a:buNone/>
              <a:defRPr sz="4500" cap="all" baseline="0">
                <a:solidFill>
                  <a:schemeClr val="accent1"/>
                </a:solidFill>
                <a:latin typeface="+mj-lt"/>
              </a:defRPr>
            </a:lvl1pPr>
            <a:lvl2pPr marL="457200" indent="0">
              <a:buNone/>
              <a:defRPr sz="4500">
                <a:solidFill>
                  <a:schemeClr val="accent1"/>
                </a:solidFill>
                <a:latin typeface="+mj-lt"/>
              </a:defRPr>
            </a:lvl2pPr>
            <a:lvl3pPr marL="914400" indent="0">
              <a:buNone/>
              <a:defRPr sz="4500">
                <a:solidFill>
                  <a:schemeClr val="accent1"/>
                </a:solidFill>
                <a:latin typeface="+mj-lt"/>
              </a:defRPr>
            </a:lvl3pPr>
            <a:lvl4pPr marL="1371600" indent="0">
              <a:buNone/>
              <a:defRPr sz="4500">
                <a:solidFill>
                  <a:schemeClr val="accent1"/>
                </a:solidFill>
                <a:latin typeface="+mj-lt"/>
              </a:defRPr>
            </a:lvl4pPr>
            <a:lvl5pPr marL="1828800" indent="0">
              <a:buNone/>
              <a:defRPr sz="4500">
                <a:solidFill>
                  <a:schemeClr val="accent1"/>
                </a:solidFill>
                <a:latin typeface="+mj-lt"/>
              </a:defRPr>
            </a:lvl5pPr>
          </a:lstStyle>
          <a:p>
            <a:pPr lvl="0"/>
            <a:r>
              <a:rPr lang="en-US" dirty="0"/>
              <a:t>Table </a:t>
            </a:r>
            <a:r>
              <a:rPr lang="en-US"/>
              <a:t>of contents</a:t>
            </a:r>
            <a:endParaRPr lang="en-US" dirty="0"/>
          </a:p>
        </p:txBody>
      </p:sp>
    </p:spTree>
    <p:extLst>
      <p:ext uri="{BB962C8B-B14F-4D97-AF65-F5344CB8AC3E}">
        <p14:creationId xmlns:p14="http://schemas.microsoft.com/office/powerpoint/2010/main" val="4098107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ho we represent">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DF7B93FC-B04C-E7EA-B799-60C95B09ACF7}"/>
              </a:ext>
            </a:extLst>
          </p:cNvPr>
          <p:cNvGraphicFramePr>
            <a:graphicFrameLocks noChangeAspect="1"/>
          </p:cNvGraphicFramePr>
          <p:nvPr userDrawn="1">
            <p:custDataLst>
              <p:tags r:id="rId1"/>
            </p:custDataLst>
            <p:extLst>
              <p:ext uri="{D42A27DB-BD31-4B8C-83A1-F6EECF244321}">
                <p14:modId xmlns:p14="http://schemas.microsoft.com/office/powerpoint/2010/main" val="37693368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DF7B93FC-B04C-E7EA-B799-60C95B09AC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Image 6">
            <a:extLst>
              <a:ext uri="{FF2B5EF4-FFF2-40B4-BE49-F238E27FC236}">
                <a16:creationId xmlns:a16="http://schemas.microsoft.com/office/drawing/2014/main" id="{9E949EEA-2C9A-304D-A2C0-F489CC482D26}"/>
              </a:ext>
            </a:extLst>
          </p:cNvPr>
          <p:cNvPicPr>
            <a:picLocks noChangeAspect="1"/>
          </p:cNvPicPr>
          <p:nvPr userDrawn="1"/>
        </p:nvPicPr>
        <p:blipFill>
          <a:blip r:embed="rId5"/>
          <a:srcRect/>
          <a:stretch/>
        </p:blipFill>
        <p:spPr>
          <a:xfrm>
            <a:off x="657039" y="993587"/>
            <a:ext cx="11032937" cy="5119951"/>
          </a:xfrm>
          <a:prstGeom prst="rect">
            <a:avLst/>
          </a:prstGeom>
        </p:spPr>
      </p:pic>
      <p:sp>
        <p:nvSpPr>
          <p:cNvPr id="8" name="Espace réservé du numéro de diapositive 5">
            <a:extLst>
              <a:ext uri="{FF2B5EF4-FFF2-40B4-BE49-F238E27FC236}">
                <a16:creationId xmlns:a16="http://schemas.microsoft.com/office/drawing/2014/main" id="{F0536CE0-34C6-D74F-A470-A6A1A26C4EA3}"/>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16" name="Titre 1">
            <a:extLst>
              <a:ext uri="{FF2B5EF4-FFF2-40B4-BE49-F238E27FC236}">
                <a16:creationId xmlns:a16="http://schemas.microsoft.com/office/drawing/2014/main" id="{560F70FC-DE8F-534E-8D83-40E70EE77D27}"/>
              </a:ext>
            </a:extLst>
          </p:cNvPr>
          <p:cNvSpPr txBox="1">
            <a:spLocks/>
          </p:cNvSpPr>
          <p:nvPr userDrawn="1"/>
        </p:nvSpPr>
        <p:spPr>
          <a:xfrm>
            <a:off x="838200" y="365126"/>
            <a:ext cx="10515600" cy="713398"/>
          </a:xfrm>
          <a:prstGeom prst="rect">
            <a:avLst/>
          </a:prstGeom>
        </p:spPr>
        <p:txBody>
          <a:bodyPr vert="horz" lIns="90000" tIns="45720" rIns="91440" bIns="45720" rtlCol="0" anchor="ctr">
            <a:normAutofit/>
          </a:bodyPr>
          <a:lst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a:lstStyle>
          <a:p>
            <a:pPr rtl="0"/>
            <a:r>
              <a:rPr lang="en-US" noProof="0"/>
              <a:t>WHO WE REPRESENT</a:t>
            </a:r>
            <a:endParaRPr lang="en-US" noProof="0" dirty="0"/>
          </a:p>
        </p:txBody>
      </p:sp>
      <p:sp>
        <p:nvSpPr>
          <p:cNvPr id="6" name="Espace réservé du pied de page 7">
            <a:extLst>
              <a:ext uri="{FF2B5EF4-FFF2-40B4-BE49-F238E27FC236}">
                <a16:creationId xmlns:a16="http://schemas.microsoft.com/office/drawing/2014/main" id="{C003F62F-EE9D-483C-BCD6-397B238F9723}"/>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sz="1400" b="0">
                <a:solidFill>
                  <a:schemeClr val="accent1"/>
                </a:solidFill>
                <a:latin typeface="Arial Narrow" panose="020B0606020202030204" pitchFamily="34" charset="0"/>
              </a:defRPr>
            </a:lvl1pPr>
          </a:lstStyle>
          <a:p>
            <a:pPr algn="l"/>
            <a:r>
              <a:rPr lang="en-US"/>
              <a:t>www.acea.auto</a:t>
            </a:r>
            <a:endParaRPr lang="en-US" dirty="0"/>
          </a:p>
        </p:txBody>
      </p:sp>
    </p:spTree>
    <p:extLst>
      <p:ext uri="{BB962C8B-B14F-4D97-AF65-F5344CB8AC3E}">
        <p14:creationId xmlns:p14="http://schemas.microsoft.com/office/powerpoint/2010/main" val="26175900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bout the EU auto industry">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DDDA3F7-F09B-287A-8C4E-44BDFFCCC37A}"/>
              </a:ext>
            </a:extLst>
          </p:cNvPr>
          <p:cNvGraphicFramePr>
            <a:graphicFrameLocks noChangeAspect="1"/>
          </p:cNvGraphicFramePr>
          <p:nvPr userDrawn="1">
            <p:custDataLst>
              <p:tags r:id="rId1"/>
            </p:custDataLst>
            <p:extLst>
              <p:ext uri="{D42A27DB-BD31-4B8C-83A1-F6EECF244321}">
                <p14:modId xmlns:p14="http://schemas.microsoft.com/office/powerpoint/2010/main" val="39174076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4" name="think-cell data - do not delete" hidden="1">
                        <a:extLst>
                          <a:ext uri="{FF2B5EF4-FFF2-40B4-BE49-F238E27FC236}">
                            <a16:creationId xmlns:a16="http://schemas.microsoft.com/office/drawing/2014/main" id="{7DDDA3F7-F09B-287A-8C4E-44BDFFCCC37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nl-BE" smtClean="0"/>
            </a:lvl1pPr>
          </a:lstStyle>
          <a:p>
            <a:pPr algn="l"/>
            <a:r>
              <a:rPr lang="en-US"/>
              <a:t>www.acea.auto</a:t>
            </a:r>
            <a:endParaRPr lang="en-US" dirty="0"/>
          </a:p>
        </p:txBody>
      </p:sp>
      <p:sp>
        <p:nvSpPr>
          <p:cNvPr id="2" name="TextBox 1">
            <a:extLst>
              <a:ext uri="{FF2B5EF4-FFF2-40B4-BE49-F238E27FC236}">
                <a16:creationId xmlns:a16="http://schemas.microsoft.com/office/drawing/2014/main" id="{A9C1D8E1-0F0F-40B0-9BE9-5BA973309F51}"/>
              </a:ext>
            </a:extLst>
          </p:cNvPr>
          <p:cNvSpPr txBox="1"/>
          <p:nvPr userDrawn="1"/>
        </p:nvSpPr>
        <p:spPr>
          <a:xfrm>
            <a:off x="838199" y="1483200"/>
            <a:ext cx="10515599" cy="4168321"/>
          </a:xfrm>
          <a:prstGeom prst="rect">
            <a:avLst/>
          </a:prstGeom>
          <a:noFill/>
        </p:spPr>
        <p:txBody>
          <a:bodyPr wrap="square" rtlCol="0">
            <a:spAutoFit/>
          </a:bodyPr>
          <a:lstStyle/>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14.6 million Europeans work in the automotive sector</a:t>
            </a: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11.5% of all manufacturing jobs in the EU</a:t>
            </a: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€398.4 billion in tax revenue for European governments</a:t>
            </a: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€74 billion trade surplus for the European Union</a:t>
            </a: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8.2% of EU GDP generated by the auto industry </a:t>
            </a: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dirty="0">
                <a:solidFill>
                  <a:schemeClr val="tx1"/>
                </a:solidFill>
                <a:latin typeface="Arial" panose="020B0604020202020204" pitchFamily="34" charset="0"/>
                <a:ea typeface="+mn-ea"/>
                <a:cs typeface="Arial" panose="020B0604020202020204" pitchFamily="34" charset="0"/>
              </a:rPr>
              <a:t>€62 billion in R&amp;D spending annually, 33% of EU total</a:t>
            </a:r>
          </a:p>
          <a:p>
            <a:pPr rtl="0"/>
            <a:endParaRPr lang="en-US" dirty="0"/>
          </a:p>
        </p:txBody>
      </p:sp>
      <p:sp>
        <p:nvSpPr>
          <p:cNvPr id="3" name="TextBox 2">
            <a:extLst>
              <a:ext uri="{FF2B5EF4-FFF2-40B4-BE49-F238E27FC236}">
                <a16:creationId xmlns:a16="http://schemas.microsoft.com/office/drawing/2014/main" id="{8FD71948-443D-43B2-9841-3C09E69F41C4}"/>
              </a:ext>
            </a:extLst>
          </p:cNvPr>
          <p:cNvSpPr txBox="1"/>
          <p:nvPr userDrawn="1"/>
        </p:nvSpPr>
        <p:spPr>
          <a:xfrm>
            <a:off x="838800" y="367200"/>
            <a:ext cx="10515600" cy="992579"/>
          </a:xfrm>
          <a:prstGeom prst="rect">
            <a:avLst/>
          </a:prstGeom>
          <a:noFill/>
        </p:spPr>
        <p:txBody>
          <a:bodyPr wrap="square" rtlCol="0">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500" b="0" i="0" kern="1200" cap="all" baseline="0" dirty="0">
                <a:solidFill>
                  <a:schemeClr val="accent1"/>
                </a:solidFill>
                <a:effectLst/>
                <a:latin typeface="+mj-lt"/>
                <a:ea typeface="+mj-ea"/>
              </a:rPr>
              <a:t>About the </a:t>
            </a:r>
            <a:r>
              <a:rPr lang="en-US" sz="4500" b="0" i="0" kern="1200" cap="all" baseline="0" dirty="0" err="1">
                <a:solidFill>
                  <a:schemeClr val="accent1"/>
                </a:solidFill>
                <a:effectLst/>
                <a:latin typeface="+mj-lt"/>
                <a:ea typeface="+mj-ea"/>
              </a:rPr>
              <a:t>eu</a:t>
            </a:r>
            <a:r>
              <a:rPr lang="en-US" sz="4500" b="0" i="0" kern="1200" cap="all" baseline="0" dirty="0">
                <a:solidFill>
                  <a:schemeClr val="accent1"/>
                </a:solidFill>
                <a:effectLst/>
                <a:latin typeface="+mj-lt"/>
                <a:ea typeface="+mj-ea"/>
              </a:rPr>
              <a:t> </a:t>
            </a:r>
            <a:r>
              <a:rPr lang="en-US" sz="4500" b="0" i="0" kern="1200" cap="all" baseline="0">
                <a:solidFill>
                  <a:schemeClr val="accent1"/>
                </a:solidFill>
                <a:effectLst/>
                <a:latin typeface="+mj-lt"/>
                <a:ea typeface="+mj-ea"/>
              </a:rPr>
              <a:t>auto industry</a:t>
            </a:r>
          </a:p>
          <a:p>
            <a:pPr rtl="0"/>
            <a:endParaRPr lang="en-US" dirty="0"/>
          </a:p>
        </p:txBody>
      </p:sp>
    </p:spTree>
    <p:extLst>
      <p:ext uri="{BB962C8B-B14F-4D97-AF65-F5344CB8AC3E}">
        <p14:creationId xmlns:p14="http://schemas.microsoft.com/office/powerpoint/2010/main" val="1334239813"/>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liance">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AF77818-B66D-51DD-EB40-0201391DA494}"/>
              </a:ext>
            </a:extLst>
          </p:cNvPr>
          <p:cNvGraphicFramePr>
            <a:graphicFrameLocks noChangeAspect="1"/>
          </p:cNvGraphicFramePr>
          <p:nvPr userDrawn="1">
            <p:custDataLst>
              <p:tags r:id="rId1"/>
            </p:custDataLst>
            <p:extLst>
              <p:ext uri="{D42A27DB-BD31-4B8C-83A1-F6EECF244321}">
                <p14:modId xmlns:p14="http://schemas.microsoft.com/office/powerpoint/2010/main" val="10091177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7AF77818-B66D-51DD-EB40-0201391DA49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nl-BE" smtClean="0"/>
            </a:lvl1pPr>
          </a:lstStyle>
          <a:p>
            <a:pPr algn="l"/>
            <a:r>
              <a:rPr lang="en-US"/>
              <a:t>www.acea.auto</a:t>
            </a:r>
            <a:endParaRPr lang="en-US" dirty="0"/>
          </a:p>
        </p:txBody>
      </p:sp>
      <p:sp>
        <p:nvSpPr>
          <p:cNvPr id="2" name="TextBox 1">
            <a:extLst>
              <a:ext uri="{FF2B5EF4-FFF2-40B4-BE49-F238E27FC236}">
                <a16:creationId xmlns:a16="http://schemas.microsoft.com/office/drawing/2014/main" id="{A9A557F9-5656-4910-863A-0CAAFD2BBC02}"/>
              </a:ext>
            </a:extLst>
          </p:cNvPr>
          <p:cNvSpPr txBox="1"/>
          <p:nvPr userDrawn="1"/>
        </p:nvSpPr>
        <p:spPr>
          <a:xfrm>
            <a:off x="838200" y="1483200"/>
            <a:ext cx="10515599" cy="4743863"/>
          </a:xfrm>
          <a:prstGeom prst="rect">
            <a:avLst/>
          </a:prstGeom>
          <a:noFill/>
        </p:spPr>
        <p:txBody>
          <a:bodyPr wrap="square" rtlCol="0">
            <a:spAutoFit/>
          </a:bodyPr>
          <a:lstStyle/>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a:solidFill>
                  <a:schemeClr val="tx1"/>
                </a:solidFill>
                <a:latin typeface="Arial" panose="020B0604020202020204" pitchFamily="34" charset="0"/>
                <a:ea typeface="+mn-ea"/>
                <a:cs typeface="Arial" panose="020B0604020202020204" pitchFamily="34" charset="0"/>
              </a:rPr>
              <a:t>It is ACEA’s policy to comply fully with EU competition law</a:t>
            </a:r>
          </a:p>
          <a:p>
            <a:pPr marL="800100" lvl="1" indent="-342900" algn="l" defTabSz="914400" rtl="0" eaLnBrk="1" latinLnBrk="0" hangingPunct="1">
              <a:lnSpc>
                <a:spcPct val="110000"/>
              </a:lnSpc>
              <a:spcBef>
                <a:spcPts val="500"/>
              </a:spcBef>
              <a:buClr>
                <a:schemeClr val="tx2"/>
              </a:buClr>
              <a:buFont typeface="Arial" panose="020B0604020202020204" pitchFamily="34" charset="0"/>
              <a:buChar char="•"/>
            </a:pPr>
            <a:r>
              <a:rPr lang="en-US" sz="2500" kern="1200" noProof="0">
                <a:solidFill>
                  <a:schemeClr val="tx1"/>
                </a:solidFill>
                <a:latin typeface="Arial" panose="020B0604020202020204" pitchFamily="34" charset="0"/>
                <a:ea typeface="+mn-ea"/>
                <a:cs typeface="Arial" panose="020B0604020202020204" pitchFamily="34" charset="0"/>
              </a:rPr>
              <a:t>This means we cannot and will not discuss the market conduct of your companies, be it in relation to the application of EU law or in relation to any other matter</a:t>
            </a:r>
          </a:p>
          <a:p>
            <a:pPr marL="800100" lvl="1" indent="-342900" algn="l" defTabSz="914400" rtl="0" eaLnBrk="1" latinLnBrk="0" hangingPunct="1">
              <a:lnSpc>
                <a:spcPct val="110000"/>
              </a:lnSpc>
              <a:spcBef>
                <a:spcPts val="500"/>
              </a:spcBef>
              <a:buClr>
                <a:schemeClr val="tx2"/>
              </a:buClr>
              <a:buFont typeface="Arial" panose="020B0604020202020204" pitchFamily="34" charset="0"/>
              <a:buChar char="•"/>
            </a:pPr>
            <a:r>
              <a:rPr lang="en-US" sz="2500" kern="1200" noProof="0">
                <a:solidFill>
                  <a:schemeClr val="tx1"/>
                </a:solidFill>
                <a:latin typeface="Arial" panose="020B0604020202020204" pitchFamily="34" charset="0"/>
                <a:ea typeface="+mn-ea"/>
                <a:cs typeface="Arial" panose="020B0604020202020204" pitchFamily="34" charset="0"/>
              </a:rPr>
              <a:t>Equally, we cannot and will not exchange any business sensitive information relating to your companies, your actual or potential competitors, business partners or other market operators</a:t>
            </a:r>
            <a:endParaRPr lang="en-US" sz="3000" kern="1200" noProof="0">
              <a:solidFill>
                <a:schemeClr val="tx1"/>
              </a:solidFill>
              <a:latin typeface="Arial" panose="020B0604020202020204" pitchFamily="34" charset="0"/>
              <a:ea typeface="+mn-ea"/>
              <a:cs typeface="Arial" panose="020B0604020202020204" pitchFamily="34" charset="0"/>
            </a:endParaRP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a:solidFill>
                  <a:schemeClr val="tx1"/>
                </a:solidFill>
                <a:latin typeface="Arial" panose="020B0604020202020204" pitchFamily="34" charset="0"/>
                <a:ea typeface="+mn-ea"/>
                <a:cs typeface="Arial" panose="020B0604020202020204" pitchFamily="34" charset="0"/>
              </a:rPr>
              <a:t>Details of ACEA’s compliance policy are available in our meeting rooms and on the homepage of our Team Site</a:t>
            </a:r>
          </a:p>
          <a:p>
            <a:pPr rtl="0"/>
            <a:endParaRPr lang="en-US" dirty="0"/>
          </a:p>
        </p:txBody>
      </p:sp>
      <p:sp>
        <p:nvSpPr>
          <p:cNvPr id="7" name="TextBox 6">
            <a:extLst>
              <a:ext uri="{FF2B5EF4-FFF2-40B4-BE49-F238E27FC236}">
                <a16:creationId xmlns:a16="http://schemas.microsoft.com/office/drawing/2014/main" id="{41E57097-F72B-498F-BB5B-46D53644F7A0}"/>
              </a:ext>
            </a:extLst>
          </p:cNvPr>
          <p:cNvSpPr txBox="1"/>
          <p:nvPr userDrawn="1"/>
        </p:nvSpPr>
        <p:spPr>
          <a:xfrm>
            <a:off x="838800" y="367200"/>
            <a:ext cx="10515600" cy="992579"/>
          </a:xfrm>
          <a:prstGeom prst="rect">
            <a:avLst/>
          </a:prstGeom>
          <a:noFill/>
        </p:spPr>
        <p:txBody>
          <a:bodyPr wrap="square" rtlCol="0">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500" b="0" i="0" kern="1200" cap="all" baseline="0">
                <a:solidFill>
                  <a:schemeClr val="accent1"/>
                </a:solidFill>
                <a:effectLst/>
                <a:latin typeface="+mj-lt"/>
                <a:ea typeface="+mj-ea"/>
              </a:rPr>
              <a:t>Compliance</a:t>
            </a:r>
          </a:p>
          <a:p>
            <a:pPr rtl="0"/>
            <a:endParaRPr lang="en-US" dirty="0"/>
          </a:p>
        </p:txBody>
      </p:sp>
    </p:spTree>
    <p:extLst>
      <p:ext uri="{BB962C8B-B14F-4D97-AF65-F5344CB8AC3E}">
        <p14:creationId xmlns:p14="http://schemas.microsoft.com/office/powerpoint/2010/main" val="79138671"/>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afet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115FC07-B362-AA5D-D70C-D1F8AC8BB35C}"/>
              </a:ext>
            </a:extLst>
          </p:cNvPr>
          <p:cNvGraphicFramePr>
            <a:graphicFrameLocks noChangeAspect="1"/>
          </p:cNvGraphicFramePr>
          <p:nvPr userDrawn="1">
            <p:custDataLst>
              <p:tags r:id="rId1"/>
            </p:custDataLst>
            <p:extLst>
              <p:ext uri="{D42A27DB-BD31-4B8C-83A1-F6EECF244321}">
                <p14:modId xmlns:p14="http://schemas.microsoft.com/office/powerpoint/2010/main" val="41655602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3" name="think-cell data - do not delete" hidden="1">
                        <a:extLst>
                          <a:ext uri="{FF2B5EF4-FFF2-40B4-BE49-F238E27FC236}">
                            <a16:creationId xmlns:a16="http://schemas.microsoft.com/office/drawing/2014/main" id="{5115FC07-B362-AA5D-D70C-D1F8AC8BB3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nl-BE" smtClean="0"/>
            </a:lvl1pPr>
          </a:lstStyle>
          <a:p>
            <a:pPr algn="l"/>
            <a:r>
              <a:rPr lang="en-US"/>
              <a:t>www.acea.auto</a:t>
            </a:r>
            <a:endParaRPr lang="en-US" dirty="0"/>
          </a:p>
        </p:txBody>
      </p:sp>
      <p:sp>
        <p:nvSpPr>
          <p:cNvPr id="2" name="TextBox 1">
            <a:extLst>
              <a:ext uri="{FF2B5EF4-FFF2-40B4-BE49-F238E27FC236}">
                <a16:creationId xmlns:a16="http://schemas.microsoft.com/office/drawing/2014/main" id="{2D663E3B-36EE-4EDE-91A9-BCABDFBD255A}"/>
              </a:ext>
            </a:extLst>
          </p:cNvPr>
          <p:cNvSpPr txBox="1"/>
          <p:nvPr userDrawn="1"/>
        </p:nvSpPr>
        <p:spPr>
          <a:xfrm>
            <a:off x="838200" y="1483200"/>
            <a:ext cx="10515599" cy="4694400"/>
          </a:xfrm>
          <a:prstGeom prst="rect">
            <a:avLst/>
          </a:prstGeom>
          <a:noFill/>
        </p:spPr>
        <p:txBody>
          <a:bodyPr wrap="square" rtlCol="0">
            <a:spAutoFit/>
          </a:bodyPr>
          <a:lstStyle/>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a:solidFill>
                  <a:schemeClr val="tx1"/>
                </a:solidFill>
                <a:latin typeface="Arial" panose="020B0604020202020204" pitchFamily="34" charset="0"/>
                <a:ea typeface="+mn-ea"/>
                <a:cs typeface="Arial" panose="020B0604020202020204" pitchFamily="34" charset="0"/>
              </a:rPr>
              <a:t>In case of an emergency or fire alarm</a:t>
            </a:r>
          </a:p>
          <a:p>
            <a:pPr marL="800100" lvl="1" indent="-342900" algn="l" defTabSz="914400" rtl="0" eaLnBrk="1" latinLnBrk="0" hangingPunct="1">
              <a:lnSpc>
                <a:spcPct val="114000"/>
              </a:lnSpc>
              <a:spcBef>
                <a:spcPts val="500"/>
              </a:spcBef>
              <a:buClr>
                <a:schemeClr val="tx2"/>
              </a:buClr>
              <a:buFont typeface="Arial" panose="020B0604020202020204" pitchFamily="34" charset="0"/>
              <a:buChar char="•"/>
            </a:pPr>
            <a:r>
              <a:rPr lang="en-US" sz="2500" kern="1200" noProof="0">
                <a:solidFill>
                  <a:schemeClr val="tx1"/>
                </a:solidFill>
                <a:latin typeface="Arial" panose="020B0604020202020204" pitchFamily="34" charset="0"/>
                <a:ea typeface="+mn-ea"/>
                <a:cs typeface="Arial" panose="020B0604020202020204" pitchFamily="34" charset="0"/>
              </a:rPr>
              <a:t>Use the fire doors in the hallway near the restrooms</a:t>
            </a:r>
          </a:p>
          <a:p>
            <a:pPr marL="800100" lvl="1" indent="-342900" algn="l" defTabSz="914400" rtl="0" eaLnBrk="1" latinLnBrk="0" hangingPunct="1">
              <a:lnSpc>
                <a:spcPct val="114000"/>
              </a:lnSpc>
              <a:spcBef>
                <a:spcPts val="500"/>
              </a:spcBef>
              <a:buClr>
                <a:schemeClr val="tx2"/>
              </a:buClr>
              <a:buFont typeface="Arial" panose="020B0604020202020204" pitchFamily="34" charset="0"/>
              <a:buChar char="•"/>
            </a:pPr>
            <a:r>
              <a:rPr lang="en-US" sz="2500" kern="1200" noProof="0">
                <a:solidFill>
                  <a:schemeClr val="tx1"/>
                </a:solidFill>
                <a:latin typeface="Arial" panose="020B0604020202020204" pitchFamily="34" charset="0"/>
                <a:ea typeface="+mn-ea"/>
                <a:cs typeface="Arial" panose="020B0604020202020204" pitchFamily="34" charset="0"/>
              </a:rPr>
              <a:t>Push the button to open the door and go down the stairs to the ground floor</a:t>
            </a:r>
          </a:p>
          <a:p>
            <a:pPr marL="800100" lvl="1" indent="-342900" algn="l" defTabSz="914400" rtl="0" eaLnBrk="1" latinLnBrk="0" hangingPunct="1">
              <a:lnSpc>
                <a:spcPct val="114000"/>
              </a:lnSpc>
              <a:spcBef>
                <a:spcPts val="500"/>
              </a:spcBef>
              <a:buClr>
                <a:schemeClr val="tx2"/>
              </a:buClr>
              <a:buFont typeface="Arial" panose="020B0604020202020204" pitchFamily="34" charset="0"/>
              <a:buChar char="•"/>
            </a:pPr>
            <a:r>
              <a:rPr lang="en-US" sz="2500" kern="1200" noProof="0">
                <a:solidFill>
                  <a:schemeClr val="tx1"/>
                </a:solidFill>
                <a:latin typeface="Arial" panose="020B0604020202020204" pitchFamily="34" charset="0"/>
                <a:ea typeface="+mn-ea"/>
                <a:cs typeface="Arial" panose="020B0604020202020204" pitchFamily="34" charset="0"/>
              </a:rPr>
              <a:t>Exit the building and re-group across the street, alongside the park</a:t>
            </a:r>
          </a:p>
          <a:p>
            <a:pPr marL="742950" lvl="1" indent="-285750" algn="l" defTabSz="914400" rtl="0" eaLnBrk="1" latinLnBrk="0" hangingPunct="1">
              <a:lnSpc>
                <a:spcPct val="114000"/>
              </a:lnSpc>
              <a:buFont typeface="Arial" panose="020B0604020202020204" pitchFamily="34" charset="0"/>
              <a:buChar char="•"/>
            </a:pPr>
            <a:endParaRPr lang="en-US" sz="3000" kern="1200" noProof="0">
              <a:solidFill>
                <a:schemeClr val="tx1"/>
              </a:solidFill>
              <a:latin typeface="Arial" panose="020B0604020202020204" pitchFamily="34" charset="0"/>
              <a:ea typeface="+mn-ea"/>
              <a:cs typeface="Arial" panose="020B0604020202020204" pitchFamily="34" charset="0"/>
            </a:endParaRPr>
          </a:p>
          <a:p>
            <a:pPr marL="228600" lvl="0" indent="-228600" algn="l" defTabSz="914400" rtl="0" eaLnBrk="1" latinLnBrk="0" hangingPunct="1">
              <a:lnSpc>
                <a:spcPct val="114000"/>
              </a:lnSpc>
              <a:spcBef>
                <a:spcPts val="1000"/>
              </a:spcBef>
              <a:buClr>
                <a:schemeClr val="accent1"/>
              </a:buClr>
              <a:buFont typeface="Arial" panose="020B0604020202020204" pitchFamily="34" charset="0"/>
              <a:buChar char="•"/>
            </a:pPr>
            <a:r>
              <a:rPr lang="en-US" sz="3000" kern="1200" noProof="0">
                <a:solidFill>
                  <a:schemeClr val="tx1"/>
                </a:solidFill>
                <a:latin typeface="Arial" panose="020B0604020202020204" pitchFamily="34" charset="0"/>
                <a:ea typeface="+mn-ea"/>
                <a:cs typeface="Arial" panose="020B0604020202020204" pitchFamily="34" charset="0"/>
              </a:rPr>
              <a:t>Automated External Defibrillator (AED) available on 8th floor</a:t>
            </a:r>
          </a:p>
          <a:p>
            <a:pPr rtl="0"/>
            <a:endParaRPr lang="en-US" dirty="0"/>
          </a:p>
        </p:txBody>
      </p:sp>
      <p:sp>
        <p:nvSpPr>
          <p:cNvPr id="7" name="TextBox 6">
            <a:extLst>
              <a:ext uri="{FF2B5EF4-FFF2-40B4-BE49-F238E27FC236}">
                <a16:creationId xmlns:a16="http://schemas.microsoft.com/office/drawing/2014/main" id="{316EC456-D5D6-4C70-8B97-D6EF74726034}"/>
              </a:ext>
            </a:extLst>
          </p:cNvPr>
          <p:cNvSpPr txBox="1"/>
          <p:nvPr userDrawn="1"/>
        </p:nvSpPr>
        <p:spPr>
          <a:xfrm>
            <a:off x="838800" y="367200"/>
            <a:ext cx="10515600" cy="992579"/>
          </a:xfrm>
          <a:prstGeom prst="rect">
            <a:avLst/>
          </a:prstGeom>
          <a:noFill/>
        </p:spPr>
        <p:txBody>
          <a:bodyPr wrap="square" rtlCol="0">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500" b="0" i="0" kern="1200" cap="all" baseline="0">
                <a:solidFill>
                  <a:schemeClr val="accent1"/>
                </a:solidFill>
                <a:effectLst/>
                <a:latin typeface="+mj-lt"/>
                <a:ea typeface="+mj-ea"/>
              </a:rPr>
              <a:t>SAFETY</a:t>
            </a:r>
          </a:p>
          <a:p>
            <a:pPr rtl="0"/>
            <a:endParaRPr lang="en-US" dirty="0"/>
          </a:p>
        </p:txBody>
      </p:sp>
    </p:spTree>
    <p:extLst>
      <p:ext uri="{BB962C8B-B14F-4D97-AF65-F5344CB8AC3E}">
        <p14:creationId xmlns:p14="http://schemas.microsoft.com/office/powerpoint/2010/main" val="1012200128"/>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oiler plate">
    <p:bg>
      <p:bgPr>
        <a:solidFill>
          <a:srgbClr val="002D42"/>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8C4B56B-21F0-7912-5A2E-E382E2B4FF72}"/>
              </a:ext>
            </a:extLst>
          </p:cNvPr>
          <p:cNvGraphicFramePr>
            <a:graphicFrameLocks noChangeAspect="1"/>
          </p:cNvGraphicFramePr>
          <p:nvPr userDrawn="1">
            <p:custDataLst>
              <p:tags r:id="rId1"/>
            </p:custDataLst>
            <p:extLst>
              <p:ext uri="{D42A27DB-BD31-4B8C-83A1-F6EECF244321}">
                <p14:modId xmlns:p14="http://schemas.microsoft.com/office/powerpoint/2010/main" val="18055976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think-cell data - do not delete" hidden="1">
                        <a:extLst>
                          <a:ext uri="{FF2B5EF4-FFF2-40B4-BE49-F238E27FC236}">
                            <a16:creationId xmlns:a16="http://schemas.microsoft.com/office/drawing/2014/main" id="{C8C4B56B-21F0-7912-5A2E-E382E2B4FF7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Image 8">
            <a:extLst>
              <a:ext uri="{FF2B5EF4-FFF2-40B4-BE49-F238E27FC236}">
                <a16:creationId xmlns:a16="http://schemas.microsoft.com/office/drawing/2014/main" id="{609443CC-0295-0A47-84C4-FA2BBC013CB5}"/>
              </a:ext>
            </a:extLst>
          </p:cNvPr>
          <p:cNvPicPr>
            <a:picLocks noChangeAspect="1"/>
          </p:cNvPicPr>
          <p:nvPr userDrawn="1"/>
        </p:nvPicPr>
        <p:blipFill>
          <a:blip r:embed="rId5"/>
          <a:stretch>
            <a:fillRect/>
          </a:stretch>
        </p:blipFill>
        <p:spPr>
          <a:xfrm>
            <a:off x="-12000" y="9628"/>
            <a:ext cx="12204000" cy="6870117"/>
          </a:xfrm>
          <a:prstGeom prst="rect">
            <a:avLst/>
          </a:prstGeom>
        </p:spPr>
      </p:pic>
      <p:sp>
        <p:nvSpPr>
          <p:cNvPr id="4" name="Titre 1">
            <a:extLst>
              <a:ext uri="{FF2B5EF4-FFF2-40B4-BE49-F238E27FC236}">
                <a16:creationId xmlns:a16="http://schemas.microsoft.com/office/drawing/2014/main" id="{F9EFFC7F-1222-EC46-984C-365B4684DFEA}"/>
              </a:ext>
            </a:extLst>
          </p:cNvPr>
          <p:cNvSpPr txBox="1">
            <a:spLocks/>
          </p:cNvSpPr>
          <p:nvPr userDrawn="1"/>
        </p:nvSpPr>
        <p:spPr>
          <a:xfrm>
            <a:off x="1355947" y="3443296"/>
            <a:ext cx="10008740" cy="400675"/>
          </a:xfrm>
          <a:prstGeom prst="rect">
            <a:avLst/>
          </a:prstGeom>
        </p:spPr>
        <p:txBody>
          <a:bodyPr>
            <a:noAutofit/>
          </a:bodyPr>
          <a:lstStyle>
            <a:lvl1pPr algn="l" defTabSz="914400" rtl="0" eaLnBrk="1" latinLnBrk="0" hangingPunct="1">
              <a:lnSpc>
                <a:spcPct val="90000"/>
              </a:lnSpc>
              <a:spcBef>
                <a:spcPct val="0"/>
              </a:spcBef>
              <a:buNone/>
              <a:defRPr lang="fr-BE" sz="2400" b="0" i="0" kern="1200">
                <a:solidFill>
                  <a:schemeClr val="tx1"/>
                </a:solidFill>
                <a:effectLst/>
                <a:latin typeface="Arial Narrow" panose="020B0604020202020204" pitchFamily="34" charset="0"/>
                <a:ea typeface="+mj-ea"/>
                <a:cs typeface="Arial Narrow" panose="020B0604020202020204" pitchFamily="34" charset="0"/>
              </a:defRPr>
            </a:lvl1pPr>
          </a:lstStyle>
          <a:p>
            <a:pPr algn="l" rtl="0">
              <a:lnSpc>
                <a:spcPct val="100000"/>
              </a:lnSpc>
            </a:pPr>
            <a:r>
              <a:rPr lang="en-US" sz="2150" noProof="0">
                <a:solidFill>
                  <a:schemeClr val="accent1"/>
                </a:solidFill>
                <a:latin typeface="Arial Narrow" panose="020B0606020202030204" pitchFamily="34" charset="0"/>
                <a:cs typeface="Arial" panose="020B0604020202020204" pitchFamily="34" charset="0"/>
              </a:rPr>
              <a:t>REPRESENTING EUROPE’S 15 MAJOR CAR, VAN, TRUCK AND BUS MANUFACTURERS</a:t>
            </a:r>
            <a:endParaRPr lang="en-US" sz="2150" noProof="0" dirty="0">
              <a:solidFill>
                <a:schemeClr val="accent1"/>
              </a:solidFill>
              <a:latin typeface="Arial Narrow" panose="020B0606020202030204" pitchFamily="34" charset="0"/>
              <a:cs typeface="Arial" panose="020B0604020202020204" pitchFamily="34" charset="0"/>
            </a:endParaRPr>
          </a:p>
        </p:txBody>
      </p:sp>
      <p:pic>
        <p:nvPicPr>
          <p:cNvPr id="6" name="Image 5">
            <a:extLst>
              <a:ext uri="{FF2B5EF4-FFF2-40B4-BE49-F238E27FC236}">
                <a16:creationId xmlns:a16="http://schemas.microsoft.com/office/drawing/2014/main" id="{C220FACE-BE63-7A48-A848-3F2D8F4FF4A9}"/>
              </a:ext>
            </a:extLst>
          </p:cNvPr>
          <p:cNvPicPr>
            <a:picLocks noChangeAspect="1"/>
          </p:cNvPicPr>
          <p:nvPr userDrawn="1"/>
        </p:nvPicPr>
        <p:blipFill>
          <a:blip r:embed="rId6"/>
          <a:stretch>
            <a:fillRect/>
          </a:stretch>
        </p:blipFill>
        <p:spPr>
          <a:xfrm>
            <a:off x="1367692" y="1060309"/>
            <a:ext cx="2663600" cy="1304821"/>
          </a:xfrm>
          <a:prstGeom prst="rect">
            <a:avLst/>
          </a:prstGeom>
        </p:spPr>
      </p:pic>
      <p:sp>
        <p:nvSpPr>
          <p:cNvPr id="11" name="Rectangle 10">
            <a:extLst>
              <a:ext uri="{FF2B5EF4-FFF2-40B4-BE49-F238E27FC236}">
                <a16:creationId xmlns:a16="http://schemas.microsoft.com/office/drawing/2014/main" id="{75F95B17-2674-7241-B89D-FDDE46F471BA}"/>
              </a:ext>
            </a:extLst>
          </p:cNvPr>
          <p:cNvSpPr/>
          <p:nvPr userDrawn="1"/>
        </p:nvSpPr>
        <p:spPr>
          <a:xfrm>
            <a:off x="1364656" y="4301320"/>
            <a:ext cx="3069566" cy="2062103"/>
          </a:xfrm>
          <a:prstGeom prst="rect">
            <a:avLst/>
          </a:prstGeom>
        </p:spPr>
        <p:txBody>
          <a:bodyPr wrap="square" anchor="b">
            <a:spAutoFit/>
          </a:bodyPr>
          <a:lstStyle/>
          <a:p>
            <a:pPr rtl="0"/>
            <a:r>
              <a:rPr lang="en-US" b="1" i="0" noProof="0">
                <a:solidFill>
                  <a:schemeClr val="bg1"/>
                </a:solidFill>
                <a:effectLst/>
                <a:latin typeface="+mj-lt"/>
                <a:cs typeface="Arial Narrow" panose="020B0604020202020204" pitchFamily="34" charset="0"/>
              </a:rPr>
              <a:t>ACEA</a:t>
            </a:r>
          </a:p>
          <a:p>
            <a:pPr rtl="0"/>
            <a:r>
              <a:rPr lang="en-US" b="0" i="0" noProof="0">
                <a:solidFill>
                  <a:schemeClr val="bg1"/>
                </a:solidFill>
                <a:effectLst/>
                <a:latin typeface="+mj-lt"/>
                <a:cs typeface="Arial Narrow" panose="020B0604020202020204" pitchFamily="34" charset="0"/>
              </a:rPr>
              <a:t>European Automobile Manufacturers’ Association </a:t>
            </a:r>
          </a:p>
          <a:p>
            <a:pPr rtl="0"/>
            <a:r>
              <a:rPr lang="en-US" b="0" i="0" noProof="0">
                <a:solidFill>
                  <a:schemeClr val="bg1"/>
                </a:solidFill>
                <a:effectLst/>
                <a:latin typeface="+mj-lt"/>
                <a:cs typeface="Arial Narrow" panose="020B0604020202020204" pitchFamily="34" charset="0"/>
              </a:rPr>
              <a:t>+32 2 732 55 50 </a:t>
            </a:r>
          </a:p>
          <a:p>
            <a:pPr rtl="0"/>
            <a:r>
              <a:rPr lang="en-US" b="0" i="0" noProof="0">
                <a:solidFill>
                  <a:schemeClr val="bg1"/>
                </a:solidFill>
                <a:effectLst/>
                <a:latin typeface="+mj-lt"/>
                <a:cs typeface="Arial Narrow" panose="020B0604020202020204" pitchFamily="34" charset="0"/>
              </a:rPr>
              <a:t>info@acea.auto</a:t>
            </a:r>
          </a:p>
          <a:p>
            <a:pPr rtl="0"/>
            <a:endParaRPr lang="en-US" sz="2000" b="0" i="0" noProof="0">
              <a:solidFill>
                <a:schemeClr val="bg1"/>
              </a:solidFill>
              <a:effectLst/>
              <a:latin typeface="+mj-lt"/>
              <a:cs typeface="Arial Narrow" panose="020B0604020202020204" pitchFamily="34" charset="0"/>
            </a:endParaRPr>
          </a:p>
          <a:p>
            <a:pPr rtl="0"/>
            <a:r>
              <a:rPr lang="en-US" b="1" i="0" noProof="0">
                <a:solidFill>
                  <a:schemeClr val="accent1"/>
                </a:solidFill>
                <a:effectLst/>
                <a:latin typeface="+mj-lt"/>
                <a:cs typeface="Arial Narrow" panose="020B0604020202020204" pitchFamily="34" charset="0"/>
              </a:rPr>
              <a:t>www.acea.auto</a:t>
            </a:r>
            <a:endParaRPr lang="en-US" b="1" i="0" noProof="0" dirty="0">
              <a:solidFill>
                <a:schemeClr val="accent1"/>
              </a:solidFill>
              <a:effectLst/>
              <a:latin typeface="+mj-lt"/>
              <a:cs typeface="Arial Narrow" panose="020B0604020202020204" pitchFamily="34" charset="0"/>
            </a:endParaRPr>
          </a:p>
        </p:txBody>
      </p:sp>
      <p:grpSp>
        <p:nvGrpSpPr>
          <p:cNvPr id="2" name="Groupe 1">
            <a:extLst>
              <a:ext uri="{FF2B5EF4-FFF2-40B4-BE49-F238E27FC236}">
                <a16:creationId xmlns:a16="http://schemas.microsoft.com/office/drawing/2014/main" id="{B56355F7-58DB-CA4C-A5FF-02158A05B4B0}"/>
              </a:ext>
            </a:extLst>
          </p:cNvPr>
          <p:cNvGrpSpPr/>
          <p:nvPr userDrawn="1"/>
        </p:nvGrpSpPr>
        <p:grpSpPr>
          <a:xfrm>
            <a:off x="8127542" y="5812219"/>
            <a:ext cx="3439255" cy="540000"/>
            <a:chOff x="7753069" y="4363305"/>
            <a:chExt cx="3439255" cy="540000"/>
          </a:xfrm>
        </p:grpSpPr>
        <p:sp>
          <p:nvSpPr>
            <p:cNvPr id="15" name="Rectangle 14">
              <a:extLst>
                <a:ext uri="{FF2B5EF4-FFF2-40B4-BE49-F238E27FC236}">
                  <a16:creationId xmlns:a16="http://schemas.microsoft.com/office/drawing/2014/main" id="{9AD90699-9BB4-4549-BB42-8BF026105692}"/>
                </a:ext>
              </a:extLst>
            </p:cNvPr>
            <p:cNvSpPr/>
            <p:nvPr userDrawn="1"/>
          </p:nvSpPr>
          <p:spPr>
            <a:xfrm>
              <a:off x="8435040" y="4442526"/>
              <a:ext cx="2757284" cy="307777"/>
            </a:xfrm>
            <a:prstGeom prst="rect">
              <a:avLst/>
            </a:prstGeom>
          </p:spPr>
          <p:txBody>
            <a:bodyPr wrap="square">
              <a:spAutoFit/>
            </a:bodyPr>
            <a:lstStyle/>
            <a:p>
              <a:pPr rtl="0"/>
              <a:r>
                <a:rPr lang="en-US" sz="1400" b="0" i="0" noProof="0">
                  <a:solidFill>
                    <a:schemeClr val="bg1"/>
                  </a:solidFill>
                  <a:effectLst/>
                  <a:latin typeface="Arial Narrow" panose="020B0604020202020204" pitchFamily="34" charset="0"/>
                  <a:cs typeface="Arial Narrow" panose="020B0604020202020204" pitchFamily="34" charset="0"/>
                </a:rPr>
                <a:t>youtube.com/c/ACEAauto</a:t>
              </a:r>
              <a:endParaRPr lang="en-US" sz="1400" b="0" i="0" noProof="0" dirty="0">
                <a:solidFill>
                  <a:schemeClr val="bg1"/>
                </a:solidFill>
                <a:effectLst/>
                <a:latin typeface="Arial Narrow" panose="020B0604020202020204" pitchFamily="34" charset="0"/>
                <a:cs typeface="Arial Narrow" panose="020B0604020202020204" pitchFamily="34" charset="0"/>
              </a:endParaRPr>
            </a:p>
          </p:txBody>
        </p:sp>
        <p:pic>
          <p:nvPicPr>
            <p:cNvPr id="18" name="Graphique 17">
              <a:extLst>
                <a:ext uri="{FF2B5EF4-FFF2-40B4-BE49-F238E27FC236}">
                  <a16:creationId xmlns:a16="http://schemas.microsoft.com/office/drawing/2014/main" id="{37A67192-126A-C440-AD02-44EC158689C4}"/>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7753069" y="4363305"/>
              <a:ext cx="540000" cy="540000"/>
            </a:xfrm>
            <a:prstGeom prst="rect">
              <a:avLst/>
            </a:prstGeom>
          </p:spPr>
        </p:pic>
      </p:grpSp>
      <p:grpSp>
        <p:nvGrpSpPr>
          <p:cNvPr id="5" name="Groupe 4">
            <a:extLst>
              <a:ext uri="{FF2B5EF4-FFF2-40B4-BE49-F238E27FC236}">
                <a16:creationId xmlns:a16="http://schemas.microsoft.com/office/drawing/2014/main" id="{F4B3B2B5-D53D-F346-8CEC-457E043E8691}"/>
              </a:ext>
            </a:extLst>
          </p:cNvPr>
          <p:cNvGrpSpPr/>
          <p:nvPr userDrawn="1"/>
        </p:nvGrpSpPr>
        <p:grpSpPr>
          <a:xfrm>
            <a:off x="8128809" y="5075843"/>
            <a:ext cx="3983890" cy="540000"/>
            <a:chOff x="7754336" y="5786797"/>
            <a:chExt cx="3983890" cy="540000"/>
          </a:xfrm>
        </p:grpSpPr>
        <p:sp>
          <p:nvSpPr>
            <p:cNvPr id="17" name="Rectangle 16">
              <a:extLst>
                <a:ext uri="{FF2B5EF4-FFF2-40B4-BE49-F238E27FC236}">
                  <a16:creationId xmlns:a16="http://schemas.microsoft.com/office/drawing/2014/main" id="{CC321784-71B2-0A40-A1FB-211D10B7CB3C}"/>
                </a:ext>
              </a:extLst>
            </p:cNvPr>
            <p:cNvSpPr/>
            <p:nvPr userDrawn="1"/>
          </p:nvSpPr>
          <p:spPr>
            <a:xfrm>
              <a:off x="8435040" y="5876108"/>
              <a:ext cx="3303186" cy="307777"/>
            </a:xfrm>
            <a:prstGeom prst="rect">
              <a:avLst/>
            </a:prstGeom>
          </p:spPr>
          <p:txBody>
            <a:bodyPr wrap="square">
              <a:spAutoFit/>
            </a:bodyPr>
            <a:lstStyle/>
            <a:p>
              <a:pPr rtl="0"/>
              <a:r>
                <a:rPr lang="en-US" sz="1400" b="0" i="0" noProof="0">
                  <a:solidFill>
                    <a:schemeClr val="bg1"/>
                  </a:solidFill>
                  <a:effectLst/>
                  <a:latin typeface="Arial Narrow" panose="020B0604020202020204" pitchFamily="34" charset="0"/>
                  <a:cs typeface="Arial Narrow" panose="020B0604020202020204" pitchFamily="34" charset="0"/>
                </a:rPr>
                <a:t>linkedin.com/company/acea</a:t>
              </a:r>
              <a:endParaRPr lang="en-US" sz="1400" b="0" i="0" noProof="0" dirty="0">
                <a:solidFill>
                  <a:schemeClr val="bg1"/>
                </a:solidFill>
                <a:effectLst/>
                <a:latin typeface="Arial Narrow" panose="020B0604020202020204" pitchFamily="34" charset="0"/>
                <a:cs typeface="Arial Narrow" panose="020B0604020202020204" pitchFamily="34" charset="0"/>
              </a:endParaRPr>
            </a:p>
          </p:txBody>
        </p:sp>
        <p:pic>
          <p:nvPicPr>
            <p:cNvPr id="21" name="Graphique 20">
              <a:extLst>
                <a:ext uri="{FF2B5EF4-FFF2-40B4-BE49-F238E27FC236}">
                  <a16:creationId xmlns:a16="http://schemas.microsoft.com/office/drawing/2014/main" id="{EB915C74-5824-DC4D-BF43-F39AF0D13E61}"/>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7754336" y="5786797"/>
              <a:ext cx="540000" cy="540000"/>
            </a:xfrm>
            <a:prstGeom prst="rect">
              <a:avLst/>
            </a:prstGeom>
          </p:spPr>
        </p:pic>
      </p:grpSp>
      <p:sp>
        <p:nvSpPr>
          <p:cNvPr id="19" name="Rectangle 18">
            <a:hlinkClick r:id="rId11"/>
            <a:extLst>
              <a:ext uri="{FF2B5EF4-FFF2-40B4-BE49-F238E27FC236}">
                <a16:creationId xmlns:a16="http://schemas.microsoft.com/office/drawing/2014/main" id="{55E904D1-24AB-7443-B22D-B5E944D408EF}"/>
              </a:ext>
            </a:extLst>
          </p:cNvPr>
          <p:cNvSpPr/>
          <p:nvPr userDrawn="1"/>
        </p:nvSpPr>
        <p:spPr>
          <a:xfrm>
            <a:off x="8158380" y="5084488"/>
            <a:ext cx="3303186" cy="5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20" name="Rectangle 19">
            <a:hlinkClick r:id="rId12"/>
            <a:extLst>
              <a:ext uri="{FF2B5EF4-FFF2-40B4-BE49-F238E27FC236}">
                <a16:creationId xmlns:a16="http://schemas.microsoft.com/office/drawing/2014/main" id="{15913C17-4FB1-8949-BAC4-79A424216061}"/>
              </a:ext>
            </a:extLst>
          </p:cNvPr>
          <p:cNvSpPr/>
          <p:nvPr userDrawn="1"/>
        </p:nvSpPr>
        <p:spPr>
          <a:xfrm>
            <a:off x="8158380" y="5819190"/>
            <a:ext cx="3303186" cy="5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grpSp>
        <p:nvGrpSpPr>
          <p:cNvPr id="3" name="Groupe 2">
            <a:extLst>
              <a:ext uri="{FF2B5EF4-FFF2-40B4-BE49-F238E27FC236}">
                <a16:creationId xmlns:a16="http://schemas.microsoft.com/office/drawing/2014/main" id="{90A0B5F3-48CC-DB4C-B21A-0224A7816039}"/>
              </a:ext>
            </a:extLst>
          </p:cNvPr>
          <p:cNvGrpSpPr/>
          <p:nvPr userDrawn="1"/>
        </p:nvGrpSpPr>
        <p:grpSpPr>
          <a:xfrm>
            <a:off x="8128809" y="4339467"/>
            <a:ext cx="2369345" cy="540000"/>
            <a:chOff x="7754336" y="5050421"/>
            <a:chExt cx="2369345" cy="540000"/>
          </a:xfrm>
        </p:grpSpPr>
        <p:pic>
          <p:nvPicPr>
            <p:cNvPr id="13" name="Graphique 12">
              <a:extLst>
                <a:ext uri="{FF2B5EF4-FFF2-40B4-BE49-F238E27FC236}">
                  <a16:creationId xmlns:a16="http://schemas.microsoft.com/office/drawing/2014/main" id="{6082B32E-EE5E-4D4E-A274-F2BA39E882EB}"/>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7754336" y="5050421"/>
              <a:ext cx="540000" cy="540000"/>
            </a:xfrm>
            <a:prstGeom prst="rect">
              <a:avLst/>
            </a:prstGeom>
          </p:spPr>
        </p:pic>
        <p:sp>
          <p:nvSpPr>
            <p:cNvPr id="16" name="Rectangle 15">
              <a:extLst>
                <a:ext uri="{FF2B5EF4-FFF2-40B4-BE49-F238E27FC236}">
                  <a16:creationId xmlns:a16="http://schemas.microsoft.com/office/drawing/2014/main" id="{3438DDB5-6340-6A4D-BB9F-F5A1416821FA}"/>
                </a:ext>
              </a:extLst>
            </p:cNvPr>
            <p:cNvSpPr/>
            <p:nvPr userDrawn="1"/>
          </p:nvSpPr>
          <p:spPr>
            <a:xfrm>
              <a:off x="8435040" y="5159317"/>
              <a:ext cx="1688641" cy="307777"/>
            </a:xfrm>
            <a:prstGeom prst="rect">
              <a:avLst/>
            </a:prstGeom>
          </p:spPr>
          <p:txBody>
            <a:bodyPr wrap="square">
              <a:spAutoFit/>
            </a:bodyPr>
            <a:lstStyle/>
            <a:p>
              <a:pPr rtl="0"/>
              <a:r>
                <a:rPr lang="en-US" sz="1400" b="0" i="0" noProof="0">
                  <a:solidFill>
                    <a:schemeClr val="bg1"/>
                  </a:solidFill>
                  <a:effectLst/>
                  <a:latin typeface="Arial Narrow" panose="020B0604020202020204" pitchFamily="34" charset="0"/>
                  <a:cs typeface="Arial Narrow" panose="020B0604020202020204" pitchFamily="34" charset="0"/>
                </a:rPr>
                <a:t>twitter.com/ACEA_auto</a:t>
              </a:r>
              <a:endParaRPr lang="en-US" sz="1400" b="0" i="0" noProof="0" dirty="0">
                <a:solidFill>
                  <a:schemeClr val="bg1"/>
                </a:solidFill>
                <a:effectLst/>
                <a:latin typeface="Arial Narrow" panose="020B0604020202020204" pitchFamily="34" charset="0"/>
                <a:cs typeface="Arial Narrow" panose="020B0604020202020204" pitchFamily="34" charset="0"/>
              </a:endParaRPr>
            </a:p>
          </p:txBody>
        </p:sp>
      </p:grpSp>
      <p:sp>
        <p:nvSpPr>
          <p:cNvPr id="7" name="Rectangle 6">
            <a:hlinkClick r:id="rId15"/>
            <a:extLst>
              <a:ext uri="{FF2B5EF4-FFF2-40B4-BE49-F238E27FC236}">
                <a16:creationId xmlns:a16="http://schemas.microsoft.com/office/drawing/2014/main" id="{C7E1DB41-D4C4-7E40-B101-0A4FB69B5B4C}"/>
              </a:ext>
            </a:extLst>
          </p:cNvPr>
          <p:cNvSpPr/>
          <p:nvPr userDrawn="1"/>
        </p:nvSpPr>
        <p:spPr>
          <a:xfrm>
            <a:off x="8158380" y="4339468"/>
            <a:ext cx="3303186" cy="5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22" name="Rectangle 21">
            <a:hlinkClick r:id="rId16"/>
            <a:extLst>
              <a:ext uri="{FF2B5EF4-FFF2-40B4-BE49-F238E27FC236}">
                <a16:creationId xmlns:a16="http://schemas.microsoft.com/office/drawing/2014/main" id="{52D9C25C-98AF-4198-9D0C-CE5B0461A4CE}"/>
              </a:ext>
            </a:extLst>
          </p:cNvPr>
          <p:cNvSpPr/>
          <p:nvPr userDrawn="1"/>
        </p:nvSpPr>
        <p:spPr>
          <a:xfrm>
            <a:off x="1341522" y="6024996"/>
            <a:ext cx="1915484" cy="347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Tree>
    <p:extLst>
      <p:ext uri="{BB962C8B-B14F-4D97-AF65-F5344CB8AC3E}">
        <p14:creationId xmlns:p14="http://schemas.microsoft.com/office/powerpoint/2010/main" val="2164070341"/>
      </p:ext>
    </p:extLst>
  </p:cSld>
  <p:clrMapOvr>
    <a:masterClrMapping/>
  </p:clrMapOvr>
  <p:extLst>
    <p:ext uri="{DCECCB84-F9BA-43D5-87BE-67443E8EF086}">
      <p15:sldGuideLst xmlns:p15="http://schemas.microsoft.com/office/powerpoint/2012/main">
        <p15:guide id="2" pos="914">
          <p15:clr>
            <a:srgbClr val="FBAE40"/>
          </p15:clr>
        </p15:guide>
        <p15:guide id="3" pos="538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Mastertitelformat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740133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extLst>
      <p:ext uri="{BB962C8B-B14F-4D97-AF65-F5344CB8AC3E}">
        <p14:creationId xmlns:p14="http://schemas.microsoft.com/office/powerpoint/2010/main" val="23176183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Mastertitelformat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extLst>
      <p:ext uri="{BB962C8B-B14F-4D97-AF65-F5344CB8AC3E}">
        <p14:creationId xmlns:p14="http://schemas.microsoft.com/office/powerpoint/2010/main" val="354121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2 columns">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FB10929-0B2C-6B0C-651E-9801D47F5225}"/>
              </a:ext>
            </a:extLst>
          </p:cNvPr>
          <p:cNvGraphicFramePr>
            <a:graphicFrameLocks noChangeAspect="1"/>
          </p:cNvGraphicFramePr>
          <p:nvPr userDrawn="1">
            <p:custDataLst>
              <p:tags r:id="rId1"/>
            </p:custDataLst>
            <p:extLst>
              <p:ext uri="{D42A27DB-BD31-4B8C-83A1-F6EECF244321}">
                <p14:modId xmlns:p14="http://schemas.microsoft.com/office/powerpoint/2010/main" val="1631596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CFB10929-0B2C-6B0C-651E-9801D47F522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du contenu 2">
            <a:extLst>
              <a:ext uri="{FF2B5EF4-FFF2-40B4-BE49-F238E27FC236}">
                <a16:creationId xmlns:a16="http://schemas.microsoft.com/office/drawing/2014/main" id="{9DEF27EA-4A1E-BD47-A741-B198F543E00D}"/>
              </a:ext>
            </a:extLst>
          </p:cNvPr>
          <p:cNvSpPr>
            <a:spLocks noGrp="1"/>
          </p:cNvSpPr>
          <p:nvPr>
            <p:ph sz="half" idx="1" hasCustomPrompt="1"/>
          </p:nvPr>
        </p:nvSpPr>
        <p:spPr>
          <a:xfrm>
            <a:off x="838200" y="2168525"/>
            <a:ext cx="5181600" cy="4008438"/>
          </a:xfrm>
        </p:spPr>
        <p:txBody>
          <a:bodyPr/>
          <a:lstStyle>
            <a:lvl1pPr rtl="0">
              <a:defRPr/>
            </a:lvl1pPr>
            <a:lvl2pPr rtl="0">
              <a:defRPr/>
            </a:lvl2pPr>
            <a:lvl3pPr rtl="0">
              <a:defRPr/>
            </a:lvl3pPr>
            <a:lvl4pPr rtl="0">
              <a:defRPr/>
            </a:lvl4pPr>
            <a:lvl5pPr rtl="0">
              <a:defRPr/>
            </a:lvl5p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Espace réservé du contenu 3">
            <a:extLst>
              <a:ext uri="{FF2B5EF4-FFF2-40B4-BE49-F238E27FC236}">
                <a16:creationId xmlns:a16="http://schemas.microsoft.com/office/drawing/2014/main" id="{E523654C-C7B3-1845-BD54-91D8C63EE070}"/>
              </a:ext>
            </a:extLst>
          </p:cNvPr>
          <p:cNvSpPr>
            <a:spLocks noGrp="1"/>
          </p:cNvSpPr>
          <p:nvPr>
            <p:ph sz="half" idx="2" hasCustomPrompt="1"/>
          </p:nvPr>
        </p:nvSpPr>
        <p:spPr>
          <a:xfrm>
            <a:off x="6172200" y="2168525"/>
            <a:ext cx="5181600" cy="4008438"/>
          </a:xfrm>
        </p:spPr>
        <p:txBody>
          <a:bodyPr/>
          <a:lstStyle>
            <a:lvl1pPr rtl="0">
              <a:defRPr/>
            </a:lvl1pPr>
            <a:lvl2pPr rtl="0">
              <a:defRPr/>
            </a:lvl2pPr>
            <a:lvl3pPr rtl="0">
              <a:defRPr/>
            </a:lvl3pPr>
            <a:lvl4pPr rtl="0">
              <a:defRPr/>
            </a:lvl4pPr>
            <a:lvl5pPr rtl="0">
              <a:defRPr/>
            </a:lvl5p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Espace réservé du numéro de diapositive 5">
            <a:extLst>
              <a:ext uri="{FF2B5EF4-FFF2-40B4-BE49-F238E27FC236}">
                <a16:creationId xmlns:a16="http://schemas.microsoft.com/office/drawing/2014/main" id="{CA05CF25-D252-684A-8482-96E21FC2B4DA}"/>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13" name="Espace réservé du texte 7">
            <a:extLst>
              <a:ext uri="{FF2B5EF4-FFF2-40B4-BE49-F238E27FC236}">
                <a16:creationId xmlns:a16="http://schemas.microsoft.com/office/drawing/2014/main" id="{23EB23BE-6AFE-8043-82ED-BB5C5F765ED0}"/>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
        <p:nvSpPr>
          <p:cNvPr id="11" name="Text Placeholder 3">
            <a:extLst>
              <a:ext uri="{FF2B5EF4-FFF2-40B4-BE49-F238E27FC236}">
                <a16:creationId xmlns:a16="http://schemas.microsoft.com/office/drawing/2014/main" id="{B2531AFA-3B04-44AE-AE6F-8B97A2D9D427}"/>
              </a:ext>
            </a:extLst>
          </p:cNvPr>
          <p:cNvSpPr>
            <a:spLocks noGrp="1"/>
          </p:cNvSpPr>
          <p:nvPr>
            <p:ph type="body" sz="quarter" idx="15" hasCustomPrompt="1"/>
          </p:nvPr>
        </p:nvSpPr>
        <p:spPr>
          <a:xfrm>
            <a:off x="838200" y="362732"/>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8" name="Espace réservé du pied de page 7">
            <a:extLst>
              <a:ext uri="{FF2B5EF4-FFF2-40B4-BE49-F238E27FC236}">
                <a16:creationId xmlns:a16="http://schemas.microsoft.com/office/drawing/2014/main" id="{3EDC9146-ABC4-481C-886C-1E94EBC832AF}"/>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Tree>
    <p:extLst>
      <p:ext uri="{BB962C8B-B14F-4D97-AF65-F5344CB8AC3E}">
        <p14:creationId xmlns:p14="http://schemas.microsoft.com/office/powerpoint/2010/main" val="4029578106"/>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extLst>
      <p:ext uri="{BB962C8B-B14F-4D97-AF65-F5344CB8AC3E}">
        <p14:creationId xmlns:p14="http://schemas.microsoft.com/office/powerpoint/2010/main" val="28681373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Mastertitelformat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extLst>
      <p:ext uri="{BB962C8B-B14F-4D97-AF65-F5344CB8AC3E}">
        <p14:creationId xmlns:p14="http://schemas.microsoft.com/office/powerpoint/2010/main" val="38877470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extLst>
      <p:ext uri="{BB962C8B-B14F-4D97-AF65-F5344CB8AC3E}">
        <p14:creationId xmlns:p14="http://schemas.microsoft.com/office/powerpoint/2010/main" val="18411082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extLst>
      <p:ext uri="{BB962C8B-B14F-4D97-AF65-F5344CB8AC3E}">
        <p14:creationId xmlns:p14="http://schemas.microsoft.com/office/powerpoint/2010/main" val="20229890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Mastertitelformat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extLst>
      <p:ext uri="{BB962C8B-B14F-4D97-AF65-F5344CB8AC3E}">
        <p14:creationId xmlns:p14="http://schemas.microsoft.com/office/powerpoint/2010/main" val="23509960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Mastertitelformat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extLst>
      <p:ext uri="{BB962C8B-B14F-4D97-AF65-F5344CB8AC3E}">
        <p14:creationId xmlns:p14="http://schemas.microsoft.com/office/powerpoint/2010/main" val="9821921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u texte vertical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extLst>
      <p:ext uri="{BB962C8B-B14F-4D97-AF65-F5344CB8AC3E}">
        <p14:creationId xmlns:p14="http://schemas.microsoft.com/office/powerpoint/2010/main" val="13333513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Mastertitelformat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extLst>
      <p:ext uri="{BB962C8B-B14F-4D97-AF65-F5344CB8AC3E}">
        <p14:creationId xmlns:p14="http://schemas.microsoft.com/office/powerpoint/2010/main" val="4308289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Mastertitelformat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9677090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extLst>
      <p:ext uri="{BB962C8B-B14F-4D97-AF65-F5344CB8AC3E}">
        <p14:creationId xmlns:p14="http://schemas.microsoft.com/office/powerpoint/2010/main" val="421814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D4FF8486-BF64-8EAA-C4C6-8C62E5FE062D}"/>
              </a:ext>
            </a:extLst>
          </p:cNvPr>
          <p:cNvGraphicFramePr>
            <a:graphicFrameLocks noChangeAspect="1"/>
          </p:cNvGraphicFramePr>
          <p:nvPr userDrawn="1">
            <p:custDataLst>
              <p:tags r:id="rId1"/>
            </p:custDataLst>
            <p:extLst>
              <p:ext uri="{D42A27DB-BD31-4B8C-83A1-F6EECF244321}">
                <p14:modId xmlns:p14="http://schemas.microsoft.com/office/powerpoint/2010/main" val="5396912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D4FF8486-BF64-8EAA-C4C6-8C62E5FE06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Espace réservé du numéro de diapositive 5">
            <a:extLst>
              <a:ext uri="{FF2B5EF4-FFF2-40B4-BE49-F238E27FC236}">
                <a16:creationId xmlns:a16="http://schemas.microsoft.com/office/drawing/2014/main" id="{86E7ACA8-2949-4F43-B6A7-7556385177B9}"/>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6" name="Espace réservé du pied de page 7">
            <a:extLst>
              <a:ext uri="{FF2B5EF4-FFF2-40B4-BE49-F238E27FC236}">
                <a16:creationId xmlns:a16="http://schemas.microsoft.com/office/drawing/2014/main" id="{551672BA-52D7-4898-AD50-D5491844FA46}"/>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
        <p:nvSpPr>
          <p:cNvPr id="11" name="Espace réservé du texte 7">
            <a:extLst>
              <a:ext uri="{FF2B5EF4-FFF2-40B4-BE49-F238E27FC236}">
                <a16:creationId xmlns:a16="http://schemas.microsoft.com/office/drawing/2014/main" id="{5629F584-6E89-40B4-89EE-9D9F656CC9A4}"/>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
        <p:nvSpPr>
          <p:cNvPr id="7" name="Text Placeholder 3">
            <a:extLst>
              <a:ext uri="{FF2B5EF4-FFF2-40B4-BE49-F238E27FC236}">
                <a16:creationId xmlns:a16="http://schemas.microsoft.com/office/drawing/2014/main" id="{71995B6B-14DF-4DF8-9E19-09644EE8C97A}"/>
              </a:ext>
            </a:extLst>
          </p:cNvPr>
          <p:cNvSpPr>
            <a:spLocks noGrp="1"/>
          </p:cNvSpPr>
          <p:nvPr>
            <p:ph type="body" sz="quarter" idx="15" hasCustomPrompt="1"/>
          </p:nvPr>
        </p:nvSpPr>
        <p:spPr>
          <a:xfrm>
            <a:off x="838200" y="362732"/>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Tree>
    <p:extLst>
      <p:ext uri="{BB962C8B-B14F-4D97-AF65-F5344CB8AC3E}">
        <p14:creationId xmlns:p14="http://schemas.microsoft.com/office/powerpoint/2010/main" val="6573875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Mastertitelformat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extLst>
      <p:ext uri="{BB962C8B-B14F-4D97-AF65-F5344CB8AC3E}">
        <p14:creationId xmlns:p14="http://schemas.microsoft.com/office/powerpoint/2010/main" val="1383718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extLst>
      <p:ext uri="{BB962C8B-B14F-4D97-AF65-F5344CB8AC3E}">
        <p14:creationId xmlns:p14="http://schemas.microsoft.com/office/powerpoint/2010/main" val="37216919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Mastertitelformat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extLst>
      <p:ext uri="{BB962C8B-B14F-4D97-AF65-F5344CB8AC3E}">
        <p14:creationId xmlns:p14="http://schemas.microsoft.com/office/powerpoint/2010/main" val="11157993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extLst>
      <p:ext uri="{BB962C8B-B14F-4D97-AF65-F5344CB8AC3E}">
        <p14:creationId xmlns:p14="http://schemas.microsoft.com/office/powerpoint/2010/main" val="39214901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extLst>
      <p:ext uri="{BB962C8B-B14F-4D97-AF65-F5344CB8AC3E}">
        <p14:creationId xmlns:p14="http://schemas.microsoft.com/office/powerpoint/2010/main" val="30628255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Mastertitelformat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extLst>
      <p:ext uri="{BB962C8B-B14F-4D97-AF65-F5344CB8AC3E}">
        <p14:creationId xmlns:p14="http://schemas.microsoft.com/office/powerpoint/2010/main" val="30532930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Mastertitelformat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extLst>
      <p:ext uri="{BB962C8B-B14F-4D97-AF65-F5344CB8AC3E}">
        <p14:creationId xmlns:p14="http://schemas.microsoft.com/office/powerpoint/2010/main" val="11678630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Mastertitelformat bearbeiten</a:t>
            </a:r>
            <a:endParaRPr lang="fr-FR"/>
          </a:p>
        </p:txBody>
      </p:sp>
      <p:sp>
        <p:nvSpPr>
          <p:cNvPr id="3" name="Espace réservé du texte vertical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extLst>
      <p:ext uri="{BB962C8B-B14F-4D97-AF65-F5344CB8AC3E}">
        <p14:creationId xmlns:p14="http://schemas.microsoft.com/office/powerpoint/2010/main" val="5247209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Mastertitelformat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extLst>
      <p:ext uri="{BB962C8B-B14F-4D97-AF65-F5344CB8AC3E}">
        <p14:creationId xmlns:p14="http://schemas.microsoft.com/office/powerpoint/2010/main" val="1206074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EDF6C3A-B1AE-EB91-2AFB-69FDC3145613}"/>
              </a:ext>
            </a:extLst>
          </p:cNvPr>
          <p:cNvGraphicFramePr>
            <a:graphicFrameLocks noChangeAspect="1"/>
          </p:cNvGraphicFramePr>
          <p:nvPr userDrawn="1">
            <p:custDataLst>
              <p:tags r:id="rId1"/>
            </p:custDataLst>
            <p:extLst>
              <p:ext uri="{D42A27DB-BD31-4B8C-83A1-F6EECF244321}">
                <p14:modId xmlns:p14="http://schemas.microsoft.com/office/powerpoint/2010/main" val="17662228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AEDF6C3A-B1AE-EB91-2AFB-69FDC31456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du contenu 2">
            <a:extLst>
              <a:ext uri="{FF2B5EF4-FFF2-40B4-BE49-F238E27FC236}">
                <a16:creationId xmlns:a16="http://schemas.microsoft.com/office/drawing/2014/main" id="{C7E1B459-F051-184F-BACA-EFAF4770259C}"/>
              </a:ext>
            </a:extLst>
          </p:cNvPr>
          <p:cNvSpPr>
            <a:spLocks noGrp="1"/>
          </p:cNvSpPr>
          <p:nvPr>
            <p:ph idx="1" hasCustomPrompt="1"/>
          </p:nvPr>
        </p:nvSpPr>
        <p:spPr>
          <a:xfrm>
            <a:off x="5183188" y="2168525"/>
            <a:ext cx="6172200" cy="3692525"/>
          </a:xfrm>
        </p:spPr>
        <p:txBody>
          <a:bodyPr/>
          <a:lstStyle>
            <a:lvl1pPr rtl="0">
              <a:defRPr sz="3200"/>
            </a:lvl1pPr>
            <a:lvl2pPr rtl="0">
              <a:defRPr sz="2800"/>
            </a:lvl2pPr>
            <a:lvl3pPr rtl="0">
              <a:defRPr sz="2400"/>
            </a:lvl3pPr>
            <a:lvl4pPr rtl="0">
              <a:defRPr sz="2000"/>
            </a:lvl4pPr>
            <a:lvl5pPr rtl="0">
              <a:defRPr sz="2000"/>
            </a:lvl5pPr>
            <a:lvl6pPr>
              <a:defRPr sz="2000"/>
            </a:lvl6pPr>
            <a:lvl7pPr>
              <a:defRPr sz="2000"/>
            </a:lvl7pPr>
            <a:lvl8pPr>
              <a:defRPr sz="2000"/>
            </a:lvl8pPr>
            <a:lvl9pPr>
              <a:defRPr sz="2000"/>
            </a:lvl9p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Espace réservé du texte 3">
            <a:extLst>
              <a:ext uri="{FF2B5EF4-FFF2-40B4-BE49-F238E27FC236}">
                <a16:creationId xmlns:a16="http://schemas.microsoft.com/office/drawing/2014/main" id="{35A31A97-D135-AD4B-B0A5-0C423A499F4D}"/>
              </a:ext>
            </a:extLst>
          </p:cNvPr>
          <p:cNvSpPr>
            <a:spLocks noGrp="1"/>
          </p:cNvSpPr>
          <p:nvPr>
            <p:ph type="body" sz="half" idx="2" hasCustomPrompt="1"/>
          </p:nvPr>
        </p:nvSpPr>
        <p:spPr>
          <a:xfrm>
            <a:off x="839788" y="2172948"/>
            <a:ext cx="3932237" cy="3696040"/>
          </a:xfrm>
        </p:spPr>
        <p:txBody>
          <a:bodyPr>
            <a:normAutofit/>
          </a:bodyPr>
          <a:lstStyle>
            <a:lvl1pPr marL="0" indent="0" rtl="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change the text</a:t>
            </a:r>
            <a:endParaRPr lang="en-US" noProof="0" dirty="0"/>
          </a:p>
        </p:txBody>
      </p:sp>
      <p:sp>
        <p:nvSpPr>
          <p:cNvPr id="12" name="Espace réservé du numéro de diapositive 5">
            <a:extLst>
              <a:ext uri="{FF2B5EF4-FFF2-40B4-BE49-F238E27FC236}">
                <a16:creationId xmlns:a16="http://schemas.microsoft.com/office/drawing/2014/main" id="{4554AC38-9205-DD4B-92E9-0AC450FE4581}"/>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11" name="Text Placeholder 3">
            <a:extLst>
              <a:ext uri="{FF2B5EF4-FFF2-40B4-BE49-F238E27FC236}">
                <a16:creationId xmlns:a16="http://schemas.microsoft.com/office/drawing/2014/main" id="{B35F3067-5BB3-4001-9F78-566319601C28}"/>
              </a:ext>
            </a:extLst>
          </p:cNvPr>
          <p:cNvSpPr>
            <a:spLocks noGrp="1"/>
          </p:cNvSpPr>
          <p:nvPr>
            <p:ph type="body" sz="quarter" idx="14"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13" name="Espace réservé du pied de page 7">
            <a:extLst>
              <a:ext uri="{FF2B5EF4-FFF2-40B4-BE49-F238E27FC236}">
                <a16:creationId xmlns:a16="http://schemas.microsoft.com/office/drawing/2014/main" id="{9967265A-2D4C-4B85-B645-D7FEE4973F5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
        <p:nvSpPr>
          <p:cNvPr id="15" name="Espace réservé du texte 7">
            <a:extLst>
              <a:ext uri="{FF2B5EF4-FFF2-40B4-BE49-F238E27FC236}">
                <a16:creationId xmlns:a16="http://schemas.microsoft.com/office/drawing/2014/main" id="{3451BFC3-0403-4BE4-90A4-EF1F0C64CB2C}"/>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Tree>
    <p:extLst>
      <p:ext uri="{BB962C8B-B14F-4D97-AF65-F5344CB8AC3E}">
        <p14:creationId xmlns:p14="http://schemas.microsoft.com/office/powerpoint/2010/main" val="1983953614"/>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1/3 - Image 2/3">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53B26D39-F364-085B-19DB-C4FF6ACD7E2E}"/>
              </a:ext>
            </a:extLst>
          </p:cNvPr>
          <p:cNvGraphicFramePr>
            <a:graphicFrameLocks noChangeAspect="1"/>
          </p:cNvGraphicFramePr>
          <p:nvPr userDrawn="1">
            <p:custDataLst>
              <p:tags r:id="rId1"/>
            </p:custDataLst>
            <p:extLst>
              <p:ext uri="{D42A27DB-BD31-4B8C-83A1-F6EECF244321}">
                <p14:modId xmlns:p14="http://schemas.microsoft.com/office/powerpoint/2010/main" val="29249884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53B26D39-F364-085B-19DB-C4FF6ACD7E2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5183188" y="2168524"/>
            <a:ext cx="6172200" cy="3692525"/>
          </a:xfrm>
        </p:spPr>
        <p:txBody>
          <a:bodyPr/>
          <a:lstStyle>
            <a:lvl1pPr marL="0" indent="0" rtl="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to change the image</a:t>
            </a:r>
            <a:endParaRPr lang="en-US" noProof="0" dirty="0"/>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839788" y="2168525"/>
            <a:ext cx="3932237" cy="3700462"/>
          </a:xfrm>
        </p:spPr>
        <p:txBody>
          <a:bodyPr>
            <a:normAutofit/>
          </a:bodyPr>
          <a:lstStyle>
            <a:lvl1pPr marL="0" indent="0" rtl="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change the text</a:t>
            </a:r>
            <a:endParaRPr lang="en-US" noProof="0" dirty="0"/>
          </a:p>
        </p:txBody>
      </p:sp>
      <p:sp>
        <p:nvSpPr>
          <p:cNvPr id="13" name="Espace réservé du numéro de diapositive 5">
            <a:extLst>
              <a:ext uri="{FF2B5EF4-FFF2-40B4-BE49-F238E27FC236}">
                <a16:creationId xmlns:a16="http://schemas.microsoft.com/office/drawing/2014/main" id="{C3F54114-DD25-4F44-ACF9-3E4844F4B8BC}"/>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10" name="Text Placeholder 3">
            <a:extLst>
              <a:ext uri="{FF2B5EF4-FFF2-40B4-BE49-F238E27FC236}">
                <a16:creationId xmlns:a16="http://schemas.microsoft.com/office/drawing/2014/main" id="{C797C366-3F47-4CAE-9A7F-B7E56CAE845B}"/>
              </a:ext>
            </a:extLst>
          </p:cNvPr>
          <p:cNvSpPr>
            <a:spLocks noGrp="1"/>
          </p:cNvSpPr>
          <p:nvPr>
            <p:ph type="body" sz="quarter" idx="14"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8" name="Espace réservé du pied de page 7">
            <a:extLst>
              <a:ext uri="{FF2B5EF4-FFF2-40B4-BE49-F238E27FC236}">
                <a16:creationId xmlns:a16="http://schemas.microsoft.com/office/drawing/2014/main" id="{4226B48B-0D37-46A3-8DBE-DEC64F776EC0}"/>
              </a:ext>
            </a:extLst>
          </p:cNvPr>
          <p:cNvSpPr txBox="1">
            <a:spLocks/>
          </p:cNvSpPr>
          <p:nvPr userDrawn="1"/>
        </p:nvSpPr>
        <p:spPr>
          <a:xfrm>
            <a:off x="838200" y="6345827"/>
            <a:ext cx="1417320" cy="365125"/>
          </a:xfrm>
          <a:prstGeom prst="rect">
            <a:avLst/>
          </a:prstGeom>
        </p:spPr>
        <p:txBody>
          <a:bodyPr vert="horz" lIns="0" tIns="45720" rIns="91440" bIns="45720" rtlCol="0" anchor="ctr"/>
          <a:lstStyle>
            <a:defPPr>
              <a:defRPr lang="fr-FR"/>
            </a:defPPr>
            <a:lvl1pPr marL="0" algn="ctr" defTabSz="914400" rtl="0" eaLnBrk="1" latinLnBrk="0" hangingPunct="1">
              <a:defRPr sz="1400" b="0" kern="1200">
                <a:solidFill>
                  <a:schemeClr val="accent1"/>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r>
              <a:rPr lang="en-US"/>
              <a:t>www.acea.auto</a:t>
            </a:r>
            <a:endParaRPr lang="en-US" dirty="0"/>
          </a:p>
        </p:txBody>
      </p:sp>
      <p:sp>
        <p:nvSpPr>
          <p:cNvPr id="12" name="Espace réservé du texte 7">
            <a:extLst>
              <a:ext uri="{FF2B5EF4-FFF2-40B4-BE49-F238E27FC236}">
                <a16:creationId xmlns:a16="http://schemas.microsoft.com/office/drawing/2014/main" id="{2278DEBA-9C2F-4B6A-8C0B-52059DABC7A9}"/>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Tree>
    <p:extLst>
      <p:ext uri="{BB962C8B-B14F-4D97-AF65-F5344CB8AC3E}">
        <p14:creationId xmlns:p14="http://schemas.microsoft.com/office/powerpoint/2010/main" val="974071576"/>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2/3 - Text 1/3">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0A79DA5B-50A2-ABB1-534E-CCA3C9FB1E2C}"/>
              </a:ext>
            </a:extLst>
          </p:cNvPr>
          <p:cNvGraphicFramePr>
            <a:graphicFrameLocks noChangeAspect="1"/>
          </p:cNvGraphicFramePr>
          <p:nvPr userDrawn="1">
            <p:custDataLst>
              <p:tags r:id="rId1"/>
            </p:custDataLst>
            <p:extLst>
              <p:ext uri="{D42A27DB-BD31-4B8C-83A1-F6EECF244321}">
                <p14:modId xmlns:p14="http://schemas.microsoft.com/office/powerpoint/2010/main" val="10327188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0A79DA5B-50A2-ABB1-534E-CCA3C9FB1E2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839788" y="2168524"/>
            <a:ext cx="6172200" cy="36925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Click to change the image</a:t>
            </a:r>
          </a:p>
          <a:p>
            <a:endParaRPr lang="en-US" noProof="0" dirty="0"/>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7421563" y="2168524"/>
            <a:ext cx="3932237" cy="3700463"/>
          </a:xfrm>
        </p:spPr>
        <p:txBody>
          <a:bodyPr>
            <a:normAutofit/>
          </a:bodyPr>
          <a:lstStyle>
            <a:lvl1pPr marL="0" indent="0" rtl="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change the text</a:t>
            </a:r>
            <a:endParaRPr lang="en-US" noProof="0" dirty="0"/>
          </a:p>
        </p:txBody>
      </p:sp>
      <p:sp>
        <p:nvSpPr>
          <p:cNvPr id="11" name="Espace réservé du numéro de diapositive 5">
            <a:extLst>
              <a:ext uri="{FF2B5EF4-FFF2-40B4-BE49-F238E27FC236}">
                <a16:creationId xmlns:a16="http://schemas.microsoft.com/office/drawing/2014/main" id="{DAE714CD-BB19-1F43-B9C0-8C7EE4E2DE4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10" name="Text Placeholder 3">
            <a:extLst>
              <a:ext uri="{FF2B5EF4-FFF2-40B4-BE49-F238E27FC236}">
                <a16:creationId xmlns:a16="http://schemas.microsoft.com/office/drawing/2014/main" id="{3907578D-0247-4D3C-BB9A-048D59DD2629}"/>
              </a:ext>
            </a:extLst>
          </p:cNvPr>
          <p:cNvSpPr>
            <a:spLocks noGrp="1"/>
          </p:cNvSpPr>
          <p:nvPr>
            <p:ph type="body" sz="quarter" idx="14"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8" name="Espace réservé du pied de page 7">
            <a:extLst>
              <a:ext uri="{FF2B5EF4-FFF2-40B4-BE49-F238E27FC236}">
                <a16:creationId xmlns:a16="http://schemas.microsoft.com/office/drawing/2014/main" id="{8207E075-09BC-4B87-BC6E-791D6531214F}"/>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
        <p:nvSpPr>
          <p:cNvPr id="13" name="Espace réservé du texte 7">
            <a:extLst>
              <a:ext uri="{FF2B5EF4-FFF2-40B4-BE49-F238E27FC236}">
                <a16:creationId xmlns:a16="http://schemas.microsoft.com/office/drawing/2014/main" id="{FCF2F359-5EBD-4565-B344-61C5E399970A}"/>
              </a:ext>
            </a:extLst>
          </p:cNvPr>
          <p:cNvSpPr>
            <a:spLocks noGrp="1"/>
          </p:cNvSpPr>
          <p:nvPr>
            <p:ph type="body" sz="quarter" idx="13"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Tree>
    <p:extLst>
      <p:ext uri="{BB962C8B-B14F-4D97-AF65-F5344CB8AC3E}">
        <p14:creationId xmlns:p14="http://schemas.microsoft.com/office/powerpoint/2010/main" val="3024458717"/>
      </p:ext>
    </p:extLst>
  </p:cSld>
  <p:clrMapOvr>
    <a:masterClrMapping/>
  </p:clrMapOvr>
  <p:extLst>
    <p:ext uri="{DCECCB84-F9BA-43D5-87BE-67443E8EF086}">
      <p15:sldGuideLst xmlns:p15="http://schemas.microsoft.com/office/powerpoint/2012/main">
        <p15:guide id="1" orient="horz" pos="1366" userDrawn="1">
          <p15:clr>
            <a:srgbClr val="FBAE40"/>
          </p15:clr>
        </p15:guide>
        <p15:guide id="2" pos="52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ortraits">
    <p:bg>
      <p:bgRef idx="1001">
        <a:schemeClr val="bg1"/>
      </p:bgRef>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3450C00-52BD-E1AA-B636-B2F07AD1CDED}"/>
              </a:ext>
            </a:extLst>
          </p:cNvPr>
          <p:cNvGraphicFramePr>
            <a:graphicFrameLocks noChangeAspect="1"/>
          </p:cNvGraphicFramePr>
          <p:nvPr userDrawn="1">
            <p:custDataLst>
              <p:tags r:id="rId1"/>
            </p:custDataLst>
            <p:extLst>
              <p:ext uri="{D42A27DB-BD31-4B8C-83A1-F6EECF244321}">
                <p14:modId xmlns:p14="http://schemas.microsoft.com/office/powerpoint/2010/main" val="13670046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43450C00-52BD-E1AA-B636-B2F07AD1CDE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839787" y="2168524"/>
            <a:ext cx="2664000" cy="36163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Click to change the image</a:t>
            </a:r>
          </a:p>
          <a:p>
            <a:endParaRPr lang="en-US" noProof="0" dirty="0"/>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7421563" y="2168524"/>
            <a:ext cx="3932237" cy="3700463"/>
          </a:xfrm>
        </p:spPr>
        <p:txBody>
          <a:bodyPr>
            <a:normAutofit/>
          </a:bodyPr>
          <a:lstStyle>
            <a:lvl1pPr marL="0" indent="0" rtl="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change the text</a:t>
            </a:r>
            <a:endParaRPr lang="en-US" noProof="0" dirty="0"/>
          </a:p>
        </p:txBody>
      </p:sp>
      <p:sp>
        <p:nvSpPr>
          <p:cNvPr id="11" name="Espace réservé du numéro de diapositive 5">
            <a:extLst>
              <a:ext uri="{FF2B5EF4-FFF2-40B4-BE49-F238E27FC236}">
                <a16:creationId xmlns:a16="http://schemas.microsoft.com/office/drawing/2014/main" id="{DAE714CD-BB19-1F43-B9C0-8C7EE4E2DE4B}"/>
              </a:ext>
            </a:extLst>
          </p:cNvPr>
          <p:cNvSpPr>
            <a:spLocks noGrp="1"/>
          </p:cNvSpPr>
          <p:nvPr>
            <p:ph type="sldNum" sz="quarter" idx="12"/>
          </p:nvPr>
        </p:nvSpPr>
        <p:spPr>
          <a:xfrm>
            <a:off x="10627742" y="6356350"/>
            <a:ext cx="726057" cy="365125"/>
          </a:xfrm>
        </p:spPr>
        <p:txBody>
          <a:bodyPr/>
          <a:lstStyle>
            <a:lvl1pPr rtl="0">
              <a:defRPr>
                <a:solidFill>
                  <a:schemeClr val="tx2"/>
                </a:solidFill>
              </a:defRPr>
            </a:lvl1pPr>
          </a:lstStyle>
          <a:p>
            <a:fld id="{CAA8C5D3-8A3B-F94C-BECF-6BE38BB7C66C}" type="slidenum">
              <a:rPr lang="en-US" smtClean="0"/>
              <a:pPr/>
              <a:t>‹Nr.›</a:t>
            </a:fld>
            <a:endParaRPr lang="en-US" dirty="0"/>
          </a:p>
        </p:txBody>
      </p:sp>
      <p:sp>
        <p:nvSpPr>
          <p:cNvPr id="7" name="Espace réservé pour une image  2">
            <a:extLst>
              <a:ext uri="{FF2B5EF4-FFF2-40B4-BE49-F238E27FC236}">
                <a16:creationId xmlns:a16="http://schemas.microsoft.com/office/drawing/2014/main" id="{B7D9D811-9856-3544-9150-556207F68C16}"/>
              </a:ext>
            </a:extLst>
          </p:cNvPr>
          <p:cNvSpPr>
            <a:spLocks noGrp="1"/>
          </p:cNvSpPr>
          <p:nvPr>
            <p:ph type="pic" idx="13" hasCustomPrompt="1"/>
          </p:nvPr>
        </p:nvSpPr>
        <p:spPr>
          <a:xfrm>
            <a:off x="4130675" y="2168524"/>
            <a:ext cx="2664000" cy="36163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US" noProof="0"/>
              <a:t>Click to change the image</a:t>
            </a:r>
          </a:p>
          <a:p>
            <a:endParaRPr lang="en-US" noProof="0" dirty="0"/>
          </a:p>
        </p:txBody>
      </p:sp>
      <p:sp>
        <p:nvSpPr>
          <p:cNvPr id="14" name="Espace réservé du texte 13">
            <a:extLst>
              <a:ext uri="{FF2B5EF4-FFF2-40B4-BE49-F238E27FC236}">
                <a16:creationId xmlns:a16="http://schemas.microsoft.com/office/drawing/2014/main" id="{E8296BE0-ED7B-F547-9F49-9992197D4E3C}"/>
              </a:ext>
            </a:extLst>
          </p:cNvPr>
          <p:cNvSpPr>
            <a:spLocks noGrp="1"/>
          </p:cNvSpPr>
          <p:nvPr>
            <p:ph type="body" sz="quarter" idx="16" hasCustomPrompt="1"/>
          </p:nvPr>
        </p:nvSpPr>
        <p:spPr>
          <a:xfrm>
            <a:off x="839787" y="5392616"/>
            <a:ext cx="2664000" cy="609600"/>
          </a:xfrm>
          <a:prstGeom prst="roundRect">
            <a:avLst>
              <a:gd name="adj" fmla="val 50000"/>
            </a:avLst>
          </a:prstGeom>
          <a:solidFill>
            <a:schemeClr val="bg2"/>
          </a:solidFill>
        </p:spPr>
        <p:txBody>
          <a:bodyPr anchor="ctr">
            <a:noAutofit/>
          </a:bodyPr>
          <a:lstStyle>
            <a:lvl1pPr marL="0" indent="0" rtl="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noProof="0"/>
              <a:t>Caption goes here, up to two lines maximum I would say</a:t>
            </a:r>
            <a:endParaRPr lang="en-US" noProof="0" dirty="0"/>
          </a:p>
        </p:txBody>
      </p:sp>
      <p:sp>
        <p:nvSpPr>
          <p:cNvPr id="15" name="Espace réservé du texte 13">
            <a:extLst>
              <a:ext uri="{FF2B5EF4-FFF2-40B4-BE49-F238E27FC236}">
                <a16:creationId xmlns:a16="http://schemas.microsoft.com/office/drawing/2014/main" id="{D1A6B248-844B-4E46-A439-A7BDB500CCE1}"/>
              </a:ext>
            </a:extLst>
          </p:cNvPr>
          <p:cNvSpPr>
            <a:spLocks noGrp="1"/>
          </p:cNvSpPr>
          <p:nvPr>
            <p:ph type="body" sz="quarter" idx="17" hasCustomPrompt="1"/>
          </p:nvPr>
        </p:nvSpPr>
        <p:spPr>
          <a:xfrm>
            <a:off x="4130675" y="5392616"/>
            <a:ext cx="2664000" cy="609600"/>
          </a:xfrm>
          <a:prstGeom prst="roundRect">
            <a:avLst>
              <a:gd name="adj" fmla="val 50000"/>
            </a:avLst>
          </a:prstGeom>
          <a:solidFill>
            <a:schemeClr val="bg2"/>
          </a:solidFill>
        </p:spPr>
        <p:txBody>
          <a:bodyPr anchor="ctr">
            <a:noAutofit/>
          </a:bodyPr>
          <a:lstStyle>
            <a:lvl1pPr marL="0" indent="0" rtl="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noProof="0"/>
              <a:t>Caption goes here, up to two lines maximum I would say</a:t>
            </a:r>
            <a:endParaRPr lang="en-US" noProof="0" dirty="0"/>
          </a:p>
        </p:txBody>
      </p:sp>
      <p:sp>
        <p:nvSpPr>
          <p:cNvPr id="13" name="Text Placeholder 3">
            <a:extLst>
              <a:ext uri="{FF2B5EF4-FFF2-40B4-BE49-F238E27FC236}">
                <a16:creationId xmlns:a16="http://schemas.microsoft.com/office/drawing/2014/main" id="{3A8D3375-2ACF-47EC-ADDA-5D38729B1FA1}"/>
              </a:ext>
            </a:extLst>
          </p:cNvPr>
          <p:cNvSpPr>
            <a:spLocks noGrp="1"/>
          </p:cNvSpPr>
          <p:nvPr>
            <p:ph type="body" sz="quarter" idx="18" hasCustomPrompt="1"/>
          </p:nvPr>
        </p:nvSpPr>
        <p:spPr>
          <a:xfrm>
            <a:off x="838199" y="365668"/>
            <a:ext cx="10515600" cy="712800"/>
          </a:xfrm>
        </p:spPr>
        <p:txBody>
          <a:bodyPr>
            <a:normAutofit/>
          </a:bodyPr>
          <a:lstStyle>
            <a:lvl1pPr marL="0" indent="0" rtl="0">
              <a:buNone/>
              <a:defRPr sz="4500" cap="all" baseline="0">
                <a:solidFill>
                  <a:schemeClr val="accent1"/>
                </a:solidFill>
                <a:latin typeface="+mj-lt"/>
              </a:defRPr>
            </a:lvl1pPr>
          </a:lstStyle>
          <a:p>
            <a:pPr lvl="0"/>
            <a:r>
              <a:rPr lang="en-US"/>
              <a:t>TITLE</a:t>
            </a:r>
            <a:endParaRPr lang="en-US" dirty="0"/>
          </a:p>
        </p:txBody>
      </p:sp>
      <p:sp>
        <p:nvSpPr>
          <p:cNvPr id="16" name="Espace réservé du pied de page 7">
            <a:extLst>
              <a:ext uri="{FF2B5EF4-FFF2-40B4-BE49-F238E27FC236}">
                <a16:creationId xmlns:a16="http://schemas.microsoft.com/office/drawing/2014/main" id="{16195F25-2A8D-48B7-A934-5B885C5C78C6}"/>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lang="en-GB" dirty="0"/>
            </a:lvl1pPr>
          </a:lstStyle>
          <a:p>
            <a:pPr algn="l"/>
            <a:r>
              <a:rPr lang="en-US"/>
              <a:t>www.acea.auto</a:t>
            </a:r>
          </a:p>
        </p:txBody>
      </p:sp>
      <p:sp>
        <p:nvSpPr>
          <p:cNvPr id="18" name="Espace réservé du texte 7">
            <a:extLst>
              <a:ext uri="{FF2B5EF4-FFF2-40B4-BE49-F238E27FC236}">
                <a16:creationId xmlns:a16="http://schemas.microsoft.com/office/drawing/2014/main" id="{34959C46-AEE6-40F8-90C9-7AEAB3D901D4}"/>
              </a:ext>
            </a:extLst>
          </p:cNvPr>
          <p:cNvSpPr>
            <a:spLocks noGrp="1"/>
          </p:cNvSpPr>
          <p:nvPr>
            <p:ph type="body" sz="quarter" idx="19" hasCustomPrompt="1"/>
          </p:nvPr>
        </p:nvSpPr>
        <p:spPr>
          <a:xfrm>
            <a:off x="838200" y="1165225"/>
            <a:ext cx="10515600" cy="640129"/>
          </a:xfrm>
        </p:spPr>
        <p:txBody>
          <a:bodyPr>
            <a:normAutofit/>
          </a:bodyPr>
          <a:lstStyle>
            <a:lvl1pPr marL="0" indent="0" rtl="0">
              <a:spcBef>
                <a:spcPts val="600"/>
              </a:spcBef>
              <a:buNone/>
              <a:defRPr sz="3000" cap="all" baseline="0">
                <a:solidFill>
                  <a:schemeClr val="tx2"/>
                </a:solidFill>
              </a:defRPr>
            </a:lvl1pPr>
          </a:lstStyle>
          <a:p>
            <a:pPr lvl="0"/>
            <a:r>
              <a:rPr lang="en-US" noProof="0">
                <a:solidFill>
                  <a:schemeClr val="tx2"/>
                </a:solidFill>
              </a:rPr>
              <a:t>Subtitle</a:t>
            </a:r>
            <a:endParaRPr lang="en-US" noProof="0" dirty="0"/>
          </a:p>
        </p:txBody>
      </p:sp>
    </p:spTree>
    <p:extLst>
      <p:ext uri="{BB962C8B-B14F-4D97-AF65-F5344CB8AC3E}">
        <p14:creationId xmlns:p14="http://schemas.microsoft.com/office/powerpoint/2010/main" val="410642969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366" userDrawn="1">
          <p15:clr>
            <a:srgbClr val="FBAE40"/>
          </p15:clr>
        </p15:guide>
        <p15:guide id="2" pos="529"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DFE0B896-4096-7C16-E8F5-6E7E8ADCA9BA}"/>
              </a:ext>
            </a:extLst>
          </p:cNvPr>
          <p:cNvGraphicFramePr>
            <a:graphicFrameLocks noChangeAspect="1"/>
          </p:cNvGraphicFramePr>
          <p:nvPr userDrawn="1">
            <p:custDataLst>
              <p:tags r:id="rId1"/>
            </p:custDataLst>
            <p:extLst>
              <p:ext uri="{D42A27DB-BD31-4B8C-83A1-F6EECF244321}">
                <p14:modId xmlns:p14="http://schemas.microsoft.com/office/powerpoint/2010/main" val="27396767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2" name="think-cell data - do not delete" hidden="1">
                        <a:extLst>
                          <a:ext uri="{FF2B5EF4-FFF2-40B4-BE49-F238E27FC236}">
                            <a16:creationId xmlns:a16="http://schemas.microsoft.com/office/drawing/2014/main" id="{DFE0B896-4096-7C16-E8F5-6E7E8ADCA9B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Slide Number Placeholder 2">
            <a:extLst>
              <a:ext uri="{FF2B5EF4-FFF2-40B4-BE49-F238E27FC236}">
                <a16:creationId xmlns:a16="http://schemas.microsoft.com/office/drawing/2014/main" id="{2F8D6F9C-D3B3-438A-A987-049C57114DEA}"/>
              </a:ext>
            </a:extLst>
          </p:cNvPr>
          <p:cNvSpPr>
            <a:spLocks noGrp="1"/>
          </p:cNvSpPr>
          <p:nvPr>
            <p:ph type="sldNum" sz="quarter" idx="10"/>
          </p:nvPr>
        </p:nvSpPr>
        <p:spPr/>
        <p:txBody>
          <a:bodyPr/>
          <a:lstStyle>
            <a:lvl1pPr rtl="0">
              <a:defRPr/>
            </a:lvl1pPr>
          </a:lstStyle>
          <a:p>
            <a:fld id="{CAA8C5D3-8A3B-F94C-BECF-6BE38BB7C66C}" type="slidenum">
              <a:rPr lang="en-US" smtClean="0"/>
              <a:pPr/>
              <a:t>‹Nr.›</a:t>
            </a:fld>
            <a:endParaRPr lang="en-US" dirty="0"/>
          </a:p>
        </p:txBody>
      </p:sp>
      <p:sp>
        <p:nvSpPr>
          <p:cNvPr id="4" name="Footer Placeholder 3">
            <a:extLst>
              <a:ext uri="{FF2B5EF4-FFF2-40B4-BE49-F238E27FC236}">
                <a16:creationId xmlns:a16="http://schemas.microsoft.com/office/drawing/2014/main" id="{3BBB452A-EED8-4AFD-920E-6A637B4F6CBF}"/>
              </a:ext>
            </a:extLst>
          </p:cNvPr>
          <p:cNvSpPr>
            <a:spLocks noGrp="1"/>
          </p:cNvSpPr>
          <p:nvPr>
            <p:ph type="ftr" sz="quarter" idx="11"/>
          </p:nvPr>
        </p:nvSpPr>
        <p:spPr/>
        <p:txBody>
          <a:bodyPr/>
          <a:lstStyle>
            <a:lvl1pPr rtl="0">
              <a:defRPr lang="en-GB"/>
            </a:lvl1pPr>
          </a:lstStyle>
          <a:p>
            <a:pPr algn="l"/>
            <a:r>
              <a:rPr lang="en-US"/>
              <a:t>www.acea.auto</a:t>
            </a:r>
            <a:endParaRPr lang="en-US" dirty="0"/>
          </a:p>
        </p:txBody>
      </p:sp>
    </p:spTree>
    <p:extLst>
      <p:ext uri="{BB962C8B-B14F-4D97-AF65-F5344CB8AC3E}">
        <p14:creationId xmlns:p14="http://schemas.microsoft.com/office/powerpoint/2010/main" val="620817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emf"/><Relationship Id="rId5" Type="http://schemas.openxmlformats.org/officeDocument/2006/relationships/slideLayout" Target="../slideLayouts/slideLayout14.xml"/><Relationship Id="rId10" Type="http://schemas.openxmlformats.org/officeDocument/2006/relationships/oleObject" Target="../embeddings/oleObject11.bin"/><Relationship Id="rId4" Type="http://schemas.openxmlformats.org/officeDocument/2006/relationships/slideLayout" Target="../slideLayouts/slideLayout13.xml"/><Relationship Id="rId9" Type="http://schemas.openxmlformats.org/officeDocument/2006/relationships/tags" Target="../tags/tag1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9.xml"/><Relationship Id="rId7" Type="http://schemas.openxmlformats.org/officeDocument/2006/relationships/oleObject" Target="../embeddings/oleObject19.bin"/><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ags" Target="../tags/tag20.xml"/><Relationship Id="rId5" Type="http://schemas.openxmlformats.org/officeDocument/2006/relationships/theme" Target="../theme/theme3.xml"/><Relationship Id="rId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slideLayout" Target="../slideLayouts/slideLayout23.xml"/><Relationship Id="rId7"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image" Target="../media/image1.emf"/><Relationship Id="rId4" Type="http://schemas.openxmlformats.org/officeDocument/2006/relationships/slideLayout" Target="../slideLayouts/slideLayout24.xml"/><Relationship Id="rId9" Type="http://schemas.openxmlformats.org/officeDocument/2006/relationships/oleObject" Target="../embeddings/oleObject24.bin"/></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ags" Target="../tags/tag32.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6" Type="http://schemas.openxmlformats.org/officeDocument/2006/relationships/image" Target="../media/image23.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emf"/><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oleObject" Target="../embeddings/oleObject31.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ags" Target="../tags/tag33.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6.xml"/><Relationship Id="rId2" Type="http://schemas.openxmlformats.org/officeDocument/2006/relationships/slideLayout" Target="../slideLayouts/slideLayout39.xml"/><Relationship Id="rId16" Type="http://schemas.openxmlformats.org/officeDocument/2006/relationships/image" Target="../media/image23.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1.emf"/><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oleObject" Target="../embeddings/oleObject3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36E0B9F-8F8C-8EC3-B931-B44E019E62C3}"/>
              </a:ext>
            </a:extLst>
          </p:cNvPr>
          <p:cNvGraphicFramePr>
            <a:graphicFrameLocks noChangeAspect="1"/>
          </p:cNvGraphicFramePr>
          <p:nvPr userDrawn="1">
            <p:custDataLst>
              <p:tags r:id="rId11"/>
            </p:custDataLst>
            <p:extLst>
              <p:ext uri="{D42A27DB-BD31-4B8C-83A1-F6EECF244321}">
                <p14:modId xmlns:p14="http://schemas.microsoft.com/office/powerpoint/2010/main" val="1237178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2" imgW="400" imgH="396" progId="TCLayout.ActiveDocument.1">
                  <p:embed/>
                </p:oleObj>
              </mc:Choice>
              <mc:Fallback>
                <p:oleObj name="think-cell Folie" r:id="rId12" imgW="400" imgH="396" progId="TCLayout.ActiveDocument.1">
                  <p:embed/>
                  <p:pic>
                    <p:nvPicPr>
                      <p:cNvPr id="5" name="think-cell data - do not delete" hidden="1">
                        <a:extLst>
                          <a:ext uri="{FF2B5EF4-FFF2-40B4-BE49-F238E27FC236}">
                            <a16:creationId xmlns:a16="http://schemas.microsoft.com/office/drawing/2014/main" id="{D36E0B9F-8F8C-8EC3-B931-B44E019E62C3}"/>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Espace réservé du titre 1">
            <a:extLst>
              <a:ext uri="{FF2B5EF4-FFF2-40B4-BE49-F238E27FC236}">
                <a16:creationId xmlns:a16="http://schemas.microsoft.com/office/drawing/2014/main" id="{5D4E0C99-6051-0E4F-B2B6-CE517A3D0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noProof="0">
                <a:solidFill>
                  <a:srgbClr val="002D41"/>
                </a:solidFill>
                <a:effectLst/>
                <a:latin typeface="Arial Narrow" panose="020B0604020202020204" pitchFamily="34" charset="0"/>
              </a:rPr>
              <a:t>TITLE OF THE PRESENTATION</a:t>
            </a:r>
            <a:endParaRPr lang="en-US" noProof="0" dirty="0">
              <a:solidFill>
                <a:srgbClr val="002D41"/>
              </a:solidFill>
              <a:effectLst/>
              <a:latin typeface="Arial Narrow" panose="020B0604020202020204" pitchFamily="34" charset="0"/>
            </a:endParaRPr>
          </a:p>
        </p:txBody>
      </p:sp>
      <p:sp>
        <p:nvSpPr>
          <p:cNvPr id="3" name="Espace réservé du texte 2">
            <a:extLst>
              <a:ext uri="{FF2B5EF4-FFF2-40B4-BE49-F238E27FC236}">
                <a16:creationId xmlns:a16="http://schemas.microsoft.com/office/drawing/2014/main" id="{C09E76F9-407C-3E4B-AF6D-19A67C08E2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7295D727-71EA-8743-BD42-D307324A5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CAA8C5D3-8A3B-F94C-BECF-6BE38BB7C66C}" type="slidenum">
              <a:rPr lang="en-US" smtClean="0"/>
              <a:pPr/>
              <a:t>‹Nr.›</a:t>
            </a:fld>
            <a:endParaRPr lang="en-US" dirty="0"/>
          </a:p>
        </p:txBody>
      </p:sp>
      <p:sp>
        <p:nvSpPr>
          <p:cNvPr id="8" name="Espace réservé du pied de page 7">
            <a:extLst>
              <a:ext uri="{FF2B5EF4-FFF2-40B4-BE49-F238E27FC236}">
                <a16:creationId xmlns:a16="http://schemas.microsoft.com/office/drawing/2014/main" id="{9B5DF4FA-834E-B04D-AB13-D14C6DB98BBC}"/>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sz="1400" b="0">
                <a:solidFill>
                  <a:schemeClr val="accent1"/>
                </a:solidFill>
                <a:latin typeface="Arial Narrow" panose="020B0606020202030204" pitchFamily="34" charset="0"/>
              </a:defRPr>
            </a:lvl1pPr>
          </a:lstStyle>
          <a:p>
            <a:pPr algn="l"/>
            <a:r>
              <a:rPr lang="en-US"/>
              <a:t>www.acea.auto</a:t>
            </a:r>
            <a:endParaRPr lang="en-US" dirty="0"/>
          </a:p>
        </p:txBody>
      </p:sp>
    </p:spTree>
    <p:extLst>
      <p:ext uri="{BB962C8B-B14F-4D97-AF65-F5344CB8AC3E}">
        <p14:creationId xmlns:p14="http://schemas.microsoft.com/office/powerpoint/2010/main" val="1480173024"/>
      </p:ext>
    </p:extLst>
  </p:cSld>
  <p:clrMap bg1="lt1" tx1="dk1" bg2="lt2" tx2="dk2" accent1="accent1" accent2="accent2" accent3="accent3" accent4="accent4" accent5="accent5" accent6="accent6" hlink="hlink" folHlink="folHlink"/>
  <p:sldLayoutIdLst>
    <p:sldLayoutId id="2147483676" r:id="rId1"/>
    <p:sldLayoutId id="2147483660" r:id="rId2"/>
    <p:sldLayoutId id="2147483652" r:id="rId3"/>
    <p:sldLayoutId id="2147483654" r:id="rId4"/>
    <p:sldLayoutId id="2147483656" r:id="rId5"/>
    <p:sldLayoutId id="2147483657" r:id="rId6"/>
    <p:sldLayoutId id="2147483663" r:id="rId7"/>
    <p:sldLayoutId id="2147483665" r:id="rId8"/>
    <p:sldLayoutId id="2147483675" r:id="rId9"/>
  </p:sldLayoutIdLst>
  <p:hf hdr="0" dt="0"/>
  <p:txStyles>
    <p:title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chemeClr val="tx2"/>
        </a:buClr>
        <a:buFont typeface="Arial" panose="020B0604020202020204" pitchFamily="34" charset="0"/>
        <a:buChar char="•"/>
        <a:defRPr sz="2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1"/>
        </a:buClr>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lnSpc>
          <a:spcPct val="90000"/>
        </a:lnSpc>
        <a:spcBef>
          <a:spcPts val="500"/>
        </a:spcBef>
        <a:buClr>
          <a:schemeClr val="tx2"/>
        </a:buClr>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8C1ED82-73A1-D64A-B862-EE36197E5165}"/>
              </a:ext>
            </a:extLst>
          </p:cNvPr>
          <p:cNvGraphicFramePr>
            <a:graphicFrameLocks noChangeAspect="1"/>
          </p:cNvGraphicFramePr>
          <p:nvPr userDrawn="1">
            <p:custDataLst>
              <p:tags r:id="rId9"/>
            </p:custDataLst>
            <p:extLst>
              <p:ext uri="{D42A27DB-BD31-4B8C-83A1-F6EECF244321}">
                <p14:modId xmlns:p14="http://schemas.microsoft.com/office/powerpoint/2010/main" val="1067933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0" imgW="400" imgH="396" progId="TCLayout.ActiveDocument.1">
                  <p:embed/>
                </p:oleObj>
              </mc:Choice>
              <mc:Fallback>
                <p:oleObj name="think-cell Folie" r:id="rId10" imgW="400" imgH="396" progId="TCLayout.ActiveDocument.1">
                  <p:embed/>
                  <p:pic>
                    <p:nvPicPr>
                      <p:cNvPr id="5" name="think-cell data - do not delete" hidden="1">
                        <a:extLst>
                          <a:ext uri="{FF2B5EF4-FFF2-40B4-BE49-F238E27FC236}">
                            <a16:creationId xmlns:a16="http://schemas.microsoft.com/office/drawing/2014/main" id="{88C1ED82-73A1-D64A-B862-EE36197E5165}"/>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Espace réservé du titre 1">
            <a:extLst>
              <a:ext uri="{FF2B5EF4-FFF2-40B4-BE49-F238E27FC236}">
                <a16:creationId xmlns:a16="http://schemas.microsoft.com/office/drawing/2014/main" id="{5D4E0C99-6051-0E4F-B2B6-CE517A3D0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noProof="0">
                <a:solidFill>
                  <a:srgbClr val="002D41"/>
                </a:solidFill>
                <a:effectLst/>
                <a:latin typeface="Arial Narrow" panose="020B0604020202020204" pitchFamily="34" charset="0"/>
              </a:rPr>
              <a:t>TITLE OF THE PRESENTATION</a:t>
            </a:r>
            <a:endParaRPr lang="en-US" noProof="0" dirty="0">
              <a:solidFill>
                <a:srgbClr val="002D41"/>
              </a:solidFill>
              <a:effectLst/>
              <a:latin typeface="Arial Narrow" panose="020B0604020202020204" pitchFamily="34" charset="0"/>
            </a:endParaRPr>
          </a:p>
        </p:txBody>
      </p:sp>
      <p:sp>
        <p:nvSpPr>
          <p:cNvPr id="3" name="Espace réservé du texte 2">
            <a:extLst>
              <a:ext uri="{FF2B5EF4-FFF2-40B4-BE49-F238E27FC236}">
                <a16:creationId xmlns:a16="http://schemas.microsoft.com/office/drawing/2014/main" id="{C09E76F9-407C-3E4B-AF6D-19A67C08E2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7295D727-71EA-8743-BD42-D307324A5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CAA8C5D3-8A3B-F94C-BECF-6BE38BB7C66C}" type="slidenum">
              <a:rPr lang="en-US" smtClean="0"/>
              <a:pPr/>
              <a:t>‹Nr.›</a:t>
            </a:fld>
            <a:endParaRPr lang="en-US" dirty="0"/>
          </a:p>
        </p:txBody>
      </p:sp>
      <p:sp>
        <p:nvSpPr>
          <p:cNvPr id="8" name="Espace réservé du pied de page 7">
            <a:extLst>
              <a:ext uri="{FF2B5EF4-FFF2-40B4-BE49-F238E27FC236}">
                <a16:creationId xmlns:a16="http://schemas.microsoft.com/office/drawing/2014/main" id="{9B5DF4FA-834E-B04D-AB13-D14C6DB98BBC}"/>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sz="1400" b="0">
                <a:solidFill>
                  <a:schemeClr val="accent1"/>
                </a:solidFill>
                <a:latin typeface="Arial Narrow" panose="020B0606020202030204" pitchFamily="34" charset="0"/>
              </a:defRPr>
            </a:lvl1pPr>
          </a:lstStyle>
          <a:p>
            <a:pPr algn="l"/>
            <a:r>
              <a:rPr lang="en-US"/>
              <a:t>www.acea.auto</a:t>
            </a:r>
            <a:endParaRPr lang="en-US" dirty="0"/>
          </a:p>
        </p:txBody>
      </p:sp>
    </p:spTree>
    <p:extLst>
      <p:ext uri="{BB962C8B-B14F-4D97-AF65-F5344CB8AC3E}">
        <p14:creationId xmlns:p14="http://schemas.microsoft.com/office/powerpoint/2010/main" val="376125858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dt="0"/>
  <p:txStyles>
    <p:title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chemeClr val="tx2"/>
        </a:buClr>
        <a:buFont typeface="Arial" panose="020B0604020202020204" pitchFamily="34" charset="0"/>
        <a:buChar char="•"/>
        <a:defRPr sz="2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1"/>
        </a:buClr>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lnSpc>
          <a:spcPct val="90000"/>
        </a:lnSpc>
        <a:spcBef>
          <a:spcPts val="500"/>
        </a:spcBef>
        <a:buClr>
          <a:schemeClr val="tx2"/>
        </a:buClr>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1760E5F4-EDE1-75C0-66F0-5E144168A109}"/>
              </a:ext>
            </a:extLst>
          </p:cNvPr>
          <p:cNvGraphicFramePr>
            <a:graphicFrameLocks noChangeAspect="1"/>
          </p:cNvGraphicFramePr>
          <p:nvPr userDrawn="1">
            <p:custDataLst>
              <p:tags r:id="rId6"/>
            </p:custDataLst>
            <p:extLst>
              <p:ext uri="{D42A27DB-BD31-4B8C-83A1-F6EECF244321}">
                <p14:modId xmlns:p14="http://schemas.microsoft.com/office/powerpoint/2010/main" val="9931393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400" imgH="396" progId="TCLayout.ActiveDocument.1">
                  <p:embed/>
                </p:oleObj>
              </mc:Choice>
              <mc:Fallback>
                <p:oleObj name="think-cell Folie" r:id="rId7" imgW="400" imgH="396" progId="TCLayout.ActiveDocument.1">
                  <p:embed/>
                  <p:pic>
                    <p:nvPicPr>
                      <p:cNvPr id="5" name="think-cell data - do not delete" hidden="1">
                        <a:extLst>
                          <a:ext uri="{FF2B5EF4-FFF2-40B4-BE49-F238E27FC236}">
                            <a16:creationId xmlns:a16="http://schemas.microsoft.com/office/drawing/2014/main" id="{1760E5F4-EDE1-75C0-66F0-5E144168A109}"/>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Espace réservé du titre 1">
            <a:extLst>
              <a:ext uri="{FF2B5EF4-FFF2-40B4-BE49-F238E27FC236}">
                <a16:creationId xmlns:a16="http://schemas.microsoft.com/office/drawing/2014/main" id="{5D4E0C99-6051-0E4F-B2B6-CE517A3D0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noProof="0">
                <a:solidFill>
                  <a:srgbClr val="002D41"/>
                </a:solidFill>
                <a:effectLst/>
                <a:latin typeface="Arial Narrow" panose="020B0604020202020204" pitchFamily="34" charset="0"/>
              </a:rPr>
              <a:t>TITLE OF THE PRESENTATION</a:t>
            </a:r>
            <a:endParaRPr lang="en-US" noProof="0" dirty="0">
              <a:solidFill>
                <a:srgbClr val="002D41"/>
              </a:solidFill>
              <a:effectLst/>
              <a:latin typeface="Arial Narrow" panose="020B0604020202020204" pitchFamily="34" charset="0"/>
            </a:endParaRPr>
          </a:p>
        </p:txBody>
      </p:sp>
      <p:sp>
        <p:nvSpPr>
          <p:cNvPr id="3" name="Espace réservé du texte 2">
            <a:extLst>
              <a:ext uri="{FF2B5EF4-FFF2-40B4-BE49-F238E27FC236}">
                <a16:creationId xmlns:a16="http://schemas.microsoft.com/office/drawing/2014/main" id="{C09E76F9-407C-3E4B-AF6D-19A67C08E2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7295D727-71EA-8743-BD42-D307324A5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CAA8C5D3-8A3B-F94C-BECF-6BE38BB7C66C}" type="slidenum">
              <a:rPr lang="en-US" smtClean="0"/>
              <a:pPr/>
              <a:t>‹Nr.›</a:t>
            </a:fld>
            <a:endParaRPr lang="en-US" dirty="0"/>
          </a:p>
        </p:txBody>
      </p:sp>
      <p:sp>
        <p:nvSpPr>
          <p:cNvPr id="8" name="Espace réservé du pied de page 7">
            <a:extLst>
              <a:ext uri="{FF2B5EF4-FFF2-40B4-BE49-F238E27FC236}">
                <a16:creationId xmlns:a16="http://schemas.microsoft.com/office/drawing/2014/main" id="{9B5DF4FA-834E-B04D-AB13-D14C6DB98BBC}"/>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sz="1400" b="0">
                <a:solidFill>
                  <a:schemeClr val="accent1"/>
                </a:solidFill>
                <a:latin typeface="Arial Narrow" panose="020B0606020202030204" pitchFamily="34" charset="0"/>
              </a:defRPr>
            </a:lvl1pPr>
          </a:lstStyle>
          <a:p>
            <a:pPr algn="l"/>
            <a:r>
              <a:rPr lang="en-US"/>
              <a:t>www.acea.auto</a:t>
            </a:r>
            <a:endParaRPr lang="en-US" dirty="0"/>
          </a:p>
        </p:txBody>
      </p:sp>
    </p:spTree>
    <p:extLst>
      <p:ext uri="{BB962C8B-B14F-4D97-AF65-F5344CB8AC3E}">
        <p14:creationId xmlns:p14="http://schemas.microsoft.com/office/powerpoint/2010/main" val="182141287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Lst>
  <p:hf hdr="0" dt="0"/>
  <p:txStyles>
    <p:title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chemeClr val="tx2"/>
        </a:buClr>
        <a:buFont typeface="Arial" panose="020B0604020202020204" pitchFamily="34" charset="0"/>
        <a:buChar char="•"/>
        <a:defRPr sz="2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1"/>
        </a:buClr>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lnSpc>
          <a:spcPct val="90000"/>
        </a:lnSpc>
        <a:spcBef>
          <a:spcPts val="500"/>
        </a:spcBef>
        <a:buClr>
          <a:schemeClr val="tx2"/>
        </a:buClr>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716A933E-A344-ADBF-EC55-661AA02787DB}"/>
              </a:ext>
            </a:extLst>
          </p:cNvPr>
          <p:cNvGraphicFramePr>
            <a:graphicFrameLocks noChangeAspect="1"/>
          </p:cNvGraphicFramePr>
          <p:nvPr userDrawn="1">
            <p:custDataLst>
              <p:tags r:id="rId8"/>
            </p:custDataLst>
            <p:extLst>
              <p:ext uri="{D42A27DB-BD31-4B8C-83A1-F6EECF244321}">
                <p14:modId xmlns:p14="http://schemas.microsoft.com/office/powerpoint/2010/main" val="12129433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9" imgW="400" imgH="396" progId="TCLayout.ActiveDocument.1">
                  <p:embed/>
                </p:oleObj>
              </mc:Choice>
              <mc:Fallback>
                <p:oleObj name="think-cell Folie" r:id="rId9" imgW="400" imgH="396" progId="TCLayout.ActiveDocument.1">
                  <p:embed/>
                  <p:pic>
                    <p:nvPicPr>
                      <p:cNvPr id="5" name="think-cell data - do not delete" hidden="1">
                        <a:extLst>
                          <a:ext uri="{FF2B5EF4-FFF2-40B4-BE49-F238E27FC236}">
                            <a16:creationId xmlns:a16="http://schemas.microsoft.com/office/drawing/2014/main" id="{716A933E-A344-ADBF-EC55-661AA02787D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Espace réservé du titre 1">
            <a:extLst>
              <a:ext uri="{FF2B5EF4-FFF2-40B4-BE49-F238E27FC236}">
                <a16:creationId xmlns:a16="http://schemas.microsoft.com/office/drawing/2014/main" id="{5D4E0C99-6051-0E4F-B2B6-CE517A3D0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noProof="0">
                <a:solidFill>
                  <a:srgbClr val="002D41"/>
                </a:solidFill>
                <a:effectLst/>
                <a:latin typeface="Arial Narrow" panose="020B0604020202020204" pitchFamily="34" charset="0"/>
              </a:rPr>
              <a:t>TITLE OF THE PRESENTATION</a:t>
            </a:r>
            <a:endParaRPr lang="en-US" noProof="0" dirty="0">
              <a:solidFill>
                <a:srgbClr val="002D41"/>
              </a:solidFill>
              <a:effectLst/>
              <a:latin typeface="Arial Narrow" panose="020B0604020202020204" pitchFamily="34" charset="0"/>
            </a:endParaRPr>
          </a:p>
        </p:txBody>
      </p:sp>
      <p:sp>
        <p:nvSpPr>
          <p:cNvPr id="3" name="Espace réservé du texte 2">
            <a:extLst>
              <a:ext uri="{FF2B5EF4-FFF2-40B4-BE49-F238E27FC236}">
                <a16:creationId xmlns:a16="http://schemas.microsoft.com/office/drawing/2014/main" id="{C09E76F9-407C-3E4B-AF6D-19A67C08E2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change the text</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Espace réservé du numéro de diapositive 5">
            <a:extLst>
              <a:ext uri="{FF2B5EF4-FFF2-40B4-BE49-F238E27FC236}">
                <a16:creationId xmlns:a16="http://schemas.microsoft.com/office/drawing/2014/main" id="{7295D727-71EA-8743-BD42-D307324A5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CAA8C5D3-8A3B-F94C-BECF-6BE38BB7C66C}" type="slidenum">
              <a:rPr lang="en-US" smtClean="0"/>
              <a:pPr/>
              <a:t>‹Nr.›</a:t>
            </a:fld>
            <a:endParaRPr lang="en-US" dirty="0"/>
          </a:p>
        </p:txBody>
      </p:sp>
      <p:sp>
        <p:nvSpPr>
          <p:cNvPr id="8" name="Espace réservé du pied de page 7">
            <a:extLst>
              <a:ext uri="{FF2B5EF4-FFF2-40B4-BE49-F238E27FC236}">
                <a16:creationId xmlns:a16="http://schemas.microsoft.com/office/drawing/2014/main" id="{9B5DF4FA-834E-B04D-AB13-D14C6DB98BBC}"/>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rtl="0">
              <a:defRPr sz="1400" b="0">
                <a:solidFill>
                  <a:schemeClr val="accent1"/>
                </a:solidFill>
                <a:latin typeface="Arial Narrow" panose="020B0606020202030204" pitchFamily="34" charset="0"/>
              </a:defRPr>
            </a:lvl1pPr>
          </a:lstStyle>
          <a:p>
            <a:pPr algn="l"/>
            <a:r>
              <a:rPr lang="en-US"/>
              <a:t>www.acea.auto</a:t>
            </a:r>
            <a:endParaRPr lang="en-US" dirty="0"/>
          </a:p>
        </p:txBody>
      </p:sp>
    </p:spTree>
    <p:extLst>
      <p:ext uri="{BB962C8B-B14F-4D97-AF65-F5344CB8AC3E}">
        <p14:creationId xmlns:p14="http://schemas.microsoft.com/office/powerpoint/2010/main" val="331337629"/>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32" r:id="rId3"/>
    <p:sldLayoutId id="2147483733" r:id="rId4"/>
    <p:sldLayoutId id="2147483734" r:id="rId5"/>
    <p:sldLayoutId id="2147483726" r:id="rId6"/>
  </p:sldLayoutIdLst>
  <p:hf hdr="0" dt="0"/>
  <p:txStyles>
    <p:title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chemeClr val="tx2"/>
        </a:buClr>
        <a:buFont typeface="Arial" panose="020B0604020202020204" pitchFamily="34" charset="0"/>
        <a:buChar char="•"/>
        <a:defRPr sz="2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1"/>
        </a:buClr>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lnSpc>
          <a:spcPct val="90000"/>
        </a:lnSpc>
        <a:spcBef>
          <a:spcPts val="500"/>
        </a:spcBef>
        <a:buClr>
          <a:schemeClr val="tx2"/>
        </a:buClr>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D7AFC5D-B40D-5E32-5FBD-D193FC0C2335}"/>
              </a:ext>
            </a:extLst>
          </p:cNvPr>
          <p:cNvGraphicFramePr>
            <a:graphicFrameLocks noChangeAspect="1"/>
          </p:cNvGraphicFramePr>
          <p:nvPr userDrawn="1">
            <p:custDataLst>
              <p:tags r:id="rId13"/>
            </p:custDataLst>
            <p:extLst>
              <p:ext uri="{D42A27DB-BD31-4B8C-83A1-F6EECF244321}">
                <p14:modId xmlns:p14="http://schemas.microsoft.com/office/powerpoint/2010/main" val="19463739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4" imgW="400" imgH="396" progId="TCLayout.ActiveDocument.1">
                  <p:embed/>
                </p:oleObj>
              </mc:Choice>
              <mc:Fallback>
                <p:oleObj name="think-cell Folie" r:id="rId14" imgW="400" imgH="396" progId="TCLayout.ActiveDocument.1">
                  <p:embed/>
                  <p:pic>
                    <p:nvPicPr>
                      <p:cNvPr id="3" name="think-cell data - do not delete" hidden="1">
                        <a:extLst>
                          <a:ext uri="{FF2B5EF4-FFF2-40B4-BE49-F238E27FC236}">
                            <a16:creationId xmlns:a16="http://schemas.microsoft.com/office/drawing/2014/main" id="{6D7AFC5D-B40D-5E32-5FBD-D193FC0C2335}"/>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6"/>
          <a:stretch>
            <a:fillRect/>
          </a:stretch>
        </p:blipFill>
        <p:spPr>
          <a:xfrm>
            <a:off x="179512" y="20335"/>
            <a:ext cx="884497" cy="1404789"/>
          </a:xfrm>
          <a:prstGeom prst="rect">
            <a:avLst/>
          </a:prstGeom>
        </p:spPr>
      </p:pic>
    </p:spTree>
    <p:extLst>
      <p:ext uri="{BB962C8B-B14F-4D97-AF65-F5344CB8AC3E}">
        <p14:creationId xmlns:p14="http://schemas.microsoft.com/office/powerpoint/2010/main" val="395483021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03405D1-9AF8-494A-6881-442DB04BC6D4}"/>
              </a:ext>
            </a:extLst>
          </p:cNvPr>
          <p:cNvGraphicFramePr>
            <a:graphicFrameLocks noChangeAspect="1"/>
          </p:cNvGraphicFramePr>
          <p:nvPr userDrawn="1">
            <p:custDataLst>
              <p:tags r:id="rId13"/>
            </p:custDataLst>
            <p:extLst>
              <p:ext uri="{D42A27DB-BD31-4B8C-83A1-F6EECF244321}">
                <p14:modId xmlns:p14="http://schemas.microsoft.com/office/powerpoint/2010/main" val="12549420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4" imgW="400" imgH="396" progId="TCLayout.ActiveDocument.1">
                  <p:embed/>
                </p:oleObj>
              </mc:Choice>
              <mc:Fallback>
                <p:oleObj name="think-cell Folie" r:id="rId14" imgW="400" imgH="396" progId="TCLayout.ActiveDocument.1">
                  <p:embed/>
                  <p:pic>
                    <p:nvPicPr>
                      <p:cNvPr id="2" name="think-cell data - do not delete" hidden="1">
                        <a:extLst>
                          <a:ext uri="{FF2B5EF4-FFF2-40B4-BE49-F238E27FC236}">
                            <a16:creationId xmlns:a16="http://schemas.microsoft.com/office/drawing/2014/main" id="{A03405D1-9AF8-494A-6881-442DB04BC6D4}"/>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6"/>
          <a:stretch>
            <a:fillRect/>
          </a:stretch>
        </p:blipFill>
        <p:spPr>
          <a:xfrm>
            <a:off x="179512" y="20335"/>
            <a:ext cx="884497" cy="1404789"/>
          </a:xfrm>
          <a:prstGeom prst="rect">
            <a:avLst/>
          </a:prstGeom>
        </p:spPr>
      </p:pic>
    </p:spTree>
    <p:extLst>
      <p:ext uri="{BB962C8B-B14F-4D97-AF65-F5344CB8AC3E}">
        <p14:creationId xmlns:p14="http://schemas.microsoft.com/office/powerpoint/2010/main" val="2195437036"/>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7.xml"/><Relationship Id="rId1" Type="http://schemas.openxmlformats.org/officeDocument/2006/relationships/tags" Target="../tags/tag34.xml"/><Relationship Id="rId5" Type="http://schemas.openxmlformats.org/officeDocument/2006/relationships/image" Target="../media/image1.emf"/><Relationship Id="rId4" Type="http://schemas.openxmlformats.org/officeDocument/2006/relationships/oleObject" Target="../embeddings/oleObject3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0.xml"/><Relationship Id="rId1" Type="http://schemas.openxmlformats.org/officeDocument/2006/relationships/tags" Target="../tags/tag35.xml"/><Relationship Id="rId6" Type="http://schemas.openxmlformats.org/officeDocument/2006/relationships/image" Target="../media/image24.png"/><Relationship Id="rId5" Type="http://schemas.openxmlformats.org/officeDocument/2006/relationships/image" Target="../media/image1.emf"/><Relationship Id="rId4" Type="http://schemas.openxmlformats.org/officeDocument/2006/relationships/oleObject" Target="../embeddings/oleObject3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FC11C5F5-EF16-638A-106E-0CF8D6A12A01}"/>
              </a:ext>
            </a:extLst>
          </p:cNvPr>
          <p:cNvGraphicFramePr>
            <a:graphicFrameLocks noChangeAspect="1"/>
          </p:cNvGraphicFramePr>
          <p:nvPr>
            <p:custDataLst>
              <p:tags r:id="rId1"/>
            </p:custDataLst>
            <p:extLst>
              <p:ext uri="{D42A27DB-BD31-4B8C-83A1-F6EECF244321}">
                <p14:modId xmlns:p14="http://schemas.microsoft.com/office/powerpoint/2010/main" val="39468936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7" name="think-cell data - do not delete" hidden="1">
                        <a:extLst>
                          <a:ext uri="{FF2B5EF4-FFF2-40B4-BE49-F238E27FC236}">
                            <a16:creationId xmlns:a16="http://schemas.microsoft.com/office/drawing/2014/main" id="{FC11C5F5-EF16-638A-106E-0CF8D6A12A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vert="horz"/>
          <a:lstStyle/>
          <a:p>
            <a:r>
              <a:rPr lang="en-US" dirty="0"/>
              <a:t>Task Force Tire Abrasion</a:t>
            </a:r>
            <a:endParaRPr lang="fr-FR"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en-US" dirty="0"/>
              <a:t>Questions on </a:t>
            </a:r>
            <a:r>
              <a:rPr lang="en-US"/>
              <a:t>test method </a:t>
            </a:r>
            <a:r>
              <a:rPr lang="en-US" dirty="0"/>
              <a:t>and type approval procedure</a:t>
            </a:r>
            <a:br>
              <a:rPr lang="en-US" dirty="0"/>
            </a:br>
            <a:endParaRPr lang="en-US" dirty="0"/>
          </a:p>
          <a:p>
            <a:r>
              <a:rPr lang="en-US" i="1" dirty="0"/>
              <a:t>24 January 2024</a:t>
            </a:r>
          </a:p>
        </p:txBody>
      </p:sp>
      <p:sp>
        <p:nvSpPr>
          <p:cNvPr id="9" name="Textfeld 8">
            <a:extLst>
              <a:ext uri="{FF2B5EF4-FFF2-40B4-BE49-F238E27FC236}">
                <a16:creationId xmlns:a16="http://schemas.microsoft.com/office/drawing/2014/main" id="{99AC2A6C-5BCD-C1F4-11A1-837F2E90D592}"/>
              </a:ext>
            </a:extLst>
          </p:cNvPr>
          <p:cNvSpPr txBox="1"/>
          <p:nvPr/>
        </p:nvSpPr>
        <p:spPr>
          <a:xfrm>
            <a:off x="1082993" y="935474"/>
            <a:ext cx="6097904" cy="369332"/>
          </a:xfrm>
          <a:prstGeom prst="rect">
            <a:avLst/>
          </a:prstGeom>
          <a:noFill/>
        </p:spPr>
        <p:txBody>
          <a:bodyPr wrap="square">
            <a:spAutoFit/>
          </a:bodyPr>
          <a:lstStyle/>
          <a:p>
            <a:r>
              <a:rPr lang="en-US" dirty="0"/>
              <a:t>Transmitted by experts of OICA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8781B1-60BC-0742-F9D8-C76482BEE6BF}"/>
              </a:ext>
            </a:extLst>
          </p:cNvPr>
          <p:cNvSpPr>
            <a:spLocks noGrp="1"/>
          </p:cNvSpPr>
          <p:nvPr>
            <p:ph type="title"/>
          </p:nvPr>
        </p:nvSpPr>
        <p:spPr/>
        <p:txBody>
          <a:bodyPr/>
          <a:lstStyle/>
          <a:p>
            <a:r>
              <a:rPr lang="de-DE" dirty="0"/>
              <a:t>Vehicle </a:t>
            </a:r>
            <a:r>
              <a:rPr lang="de-DE" dirty="0" err="1"/>
              <a:t>Selection</a:t>
            </a:r>
            <a:r>
              <a:rPr lang="de-DE" dirty="0"/>
              <a:t> </a:t>
            </a:r>
            <a:r>
              <a:rPr lang="de-DE" dirty="0" err="1"/>
              <a:t>for</a:t>
            </a:r>
            <a:r>
              <a:rPr lang="de-DE" dirty="0"/>
              <a:t> on-road </a:t>
            </a:r>
            <a:r>
              <a:rPr lang="de-DE" dirty="0" err="1"/>
              <a:t>method</a:t>
            </a:r>
            <a:endParaRPr lang="de-DE" dirty="0"/>
          </a:p>
        </p:txBody>
      </p:sp>
      <p:sp>
        <p:nvSpPr>
          <p:cNvPr id="3" name="Inhaltsplatzhalter 2">
            <a:extLst>
              <a:ext uri="{FF2B5EF4-FFF2-40B4-BE49-F238E27FC236}">
                <a16:creationId xmlns:a16="http://schemas.microsoft.com/office/drawing/2014/main" id="{79D89999-D707-5A6C-75BA-43E946F95EF4}"/>
              </a:ext>
            </a:extLst>
          </p:cNvPr>
          <p:cNvSpPr>
            <a:spLocks noGrp="1"/>
          </p:cNvSpPr>
          <p:nvPr>
            <p:ph idx="1"/>
          </p:nvPr>
        </p:nvSpPr>
        <p:spPr>
          <a:xfrm>
            <a:off x="609600" y="1253681"/>
            <a:ext cx="10972800" cy="4872484"/>
          </a:xfrm>
        </p:spPr>
        <p:txBody>
          <a:bodyPr/>
          <a:lstStyle/>
          <a:p>
            <a:r>
              <a:rPr lang="de-DE" sz="2000" dirty="0"/>
              <a:t>Vehicle </a:t>
            </a:r>
            <a:r>
              <a:rPr lang="de-DE" sz="2000" dirty="0" err="1"/>
              <a:t>related</a:t>
            </a:r>
            <a:r>
              <a:rPr lang="de-DE" sz="2000" dirty="0"/>
              <a:t> </a:t>
            </a:r>
            <a:r>
              <a:rPr lang="de-DE" sz="2000" dirty="0" err="1"/>
              <a:t>requirements</a:t>
            </a:r>
            <a:r>
              <a:rPr lang="de-DE" sz="2000" dirty="0"/>
              <a:t> </a:t>
            </a:r>
            <a:r>
              <a:rPr lang="de-DE" sz="2000" dirty="0" err="1"/>
              <a:t>exclude</a:t>
            </a:r>
            <a:r>
              <a:rPr lang="de-DE" sz="2000" dirty="0"/>
              <a:t> </a:t>
            </a:r>
            <a:r>
              <a:rPr lang="de-DE" sz="2000" dirty="0" err="1"/>
              <a:t>certain</a:t>
            </a:r>
            <a:r>
              <a:rPr lang="de-DE" sz="2000" dirty="0"/>
              <a:t> </a:t>
            </a:r>
            <a:r>
              <a:rPr lang="de-DE" sz="2000" dirty="0" err="1"/>
              <a:t>vehicles</a:t>
            </a:r>
            <a:r>
              <a:rPr lang="de-DE" sz="2000" dirty="0"/>
              <a:t> </a:t>
            </a:r>
            <a:r>
              <a:rPr lang="de-DE" sz="2000" dirty="0" err="1"/>
              <a:t>from</a:t>
            </a:r>
            <a:r>
              <a:rPr lang="de-DE" sz="2000" dirty="0"/>
              <a:t> </a:t>
            </a:r>
            <a:r>
              <a:rPr lang="de-DE" sz="2000" dirty="0" err="1"/>
              <a:t>regulatory</a:t>
            </a:r>
            <a:r>
              <a:rPr lang="de-DE" sz="2000" dirty="0"/>
              <a:t> </a:t>
            </a:r>
            <a:r>
              <a:rPr lang="de-DE" sz="2000" dirty="0" err="1"/>
              <a:t>testing</a:t>
            </a:r>
            <a:r>
              <a:rPr lang="de-DE" sz="2000" dirty="0"/>
              <a:t>. </a:t>
            </a:r>
          </a:p>
          <a:p>
            <a:r>
              <a:rPr lang="de-DE" sz="2000" dirty="0" err="1"/>
              <a:t>Example</a:t>
            </a:r>
            <a:r>
              <a:rPr lang="de-DE" sz="2000" dirty="0"/>
              <a:t> 1: </a:t>
            </a:r>
          </a:p>
          <a:p>
            <a:pPr lvl="1"/>
            <a:r>
              <a:rPr lang="de-DE" sz="1800" dirty="0"/>
              <a:t>Air spring </a:t>
            </a:r>
            <a:r>
              <a:rPr lang="de-DE" sz="1800" dirty="0" err="1"/>
              <a:t>systems</a:t>
            </a:r>
            <a:r>
              <a:rPr lang="de-DE" sz="1800" dirty="0"/>
              <a:t> </a:t>
            </a:r>
            <a:r>
              <a:rPr lang="de-DE" sz="1800" dirty="0" err="1"/>
              <a:t>allow</a:t>
            </a:r>
            <a:r>
              <a:rPr lang="de-DE" sz="1800" dirty="0"/>
              <a:t> </a:t>
            </a:r>
            <a:r>
              <a:rPr lang="de-DE" sz="1800" dirty="0" err="1"/>
              <a:t>the</a:t>
            </a:r>
            <a:r>
              <a:rPr lang="de-DE" sz="1800" dirty="0"/>
              <a:t> </a:t>
            </a:r>
            <a:r>
              <a:rPr lang="de-DE" sz="1800" dirty="0" err="1"/>
              <a:t>ride</a:t>
            </a:r>
            <a:r>
              <a:rPr lang="de-DE" sz="1800" dirty="0"/>
              <a:t> </a:t>
            </a:r>
            <a:r>
              <a:rPr lang="de-DE" sz="1800" dirty="0" err="1"/>
              <a:t>height</a:t>
            </a:r>
            <a:r>
              <a:rPr lang="de-DE" sz="1800" dirty="0"/>
              <a:t> </a:t>
            </a:r>
            <a:r>
              <a:rPr lang="de-DE" sz="1800" dirty="0" err="1"/>
              <a:t>to</a:t>
            </a:r>
            <a:r>
              <a:rPr lang="de-DE" sz="1800" dirty="0"/>
              <a:t> </a:t>
            </a:r>
            <a:r>
              <a:rPr lang="de-DE" sz="1800" dirty="0" err="1"/>
              <a:t>change</a:t>
            </a:r>
            <a:r>
              <a:rPr lang="de-DE" sz="1800" dirty="0"/>
              <a:t> </a:t>
            </a:r>
            <a:r>
              <a:rPr lang="de-DE" sz="1800" dirty="0" err="1"/>
              <a:t>during</a:t>
            </a:r>
            <a:r>
              <a:rPr lang="de-DE" sz="1800" dirty="0"/>
              <a:t> </a:t>
            </a:r>
            <a:r>
              <a:rPr lang="de-DE" sz="1800" dirty="0" err="1"/>
              <a:t>driving</a:t>
            </a:r>
            <a:r>
              <a:rPr lang="de-DE" sz="1800" dirty="0"/>
              <a:t>.</a:t>
            </a:r>
          </a:p>
          <a:p>
            <a:pPr lvl="1"/>
            <a:r>
              <a:rPr lang="de-DE" sz="1800" dirty="0"/>
              <a:t>This </a:t>
            </a:r>
            <a:r>
              <a:rPr lang="de-DE" sz="1800" dirty="0" err="1"/>
              <a:t>causes</a:t>
            </a:r>
            <a:r>
              <a:rPr lang="de-DE" sz="1800" dirty="0"/>
              <a:t> </a:t>
            </a:r>
            <a:r>
              <a:rPr lang="de-DE" sz="1800" dirty="0" err="1"/>
              <a:t>the</a:t>
            </a:r>
            <a:r>
              <a:rPr lang="de-DE" sz="1800" dirty="0"/>
              <a:t> </a:t>
            </a:r>
            <a:r>
              <a:rPr lang="de-DE" sz="1800" dirty="0" err="1"/>
              <a:t>axle</a:t>
            </a:r>
            <a:r>
              <a:rPr lang="de-DE" sz="1800" dirty="0"/>
              <a:t> </a:t>
            </a:r>
            <a:r>
              <a:rPr lang="de-DE" sz="1800" dirty="0" err="1"/>
              <a:t>kinematics</a:t>
            </a:r>
            <a:r>
              <a:rPr lang="de-DE" sz="1800" dirty="0"/>
              <a:t> </a:t>
            </a:r>
            <a:r>
              <a:rPr lang="de-DE" sz="1800" dirty="0" err="1"/>
              <a:t>to</a:t>
            </a:r>
            <a:r>
              <a:rPr lang="de-DE" sz="1800" dirty="0"/>
              <a:t> </a:t>
            </a:r>
            <a:r>
              <a:rPr lang="de-DE" sz="1800" dirty="0" err="1"/>
              <a:t>change</a:t>
            </a:r>
            <a:r>
              <a:rPr lang="de-DE" sz="1800" dirty="0"/>
              <a:t>, </a:t>
            </a:r>
            <a:r>
              <a:rPr lang="de-DE" sz="1800" dirty="0" err="1"/>
              <a:t>including</a:t>
            </a:r>
            <a:r>
              <a:rPr lang="de-DE" sz="1800" dirty="0"/>
              <a:t> </a:t>
            </a:r>
            <a:r>
              <a:rPr lang="de-DE" sz="1800" dirty="0" err="1"/>
              <a:t>toe</a:t>
            </a:r>
            <a:r>
              <a:rPr lang="de-DE" sz="1800" dirty="0"/>
              <a:t> and </a:t>
            </a:r>
            <a:r>
              <a:rPr lang="de-DE" sz="1800" dirty="0" err="1"/>
              <a:t>camber</a:t>
            </a:r>
            <a:r>
              <a:rPr lang="de-DE" sz="1800" dirty="0"/>
              <a:t>.</a:t>
            </a:r>
          </a:p>
          <a:p>
            <a:pPr lvl="1"/>
            <a:r>
              <a:rPr lang="de-DE" sz="1800" dirty="0"/>
              <a:t>The </a:t>
            </a:r>
            <a:r>
              <a:rPr lang="de-DE" sz="1800" dirty="0" err="1"/>
              <a:t>ride</a:t>
            </a:r>
            <a:r>
              <a:rPr lang="de-DE" sz="1800" dirty="0"/>
              <a:t> </a:t>
            </a:r>
            <a:r>
              <a:rPr lang="de-DE" sz="1800" dirty="0" err="1"/>
              <a:t>hight</a:t>
            </a:r>
            <a:r>
              <a:rPr lang="de-DE" sz="1800" dirty="0"/>
              <a:t> </a:t>
            </a:r>
            <a:r>
              <a:rPr lang="de-DE" sz="1800" dirty="0" err="1"/>
              <a:t>is</a:t>
            </a:r>
            <a:r>
              <a:rPr lang="de-DE" sz="1800" dirty="0"/>
              <a:t> </a:t>
            </a:r>
            <a:r>
              <a:rPr lang="de-DE" sz="1800" dirty="0" err="1"/>
              <a:t>typically</a:t>
            </a:r>
            <a:r>
              <a:rPr lang="de-DE" sz="1800" dirty="0"/>
              <a:t> </a:t>
            </a:r>
            <a:r>
              <a:rPr lang="de-DE" sz="1800" b="1" dirty="0" err="1"/>
              <a:t>adjusted</a:t>
            </a:r>
            <a:r>
              <a:rPr lang="de-DE" sz="1800" b="1" dirty="0"/>
              <a:t> </a:t>
            </a:r>
            <a:r>
              <a:rPr lang="de-DE" sz="1800" b="1" dirty="0" err="1"/>
              <a:t>automatically</a:t>
            </a:r>
            <a:r>
              <a:rPr lang="de-DE" sz="1800" b="1" dirty="0"/>
              <a:t> </a:t>
            </a:r>
            <a:r>
              <a:rPr lang="de-DE" sz="1800" dirty="0" err="1"/>
              <a:t>depending</a:t>
            </a:r>
            <a:r>
              <a:rPr lang="de-DE" sz="1800" dirty="0"/>
              <a:t> on </a:t>
            </a:r>
            <a:r>
              <a:rPr lang="de-DE" sz="1800" dirty="0" err="1"/>
              <a:t>speed</a:t>
            </a:r>
            <a:r>
              <a:rPr lang="de-DE" sz="1800" dirty="0"/>
              <a:t>, </a:t>
            </a:r>
            <a:r>
              <a:rPr lang="de-DE" sz="1800" dirty="0" err="1"/>
              <a:t>driving</a:t>
            </a:r>
            <a:r>
              <a:rPr lang="de-DE" sz="1800" dirty="0"/>
              <a:t> </a:t>
            </a:r>
            <a:r>
              <a:rPr lang="de-DE" sz="1800" dirty="0" err="1"/>
              <a:t>mode</a:t>
            </a:r>
            <a:r>
              <a:rPr lang="de-DE" sz="1800" dirty="0"/>
              <a:t>, </a:t>
            </a:r>
            <a:r>
              <a:rPr lang="de-DE" sz="1800" dirty="0" err="1"/>
              <a:t>state</a:t>
            </a:r>
            <a:r>
              <a:rPr lang="de-DE" sz="1800" dirty="0"/>
              <a:t> </a:t>
            </a:r>
            <a:r>
              <a:rPr lang="de-DE" sz="1800" dirty="0" err="1"/>
              <a:t>of</a:t>
            </a:r>
            <a:r>
              <a:rPr lang="de-DE" sz="1800" dirty="0"/>
              <a:t> </a:t>
            </a:r>
            <a:r>
              <a:rPr lang="de-DE" sz="1800" dirty="0" err="1"/>
              <a:t>charge</a:t>
            </a:r>
            <a:r>
              <a:rPr lang="de-DE" sz="1800" dirty="0"/>
              <a:t>, and </a:t>
            </a:r>
            <a:r>
              <a:rPr lang="de-DE" sz="1800" dirty="0" err="1"/>
              <a:t>other</a:t>
            </a:r>
            <a:r>
              <a:rPr lang="de-DE" sz="1800" dirty="0"/>
              <a:t> </a:t>
            </a:r>
            <a:r>
              <a:rPr lang="de-DE" sz="1800" dirty="0" err="1"/>
              <a:t>factors</a:t>
            </a:r>
            <a:r>
              <a:rPr lang="de-DE" sz="1800" dirty="0"/>
              <a:t> and </a:t>
            </a:r>
            <a:r>
              <a:rPr lang="de-DE" sz="1800" b="1" dirty="0" err="1"/>
              <a:t>cannot</a:t>
            </a:r>
            <a:r>
              <a:rPr lang="de-DE" sz="1800" b="1" dirty="0"/>
              <a:t> </a:t>
            </a:r>
            <a:r>
              <a:rPr lang="de-DE" sz="1800" b="1" dirty="0" err="1"/>
              <a:t>be</a:t>
            </a:r>
            <a:r>
              <a:rPr lang="de-DE" sz="1800" b="1" dirty="0"/>
              <a:t> </a:t>
            </a:r>
            <a:r>
              <a:rPr lang="de-DE" sz="1800" b="1" dirty="0" err="1"/>
              <a:t>predeterminded</a:t>
            </a:r>
            <a:r>
              <a:rPr lang="de-DE" sz="1800" b="1" dirty="0"/>
              <a:t> </a:t>
            </a:r>
            <a:r>
              <a:rPr lang="de-DE" sz="1800" b="1" dirty="0" err="1"/>
              <a:t>or</a:t>
            </a:r>
            <a:r>
              <a:rPr lang="de-DE" sz="1800" b="1" dirty="0"/>
              <a:t> </a:t>
            </a:r>
            <a:r>
              <a:rPr lang="de-DE" sz="1800" b="1" dirty="0" err="1"/>
              <a:t>fixed</a:t>
            </a:r>
            <a:r>
              <a:rPr lang="de-DE" sz="1800" b="1" dirty="0"/>
              <a:t> </a:t>
            </a:r>
            <a:r>
              <a:rPr lang="de-DE" sz="1800" b="1" dirty="0" err="1"/>
              <a:t>by</a:t>
            </a:r>
            <a:r>
              <a:rPr lang="de-DE" sz="1800" b="1" dirty="0"/>
              <a:t> </a:t>
            </a:r>
            <a:r>
              <a:rPr lang="de-DE" sz="1800" b="1" dirty="0" err="1"/>
              <a:t>the</a:t>
            </a:r>
            <a:r>
              <a:rPr lang="de-DE" sz="1800" b="1" dirty="0"/>
              <a:t> </a:t>
            </a:r>
            <a:r>
              <a:rPr lang="de-DE" sz="1800" b="1" dirty="0" err="1"/>
              <a:t>driver</a:t>
            </a:r>
            <a:r>
              <a:rPr lang="de-DE" sz="1800" b="1" dirty="0"/>
              <a:t>.</a:t>
            </a:r>
          </a:p>
          <a:p>
            <a:r>
              <a:rPr lang="de-DE" sz="2000" dirty="0" err="1"/>
              <a:t>Example</a:t>
            </a:r>
            <a:r>
              <a:rPr lang="de-DE" sz="2000" dirty="0"/>
              <a:t> 2:</a:t>
            </a:r>
          </a:p>
          <a:p>
            <a:pPr lvl="1"/>
            <a:r>
              <a:rPr lang="de-DE" sz="1800" dirty="0" err="1"/>
              <a:t>Some</a:t>
            </a:r>
            <a:r>
              <a:rPr lang="de-DE" sz="1800" dirty="0"/>
              <a:t> OEM </a:t>
            </a:r>
            <a:r>
              <a:rPr lang="de-DE" sz="1800" dirty="0" err="1"/>
              <a:t>use</a:t>
            </a:r>
            <a:r>
              <a:rPr lang="de-DE" sz="1800" dirty="0"/>
              <a:t> </a:t>
            </a:r>
            <a:r>
              <a:rPr lang="de-DE" sz="1800" dirty="0" err="1"/>
              <a:t>mixed</a:t>
            </a:r>
            <a:r>
              <a:rPr lang="de-DE" sz="1800" dirty="0"/>
              <a:t> </a:t>
            </a:r>
            <a:r>
              <a:rPr lang="de-DE" sz="1800" dirty="0" err="1"/>
              <a:t>fitment</a:t>
            </a:r>
            <a:r>
              <a:rPr lang="de-DE" sz="1800" dirty="0"/>
              <a:t> </a:t>
            </a:r>
            <a:r>
              <a:rPr lang="de-DE" sz="1800" dirty="0" err="1"/>
              <a:t>exclusively</a:t>
            </a:r>
            <a:r>
              <a:rPr lang="de-DE" sz="1800" dirty="0"/>
              <a:t> (different </a:t>
            </a:r>
            <a:r>
              <a:rPr lang="de-DE" sz="1800" dirty="0" err="1"/>
              <a:t>tyre</a:t>
            </a:r>
            <a:r>
              <a:rPr lang="de-DE" sz="1800" dirty="0"/>
              <a:t> </a:t>
            </a:r>
            <a:r>
              <a:rPr lang="de-DE" sz="1800" dirty="0" err="1"/>
              <a:t>sizes</a:t>
            </a:r>
            <a:r>
              <a:rPr lang="de-DE" sz="1800" dirty="0"/>
              <a:t> on front and </a:t>
            </a:r>
            <a:r>
              <a:rPr lang="de-DE" sz="1800" dirty="0" err="1"/>
              <a:t>rear</a:t>
            </a:r>
            <a:r>
              <a:rPr lang="de-DE" sz="1800" dirty="0"/>
              <a:t> </a:t>
            </a:r>
            <a:r>
              <a:rPr lang="de-DE" sz="1800" dirty="0" err="1"/>
              <a:t>axles</a:t>
            </a:r>
            <a:r>
              <a:rPr lang="de-DE" sz="1800" dirty="0"/>
              <a:t>).</a:t>
            </a:r>
          </a:p>
          <a:p>
            <a:r>
              <a:rPr lang="de-DE" sz="2000" dirty="0" err="1"/>
              <a:t>Consequently</a:t>
            </a:r>
            <a:r>
              <a:rPr lang="de-DE" sz="2000" dirty="0"/>
              <a:t>, </a:t>
            </a:r>
            <a:r>
              <a:rPr lang="de-DE" sz="2000" dirty="0" err="1"/>
              <a:t>toe</a:t>
            </a:r>
            <a:r>
              <a:rPr lang="de-DE" sz="2000" dirty="0"/>
              <a:t> and </a:t>
            </a:r>
            <a:r>
              <a:rPr lang="de-DE" sz="2000" dirty="0" err="1"/>
              <a:t>camber</a:t>
            </a:r>
            <a:r>
              <a:rPr lang="de-DE" sz="2000" dirty="0"/>
              <a:t> </a:t>
            </a:r>
            <a:r>
              <a:rPr lang="de-DE" sz="2000" dirty="0" err="1"/>
              <a:t>cannot</a:t>
            </a:r>
            <a:r>
              <a:rPr lang="de-DE" sz="2000" dirty="0"/>
              <a:t> </a:t>
            </a:r>
            <a:r>
              <a:rPr lang="de-DE" sz="2000" dirty="0" err="1"/>
              <a:t>be</a:t>
            </a:r>
            <a:r>
              <a:rPr lang="de-DE" sz="2000" dirty="0"/>
              <a:t> </a:t>
            </a:r>
            <a:r>
              <a:rPr lang="de-DE" sz="2000" dirty="0" err="1"/>
              <a:t>guaranteed</a:t>
            </a:r>
            <a:r>
              <a:rPr lang="de-DE" sz="2000" dirty="0"/>
              <a:t> </a:t>
            </a:r>
            <a:r>
              <a:rPr lang="de-DE" sz="2000" dirty="0" err="1"/>
              <a:t>pursuant</a:t>
            </a:r>
            <a:r>
              <a:rPr lang="de-DE" sz="2000" dirty="0"/>
              <a:t> </a:t>
            </a:r>
            <a:r>
              <a:rPr lang="de-DE" sz="2000" dirty="0" err="1"/>
              <a:t>to</a:t>
            </a:r>
            <a:r>
              <a:rPr lang="de-DE" sz="2000" dirty="0"/>
              <a:t> </a:t>
            </a:r>
            <a:r>
              <a:rPr lang="de-DE" sz="2000" dirty="0" err="1"/>
              <a:t>paragraph</a:t>
            </a:r>
            <a:r>
              <a:rPr lang="de-DE" sz="2000" dirty="0"/>
              <a:t> 1.6.6.</a:t>
            </a:r>
          </a:p>
          <a:p>
            <a:r>
              <a:rPr lang="de-DE" sz="2000" dirty="0"/>
              <a:t>OICA </a:t>
            </a:r>
            <a:r>
              <a:rPr lang="de-DE" sz="2000" dirty="0" err="1"/>
              <a:t>is</a:t>
            </a:r>
            <a:r>
              <a:rPr lang="de-DE" sz="2000" dirty="0"/>
              <a:t> </a:t>
            </a:r>
            <a:r>
              <a:rPr lang="de-DE" sz="2000" dirty="0" err="1"/>
              <a:t>seeking</a:t>
            </a:r>
            <a:r>
              <a:rPr lang="de-DE" sz="2000" dirty="0"/>
              <a:t> </a:t>
            </a:r>
            <a:r>
              <a:rPr lang="de-DE" sz="2000" dirty="0" err="1"/>
              <a:t>confirmation</a:t>
            </a:r>
            <a:r>
              <a:rPr lang="de-DE" sz="2000" dirty="0"/>
              <a:t> </a:t>
            </a:r>
            <a:r>
              <a:rPr lang="de-DE" sz="2000" dirty="0" err="1"/>
              <a:t>that</a:t>
            </a:r>
            <a:endParaRPr lang="de-DE" sz="2000" dirty="0"/>
          </a:p>
          <a:p>
            <a:pPr lvl="1"/>
            <a:r>
              <a:rPr lang="de-DE" sz="1600" dirty="0" err="1"/>
              <a:t>the</a:t>
            </a:r>
            <a:r>
              <a:rPr lang="de-DE" sz="1600" dirty="0"/>
              <a:t> on-road </a:t>
            </a:r>
            <a:r>
              <a:rPr lang="de-DE" sz="1600" dirty="0" err="1"/>
              <a:t>test</a:t>
            </a:r>
            <a:r>
              <a:rPr lang="de-DE" sz="1600" dirty="0"/>
              <a:t> </a:t>
            </a:r>
            <a:r>
              <a:rPr lang="de-DE" sz="1600" dirty="0" err="1"/>
              <a:t>method</a:t>
            </a:r>
            <a:r>
              <a:rPr lang="de-DE" sz="1600" dirty="0"/>
              <a:t> </a:t>
            </a:r>
            <a:r>
              <a:rPr lang="de-DE" sz="1600" dirty="0" err="1"/>
              <a:t>is</a:t>
            </a:r>
            <a:r>
              <a:rPr lang="de-DE" sz="1600" dirty="0"/>
              <a:t> </a:t>
            </a:r>
            <a:r>
              <a:rPr lang="de-DE" sz="1600" dirty="0" err="1"/>
              <a:t>suitable</a:t>
            </a:r>
            <a:r>
              <a:rPr lang="de-DE" sz="1600" dirty="0"/>
              <a:t> </a:t>
            </a:r>
            <a:r>
              <a:rPr lang="de-DE" sz="1600" dirty="0" err="1"/>
              <a:t>for</a:t>
            </a:r>
            <a:r>
              <a:rPr lang="de-DE" sz="1600" dirty="0"/>
              <a:t> type </a:t>
            </a:r>
            <a:r>
              <a:rPr lang="de-DE" sz="1600" dirty="0" err="1"/>
              <a:t>approval</a:t>
            </a:r>
            <a:r>
              <a:rPr lang="de-DE" sz="1600" dirty="0"/>
              <a:t> </a:t>
            </a:r>
            <a:r>
              <a:rPr lang="de-DE" sz="1600" dirty="0" err="1"/>
              <a:t>of</a:t>
            </a:r>
            <a:r>
              <a:rPr lang="de-DE" sz="1600" dirty="0"/>
              <a:t> </a:t>
            </a:r>
            <a:r>
              <a:rPr lang="de-DE" sz="1600" b="1" dirty="0"/>
              <a:t>all </a:t>
            </a:r>
            <a:r>
              <a:rPr lang="de-DE" sz="1600" b="1" dirty="0" err="1"/>
              <a:t>tyre</a:t>
            </a:r>
            <a:r>
              <a:rPr lang="de-DE" sz="1600" b="1" dirty="0"/>
              <a:t> </a:t>
            </a:r>
            <a:r>
              <a:rPr lang="de-DE" sz="1600" b="1" dirty="0" err="1"/>
              <a:t>sizes</a:t>
            </a:r>
            <a:r>
              <a:rPr lang="de-DE" sz="1600" b="1" dirty="0"/>
              <a:t>,</a:t>
            </a:r>
            <a:endParaRPr lang="de-DE" sz="1600" dirty="0"/>
          </a:p>
          <a:p>
            <a:pPr lvl="1"/>
            <a:r>
              <a:rPr lang="de-DE" sz="1600" dirty="0"/>
              <a:t>in </a:t>
            </a:r>
            <a:r>
              <a:rPr lang="de-DE" sz="1600" dirty="0" err="1"/>
              <a:t>case</a:t>
            </a:r>
            <a:r>
              <a:rPr lang="de-DE" sz="1600" dirty="0"/>
              <a:t> </a:t>
            </a:r>
            <a:r>
              <a:rPr lang="de-DE" sz="1600" dirty="0" err="1"/>
              <a:t>no</a:t>
            </a:r>
            <a:r>
              <a:rPr lang="de-DE" sz="1600" dirty="0"/>
              <a:t> </a:t>
            </a:r>
            <a:r>
              <a:rPr lang="de-DE" sz="1600" dirty="0" err="1"/>
              <a:t>suitable</a:t>
            </a:r>
            <a:r>
              <a:rPr lang="de-DE" sz="1600" dirty="0"/>
              <a:t> </a:t>
            </a:r>
            <a:r>
              <a:rPr lang="de-DE" sz="1600" dirty="0" err="1"/>
              <a:t>vehicle</a:t>
            </a:r>
            <a:r>
              <a:rPr lang="de-DE" sz="1600" dirty="0"/>
              <a:t> </a:t>
            </a:r>
            <a:r>
              <a:rPr lang="de-DE" sz="1600" dirty="0" err="1"/>
              <a:t>can</a:t>
            </a:r>
            <a:r>
              <a:rPr lang="de-DE" sz="1600" dirty="0"/>
              <a:t> </a:t>
            </a:r>
            <a:r>
              <a:rPr lang="de-DE" sz="1600" dirty="0" err="1"/>
              <a:t>be</a:t>
            </a:r>
            <a:r>
              <a:rPr lang="de-DE" sz="1600" dirty="0"/>
              <a:t> </a:t>
            </a:r>
            <a:r>
              <a:rPr lang="de-DE" sz="1600" dirty="0" err="1"/>
              <a:t>found</a:t>
            </a:r>
            <a:r>
              <a:rPr lang="de-DE" sz="1600" dirty="0"/>
              <a:t> </a:t>
            </a:r>
            <a:r>
              <a:rPr lang="de-DE" sz="1600" dirty="0" err="1"/>
              <a:t>for</a:t>
            </a:r>
            <a:r>
              <a:rPr lang="de-DE" sz="1600" dirty="0"/>
              <a:t> </a:t>
            </a:r>
            <a:r>
              <a:rPr lang="de-DE" sz="1600" dirty="0" err="1"/>
              <a:t>special</a:t>
            </a:r>
            <a:r>
              <a:rPr lang="de-DE" sz="1600" dirty="0"/>
              <a:t> </a:t>
            </a:r>
            <a:r>
              <a:rPr lang="de-DE" sz="1600" dirty="0" err="1"/>
              <a:t>tyre</a:t>
            </a:r>
            <a:r>
              <a:rPr lang="de-DE" sz="1600" dirty="0"/>
              <a:t> </a:t>
            </a:r>
            <a:r>
              <a:rPr lang="de-DE" sz="1600" dirty="0" err="1"/>
              <a:t>sizes</a:t>
            </a:r>
            <a:r>
              <a:rPr lang="de-DE" sz="1600" dirty="0"/>
              <a:t>, type </a:t>
            </a:r>
            <a:r>
              <a:rPr lang="de-DE" sz="1600" dirty="0" err="1"/>
              <a:t>approval</a:t>
            </a:r>
            <a:r>
              <a:rPr lang="de-DE" sz="1600" dirty="0"/>
              <a:t> </a:t>
            </a:r>
            <a:r>
              <a:rPr lang="de-DE" sz="1600" dirty="0" err="1"/>
              <a:t>can</a:t>
            </a:r>
            <a:r>
              <a:rPr lang="de-DE" sz="1600" dirty="0"/>
              <a:t> </a:t>
            </a:r>
            <a:r>
              <a:rPr lang="de-DE" sz="1600" dirty="0" err="1"/>
              <a:t>be</a:t>
            </a:r>
            <a:r>
              <a:rPr lang="de-DE" sz="1600" dirty="0"/>
              <a:t> </a:t>
            </a:r>
            <a:r>
              <a:rPr lang="de-DE" sz="1600" dirty="0" err="1"/>
              <a:t>obtained</a:t>
            </a:r>
            <a:r>
              <a:rPr lang="de-DE" sz="1600" dirty="0"/>
              <a:t> </a:t>
            </a:r>
            <a:r>
              <a:rPr lang="de-DE" sz="1600" dirty="0" err="1"/>
              <a:t>by</a:t>
            </a:r>
            <a:r>
              <a:rPr lang="de-DE" sz="1600" dirty="0"/>
              <a:t> </a:t>
            </a:r>
            <a:r>
              <a:rPr lang="de-DE" sz="1600" dirty="0" err="1"/>
              <a:t>testing</a:t>
            </a:r>
            <a:r>
              <a:rPr lang="de-DE" sz="1600" dirty="0"/>
              <a:t> „</a:t>
            </a:r>
            <a:r>
              <a:rPr lang="de-DE" sz="1600" dirty="0" err="1"/>
              <a:t>representative</a:t>
            </a:r>
            <a:r>
              <a:rPr lang="de-DE" sz="1600" dirty="0"/>
              <a:t> </a:t>
            </a:r>
            <a:r>
              <a:rPr lang="de-DE" sz="1600" dirty="0" err="1"/>
              <a:t>sizes</a:t>
            </a:r>
            <a:r>
              <a:rPr lang="de-DE" sz="1600" dirty="0"/>
              <a:t>“ in </a:t>
            </a:r>
            <a:r>
              <a:rPr lang="de-DE" sz="1600" dirty="0" err="1"/>
              <a:t>combination</a:t>
            </a:r>
            <a:r>
              <a:rPr lang="de-DE" sz="1600" dirty="0"/>
              <a:t> </a:t>
            </a:r>
            <a:r>
              <a:rPr lang="de-DE" sz="1600" dirty="0" err="1"/>
              <a:t>with</a:t>
            </a:r>
            <a:r>
              <a:rPr lang="de-DE" sz="1600" dirty="0"/>
              <a:t> „</a:t>
            </a:r>
            <a:r>
              <a:rPr lang="de-DE" sz="1600" dirty="0" err="1"/>
              <a:t>worst</a:t>
            </a:r>
            <a:r>
              <a:rPr lang="de-DE" sz="1600" dirty="0"/>
              <a:t> </a:t>
            </a:r>
            <a:r>
              <a:rPr lang="de-DE" sz="1600" dirty="0" err="1"/>
              <a:t>case</a:t>
            </a:r>
            <a:r>
              <a:rPr lang="de-DE" sz="1600" dirty="0"/>
              <a:t> </a:t>
            </a:r>
            <a:r>
              <a:rPr lang="de-DE" sz="1600" dirty="0" err="1"/>
              <a:t>testing</a:t>
            </a:r>
            <a:r>
              <a:rPr lang="de-DE" sz="1600" dirty="0"/>
              <a:t>“. </a:t>
            </a:r>
          </a:p>
        </p:txBody>
      </p:sp>
    </p:spTree>
    <p:extLst>
      <p:ext uri="{BB962C8B-B14F-4D97-AF65-F5344CB8AC3E}">
        <p14:creationId xmlns:p14="http://schemas.microsoft.com/office/powerpoint/2010/main" val="122007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F43749-4467-3C92-0B10-ACAF3E916601}"/>
              </a:ext>
            </a:extLst>
          </p:cNvPr>
          <p:cNvSpPr>
            <a:spLocks noGrp="1"/>
          </p:cNvSpPr>
          <p:nvPr>
            <p:ph type="title"/>
          </p:nvPr>
        </p:nvSpPr>
        <p:spPr/>
        <p:txBody>
          <a:bodyPr/>
          <a:lstStyle/>
          <a:p>
            <a:r>
              <a:rPr lang="de-DE" dirty="0" err="1"/>
              <a:t>Repeatability</a:t>
            </a:r>
            <a:r>
              <a:rPr lang="de-DE" dirty="0"/>
              <a:t> vs. </a:t>
            </a:r>
            <a:r>
              <a:rPr lang="de-DE" dirty="0" err="1"/>
              <a:t>Representativity</a:t>
            </a:r>
            <a:endParaRPr lang="de-DE" dirty="0"/>
          </a:p>
        </p:txBody>
      </p:sp>
      <p:sp>
        <p:nvSpPr>
          <p:cNvPr id="3" name="Inhaltsplatzhalter 2">
            <a:extLst>
              <a:ext uri="{FF2B5EF4-FFF2-40B4-BE49-F238E27FC236}">
                <a16:creationId xmlns:a16="http://schemas.microsoft.com/office/drawing/2014/main" id="{F4F3D2AD-0B7C-AD95-E6DA-A18277F9FB32}"/>
              </a:ext>
            </a:extLst>
          </p:cNvPr>
          <p:cNvSpPr>
            <a:spLocks noGrp="1"/>
          </p:cNvSpPr>
          <p:nvPr>
            <p:ph idx="1"/>
          </p:nvPr>
        </p:nvSpPr>
        <p:spPr>
          <a:xfrm>
            <a:off x="609600" y="1369531"/>
            <a:ext cx="10972800" cy="4756633"/>
          </a:xfrm>
        </p:spPr>
        <p:txBody>
          <a:bodyPr/>
          <a:lstStyle/>
          <a:p>
            <a:r>
              <a:rPr lang="en-US" sz="2800" dirty="0"/>
              <a:t>The very neutral requirements for axle kinematics do not match the settings of some OEM vehicles. </a:t>
            </a:r>
          </a:p>
          <a:p>
            <a:r>
              <a:rPr lang="en-US" sz="2800" dirty="0"/>
              <a:t>We received feedback from individual OEMs that non of their vehicles meet the current requirements for very neutral axle kinematics (low fall and lead lane).</a:t>
            </a:r>
          </a:p>
          <a:p>
            <a:r>
              <a:rPr lang="en-US" sz="2800" dirty="0"/>
              <a:t>As a result</a:t>
            </a:r>
            <a:r>
              <a:rPr lang="en-US" sz="2800"/>
              <a:t>, the actual </a:t>
            </a:r>
            <a:r>
              <a:rPr lang="en-US" sz="2800" dirty="0"/>
              <a:t>tire abrasion of some OEM vehicles is not reflected by the current test methods.</a:t>
            </a:r>
          </a:p>
          <a:p>
            <a:r>
              <a:rPr lang="en-US" sz="2800" dirty="0"/>
              <a:t>However, OICA understands this to be a compromise to allow for high repeatability and a robust regulation fit for 3</a:t>
            </a:r>
            <a:r>
              <a:rPr lang="en-US" sz="2800" baseline="30000" dirty="0"/>
              <a:t>rd</a:t>
            </a:r>
            <a:r>
              <a:rPr lang="en-US" sz="2800" dirty="0"/>
              <a:t> party testing.</a:t>
            </a:r>
          </a:p>
          <a:p>
            <a:endParaRPr lang="de-DE" sz="2800" dirty="0"/>
          </a:p>
        </p:txBody>
      </p:sp>
    </p:spTree>
    <p:extLst>
      <p:ext uri="{BB962C8B-B14F-4D97-AF65-F5344CB8AC3E}">
        <p14:creationId xmlns:p14="http://schemas.microsoft.com/office/powerpoint/2010/main" val="221415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86EEC29-D9D8-E337-3EAF-E6B14A0D34B9}"/>
              </a:ext>
            </a:extLst>
          </p:cNvPr>
          <p:cNvSpPr>
            <a:spLocks noGrp="1"/>
          </p:cNvSpPr>
          <p:nvPr>
            <p:ph type="title"/>
          </p:nvPr>
        </p:nvSpPr>
        <p:spPr>
          <a:xfrm>
            <a:off x="963084" y="4406901"/>
            <a:ext cx="10363200" cy="1362075"/>
          </a:xfrm>
        </p:spPr>
        <p:txBody>
          <a:bodyPr vert="horz"/>
          <a:lstStyle/>
          <a:p>
            <a:r>
              <a:rPr lang="en-GB" dirty="0">
                <a:solidFill>
                  <a:schemeClr val="tx1"/>
                </a:solidFill>
              </a:rPr>
              <a:t>Thank you for your attention!</a:t>
            </a:r>
            <a:endParaRPr lang="en-US" dirty="0">
              <a:solidFill>
                <a:schemeClr val="tx1"/>
              </a:solidFill>
            </a:endParaRPr>
          </a:p>
        </p:txBody>
      </p:sp>
      <p:graphicFrame>
        <p:nvGraphicFramePr>
          <p:cNvPr id="7" name="think-cell data - do not delete" hidden="1">
            <a:extLst>
              <a:ext uri="{FF2B5EF4-FFF2-40B4-BE49-F238E27FC236}">
                <a16:creationId xmlns:a16="http://schemas.microsoft.com/office/drawing/2014/main" id="{A9385CD0-2F9C-0847-7C36-BD2C379F7D6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7" name="think-cell data - do not delete" hidden="1">
                        <a:extLst>
                          <a:ext uri="{FF2B5EF4-FFF2-40B4-BE49-F238E27FC236}">
                            <a16:creationId xmlns:a16="http://schemas.microsoft.com/office/drawing/2014/main" id="{A9385CD0-2F9C-0847-7C36-BD2C379F7D6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 name="Image 6">
            <a:extLst>
              <a:ext uri="{FF2B5EF4-FFF2-40B4-BE49-F238E27FC236}">
                <a16:creationId xmlns:a16="http://schemas.microsoft.com/office/drawing/2014/main" id="{CAFC7380-6B2B-8C20-6210-6C391A0AD13A}"/>
              </a:ext>
            </a:extLst>
          </p:cNvPr>
          <p:cNvPicPr>
            <a:picLocks noChangeAspect="1"/>
          </p:cNvPicPr>
          <p:nvPr/>
        </p:nvPicPr>
        <p:blipFill>
          <a:blip r:embed="rId6"/>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28975065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ontent ACEA">
  <a:themeElements>
    <a:clrScheme name="ACEA1">
      <a:dk1>
        <a:srgbClr val="000000"/>
      </a:dk1>
      <a:lt1>
        <a:srgbClr val="FFFFFF"/>
      </a:lt1>
      <a:dk2>
        <a:srgbClr val="002C41"/>
      </a:dk2>
      <a:lt2>
        <a:srgbClr val="DEDEDE"/>
      </a:lt2>
      <a:accent1>
        <a:srgbClr val="00C4DA"/>
      </a:accent1>
      <a:accent2>
        <a:srgbClr val="BF3A47"/>
      </a:accent2>
      <a:accent3>
        <a:srgbClr val="DDC54B"/>
      </a:accent3>
      <a:accent4>
        <a:srgbClr val="1C7577"/>
      </a:accent4>
      <a:accent5>
        <a:srgbClr val="FFA978"/>
      </a:accent5>
      <a:accent6>
        <a:srgbClr val="2B3E97"/>
      </a:accent6>
      <a:hlink>
        <a:srgbClr val="00C4DA"/>
      </a:hlink>
      <a:folHlink>
        <a:srgbClr val="BF3A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EA Template niet goed.potx" id="{7AF1EE70-B75F-41B2-B7C3-38149FC5C5C8}" vid="{F751B9C9-B11F-448D-8F7B-5F7999D51242}"/>
    </a:ext>
  </a:extLst>
</a:theme>
</file>

<file path=ppt/theme/theme2.xml><?xml version="1.0" encoding="utf-8"?>
<a:theme xmlns:a="http://schemas.openxmlformats.org/drawingml/2006/main" name="Covers">
  <a:themeElements>
    <a:clrScheme name="ACEA1">
      <a:dk1>
        <a:srgbClr val="000000"/>
      </a:dk1>
      <a:lt1>
        <a:srgbClr val="FFFFFF"/>
      </a:lt1>
      <a:dk2>
        <a:srgbClr val="002C41"/>
      </a:dk2>
      <a:lt2>
        <a:srgbClr val="DEDEDE"/>
      </a:lt2>
      <a:accent1>
        <a:srgbClr val="00C4DA"/>
      </a:accent1>
      <a:accent2>
        <a:srgbClr val="BF3A47"/>
      </a:accent2>
      <a:accent3>
        <a:srgbClr val="DDC54B"/>
      </a:accent3>
      <a:accent4>
        <a:srgbClr val="1C7577"/>
      </a:accent4>
      <a:accent5>
        <a:srgbClr val="FFA978"/>
      </a:accent5>
      <a:accent6>
        <a:srgbClr val="2B3E97"/>
      </a:accent6>
      <a:hlink>
        <a:srgbClr val="00C4DA"/>
      </a:hlink>
      <a:folHlink>
        <a:srgbClr val="BF3A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EA Template niet goed.potx" id="{7AF1EE70-B75F-41B2-B7C3-38149FC5C5C8}" vid="{FD3E8BCC-7334-4F6A-A7C0-05E5949DD5E3}"/>
    </a:ext>
  </a:extLst>
</a:theme>
</file>

<file path=ppt/theme/theme3.xml><?xml version="1.0" encoding="utf-8"?>
<a:theme xmlns:a="http://schemas.openxmlformats.org/drawingml/2006/main" name="Chapters">
  <a:themeElements>
    <a:clrScheme name="ACEA1">
      <a:dk1>
        <a:srgbClr val="000000"/>
      </a:dk1>
      <a:lt1>
        <a:srgbClr val="FFFFFF"/>
      </a:lt1>
      <a:dk2>
        <a:srgbClr val="002C41"/>
      </a:dk2>
      <a:lt2>
        <a:srgbClr val="DEDEDE"/>
      </a:lt2>
      <a:accent1>
        <a:srgbClr val="00C4DA"/>
      </a:accent1>
      <a:accent2>
        <a:srgbClr val="BF3A47"/>
      </a:accent2>
      <a:accent3>
        <a:srgbClr val="DDC54B"/>
      </a:accent3>
      <a:accent4>
        <a:srgbClr val="1C7577"/>
      </a:accent4>
      <a:accent5>
        <a:srgbClr val="FFA978"/>
      </a:accent5>
      <a:accent6>
        <a:srgbClr val="2B3E97"/>
      </a:accent6>
      <a:hlink>
        <a:srgbClr val="00C4DA"/>
      </a:hlink>
      <a:folHlink>
        <a:srgbClr val="BF3A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EA Template niet goed.potx" id="{7AF1EE70-B75F-41B2-B7C3-38149FC5C5C8}" vid="{797B9A7C-E9BF-4A9D-9572-BE886A08D488}"/>
    </a:ext>
  </a:extLst>
</a:theme>
</file>

<file path=ppt/theme/theme4.xml><?xml version="1.0" encoding="utf-8"?>
<a:theme xmlns:a="http://schemas.openxmlformats.org/drawingml/2006/main" name="Specials">
  <a:themeElements>
    <a:clrScheme name="ACEA1">
      <a:dk1>
        <a:srgbClr val="000000"/>
      </a:dk1>
      <a:lt1>
        <a:srgbClr val="FFFFFF"/>
      </a:lt1>
      <a:dk2>
        <a:srgbClr val="002C41"/>
      </a:dk2>
      <a:lt2>
        <a:srgbClr val="DEDEDE"/>
      </a:lt2>
      <a:accent1>
        <a:srgbClr val="00C4DA"/>
      </a:accent1>
      <a:accent2>
        <a:srgbClr val="BF3A47"/>
      </a:accent2>
      <a:accent3>
        <a:srgbClr val="DDC54B"/>
      </a:accent3>
      <a:accent4>
        <a:srgbClr val="1C7577"/>
      </a:accent4>
      <a:accent5>
        <a:srgbClr val="FFA978"/>
      </a:accent5>
      <a:accent6>
        <a:srgbClr val="2B3E97"/>
      </a:accent6>
      <a:hlink>
        <a:srgbClr val="00C4DA"/>
      </a:hlink>
      <a:folHlink>
        <a:srgbClr val="BF3A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EA Template niet goed.potx" id="{7AF1EE70-B75F-41B2-B7C3-38149FC5C5C8}" vid="{CD802B23-4CC4-4B94-9B4A-DBECB52AA0A0}"/>
    </a:ext>
  </a:extLst>
</a:theme>
</file>

<file path=ppt/theme/theme5.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6.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0c10914-17e7-4a32-a7b9-66959a75514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88E2414808126B4AA0FFFC4053B4FC6F" ma:contentTypeVersion="8" ma:contentTypeDescription="Ein neues Dokument erstellen." ma:contentTypeScope="" ma:versionID="d4acb51b0453e94dc917d59221e58035">
  <xsd:schema xmlns:xsd="http://www.w3.org/2001/XMLSchema" xmlns:xs="http://www.w3.org/2001/XMLSchema" xmlns:p="http://schemas.microsoft.com/office/2006/metadata/properties" xmlns:ns3="c3b1c1b1-f5b2-4639-8215-66a68466ace1" xmlns:ns4="d0c10914-17e7-4a32-a7b9-66959a755144" targetNamespace="http://schemas.microsoft.com/office/2006/metadata/properties" ma:root="true" ma:fieldsID="cb6d912fa8ac5356fe8d4518ef112e2b" ns3:_="" ns4:_="">
    <xsd:import namespace="c3b1c1b1-f5b2-4639-8215-66a68466ace1"/>
    <xsd:import namespace="d0c10914-17e7-4a32-a7b9-66959a75514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ObjectDetectorVersions" minOccurs="0"/>
                <xsd:element ref="ns4:_activity"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b1c1b1-f5b2-4639-8215-66a68466ace1"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SharingHintHash" ma:index="10" nillable="true" ma:displayName="Freigabehinweis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c10914-17e7-4a32-a7b9-66959a75514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_activity" ma:index="14"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B32760-14B6-4A44-944F-A29061384314}">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d0c10914-17e7-4a32-a7b9-66959a755144"/>
    <ds:schemaRef ds:uri="http://purl.org/dc/elements/1.1/"/>
    <ds:schemaRef ds:uri="http://schemas.microsoft.com/office/2006/metadata/properties"/>
    <ds:schemaRef ds:uri="c3b1c1b1-f5b2-4639-8215-66a68466ace1"/>
    <ds:schemaRef ds:uri="http://www.w3.org/XML/1998/namespace"/>
    <ds:schemaRef ds:uri="http://purl.org/dc/dcmitype/"/>
  </ds:schemaRefs>
</ds:datastoreItem>
</file>

<file path=customXml/itemProps2.xml><?xml version="1.0" encoding="utf-8"?>
<ds:datastoreItem xmlns:ds="http://schemas.openxmlformats.org/officeDocument/2006/customXml" ds:itemID="{AC098689-0963-4302-82F8-CA515B4978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b1c1b1-f5b2-4639-8215-66a68466ace1"/>
    <ds:schemaRef ds:uri="d0c10914-17e7-4a32-a7b9-66959a7551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B654DC5-0E65-49B3-9CB2-4D93CB0E47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 Template - ACEA</Template>
  <TotalTime>0</TotalTime>
  <Words>279</Words>
  <Application>Microsoft Office PowerPoint</Application>
  <PresentationFormat>Breitbild</PresentationFormat>
  <Paragraphs>24</Paragraphs>
  <Slides>4</Slides>
  <Notes>2</Notes>
  <HiddenSlides>0</HiddenSlides>
  <MMClips>0</MMClips>
  <ScaleCrop>false</ScaleCrop>
  <HeadingPairs>
    <vt:vector size="8" baseType="variant">
      <vt:variant>
        <vt:lpstr>Verwendete Schriftarten</vt:lpstr>
      </vt:variant>
      <vt:variant>
        <vt:i4>6</vt:i4>
      </vt:variant>
      <vt:variant>
        <vt:lpstr>Design</vt:lpstr>
      </vt:variant>
      <vt:variant>
        <vt:i4>6</vt:i4>
      </vt:variant>
      <vt:variant>
        <vt:lpstr>Eingebettete OLE-Server</vt:lpstr>
      </vt:variant>
      <vt:variant>
        <vt:i4>1</vt:i4>
      </vt:variant>
      <vt:variant>
        <vt:lpstr>Folientitel</vt:lpstr>
      </vt:variant>
      <vt:variant>
        <vt:i4>4</vt:i4>
      </vt:variant>
    </vt:vector>
  </HeadingPairs>
  <TitlesOfParts>
    <vt:vector size="17" baseType="lpstr">
      <vt:lpstr>Arial</vt:lpstr>
      <vt:lpstr>Arial Narrow</vt:lpstr>
      <vt:lpstr>Calibri</vt:lpstr>
      <vt:lpstr>Corbel</vt:lpstr>
      <vt:lpstr>Courier New</vt:lpstr>
      <vt:lpstr>Wingdings</vt:lpstr>
      <vt:lpstr>Content ACEA</vt:lpstr>
      <vt:lpstr>Covers</vt:lpstr>
      <vt:lpstr>Chapters</vt:lpstr>
      <vt:lpstr>Specials</vt:lpstr>
      <vt:lpstr>Masque présentation OICA</vt:lpstr>
      <vt:lpstr>1_Masque présentation OICA</vt:lpstr>
      <vt:lpstr>think-cell Folie</vt:lpstr>
      <vt:lpstr>Task Force Tire Abrasion</vt:lpstr>
      <vt:lpstr>Vehicle Selection for on-road method</vt:lpstr>
      <vt:lpstr>Repeatability vs. Representativity</vt:lpstr>
      <vt:lpstr>Thank you for your attention!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Madiha CHOKRAOUI</dc:creator>
  <cp:lastModifiedBy>Struck, Philipp, Dr. (ETB4)</cp:lastModifiedBy>
  <cp:revision>17</cp:revision>
  <dcterms:created xsi:type="dcterms:W3CDTF">2021-06-08T08:58:11Z</dcterms:created>
  <dcterms:modified xsi:type="dcterms:W3CDTF">2024-01-24T11:00:12Z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0x01010088E2414808126B4AA0FFFC4053B4FC6F</vt:lpwstr>
  </property>
  <property fmtid="{D5CDD505-2E9C-101B-9397-08002B2CF9AE}" pid="3" name="MSIP_Label_19540963-e559-4020-8a90-fe8a502c2801_Enabled">
    <vt:lpwstr>true</vt:lpwstr>
  </property>
  <property fmtid="{D5CDD505-2E9C-101B-9397-08002B2CF9AE}" pid="4" name="MSIP_Label_19540963-e559-4020-8a90-fe8a502c2801_SetDate">
    <vt:lpwstr>2024-01-16T08:33:13Z</vt:lpwstr>
  </property>
  <property fmtid="{D5CDD505-2E9C-101B-9397-08002B2CF9AE}" pid="5" name="MSIP_Label_19540963-e559-4020-8a90-fe8a502c2801_Method">
    <vt:lpwstr>Standard</vt:lpwstr>
  </property>
  <property fmtid="{D5CDD505-2E9C-101B-9397-08002B2CF9AE}" pid="6" name="MSIP_Label_19540963-e559-4020-8a90-fe8a502c2801_Name">
    <vt:lpwstr>19540963-e559-4020-8a90-fe8a502c2801</vt:lpwstr>
  </property>
  <property fmtid="{D5CDD505-2E9C-101B-9397-08002B2CF9AE}" pid="7" name="MSIP_Label_19540963-e559-4020-8a90-fe8a502c2801_SiteId">
    <vt:lpwstr>f25493ae-1c98-41d7-8a33-0be75f5fe603</vt:lpwstr>
  </property>
  <property fmtid="{D5CDD505-2E9C-101B-9397-08002B2CF9AE}" pid="8" name="MSIP_Label_19540963-e559-4020-8a90-fe8a502c2801_ActionId">
    <vt:lpwstr>accf574e-bef5-4ca0-96b4-0970a8cfa732</vt:lpwstr>
  </property>
  <property fmtid="{D5CDD505-2E9C-101B-9397-08002B2CF9AE}" pid="9" name="MSIP_Label_19540963-e559-4020-8a90-fe8a502c2801_ContentBits">
    <vt:lpwstr>0</vt:lpwstr>
  </property>
</Properties>
</file>