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4"/>
  </p:sldMasterIdLst>
  <p:notesMasterIdLst>
    <p:notesMasterId r:id="rId10"/>
  </p:notesMasterIdLst>
  <p:sldIdLst>
    <p:sldId id="259" r:id="rId5"/>
    <p:sldId id="256" r:id="rId6"/>
    <p:sldId id="261" r:id="rId7"/>
    <p:sldId id="264"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776DE90-DDD3-41EF-B374-68269BB085BA}">
          <p14:sldIdLst>
            <p14:sldId id="259"/>
            <p14:sldId id="256"/>
            <p14:sldId id="261"/>
            <p14:sldId id="264"/>
            <p14:sldId id="263"/>
          </p14:sldIdLst>
        </p14:section>
        <p14:section name="Additional thinking" id="{124CAFC1-3EA3-432D-A787-C5486703CD8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FEB14A4-9ABA-64BD-1B18-CFB5ECBE5A9B}" v="1" dt="2024-02-16T14:03:02.405"/>
    <p1510:client id="{525B80C5-076F-1ED2-73AC-44781478C103}" v="2038" dt="2024-02-16T11:24:56.384"/>
    <p1510:client id="{ABA963F5-DFE3-4CB1-8644-A1F0613EB6EB}" v="3" vWet="5" dt="2024-02-16T09:38:59.570"/>
    <p1510:client id="{B96177FF-D1F0-4B9E-BB04-80244EFF2002}" v="1497" dt="2024-02-16T13:00:02.76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eena Rait" userId="420e89d2-bfe0-4165-a6ee-247576f994b8" providerId="ADAL" clId="{B96177FF-D1F0-4B9E-BB04-80244EFF2002}"/>
    <pc:docChg chg="undo custSel addSld delSld modSld addSection modSection">
      <pc:chgData name="Geena Rait" userId="420e89d2-bfe0-4165-a6ee-247576f994b8" providerId="ADAL" clId="{B96177FF-D1F0-4B9E-BB04-80244EFF2002}" dt="2024-02-16T13:00:02.762" v="6306" actId="27636"/>
      <pc:docMkLst>
        <pc:docMk/>
      </pc:docMkLst>
      <pc:sldChg chg="addSp delSp modSp mod modNotesTx">
        <pc:chgData name="Geena Rait" userId="420e89d2-bfe0-4165-a6ee-247576f994b8" providerId="ADAL" clId="{B96177FF-D1F0-4B9E-BB04-80244EFF2002}" dt="2024-02-16T12:56:33.030" v="6242" actId="113"/>
        <pc:sldMkLst>
          <pc:docMk/>
          <pc:sldMk cId="109857222" sldId="256"/>
        </pc:sldMkLst>
        <pc:spChg chg="mod">
          <ac:chgData name="Geena Rait" userId="420e89d2-bfe0-4165-a6ee-247576f994b8" providerId="ADAL" clId="{B96177FF-D1F0-4B9E-BB04-80244EFF2002}" dt="2024-02-16T12:56:33.030" v="6242" actId="113"/>
          <ac:spMkLst>
            <pc:docMk/>
            <pc:sldMk cId="109857222" sldId="256"/>
            <ac:spMk id="2" creationId="{00000000-0000-0000-0000-000000000000}"/>
          </ac:spMkLst>
        </pc:spChg>
        <pc:spChg chg="mod">
          <ac:chgData name="Geena Rait" userId="420e89d2-bfe0-4165-a6ee-247576f994b8" providerId="ADAL" clId="{B96177FF-D1F0-4B9E-BB04-80244EFF2002}" dt="2024-02-14T14:00:12.093" v="1089"/>
          <ac:spMkLst>
            <pc:docMk/>
            <pc:sldMk cId="109857222" sldId="256"/>
            <ac:spMk id="3" creationId="{666ACB7A-A31D-B4EE-E494-5FC87529B19D}"/>
          </ac:spMkLst>
        </pc:spChg>
        <pc:spChg chg="mod">
          <ac:chgData name="Geena Rait" userId="420e89d2-bfe0-4165-a6ee-247576f994b8" providerId="ADAL" clId="{B96177FF-D1F0-4B9E-BB04-80244EFF2002}" dt="2024-02-16T12:55:37.211" v="6235" actId="113"/>
          <ac:spMkLst>
            <pc:docMk/>
            <pc:sldMk cId="109857222" sldId="256"/>
            <ac:spMk id="4" creationId="{E844F5B1-33F0-E1C6-8E47-DF65449ABAF6}"/>
          </ac:spMkLst>
        </pc:spChg>
        <pc:spChg chg="mod">
          <ac:chgData name="Geena Rait" userId="420e89d2-bfe0-4165-a6ee-247576f994b8" providerId="ADAL" clId="{B96177FF-D1F0-4B9E-BB04-80244EFF2002}" dt="2024-02-16T11:25:31.167" v="4819" actId="255"/>
          <ac:spMkLst>
            <pc:docMk/>
            <pc:sldMk cId="109857222" sldId="256"/>
            <ac:spMk id="5" creationId="{E85EF85C-56CE-D401-30CD-CD8A39E499F4}"/>
          </ac:spMkLst>
        </pc:spChg>
        <pc:spChg chg="add mod ord">
          <ac:chgData name="Geena Rait" userId="420e89d2-bfe0-4165-a6ee-247576f994b8" providerId="ADAL" clId="{B96177FF-D1F0-4B9E-BB04-80244EFF2002}" dt="2024-02-14T15:31:55.349" v="2812" actId="1076"/>
          <ac:spMkLst>
            <pc:docMk/>
            <pc:sldMk cId="109857222" sldId="256"/>
            <ac:spMk id="6" creationId="{74920614-B0D2-25ED-F0CA-A32B339C82C9}"/>
          </ac:spMkLst>
        </pc:spChg>
        <pc:spChg chg="add mod ord">
          <ac:chgData name="Geena Rait" userId="420e89d2-bfe0-4165-a6ee-247576f994b8" providerId="ADAL" clId="{B96177FF-D1F0-4B9E-BB04-80244EFF2002}" dt="2024-02-16T12:03:52.329" v="5202" actId="14100"/>
          <ac:spMkLst>
            <pc:docMk/>
            <pc:sldMk cId="109857222" sldId="256"/>
            <ac:spMk id="7" creationId="{8D8DED4E-B78D-20FC-2140-1CD4791DE63C}"/>
          </ac:spMkLst>
        </pc:spChg>
        <pc:spChg chg="add del mod">
          <ac:chgData name="Geena Rait" userId="420e89d2-bfe0-4165-a6ee-247576f994b8" providerId="ADAL" clId="{B96177FF-D1F0-4B9E-BB04-80244EFF2002}" dt="2024-02-14T14:12:18.517" v="1620" actId="478"/>
          <ac:spMkLst>
            <pc:docMk/>
            <pc:sldMk cId="109857222" sldId="256"/>
            <ac:spMk id="7" creationId="{EB047826-1FBA-FFDD-BB34-B118B5BCC04A}"/>
          </ac:spMkLst>
        </pc:spChg>
        <pc:spChg chg="add del mod">
          <ac:chgData name="Geena Rait" userId="420e89d2-bfe0-4165-a6ee-247576f994b8" providerId="ADAL" clId="{B96177FF-D1F0-4B9E-BB04-80244EFF2002}" dt="2024-02-16T11:35:12.288" v="5059"/>
          <ac:spMkLst>
            <pc:docMk/>
            <pc:sldMk cId="109857222" sldId="256"/>
            <ac:spMk id="8" creationId="{48431081-6018-E2EC-0EFA-F3898824FB18}"/>
          </ac:spMkLst>
        </pc:spChg>
        <pc:spChg chg="mod">
          <ac:chgData name="Geena Rait" userId="420e89d2-bfe0-4165-a6ee-247576f994b8" providerId="ADAL" clId="{B96177FF-D1F0-4B9E-BB04-80244EFF2002}" dt="2024-02-16T12:56:23.844" v="6239" actId="2711"/>
          <ac:spMkLst>
            <pc:docMk/>
            <pc:sldMk cId="109857222" sldId="256"/>
            <ac:spMk id="8" creationId="{9F19B665-FDB8-156E-6134-9B0697C840F8}"/>
          </ac:spMkLst>
        </pc:spChg>
        <pc:spChg chg="add del mod">
          <ac:chgData name="Geena Rait" userId="420e89d2-bfe0-4165-a6ee-247576f994b8" providerId="ADAL" clId="{B96177FF-D1F0-4B9E-BB04-80244EFF2002}" dt="2024-02-16T11:35:10.443" v="5055"/>
          <ac:spMkLst>
            <pc:docMk/>
            <pc:sldMk cId="109857222" sldId="256"/>
            <ac:spMk id="10" creationId="{63C0872C-00D9-8956-6EBF-74C91820DE69}"/>
          </ac:spMkLst>
        </pc:spChg>
        <pc:spChg chg="mod">
          <ac:chgData name="Geena Rait" userId="420e89d2-bfe0-4165-a6ee-247576f994b8" providerId="ADAL" clId="{B96177FF-D1F0-4B9E-BB04-80244EFF2002}" dt="2024-02-16T12:56:28.684" v="6241" actId="2711"/>
          <ac:spMkLst>
            <pc:docMk/>
            <pc:sldMk cId="109857222" sldId="256"/>
            <ac:spMk id="10" creationId="{D4B2C5C6-50A3-2044-1119-29285BD7346C}"/>
          </ac:spMkLst>
        </pc:spChg>
        <pc:spChg chg="add del mod">
          <ac:chgData name="Geena Rait" userId="420e89d2-bfe0-4165-a6ee-247576f994b8" providerId="ADAL" clId="{B96177FF-D1F0-4B9E-BB04-80244EFF2002}" dt="2024-02-16T11:35:07.330" v="5047"/>
          <ac:spMkLst>
            <pc:docMk/>
            <pc:sldMk cId="109857222" sldId="256"/>
            <ac:spMk id="11" creationId="{67AC9446-BC4C-0A68-CF00-B95E1716BE3E}"/>
          </ac:spMkLst>
        </pc:spChg>
        <pc:cxnChg chg="add mod">
          <ac:chgData name="Geena Rait" userId="420e89d2-bfe0-4165-a6ee-247576f994b8" providerId="ADAL" clId="{B96177FF-D1F0-4B9E-BB04-80244EFF2002}" dt="2024-02-16T11:32:03.669" v="4973" actId="1076"/>
          <ac:cxnSpMkLst>
            <pc:docMk/>
            <pc:sldMk cId="109857222" sldId="256"/>
            <ac:cxnSpMk id="9" creationId="{D08F4ED6-4366-76DC-CA19-A387B844C832}"/>
          </ac:cxnSpMkLst>
        </pc:cxnChg>
      </pc:sldChg>
      <pc:sldChg chg="del">
        <pc:chgData name="Geena Rait" userId="420e89d2-bfe0-4165-a6ee-247576f994b8" providerId="ADAL" clId="{B96177FF-D1F0-4B9E-BB04-80244EFF2002}" dt="2024-02-12T13:47:20.931" v="497" actId="47"/>
        <pc:sldMkLst>
          <pc:docMk/>
          <pc:sldMk cId="1495848384" sldId="258"/>
        </pc:sldMkLst>
      </pc:sldChg>
      <pc:sldChg chg="addSp delSp modSp mod setBg delDesignElem">
        <pc:chgData name="Geena Rait" userId="420e89d2-bfe0-4165-a6ee-247576f994b8" providerId="ADAL" clId="{B96177FF-D1F0-4B9E-BB04-80244EFF2002}" dt="2024-02-16T13:00:02.762" v="6306" actId="27636"/>
        <pc:sldMkLst>
          <pc:docMk/>
          <pc:sldMk cId="2087143086" sldId="259"/>
        </pc:sldMkLst>
        <pc:spChg chg="mod">
          <ac:chgData name="Geena Rait" userId="420e89d2-bfe0-4165-a6ee-247576f994b8" providerId="ADAL" clId="{B96177FF-D1F0-4B9E-BB04-80244EFF2002}" dt="2024-02-14T14:00:06.803" v="1084" actId="26606"/>
          <ac:spMkLst>
            <pc:docMk/>
            <pc:sldMk cId="2087143086" sldId="259"/>
            <ac:spMk id="2" creationId="{2754A193-CB10-F1CE-0052-FBBAEF64B055}"/>
          </ac:spMkLst>
        </pc:spChg>
        <pc:spChg chg="del mod">
          <ac:chgData name="Geena Rait" userId="420e89d2-bfe0-4165-a6ee-247576f994b8" providerId="ADAL" clId="{B96177FF-D1F0-4B9E-BB04-80244EFF2002}" dt="2024-02-14T13:58:10.519" v="1044" actId="26606"/>
          <ac:spMkLst>
            <pc:docMk/>
            <pc:sldMk cId="2087143086" sldId="259"/>
            <ac:spMk id="3" creationId="{A4F08237-846F-5B00-377B-E661F7511D76}"/>
          </ac:spMkLst>
        </pc:spChg>
        <pc:spChg chg="mod">
          <ac:chgData name="Geena Rait" userId="420e89d2-bfe0-4165-a6ee-247576f994b8" providerId="ADAL" clId="{B96177FF-D1F0-4B9E-BB04-80244EFF2002}" dt="2024-02-16T13:00:02.762" v="6306" actId="27636"/>
          <ac:spMkLst>
            <pc:docMk/>
            <pc:sldMk cId="2087143086" sldId="259"/>
            <ac:spMk id="4" creationId="{16C95F11-07DA-97FF-98CC-CBAC1DD29AFA}"/>
          </ac:spMkLst>
        </pc:spChg>
        <pc:spChg chg="mod">
          <ac:chgData name="Geena Rait" userId="420e89d2-bfe0-4165-a6ee-247576f994b8" providerId="ADAL" clId="{B96177FF-D1F0-4B9E-BB04-80244EFF2002}" dt="2024-02-16T12:55:44.502" v="6237" actId="113"/>
          <ac:spMkLst>
            <pc:docMk/>
            <pc:sldMk cId="2087143086" sldId="259"/>
            <ac:spMk id="5" creationId="{1D61D99E-74B2-6A71-2516-A3AB8D20F56A}"/>
          </ac:spMkLst>
        </pc:spChg>
        <pc:spChg chg="add del">
          <ac:chgData name="Geena Rait" userId="420e89d2-bfe0-4165-a6ee-247576f994b8" providerId="ADAL" clId="{B96177FF-D1F0-4B9E-BB04-80244EFF2002}" dt="2024-02-14T14:00:12.093" v="1089"/>
          <ac:spMkLst>
            <pc:docMk/>
            <pc:sldMk cId="2087143086" sldId="259"/>
            <ac:spMk id="11" creationId="{2659FDB4-FCBE-4A89-B46D-43D4FA54464D}"/>
          </ac:spMkLst>
        </pc:spChg>
        <pc:spChg chg="add del">
          <ac:chgData name="Geena Rait" userId="420e89d2-bfe0-4165-a6ee-247576f994b8" providerId="ADAL" clId="{B96177FF-D1F0-4B9E-BB04-80244EFF2002}" dt="2024-02-14T13:59:50.213" v="1080" actId="26606"/>
          <ac:spMkLst>
            <pc:docMk/>
            <pc:sldMk cId="2087143086" sldId="259"/>
            <ac:spMk id="12" creationId="{DCC231C8-C761-4B31-9B1C-C6D19248C6B3}"/>
          </ac:spMkLst>
        </pc:spChg>
        <pc:spChg chg="add del">
          <ac:chgData name="Geena Rait" userId="420e89d2-bfe0-4165-a6ee-247576f994b8" providerId="ADAL" clId="{B96177FF-D1F0-4B9E-BB04-80244EFF2002}" dt="2024-02-14T13:59:56.461" v="1082" actId="26606"/>
          <ac:spMkLst>
            <pc:docMk/>
            <pc:sldMk cId="2087143086" sldId="259"/>
            <ac:spMk id="15" creationId="{2659FDB4-FCBE-4A89-B46D-43D4FA54464D}"/>
          </ac:spMkLst>
        </pc:spChg>
        <pc:spChg chg="add del">
          <ac:chgData name="Geena Rait" userId="420e89d2-bfe0-4165-a6ee-247576f994b8" providerId="ADAL" clId="{B96177FF-D1F0-4B9E-BB04-80244EFF2002}" dt="2024-02-14T14:00:06.803" v="1084" actId="26606"/>
          <ac:spMkLst>
            <pc:docMk/>
            <pc:sldMk cId="2087143086" sldId="259"/>
            <ac:spMk id="17" creationId="{DCC231C8-C761-4B31-9B1C-C6D19248C6B3}"/>
          </ac:spMkLst>
        </pc:spChg>
        <pc:spChg chg="add del">
          <ac:chgData name="Geena Rait" userId="420e89d2-bfe0-4165-a6ee-247576f994b8" providerId="ADAL" clId="{B96177FF-D1F0-4B9E-BB04-80244EFF2002}" dt="2024-02-14T14:00:07.634" v="1086" actId="26606"/>
          <ac:spMkLst>
            <pc:docMk/>
            <pc:sldMk cId="2087143086" sldId="259"/>
            <ac:spMk id="19" creationId="{2659FDB4-FCBE-4A89-B46D-43D4FA54464D}"/>
          </ac:spMkLst>
        </pc:spChg>
        <pc:spChg chg="add del">
          <ac:chgData name="Geena Rait" userId="420e89d2-bfe0-4165-a6ee-247576f994b8" providerId="ADAL" clId="{B96177FF-D1F0-4B9E-BB04-80244EFF2002}" dt="2024-02-14T14:00:11.525" v="1088" actId="26606"/>
          <ac:spMkLst>
            <pc:docMk/>
            <pc:sldMk cId="2087143086" sldId="259"/>
            <ac:spMk id="22" creationId="{2659FDB4-FCBE-4A89-B46D-43D4FA54464D}"/>
          </ac:spMkLst>
        </pc:spChg>
        <pc:graphicFrameChg chg="add mod ord modGraphic">
          <ac:chgData name="Geena Rait" userId="420e89d2-bfe0-4165-a6ee-247576f994b8" providerId="ADAL" clId="{B96177FF-D1F0-4B9E-BB04-80244EFF2002}" dt="2024-02-14T15:02:15.378" v="2408" actId="207"/>
          <ac:graphicFrameMkLst>
            <pc:docMk/>
            <pc:sldMk cId="2087143086" sldId="259"/>
            <ac:graphicFrameMk id="7" creationId="{6B4F7A38-ACDA-3EF8-0AEB-932C411A12E6}"/>
          </ac:graphicFrameMkLst>
        </pc:graphicFrameChg>
        <pc:cxnChg chg="add del">
          <ac:chgData name="Geena Rait" userId="420e89d2-bfe0-4165-a6ee-247576f994b8" providerId="ADAL" clId="{B96177FF-D1F0-4B9E-BB04-80244EFF2002}" dt="2024-02-14T14:00:12.093" v="1089"/>
          <ac:cxnSpMkLst>
            <pc:docMk/>
            <pc:sldMk cId="2087143086" sldId="259"/>
            <ac:cxnSpMk id="13" creationId="{C8F51B3F-8331-4E4A-AE96-D47B1006EEAD}"/>
          </ac:cxnSpMkLst>
        </pc:cxnChg>
        <pc:cxnChg chg="add del">
          <ac:chgData name="Geena Rait" userId="420e89d2-bfe0-4165-a6ee-247576f994b8" providerId="ADAL" clId="{B96177FF-D1F0-4B9E-BB04-80244EFF2002}" dt="2024-02-14T13:59:56.461" v="1082" actId="26606"/>
          <ac:cxnSpMkLst>
            <pc:docMk/>
            <pc:sldMk cId="2087143086" sldId="259"/>
            <ac:cxnSpMk id="14" creationId="{C8F51B3F-8331-4E4A-AE96-D47B1006EEAD}"/>
          </ac:cxnSpMkLst>
        </pc:cxnChg>
        <pc:cxnChg chg="add del">
          <ac:chgData name="Geena Rait" userId="420e89d2-bfe0-4165-a6ee-247576f994b8" providerId="ADAL" clId="{B96177FF-D1F0-4B9E-BB04-80244EFF2002}" dt="2024-02-14T14:00:07.634" v="1086" actId="26606"/>
          <ac:cxnSpMkLst>
            <pc:docMk/>
            <pc:sldMk cId="2087143086" sldId="259"/>
            <ac:cxnSpMk id="20" creationId="{C8F51B3F-8331-4E4A-AE96-D47B1006EEAD}"/>
          </ac:cxnSpMkLst>
        </pc:cxnChg>
        <pc:cxnChg chg="add del">
          <ac:chgData name="Geena Rait" userId="420e89d2-bfe0-4165-a6ee-247576f994b8" providerId="ADAL" clId="{B96177FF-D1F0-4B9E-BB04-80244EFF2002}" dt="2024-02-14T14:00:11.525" v="1088" actId="26606"/>
          <ac:cxnSpMkLst>
            <pc:docMk/>
            <pc:sldMk cId="2087143086" sldId="259"/>
            <ac:cxnSpMk id="23" creationId="{C8F51B3F-8331-4E4A-AE96-D47B1006EEAD}"/>
          </ac:cxnSpMkLst>
        </pc:cxnChg>
      </pc:sldChg>
      <pc:sldChg chg="delSp modSp mod">
        <pc:chgData name="Geena Rait" userId="420e89d2-bfe0-4165-a6ee-247576f994b8" providerId="ADAL" clId="{B96177FF-D1F0-4B9E-BB04-80244EFF2002}" dt="2024-02-12T13:47:43.265" v="503" actId="478"/>
        <pc:sldMkLst>
          <pc:docMk/>
          <pc:sldMk cId="2188459122" sldId="260"/>
        </pc:sldMkLst>
        <pc:spChg chg="mod">
          <ac:chgData name="Geena Rait" userId="420e89d2-bfe0-4165-a6ee-247576f994b8" providerId="ADAL" clId="{B96177FF-D1F0-4B9E-BB04-80244EFF2002}" dt="2024-02-12T13:47:40.760" v="502" actId="20577"/>
          <ac:spMkLst>
            <pc:docMk/>
            <pc:sldMk cId="2188459122" sldId="260"/>
            <ac:spMk id="2" creationId="{00000000-0000-0000-0000-000000000000}"/>
          </ac:spMkLst>
        </pc:spChg>
        <pc:spChg chg="del">
          <ac:chgData name="Geena Rait" userId="420e89d2-bfe0-4165-a6ee-247576f994b8" providerId="ADAL" clId="{B96177FF-D1F0-4B9E-BB04-80244EFF2002}" dt="2024-02-12T13:47:43.265" v="503" actId="478"/>
          <ac:spMkLst>
            <pc:docMk/>
            <pc:sldMk cId="2188459122" sldId="260"/>
            <ac:spMk id="7" creationId="{4B5F479C-8111-7BD6-BA6B-26BC280FBE78}"/>
          </ac:spMkLst>
        </pc:spChg>
      </pc:sldChg>
      <pc:sldChg chg="addSp delSp modSp mod modTransition modAnim modNotesTx">
        <pc:chgData name="Geena Rait" userId="420e89d2-bfe0-4165-a6ee-247576f994b8" providerId="ADAL" clId="{B96177FF-D1F0-4B9E-BB04-80244EFF2002}" dt="2024-02-16T12:56:56.094" v="6246" actId="2711"/>
        <pc:sldMkLst>
          <pc:docMk/>
          <pc:sldMk cId="1853126402" sldId="261"/>
        </pc:sldMkLst>
        <pc:spChg chg="mod">
          <ac:chgData name="Geena Rait" userId="420e89d2-bfe0-4165-a6ee-247576f994b8" providerId="ADAL" clId="{B96177FF-D1F0-4B9E-BB04-80244EFF2002}" dt="2024-02-16T12:48:16.830" v="6225" actId="20577"/>
          <ac:spMkLst>
            <pc:docMk/>
            <pc:sldMk cId="1853126402" sldId="261"/>
            <ac:spMk id="2" creationId="{00000000-0000-0000-0000-000000000000}"/>
          </ac:spMkLst>
        </pc:spChg>
        <pc:spChg chg="mod">
          <ac:chgData name="Geena Rait" userId="420e89d2-bfe0-4165-a6ee-247576f994b8" providerId="ADAL" clId="{B96177FF-D1F0-4B9E-BB04-80244EFF2002}" dt="2024-02-14T14:00:12.093" v="1089"/>
          <ac:spMkLst>
            <pc:docMk/>
            <pc:sldMk cId="1853126402" sldId="261"/>
            <ac:spMk id="3" creationId="{8201A30D-B39D-BE28-2F23-DBEE354EEC82}"/>
          </ac:spMkLst>
        </pc:spChg>
        <pc:spChg chg="mod">
          <ac:chgData name="Geena Rait" userId="420e89d2-bfe0-4165-a6ee-247576f994b8" providerId="ADAL" clId="{B96177FF-D1F0-4B9E-BB04-80244EFF2002}" dt="2024-02-16T12:55:30.764" v="6233" actId="113"/>
          <ac:spMkLst>
            <pc:docMk/>
            <pc:sldMk cId="1853126402" sldId="261"/>
            <ac:spMk id="4" creationId="{2D016D34-FC9B-F0ED-9003-6B2711932698}"/>
          </ac:spMkLst>
        </pc:spChg>
        <pc:spChg chg="mod">
          <ac:chgData name="Geena Rait" userId="420e89d2-bfe0-4165-a6ee-247576f994b8" providerId="ADAL" clId="{B96177FF-D1F0-4B9E-BB04-80244EFF2002}" dt="2024-02-14T15:32:09.032" v="2814" actId="207"/>
          <ac:spMkLst>
            <pc:docMk/>
            <pc:sldMk cId="1853126402" sldId="261"/>
            <ac:spMk id="5" creationId="{E85EF85C-56CE-D401-30CD-CD8A39E499F4}"/>
          </ac:spMkLst>
        </pc:spChg>
        <pc:spChg chg="add mod ord">
          <ac:chgData name="Geena Rait" userId="420e89d2-bfe0-4165-a6ee-247576f994b8" providerId="ADAL" clId="{B96177FF-D1F0-4B9E-BB04-80244EFF2002}" dt="2024-02-14T14:04:58.289" v="1203" actId="14100"/>
          <ac:spMkLst>
            <pc:docMk/>
            <pc:sldMk cId="1853126402" sldId="261"/>
            <ac:spMk id="6" creationId="{3BA7AB87-56BE-652B-007D-BF17B290CF89}"/>
          </ac:spMkLst>
        </pc:spChg>
        <pc:spChg chg="add mod">
          <ac:chgData name="Geena Rait" userId="420e89d2-bfe0-4165-a6ee-247576f994b8" providerId="ADAL" clId="{B96177FF-D1F0-4B9E-BB04-80244EFF2002}" dt="2024-02-16T12:11:43.543" v="5424" actId="20577"/>
          <ac:spMkLst>
            <pc:docMk/>
            <pc:sldMk cId="1853126402" sldId="261"/>
            <ac:spMk id="7" creationId="{AC31A855-F1EC-E408-A11C-5951B6F17F34}"/>
          </ac:spMkLst>
        </pc:spChg>
        <pc:spChg chg="add del mod">
          <ac:chgData name="Geena Rait" userId="420e89d2-bfe0-4165-a6ee-247576f994b8" providerId="ADAL" clId="{B96177FF-D1F0-4B9E-BB04-80244EFF2002}" dt="2024-02-16T11:36:07.121" v="5090" actId="478"/>
          <ac:spMkLst>
            <pc:docMk/>
            <pc:sldMk cId="1853126402" sldId="261"/>
            <ac:spMk id="8" creationId="{51899D78-33AD-EFA7-BC73-249455902A82}"/>
          </ac:spMkLst>
        </pc:spChg>
        <pc:spChg chg="add mod">
          <ac:chgData name="Geena Rait" userId="420e89d2-bfe0-4165-a6ee-247576f994b8" providerId="ADAL" clId="{B96177FF-D1F0-4B9E-BB04-80244EFF2002}" dt="2024-02-16T12:04:26.707" v="5215" actId="1076"/>
          <ac:spMkLst>
            <pc:docMk/>
            <pc:sldMk cId="1853126402" sldId="261"/>
            <ac:spMk id="8" creationId="{D94FE44D-CD8F-74E6-F7C2-769C89E4841C}"/>
          </ac:spMkLst>
        </pc:spChg>
        <pc:spChg chg="mod">
          <ac:chgData name="Geena Rait" userId="420e89d2-bfe0-4165-a6ee-247576f994b8" providerId="ADAL" clId="{B96177FF-D1F0-4B9E-BB04-80244EFF2002}" dt="2024-02-16T12:56:51.168" v="6244" actId="113"/>
          <ac:spMkLst>
            <pc:docMk/>
            <pc:sldMk cId="1853126402" sldId="261"/>
            <ac:spMk id="9" creationId="{37949D11-ACEC-D760-2F93-E29F57738549}"/>
          </ac:spMkLst>
        </pc:spChg>
        <pc:spChg chg="add del mod">
          <ac:chgData name="Geena Rait" userId="420e89d2-bfe0-4165-a6ee-247576f994b8" providerId="ADAL" clId="{B96177FF-D1F0-4B9E-BB04-80244EFF2002}" dt="2024-02-16T12:05:04.525" v="5239" actId="478"/>
          <ac:spMkLst>
            <pc:docMk/>
            <pc:sldMk cId="1853126402" sldId="261"/>
            <ac:spMk id="9" creationId="{C5094A87-4FFB-1D81-AB21-CDD1E05522D2}"/>
          </ac:spMkLst>
        </pc:spChg>
        <pc:spChg chg="mod">
          <ac:chgData name="Geena Rait" userId="420e89d2-bfe0-4165-a6ee-247576f994b8" providerId="ADAL" clId="{B96177FF-D1F0-4B9E-BB04-80244EFF2002}" dt="2024-02-16T12:56:56.094" v="6246" actId="2711"/>
          <ac:spMkLst>
            <pc:docMk/>
            <pc:sldMk cId="1853126402" sldId="261"/>
            <ac:spMk id="10" creationId="{7505BC52-8CF9-6630-6F79-CF9A815D9C3D}"/>
          </ac:spMkLst>
        </pc:spChg>
        <pc:spChg chg="add del mod">
          <ac:chgData name="Geena Rait" userId="420e89d2-bfe0-4165-a6ee-247576f994b8" providerId="ADAL" clId="{B96177FF-D1F0-4B9E-BB04-80244EFF2002}" dt="2024-02-16T12:05:28.311" v="5301" actId="478"/>
          <ac:spMkLst>
            <pc:docMk/>
            <pc:sldMk cId="1853126402" sldId="261"/>
            <ac:spMk id="10" creationId="{EF1B26CA-AFA2-73DA-477A-5CE0B442DB06}"/>
          </ac:spMkLst>
        </pc:spChg>
        <pc:spChg chg="add mod">
          <ac:chgData name="Geena Rait" userId="420e89d2-bfe0-4165-a6ee-247576f994b8" providerId="ADAL" clId="{B96177FF-D1F0-4B9E-BB04-80244EFF2002}" dt="2024-02-16T12:09:02.277" v="5384" actId="14100"/>
          <ac:spMkLst>
            <pc:docMk/>
            <pc:sldMk cId="1853126402" sldId="261"/>
            <ac:spMk id="11" creationId="{DB5624B6-8BDE-516A-96BF-91CBE55CCD68}"/>
          </ac:spMkLst>
        </pc:spChg>
        <pc:spChg chg="add mod">
          <ac:chgData name="Geena Rait" userId="420e89d2-bfe0-4165-a6ee-247576f994b8" providerId="ADAL" clId="{B96177FF-D1F0-4B9E-BB04-80244EFF2002}" dt="2024-02-16T12:11:45.841" v="5426" actId="20577"/>
          <ac:spMkLst>
            <pc:docMk/>
            <pc:sldMk cId="1853126402" sldId="261"/>
            <ac:spMk id="12" creationId="{07D30FC0-5E92-9ECD-EFED-F3E41390023D}"/>
          </ac:spMkLst>
        </pc:spChg>
      </pc:sldChg>
      <pc:sldChg chg="addSp delSp modSp del mod">
        <pc:chgData name="Geena Rait" userId="420e89d2-bfe0-4165-a6ee-247576f994b8" providerId="ADAL" clId="{B96177FF-D1F0-4B9E-BB04-80244EFF2002}" dt="2024-02-16T12:46:34.316" v="6140" actId="2696"/>
        <pc:sldMkLst>
          <pc:docMk/>
          <pc:sldMk cId="3201561937" sldId="262"/>
        </pc:sldMkLst>
        <pc:spChg chg="mod">
          <ac:chgData name="Geena Rait" userId="420e89d2-bfe0-4165-a6ee-247576f994b8" providerId="ADAL" clId="{B96177FF-D1F0-4B9E-BB04-80244EFF2002}" dt="2024-02-14T16:30:22.554" v="4801" actId="20577"/>
          <ac:spMkLst>
            <pc:docMk/>
            <pc:sldMk cId="3201561937" sldId="262"/>
            <ac:spMk id="2" creationId="{00000000-0000-0000-0000-000000000000}"/>
          </ac:spMkLst>
        </pc:spChg>
        <pc:spChg chg="mod">
          <ac:chgData name="Geena Rait" userId="420e89d2-bfe0-4165-a6ee-247576f994b8" providerId="ADAL" clId="{B96177FF-D1F0-4B9E-BB04-80244EFF2002}" dt="2024-02-14T14:00:12.093" v="1089"/>
          <ac:spMkLst>
            <pc:docMk/>
            <pc:sldMk cId="3201561937" sldId="262"/>
            <ac:spMk id="3" creationId="{B4237031-5CFC-9DE8-150C-1571D9E67686}"/>
          </ac:spMkLst>
        </pc:spChg>
        <pc:spChg chg="mod">
          <ac:chgData name="Geena Rait" userId="420e89d2-bfe0-4165-a6ee-247576f994b8" providerId="ADAL" clId="{B96177FF-D1F0-4B9E-BB04-80244EFF2002}" dt="2024-02-14T14:00:12.093" v="1089"/>
          <ac:spMkLst>
            <pc:docMk/>
            <pc:sldMk cId="3201561937" sldId="262"/>
            <ac:spMk id="4" creationId="{9AA431B7-DD19-AE5B-E306-C797DA2E4ECF}"/>
          </ac:spMkLst>
        </pc:spChg>
        <pc:spChg chg="mod">
          <ac:chgData name="Geena Rait" userId="420e89d2-bfe0-4165-a6ee-247576f994b8" providerId="ADAL" clId="{B96177FF-D1F0-4B9E-BB04-80244EFF2002}" dt="2024-02-14T16:12:08.398" v="3792" actId="20577"/>
          <ac:spMkLst>
            <pc:docMk/>
            <pc:sldMk cId="3201561937" sldId="262"/>
            <ac:spMk id="5" creationId="{E85EF85C-56CE-D401-30CD-CD8A39E499F4}"/>
          </ac:spMkLst>
        </pc:spChg>
        <pc:spChg chg="add mod ord">
          <ac:chgData name="Geena Rait" userId="420e89d2-bfe0-4165-a6ee-247576f994b8" providerId="ADAL" clId="{B96177FF-D1F0-4B9E-BB04-80244EFF2002}" dt="2024-02-14T15:32:13.827" v="2816" actId="1076"/>
          <ac:spMkLst>
            <pc:docMk/>
            <pc:sldMk cId="3201561937" sldId="262"/>
            <ac:spMk id="6" creationId="{AD7277A0-FEE9-9F6F-B5CE-F64030A3B2E4}"/>
          </ac:spMkLst>
        </pc:spChg>
        <pc:spChg chg="add del mod">
          <ac:chgData name="Geena Rait" userId="420e89d2-bfe0-4165-a6ee-247576f994b8" providerId="ADAL" clId="{B96177FF-D1F0-4B9E-BB04-80244EFF2002}" dt="2024-02-14T15:37:41.859" v="2984"/>
          <ac:spMkLst>
            <pc:docMk/>
            <pc:sldMk cId="3201561937" sldId="262"/>
            <ac:spMk id="7" creationId="{53BFA709-77F9-574E-00ED-F270AC6D3B67}"/>
          </ac:spMkLst>
        </pc:spChg>
      </pc:sldChg>
      <pc:sldChg chg="addSp delSp modSp mod">
        <pc:chgData name="Geena Rait" userId="420e89d2-bfe0-4165-a6ee-247576f994b8" providerId="ADAL" clId="{B96177FF-D1F0-4B9E-BB04-80244EFF2002}" dt="2024-02-16T12:57:24.726" v="6254" actId="2711"/>
        <pc:sldMkLst>
          <pc:docMk/>
          <pc:sldMk cId="4015903850" sldId="263"/>
        </pc:sldMkLst>
        <pc:spChg chg="mod">
          <ac:chgData name="Geena Rait" userId="420e89d2-bfe0-4165-a6ee-247576f994b8" providerId="ADAL" clId="{B96177FF-D1F0-4B9E-BB04-80244EFF2002}" dt="2024-02-16T12:11:32.352" v="5422" actId="20577"/>
          <ac:spMkLst>
            <pc:docMk/>
            <pc:sldMk cId="4015903850" sldId="263"/>
            <ac:spMk id="2" creationId="{00000000-0000-0000-0000-000000000000}"/>
          </ac:spMkLst>
        </pc:spChg>
        <pc:spChg chg="mod">
          <ac:chgData name="Geena Rait" userId="420e89d2-bfe0-4165-a6ee-247576f994b8" providerId="ADAL" clId="{B96177FF-D1F0-4B9E-BB04-80244EFF2002}" dt="2024-02-16T12:54:56.505" v="6227" actId="113"/>
          <ac:spMkLst>
            <pc:docMk/>
            <pc:sldMk cId="4015903850" sldId="263"/>
            <ac:spMk id="3" creationId="{D45CE491-6E9C-CF59-7978-B8A401C630CA}"/>
          </ac:spMkLst>
        </pc:spChg>
        <pc:spChg chg="mod">
          <ac:chgData name="Geena Rait" userId="420e89d2-bfe0-4165-a6ee-247576f994b8" providerId="ADAL" clId="{B96177FF-D1F0-4B9E-BB04-80244EFF2002}" dt="2024-02-14T15:35:46.521" v="2976" actId="113"/>
          <ac:spMkLst>
            <pc:docMk/>
            <pc:sldMk cId="4015903850" sldId="263"/>
            <ac:spMk id="4" creationId="{21466346-4B53-CB74-FC7D-AE01E4E64855}"/>
          </ac:spMkLst>
        </pc:spChg>
        <pc:spChg chg="add mod">
          <ac:chgData name="Geena Rait" userId="420e89d2-bfe0-4165-a6ee-247576f994b8" providerId="ADAL" clId="{B96177FF-D1F0-4B9E-BB04-80244EFF2002}" dt="2024-02-16T12:11:18.204" v="5417" actId="14100"/>
          <ac:spMkLst>
            <pc:docMk/>
            <pc:sldMk cId="4015903850" sldId="263"/>
            <ac:spMk id="5" creationId="{49977EAD-86FC-74DF-0520-00FE67353695}"/>
          </ac:spMkLst>
        </pc:spChg>
        <pc:spChg chg="del mod">
          <ac:chgData name="Geena Rait" userId="420e89d2-bfe0-4165-a6ee-247576f994b8" providerId="ADAL" clId="{B96177FF-D1F0-4B9E-BB04-80244EFF2002}" dt="2024-02-14T14:04:04.533" v="1133" actId="478"/>
          <ac:spMkLst>
            <pc:docMk/>
            <pc:sldMk cId="4015903850" sldId="263"/>
            <ac:spMk id="5" creationId="{E85EF85C-56CE-D401-30CD-CD8A39E499F4}"/>
          </ac:spMkLst>
        </pc:spChg>
        <pc:spChg chg="mod">
          <ac:chgData name="Geena Rait" userId="420e89d2-bfe0-4165-a6ee-247576f994b8" providerId="ADAL" clId="{B96177FF-D1F0-4B9E-BB04-80244EFF2002}" dt="2024-02-16T12:55:10.303" v="6229" actId="2711"/>
          <ac:spMkLst>
            <pc:docMk/>
            <pc:sldMk cId="4015903850" sldId="263"/>
            <ac:spMk id="6" creationId="{7E1A6D3B-3A8B-5E4D-A20B-2589F6917103}"/>
          </ac:spMkLst>
        </pc:spChg>
        <pc:spChg chg="add mod ord">
          <ac:chgData name="Geena Rait" userId="420e89d2-bfe0-4165-a6ee-247576f994b8" providerId="ADAL" clId="{B96177FF-D1F0-4B9E-BB04-80244EFF2002}" dt="2024-02-14T14:05:07.865" v="1205" actId="14100"/>
          <ac:spMkLst>
            <pc:docMk/>
            <pc:sldMk cId="4015903850" sldId="263"/>
            <ac:spMk id="7" creationId="{A5065C56-E795-893B-AFFF-0D5509BCCC48}"/>
          </ac:spMkLst>
        </pc:spChg>
        <pc:spChg chg="add mod">
          <ac:chgData name="Geena Rait" userId="420e89d2-bfe0-4165-a6ee-247576f994b8" providerId="ADAL" clId="{B96177FF-D1F0-4B9E-BB04-80244EFF2002}" dt="2024-02-14T15:32:22.084" v="2818" actId="207"/>
          <ac:spMkLst>
            <pc:docMk/>
            <pc:sldMk cId="4015903850" sldId="263"/>
            <ac:spMk id="8" creationId="{329B480C-1B5C-2151-92C4-EE17E66E28CE}"/>
          </ac:spMkLst>
        </pc:spChg>
        <pc:spChg chg="add mod ord">
          <ac:chgData name="Geena Rait" userId="420e89d2-bfe0-4165-a6ee-247576f994b8" providerId="ADAL" clId="{B96177FF-D1F0-4B9E-BB04-80244EFF2002}" dt="2024-02-16T12:11:14.310" v="5416" actId="14100"/>
          <ac:spMkLst>
            <pc:docMk/>
            <pc:sldMk cId="4015903850" sldId="263"/>
            <ac:spMk id="9" creationId="{C35BF624-9330-2C8F-31EB-F19493B9898E}"/>
          </ac:spMkLst>
        </pc:spChg>
        <pc:spChg chg="mod">
          <ac:chgData name="Geena Rait" userId="420e89d2-bfe0-4165-a6ee-247576f994b8" providerId="ADAL" clId="{B96177FF-D1F0-4B9E-BB04-80244EFF2002}" dt="2024-02-16T12:57:13.982" v="6252" actId="113"/>
          <ac:spMkLst>
            <pc:docMk/>
            <pc:sldMk cId="4015903850" sldId="263"/>
            <ac:spMk id="10" creationId="{A7B74048-8078-9142-CDA4-6496D0D4160F}"/>
          </ac:spMkLst>
        </pc:spChg>
        <pc:spChg chg="mod">
          <ac:chgData name="Geena Rait" userId="420e89d2-bfe0-4165-a6ee-247576f994b8" providerId="ADAL" clId="{B96177FF-D1F0-4B9E-BB04-80244EFF2002}" dt="2024-02-16T12:57:24.726" v="6254" actId="2711"/>
          <ac:spMkLst>
            <pc:docMk/>
            <pc:sldMk cId="4015903850" sldId="263"/>
            <ac:spMk id="11" creationId="{5793541F-4AD8-6BB5-1B64-7F07F27CBC9A}"/>
          </ac:spMkLst>
        </pc:spChg>
      </pc:sldChg>
      <pc:sldChg chg="add del">
        <pc:chgData name="Geena Rait" userId="420e89d2-bfe0-4165-a6ee-247576f994b8" providerId="ADAL" clId="{B96177FF-D1F0-4B9E-BB04-80244EFF2002}" dt="2024-02-14T14:01:15.627" v="1092" actId="2696"/>
        <pc:sldMkLst>
          <pc:docMk/>
          <pc:sldMk cId="381281227" sldId="264"/>
        </pc:sldMkLst>
      </pc:sldChg>
      <pc:sldChg chg="addSp delSp modSp add mod modNotesTx">
        <pc:chgData name="Geena Rait" userId="420e89d2-bfe0-4165-a6ee-247576f994b8" providerId="ADAL" clId="{B96177FF-D1F0-4B9E-BB04-80244EFF2002}" dt="2024-02-16T12:57:07.229" v="6250" actId="2711"/>
        <pc:sldMkLst>
          <pc:docMk/>
          <pc:sldMk cId="1729045904" sldId="264"/>
        </pc:sldMkLst>
        <pc:spChg chg="del">
          <ac:chgData name="Geena Rait" userId="420e89d2-bfe0-4165-a6ee-247576f994b8" providerId="ADAL" clId="{B96177FF-D1F0-4B9E-BB04-80244EFF2002}" dt="2024-02-14T16:30:50.045" v="4803" actId="478"/>
          <ac:spMkLst>
            <pc:docMk/>
            <pc:sldMk cId="1729045904" sldId="264"/>
            <ac:spMk id="2" creationId="{00000000-0000-0000-0000-000000000000}"/>
          </ac:spMkLst>
        </pc:spChg>
        <pc:spChg chg="add mod">
          <ac:chgData name="Geena Rait" userId="420e89d2-bfe0-4165-a6ee-247576f994b8" providerId="ADAL" clId="{B96177FF-D1F0-4B9E-BB04-80244EFF2002}" dt="2024-02-16T12:17:42.305" v="5527" actId="14100"/>
          <ac:spMkLst>
            <pc:docMk/>
            <pc:sldMk cId="1729045904" sldId="264"/>
            <ac:spMk id="2" creationId="{CB868C48-A6C8-F37E-B643-38D867043DAF}"/>
          </ac:spMkLst>
        </pc:spChg>
        <pc:spChg chg="mod">
          <ac:chgData name="Geena Rait" userId="420e89d2-bfe0-4165-a6ee-247576f994b8" providerId="ADAL" clId="{B96177FF-D1F0-4B9E-BB04-80244EFF2002}" dt="2024-02-16T12:54:50.217" v="6226" actId="113"/>
          <ac:spMkLst>
            <pc:docMk/>
            <pc:sldMk cId="1729045904" sldId="264"/>
            <ac:spMk id="3" creationId="{B4237031-5CFC-9DE8-150C-1571D9E67686}"/>
          </ac:spMkLst>
        </pc:spChg>
        <pc:spChg chg="mod">
          <ac:chgData name="Geena Rait" userId="420e89d2-bfe0-4165-a6ee-247576f994b8" providerId="ADAL" clId="{B96177FF-D1F0-4B9E-BB04-80244EFF2002}" dt="2024-02-16T12:55:20.348" v="6231" actId="113"/>
          <ac:spMkLst>
            <pc:docMk/>
            <pc:sldMk cId="1729045904" sldId="264"/>
            <ac:spMk id="4" creationId="{9AA431B7-DD19-AE5B-E306-C797DA2E4ECF}"/>
          </ac:spMkLst>
        </pc:spChg>
        <pc:spChg chg="mod">
          <ac:chgData name="Geena Rait" userId="420e89d2-bfe0-4165-a6ee-247576f994b8" providerId="ADAL" clId="{B96177FF-D1F0-4B9E-BB04-80244EFF2002}" dt="2024-02-16T12:12:52.230" v="5440" actId="20577"/>
          <ac:spMkLst>
            <pc:docMk/>
            <pc:sldMk cId="1729045904" sldId="264"/>
            <ac:spMk id="5" creationId="{E85EF85C-56CE-D401-30CD-CD8A39E499F4}"/>
          </ac:spMkLst>
        </pc:spChg>
        <pc:spChg chg="add mod">
          <ac:chgData name="Geena Rait" userId="420e89d2-bfe0-4165-a6ee-247576f994b8" providerId="ADAL" clId="{B96177FF-D1F0-4B9E-BB04-80244EFF2002}" dt="2024-02-16T12:45:55.636" v="6139" actId="20577"/>
          <ac:spMkLst>
            <pc:docMk/>
            <pc:sldMk cId="1729045904" sldId="264"/>
            <ac:spMk id="7" creationId="{861ADDD0-042C-A6D2-C110-45E3774EDE01}"/>
          </ac:spMkLst>
        </pc:spChg>
        <pc:spChg chg="add del mod">
          <ac:chgData name="Geena Rait" userId="420e89d2-bfe0-4165-a6ee-247576f994b8" providerId="ADAL" clId="{B96177FF-D1F0-4B9E-BB04-80244EFF2002}" dt="2024-02-14T16:30:51.635" v="4805" actId="478"/>
          <ac:spMkLst>
            <pc:docMk/>
            <pc:sldMk cId="1729045904" sldId="264"/>
            <ac:spMk id="8" creationId="{0D70353B-8323-4540-A6B8-B61E14005C61}"/>
          </ac:spMkLst>
        </pc:spChg>
        <pc:spChg chg="mod ord">
          <ac:chgData name="Geena Rait" userId="420e89d2-bfe0-4165-a6ee-247576f994b8" providerId="ADAL" clId="{B96177FF-D1F0-4B9E-BB04-80244EFF2002}" dt="2024-02-16T12:20:15.549" v="5724" actId="1076"/>
          <ac:spMkLst>
            <pc:docMk/>
            <pc:sldMk cId="1729045904" sldId="264"/>
            <ac:spMk id="8" creationId="{DED187BD-FD53-B60F-6B8E-0B77967078E3}"/>
          </ac:spMkLst>
        </pc:spChg>
        <pc:spChg chg="mod">
          <ac:chgData name="Geena Rait" userId="420e89d2-bfe0-4165-a6ee-247576f994b8" providerId="ADAL" clId="{B96177FF-D1F0-4B9E-BB04-80244EFF2002}" dt="2024-02-16T12:57:03.336" v="6248" actId="113"/>
          <ac:spMkLst>
            <pc:docMk/>
            <pc:sldMk cId="1729045904" sldId="264"/>
            <ac:spMk id="9" creationId="{58CB46BB-5E6C-C1C6-99F1-21E0E124621E}"/>
          </ac:spMkLst>
        </pc:spChg>
        <pc:spChg chg="mod">
          <ac:chgData name="Geena Rait" userId="420e89d2-bfe0-4165-a6ee-247576f994b8" providerId="ADAL" clId="{B96177FF-D1F0-4B9E-BB04-80244EFF2002}" dt="2024-02-16T12:57:07.229" v="6250" actId="2711"/>
          <ac:spMkLst>
            <pc:docMk/>
            <pc:sldMk cId="1729045904" sldId="264"/>
            <ac:spMk id="10" creationId="{8BA282BE-7D24-F0B9-13CD-13EA128F7CF5}"/>
          </ac:spMkLst>
        </pc:spChg>
        <pc:spChg chg="add del mod">
          <ac:chgData name="Geena Rait" userId="420e89d2-bfe0-4165-a6ee-247576f994b8" providerId="ADAL" clId="{B96177FF-D1F0-4B9E-BB04-80244EFF2002}" dt="2024-02-16T12:20:09.743" v="5721" actId="478"/>
          <ac:spMkLst>
            <pc:docMk/>
            <pc:sldMk cId="1729045904" sldId="264"/>
            <ac:spMk id="15" creationId="{14CB8B7D-16C7-0082-0ECE-99068A750CCE}"/>
          </ac:spMkLst>
        </pc:spChg>
        <pc:spChg chg="add mod">
          <ac:chgData name="Geena Rait" userId="420e89d2-bfe0-4165-a6ee-247576f994b8" providerId="ADAL" clId="{B96177FF-D1F0-4B9E-BB04-80244EFF2002}" dt="2024-02-14T16:31:50.089" v="4818" actId="14100"/>
          <ac:spMkLst>
            <pc:docMk/>
            <pc:sldMk cId="1729045904" sldId="264"/>
            <ac:spMk id="17" creationId="{8CAA1E0C-6E00-E71C-F971-4F1F26430800}"/>
          </ac:spMkLst>
        </pc:spChg>
        <pc:cxnChg chg="add mod">
          <ac:chgData name="Geena Rait" userId="420e89d2-bfe0-4165-a6ee-247576f994b8" providerId="ADAL" clId="{B96177FF-D1F0-4B9E-BB04-80244EFF2002}" dt="2024-02-14T16:31:24.632" v="4812" actId="1076"/>
          <ac:cxnSpMkLst>
            <pc:docMk/>
            <pc:sldMk cId="1729045904" sldId="264"/>
            <ac:cxnSpMk id="9" creationId="{AE341E22-9DF5-20C9-756D-CA6203817CAA}"/>
          </ac:cxnSpMkLst>
        </pc:cxnChg>
      </pc:sldChg>
    </pc:docChg>
  </pc:docChgLst>
  <pc:docChgLst>
    <pc:chgData name="Geena Rait" userId="S::geena.rait@dft.gov.uk::420e89d2-bfe0-4165-a6ee-247576f994b8" providerId="AD" clId="Web-{2E9F065C-0726-37BB-4011-95482DA66EDB}"/>
    <pc:docChg chg="addSld modSld sldOrd">
      <pc:chgData name="Geena Rait" userId="S::geena.rait@dft.gov.uk::420e89d2-bfe0-4165-a6ee-247576f994b8" providerId="AD" clId="Web-{2E9F065C-0726-37BB-4011-95482DA66EDB}" dt="2024-02-12T13:38:31.383" v="1195" actId="20577"/>
      <pc:docMkLst>
        <pc:docMk/>
      </pc:docMkLst>
      <pc:sldChg chg="delSp modSp">
        <pc:chgData name="Geena Rait" userId="S::geena.rait@dft.gov.uk::420e89d2-bfe0-4165-a6ee-247576f994b8" providerId="AD" clId="Web-{2E9F065C-0726-37BB-4011-95482DA66EDB}" dt="2024-02-12T13:38:31.383" v="1195" actId="20577"/>
        <pc:sldMkLst>
          <pc:docMk/>
          <pc:sldMk cId="109857222" sldId="256"/>
        </pc:sldMkLst>
        <pc:spChg chg="mod">
          <ac:chgData name="Geena Rait" userId="S::geena.rait@dft.gov.uk::420e89d2-bfe0-4165-a6ee-247576f994b8" providerId="AD" clId="Web-{2E9F065C-0726-37BB-4011-95482DA66EDB}" dt="2024-02-12T13:38:31.383" v="1195" actId="20577"/>
          <ac:spMkLst>
            <pc:docMk/>
            <pc:sldMk cId="109857222" sldId="256"/>
            <ac:spMk id="2" creationId="{00000000-0000-0000-0000-000000000000}"/>
          </ac:spMkLst>
        </pc:spChg>
        <pc:spChg chg="mod">
          <ac:chgData name="Geena Rait" userId="S::geena.rait@dft.gov.uk::420e89d2-bfe0-4165-a6ee-247576f994b8" providerId="AD" clId="Web-{2E9F065C-0726-37BB-4011-95482DA66EDB}" dt="2024-02-12T13:14:20.941" v="79" actId="20577"/>
          <ac:spMkLst>
            <pc:docMk/>
            <pc:sldMk cId="109857222" sldId="256"/>
            <ac:spMk id="5" creationId="{E85EF85C-56CE-D401-30CD-CD8A39E499F4}"/>
          </ac:spMkLst>
        </pc:spChg>
        <pc:spChg chg="del">
          <ac:chgData name="Geena Rait" userId="S::geena.rait@dft.gov.uk::420e89d2-bfe0-4165-a6ee-247576f994b8" providerId="AD" clId="Web-{2E9F065C-0726-37BB-4011-95482DA66EDB}" dt="2024-02-12T13:12:56.735" v="21"/>
          <ac:spMkLst>
            <pc:docMk/>
            <pc:sldMk cId="109857222" sldId="256"/>
            <ac:spMk id="7" creationId="{4B5F479C-8111-7BD6-BA6B-26BC280FBE78}"/>
          </ac:spMkLst>
        </pc:spChg>
      </pc:sldChg>
      <pc:sldChg chg="modSp new ord">
        <pc:chgData name="Geena Rait" userId="S::geena.rait@dft.gov.uk::420e89d2-bfe0-4165-a6ee-247576f994b8" providerId="AD" clId="Web-{2E9F065C-0726-37BB-4011-95482DA66EDB}" dt="2024-02-12T13:16:48.790" v="236" actId="20577"/>
        <pc:sldMkLst>
          <pc:docMk/>
          <pc:sldMk cId="2087143086" sldId="259"/>
        </pc:sldMkLst>
        <pc:spChg chg="mod">
          <ac:chgData name="Geena Rait" userId="S::geena.rait@dft.gov.uk::420e89d2-bfe0-4165-a6ee-247576f994b8" providerId="AD" clId="Web-{2E9F065C-0726-37BB-4011-95482DA66EDB}" dt="2024-02-12T13:16:43.493" v="235" actId="20577"/>
          <ac:spMkLst>
            <pc:docMk/>
            <pc:sldMk cId="2087143086" sldId="259"/>
            <ac:spMk id="2" creationId="{2754A193-CB10-F1CE-0052-FBBAEF64B055}"/>
          </ac:spMkLst>
        </pc:spChg>
        <pc:spChg chg="mod">
          <ac:chgData name="Geena Rait" userId="S::geena.rait@dft.gov.uk::420e89d2-bfe0-4165-a6ee-247576f994b8" providerId="AD" clId="Web-{2E9F065C-0726-37BB-4011-95482DA66EDB}" dt="2024-02-12T13:16:48.790" v="236" actId="20577"/>
          <ac:spMkLst>
            <pc:docMk/>
            <pc:sldMk cId="2087143086" sldId="259"/>
            <ac:spMk id="3" creationId="{A4F08237-846F-5B00-377B-E661F7511D76}"/>
          </ac:spMkLst>
        </pc:spChg>
      </pc:sldChg>
      <pc:sldChg chg="add replId">
        <pc:chgData name="Geena Rait" userId="S::geena.rait@dft.gov.uk::420e89d2-bfe0-4165-a6ee-247576f994b8" providerId="AD" clId="Web-{2E9F065C-0726-37BB-4011-95482DA66EDB}" dt="2024-02-12T13:12:54.063" v="20"/>
        <pc:sldMkLst>
          <pc:docMk/>
          <pc:sldMk cId="2188459122" sldId="260"/>
        </pc:sldMkLst>
      </pc:sldChg>
      <pc:sldChg chg="modSp add replId">
        <pc:chgData name="Geena Rait" userId="S::geena.rait@dft.gov.uk::420e89d2-bfe0-4165-a6ee-247576f994b8" providerId="AD" clId="Web-{2E9F065C-0726-37BB-4011-95482DA66EDB}" dt="2024-02-12T13:34:58.969" v="917" actId="20577"/>
        <pc:sldMkLst>
          <pc:docMk/>
          <pc:sldMk cId="1853126402" sldId="261"/>
        </pc:sldMkLst>
        <pc:spChg chg="mod">
          <ac:chgData name="Geena Rait" userId="S::geena.rait@dft.gov.uk::420e89d2-bfe0-4165-a6ee-247576f994b8" providerId="AD" clId="Web-{2E9F065C-0726-37BB-4011-95482DA66EDB}" dt="2024-02-12T13:34:58.969" v="917" actId="20577"/>
          <ac:spMkLst>
            <pc:docMk/>
            <pc:sldMk cId="1853126402" sldId="261"/>
            <ac:spMk id="2" creationId="{00000000-0000-0000-0000-000000000000}"/>
          </ac:spMkLst>
        </pc:spChg>
        <pc:spChg chg="mod">
          <ac:chgData name="Geena Rait" userId="S::geena.rait@dft.gov.uk::420e89d2-bfe0-4165-a6ee-247576f994b8" providerId="AD" clId="Web-{2E9F065C-0726-37BB-4011-95482DA66EDB}" dt="2024-02-12T13:14:34.442" v="86" actId="20577"/>
          <ac:spMkLst>
            <pc:docMk/>
            <pc:sldMk cId="1853126402" sldId="261"/>
            <ac:spMk id="5" creationId="{E85EF85C-56CE-D401-30CD-CD8A39E499F4}"/>
          </ac:spMkLst>
        </pc:spChg>
      </pc:sldChg>
      <pc:sldChg chg="modSp add replId">
        <pc:chgData name="Geena Rait" userId="S::geena.rait@dft.gov.uk::420e89d2-bfe0-4165-a6ee-247576f994b8" providerId="AD" clId="Web-{2E9F065C-0726-37BB-4011-95482DA66EDB}" dt="2024-02-12T13:32:34.573" v="790" actId="14100"/>
        <pc:sldMkLst>
          <pc:docMk/>
          <pc:sldMk cId="3201561937" sldId="262"/>
        </pc:sldMkLst>
        <pc:spChg chg="mod">
          <ac:chgData name="Geena Rait" userId="S::geena.rait@dft.gov.uk::420e89d2-bfe0-4165-a6ee-247576f994b8" providerId="AD" clId="Web-{2E9F065C-0726-37BB-4011-95482DA66EDB}" dt="2024-02-12T13:32:34.573" v="790" actId="14100"/>
          <ac:spMkLst>
            <pc:docMk/>
            <pc:sldMk cId="3201561937" sldId="262"/>
            <ac:spMk id="2" creationId="{00000000-0000-0000-0000-000000000000}"/>
          </ac:spMkLst>
        </pc:spChg>
        <pc:spChg chg="mod">
          <ac:chgData name="Geena Rait" userId="S::geena.rait@dft.gov.uk::420e89d2-bfe0-4165-a6ee-247576f994b8" providerId="AD" clId="Web-{2E9F065C-0726-37BB-4011-95482DA66EDB}" dt="2024-02-12T13:15:02.677" v="91" actId="20577"/>
          <ac:spMkLst>
            <pc:docMk/>
            <pc:sldMk cId="3201561937" sldId="262"/>
            <ac:spMk id="5" creationId="{E85EF85C-56CE-D401-30CD-CD8A39E499F4}"/>
          </ac:spMkLst>
        </pc:spChg>
      </pc:sldChg>
      <pc:sldChg chg="addSp modSp add replId">
        <pc:chgData name="Geena Rait" userId="S::geena.rait@dft.gov.uk::420e89d2-bfe0-4165-a6ee-247576f994b8" providerId="AD" clId="Web-{2E9F065C-0726-37BB-4011-95482DA66EDB}" dt="2024-02-12T13:20:01.563" v="316" actId="1076"/>
        <pc:sldMkLst>
          <pc:docMk/>
          <pc:sldMk cId="4015903850" sldId="263"/>
        </pc:sldMkLst>
        <pc:spChg chg="mod">
          <ac:chgData name="Geena Rait" userId="S::geena.rait@dft.gov.uk::420e89d2-bfe0-4165-a6ee-247576f994b8" providerId="AD" clId="Web-{2E9F065C-0726-37BB-4011-95482DA66EDB}" dt="2024-02-12T13:19:52" v="314" actId="20577"/>
          <ac:spMkLst>
            <pc:docMk/>
            <pc:sldMk cId="4015903850" sldId="263"/>
            <ac:spMk id="2" creationId="{00000000-0000-0000-0000-000000000000}"/>
          </ac:spMkLst>
        </pc:spChg>
        <pc:spChg chg="add mod">
          <ac:chgData name="Geena Rait" userId="S::geena.rait@dft.gov.uk::420e89d2-bfe0-4165-a6ee-247576f994b8" providerId="AD" clId="Web-{2E9F065C-0726-37BB-4011-95482DA66EDB}" dt="2024-02-12T13:20:01.563" v="316" actId="1076"/>
          <ac:spMkLst>
            <pc:docMk/>
            <pc:sldMk cId="4015903850" sldId="263"/>
            <ac:spMk id="4" creationId="{21466346-4B53-CB74-FC7D-AE01E4E64855}"/>
          </ac:spMkLst>
        </pc:spChg>
        <pc:spChg chg="mod">
          <ac:chgData name="Geena Rait" userId="S::geena.rait@dft.gov.uk::420e89d2-bfe0-4165-a6ee-247576f994b8" providerId="AD" clId="Web-{2E9F065C-0726-37BB-4011-95482DA66EDB}" dt="2024-02-12T13:19:43.218" v="304" actId="14100"/>
          <ac:spMkLst>
            <pc:docMk/>
            <pc:sldMk cId="4015903850" sldId="263"/>
            <ac:spMk id="5" creationId="{E85EF85C-56CE-D401-30CD-CD8A39E499F4}"/>
          </ac:spMkLst>
        </pc:spChg>
      </pc:sldChg>
    </pc:docChg>
  </pc:docChgLst>
  <pc:docChgLst>
    <pc:chgData name="Geena Rait" userId="S::geena.rait@dft.gov.uk::420e89d2-bfe0-4165-a6ee-247576f994b8" providerId="AD" clId="Web-{1FEB14A4-9ABA-64BD-1B18-CFB5ECBE5A9B}"/>
    <pc:docChg chg="modSld">
      <pc:chgData name="Geena Rait" userId="S::geena.rait@dft.gov.uk::420e89d2-bfe0-4165-a6ee-247576f994b8" providerId="AD" clId="Web-{1FEB14A4-9ABA-64BD-1B18-CFB5ECBE5A9B}" dt="2024-02-16T14:02:58.233" v="0"/>
      <pc:docMkLst>
        <pc:docMk/>
      </pc:docMkLst>
      <pc:sldChg chg="modNotes">
        <pc:chgData name="Geena Rait" userId="S::geena.rait@dft.gov.uk::420e89d2-bfe0-4165-a6ee-247576f994b8" providerId="AD" clId="Web-{1FEB14A4-9ABA-64BD-1B18-CFB5ECBE5A9B}" dt="2024-02-16T14:02:58.233" v="0"/>
        <pc:sldMkLst>
          <pc:docMk/>
          <pc:sldMk cId="1729045904" sldId="264"/>
        </pc:sldMkLst>
      </pc:sldChg>
    </pc:docChg>
  </pc:docChgLst>
  <pc:docChgLst>
    <pc:chgData name="Geena Rait" userId="S::geena.rait@dft.gov.uk::420e89d2-bfe0-4165-a6ee-247576f994b8" providerId="AD" clId="Web-{081455BB-D9BB-9B82-1A7E-BF4461E2A37A}"/>
    <pc:docChg chg="modSld">
      <pc:chgData name="Geena Rait" userId="S::geena.rait@dft.gov.uk::420e89d2-bfe0-4165-a6ee-247576f994b8" providerId="AD" clId="Web-{081455BB-D9BB-9B82-1A7E-BF4461E2A37A}" dt="2024-02-12T16:54:06.023" v="36" actId="20577"/>
      <pc:docMkLst>
        <pc:docMk/>
      </pc:docMkLst>
      <pc:sldChg chg="modSp">
        <pc:chgData name="Geena Rait" userId="S::geena.rait@dft.gov.uk::420e89d2-bfe0-4165-a6ee-247576f994b8" providerId="AD" clId="Web-{081455BB-D9BB-9B82-1A7E-BF4461E2A37A}" dt="2024-02-12T16:53:10.460" v="8" actId="20577"/>
        <pc:sldMkLst>
          <pc:docMk/>
          <pc:sldMk cId="109857222" sldId="256"/>
        </pc:sldMkLst>
        <pc:spChg chg="mod">
          <ac:chgData name="Geena Rait" userId="S::geena.rait@dft.gov.uk::420e89d2-bfe0-4165-a6ee-247576f994b8" providerId="AD" clId="Web-{081455BB-D9BB-9B82-1A7E-BF4461E2A37A}" dt="2024-02-12T16:53:10.460" v="8" actId="20577"/>
          <ac:spMkLst>
            <pc:docMk/>
            <pc:sldMk cId="109857222" sldId="256"/>
            <ac:spMk id="2" creationId="{00000000-0000-0000-0000-000000000000}"/>
          </ac:spMkLst>
        </pc:spChg>
      </pc:sldChg>
      <pc:sldChg chg="modSp">
        <pc:chgData name="Geena Rait" userId="S::geena.rait@dft.gov.uk::420e89d2-bfe0-4165-a6ee-247576f994b8" providerId="AD" clId="Web-{081455BB-D9BB-9B82-1A7E-BF4461E2A37A}" dt="2024-02-12T16:54:06.023" v="36" actId="20577"/>
        <pc:sldMkLst>
          <pc:docMk/>
          <pc:sldMk cId="1853126402" sldId="261"/>
        </pc:sldMkLst>
        <pc:spChg chg="mod">
          <ac:chgData name="Geena Rait" userId="S::geena.rait@dft.gov.uk::420e89d2-bfe0-4165-a6ee-247576f994b8" providerId="AD" clId="Web-{081455BB-D9BB-9B82-1A7E-BF4461E2A37A}" dt="2024-02-12T16:54:06.023" v="36" actId="20577"/>
          <ac:spMkLst>
            <pc:docMk/>
            <pc:sldMk cId="1853126402" sldId="261"/>
            <ac:spMk id="2" creationId="{00000000-0000-0000-0000-000000000000}"/>
          </ac:spMkLst>
        </pc:spChg>
      </pc:sldChg>
      <pc:sldChg chg="modSp">
        <pc:chgData name="Geena Rait" userId="S::geena.rait@dft.gov.uk::420e89d2-bfe0-4165-a6ee-247576f994b8" providerId="AD" clId="Web-{081455BB-D9BB-9B82-1A7E-BF4461E2A37A}" dt="2024-02-12T16:54:00.867" v="35" actId="20577"/>
        <pc:sldMkLst>
          <pc:docMk/>
          <pc:sldMk cId="3201561937" sldId="262"/>
        </pc:sldMkLst>
        <pc:spChg chg="mod">
          <ac:chgData name="Geena Rait" userId="S::geena.rait@dft.gov.uk::420e89d2-bfe0-4165-a6ee-247576f994b8" providerId="AD" clId="Web-{081455BB-D9BB-9B82-1A7E-BF4461E2A37A}" dt="2024-02-12T16:54:00.867" v="35" actId="20577"/>
          <ac:spMkLst>
            <pc:docMk/>
            <pc:sldMk cId="3201561937" sldId="262"/>
            <ac:spMk id="2" creationId="{00000000-0000-0000-0000-000000000000}"/>
          </ac:spMkLst>
        </pc:spChg>
      </pc:sldChg>
    </pc:docChg>
  </pc:docChgLst>
  <pc:docChgLst>
    <pc:chgData name="Phil Earl" userId="77019d42-5213-4552-ae32-7f1724492a64" providerId="ADAL" clId="{ABA963F5-DFE3-4CB1-8644-A1F0613EB6EB}"/>
    <pc:docChg chg="custSel modSld">
      <pc:chgData name="Phil Earl" userId="77019d42-5213-4552-ae32-7f1724492a64" providerId="ADAL" clId="{ABA963F5-DFE3-4CB1-8644-A1F0613EB6EB}" dt="2024-02-16T09:38:54.565" v="0" actId="27636"/>
      <pc:docMkLst>
        <pc:docMk/>
      </pc:docMkLst>
      <pc:sldChg chg="modSp mod">
        <pc:chgData name="Phil Earl" userId="77019d42-5213-4552-ae32-7f1724492a64" providerId="ADAL" clId="{ABA963F5-DFE3-4CB1-8644-A1F0613EB6EB}" dt="2024-02-16T09:38:54.565" v="0" actId="27636"/>
        <pc:sldMkLst>
          <pc:docMk/>
          <pc:sldMk cId="2087143086" sldId="259"/>
        </pc:sldMkLst>
        <pc:spChg chg="mod">
          <ac:chgData name="Phil Earl" userId="77019d42-5213-4552-ae32-7f1724492a64" providerId="ADAL" clId="{ABA963F5-DFE3-4CB1-8644-A1F0613EB6EB}" dt="2024-02-16T09:38:54.565" v="0" actId="27636"/>
          <ac:spMkLst>
            <pc:docMk/>
            <pc:sldMk cId="2087143086" sldId="259"/>
            <ac:spMk id="4" creationId="{16C95F11-07DA-97FF-98CC-CBAC1DD29AFA}"/>
          </ac:spMkLst>
        </pc:spChg>
      </pc:sldChg>
    </pc:docChg>
  </pc:docChgLst>
  <pc:docChgLst>
    <pc:chgData name="Geena Rait" userId="S::geena.rait@dft.gov.uk::420e89d2-bfe0-4165-a6ee-247576f994b8" providerId="AD" clId="Web-{1285B937-D664-242F-04C7-CF1A2BA5EDF4}"/>
    <pc:docChg chg="addSld modSld">
      <pc:chgData name="Geena Rait" userId="S::geena.rait@dft.gov.uk::420e89d2-bfe0-4165-a6ee-247576f994b8" providerId="AD" clId="Web-{1285B937-D664-242F-04C7-CF1A2BA5EDF4}" dt="2024-02-09T11:33:41.365" v="1683" actId="20577"/>
      <pc:docMkLst>
        <pc:docMk/>
      </pc:docMkLst>
      <pc:sldChg chg="addSp delSp modSp">
        <pc:chgData name="Geena Rait" userId="S::geena.rait@dft.gov.uk::420e89d2-bfe0-4165-a6ee-247576f994b8" providerId="AD" clId="Web-{1285B937-D664-242F-04C7-CF1A2BA5EDF4}" dt="2024-02-09T11:33:41.365" v="1683" actId="20577"/>
        <pc:sldMkLst>
          <pc:docMk/>
          <pc:sldMk cId="109857222" sldId="256"/>
        </pc:sldMkLst>
        <pc:spChg chg="mod">
          <ac:chgData name="Geena Rait" userId="S::geena.rait@dft.gov.uk::420e89d2-bfe0-4165-a6ee-247576f994b8" providerId="AD" clId="Web-{1285B937-D664-242F-04C7-CF1A2BA5EDF4}" dt="2024-02-09T11:33:41.365" v="1683" actId="20577"/>
          <ac:spMkLst>
            <pc:docMk/>
            <pc:sldMk cId="109857222" sldId="256"/>
            <ac:spMk id="2" creationId="{00000000-0000-0000-0000-000000000000}"/>
          </ac:spMkLst>
        </pc:spChg>
        <pc:spChg chg="del">
          <ac:chgData name="Geena Rait" userId="S::geena.rait@dft.gov.uk::420e89d2-bfe0-4165-a6ee-247576f994b8" providerId="AD" clId="Web-{1285B937-D664-242F-04C7-CF1A2BA5EDF4}" dt="2024-02-09T10:01:31.219" v="0"/>
          <ac:spMkLst>
            <pc:docMk/>
            <pc:sldMk cId="109857222" sldId="256"/>
            <ac:spMk id="3" creationId="{00000000-0000-0000-0000-000000000000}"/>
          </ac:spMkLst>
        </pc:spChg>
        <pc:spChg chg="add mod">
          <ac:chgData name="Geena Rait" userId="S::geena.rait@dft.gov.uk::420e89d2-bfe0-4165-a6ee-247576f994b8" providerId="AD" clId="Web-{1285B937-D664-242F-04C7-CF1A2BA5EDF4}" dt="2024-02-09T10:02:34.283" v="36" actId="20577"/>
          <ac:spMkLst>
            <pc:docMk/>
            <pc:sldMk cId="109857222" sldId="256"/>
            <ac:spMk id="5" creationId="{E85EF85C-56CE-D401-30CD-CD8A39E499F4}"/>
          </ac:spMkLst>
        </pc:spChg>
        <pc:spChg chg="add mod">
          <ac:chgData name="Geena Rait" userId="S::geena.rait@dft.gov.uk::420e89d2-bfe0-4165-a6ee-247576f994b8" providerId="AD" clId="Web-{1285B937-D664-242F-04C7-CF1A2BA5EDF4}" dt="2024-02-09T10:18:02.102" v="498" actId="20577"/>
          <ac:spMkLst>
            <pc:docMk/>
            <pc:sldMk cId="109857222" sldId="256"/>
            <ac:spMk id="7" creationId="{4B5F479C-8111-7BD6-BA6B-26BC280FBE78}"/>
          </ac:spMkLst>
        </pc:spChg>
      </pc:sldChg>
      <pc:sldChg chg="addSp delSp modSp new">
        <pc:chgData name="Geena Rait" userId="S::geena.rait@dft.gov.uk::420e89d2-bfe0-4165-a6ee-247576f994b8" providerId="AD" clId="Web-{1285B937-D664-242F-04C7-CF1A2BA5EDF4}" dt="2024-02-09T11:28:54.655" v="1424" actId="20577"/>
        <pc:sldMkLst>
          <pc:docMk/>
          <pc:sldMk cId="3220977831" sldId="257"/>
        </pc:sldMkLst>
        <pc:spChg chg="del">
          <ac:chgData name="Geena Rait" userId="S::geena.rait@dft.gov.uk::420e89d2-bfe0-4165-a6ee-247576f994b8" providerId="AD" clId="Web-{1285B937-D664-242F-04C7-CF1A2BA5EDF4}" dt="2024-02-09T10:35:48.221" v="945"/>
          <ac:spMkLst>
            <pc:docMk/>
            <pc:sldMk cId="3220977831" sldId="257"/>
            <ac:spMk id="2" creationId="{5E054A67-5F5C-4254-649C-66C4527D8196}"/>
          </ac:spMkLst>
        </pc:spChg>
        <pc:spChg chg="del">
          <ac:chgData name="Geena Rait" userId="S::geena.rait@dft.gov.uk::420e89d2-bfe0-4165-a6ee-247576f994b8" providerId="AD" clId="Web-{1285B937-D664-242F-04C7-CF1A2BA5EDF4}" dt="2024-02-09T10:18:17.477" v="501"/>
          <ac:spMkLst>
            <pc:docMk/>
            <pc:sldMk cId="3220977831" sldId="257"/>
            <ac:spMk id="3" creationId="{D53E257F-E19A-74CF-65F1-9168D01DCB12}"/>
          </ac:spMkLst>
        </pc:spChg>
        <pc:spChg chg="add mod">
          <ac:chgData name="Geena Rait" userId="S::geena.rait@dft.gov.uk::420e89d2-bfe0-4165-a6ee-247576f994b8" providerId="AD" clId="Web-{1285B937-D664-242F-04C7-CF1A2BA5EDF4}" dt="2024-02-09T11:28:54.655" v="1424" actId="20577"/>
          <ac:spMkLst>
            <pc:docMk/>
            <pc:sldMk cId="3220977831" sldId="257"/>
            <ac:spMk id="5" creationId="{A4E6F05D-0D2A-CFFA-DCAE-859A73E010FE}"/>
          </ac:spMkLst>
        </pc:spChg>
      </pc:sldChg>
      <pc:sldChg chg="addSp delSp modSp new">
        <pc:chgData name="Geena Rait" userId="S::geena.rait@dft.gov.uk::420e89d2-bfe0-4165-a6ee-247576f994b8" providerId="AD" clId="Web-{1285B937-D664-242F-04C7-CF1A2BA5EDF4}" dt="2024-02-09T11:00:34.475" v="1081" actId="20577"/>
        <pc:sldMkLst>
          <pc:docMk/>
          <pc:sldMk cId="1495848384" sldId="258"/>
        </pc:sldMkLst>
        <pc:spChg chg="del">
          <ac:chgData name="Geena Rait" userId="S::geena.rait@dft.gov.uk::420e89d2-bfe0-4165-a6ee-247576f994b8" providerId="AD" clId="Web-{1285B937-D664-242F-04C7-CF1A2BA5EDF4}" dt="2024-02-09T10:35:52.924" v="946"/>
          <ac:spMkLst>
            <pc:docMk/>
            <pc:sldMk cId="1495848384" sldId="258"/>
            <ac:spMk id="3" creationId="{3295FF16-F888-1CE5-2E5D-1F17A14E3403}"/>
          </ac:spMkLst>
        </pc:spChg>
        <pc:spChg chg="add mod">
          <ac:chgData name="Geena Rait" userId="S::geena.rait@dft.gov.uk::420e89d2-bfe0-4165-a6ee-247576f994b8" providerId="AD" clId="Web-{1285B937-D664-242F-04C7-CF1A2BA5EDF4}" dt="2024-02-09T11:00:34.475" v="1081" actId="20577"/>
          <ac:spMkLst>
            <pc:docMk/>
            <pc:sldMk cId="1495848384" sldId="258"/>
            <ac:spMk id="5" creationId="{5CA58689-6B54-068D-608C-2706EA763E80}"/>
          </ac:spMkLst>
        </pc:spChg>
      </pc:sldChg>
    </pc:docChg>
  </pc:docChgLst>
  <pc:docChgLst>
    <pc:chgData name="Geena Rait" userId="S::geena.rait@dft.gov.uk::420e89d2-bfe0-4165-a6ee-247576f994b8" providerId="AD" clId="Web-{1ED55AE5-58F3-8F8D-0962-6E74ACA6A196}"/>
    <pc:docChg chg="delSld modSection">
      <pc:chgData name="Geena Rait" userId="S::geena.rait@dft.gov.uk::420e89d2-bfe0-4165-a6ee-247576f994b8" providerId="AD" clId="Web-{1ED55AE5-58F3-8F8D-0962-6E74ACA6A196}" dt="2024-02-12T16:55:28.644" v="0"/>
      <pc:docMkLst>
        <pc:docMk/>
      </pc:docMkLst>
      <pc:sldChg chg="del">
        <pc:chgData name="Geena Rait" userId="S::geena.rait@dft.gov.uk::420e89d2-bfe0-4165-a6ee-247576f994b8" providerId="AD" clId="Web-{1ED55AE5-58F3-8F8D-0962-6E74ACA6A196}" dt="2024-02-12T16:55:28.644" v="0"/>
        <pc:sldMkLst>
          <pc:docMk/>
          <pc:sldMk cId="3220977831" sldId="257"/>
        </pc:sldMkLst>
      </pc:sldChg>
    </pc:docChg>
  </pc:docChgLst>
  <pc:docChgLst>
    <pc:chgData clId="Web-{1ED55AE5-58F3-8F8D-0962-6E74ACA6A196}"/>
    <pc:docChg chg="delSld modSection">
      <pc:chgData name="" userId="" providerId="" clId="Web-{1ED55AE5-58F3-8F8D-0962-6E74ACA6A196}" dt="2024-02-12T16:55:27.050" v="0"/>
      <pc:docMkLst>
        <pc:docMk/>
      </pc:docMkLst>
      <pc:sldChg chg="del">
        <pc:chgData name="" userId="" providerId="" clId="Web-{1ED55AE5-58F3-8F8D-0962-6E74ACA6A196}" dt="2024-02-12T16:55:27.050" v="0"/>
        <pc:sldMkLst>
          <pc:docMk/>
          <pc:sldMk cId="2188459122" sldId="260"/>
        </pc:sldMkLst>
      </pc:sldChg>
    </pc:docChg>
  </pc:docChgLst>
  <pc:docChgLst>
    <pc:chgData name="Geena Rait" userId="S::geena.rait@dft.gov.uk::420e89d2-bfe0-4165-a6ee-247576f994b8" providerId="AD" clId="Web-{3D4A5AEC-0704-A201-F504-4B10F604D500}"/>
    <pc:docChg chg="modSld sldOrd modMainMaster modSection">
      <pc:chgData name="Geena Rait" userId="S::geena.rait@dft.gov.uk::420e89d2-bfe0-4165-a6ee-247576f994b8" providerId="AD" clId="Web-{3D4A5AEC-0704-A201-F504-4B10F604D500}" dt="2024-02-15T11:21:03.375" v="28"/>
      <pc:docMkLst>
        <pc:docMk/>
      </pc:docMkLst>
      <pc:sldChg chg="modSp">
        <pc:chgData name="Geena Rait" userId="S::geena.rait@dft.gov.uk::420e89d2-bfe0-4165-a6ee-247576f994b8" providerId="AD" clId="Web-{3D4A5AEC-0704-A201-F504-4B10F604D500}" dt="2024-02-15T11:21:01.657" v="26"/>
        <pc:sldMkLst>
          <pc:docMk/>
          <pc:sldMk cId="109857222" sldId="256"/>
        </pc:sldMkLst>
        <pc:spChg chg="mod">
          <ac:chgData name="Geena Rait" userId="S::geena.rait@dft.gov.uk::420e89d2-bfe0-4165-a6ee-247576f994b8" providerId="AD" clId="Web-{3D4A5AEC-0704-A201-F504-4B10F604D500}" dt="2024-02-15T11:21:01.657" v="26"/>
          <ac:spMkLst>
            <pc:docMk/>
            <pc:sldMk cId="109857222" sldId="256"/>
            <ac:spMk id="3" creationId="{666ACB7A-A31D-B4EE-E494-5FC87529B19D}"/>
          </ac:spMkLst>
        </pc:spChg>
      </pc:sldChg>
      <pc:sldChg chg="modSp">
        <pc:chgData name="Geena Rait" userId="S::geena.rait@dft.gov.uk::420e89d2-bfe0-4165-a6ee-247576f994b8" providerId="AD" clId="Web-{3D4A5AEC-0704-A201-F504-4B10F604D500}" dt="2024-02-15T11:21:02.766" v="27"/>
        <pc:sldMkLst>
          <pc:docMk/>
          <pc:sldMk cId="2087143086" sldId="259"/>
        </pc:sldMkLst>
        <pc:spChg chg="mod">
          <ac:chgData name="Geena Rait" userId="S::geena.rait@dft.gov.uk::420e89d2-bfe0-4165-a6ee-247576f994b8" providerId="AD" clId="Web-{3D4A5AEC-0704-A201-F504-4B10F604D500}" dt="2024-02-15T11:21:02.766" v="27"/>
          <ac:spMkLst>
            <pc:docMk/>
            <pc:sldMk cId="2087143086" sldId="259"/>
            <ac:spMk id="4" creationId="{16C95F11-07DA-97FF-98CC-CBAC1DD29AFA}"/>
          </ac:spMkLst>
        </pc:spChg>
      </pc:sldChg>
      <pc:sldChg chg="modSp">
        <pc:chgData name="Geena Rait" userId="S::geena.rait@dft.gov.uk::420e89d2-bfe0-4165-a6ee-247576f994b8" providerId="AD" clId="Web-{3D4A5AEC-0704-A201-F504-4B10F604D500}" dt="2024-02-15T11:21:02.766" v="27"/>
        <pc:sldMkLst>
          <pc:docMk/>
          <pc:sldMk cId="1853126402" sldId="261"/>
        </pc:sldMkLst>
        <pc:spChg chg="mod">
          <ac:chgData name="Geena Rait" userId="S::geena.rait@dft.gov.uk::420e89d2-bfe0-4165-a6ee-247576f994b8" providerId="AD" clId="Web-{3D4A5AEC-0704-A201-F504-4B10F604D500}" dt="2024-02-15T11:21:02.766" v="27"/>
          <ac:spMkLst>
            <pc:docMk/>
            <pc:sldMk cId="1853126402" sldId="261"/>
            <ac:spMk id="3" creationId="{8201A30D-B39D-BE28-2F23-DBEE354EEC82}"/>
          </ac:spMkLst>
        </pc:spChg>
      </pc:sldChg>
      <pc:sldChg chg="modSp ord">
        <pc:chgData name="Geena Rait" userId="S::geena.rait@dft.gov.uk::420e89d2-bfe0-4165-a6ee-247576f994b8" providerId="AD" clId="Web-{3D4A5AEC-0704-A201-F504-4B10F604D500}" dt="2024-02-15T11:21:02.766" v="27"/>
        <pc:sldMkLst>
          <pc:docMk/>
          <pc:sldMk cId="3201561937" sldId="262"/>
        </pc:sldMkLst>
        <pc:spChg chg="mod">
          <ac:chgData name="Geena Rait" userId="S::geena.rait@dft.gov.uk::420e89d2-bfe0-4165-a6ee-247576f994b8" providerId="AD" clId="Web-{3D4A5AEC-0704-A201-F504-4B10F604D500}" dt="2024-02-15T11:21:02.766" v="27"/>
          <ac:spMkLst>
            <pc:docMk/>
            <pc:sldMk cId="3201561937" sldId="262"/>
            <ac:spMk id="3" creationId="{B4237031-5CFC-9DE8-150C-1571D9E67686}"/>
          </ac:spMkLst>
        </pc:spChg>
      </pc:sldChg>
      <pc:sldChg chg="modSp">
        <pc:chgData name="Geena Rait" userId="S::geena.rait@dft.gov.uk::420e89d2-bfe0-4165-a6ee-247576f994b8" providerId="AD" clId="Web-{3D4A5AEC-0704-A201-F504-4B10F604D500}" dt="2024-02-15T11:21:02.766" v="27"/>
        <pc:sldMkLst>
          <pc:docMk/>
          <pc:sldMk cId="4015903850" sldId="263"/>
        </pc:sldMkLst>
        <pc:spChg chg="mod">
          <ac:chgData name="Geena Rait" userId="S::geena.rait@dft.gov.uk::420e89d2-bfe0-4165-a6ee-247576f994b8" providerId="AD" clId="Web-{3D4A5AEC-0704-A201-F504-4B10F604D500}" dt="2024-02-15T11:21:02.766" v="27"/>
          <ac:spMkLst>
            <pc:docMk/>
            <pc:sldMk cId="4015903850" sldId="263"/>
            <ac:spMk id="3" creationId="{D45CE491-6E9C-CF59-7978-B8A401C630CA}"/>
          </ac:spMkLst>
        </pc:spChg>
      </pc:sldChg>
      <pc:sldChg chg="modSp ord">
        <pc:chgData name="Geena Rait" userId="S::geena.rait@dft.gov.uk::420e89d2-bfe0-4165-a6ee-247576f994b8" providerId="AD" clId="Web-{3D4A5AEC-0704-A201-F504-4B10F604D500}" dt="2024-02-15T11:21:02.766" v="27"/>
        <pc:sldMkLst>
          <pc:docMk/>
          <pc:sldMk cId="1729045904" sldId="264"/>
        </pc:sldMkLst>
        <pc:spChg chg="mod">
          <ac:chgData name="Geena Rait" userId="S::geena.rait@dft.gov.uk::420e89d2-bfe0-4165-a6ee-247576f994b8" providerId="AD" clId="Web-{3D4A5AEC-0704-A201-F504-4B10F604D500}" dt="2024-02-15T11:21:02.766" v="27"/>
          <ac:spMkLst>
            <pc:docMk/>
            <pc:sldMk cId="1729045904" sldId="264"/>
            <ac:spMk id="3" creationId="{B4237031-5CFC-9DE8-150C-1571D9E67686}"/>
          </ac:spMkLst>
        </pc:spChg>
      </pc:sldChg>
      <pc:sldMasterChg chg="modSp mod modSldLayout">
        <pc:chgData name="Geena Rait" userId="S::geena.rait@dft.gov.uk::420e89d2-bfe0-4165-a6ee-247576f994b8" providerId="AD" clId="Web-{3D4A5AEC-0704-A201-F504-4B10F604D500}" dt="2024-02-15T11:21:03.375" v="28"/>
        <pc:sldMasterMkLst>
          <pc:docMk/>
          <pc:sldMasterMk cId="1397409042" sldId="2147483696"/>
        </pc:sldMasterMkLst>
        <pc:spChg chg="mod">
          <ac:chgData name="Geena Rait" userId="S::geena.rait@dft.gov.uk::420e89d2-bfe0-4165-a6ee-247576f994b8" providerId="AD" clId="Web-{3D4A5AEC-0704-A201-F504-4B10F604D500}" dt="2024-02-15T11:21:02.766" v="27"/>
          <ac:spMkLst>
            <pc:docMk/>
            <pc:sldMasterMk cId="1397409042" sldId="2147483696"/>
            <ac:spMk id="5" creationId="{57D582DD-A22E-B349-E67B-DCD0FA46B897}"/>
          </ac:spMkLst>
        </pc:spChg>
        <pc:sldLayoutChg chg="modSp mod">
          <pc:chgData name="Geena Rait" userId="S::geena.rait@dft.gov.uk::420e89d2-bfe0-4165-a6ee-247576f994b8" providerId="AD" clId="Web-{3D4A5AEC-0704-A201-F504-4B10F604D500}" dt="2024-02-15T11:21:03.375" v="28"/>
          <pc:sldLayoutMkLst>
            <pc:docMk/>
            <pc:sldMasterMk cId="1397409042" sldId="2147483696"/>
            <pc:sldLayoutMk cId="2587947505" sldId="2147483697"/>
          </pc:sldLayoutMkLst>
          <pc:spChg chg="mod">
            <ac:chgData name="Geena Rait" userId="S::geena.rait@dft.gov.uk::420e89d2-bfe0-4165-a6ee-247576f994b8" providerId="AD" clId="Web-{3D4A5AEC-0704-A201-F504-4B10F604D500}" dt="2024-02-15T11:21:02.766" v="27"/>
            <ac:spMkLst>
              <pc:docMk/>
              <pc:sldMasterMk cId="1397409042" sldId="2147483696"/>
              <pc:sldLayoutMk cId="2587947505" sldId="2147483697"/>
              <ac:spMk id="5" creationId="{1265EF01-019F-F262-D1F7-FC960CB6B9AD}"/>
            </ac:spMkLst>
          </pc:spChg>
        </pc:sldLayoutChg>
        <pc:sldLayoutChg chg="modSp mod">
          <pc:chgData name="Geena Rait" userId="S::geena.rait@dft.gov.uk::420e89d2-bfe0-4165-a6ee-247576f994b8" providerId="AD" clId="Web-{3D4A5AEC-0704-A201-F504-4B10F604D500}" dt="2024-02-15T11:21:03.375" v="28"/>
          <pc:sldLayoutMkLst>
            <pc:docMk/>
            <pc:sldMasterMk cId="1397409042" sldId="2147483696"/>
            <pc:sldLayoutMk cId="2938573575" sldId="2147483698"/>
          </pc:sldLayoutMkLst>
          <pc:spChg chg="mod">
            <ac:chgData name="Geena Rait" userId="S::geena.rait@dft.gov.uk::420e89d2-bfe0-4165-a6ee-247576f994b8" providerId="AD" clId="Web-{3D4A5AEC-0704-A201-F504-4B10F604D500}" dt="2024-02-15T11:21:02.766" v="27"/>
            <ac:spMkLst>
              <pc:docMk/>
              <pc:sldMasterMk cId="1397409042" sldId="2147483696"/>
              <pc:sldLayoutMk cId="2938573575" sldId="2147483698"/>
              <ac:spMk id="5" creationId="{9525501F-4880-DAC1-9939-E2F5570F584A}"/>
            </ac:spMkLst>
          </pc:spChg>
        </pc:sldLayoutChg>
        <pc:sldLayoutChg chg="modSp mod">
          <pc:chgData name="Geena Rait" userId="S::geena.rait@dft.gov.uk::420e89d2-bfe0-4165-a6ee-247576f994b8" providerId="AD" clId="Web-{3D4A5AEC-0704-A201-F504-4B10F604D500}" dt="2024-02-15T11:21:03.375" v="28"/>
          <pc:sldLayoutMkLst>
            <pc:docMk/>
            <pc:sldMasterMk cId="1397409042" sldId="2147483696"/>
            <pc:sldLayoutMk cId="4095047353" sldId="2147483699"/>
          </pc:sldLayoutMkLst>
          <pc:spChg chg="mod">
            <ac:chgData name="Geena Rait" userId="S::geena.rait@dft.gov.uk::420e89d2-bfe0-4165-a6ee-247576f994b8" providerId="AD" clId="Web-{3D4A5AEC-0704-A201-F504-4B10F604D500}" dt="2024-02-15T11:21:02.766" v="27"/>
            <ac:spMkLst>
              <pc:docMk/>
              <pc:sldMasterMk cId="1397409042" sldId="2147483696"/>
              <pc:sldLayoutMk cId="4095047353" sldId="2147483699"/>
              <ac:spMk id="5" creationId="{3AECDC6E-CAD8-F676-FF4D-26A8AC06D514}"/>
            </ac:spMkLst>
          </pc:spChg>
        </pc:sldLayoutChg>
        <pc:sldLayoutChg chg="modSp mod">
          <pc:chgData name="Geena Rait" userId="S::geena.rait@dft.gov.uk::420e89d2-bfe0-4165-a6ee-247576f994b8" providerId="AD" clId="Web-{3D4A5AEC-0704-A201-F504-4B10F604D500}" dt="2024-02-15T11:21:03.375" v="28"/>
          <pc:sldLayoutMkLst>
            <pc:docMk/>
            <pc:sldMasterMk cId="1397409042" sldId="2147483696"/>
            <pc:sldLayoutMk cId="885286610" sldId="2147483700"/>
          </pc:sldLayoutMkLst>
          <pc:spChg chg="mod">
            <ac:chgData name="Geena Rait" userId="S::geena.rait@dft.gov.uk::420e89d2-bfe0-4165-a6ee-247576f994b8" providerId="AD" clId="Web-{3D4A5AEC-0704-A201-F504-4B10F604D500}" dt="2024-02-15T11:21:02.766" v="27"/>
            <ac:spMkLst>
              <pc:docMk/>
              <pc:sldMasterMk cId="1397409042" sldId="2147483696"/>
              <pc:sldLayoutMk cId="885286610" sldId="2147483700"/>
              <ac:spMk id="6" creationId="{9BB94EE0-86DD-A6CF-B505-D087369F4C0B}"/>
            </ac:spMkLst>
          </pc:spChg>
        </pc:sldLayoutChg>
        <pc:sldLayoutChg chg="modSp mod">
          <pc:chgData name="Geena Rait" userId="S::geena.rait@dft.gov.uk::420e89d2-bfe0-4165-a6ee-247576f994b8" providerId="AD" clId="Web-{3D4A5AEC-0704-A201-F504-4B10F604D500}" dt="2024-02-15T11:21:03.375" v="28"/>
          <pc:sldLayoutMkLst>
            <pc:docMk/>
            <pc:sldMasterMk cId="1397409042" sldId="2147483696"/>
            <pc:sldLayoutMk cId="2241992497" sldId="2147483701"/>
          </pc:sldLayoutMkLst>
          <pc:spChg chg="mod">
            <ac:chgData name="Geena Rait" userId="S::geena.rait@dft.gov.uk::420e89d2-bfe0-4165-a6ee-247576f994b8" providerId="AD" clId="Web-{3D4A5AEC-0704-A201-F504-4B10F604D500}" dt="2024-02-15T11:21:02.766" v="27"/>
            <ac:spMkLst>
              <pc:docMk/>
              <pc:sldMasterMk cId="1397409042" sldId="2147483696"/>
              <pc:sldLayoutMk cId="2241992497" sldId="2147483701"/>
              <ac:spMk id="8" creationId="{3DC52926-56E7-9181-9387-1370905234D9}"/>
            </ac:spMkLst>
          </pc:spChg>
        </pc:sldLayoutChg>
        <pc:sldLayoutChg chg="modSp mod">
          <pc:chgData name="Geena Rait" userId="S::geena.rait@dft.gov.uk::420e89d2-bfe0-4165-a6ee-247576f994b8" providerId="AD" clId="Web-{3D4A5AEC-0704-A201-F504-4B10F604D500}" dt="2024-02-15T11:21:03.375" v="28"/>
          <pc:sldLayoutMkLst>
            <pc:docMk/>
            <pc:sldMasterMk cId="1397409042" sldId="2147483696"/>
            <pc:sldLayoutMk cId="3008457352" sldId="2147483702"/>
          </pc:sldLayoutMkLst>
          <pc:spChg chg="mod">
            <ac:chgData name="Geena Rait" userId="S::geena.rait@dft.gov.uk::420e89d2-bfe0-4165-a6ee-247576f994b8" providerId="AD" clId="Web-{3D4A5AEC-0704-A201-F504-4B10F604D500}" dt="2024-02-15T11:21:02.766" v="27"/>
            <ac:spMkLst>
              <pc:docMk/>
              <pc:sldMasterMk cId="1397409042" sldId="2147483696"/>
              <pc:sldLayoutMk cId="3008457352" sldId="2147483702"/>
              <ac:spMk id="4" creationId="{7FE08C6A-533F-6FB9-8D8D-4A92957BDA72}"/>
            </ac:spMkLst>
          </pc:spChg>
        </pc:sldLayoutChg>
        <pc:sldLayoutChg chg="modSp mod">
          <pc:chgData name="Geena Rait" userId="S::geena.rait@dft.gov.uk::420e89d2-bfe0-4165-a6ee-247576f994b8" providerId="AD" clId="Web-{3D4A5AEC-0704-A201-F504-4B10F604D500}" dt="2024-02-15T11:21:03.375" v="28"/>
          <pc:sldLayoutMkLst>
            <pc:docMk/>
            <pc:sldMasterMk cId="1397409042" sldId="2147483696"/>
            <pc:sldLayoutMk cId="2067529418" sldId="2147483703"/>
          </pc:sldLayoutMkLst>
          <pc:spChg chg="mod">
            <ac:chgData name="Geena Rait" userId="S::geena.rait@dft.gov.uk::420e89d2-bfe0-4165-a6ee-247576f994b8" providerId="AD" clId="Web-{3D4A5AEC-0704-A201-F504-4B10F604D500}" dt="2024-02-15T11:21:02.766" v="27"/>
            <ac:spMkLst>
              <pc:docMk/>
              <pc:sldMasterMk cId="1397409042" sldId="2147483696"/>
              <pc:sldLayoutMk cId="2067529418" sldId="2147483703"/>
              <ac:spMk id="3" creationId="{351011F1-6F4B-FBB3-8B12-AB899CB64D42}"/>
            </ac:spMkLst>
          </pc:spChg>
        </pc:sldLayoutChg>
        <pc:sldLayoutChg chg="modSp mod">
          <pc:chgData name="Geena Rait" userId="S::geena.rait@dft.gov.uk::420e89d2-bfe0-4165-a6ee-247576f994b8" providerId="AD" clId="Web-{3D4A5AEC-0704-A201-F504-4B10F604D500}" dt="2024-02-15T11:21:03.375" v="28"/>
          <pc:sldLayoutMkLst>
            <pc:docMk/>
            <pc:sldMasterMk cId="1397409042" sldId="2147483696"/>
            <pc:sldLayoutMk cId="1210321196" sldId="2147483704"/>
          </pc:sldLayoutMkLst>
          <pc:spChg chg="mod">
            <ac:chgData name="Geena Rait" userId="S::geena.rait@dft.gov.uk::420e89d2-bfe0-4165-a6ee-247576f994b8" providerId="AD" clId="Web-{3D4A5AEC-0704-A201-F504-4B10F604D500}" dt="2024-02-15T11:21:02.766" v="27"/>
            <ac:spMkLst>
              <pc:docMk/>
              <pc:sldMasterMk cId="1397409042" sldId="2147483696"/>
              <pc:sldLayoutMk cId="1210321196" sldId="2147483704"/>
              <ac:spMk id="6" creationId="{EC64F309-E162-CF99-0425-2535AFB31B91}"/>
            </ac:spMkLst>
          </pc:spChg>
        </pc:sldLayoutChg>
        <pc:sldLayoutChg chg="modSp mod">
          <pc:chgData name="Geena Rait" userId="S::geena.rait@dft.gov.uk::420e89d2-bfe0-4165-a6ee-247576f994b8" providerId="AD" clId="Web-{3D4A5AEC-0704-A201-F504-4B10F604D500}" dt="2024-02-15T11:21:03.375" v="28"/>
          <pc:sldLayoutMkLst>
            <pc:docMk/>
            <pc:sldMasterMk cId="1397409042" sldId="2147483696"/>
            <pc:sldLayoutMk cId="923716460" sldId="2147483705"/>
          </pc:sldLayoutMkLst>
          <pc:spChg chg="mod">
            <ac:chgData name="Geena Rait" userId="S::geena.rait@dft.gov.uk::420e89d2-bfe0-4165-a6ee-247576f994b8" providerId="AD" clId="Web-{3D4A5AEC-0704-A201-F504-4B10F604D500}" dt="2024-02-15T11:21:02.766" v="27"/>
            <ac:spMkLst>
              <pc:docMk/>
              <pc:sldMasterMk cId="1397409042" sldId="2147483696"/>
              <pc:sldLayoutMk cId="923716460" sldId="2147483705"/>
              <ac:spMk id="6" creationId="{965701EE-3B22-9FA4-5BFF-8C0E36497C8F}"/>
            </ac:spMkLst>
          </pc:spChg>
        </pc:sldLayoutChg>
        <pc:sldLayoutChg chg="modSp mod">
          <pc:chgData name="Geena Rait" userId="S::geena.rait@dft.gov.uk::420e89d2-bfe0-4165-a6ee-247576f994b8" providerId="AD" clId="Web-{3D4A5AEC-0704-A201-F504-4B10F604D500}" dt="2024-02-15T11:21:03.375" v="28"/>
          <pc:sldLayoutMkLst>
            <pc:docMk/>
            <pc:sldMasterMk cId="1397409042" sldId="2147483696"/>
            <pc:sldLayoutMk cId="2997402200" sldId="2147483706"/>
          </pc:sldLayoutMkLst>
          <pc:spChg chg="mod">
            <ac:chgData name="Geena Rait" userId="S::geena.rait@dft.gov.uk::420e89d2-bfe0-4165-a6ee-247576f994b8" providerId="AD" clId="Web-{3D4A5AEC-0704-A201-F504-4B10F604D500}" dt="2024-02-15T11:21:02.766" v="27"/>
            <ac:spMkLst>
              <pc:docMk/>
              <pc:sldMasterMk cId="1397409042" sldId="2147483696"/>
              <pc:sldLayoutMk cId="2997402200" sldId="2147483706"/>
              <ac:spMk id="5" creationId="{66386AAF-8725-3E54-608C-E6A567C5721C}"/>
            </ac:spMkLst>
          </pc:spChg>
        </pc:sldLayoutChg>
        <pc:sldLayoutChg chg="modSp mod">
          <pc:chgData name="Geena Rait" userId="S::geena.rait@dft.gov.uk::420e89d2-bfe0-4165-a6ee-247576f994b8" providerId="AD" clId="Web-{3D4A5AEC-0704-A201-F504-4B10F604D500}" dt="2024-02-15T11:21:03.375" v="28"/>
          <pc:sldLayoutMkLst>
            <pc:docMk/>
            <pc:sldMasterMk cId="1397409042" sldId="2147483696"/>
            <pc:sldLayoutMk cId="1671338002" sldId="2147483707"/>
          </pc:sldLayoutMkLst>
          <pc:spChg chg="mod">
            <ac:chgData name="Geena Rait" userId="S::geena.rait@dft.gov.uk::420e89d2-bfe0-4165-a6ee-247576f994b8" providerId="AD" clId="Web-{3D4A5AEC-0704-A201-F504-4B10F604D500}" dt="2024-02-15T11:21:02.766" v="27"/>
            <ac:spMkLst>
              <pc:docMk/>
              <pc:sldMasterMk cId="1397409042" sldId="2147483696"/>
              <pc:sldLayoutMk cId="1671338002" sldId="2147483707"/>
              <ac:spMk id="5" creationId="{CB3AA8A4-B48D-D2C7-79DA-B5D84719A036}"/>
            </ac:spMkLst>
          </pc:spChg>
        </pc:sldLayoutChg>
      </pc:sldMasterChg>
    </pc:docChg>
  </pc:docChgLst>
  <pc:docChgLst>
    <pc:chgData name="Geena Rait" userId="S::geena.rait@dft.gov.uk::420e89d2-bfe0-4165-a6ee-247576f994b8" providerId="AD" clId="Web-{17B6C056-3827-C589-111C-DF0E94337F8F}"/>
    <pc:docChg chg="modSld">
      <pc:chgData name="Geena Rait" userId="S::geena.rait@dft.gov.uk::420e89d2-bfe0-4165-a6ee-247576f994b8" providerId="AD" clId="Web-{17B6C056-3827-C589-111C-DF0E94337F8F}" dt="2024-02-05T16:39:04.060" v="223" actId="20577"/>
      <pc:docMkLst>
        <pc:docMk/>
      </pc:docMkLst>
      <pc:sldChg chg="modSp">
        <pc:chgData name="Geena Rait" userId="S::geena.rait@dft.gov.uk::420e89d2-bfe0-4165-a6ee-247576f994b8" providerId="AD" clId="Web-{17B6C056-3827-C589-111C-DF0E94337F8F}" dt="2024-02-05T16:39:04.060" v="223" actId="20577"/>
        <pc:sldMkLst>
          <pc:docMk/>
          <pc:sldMk cId="109857222" sldId="256"/>
        </pc:sldMkLst>
        <pc:spChg chg="mod">
          <ac:chgData name="Geena Rait" userId="S::geena.rait@dft.gov.uk::420e89d2-bfe0-4165-a6ee-247576f994b8" providerId="AD" clId="Web-{17B6C056-3827-C589-111C-DF0E94337F8F}" dt="2024-02-05T16:39:04.060" v="223" actId="20577"/>
          <ac:spMkLst>
            <pc:docMk/>
            <pc:sldMk cId="109857222" sldId="256"/>
            <ac:spMk id="2" creationId="{00000000-0000-0000-0000-000000000000}"/>
          </ac:spMkLst>
        </pc:spChg>
      </pc:sldChg>
    </pc:docChg>
  </pc:docChgLst>
  <pc:docChgLst>
    <pc:chgData name="Geena Rait" userId="S::geena.rait@dft.gov.uk::420e89d2-bfe0-4165-a6ee-247576f994b8" providerId="AD" clId="Web-{525B80C5-076F-1ED2-73AC-44781478C103}"/>
    <pc:docChg chg="addSld delSld modSld sldOrd modSection">
      <pc:chgData name="Geena Rait" userId="S::geena.rait@dft.gov.uk::420e89d2-bfe0-4165-a6ee-247576f994b8" providerId="AD" clId="Web-{525B80C5-076F-1ED2-73AC-44781478C103}" dt="2024-02-16T11:24:56.384" v="1612"/>
      <pc:docMkLst>
        <pc:docMk/>
      </pc:docMkLst>
      <pc:sldChg chg="modSp ord modNotes">
        <pc:chgData name="Geena Rait" userId="S::geena.rait@dft.gov.uk::420e89d2-bfe0-4165-a6ee-247576f994b8" providerId="AD" clId="Web-{525B80C5-076F-1ED2-73AC-44781478C103}" dt="2024-02-16T11:24:56.384" v="1612"/>
        <pc:sldMkLst>
          <pc:docMk/>
          <pc:sldMk cId="109857222" sldId="256"/>
        </pc:sldMkLst>
        <pc:spChg chg="mod">
          <ac:chgData name="Geena Rait" userId="S::geena.rait@dft.gov.uk::420e89d2-bfe0-4165-a6ee-247576f994b8" providerId="AD" clId="Web-{525B80C5-076F-1ED2-73AC-44781478C103}" dt="2024-02-16T11:17:54.167" v="1587" actId="20577"/>
          <ac:spMkLst>
            <pc:docMk/>
            <pc:sldMk cId="109857222" sldId="256"/>
            <ac:spMk id="2" creationId="{00000000-0000-0000-0000-000000000000}"/>
          </ac:spMkLst>
        </pc:spChg>
        <pc:spChg chg="mod">
          <ac:chgData name="Geena Rait" userId="S::geena.rait@dft.gov.uk::420e89d2-bfe0-4165-a6ee-247576f994b8" providerId="AD" clId="Web-{525B80C5-076F-1ED2-73AC-44781478C103}" dt="2024-02-16T11:13:46.331" v="1485" actId="14100"/>
          <ac:spMkLst>
            <pc:docMk/>
            <pc:sldMk cId="109857222" sldId="256"/>
            <ac:spMk id="5" creationId="{E85EF85C-56CE-D401-30CD-CD8A39E499F4}"/>
          </ac:spMkLst>
        </pc:spChg>
        <pc:cxnChg chg="mod">
          <ac:chgData name="Geena Rait" userId="S::geena.rait@dft.gov.uk::420e89d2-bfe0-4165-a6ee-247576f994b8" providerId="AD" clId="Web-{525B80C5-076F-1ED2-73AC-44781478C103}" dt="2024-02-16T10:47:36.438" v="761" actId="1076"/>
          <ac:cxnSpMkLst>
            <pc:docMk/>
            <pc:sldMk cId="109857222" sldId="256"/>
            <ac:cxnSpMk id="9" creationId="{D08F4ED6-4366-76DC-CA19-A387B844C832}"/>
          </ac:cxnSpMkLst>
        </pc:cxnChg>
      </pc:sldChg>
      <pc:sldChg chg="modSp modNotes">
        <pc:chgData name="Geena Rait" userId="S::geena.rait@dft.gov.uk::420e89d2-bfe0-4165-a6ee-247576f994b8" providerId="AD" clId="Web-{525B80C5-076F-1ED2-73AC-44781478C103}" dt="2024-02-16T10:59:00.240" v="1134" actId="20577"/>
        <pc:sldMkLst>
          <pc:docMk/>
          <pc:sldMk cId="1853126402" sldId="261"/>
        </pc:sldMkLst>
        <pc:spChg chg="mod">
          <ac:chgData name="Geena Rait" userId="S::geena.rait@dft.gov.uk::420e89d2-bfe0-4165-a6ee-247576f994b8" providerId="AD" clId="Web-{525B80C5-076F-1ED2-73AC-44781478C103}" dt="2024-02-16T10:59:00.240" v="1134" actId="20577"/>
          <ac:spMkLst>
            <pc:docMk/>
            <pc:sldMk cId="1853126402" sldId="261"/>
            <ac:spMk id="2" creationId="{00000000-0000-0000-0000-000000000000}"/>
          </ac:spMkLst>
        </pc:spChg>
      </pc:sldChg>
      <pc:sldChg chg="modSp">
        <pc:chgData name="Geena Rait" userId="S::geena.rait@dft.gov.uk::420e89d2-bfe0-4165-a6ee-247576f994b8" providerId="AD" clId="Web-{525B80C5-076F-1ED2-73AC-44781478C103}" dt="2024-02-16T11:23:58.945" v="1611" actId="20577"/>
        <pc:sldMkLst>
          <pc:docMk/>
          <pc:sldMk cId="4015903850" sldId="263"/>
        </pc:sldMkLst>
        <pc:spChg chg="mod">
          <ac:chgData name="Geena Rait" userId="S::geena.rait@dft.gov.uk::420e89d2-bfe0-4165-a6ee-247576f994b8" providerId="AD" clId="Web-{525B80C5-076F-1ED2-73AC-44781478C103}" dt="2024-02-16T11:23:58.945" v="1611" actId="20577"/>
          <ac:spMkLst>
            <pc:docMk/>
            <pc:sldMk cId="4015903850" sldId="263"/>
            <ac:spMk id="4" creationId="{21466346-4B53-CB74-FC7D-AE01E4E64855}"/>
          </ac:spMkLst>
        </pc:spChg>
      </pc:sldChg>
      <pc:sldChg chg="addSp delSp modSp">
        <pc:chgData name="Geena Rait" userId="S::geena.rait@dft.gov.uk::420e89d2-bfe0-4165-a6ee-247576f994b8" providerId="AD" clId="Web-{525B80C5-076F-1ED2-73AC-44781478C103}" dt="2024-02-16T11:08:04.851" v="1337" actId="20577"/>
        <pc:sldMkLst>
          <pc:docMk/>
          <pc:sldMk cId="1729045904" sldId="264"/>
        </pc:sldMkLst>
        <pc:spChg chg="add del mod">
          <ac:chgData name="Geena Rait" userId="S::geena.rait@dft.gov.uk::420e89d2-bfe0-4165-a6ee-247576f994b8" providerId="AD" clId="Web-{525B80C5-076F-1ED2-73AC-44781478C103}" dt="2024-02-16T09:42:44.200" v="63"/>
          <ac:spMkLst>
            <pc:docMk/>
            <pc:sldMk cId="1729045904" sldId="264"/>
            <ac:spMk id="2" creationId="{6A1FC875-0714-9A60-80D6-6A69C3ACC768}"/>
          </ac:spMkLst>
        </pc:spChg>
        <pc:spChg chg="mod">
          <ac:chgData name="Geena Rait" userId="S::geena.rait@dft.gov.uk::420e89d2-bfe0-4165-a6ee-247576f994b8" providerId="AD" clId="Web-{525B80C5-076F-1ED2-73AC-44781478C103}" dt="2024-02-16T09:55:22.229" v="633" actId="20577"/>
          <ac:spMkLst>
            <pc:docMk/>
            <pc:sldMk cId="1729045904" sldId="264"/>
            <ac:spMk id="5" creationId="{E85EF85C-56CE-D401-30CD-CD8A39E499F4}"/>
          </ac:spMkLst>
        </pc:spChg>
        <pc:spChg chg="add mod">
          <ac:chgData name="Geena Rait" userId="S::geena.rait@dft.gov.uk::420e89d2-bfe0-4165-a6ee-247576f994b8" providerId="AD" clId="Web-{525B80C5-076F-1ED2-73AC-44781478C103}" dt="2024-02-16T11:06:48.099" v="1325" actId="20577"/>
          <ac:spMkLst>
            <pc:docMk/>
            <pc:sldMk cId="1729045904" sldId="264"/>
            <ac:spMk id="8" creationId="{DED187BD-FD53-B60F-6B8E-0B77967078E3}"/>
          </ac:spMkLst>
        </pc:spChg>
        <pc:spChg chg="add del mod">
          <ac:chgData name="Geena Rait" userId="S::geena.rait@dft.gov.uk::420e89d2-bfe0-4165-a6ee-247576f994b8" providerId="AD" clId="Web-{525B80C5-076F-1ED2-73AC-44781478C103}" dt="2024-02-16T11:03:09.654" v="1257"/>
          <ac:spMkLst>
            <pc:docMk/>
            <pc:sldMk cId="1729045904" sldId="264"/>
            <ac:spMk id="10" creationId="{B669DB44-1524-7870-A321-39D7F42DC41B}"/>
          </ac:spMkLst>
        </pc:spChg>
        <pc:spChg chg="mod">
          <ac:chgData name="Geena Rait" userId="S::geena.rait@dft.gov.uk::420e89d2-bfe0-4165-a6ee-247576f994b8" providerId="AD" clId="Web-{525B80C5-076F-1ED2-73AC-44781478C103}" dt="2024-02-16T11:08:04.851" v="1337" actId="20577"/>
          <ac:spMkLst>
            <pc:docMk/>
            <pc:sldMk cId="1729045904" sldId="264"/>
            <ac:spMk id="15" creationId="{14CB8B7D-16C7-0082-0ECE-99068A750CCE}"/>
          </ac:spMkLst>
        </pc:spChg>
        <pc:spChg chg="add del mod">
          <ac:chgData name="Geena Rait" userId="S::geena.rait@dft.gov.uk::420e89d2-bfe0-4165-a6ee-247576f994b8" providerId="AD" clId="Web-{525B80C5-076F-1ED2-73AC-44781478C103}" dt="2024-02-16T11:03:06.092" v="1256"/>
          <ac:spMkLst>
            <pc:docMk/>
            <pc:sldMk cId="1729045904" sldId="264"/>
            <ac:spMk id="17" creationId="{8CAA1E0C-6E00-E71C-F971-4F1F26430800}"/>
          </ac:spMkLst>
        </pc:spChg>
        <pc:cxnChg chg="del mod">
          <ac:chgData name="Geena Rait" userId="S::geena.rait@dft.gov.uk::420e89d2-bfe0-4165-a6ee-247576f994b8" providerId="AD" clId="Web-{525B80C5-076F-1ED2-73AC-44781478C103}" dt="2024-02-16T11:03:11.967" v="1258"/>
          <ac:cxnSpMkLst>
            <pc:docMk/>
            <pc:sldMk cId="1729045904" sldId="264"/>
            <ac:cxnSpMk id="9" creationId="{AE341E22-9DF5-20C9-756D-CA6203817CAA}"/>
          </ac:cxnSpMkLst>
        </pc:cxnChg>
      </pc:sldChg>
      <pc:sldChg chg="delSp new del">
        <pc:chgData name="Geena Rait" userId="S::geena.rait@dft.gov.uk::420e89d2-bfe0-4165-a6ee-247576f994b8" providerId="AD" clId="Web-{525B80C5-076F-1ED2-73AC-44781478C103}" dt="2024-02-16T11:13:50.284" v="1486"/>
        <pc:sldMkLst>
          <pc:docMk/>
          <pc:sldMk cId="1839608906" sldId="265"/>
        </pc:sldMkLst>
        <pc:spChg chg="del">
          <ac:chgData name="Geena Rait" userId="S::geena.rait@dft.gov.uk::420e89d2-bfe0-4165-a6ee-247576f994b8" providerId="AD" clId="Web-{525B80C5-076F-1ED2-73AC-44781478C103}" dt="2024-02-16T10:39:21.547" v="712"/>
          <ac:spMkLst>
            <pc:docMk/>
            <pc:sldMk cId="1839608906" sldId="265"/>
            <ac:spMk id="3" creationId="{38E80A1B-6056-24A2-55B3-EFF8FF24C69F}"/>
          </ac:spMkLst>
        </pc:spChg>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svg"/><Relationship Id="rId1" Type="http://schemas.openxmlformats.org/officeDocument/2006/relationships/image" Target="../media/image1.png"/><Relationship Id="rId4" Type="http://schemas.openxmlformats.org/officeDocument/2006/relationships/image" Target="../media/image4.svg"/></Relationships>
</file>

<file path=ppt/diagrams/_rels/drawing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svg"/><Relationship Id="rId1" Type="http://schemas.openxmlformats.org/officeDocument/2006/relationships/image" Target="../media/image1.png"/><Relationship Id="rId4" Type="http://schemas.openxmlformats.org/officeDocument/2006/relationships/image" Target="../media/image4.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B63FFB2-67A5-42C4-81CD-E4A9A50FA9DA}"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6D9844C3-5EEF-4116-87A0-B4006D3AEF4F}">
      <dgm:prSet/>
      <dgm:spPr/>
      <dgm:t>
        <a:bodyPr/>
        <a:lstStyle/>
        <a:p>
          <a:pPr>
            <a:lnSpc>
              <a:spcPct val="100000"/>
            </a:lnSpc>
          </a:pPr>
          <a:r>
            <a:rPr lang="en-GB">
              <a:latin typeface="Times New Roman" panose="02020603050405020304" pitchFamily="18" charset="0"/>
              <a:cs typeface="Times New Roman" panose="02020603050405020304" pitchFamily="18" charset="0"/>
            </a:rPr>
            <a:t>Second Meeting:</a:t>
          </a:r>
        </a:p>
        <a:p>
          <a:pPr>
            <a:lnSpc>
              <a:spcPct val="100000"/>
            </a:lnSpc>
          </a:pPr>
          <a:r>
            <a:rPr lang="en-GB">
              <a:latin typeface="Times New Roman" panose="02020603050405020304" pitchFamily="18" charset="0"/>
              <a:cs typeface="Times New Roman" panose="02020603050405020304" pitchFamily="18" charset="0"/>
            </a:rPr>
            <a:t> 20 &amp; 21</a:t>
          </a:r>
          <a:r>
            <a:rPr lang="en-GB" baseline="30000">
              <a:latin typeface="Times New Roman" panose="02020603050405020304" pitchFamily="18" charset="0"/>
              <a:cs typeface="Times New Roman" panose="02020603050405020304" pitchFamily="18" charset="0"/>
            </a:rPr>
            <a:t>st</a:t>
          </a:r>
          <a:r>
            <a:rPr lang="en-GB">
              <a:latin typeface="Times New Roman" panose="02020603050405020304" pitchFamily="18" charset="0"/>
              <a:cs typeface="Times New Roman" panose="02020603050405020304" pitchFamily="18" charset="0"/>
            </a:rPr>
            <a:t> February 2024</a:t>
          </a:r>
          <a:endParaRPr lang="en-US">
            <a:latin typeface="Times New Roman" panose="02020603050405020304" pitchFamily="18" charset="0"/>
            <a:cs typeface="Times New Roman" panose="02020603050405020304" pitchFamily="18" charset="0"/>
          </a:endParaRPr>
        </a:p>
      </dgm:t>
    </dgm:pt>
    <dgm:pt modelId="{8B0ECC7B-0298-4367-8A5E-009127C98726}" type="parTrans" cxnId="{ED9E6672-7D30-4605-9C09-88164E76C90F}">
      <dgm:prSet/>
      <dgm:spPr/>
      <dgm:t>
        <a:bodyPr/>
        <a:lstStyle/>
        <a:p>
          <a:endParaRPr lang="en-US"/>
        </a:p>
      </dgm:t>
    </dgm:pt>
    <dgm:pt modelId="{6F8D3E97-9CA4-4771-BC0D-0337634CFB16}" type="sibTrans" cxnId="{ED9E6672-7D30-4605-9C09-88164E76C90F}">
      <dgm:prSet/>
      <dgm:spPr/>
      <dgm:t>
        <a:bodyPr/>
        <a:lstStyle/>
        <a:p>
          <a:endParaRPr lang="en-US"/>
        </a:p>
      </dgm:t>
    </dgm:pt>
    <dgm:pt modelId="{56DF52A2-B5A8-47D3-AFD6-D4D22DCB65B8}">
      <dgm:prSet/>
      <dgm:spPr/>
      <dgm:t>
        <a:bodyPr/>
        <a:lstStyle/>
        <a:p>
          <a:r>
            <a:rPr lang="en-GB">
              <a:latin typeface="Times New Roman" panose="02020603050405020304" pitchFamily="18" charset="0"/>
              <a:cs typeface="Times New Roman" panose="02020603050405020304" pitchFamily="18" charset="0"/>
            </a:rPr>
            <a:t>Agenda Item 4: </a:t>
          </a:r>
        </a:p>
        <a:p>
          <a:r>
            <a:rPr lang="en-GB" b="1">
              <a:solidFill>
                <a:srgbClr val="0070C0"/>
              </a:solidFill>
              <a:latin typeface="Times New Roman" panose="02020603050405020304" pitchFamily="18" charset="0"/>
              <a:cs typeface="Times New Roman" panose="02020603050405020304" pitchFamily="18" charset="0"/>
            </a:rPr>
            <a:t>High level thinking on the challenges raised by automation</a:t>
          </a:r>
          <a:endParaRPr lang="en-US" b="1">
            <a:solidFill>
              <a:srgbClr val="0070C0"/>
            </a:solidFill>
            <a:latin typeface="Times New Roman" panose="02020603050405020304" pitchFamily="18" charset="0"/>
            <a:cs typeface="Times New Roman" panose="02020603050405020304" pitchFamily="18" charset="0"/>
          </a:endParaRPr>
        </a:p>
      </dgm:t>
    </dgm:pt>
    <dgm:pt modelId="{A6E36EFE-CA7C-4675-A98B-F177B2247CF4}" type="parTrans" cxnId="{204F3D63-2E5D-418C-B562-895853F1DF91}">
      <dgm:prSet/>
      <dgm:spPr/>
      <dgm:t>
        <a:bodyPr/>
        <a:lstStyle/>
        <a:p>
          <a:endParaRPr lang="en-US"/>
        </a:p>
      </dgm:t>
    </dgm:pt>
    <dgm:pt modelId="{54BFF956-E053-4AD1-99C4-5908A097A046}" type="sibTrans" cxnId="{204F3D63-2E5D-418C-B562-895853F1DF91}">
      <dgm:prSet/>
      <dgm:spPr/>
      <dgm:t>
        <a:bodyPr/>
        <a:lstStyle/>
        <a:p>
          <a:endParaRPr lang="en-US"/>
        </a:p>
      </dgm:t>
    </dgm:pt>
    <dgm:pt modelId="{A7662055-1090-4945-AC5B-C319F60985DC}" type="pres">
      <dgm:prSet presAssocID="{7B63FFB2-67A5-42C4-81CD-E4A9A50FA9DA}" presName="root" presStyleCnt="0">
        <dgm:presLayoutVars>
          <dgm:dir/>
          <dgm:resizeHandles val="exact"/>
        </dgm:presLayoutVars>
      </dgm:prSet>
      <dgm:spPr/>
    </dgm:pt>
    <dgm:pt modelId="{44E1B54B-76DD-4996-AC40-18ABCFDCE4AF}" type="pres">
      <dgm:prSet presAssocID="{6D9844C3-5EEF-4116-87A0-B4006D3AEF4F}" presName="compNode" presStyleCnt="0"/>
      <dgm:spPr/>
    </dgm:pt>
    <dgm:pt modelId="{DFF4E173-21E9-40EC-9EF2-D554C99503D8}" type="pres">
      <dgm:prSet presAssocID="{6D9844C3-5EEF-4116-87A0-B4006D3AEF4F}" presName="bgRect" presStyleLbl="bgShp" presStyleIdx="0" presStyleCnt="2"/>
      <dgm:spPr/>
    </dgm:pt>
    <dgm:pt modelId="{EFA59B57-29C8-4693-8BD0-92A8006DBB64}" type="pres">
      <dgm:prSet presAssocID="{6D9844C3-5EEF-4116-87A0-B4006D3AEF4F}"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eeting"/>
        </a:ext>
      </dgm:extLst>
    </dgm:pt>
    <dgm:pt modelId="{3E37D30A-6A06-464B-8C44-007D4375CE01}" type="pres">
      <dgm:prSet presAssocID="{6D9844C3-5EEF-4116-87A0-B4006D3AEF4F}" presName="spaceRect" presStyleCnt="0"/>
      <dgm:spPr/>
    </dgm:pt>
    <dgm:pt modelId="{F7AAE406-BE44-4525-83A8-7630D72C8614}" type="pres">
      <dgm:prSet presAssocID="{6D9844C3-5EEF-4116-87A0-B4006D3AEF4F}" presName="parTx" presStyleLbl="revTx" presStyleIdx="0" presStyleCnt="2">
        <dgm:presLayoutVars>
          <dgm:chMax val="0"/>
          <dgm:chPref val="0"/>
        </dgm:presLayoutVars>
      </dgm:prSet>
      <dgm:spPr/>
    </dgm:pt>
    <dgm:pt modelId="{ED663362-0256-4EA8-9D68-D355536ED755}" type="pres">
      <dgm:prSet presAssocID="{6F8D3E97-9CA4-4771-BC0D-0337634CFB16}" presName="sibTrans" presStyleCnt="0"/>
      <dgm:spPr/>
    </dgm:pt>
    <dgm:pt modelId="{4BBCD439-BF85-4449-9259-AD4B3945451E}" type="pres">
      <dgm:prSet presAssocID="{56DF52A2-B5A8-47D3-AFD6-D4D22DCB65B8}" presName="compNode" presStyleCnt="0"/>
      <dgm:spPr/>
    </dgm:pt>
    <dgm:pt modelId="{DBF4BE75-7271-4EAE-BBBE-ADA922297850}" type="pres">
      <dgm:prSet presAssocID="{56DF52A2-B5A8-47D3-AFD6-D4D22DCB65B8}" presName="bgRect" presStyleLbl="bgShp" presStyleIdx="1" presStyleCnt="2"/>
      <dgm:spPr/>
    </dgm:pt>
    <dgm:pt modelId="{C3B1599A-6BE4-4910-B1B7-ED3F18A4E98A}" type="pres">
      <dgm:prSet presAssocID="{56DF52A2-B5A8-47D3-AFD6-D4D22DCB65B8}"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 List"/>
        </a:ext>
      </dgm:extLst>
    </dgm:pt>
    <dgm:pt modelId="{678DA0B2-DB5C-406B-86AD-82A66E235412}" type="pres">
      <dgm:prSet presAssocID="{56DF52A2-B5A8-47D3-AFD6-D4D22DCB65B8}" presName="spaceRect" presStyleCnt="0"/>
      <dgm:spPr/>
    </dgm:pt>
    <dgm:pt modelId="{BB928BF2-12C0-4823-81C6-8F48720F6EAE}" type="pres">
      <dgm:prSet presAssocID="{56DF52A2-B5A8-47D3-AFD6-D4D22DCB65B8}" presName="parTx" presStyleLbl="revTx" presStyleIdx="1" presStyleCnt="2">
        <dgm:presLayoutVars>
          <dgm:chMax val="0"/>
          <dgm:chPref val="0"/>
        </dgm:presLayoutVars>
      </dgm:prSet>
      <dgm:spPr/>
    </dgm:pt>
  </dgm:ptLst>
  <dgm:cxnLst>
    <dgm:cxn modelId="{067DE416-BA60-4B9C-BD23-3EAA72268F1F}" type="presOf" srcId="{6D9844C3-5EEF-4116-87A0-B4006D3AEF4F}" destId="{F7AAE406-BE44-4525-83A8-7630D72C8614}" srcOrd="0" destOrd="0" presId="urn:microsoft.com/office/officeart/2018/2/layout/IconVerticalSolidList"/>
    <dgm:cxn modelId="{AC4DC128-B021-43A9-85E3-66B595F3D5F9}" type="presOf" srcId="{7B63FFB2-67A5-42C4-81CD-E4A9A50FA9DA}" destId="{A7662055-1090-4945-AC5B-C319F60985DC}" srcOrd="0" destOrd="0" presId="urn:microsoft.com/office/officeart/2018/2/layout/IconVerticalSolidList"/>
    <dgm:cxn modelId="{204F3D63-2E5D-418C-B562-895853F1DF91}" srcId="{7B63FFB2-67A5-42C4-81CD-E4A9A50FA9DA}" destId="{56DF52A2-B5A8-47D3-AFD6-D4D22DCB65B8}" srcOrd="1" destOrd="0" parTransId="{A6E36EFE-CA7C-4675-A98B-F177B2247CF4}" sibTransId="{54BFF956-E053-4AD1-99C4-5908A097A046}"/>
    <dgm:cxn modelId="{ED9E6672-7D30-4605-9C09-88164E76C90F}" srcId="{7B63FFB2-67A5-42C4-81CD-E4A9A50FA9DA}" destId="{6D9844C3-5EEF-4116-87A0-B4006D3AEF4F}" srcOrd="0" destOrd="0" parTransId="{8B0ECC7B-0298-4367-8A5E-009127C98726}" sibTransId="{6F8D3E97-9CA4-4771-BC0D-0337634CFB16}"/>
    <dgm:cxn modelId="{BF290E77-B8EC-4E67-8CE4-95DC1E280FF7}" type="presOf" srcId="{56DF52A2-B5A8-47D3-AFD6-D4D22DCB65B8}" destId="{BB928BF2-12C0-4823-81C6-8F48720F6EAE}" srcOrd="0" destOrd="0" presId="urn:microsoft.com/office/officeart/2018/2/layout/IconVerticalSolidList"/>
    <dgm:cxn modelId="{96CE9DE0-0DE5-471A-BA99-EE96FCA5DFCF}" type="presParOf" srcId="{A7662055-1090-4945-AC5B-C319F60985DC}" destId="{44E1B54B-76DD-4996-AC40-18ABCFDCE4AF}" srcOrd="0" destOrd="0" presId="urn:microsoft.com/office/officeart/2018/2/layout/IconVerticalSolidList"/>
    <dgm:cxn modelId="{4DAD5A8E-C453-421A-BB45-6AF2306678D1}" type="presParOf" srcId="{44E1B54B-76DD-4996-AC40-18ABCFDCE4AF}" destId="{DFF4E173-21E9-40EC-9EF2-D554C99503D8}" srcOrd="0" destOrd="0" presId="urn:microsoft.com/office/officeart/2018/2/layout/IconVerticalSolidList"/>
    <dgm:cxn modelId="{6355D22D-E2F8-48D4-B053-6EB37FB3DE4A}" type="presParOf" srcId="{44E1B54B-76DD-4996-AC40-18ABCFDCE4AF}" destId="{EFA59B57-29C8-4693-8BD0-92A8006DBB64}" srcOrd="1" destOrd="0" presId="urn:microsoft.com/office/officeart/2018/2/layout/IconVerticalSolidList"/>
    <dgm:cxn modelId="{EB49D83A-CBC4-4E8D-9D4C-CB3A7BC28070}" type="presParOf" srcId="{44E1B54B-76DD-4996-AC40-18ABCFDCE4AF}" destId="{3E37D30A-6A06-464B-8C44-007D4375CE01}" srcOrd="2" destOrd="0" presId="urn:microsoft.com/office/officeart/2018/2/layout/IconVerticalSolidList"/>
    <dgm:cxn modelId="{5A832F62-3C70-499C-A118-2DB39A98AF66}" type="presParOf" srcId="{44E1B54B-76DD-4996-AC40-18ABCFDCE4AF}" destId="{F7AAE406-BE44-4525-83A8-7630D72C8614}" srcOrd="3" destOrd="0" presId="urn:microsoft.com/office/officeart/2018/2/layout/IconVerticalSolidList"/>
    <dgm:cxn modelId="{AFB9765E-0A7C-4C86-84CE-246B273A3E6C}" type="presParOf" srcId="{A7662055-1090-4945-AC5B-C319F60985DC}" destId="{ED663362-0256-4EA8-9D68-D355536ED755}" srcOrd="1" destOrd="0" presId="urn:microsoft.com/office/officeart/2018/2/layout/IconVerticalSolidList"/>
    <dgm:cxn modelId="{27DFE0A1-3BD3-479E-9C50-885B8BBC8A38}" type="presParOf" srcId="{A7662055-1090-4945-AC5B-C319F60985DC}" destId="{4BBCD439-BF85-4449-9259-AD4B3945451E}" srcOrd="2" destOrd="0" presId="urn:microsoft.com/office/officeart/2018/2/layout/IconVerticalSolidList"/>
    <dgm:cxn modelId="{983DD671-57A6-4805-8A73-380F023DD092}" type="presParOf" srcId="{4BBCD439-BF85-4449-9259-AD4B3945451E}" destId="{DBF4BE75-7271-4EAE-BBBE-ADA922297850}" srcOrd="0" destOrd="0" presId="urn:microsoft.com/office/officeart/2018/2/layout/IconVerticalSolidList"/>
    <dgm:cxn modelId="{0CF21C9E-65A4-4D31-BE68-1CF80A38BB0F}" type="presParOf" srcId="{4BBCD439-BF85-4449-9259-AD4B3945451E}" destId="{C3B1599A-6BE4-4910-B1B7-ED3F18A4E98A}" srcOrd="1" destOrd="0" presId="urn:microsoft.com/office/officeart/2018/2/layout/IconVerticalSolidList"/>
    <dgm:cxn modelId="{314F35D7-FDD2-4CA4-A962-FDD15D2C220B}" type="presParOf" srcId="{4BBCD439-BF85-4449-9259-AD4B3945451E}" destId="{678DA0B2-DB5C-406B-86AD-82A66E235412}" srcOrd="2" destOrd="0" presId="urn:microsoft.com/office/officeart/2018/2/layout/IconVerticalSolidList"/>
    <dgm:cxn modelId="{E4B22052-CA69-45D4-B871-3575625ACA9F}" type="presParOf" srcId="{4BBCD439-BF85-4449-9259-AD4B3945451E}" destId="{BB928BF2-12C0-4823-81C6-8F48720F6EAE}"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F4E173-21E9-40EC-9EF2-D554C99503D8}">
      <dsp:nvSpPr>
        <dsp:cNvPr id="0" name=""/>
        <dsp:cNvSpPr/>
      </dsp:nvSpPr>
      <dsp:spPr>
        <a:xfrm>
          <a:off x="0" y="908268"/>
          <a:ext cx="6245265" cy="167680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FA59B57-29C8-4693-8BD0-92A8006DBB64}">
      <dsp:nvSpPr>
        <dsp:cNvPr id="0" name=""/>
        <dsp:cNvSpPr/>
      </dsp:nvSpPr>
      <dsp:spPr>
        <a:xfrm>
          <a:off x="507233" y="1285549"/>
          <a:ext cx="922242" cy="92224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7AAE406-BE44-4525-83A8-7630D72C8614}">
      <dsp:nvSpPr>
        <dsp:cNvPr id="0" name=""/>
        <dsp:cNvSpPr/>
      </dsp:nvSpPr>
      <dsp:spPr>
        <a:xfrm>
          <a:off x="1936708" y="908268"/>
          <a:ext cx="4308556" cy="16768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462" tIns="177462" rIns="177462" bIns="177462" numCol="1" spcCol="1270" anchor="ctr" anchorCtr="0">
          <a:noAutofit/>
        </a:bodyPr>
        <a:lstStyle/>
        <a:p>
          <a:pPr marL="0" lvl="0" indent="0" algn="l" defTabSz="977900">
            <a:lnSpc>
              <a:spcPct val="100000"/>
            </a:lnSpc>
            <a:spcBef>
              <a:spcPct val="0"/>
            </a:spcBef>
            <a:spcAft>
              <a:spcPct val="35000"/>
            </a:spcAft>
            <a:buNone/>
          </a:pPr>
          <a:r>
            <a:rPr lang="en-GB" sz="2200" kern="1200">
              <a:latin typeface="Times New Roman" panose="02020603050405020304" pitchFamily="18" charset="0"/>
              <a:cs typeface="Times New Roman" panose="02020603050405020304" pitchFamily="18" charset="0"/>
            </a:rPr>
            <a:t>Second Meeting:</a:t>
          </a:r>
        </a:p>
        <a:p>
          <a:pPr marL="0" lvl="0" indent="0" algn="l" defTabSz="977900">
            <a:lnSpc>
              <a:spcPct val="100000"/>
            </a:lnSpc>
            <a:spcBef>
              <a:spcPct val="0"/>
            </a:spcBef>
            <a:spcAft>
              <a:spcPct val="35000"/>
            </a:spcAft>
            <a:buNone/>
          </a:pPr>
          <a:r>
            <a:rPr lang="en-GB" sz="2200" kern="1200">
              <a:latin typeface="Times New Roman" panose="02020603050405020304" pitchFamily="18" charset="0"/>
              <a:cs typeface="Times New Roman" panose="02020603050405020304" pitchFamily="18" charset="0"/>
            </a:rPr>
            <a:t> 20 &amp; 21</a:t>
          </a:r>
          <a:r>
            <a:rPr lang="en-GB" sz="2200" kern="1200" baseline="30000">
              <a:latin typeface="Times New Roman" panose="02020603050405020304" pitchFamily="18" charset="0"/>
              <a:cs typeface="Times New Roman" panose="02020603050405020304" pitchFamily="18" charset="0"/>
            </a:rPr>
            <a:t>st</a:t>
          </a:r>
          <a:r>
            <a:rPr lang="en-GB" sz="2200" kern="1200">
              <a:latin typeface="Times New Roman" panose="02020603050405020304" pitchFamily="18" charset="0"/>
              <a:cs typeface="Times New Roman" panose="02020603050405020304" pitchFamily="18" charset="0"/>
            </a:rPr>
            <a:t> February 2024</a:t>
          </a:r>
          <a:endParaRPr lang="en-US" sz="2200" kern="1200">
            <a:latin typeface="Times New Roman" panose="02020603050405020304" pitchFamily="18" charset="0"/>
            <a:cs typeface="Times New Roman" panose="02020603050405020304" pitchFamily="18" charset="0"/>
          </a:endParaRPr>
        </a:p>
      </dsp:txBody>
      <dsp:txXfrm>
        <a:off x="1936708" y="908268"/>
        <a:ext cx="4308556" cy="1676804"/>
      </dsp:txXfrm>
    </dsp:sp>
    <dsp:sp modelId="{DBF4BE75-7271-4EAE-BBBE-ADA922297850}">
      <dsp:nvSpPr>
        <dsp:cNvPr id="0" name=""/>
        <dsp:cNvSpPr/>
      </dsp:nvSpPr>
      <dsp:spPr>
        <a:xfrm>
          <a:off x="0" y="3004274"/>
          <a:ext cx="6245265" cy="167680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3B1599A-6BE4-4910-B1B7-ED3F18A4E98A}">
      <dsp:nvSpPr>
        <dsp:cNvPr id="0" name=""/>
        <dsp:cNvSpPr/>
      </dsp:nvSpPr>
      <dsp:spPr>
        <a:xfrm>
          <a:off x="507233" y="3381554"/>
          <a:ext cx="922242" cy="92224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B928BF2-12C0-4823-81C6-8F48720F6EAE}">
      <dsp:nvSpPr>
        <dsp:cNvPr id="0" name=""/>
        <dsp:cNvSpPr/>
      </dsp:nvSpPr>
      <dsp:spPr>
        <a:xfrm>
          <a:off x="1936708" y="3004274"/>
          <a:ext cx="4308556" cy="16768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462" tIns="177462" rIns="177462" bIns="177462" numCol="1" spcCol="1270" anchor="ctr" anchorCtr="0">
          <a:noAutofit/>
        </a:bodyPr>
        <a:lstStyle/>
        <a:p>
          <a:pPr marL="0" lvl="0" indent="0" algn="l" defTabSz="977900">
            <a:lnSpc>
              <a:spcPct val="90000"/>
            </a:lnSpc>
            <a:spcBef>
              <a:spcPct val="0"/>
            </a:spcBef>
            <a:spcAft>
              <a:spcPct val="35000"/>
            </a:spcAft>
            <a:buNone/>
          </a:pPr>
          <a:r>
            <a:rPr lang="en-GB" sz="2200" kern="1200">
              <a:latin typeface="Times New Roman" panose="02020603050405020304" pitchFamily="18" charset="0"/>
              <a:cs typeface="Times New Roman" panose="02020603050405020304" pitchFamily="18" charset="0"/>
            </a:rPr>
            <a:t>Agenda Item 4: </a:t>
          </a:r>
        </a:p>
        <a:p>
          <a:pPr marL="0" lvl="0" indent="0" algn="l" defTabSz="977900">
            <a:lnSpc>
              <a:spcPct val="90000"/>
            </a:lnSpc>
            <a:spcBef>
              <a:spcPct val="0"/>
            </a:spcBef>
            <a:spcAft>
              <a:spcPct val="35000"/>
            </a:spcAft>
            <a:buNone/>
          </a:pPr>
          <a:r>
            <a:rPr lang="en-GB" sz="2200" b="1" kern="1200">
              <a:solidFill>
                <a:srgbClr val="0070C0"/>
              </a:solidFill>
              <a:latin typeface="Times New Roman" panose="02020603050405020304" pitchFamily="18" charset="0"/>
              <a:cs typeface="Times New Roman" panose="02020603050405020304" pitchFamily="18" charset="0"/>
            </a:rPr>
            <a:t>High level thinking on the challenges raised by automation</a:t>
          </a:r>
          <a:endParaRPr lang="en-US" sz="2200" b="1" kern="1200">
            <a:solidFill>
              <a:srgbClr val="0070C0"/>
            </a:solidFill>
            <a:latin typeface="Times New Roman" panose="02020603050405020304" pitchFamily="18" charset="0"/>
            <a:cs typeface="Times New Roman" panose="02020603050405020304" pitchFamily="18" charset="0"/>
          </a:endParaRPr>
        </a:p>
      </dsp:txBody>
      <dsp:txXfrm>
        <a:off x="1936708" y="3004274"/>
        <a:ext cx="4308556" cy="1676804"/>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3660F6-0595-4D08-AB6D-E932999266E5}" type="datetimeFigureOut">
              <a:rPr lang="en-GB" smtClean="0"/>
              <a:t>16/02/2024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46BEFD-0EC4-44DD-9EA4-A644AB99A878}" type="slidenum">
              <a:rPr lang="en-GB" smtClean="0"/>
              <a:t>‹#›</a:t>
            </a:fld>
            <a:endParaRPr lang="en-GB"/>
          </a:p>
        </p:txBody>
      </p:sp>
    </p:spTree>
    <p:extLst>
      <p:ext uri="{BB962C8B-B14F-4D97-AF65-F5344CB8AC3E}">
        <p14:creationId xmlns:p14="http://schemas.microsoft.com/office/powerpoint/2010/main" val="11460708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546BEFD-0EC4-44DD-9EA4-A644AB99A878}" type="slidenum">
              <a:rPr lang="en-GB" smtClean="0"/>
              <a:t>1</a:t>
            </a:fld>
            <a:endParaRPr lang="en-GB"/>
          </a:p>
        </p:txBody>
      </p:sp>
    </p:spTree>
    <p:extLst>
      <p:ext uri="{BB962C8B-B14F-4D97-AF65-F5344CB8AC3E}">
        <p14:creationId xmlns:p14="http://schemas.microsoft.com/office/powerpoint/2010/main" val="19061197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err="1">
                <a:ea typeface="Calibri"/>
                <a:cs typeface="Calibri"/>
              </a:rPr>
              <a:t>Harmonised</a:t>
            </a:r>
            <a:r>
              <a:rPr lang="en-US">
                <a:ea typeface="Calibri"/>
                <a:cs typeface="Calibri"/>
              </a:rPr>
              <a:t> understanding of what these vehicle types are, a single reference point to refer to in all other groups/documents.</a:t>
            </a:r>
          </a:p>
        </p:txBody>
      </p:sp>
      <p:sp>
        <p:nvSpPr>
          <p:cNvPr id="4" name="Slide Number Placeholder 3"/>
          <p:cNvSpPr>
            <a:spLocks noGrp="1"/>
          </p:cNvSpPr>
          <p:nvPr>
            <p:ph type="sldNum" sz="quarter" idx="5"/>
          </p:nvPr>
        </p:nvSpPr>
        <p:spPr/>
        <p:txBody>
          <a:bodyPr/>
          <a:lstStyle/>
          <a:p>
            <a:fld id="{0546BEFD-0EC4-44DD-9EA4-A644AB99A878}" type="slidenum">
              <a:rPr lang="en-GB" smtClean="0"/>
              <a:t>2</a:t>
            </a:fld>
            <a:endParaRPr lang="en-GB"/>
          </a:p>
        </p:txBody>
      </p:sp>
    </p:spTree>
    <p:extLst>
      <p:ext uri="{BB962C8B-B14F-4D97-AF65-F5344CB8AC3E}">
        <p14:creationId xmlns:p14="http://schemas.microsoft.com/office/powerpoint/2010/main" val="38206780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ea typeface="Calibri"/>
              <a:cs typeface="Calibri"/>
            </a:endParaRPr>
          </a:p>
        </p:txBody>
      </p:sp>
      <p:sp>
        <p:nvSpPr>
          <p:cNvPr id="4" name="Slide Number Placeholder 3"/>
          <p:cNvSpPr>
            <a:spLocks noGrp="1"/>
          </p:cNvSpPr>
          <p:nvPr>
            <p:ph type="sldNum" sz="quarter" idx="5"/>
          </p:nvPr>
        </p:nvSpPr>
        <p:spPr/>
        <p:txBody>
          <a:bodyPr/>
          <a:lstStyle/>
          <a:p>
            <a:fld id="{0546BEFD-0EC4-44DD-9EA4-A644AB99A878}" type="slidenum">
              <a:rPr lang="en-GB" smtClean="0"/>
              <a:t>3</a:t>
            </a:fld>
            <a:endParaRPr lang="en-GB"/>
          </a:p>
        </p:txBody>
      </p:sp>
    </p:spTree>
    <p:extLst>
      <p:ext uri="{BB962C8B-B14F-4D97-AF65-F5344CB8AC3E}">
        <p14:creationId xmlns:p14="http://schemas.microsoft.com/office/powerpoint/2010/main" val="1495038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Similar example for a vehicle with 0 occupants, might be considered as N1 which is still subject to increased crashworthiness requirements?</a:t>
            </a:r>
          </a:p>
          <a:p>
            <a:endParaRPr lang="en-GB"/>
          </a:p>
        </p:txBody>
      </p:sp>
      <p:sp>
        <p:nvSpPr>
          <p:cNvPr id="4" name="Slide Number Placeholder 3"/>
          <p:cNvSpPr>
            <a:spLocks noGrp="1"/>
          </p:cNvSpPr>
          <p:nvPr>
            <p:ph type="sldNum" sz="quarter" idx="5"/>
          </p:nvPr>
        </p:nvSpPr>
        <p:spPr/>
        <p:txBody>
          <a:bodyPr/>
          <a:lstStyle/>
          <a:p>
            <a:fld id="{0546BEFD-0EC4-44DD-9EA4-A644AB99A878}" type="slidenum">
              <a:rPr lang="en-GB" smtClean="0"/>
              <a:t>4</a:t>
            </a:fld>
            <a:endParaRPr lang="en-GB"/>
          </a:p>
        </p:txBody>
      </p:sp>
    </p:spTree>
    <p:extLst>
      <p:ext uri="{BB962C8B-B14F-4D97-AF65-F5344CB8AC3E}">
        <p14:creationId xmlns:p14="http://schemas.microsoft.com/office/powerpoint/2010/main" val="35865987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8FE91-6859-2E0B-F506-348FA1B39FC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2BF15C7-7DBB-3A23-DB5F-B41C558B98D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2799456-C33F-DB7F-8F96-9F8FFE03C23D}"/>
              </a:ext>
            </a:extLst>
          </p:cNvPr>
          <p:cNvSpPr>
            <a:spLocks noGrp="1"/>
          </p:cNvSpPr>
          <p:nvPr>
            <p:ph type="dt" sz="half" idx="10"/>
          </p:nvPr>
        </p:nvSpPr>
        <p:spPr/>
        <p:txBody>
          <a:bodyPr/>
          <a:lstStyle/>
          <a:p>
            <a:fld id="{C17F11F2-F500-4A2C-AC2E-DDEED2B24DB0}" type="datetime1">
              <a:rPr lang="en-GB" smtClean="0"/>
              <a:t>16/02/2024</a:t>
            </a:fld>
            <a:endParaRPr lang="en-GB"/>
          </a:p>
        </p:txBody>
      </p:sp>
      <p:sp>
        <p:nvSpPr>
          <p:cNvPr id="5" name="Footer Placeholder 4">
            <a:extLst>
              <a:ext uri="{FF2B5EF4-FFF2-40B4-BE49-F238E27FC236}">
                <a16:creationId xmlns:a16="http://schemas.microsoft.com/office/drawing/2014/main" id="{1265EF01-019F-F262-D1F7-FC960CB6B9AD}"/>
              </a:ext>
            </a:extLst>
          </p:cNvPr>
          <p:cNvSpPr>
            <a:spLocks noGrp="1"/>
          </p:cNvSpPr>
          <p:nvPr>
            <p:ph type="ftr" sz="quarter" idx="11"/>
          </p:nvPr>
        </p:nvSpPr>
        <p:spPr/>
        <p:txBody>
          <a:bodyPr/>
          <a:lstStyle/>
          <a:p>
            <a:r>
              <a:rPr lang="en-GB"/>
              <a:t>AVC-02-02</a:t>
            </a:r>
          </a:p>
        </p:txBody>
      </p:sp>
      <p:sp>
        <p:nvSpPr>
          <p:cNvPr id="6" name="Slide Number Placeholder 5">
            <a:extLst>
              <a:ext uri="{FF2B5EF4-FFF2-40B4-BE49-F238E27FC236}">
                <a16:creationId xmlns:a16="http://schemas.microsoft.com/office/drawing/2014/main" id="{3A9B4C02-2919-EB48-7452-51E58370930D}"/>
              </a:ext>
            </a:extLst>
          </p:cNvPr>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5879475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1BD306-43B2-4F05-DE80-AAA2E429023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055834E-7378-684A-1F1E-10AE855D722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1BD8AE8-85D7-FE27-BACE-EDA46B08C16A}"/>
              </a:ext>
            </a:extLst>
          </p:cNvPr>
          <p:cNvSpPr>
            <a:spLocks noGrp="1"/>
          </p:cNvSpPr>
          <p:nvPr>
            <p:ph type="dt" sz="half" idx="10"/>
          </p:nvPr>
        </p:nvSpPr>
        <p:spPr/>
        <p:txBody>
          <a:bodyPr/>
          <a:lstStyle/>
          <a:p>
            <a:fld id="{5C7DA380-4A5E-42AA-9DCD-E0033FA157D1}" type="datetime1">
              <a:rPr lang="en-GB" smtClean="0"/>
              <a:t>16/02/2024</a:t>
            </a:fld>
            <a:endParaRPr lang="en-GB"/>
          </a:p>
        </p:txBody>
      </p:sp>
      <p:sp>
        <p:nvSpPr>
          <p:cNvPr id="5" name="Footer Placeholder 4">
            <a:extLst>
              <a:ext uri="{FF2B5EF4-FFF2-40B4-BE49-F238E27FC236}">
                <a16:creationId xmlns:a16="http://schemas.microsoft.com/office/drawing/2014/main" id="{66386AAF-8725-3E54-608C-E6A567C5721C}"/>
              </a:ext>
            </a:extLst>
          </p:cNvPr>
          <p:cNvSpPr>
            <a:spLocks noGrp="1"/>
          </p:cNvSpPr>
          <p:nvPr>
            <p:ph type="ftr" sz="quarter" idx="11"/>
          </p:nvPr>
        </p:nvSpPr>
        <p:spPr/>
        <p:txBody>
          <a:bodyPr/>
          <a:lstStyle/>
          <a:p>
            <a:r>
              <a:rPr lang="en-GB"/>
              <a:t>AVC-02-02</a:t>
            </a:r>
          </a:p>
        </p:txBody>
      </p:sp>
      <p:sp>
        <p:nvSpPr>
          <p:cNvPr id="6" name="Slide Number Placeholder 5">
            <a:extLst>
              <a:ext uri="{FF2B5EF4-FFF2-40B4-BE49-F238E27FC236}">
                <a16:creationId xmlns:a16="http://schemas.microsoft.com/office/drawing/2014/main" id="{66698703-5E99-3740-F9DC-64BF605E6AAE}"/>
              </a:ext>
            </a:extLst>
          </p:cNvPr>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9974022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1A352C4-AF50-B0F8-8D93-4E927D76D04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8AEB73B-49E6-1239-BD25-DCAAF698F45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04A69D8-B349-95E3-DD96-4126F3A658E6}"/>
              </a:ext>
            </a:extLst>
          </p:cNvPr>
          <p:cNvSpPr>
            <a:spLocks noGrp="1"/>
          </p:cNvSpPr>
          <p:nvPr>
            <p:ph type="dt" sz="half" idx="10"/>
          </p:nvPr>
        </p:nvSpPr>
        <p:spPr/>
        <p:txBody>
          <a:bodyPr/>
          <a:lstStyle/>
          <a:p>
            <a:fld id="{CD3F1F13-E1F7-48AE-81FE-AD37BFDE3B78}" type="datetime1">
              <a:rPr lang="en-GB" smtClean="0"/>
              <a:t>16/02/2024</a:t>
            </a:fld>
            <a:endParaRPr lang="en-GB"/>
          </a:p>
        </p:txBody>
      </p:sp>
      <p:sp>
        <p:nvSpPr>
          <p:cNvPr id="5" name="Footer Placeholder 4">
            <a:extLst>
              <a:ext uri="{FF2B5EF4-FFF2-40B4-BE49-F238E27FC236}">
                <a16:creationId xmlns:a16="http://schemas.microsoft.com/office/drawing/2014/main" id="{CB3AA8A4-B48D-D2C7-79DA-B5D84719A036}"/>
              </a:ext>
            </a:extLst>
          </p:cNvPr>
          <p:cNvSpPr>
            <a:spLocks noGrp="1"/>
          </p:cNvSpPr>
          <p:nvPr>
            <p:ph type="ftr" sz="quarter" idx="11"/>
          </p:nvPr>
        </p:nvSpPr>
        <p:spPr/>
        <p:txBody>
          <a:bodyPr/>
          <a:lstStyle/>
          <a:p>
            <a:r>
              <a:rPr lang="en-GB"/>
              <a:t>AVC-02-02</a:t>
            </a:r>
          </a:p>
        </p:txBody>
      </p:sp>
      <p:sp>
        <p:nvSpPr>
          <p:cNvPr id="6" name="Slide Number Placeholder 5">
            <a:extLst>
              <a:ext uri="{FF2B5EF4-FFF2-40B4-BE49-F238E27FC236}">
                <a16:creationId xmlns:a16="http://schemas.microsoft.com/office/drawing/2014/main" id="{7B6179C2-426B-8845-1188-9BDAB916C208}"/>
              </a:ext>
            </a:extLst>
          </p:cNvPr>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6713380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F66B6B-1897-C7FF-9DD0-1B04F5AF866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DCE25DD-FCCD-56D2-D885-A519F580F93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73B85ED-9970-4849-BCCA-722123FA63BD}"/>
              </a:ext>
            </a:extLst>
          </p:cNvPr>
          <p:cNvSpPr>
            <a:spLocks noGrp="1"/>
          </p:cNvSpPr>
          <p:nvPr>
            <p:ph type="dt" sz="half" idx="10"/>
          </p:nvPr>
        </p:nvSpPr>
        <p:spPr/>
        <p:txBody>
          <a:bodyPr/>
          <a:lstStyle/>
          <a:p>
            <a:fld id="{F618CFE1-B981-4690-A8A3-0BFBA8EB8A00}" type="datetime1">
              <a:rPr lang="en-GB" smtClean="0"/>
              <a:t>16/02/2024</a:t>
            </a:fld>
            <a:endParaRPr lang="en-GB"/>
          </a:p>
        </p:txBody>
      </p:sp>
      <p:sp>
        <p:nvSpPr>
          <p:cNvPr id="5" name="Footer Placeholder 4">
            <a:extLst>
              <a:ext uri="{FF2B5EF4-FFF2-40B4-BE49-F238E27FC236}">
                <a16:creationId xmlns:a16="http://schemas.microsoft.com/office/drawing/2014/main" id="{9525501F-4880-DAC1-9939-E2F5570F584A}"/>
              </a:ext>
            </a:extLst>
          </p:cNvPr>
          <p:cNvSpPr>
            <a:spLocks noGrp="1"/>
          </p:cNvSpPr>
          <p:nvPr>
            <p:ph type="ftr" sz="quarter" idx="11"/>
          </p:nvPr>
        </p:nvSpPr>
        <p:spPr/>
        <p:txBody>
          <a:bodyPr/>
          <a:lstStyle/>
          <a:p>
            <a:r>
              <a:rPr lang="en-GB"/>
              <a:t>AVC-02-02</a:t>
            </a:r>
          </a:p>
        </p:txBody>
      </p:sp>
      <p:sp>
        <p:nvSpPr>
          <p:cNvPr id="6" name="Slide Number Placeholder 5">
            <a:extLst>
              <a:ext uri="{FF2B5EF4-FFF2-40B4-BE49-F238E27FC236}">
                <a16:creationId xmlns:a16="http://schemas.microsoft.com/office/drawing/2014/main" id="{3DB3A54C-EF21-1D7E-4241-666AF27642E0}"/>
              </a:ext>
            </a:extLst>
          </p:cNvPr>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9385735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CA40C1-552A-D9AF-62EA-99F29161840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56B91ED-92B8-6B98-C5F9-EA4385FE8B7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CBA573B-C7B2-53BB-A5CA-B2E480A801FB}"/>
              </a:ext>
            </a:extLst>
          </p:cNvPr>
          <p:cNvSpPr>
            <a:spLocks noGrp="1"/>
          </p:cNvSpPr>
          <p:nvPr>
            <p:ph type="dt" sz="half" idx="10"/>
          </p:nvPr>
        </p:nvSpPr>
        <p:spPr/>
        <p:txBody>
          <a:bodyPr/>
          <a:lstStyle/>
          <a:p>
            <a:fld id="{5D86322C-549D-4579-A20A-52B58D4C5F68}" type="datetime1">
              <a:rPr lang="en-GB" smtClean="0"/>
              <a:t>16/02/2024</a:t>
            </a:fld>
            <a:endParaRPr lang="en-GB"/>
          </a:p>
        </p:txBody>
      </p:sp>
      <p:sp>
        <p:nvSpPr>
          <p:cNvPr id="5" name="Footer Placeholder 4">
            <a:extLst>
              <a:ext uri="{FF2B5EF4-FFF2-40B4-BE49-F238E27FC236}">
                <a16:creationId xmlns:a16="http://schemas.microsoft.com/office/drawing/2014/main" id="{3AECDC6E-CAD8-F676-FF4D-26A8AC06D514}"/>
              </a:ext>
            </a:extLst>
          </p:cNvPr>
          <p:cNvSpPr>
            <a:spLocks noGrp="1"/>
          </p:cNvSpPr>
          <p:nvPr>
            <p:ph type="ftr" sz="quarter" idx="11"/>
          </p:nvPr>
        </p:nvSpPr>
        <p:spPr/>
        <p:txBody>
          <a:bodyPr/>
          <a:lstStyle/>
          <a:p>
            <a:r>
              <a:rPr lang="en-GB"/>
              <a:t>AVC-02-02</a:t>
            </a:r>
          </a:p>
        </p:txBody>
      </p:sp>
      <p:sp>
        <p:nvSpPr>
          <p:cNvPr id="6" name="Slide Number Placeholder 5">
            <a:extLst>
              <a:ext uri="{FF2B5EF4-FFF2-40B4-BE49-F238E27FC236}">
                <a16:creationId xmlns:a16="http://schemas.microsoft.com/office/drawing/2014/main" id="{1083BDFE-E100-5EA0-97CE-DEBAB678F735}"/>
              </a:ext>
            </a:extLst>
          </p:cNvPr>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40950473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A572B1-6254-6BB4-9D0A-8E65A687DED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6E9559-525D-E0FB-BF3B-ED97A79351E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DA56A2B-E8B3-9425-1963-47FF3D72DAC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8B54AD8-96DE-ED15-CFC4-1CEC0B7C4DC4}"/>
              </a:ext>
            </a:extLst>
          </p:cNvPr>
          <p:cNvSpPr>
            <a:spLocks noGrp="1"/>
          </p:cNvSpPr>
          <p:nvPr>
            <p:ph type="dt" sz="half" idx="10"/>
          </p:nvPr>
        </p:nvSpPr>
        <p:spPr/>
        <p:txBody>
          <a:bodyPr/>
          <a:lstStyle/>
          <a:p>
            <a:fld id="{6F592F63-6912-4ECB-B617-1C7B91E3D412}" type="datetime1">
              <a:rPr lang="en-GB" smtClean="0"/>
              <a:t>16/02/2024</a:t>
            </a:fld>
            <a:endParaRPr lang="en-GB"/>
          </a:p>
        </p:txBody>
      </p:sp>
      <p:sp>
        <p:nvSpPr>
          <p:cNvPr id="6" name="Footer Placeholder 5">
            <a:extLst>
              <a:ext uri="{FF2B5EF4-FFF2-40B4-BE49-F238E27FC236}">
                <a16:creationId xmlns:a16="http://schemas.microsoft.com/office/drawing/2014/main" id="{9BB94EE0-86DD-A6CF-B505-D087369F4C0B}"/>
              </a:ext>
            </a:extLst>
          </p:cNvPr>
          <p:cNvSpPr>
            <a:spLocks noGrp="1"/>
          </p:cNvSpPr>
          <p:nvPr>
            <p:ph type="ftr" sz="quarter" idx="11"/>
          </p:nvPr>
        </p:nvSpPr>
        <p:spPr/>
        <p:txBody>
          <a:bodyPr/>
          <a:lstStyle/>
          <a:p>
            <a:r>
              <a:rPr lang="en-GB"/>
              <a:t>AVC-02-02</a:t>
            </a:r>
          </a:p>
        </p:txBody>
      </p:sp>
      <p:sp>
        <p:nvSpPr>
          <p:cNvPr id="7" name="Slide Number Placeholder 6">
            <a:extLst>
              <a:ext uri="{FF2B5EF4-FFF2-40B4-BE49-F238E27FC236}">
                <a16:creationId xmlns:a16="http://schemas.microsoft.com/office/drawing/2014/main" id="{01661F5C-D3D0-BEF1-E7C2-5A8AFA2027B2}"/>
              </a:ext>
            </a:extLst>
          </p:cNvPr>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8852866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28ED5B-4653-2018-BD75-AC3832086C0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56E4D34-7957-A662-2AFE-1A7AA798872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DC2C8C1-C39D-DB83-F7A1-2474D028E83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4508665-C153-6564-C293-A74EBE619CA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8DDD42B-ECA3-19C0-8F8C-C72DB57EC7A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B05B192-7CD3-5BB4-07F4-322FD97D65B7}"/>
              </a:ext>
            </a:extLst>
          </p:cNvPr>
          <p:cNvSpPr>
            <a:spLocks noGrp="1"/>
          </p:cNvSpPr>
          <p:nvPr>
            <p:ph type="dt" sz="half" idx="10"/>
          </p:nvPr>
        </p:nvSpPr>
        <p:spPr/>
        <p:txBody>
          <a:bodyPr/>
          <a:lstStyle/>
          <a:p>
            <a:fld id="{39CCA319-9E53-4AF7-88BD-1F2ED561617B}" type="datetime1">
              <a:rPr lang="en-GB" smtClean="0"/>
              <a:t>16/02/2024</a:t>
            </a:fld>
            <a:endParaRPr lang="en-GB"/>
          </a:p>
        </p:txBody>
      </p:sp>
      <p:sp>
        <p:nvSpPr>
          <p:cNvPr id="8" name="Footer Placeholder 7">
            <a:extLst>
              <a:ext uri="{FF2B5EF4-FFF2-40B4-BE49-F238E27FC236}">
                <a16:creationId xmlns:a16="http://schemas.microsoft.com/office/drawing/2014/main" id="{3DC52926-56E7-9181-9387-1370905234D9}"/>
              </a:ext>
            </a:extLst>
          </p:cNvPr>
          <p:cNvSpPr>
            <a:spLocks noGrp="1"/>
          </p:cNvSpPr>
          <p:nvPr>
            <p:ph type="ftr" sz="quarter" idx="11"/>
          </p:nvPr>
        </p:nvSpPr>
        <p:spPr/>
        <p:txBody>
          <a:bodyPr/>
          <a:lstStyle/>
          <a:p>
            <a:r>
              <a:rPr lang="en-GB"/>
              <a:t>AVC-02-02</a:t>
            </a:r>
          </a:p>
        </p:txBody>
      </p:sp>
      <p:sp>
        <p:nvSpPr>
          <p:cNvPr id="9" name="Slide Number Placeholder 8">
            <a:extLst>
              <a:ext uri="{FF2B5EF4-FFF2-40B4-BE49-F238E27FC236}">
                <a16:creationId xmlns:a16="http://schemas.microsoft.com/office/drawing/2014/main" id="{FBF53F8F-85FC-5FED-B492-22C172481B5F}"/>
              </a:ext>
            </a:extLst>
          </p:cNvPr>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2419924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C70C46-FB10-6A05-18BD-3B34691DC28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41C98E6-6B61-875A-669E-29BDF35C7860}"/>
              </a:ext>
            </a:extLst>
          </p:cNvPr>
          <p:cNvSpPr>
            <a:spLocks noGrp="1"/>
          </p:cNvSpPr>
          <p:nvPr>
            <p:ph type="dt" sz="half" idx="10"/>
          </p:nvPr>
        </p:nvSpPr>
        <p:spPr/>
        <p:txBody>
          <a:bodyPr/>
          <a:lstStyle/>
          <a:p>
            <a:fld id="{53BB7AA0-94D5-4627-AFF7-76C054B6695D}" type="datetime1">
              <a:rPr lang="en-GB" smtClean="0"/>
              <a:t>16/02/2024</a:t>
            </a:fld>
            <a:endParaRPr lang="en-GB"/>
          </a:p>
        </p:txBody>
      </p:sp>
      <p:sp>
        <p:nvSpPr>
          <p:cNvPr id="4" name="Footer Placeholder 3">
            <a:extLst>
              <a:ext uri="{FF2B5EF4-FFF2-40B4-BE49-F238E27FC236}">
                <a16:creationId xmlns:a16="http://schemas.microsoft.com/office/drawing/2014/main" id="{7FE08C6A-533F-6FB9-8D8D-4A92957BDA72}"/>
              </a:ext>
            </a:extLst>
          </p:cNvPr>
          <p:cNvSpPr>
            <a:spLocks noGrp="1"/>
          </p:cNvSpPr>
          <p:nvPr>
            <p:ph type="ftr" sz="quarter" idx="11"/>
          </p:nvPr>
        </p:nvSpPr>
        <p:spPr/>
        <p:txBody>
          <a:bodyPr/>
          <a:lstStyle/>
          <a:p>
            <a:r>
              <a:rPr lang="en-GB"/>
              <a:t>AVC-02-02</a:t>
            </a:r>
          </a:p>
        </p:txBody>
      </p:sp>
      <p:sp>
        <p:nvSpPr>
          <p:cNvPr id="5" name="Slide Number Placeholder 4">
            <a:extLst>
              <a:ext uri="{FF2B5EF4-FFF2-40B4-BE49-F238E27FC236}">
                <a16:creationId xmlns:a16="http://schemas.microsoft.com/office/drawing/2014/main" id="{D4D6D8B9-579E-1B95-83B3-6B93ED472954}"/>
              </a:ext>
            </a:extLst>
          </p:cNvPr>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0084573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B697A90-0C11-38D7-B160-FDF99C1FE83F}"/>
              </a:ext>
            </a:extLst>
          </p:cNvPr>
          <p:cNvSpPr>
            <a:spLocks noGrp="1"/>
          </p:cNvSpPr>
          <p:nvPr>
            <p:ph type="dt" sz="half" idx="10"/>
          </p:nvPr>
        </p:nvSpPr>
        <p:spPr/>
        <p:txBody>
          <a:bodyPr/>
          <a:lstStyle/>
          <a:p>
            <a:fld id="{988E6FF4-3F8F-4EFE-8881-4DD629652AEA}" type="datetime1">
              <a:rPr lang="en-GB" smtClean="0"/>
              <a:t>16/02/2024</a:t>
            </a:fld>
            <a:endParaRPr lang="en-GB"/>
          </a:p>
        </p:txBody>
      </p:sp>
      <p:sp>
        <p:nvSpPr>
          <p:cNvPr id="3" name="Footer Placeholder 2">
            <a:extLst>
              <a:ext uri="{FF2B5EF4-FFF2-40B4-BE49-F238E27FC236}">
                <a16:creationId xmlns:a16="http://schemas.microsoft.com/office/drawing/2014/main" id="{351011F1-6F4B-FBB3-8B12-AB899CB64D42}"/>
              </a:ext>
            </a:extLst>
          </p:cNvPr>
          <p:cNvSpPr>
            <a:spLocks noGrp="1"/>
          </p:cNvSpPr>
          <p:nvPr>
            <p:ph type="ftr" sz="quarter" idx="11"/>
          </p:nvPr>
        </p:nvSpPr>
        <p:spPr/>
        <p:txBody>
          <a:bodyPr/>
          <a:lstStyle/>
          <a:p>
            <a:r>
              <a:rPr lang="en-GB"/>
              <a:t>AVC-02-02</a:t>
            </a:r>
          </a:p>
        </p:txBody>
      </p:sp>
      <p:sp>
        <p:nvSpPr>
          <p:cNvPr id="4" name="Slide Number Placeholder 3">
            <a:extLst>
              <a:ext uri="{FF2B5EF4-FFF2-40B4-BE49-F238E27FC236}">
                <a16:creationId xmlns:a16="http://schemas.microsoft.com/office/drawing/2014/main" id="{4B4DFB51-D218-524A-E86E-52B2475B5B83}"/>
              </a:ext>
            </a:extLst>
          </p:cNvPr>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0675294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F4FCB-75A7-28D1-C312-06FB7F6DC92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F61F229D-7436-4FD4-E741-384CA0852A5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0B121D4-0F57-E3E8-404E-F944C17802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C08996E-E098-9D04-6BBF-6438AB3B9EDE}"/>
              </a:ext>
            </a:extLst>
          </p:cNvPr>
          <p:cNvSpPr>
            <a:spLocks noGrp="1"/>
          </p:cNvSpPr>
          <p:nvPr>
            <p:ph type="dt" sz="half" idx="10"/>
          </p:nvPr>
        </p:nvSpPr>
        <p:spPr/>
        <p:txBody>
          <a:bodyPr/>
          <a:lstStyle/>
          <a:p>
            <a:fld id="{A1F51341-4EC5-419B-A835-F1AFDDC5EF19}" type="datetime1">
              <a:rPr lang="en-GB" smtClean="0"/>
              <a:t>16/02/2024</a:t>
            </a:fld>
            <a:endParaRPr lang="en-GB"/>
          </a:p>
        </p:txBody>
      </p:sp>
      <p:sp>
        <p:nvSpPr>
          <p:cNvPr id="6" name="Footer Placeholder 5">
            <a:extLst>
              <a:ext uri="{FF2B5EF4-FFF2-40B4-BE49-F238E27FC236}">
                <a16:creationId xmlns:a16="http://schemas.microsoft.com/office/drawing/2014/main" id="{EC64F309-E162-CF99-0425-2535AFB31B91}"/>
              </a:ext>
            </a:extLst>
          </p:cNvPr>
          <p:cNvSpPr>
            <a:spLocks noGrp="1"/>
          </p:cNvSpPr>
          <p:nvPr>
            <p:ph type="ftr" sz="quarter" idx="11"/>
          </p:nvPr>
        </p:nvSpPr>
        <p:spPr/>
        <p:txBody>
          <a:bodyPr/>
          <a:lstStyle/>
          <a:p>
            <a:r>
              <a:rPr lang="en-GB"/>
              <a:t>AVC-02-02</a:t>
            </a:r>
          </a:p>
        </p:txBody>
      </p:sp>
      <p:sp>
        <p:nvSpPr>
          <p:cNvPr id="7" name="Slide Number Placeholder 6">
            <a:extLst>
              <a:ext uri="{FF2B5EF4-FFF2-40B4-BE49-F238E27FC236}">
                <a16:creationId xmlns:a16="http://schemas.microsoft.com/office/drawing/2014/main" id="{7EF81EA8-00A9-6284-C2BB-CC0B6FD18E75}"/>
              </a:ext>
            </a:extLst>
          </p:cNvPr>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210321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3DDBEC-7673-A3AD-D386-2520BEC0D2C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72F5388-BF30-9F70-8E8E-94721CE8D1F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3FCE566-8EA9-23D9-9AEF-55C350276C2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6075AD7-FE2B-09AF-72F3-59E7E65AC4CF}"/>
              </a:ext>
            </a:extLst>
          </p:cNvPr>
          <p:cNvSpPr>
            <a:spLocks noGrp="1"/>
          </p:cNvSpPr>
          <p:nvPr>
            <p:ph type="dt" sz="half" idx="10"/>
          </p:nvPr>
        </p:nvSpPr>
        <p:spPr/>
        <p:txBody>
          <a:bodyPr/>
          <a:lstStyle/>
          <a:p>
            <a:fld id="{FAC3F8E1-B291-4B6C-81D5-C7383B02C03F}" type="datetime1">
              <a:rPr lang="en-GB" smtClean="0"/>
              <a:t>16/02/2024</a:t>
            </a:fld>
            <a:endParaRPr lang="en-GB"/>
          </a:p>
        </p:txBody>
      </p:sp>
      <p:sp>
        <p:nvSpPr>
          <p:cNvPr id="6" name="Footer Placeholder 5">
            <a:extLst>
              <a:ext uri="{FF2B5EF4-FFF2-40B4-BE49-F238E27FC236}">
                <a16:creationId xmlns:a16="http://schemas.microsoft.com/office/drawing/2014/main" id="{965701EE-3B22-9FA4-5BFF-8C0E36497C8F}"/>
              </a:ext>
            </a:extLst>
          </p:cNvPr>
          <p:cNvSpPr>
            <a:spLocks noGrp="1"/>
          </p:cNvSpPr>
          <p:nvPr>
            <p:ph type="ftr" sz="quarter" idx="11"/>
          </p:nvPr>
        </p:nvSpPr>
        <p:spPr/>
        <p:txBody>
          <a:bodyPr/>
          <a:lstStyle/>
          <a:p>
            <a:r>
              <a:rPr lang="en-GB"/>
              <a:t>AVC-02-02</a:t>
            </a:r>
          </a:p>
        </p:txBody>
      </p:sp>
      <p:sp>
        <p:nvSpPr>
          <p:cNvPr id="7" name="Slide Number Placeholder 6">
            <a:extLst>
              <a:ext uri="{FF2B5EF4-FFF2-40B4-BE49-F238E27FC236}">
                <a16:creationId xmlns:a16="http://schemas.microsoft.com/office/drawing/2014/main" id="{626B35FD-68D1-65AC-91AC-08C0092EDC8A}"/>
              </a:ext>
            </a:extLst>
          </p:cNvPr>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9237164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408ED4-1002-14B3-536B-2DB22FB6CA6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56693AB-0EA0-C24A-DAA9-FDCC669CC68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44F6C28-BD2D-C368-C771-8410A834C80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1DCC71-1DC5-4D52-8131-BB3C5D94EA7B}" type="datetime1">
              <a:rPr lang="en-GB" smtClean="0"/>
              <a:t>16/02/2024</a:t>
            </a:fld>
            <a:endParaRPr lang="en-GB"/>
          </a:p>
        </p:txBody>
      </p:sp>
      <p:sp>
        <p:nvSpPr>
          <p:cNvPr id="5" name="Footer Placeholder 4">
            <a:extLst>
              <a:ext uri="{FF2B5EF4-FFF2-40B4-BE49-F238E27FC236}">
                <a16:creationId xmlns:a16="http://schemas.microsoft.com/office/drawing/2014/main" id="{57D582DD-A22E-B349-E67B-DCD0FA46B89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AVC-02-02</a:t>
            </a:r>
          </a:p>
        </p:txBody>
      </p:sp>
      <p:sp>
        <p:nvSpPr>
          <p:cNvPr id="6" name="Slide Number Placeholder 5">
            <a:extLst>
              <a:ext uri="{FF2B5EF4-FFF2-40B4-BE49-F238E27FC236}">
                <a16:creationId xmlns:a16="http://schemas.microsoft.com/office/drawing/2014/main" id="{C7B9B117-B7D5-8A88-91B2-E359C089A0F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GB" smtClean="0"/>
              <a:t>‹#›</a:t>
            </a:fld>
            <a:endParaRPr lang="en-GB"/>
          </a:p>
        </p:txBody>
      </p:sp>
    </p:spTree>
    <p:extLst>
      <p:ext uri="{BB962C8B-B14F-4D97-AF65-F5344CB8AC3E}">
        <p14:creationId xmlns:p14="http://schemas.microsoft.com/office/powerpoint/2010/main" val="139740904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659FDB4-FCBE-4A89-B46D-43D4FA5446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8313"/>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Title 1">
            <a:extLst>
              <a:ext uri="{FF2B5EF4-FFF2-40B4-BE49-F238E27FC236}">
                <a16:creationId xmlns:a16="http://schemas.microsoft.com/office/drawing/2014/main" id="{2754A193-CB10-F1CE-0052-FBBAEF64B055}"/>
              </a:ext>
            </a:extLst>
          </p:cNvPr>
          <p:cNvSpPr>
            <a:spLocks noGrp="1"/>
          </p:cNvSpPr>
          <p:nvPr>
            <p:ph type="title"/>
          </p:nvPr>
        </p:nvSpPr>
        <p:spPr>
          <a:xfrm>
            <a:off x="479394" y="1070800"/>
            <a:ext cx="3939688" cy="5583126"/>
          </a:xfrm>
        </p:spPr>
        <p:txBody>
          <a:bodyPr>
            <a:normAutofit/>
          </a:bodyPr>
          <a:lstStyle/>
          <a:p>
            <a:pPr algn="r"/>
            <a:r>
              <a:rPr lang="en-GB" sz="3200">
                <a:latin typeface="Times New Roman"/>
                <a:ea typeface="Calibri Light"/>
                <a:cs typeface="Calibri Light"/>
              </a:rPr>
              <a:t>TASK FORCE ON AUTOMATED VEHICLE CATEGORISATION (AVC)</a:t>
            </a:r>
          </a:p>
        </p:txBody>
      </p:sp>
      <p:sp>
        <p:nvSpPr>
          <p:cNvPr id="4" name="Footer Placeholder 3">
            <a:extLst>
              <a:ext uri="{FF2B5EF4-FFF2-40B4-BE49-F238E27FC236}">
                <a16:creationId xmlns:a16="http://schemas.microsoft.com/office/drawing/2014/main" id="{16C95F11-07DA-97FF-98CC-CBAC1DD29AFA}"/>
              </a:ext>
            </a:extLst>
          </p:cNvPr>
          <p:cNvSpPr>
            <a:spLocks noGrp="1"/>
          </p:cNvSpPr>
          <p:nvPr>
            <p:ph type="ftr" sz="quarter" idx="11"/>
          </p:nvPr>
        </p:nvSpPr>
        <p:spPr>
          <a:xfrm>
            <a:off x="4038600" y="320400"/>
            <a:ext cx="4114800" cy="365125"/>
          </a:xfrm>
        </p:spPr>
        <p:txBody>
          <a:bodyPr>
            <a:normAutofit/>
          </a:bodyPr>
          <a:lstStyle/>
          <a:p>
            <a:pPr>
              <a:spcAft>
                <a:spcPts val="600"/>
              </a:spcAft>
            </a:pPr>
            <a:r>
              <a:rPr lang="en-GB" b="1">
                <a:solidFill>
                  <a:schemeClr val="tx1">
                    <a:alpha val="60000"/>
                  </a:schemeClr>
                </a:solidFill>
                <a:latin typeface="Times New Roman" panose="02020603050405020304" pitchFamily="18" charset="0"/>
                <a:cs typeface="Times New Roman" panose="02020603050405020304" pitchFamily="18" charset="0"/>
              </a:rPr>
              <a:t>Submitted by the co-chairs of TF-AVC 	AVC-02-02</a:t>
            </a:r>
          </a:p>
        </p:txBody>
      </p:sp>
      <p:sp>
        <p:nvSpPr>
          <p:cNvPr id="5" name="Slide Number Placeholder 4">
            <a:extLst>
              <a:ext uri="{FF2B5EF4-FFF2-40B4-BE49-F238E27FC236}">
                <a16:creationId xmlns:a16="http://schemas.microsoft.com/office/drawing/2014/main" id="{1D61D99E-74B2-6A71-2516-A3AB8D20F56A}"/>
              </a:ext>
            </a:extLst>
          </p:cNvPr>
          <p:cNvSpPr>
            <a:spLocks noGrp="1"/>
          </p:cNvSpPr>
          <p:nvPr>
            <p:ph type="sldNum" sz="quarter" idx="12"/>
          </p:nvPr>
        </p:nvSpPr>
        <p:spPr>
          <a:xfrm>
            <a:off x="8610600" y="320400"/>
            <a:ext cx="2743200" cy="365125"/>
          </a:xfrm>
        </p:spPr>
        <p:txBody>
          <a:bodyPr>
            <a:normAutofit/>
          </a:bodyPr>
          <a:lstStyle/>
          <a:p>
            <a:pPr>
              <a:spcAft>
                <a:spcPts val="600"/>
              </a:spcAft>
            </a:pPr>
            <a:fld id="{330EA680-D336-4FF7-8B7A-9848BB0A1C32}" type="slidenum">
              <a:rPr lang="en-GB" b="1" smtClean="0">
                <a:solidFill>
                  <a:schemeClr val="tx1">
                    <a:alpha val="60000"/>
                  </a:schemeClr>
                </a:solidFill>
                <a:latin typeface="Times New Roman" panose="02020603050405020304" pitchFamily="18" charset="0"/>
                <a:cs typeface="Times New Roman" panose="02020603050405020304" pitchFamily="18" charset="0"/>
              </a:rPr>
              <a:pPr>
                <a:spcAft>
                  <a:spcPts val="600"/>
                </a:spcAft>
              </a:pPr>
              <a:t>1</a:t>
            </a:fld>
            <a:endParaRPr lang="en-GB" b="1">
              <a:solidFill>
                <a:schemeClr val="tx1">
                  <a:alpha val="60000"/>
                </a:schemeClr>
              </a:solidFill>
              <a:latin typeface="Times New Roman" panose="02020603050405020304" pitchFamily="18" charset="0"/>
              <a:cs typeface="Times New Roman" panose="02020603050405020304" pitchFamily="18" charset="0"/>
            </a:endParaRPr>
          </a:p>
        </p:txBody>
      </p:sp>
      <p:cxnSp>
        <p:nvCxnSpPr>
          <p:cNvPr id="13" name="Straight Connector 12">
            <a:extLst>
              <a:ext uri="{FF2B5EF4-FFF2-40B4-BE49-F238E27FC236}">
                <a16:creationId xmlns:a16="http://schemas.microsoft.com/office/drawing/2014/main" id="{C8F51B3F-8331-4E4A-AE96-D47B1006EEA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728053" y="1132114"/>
            <a:ext cx="0" cy="5717573"/>
          </a:xfrm>
          <a:prstGeom prst="line">
            <a:avLst/>
          </a:prstGeom>
          <a:ln w="25400" cap="sq">
            <a:gradFill flip="none" rotWithShape="1">
              <a:gsLst>
                <a:gs pos="0">
                  <a:schemeClr val="accent1"/>
                </a:gs>
                <a:gs pos="100000">
                  <a:schemeClr val="accent2"/>
                </a:gs>
              </a:gsLst>
              <a:lin ang="16200000" scaled="1"/>
              <a:tileRect/>
            </a:gradFill>
            <a:bevel/>
          </a:ln>
        </p:spPr>
        <p:style>
          <a:lnRef idx="1">
            <a:schemeClr val="accent1"/>
          </a:lnRef>
          <a:fillRef idx="0">
            <a:schemeClr val="accent1"/>
          </a:fillRef>
          <a:effectRef idx="0">
            <a:schemeClr val="accent1"/>
          </a:effectRef>
          <a:fontRef idx="minor">
            <a:schemeClr val="tx1"/>
          </a:fontRef>
        </p:style>
      </p:cxnSp>
      <p:graphicFrame>
        <p:nvGraphicFramePr>
          <p:cNvPr id="7" name="Content Placeholder 2">
            <a:extLst>
              <a:ext uri="{FF2B5EF4-FFF2-40B4-BE49-F238E27FC236}">
                <a16:creationId xmlns:a16="http://schemas.microsoft.com/office/drawing/2014/main" id="{6B4F7A38-ACDA-3EF8-0AEB-932C411A12E6}"/>
              </a:ext>
            </a:extLst>
          </p:cNvPr>
          <p:cNvGraphicFramePr>
            <a:graphicFrameLocks noGrp="1"/>
          </p:cNvGraphicFramePr>
          <p:nvPr>
            <p:ph idx="1"/>
            <p:extLst>
              <p:ext uri="{D42A27DB-BD31-4B8C-83A1-F6EECF244321}">
                <p14:modId xmlns:p14="http://schemas.microsoft.com/office/powerpoint/2010/main" val="2821962008"/>
              </p:ext>
            </p:extLst>
          </p:nvPr>
        </p:nvGraphicFramePr>
        <p:xfrm>
          <a:off x="5108535" y="1070800"/>
          <a:ext cx="6245265" cy="55893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871430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8D8DED4E-B78D-20FC-2140-1CD4791DE63C}"/>
              </a:ext>
            </a:extLst>
          </p:cNvPr>
          <p:cNvSpPr/>
          <p:nvPr/>
        </p:nvSpPr>
        <p:spPr>
          <a:xfrm>
            <a:off x="233578" y="1561192"/>
            <a:ext cx="11724846" cy="3599526"/>
          </a:xfrm>
          <a:prstGeom prst="roundRect">
            <a:avLst/>
          </a:pr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Rounded Corners 5">
            <a:extLst>
              <a:ext uri="{FF2B5EF4-FFF2-40B4-BE49-F238E27FC236}">
                <a16:creationId xmlns:a16="http://schemas.microsoft.com/office/drawing/2014/main" id="{74920614-B0D2-25ED-F0CA-A32B339C82C9}"/>
              </a:ext>
            </a:extLst>
          </p:cNvPr>
          <p:cNvSpPr/>
          <p:nvPr/>
        </p:nvSpPr>
        <p:spPr>
          <a:xfrm>
            <a:off x="233577" y="326049"/>
            <a:ext cx="11724846" cy="843734"/>
          </a:xfrm>
          <a:prstGeom prst="roundRect">
            <a:avLst>
              <a:gd name="adj" fmla="val 10000"/>
            </a:avLst>
          </a:prstGeom>
        </p:spPr>
        <p:style>
          <a:lnRef idx="0">
            <a:schemeClr val="dk1">
              <a:hueOff val="0"/>
              <a:satOff val="0"/>
              <a:lumOff val="0"/>
              <a:alphaOff val="0"/>
            </a:schemeClr>
          </a:lnRef>
          <a:fillRef idx="1">
            <a:schemeClr val="bg1">
              <a:lumMod val="95000"/>
              <a:hueOff val="0"/>
              <a:satOff val="0"/>
              <a:lumOff val="0"/>
              <a:alphaOff val="0"/>
            </a:schemeClr>
          </a:fillRef>
          <a:effectRef idx="0">
            <a:schemeClr val="bg1">
              <a:lumMod val="95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2" name="Title 1"/>
          <p:cNvSpPr>
            <a:spLocks noGrp="1"/>
          </p:cNvSpPr>
          <p:nvPr>
            <p:ph type="ctrTitle"/>
          </p:nvPr>
        </p:nvSpPr>
        <p:spPr>
          <a:xfrm>
            <a:off x="713702" y="1804517"/>
            <a:ext cx="10939582" cy="4634004"/>
          </a:xfrm>
        </p:spPr>
        <p:txBody>
          <a:bodyPr vert="horz" lIns="91440" tIns="45720" rIns="91440" bIns="45720" rtlCol="0" anchor="t">
            <a:normAutofit fontScale="90000"/>
          </a:bodyPr>
          <a:lstStyle/>
          <a:p>
            <a:pPr algn="l"/>
            <a:r>
              <a:rPr lang="en-GB" sz="2000">
                <a:latin typeface="Times New Roman"/>
                <a:cs typeface="Times New Roman"/>
              </a:rPr>
              <a:t>1. 	Key </a:t>
            </a:r>
            <a:r>
              <a:rPr lang="en-GB" sz="2000" b="1">
                <a:latin typeface="Times New Roman"/>
                <a:cs typeface="Times New Roman"/>
              </a:rPr>
              <a:t>definitions</a:t>
            </a:r>
            <a:r>
              <a:rPr lang="en-GB" sz="2000">
                <a:latin typeface="Times New Roman"/>
                <a:cs typeface="Times New Roman"/>
              </a:rPr>
              <a:t> in R.E.3 and S.R.1 underpin the definitions in UNRs/GTRs and domestic frameworks (e.g. 	M1, N1 and defining ADS, ADS vehicle, dual-mode vehicle, manual controls etc).</a:t>
            </a:r>
            <a:br>
              <a:rPr lang="en-GB" sz="2000">
                <a:latin typeface="Times New Roman"/>
                <a:cs typeface="Times New Roman"/>
              </a:rPr>
            </a:br>
            <a:br>
              <a:rPr lang="en-GB" sz="2000">
                <a:latin typeface="Times New Roman"/>
                <a:cs typeface="Times New Roman"/>
              </a:rPr>
            </a:br>
            <a:r>
              <a:rPr lang="en-GB" sz="2000">
                <a:latin typeface="Times New Roman"/>
                <a:cs typeface="Times New Roman"/>
              </a:rPr>
              <a:t>2. 	</a:t>
            </a:r>
            <a:r>
              <a:rPr lang="en-GB" sz="2000" b="1">
                <a:latin typeface="Times New Roman"/>
                <a:cs typeface="Times New Roman"/>
              </a:rPr>
              <a:t>Categorisation</a:t>
            </a:r>
            <a:r>
              <a:rPr lang="en-GB" sz="2000">
                <a:latin typeface="Times New Roman"/>
                <a:cs typeface="Times New Roman"/>
              </a:rPr>
              <a:t> groups together vehicles with similar characteristics in order to:</a:t>
            </a:r>
            <a:br>
              <a:rPr lang="en-GB" sz="2000">
                <a:latin typeface="Times New Roman"/>
                <a:cs typeface="Times New Roman"/>
              </a:rPr>
            </a:br>
            <a:br>
              <a:rPr lang="en-GB" sz="2000">
                <a:latin typeface="Times New Roman"/>
                <a:cs typeface="Times New Roman"/>
              </a:rPr>
            </a:br>
            <a:r>
              <a:rPr lang="en-GB" sz="2000">
                <a:latin typeface="Times New Roman"/>
                <a:cs typeface="Times New Roman"/>
              </a:rPr>
              <a:t>		- define </a:t>
            </a:r>
            <a:r>
              <a:rPr lang="en-GB" sz="2000" b="1">
                <a:latin typeface="Times New Roman"/>
                <a:cs typeface="Times New Roman"/>
              </a:rPr>
              <a:t>applicability </a:t>
            </a:r>
            <a:r>
              <a:rPr lang="en-GB" sz="2000">
                <a:latin typeface="Times New Roman"/>
                <a:cs typeface="Times New Roman"/>
              </a:rPr>
              <a:t>of UNRs/GTRs</a:t>
            </a:r>
            <a:r>
              <a:rPr lang="en-GB" sz="2000" b="1">
                <a:latin typeface="Times New Roman"/>
                <a:cs typeface="Times New Roman"/>
              </a:rPr>
              <a:t> </a:t>
            </a:r>
            <a:r>
              <a:rPr lang="en-GB" sz="2000">
                <a:latin typeface="Times New Roman"/>
                <a:cs typeface="Times New Roman"/>
              </a:rPr>
              <a:t>(e.g. scope).</a:t>
            </a:r>
            <a:br>
              <a:rPr lang="en-GB" sz="2000">
                <a:latin typeface="Times New Roman"/>
                <a:cs typeface="Times New Roman"/>
              </a:rPr>
            </a:br>
            <a:br>
              <a:rPr lang="en-GB" sz="2000">
                <a:latin typeface="Times New Roman"/>
                <a:cs typeface="Calibri Light" panose="020F0302020204030204"/>
              </a:rPr>
            </a:br>
            <a:r>
              <a:rPr lang="en-GB" sz="2000">
                <a:latin typeface="Times New Roman"/>
                <a:cs typeface="Calibri Light" panose="020F0302020204030204"/>
              </a:rPr>
              <a:t>		- apply different</a:t>
            </a:r>
            <a:r>
              <a:rPr lang="en-GB" sz="2000" b="1">
                <a:latin typeface="Times New Roman"/>
                <a:cs typeface="Calibri Light" panose="020F0302020204030204"/>
              </a:rPr>
              <a:t> technical requirements </a:t>
            </a:r>
            <a:r>
              <a:rPr lang="en-GB" sz="2000">
                <a:latin typeface="Times New Roman"/>
                <a:cs typeface="Calibri Light" panose="020F0302020204030204"/>
              </a:rPr>
              <a:t>within UNRs/GTRs. </a:t>
            </a:r>
            <a:br>
              <a:rPr lang="en-GB" sz="2000">
                <a:latin typeface="Times New Roman"/>
                <a:cs typeface="Calibri Light" panose="020F0302020204030204"/>
              </a:rPr>
            </a:br>
            <a:br>
              <a:rPr lang="en-GB" sz="2000">
                <a:latin typeface="Times New Roman"/>
                <a:cs typeface="Calibri Light" panose="020F0302020204030204"/>
              </a:rPr>
            </a:br>
            <a:r>
              <a:rPr lang="en-GB" sz="2000">
                <a:latin typeface="Times New Roman"/>
                <a:cs typeface="Calibri Light" panose="020F0302020204030204"/>
              </a:rPr>
              <a:t>3. 	Impact on </a:t>
            </a:r>
            <a:r>
              <a:rPr lang="en-GB" sz="2000" b="1">
                <a:latin typeface="Times New Roman"/>
                <a:cs typeface="Calibri Light" panose="020F0302020204030204"/>
              </a:rPr>
              <a:t>domestic requirements/regulations</a:t>
            </a:r>
            <a:r>
              <a:rPr lang="en-GB" sz="2000">
                <a:latin typeface="Times New Roman"/>
                <a:cs typeface="Calibri Light" panose="020F0302020204030204"/>
              </a:rPr>
              <a:t>.</a:t>
            </a:r>
            <a:br>
              <a:rPr lang="en-GB" sz="2000">
                <a:highlight>
                  <a:srgbClr val="FFFF00"/>
                </a:highlight>
                <a:latin typeface="Times New Roman"/>
                <a:cs typeface="Calibri Light" panose="020F0302020204030204"/>
              </a:rPr>
            </a:br>
            <a:br>
              <a:rPr lang="en-GB" sz="2000">
                <a:latin typeface="Times New Roman"/>
                <a:cs typeface="Calibri Light" panose="020F0302020204030204"/>
              </a:rPr>
            </a:br>
            <a:r>
              <a:rPr lang="en-GB" sz="2000">
                <a:latin typeface="Times New Roman"/>
                <a:cs typeface="Calibri Light" panose="020F0302020204030204"/>
              </a:rPr>
              <a:t>4. 	Clear </a:t>
            </a:r>
            <a:r>
              <a:rPr lang="en-GB" sz="2000" b="1">
                <a:latin typeface="Times New Roman"/>
                <a:cs typeface="Calibri Light" panose="020F0302020204030204"/>
              </a:rPr>
              <a:t>guidance for industry</a:t>
            </a:r>
            <a:r>
              <a:rPr lang="en-GB" sz="2000">
                <a:latin typeface="Times New Roman"/>
                <a:cs typeface="Calibri Light" panose="020F0302020204030204"/>
              </a:rPr>
              <a:t>: </a:t>
            </a:r>
            <a:br>
              <a:rPr lang="en-GB" sz="2000">
                <a:latin typeface="Times New Roman"/>
                <a:cs typeface="Calibri Light" panose="020F0302020204030204"/>
              </a:rPr>
            </a:br>
            <a:r>
              <a:rPr lang="en-GB" sz="2000">
                <a:latin typeface="Times New Roman"/>
                <a:cs typeface="Calibri Light" panose="020F0302020204030204"/>
              </a:rPr>
              <a:t>		- if we don't consider novel vehicle designs, we may not see them come to market.</a:t>
            </a:r>
            <a:br>
              <a:rPr lang="en-GB" sz="2000">
                <a:latin typeface="Times New Roman"/>
                <a:cs typeface="Calibri Light" panose="020F0302020204030204"/>
              </a:rPr>
            </a:br>
            <a:br>
              <a:rPr lang="en-GB" sz="2000">
                <a:latin typeface="Times New Roman"/>
                <a:cs typeface="Calibri Light" panose="020F0302020204030204"/>
              </a:rPr>
            </a:br>
            <a:br>
              <a:rPr lang="en-GB" sz="2000">
                <a:latin typeface="Times New Roman"/>
                <a:cs typeface="Calibri Light" panose="020F0302020204030204"/>
              </a:rPr>
            </a:br>
            <a:br>
              <a:rPr lang="en-GB" sz="2000">
                <a:latin typeface="Times New Roman"/>
                <a:cs typeface="Calibri Light" panose="020F0302020204030204"/>
              </a:rPr>
            </a:br>
            <a:r>
              <a:rPr lang="en-GB" sz="2000">
                <a:latin typeface="Times New Roman"/>
                <a:cs typeface="Calibri Light" panose="020F0302020204030204"/>
              </a:rPr>
              <a:t>Vehicle categories are also used outside of type approval… considerations for traffic rules, driver licensing, taxation, statistics etc. </a:t>
            </a:r>
            <a:br>
              <a:rPr lang="en-GB" sz="2000">
                <a:latin typeface="Times New Roman"/>
                <a:cs typeface="Calibri Light" panose="020F0302020204030204"/>
              </a:rPr>
            </a:br>
            <a:br>
              <a:rPr lang="en-GB" sz="1800">
                <a:latin typeface="Times New Roman"/>
                <a:cs typeface="Calibri Light" panose="020F0302020204030204"/>
              </a:rPr>
            </a:br>
            <a:br>
              <a:rPr lang="en-GB" sz="1800">
                <a:latin typeface="Times New Roman"/>
                <a:cs typeface="Calibri Light" panose="020F0302020204030204"/>
              </a:rPr>
            </a:br>
            <a:br>
              <a:rPr lang="en-GB" sz="1800" b="1">
                <a:latin typeface="Times New Roman"/>
                <a:cs typeface="Calibri Light" panose="020F0302020204030204"/>
              </a:rPr>
            </a:br>
            <a:br>
              <a:rPr lang="en-GB" sz="1800">
                <a:latin typeface="Times New Roman"/>
                <a:cs typeface="Calibri Light" panose="020F0302020204030204"/>
              </a:rPr>
            </a:br>
            <a:br>
              <a:rPr lang="en-GB" sz="1800">
                <a:latin typeface="Times New Roman"/>
                <a:cs typeface="Calibri Light" panose="020F0302020204030204"/>
              </a:rPr>
            </a:br>
            <a:br>
              <a:rPr lang="en-GB" sz="1800" b="1">
                <a:latin typeface="Times New Roman"/>
                <a:cs typeface="Calibri Light" panose="020F0302020204030204"/>
              </a:rPr>
            </a:br>
            <a:br>
              <a:rPr lang="en-GB" sz="1800" b="1">
                <a:latin typeface="Times New Roman"/>
                <a:cs typeface="Calibri Light" panose="020F0302020204030204"/>
              </a:rPr>
            </a:br>
            <a:br>
              <a:rPr lang="en-GB" sz="1800" b="1">
                <a:latin typeface="Times New Roman"/>
                <a:cs typeface="Calibri Light" panose="020F0302020204030204"/>
              </a:rPr>
            </a:br>
            <a:endParaRPr lang="en-GB" sz="1600">
              <a:latin typeface="Times New Roman"/>
              <a:cs typeface="Calibri Light" panose="020F0302020204030204"/>
            </a:endParaRPr>
          </a:p>
        </p:txBody>
      </p:sp>
      <p:sp>
        <p:nvSpPr>
          <p:cNvPr id="5" name="Title 1">
            <a:extLst>
              <a:ext uri="{FF2B5EF4-FFF2-40B4-BE49-F238E27FC236}">
                <a16:creationId xmlns:a16="http://schemas.microsoft.com/office/drawing/2014/main" id="{E85EF85C-56CE-D401-30CD-CD8A39E499F4}"/>
              </a:ext>
            </a:extLst>
          </p:cNvPr>
          <p:cNvSpPr txBox="1">
            <a:spLocks/>
          </p:cNvSpPr>
          <p:nvPr/>
        </p:nvSpPr>
        <p:spPr>
          <a:xfrm>
            <a:off x="471948" y="537342"/>
            <a:ext cx="11947584" cy="52179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2800" b="1">
                <a:solidFill>
                  <a:srgbClr val="0070C0"/>
                </a:solidFill>
                <a:latin typeface="Times New Roman"/>
                <a:cs typeface="Times New Roman"/>
              </a:rPr>
              <a:t>Why are common definitions and vehicle categorisation important?</a:t>
            </a:r>
            <a:endParaRPr lang="en-US" sz="2800">
              <a:solidFill>
                <a:srgbClr val="0070C0"/>
              </a:solidFill>
            </a:endParaRPr>
          </a:p>
        </p:txBody>
      </p:sp>
      <p:cxnSp>
        <p:nvCxnSpPr>
          <p:cNvPr id="9" name="Straight Connector 8">
            <a:extLst>
              <a:ext uri="{FF2B5EF4-FFF2-40B4-BE49-F238E27FC236}">
                <a16:creationId xmlns:a16="http://schemas.microsoft.com/office/drawing/2014/main" id="{D08F4ED6-4366-76DC-CA19-A387B844C832}"/>
              </a:ext>
            </a:extLst>
          </p:cNvPr>
          <p:cNvCxnSpPr>
            <a:cxnSpLocks/>
          </p:cNvCxnSpPr>
          <p:nvPr/>
        </p:nvCxnSpPr>
        <p:spPr>
          <a:xfrm>
            <a:off x="660540" y="5594758"/>
            <a:ext cx="10992744"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Footer Placeholder 7">
            <a:extLst>
              <a:ext uri="{FF2B5EF4-FFF2-40B4-BE49-F238E27FC236}">
                <a16:creationId xmlns:a16="http://schemas.microsoft.com/office/drawing/2014/main" id="{9F19B665-FDB8-156E-6134-9B0697C840F8}"/>
              </a:ext>
            </a:extLst>
          </p:cNvPr>
          <p:cNvSpPr>
            <a:spLocks noGrp="1"/>
          </p:cNvSpPr>
          <p:nvPr>
            <p:ph type="ftr" sz="quarter" idx="11"/>
          </p:nvPr>
        </p:nvSpPr>
        <p:spPr/>
        <p:txBody>
          <a:bodyPr/>
          <a:lstStyle/>
          <a:p>
            <a:r>
              <a:rPr lang="en-GB" b="1">
                <a:latin typeface="Times New Roman" panose="02020603050405020304" pitchFamily="18" charset="0"/>
                <a:cs typeface="Times New Roman" panose="02020603050405020304" pitchFamily="18" charset="0"/>
              </a:rPr>
              <a:t>AVC-02-02</a:t>
            </a:r>
          </a:p>
        </p:txBody>
      </p:sp>
      <p:sp>
        <p:nvSpPr>
          <p:cNvPr id="10" name="Slide Number Placeholder 9">
            <a:extLst>
              <a:ext uri="{FF2B5EF4-FFF2-40B4-BE49-F238E27FC236}">
                <a16:creationId xmlns:a16="http://schemas.microsoft.com/office/drawing/2014/main" id="{D4B2C5C6-50A3-2044-1119-29285BD7346C}"/>
              </a:ext>
            </a:extLst>
          </p:cNvPr>
          <p:cNvSpPr>
            <a:spLocks noGrp="1"/>
          </p:cNvSpPr>
          <p:nvPr>
            <p:ph type="sldNum" sz="quarter" idx="12"/>
          </p:nvPr>
        </p:nvSpPr>
        <p:spPr/>
        <p:txBody>
          <a:bodyPr/>
          <a:lstStyle/>
          <a:p>
            <a:fld id="{330EA680-D336-4FF7-8B7A-9848BB0A1C32}" type="slidenum">
              <a:rPr lang="en-GB" b="1" smtClean="0">
                <a:latin typeface="Times New Roman" panose="02020603050405020304" pitchFamily="18" charset="0"/>
                <a:cs typeface="Times New Roman" panose="02020603050405020304" pitchFamily="18" charset="0"/>
              </a:rPr>
              <a:t>2</a:t>
            </a:fld>
            <a:endParaRPr lang="en-GB" b="1">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98572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3BA7AB87-56BE-652B-007D-BF17B290CF89}"/>
              </a:ext>
            </a:extLst>
          </p:cNvPr>
          <p:cNvSpPr/>
          <p:nvPr/>
        </p:nvSpPr>
        <p:spPr>
          <a:xfrm>
            <a:off x="308748" y="275432"/>
            <a:ext cx="11691467" cy="843734"/>
          </a:xfrm>
          <a:prstGeom prst="roundRect">
            <a:avLst>
              <a:gd name="adj" fmla="val 10000"/>
            </a:avLst>
          </a:prstGeom>
        </p:spPr>
        <p:style>
          <a:lnRef idx="0">
            <a:schemeClr val="dk1">
              <a:hueOff val="0"/>
              <a:satOff val="0"/>
              <a:lumOff val="0"/>
              <a:alphaOff val="0"/>
            </a:schemeClr>
          </a:lnRef>
          <a:fillRef idx="1">
            <a:schemeClr val="bg1">
              <a:lumMod val="95000"/>
              <a:hueOff val="0"/>
              <a:satOff val="0"/>
              <a:lumOff val="0"/>
              <a:alphaOff val="0"/>
            </a:schemeClr>
          </a:fillRef>
          <a:effectRef idx="0">
            <a:schemeClr val="bg1">
              <a:lumMod val="95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2" name="Title 1"/>
          <p:cNvSpPr>
            <a:spLocks noGrp="1"/>
          </p:cNvSpPr>
          <p:nvPr>
            <p:ph type="ctrTitle"/>
          </p:nvPr>
        </p:nvSpPr>
        <p:spPr>
          <a:xfrm>
            <a:off x="751718" y="1638044"/>
            <a:ext cx="9280327" cy="5268032"/>
          </a:xfrm>
        </p:spPr>
        <p:txBody>
          <a:bodyPr vert="horz" lIns="91440" tIns="45720" rIns="91440" bIns="45720" rtlCol="0" anchor="t">
            <a:normAutofit fontScale="90000"/>
          </a:bodyPr>
          <a:lstStyle/>
          <a:p>
            <a:pPr algn="l"/>
            <a:r>
              <a:rPr lang="en-GB" sz="2000">
                <a:latin typeface="Times New Roman"/>
                <a:cs typeface="Calibri Light" panose="020F0302020204030204"/>
              </a:rPr>
              <a:t>1. 	References to ‘</a:t>
            </a:r>
            <a:r>
              <a:rPr lang="en-GB" sz="2000" b="1">
                <a:latin typeface="Times New Roman"/>
                <a:cs typeface="Calibri Light" panose="020F0302020204030204"/>
              </a:rPr>
              <a:t>driver</a:t>
            </a:r>
            <a:r>
              <a:rPr lang="en-GB" sz="2000">
                <a:latin typeface="Times New Roman"/>
                <a:cs typeface="Calibri Light" panose="020F0302020204030204"/>
              </a:rPr>
              <a:t>’, number of seats in relation to ‘</a:t>
            </a:r>
            <a:r>
              <a:rPr lang="en-GB" sz="2000" b="1">
                <a:latin typeface="Times New Roman"/>
                <a:cs typeface="Calibri Light" panose="020F0302020204030204"/>
              </a:rPr>
              <a:t>driver’s seat</a:t>
            </a:r>
            <a:r>
              <a:rPr lang="en-GB" sz="2000">
                <a:latin typeface="Times New Roman"/>
                <a:cs typeface="Calibri Light" panose="020F0302020204030204"/>
              </a:rPr>
              <a:t>’: there may not be 	a driver or driver’s seat:</a:t>
            </a:r>
            <a:br>
              <a:rPr lang="en-GB" sz="2000">
                <a:latin typeface="Times New Roman"/>
                <a:cs typeface="Calibri Light" panose="020F0302020204030204"/>
              </a:rPr>
            </a:br>
            <a:br>
              <a:rPr lang="en-GB" sz="2000">
                <a:latin typeface="Times New Roman"/>
                <a:cs typeface="Calibri Light" panose="020F0302020204030204"/>
              </a:rPr>
            </a:br>
            <a:r>
              <a:rPr lang="en-GB" sz="2000">
                <a:latin typeface="Times New Roman"/>
                <a:cs typeface="Calibri Light" panose="020F0302020204030204"/>
              </a:rPr>
              <a:t>	</a:t>
            </a:r>
            <a:r>
              <a:rPr lang="en-GB" sz="2000" i="1">
                <a:effectLst/>
                <a:latin typeface="Times New Roman"/>
                <a:ea typeface="Times New Roman" panose="02020603050405020304" pitchFamily="18" charset="0"/>
                <a:cs typeface="Times New Roman"/>
              </a:rPr>
              <a:t>"Category M</a:t>
            </a:r>
            <a:r>
              <a:rPr lang="en-GB" sz="2000" i="1" baseline="-25000">
                <a:effectLst/>
                <a:latin typeface="Times New Roman"/>
                <a:ea typeface="Times New Roman" panose="02020603050405020304" pitchFamily="18" charset="0"/>
                <a:cs typeface="Times New Roman"/>
              </a:rPr>
              <a:t>1</a:t>
            </a:r>
            <a:r>
              <a:rPr lang="en-GB" sz="2000" i="1">
                <a:effectLst/>
                <a:latin typeface="Times New Roman"/>
                <a:ea typeface="Times New Roman" panose="02020603050405020304" pitchFamily="18" charset="0"/>
                <a:cs typeface="Times New Roman"/>
              </a:rPr>
              <a:t>": Vehicles used for the carriage of passengers and comprising not 	more than eight seats </a:t>
            </a:r>
            <a:r>
              <a:rPr lang="en-GB" sz="2000" i="1" u="sng">
                <a:effectLst/>
                <a:latin typeface="Times New Roman"/>
                <a:ea typeface="Times New Roman" panose="02020603050405020304" pitchFamily="18" charset="0"/>
                <a:cs typeface="Times New Roman"/>
              </a:rPr>
              <a:t>in</a:t>
            </a:r>
            <a:r>
              <a:rPr lang="en-GB" sz="2000" i="1" u="sng">
                <a:latin typeface="Times New Roman"/>
                <a:ea typeface="Times New Roman" panose="02020603050405020304" pitchFamily="18" charset="0"/>
                <a:cs typeface="Times New Roman"/>
              </a:rPr>
              <a:t> </a:t>
            </a:r>
            <a:r>
              <a:rPr lang="en-GB" sz="2000" i="1" u="sng">
                <a:effectLst/>
                <a:latin typeface="Times New Roman"/>
                <a:ea typeface="Times New Roman" panose="02020603050405020304" pitchFamily="18" charset="0"/>
                <a:cs typeface="Times New Roman"/>
              </a:rPr>
              <a:t>addition to the driver's seat.</a:t>
            </a:r>
            <a:r>
              <a:rPr lang="en-GB" sz="2000">
                <a:effectLst/>
                <a:latin typeface="Times New Roman"/>
                <a:ea typeface="Times New Roman" panose="02020603050405020304" pitchFamily="18" charset="0"/>
                <a:cs typeface="Times New Roman"/>
              </a:rPr>
              <a:t> </a:t>
            </a:r>
            <a:br>
              <a:rPr lang="en-GB" sz="2000">
                <a:effectLst/>
                <a:latin typeface="Times New Roman"/>
                <a:ea typeface="Times New Roman" panose="02020603050405020304" pitchFamily="18" charset="0"/>
                <a:cs typeface="Times New Roman"/>
              </a:rPr>
            </a:br>
            <a:br>
              <a:rPr lang="en-GB" sz="2000">
                <a:effectLst/>
                <a:latin typeface="Times New Roman"/>
                <a:ea typeface="Times New Roman" panose="02020603050405020304" pitchFamily="18" charset="0"/>
                <a:cs typeface="Times New Roman"/>
              </a:rPr>
            </a:br>
            <a:r>
              <a:rPr lang="en-GB" sz="2000">
                <a:effectLst/>
                <a:latin typeface="Times New Roman"/>
                <a:ea typeface="Times New Roman" panose="02020603050405020304" pitchFamily="18" charset="0"/>
                <a:cs typeface="Times New Roman"/>
              </a:rPr>
              <a:t>2. 	</a:t>
            </a:r>
            <a:r>
              <a:rPr lang="en-GB" sz="2000" b="1">
                <a:effectLst/>
                <a:latin typeface="Times New Roman"/>
                <a:ea typeface="Times New Roman" panose="02020603050405020304" pitchFamily="18" charset="0"/>
                <a:cs typeface="Times New Roman"/>
              </a:rPr>
              <a:t>N</a:t>
            </a:r>
            <a:r>
              <a:rPr lang="en-GB" sz="2000" b="1">
                <a:latin typeface="Times New Roman"/>
                <a:cs typeface="Calibri Light" panose="020F0302020204030204"/>
              </a:rPr>
              <a:t>ew definitions </a:t>
            </a:r>
            <a:r>
              <a:rPr lang="en-GB" sz="2000">
                <a:latin typeface="Times New Roman"/>
                <a:cs typeface="Calibri Light" panose="020F0302020204030204"/>
              </a:rPr>
              <a:t>are needed which are </a:t>
            </a:r>
            <a:r>
              <a:rPr lang="en-GB" sz="2000" b="1">
                <a:latin typeface="Times New Roman"/>
                <a:cs typeface="Calibri Light" panose="020F0302020204030204"/>
              </a:rPr>
              <a:t>harmonised</a:t>
            </a:r>
            <a:r>
              <a:rPr lang="en-GB" sz="2000">
                <a:latin typeface="Times New Roman"/>
                <a:cs typeface="Calibri Light" panose="020F0302020204030204"/>
              </a:rPr>
              <a:t> across multiple regulations (e.g. 	ADS, ADS Vehicle, dual-mode vehicle, manual controls etc). </a:t>
            </a:r>
            <a:br>
              <a:rPr lang="en-GB" sz="2000">
                <a:latin typeface="Times New Roman"/>
              </a:rPr>
            </a:br>
            <a:br>
              <a:rPr lang="en-GB" sz="2000" b="1">
                <a:latin typeface="Times New Roman"/>
                <a:cs typeface="Calibri Light" panose="020F0302020204030204"/>
              </a:rPr>
            </a:br>
            <a:br>
              <a:rPr lang="en-GB" sz="2000" b="1">
                <a:latin typeface="Times New Roman"/>
                <a:cs typeface="Calibri Light" panose="020F0302020204030204"/>
              </a:rPr>
            </a:br>
            <a:br>
              <a:rPr lang="en-GB" sz="2000" b="1">
                <a:latin typeface="Times New Roman"/>
                <a:cs typeface="Calibri Light" panose="020F0302020204030204"/>
              </a:rPr>
            </a:br>
            <a:r>
              <a:rPr lang="en-GB" sz="2000">
                <a:latin typeface="Times New Roman"/>
                <a:cs typeface="Calibri Light" panose="020F0302020204030204"/>
              </a:rPr>
              <a:t>3. </a:t>
            </a:r>
            <a:r>
              <a:rPr lang="en-GB" sz="2000" b="1">
                <a:latin typeface="Times New Roman"/>
                <a:cs typeface="Calibri Light" panose="020F0302020204030204"/>
              </a:rPr>
              <a:t>	Current</a:t>
            </a:r>
            <a:r>
              <a:rPr lang="en-GB" sz="2000">
                <a:latin typeface="Times New Roman"/>
                <a:cs typeface="Calibri Light" panose="020F0302020204030204"/>
              </a:rPr>
              <a:t> </a:t>
            </a:r>
            <a:r>
              <a:rPr lang="en-GB" sz="2000" b="1">
                <a:latin typeface="Times New Roman"/>
                <a:cs typeface="Calibri Light" panose="020F0302020204030204"/>
              </a:rPr>
              <a:t>technical requirements </a:t>
            </a:r>
            <a:r>
              <a:rPr lang="en-GB" sz="2000">
                <a:latin typeface="Times New Roman"/>
                <a:cs typeface="Calibri Light" panose="020F0302020204030204"/>
              </a:rPr>
              <a:t>are </a:t>
            </a:r>
            <a:r>
              <a:rPr lang="en-GB" sz="2000" b="1">
                <a:latin typeface="Times New Roman"/>
                <a:cs typeface="Calibri Light" panose="020F0302020204030204"/>
              </a:rPr>
              <a:t>not suitable</a:t>
            </a:r>
            <a:r>
              <a:rPr lang="en-GB" sz="2000">
                <a:latin typeface="Times New Roman"/>
                <a:cs typeface="Calibri Light" panose="020F0302020204030204"/>
              </a:rPr>
              <a:t> for every automated vehicle that falls 	into a given category. For example: </a:t>
            </a:r>
            <a:r>
              <a:rPr lang="en-GB" sz="2000">
                <a:latin typeface="Times New Roman"/>
                <a:cs typeface="Times New Roman"/>
              </a:rPr>
              <a:t>vehicles without manual driving controls, etc. 	Resulting in:</a:t>
            </a:r>
            <a:br>
              <a:rPr lang="en-GB" sz="2000">
                <a:solidFill>
                  <a:srgbClr val="FF0000"/>
                </a:solidFill>
                <a:latin typeface="Times New Roman"/>
                <a:cs typeface="Calibri Light" panose="020F0302020204030204"/>
              </a:rPr>
            </a:br>
            <a:br>
              <a:rPr lang="en-GB" sz="2000">
                <a:latin typeface="Times New Roman"/>
                <a:cs typeface="Calibri Light" panose="020F0302020204030204"/>
              </a:rPr>
            </a:br>
            <a:r>
              <a:rPr lang="en-GB" sz="2000">
                <a:latin typeface="Times New Roman"/>
                <a:cs typeface="Calibri Light" panose="020F0302020204030204"/>
              </a:rPr>
              <a:t>	- inappropriately applied technical requirements </a:t>
            </a:r>
            <a:r>
              <a:rPr lang="en-GB" sz="2000" b="1">
                <a:latin typeface="Times New Roman"/>
                <a:cs typeface="Calibri Light" panose="020F0302020204030204"/>
              </a:rPr>
              <a:t>OR</a:t>
            </a:r>
            <a:br>
              <a:rPr lang="en-GB" sz="2000">
                <a:latin typeface="Times New Roman"/>
                <a:cs typeface="Calibri Light" panose="020F0302020204030204"/>
              </a:rPr>
            </a:br>
            <a:r>
              <a:rPr lang="en-GB" sz="2000">
                <a:latin typeface="Times New Roman"/>
                <a:cs typeface="Calibri Light" panose="020F0302020204030204"/>
              </a:rPr>
              <a:t>	- lack of technical requirements which address unique aspects of AV functionality </a:t>
            </a:r>
            <a:r>
              <a:rPr lang="en-GB" sz="2000" b="1">
                <a:latin typeface="Times New Roman"/>
                <a:cs typeface="Calibri Light" panose="020F0302020204030204"/>
              </a:rPr>
              <a:t>OR</a:t>
            </a:r>
            <a:br>
              <a:rPr lang="en-GB" sz="2000">
                <a:latin typeface="Times New Roman"/>
                <a:cs typeface="Calibri Light" panose="020F0302020204030204"/>
              </a:rPr>
            </a:br>
            <a:r>
              <a:rPr lang="en-GB" sz="2000">
                <a:latin typeface="Times New Roman"/>
                <a:cs typeface="Calibri Light" panose="020F0302020204030204"/>
              </a:rPr>
              <a:t>	- barriers to the application of a particular regulation/s</a:t>
            </a:r>
            <a:br>
              <a:rPr lang="en-GB" sz="2000">
                <a:latin typeface="Times New Roman"/>
                <a:cs typeface="Calibri Light" panose="020F0302020204030204"/>
              </a:rPr>
            </a:br>
            <a:br>
              <a:rPr lang="en-GB" sz="1800">
                <a:latin typeface="Times New Roman"/>
                <a:cs typeface="Calibri Light" panose="020F0302020204030204"/>
              </a:rPr>
            </a:br>
            <a:br>
              <a:rPr lang="en-GB" sz="1800" b="1">
                <a:latin typeface="Times New Roman"/>
                <a:cs typeface="Calibri Light" panose="020F0302020204030204"/>
              </a:rPr>
            </a:br>
            <a:br>
              <a:rPr lang="en-GB" sz="1800" b="1">
                <a:latin typeface="Times New Roman"/>
                <a:cs typeface="Calibri Light" panose="020F0302020204030204"/>
              </a:rPr>
            </a:br>
            <a:br>
              <a:rPr lang="en-GB" sz="1800" b="1">
                <a:latin typeface="Times New Roman"/>
                <a:cs typeface="Calibri Light" panose="020F0302020204030204"/>
              </a:rPr>
            </a:br>
            <a:endParaRPr lang="en-GB" sz="1600">
              <a:latin typeface="Times New Roman"/>
              <a:cs typeface="Calibri Light" panose="020F0302020204030204"/>
            </a:endParaRPr>
          </a:p>
        </p:txBody>
      </p:sp>
      <p:sp>
        <p:nvSpPr>
          <p:cNvPr id="5" name="Title 1">
            <a:extLst>
              <a:ext uri="{FF2B5EF4-FFF2-40B4-BE49-F238E27FC236}">
                <a16:creationId xmlns:a16="http://schemas.microsoft.com/office/drawing/2014/main" id="{E85EF85C-56CE-D401-30CD-CD8A39E499F4}"/>
              </a:ext>
            </a:extLst>
          </p:cNvPr>
          <p:cNvSpPr txBox="1">
            <a:spLocks/>
          </p:cNvSpPr>
          <p:nvPr/>
        </p:nvSpPr>
        <p:spPr>
          <a:xfrm>
            <a:off x="471948" y="537342"/>
            <a:ext cx="10584656" cy="4687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200" b="1">
                <a:solidFill>
                  <a:srgbClr val="0070C0"/>
                </a:solidFill>
                <a:latin typeface="Times New Roman"/>
                <a:cs typeface="Calibri Light" panose="020F0302020204030204"/>
              </a:rPr>
              <a:t>What are the challenges raised by vehicle automation?</a:t>
            </a:r>
            <a:endParaRPr lang="en-US" sz="3200">
              <a:solidFill>
                <a:srgbClr val="0070C0"/>
              </a:solidFill>
              <a:latin typeface="Times New Roman"/>
              <a:cs typeface="Calibri" panose="020F0502020204030204"/>
            </a:endParaRPr>
          </a:p>
        </p:txBody>
      </p:sp>
      <p:sp>
        <p:nvSpPr>
          <p:cNvPr id="7" name="Rectangle: Rounded Corners 6">
            <a:extLst>
              <a:ext uri="{FF2B5EF4-FFF2-40B4-BE49-F238E27FC236}">
                <a16:creationId xmlns:a16="http://schemas.microsoft.com/office/drawing/2014/main" id="{AC31A855-F1EC-E408-A11C-5951B6F17F34}"/>
              </a:ext>
            </a:extLst>
          </p:cNvPr>
          <p:cNvSpPr/>
          <p:nvPr/>
        </p:nvSpPr>
        <p:spPr>
          <a:xfrm>
            <a:off x="10032047" y="1749167"/>
            <a:ext cx="1657769" cy="1892892"/>
          </a:xfrm>
          <a:prstGeom prst="roundRect">
            <a:avLst>
              <a:gd name="adj" fmla="val 10000"/>
            </a:avLst>
          </a:prstGeom>
        </p:spPr>
        <p:style>
          <a:lnRef idx="0">
            <a:schemeClr val="dk1">
              <a:hueOff val="0"/>
              <a:satOff val="0"/>
              <a:lumOff val="0"/>
              <a:alphaOff val="0"/>
            </a:schemeClr>
          </a:lnRef>
          <a:fillRef idx="1">
            <a:schemeClr val="bg1">
              <a:lumMod val="95000"/>
              <a:hueOff val="0"/>
              <a:satOff val="0"/>
              <a:lumOff val="0"/>
              <a:alphaOff val="0"/>
            </a:schemeClr>
          </a:fillRef>
          <a:effectRef idx="0">
            <a:schemeClr val="bg1">
              <a:lumMod val="95000"/>
              <a:hueOff val="0"/>
              <a:satOff val="0"/>
              <a:lumOff val="0"/>
              <a:alphaOff val="0"/>
            </a:schemeClr>
          </a:effectRef>
          <a:fontRef idx="minor">
            <a:schemeClr val="dk1">
              <a:hueOff val="0"/>
              <a:satOff val="0"/>
              <a:lumOff val="0"/>
              <a:alphaOff val="0"/>
            </a:schemeClr>
          </a:fontRef>
        </p:style>
        <p:txBody>
          <a:bodyPr/>
          <a:lstStyle/>
          <a:p>
            <a:pPr algn="ctr"/>
            <a:endParaRPr lang="en-GB" sz="1100" b="1">
              <a:solidFill>
                <a:srgbClr val="0070C0"/>
              </a:solidFill>
              <a:effectLst/>
              <a:latin typeface="Times New Roman" panose="02020603050405020304" pitchFamily="18" charset="0"/>
              <a:ea typeface="Times New Roman" panose="02020603050405020304" pitchFamily="18" charset="0"/>
            </a:endParaRPr>
          </a:p>
          <a:p>
            <a:pPr algn="ctr"/>
            <a:r>
              <a:rPr lang="en-GB" b="1">
                <a:solidFill>
                  <a:srgbClr val="0070C0"/>
                </a:solidFill>
                <a:latin typeface="Times New Roman" panose="02020603050405020304" pitchFamily="18" charset="0"/>
                <a:ea typeface="Times New Roman" panose="02020603050405020304" pitchFamily="18" charset="0"/>
              </a:rPr>
              <a:t>A</a:t>
            </a:r>
            <a:r>
              <a:rPr lang="en-GB" sz="1800" b="1">
                <a:solidFill>
                  <a:srgbClr val="0070C0"/>
                </a:solidFill>
                <a:effectLst/>
                <a:latin typeface="Times New Roman" panose="02020603050405020304" pitchFamily="18" charset="0"/>
                <a:ea typeface="Times New Roman" panose="02020603050405020304" pitchFamily="18" charset="0"/>
              </a:rPr>
              <a:t>ddressed with definition changes</a:t>
            </a:r>
            <a:r>
              <a:rPr lang="en-GB" sz="1800" b="1">
                <a:solidFill>
                  <a:srgbClr val="0070C0"/>
                </a:solidFill>
                <a:latin typeface="Times New Roman"/>
                <a:cs typeface="Calibri Light" panose="020F0302020204030204"/>
              </a:rPr>
              <a:t> new definitions</a:t>
            </a:r>
            <a:endParaRPr lang="en-GB" sz="1800">
              <a:solidFill>
                <a:srgbClr val="0070C0"/>
              </a:solidFill>
              <a:latin typeface="Times New Roman"/>
              <a:cs typeface="Calibri Light" panose="020F0302020204030204"/>
            </a:endParaRPr>
          </a:p>
          <a:p>
            <a:endParaRPr lang="en-GB"/>
          </a:p>
        </p:txBody>
      </p:sp>
      <p:sp>
        <p:nvSpPr>
          <p:cNvPr id="11" name="Rectangle: Rounded Corners 10">
            <a:extLst>
              <a:ext uri="{FF2B5EF4-FFF2-40B4-BE49-F238E27FC236}">
                <a16:creationId xmlns:a16="http://schemas.microsoft.com/office/drawing/2014/main" id="{DB5624B6-8BDE-516A-96BF-91CBE55CCD68}"/>
              </a:ext>
            </a:extLst>
          </p:cNvPr>
          <p:cNvSpPr/>
          <p:nvPr/>
        </p:nvSpPr>
        <p:spPr>
          <a:xfrm>
            <a:off x="308748" y="4064293"/>
            <a:ext cx="11691467" cy="2256366"/>
          </a:xfrm>
          <a:prstGeom prst="roundRect">
            <a:avLst/>
          </a:pr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Rounded Corners 7">
            <a:extLst>
              <a:ext uri="{FF2B5EF4-FFF2-40B4-BE49-F238E27FC236}">
                <a16:creationId xmlns:a16="http://schemas.microsoft.com/office/drawing/2014/main" id="{D94FE44D-CD8F-74E6-F7C2-769C89E4841C}"/>
              </a:ext>
            </a:extLst>
          </p:cNvPr>
          <p:cNvSpPr/>
          <p:nvPr/>
        </p:nvSpPr>
        <p:spPr>
          <a:xfrm>
            <a:off x="308748" y="1482489"/>
            <a:ext cx="11691467" cy="2426248"/>
          </a:xfrm>
          <a:prstGeom prst="roundRect">
            <a:avLst/>
          </a:pr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Rounded Corners 11">
            <a:extLst>
              <a:ext uri="{FF2B5EF4-FFF2-40B4-BE49-F238E27FC236}">
                <a16:creationId xmlns:a16="http://schemas.microsoft.com/office/drawing/2014/main" id="{07D30FC0-5E92-9ECD-EFED-F3E41390023D}"/>
              </a:ext>
            </a:extLst>
          </p:cNvPr>
          <p:cNvSpPr/>
          <p:nvPr/>
        </p:nvSpPr>
        <p:spPr>
          <a:xfrm>
            <a:off x="10032047" y="4246030"/>
            <a:ext cx="1657769" cy="1892892"/>
          </a:xfrm>
          <a:prstGeom prst="roundRect">
            <a:avLst>
              <a:gd name="adj" fmla="val 10000"/>
            </a:avLst>
          </a:prstGeom>
        </p:spPr>
        <p:style>
          <a:lnRef idx="0">
            <a:schemeClr val="dk1">
              <a:hueOff val="0"/>
              <a:satOff val="0"/>
              <a:lumOff val="0"/>
              <a:alphaOff val="0"/>
            </a:schemeClr>
          </a:lnRef>
          <a:fillRef idx="1">
            <a:schemeClr val="bg1">
              <a:lumMod val="95000"/>
              <a:hueOff val="0"/>
              <a:satOff val="0"/>
              <a:lumOff val="0"/>
              <a:alphaOff val="0"/>
            </a:schemeClr>
          </a:fillRef>
          <a:effectRef idx="0">
            <a:schemeClr val="bg1">
              <a:lumMod val="95000"/>
              <a:hueOff val="0"/>
              <a:satOff val="0"/>
              <a:lumOff val="0"/>
              <a:alphaOff val="0"/>
            </a:schemeClr>
          </a:effectRef>
          <a:fontRef idx="minor">
            <a:schemeClr val="dk1">
              <a:hueOff val="0"/>
              <a:satOff val="0"/>
              <a:lumOff val="0"/>
              <a:alphaOff val="0"/>
            </a:schemeClr>
          </a:fontRef>
        </p:style>
        <p:txBody>
          <a:bodyPr/>
          <a:lstStyle/>
          <a:p>
            <a:pPr algn="ctr"/>
            <a:endParaRPr lang="en-GB" sz="1100" b="1">
              <a:solidFill>
                <a:srgbClr val="0070C0"/>
              </a:solidFill>
              <a:effectLst/>
              <a:latin typeface="Times New Roman" panose="02020603050405020304" pitchFamily="18" charset="0"/>
              <a:ea typeface="Times New Roman" panose="02020603050405020304" pitchFamily="18" charset="0"/>
            </a:endParaRPr>
          </a:p>
          <a:p>
            <a:pPr algn="ctr"/>
            <a:r>
              <a:rPr lang="en-GB" b="1">
                <a:solidFill>
                  <a:srgbClr val="0070C0"/>
                </a:solidFill>
                <a:latin typeface="Times New Roman" panose="02020603050405020304" pitchFamily="18" charset="0"/>
                <a:ea typeface="Times New Roman" panose="02020603050405020304" pitchFamily="18" charset="0"/>
              </a:rPr>
              <a:t>A</a:t>
            </a:r>
            <a:r>
              <a:rPr lang="en-GB" sz="1800" b="1">
                <a:solidFill>
                  <a:srgbClr val="0070C0"/>
                </a:solidFill>
                <a:effectLst/>
                <a:latin typeface="Times New Roman" panose="02020603050405020304" pitchFamily="18" charset="0"/>
                <a:ea typeface="Times New Roman" panose="02020603050405020304" pitchFamily="18" charset="0"/>
              </a:rPr>
              <a:t>ddressed with re-consideration of vehicle categories </a:t>
            </a:r>
          </a:p>
        </p:txBody>
      </p:sp>
      <p:sp>
        <p:nvSpPr>
          <p:cNvPr id="9" name="Footer Placeholder 8">
            <a:extLst>
              <a:ext uri="{FF2B5EF4-FFF2-40B4-BE49-F238E27FC236}">
                <a16:creationId xmlns:a16="http://schemas.microsoft.com/office/drawing/2014/main" id="{37949D11-ACEC-D760-2F93-E29F57738549}"/>
              </a:ext>
            </a:extLst>
          </p:cNvPr>
          <p:cNvSpPr>
            <a:spLocks noGrp="1"/>
          </p:cNvSpPr>
          <p:nvPr>
            <p:ph type="ftr" sz="quarter" idx="11"/>
          </p:nvPr>
        </p:nvSpPr>
        <p:spPr/>
        <p:txBody>
          <a:bodyPr/>
          <a:lstStyle/>
          <a:p>
            <a:r>
              <a:rPr lang="en-GB" b="1">
                <a:latin typeface="Times New Roman" panose="02020603050405020304" pitchFamily="18" charset="0"/>
                <a:cs typeface="Times New Roman" panose="02020603050405020304" pitchFamily="18" charset="0"/>
              </a:rPr>
              <a:t>AVC-02-02</a:t>
            </a:r>
          </a:p>
        </p:txBody>
      </p:sp>
      <p:sp>
        <p:nvSpPr>
          <p:cNvPr id="10" name="Slide Number Placeholder 9">
            <a:extLst>
              <a:ext uri="{FF2B5EF4-FFF2-40B4-BE49-F238E27FC236}">
                <a16:creationId xmlns:a16="http://schemas.microsoft.com/office/drawing/2014/main" id="{7505BC52-8CF9-6630-6F79-CF9A815D9C3D}"/>
              </a:ext>
            </a:extLst>
          </p:cNvPr>
          <p:cNvSpPr>
            <a:spLocks noGrp="1"/>
          </p:cNvSpPr>
          <p:nvPr>
            <p:ph type="sldNum" sz="quarter" idx="12"/>
          </p:nvPr>
        </p:nvSpPr>
        <p:spPr/>
        <p:txBody>
          <a:bodyPr/>
          <a:lstStyle/>
          <a:p>
            <a:fld id="{330EA680-D336-4FF7-8B7A-9848BB0A1C32}" type="slidenum">
              <a:rPr lang="en-GB" b="1" smtClean="0">
                <a:latin typeface="Times New Roman" panose="02020603050405020304" pitchFamily="18" charset="0"/>
                <a:cs typeface="Times New Roman" panose="02020603050405020304" pitchFamily="18" charset="0"/>
              </a:rPr>
              <a:t>3</a:t>
            </a:fld>
            <a:endParaRPr lang="en-GB" b="1">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53126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DED187BD-FD53-B60F-6B8E-0B77967078E3}"/>
              </a:ext>
            </a:extLst>
          </p:cNvPr>
          <p:cNvSpPr/>
          <p:nvPr/>
        </p:nvSpPr>
        <p:spPr>
          <a:xfrm>
            <a:off x="347522" y="3283534"/>
            <a:ext cx="11570500" cy="2870686"/>
          </a:xfrm>
          <a:prstGeom prst="roundRect">
            <a:avLst>
              <a:gd name="adj" fmla="val 10000"/>
            </a:avLst>
          </a:prstGeom>
        </p:spPr>
        <p:style>
          <a:lnRef idx="0">
            <a:schemeClr val="dk1">
              <a:hueOff val="0"/>
              <a:satOff val="0"/>
              <a:lumOff val="0"/>
              <a:alphaOff val="0"/>
            </a:schemeClr>
          </a:lnRef>
          <a:fillRef idx="1">
            <a:schemeClr val="bg1">
              <a:lumMod val="95000"/>
              <a:hueOff val="0"/>
              <a:satOff val="0"/>
              <a:lumOff val="0"/>
              <a:alphaOff val="0"/>
            </a:schemeClr>
          </a:fillRef>
          <a:effectRef idx="0">
            <a:schemeClr val="bg1">
              <a:lumMod val="95000"/>
              <a:hueOff val="0"/>
              <a:satOff val="0"/>
              <a:lumOff val="0"/>
              <a:alphaOff val="0"/>
            </a:schemeClr>
          </a:effectRef>
          <a:fontRef idx="minor">
            <a:schemeClr val="dk1">
              <a:hueOff val="0"/>
              <a:satOff val="0"/>
              <a:lumOff val="0"/>
              <a:alphaOff val="0"/>
            </a:schemeClr>
          </a:fontRef>
        </p:style>
        <p:txBody>
          <a:bodyPr lIns="91440" tIns="45720" rIns="91440" bIns="45720" anchor="t"/>
          <a:lstStyle/>
          <a:p>
            <a:pPr lvl="0" rtl="0">
              <a:buFont typeface="Calibri,Sans-Serif"/>
            </a:pPr>
            <a:endParaRPr lang="en-GB" sz="1800">
              <a:solidFill>
                <a:srgbClr val="808080"/>
              </a:solidFill>
              <a:latin typeface="Times New Roman"/>
              <a:ea typeface="Arial"/>
              <a:cs typeface="Arial"/>
            </a:endParaRPr>
          </a:p>
        </p:txBody>
      </p:sp>
      <p:sp>
        <p:nvSpPr>
          <p:cNvPr id="6" name="Rectangle: Rounded Corners 5">
            <a:extLst>
              <a:ext uri="{FF2B5EF4-FFF2-40B4-BE49-F238E27FC236}">
                <a16:creationId xmlns:a16="http://schemas.microsoft.com/office/drawing/2014/main" id="{AD7277A0-FEE9-9F6F-B5CE-F64030A3B2E4}"/>
              </a:ext>
            </a:extLst>
          </p:cNvPr>
          <p:cNvSpPr/>
          <p:nvPr/>
        </p:nvSpPr>
        <p:spPr>
          <a:xfrm>
            <a:off x="308750" y="275432"/>
            <a:ext cx="11609272" cy="843734"/>
          </a:xfrm>
          <a:prstGeom prst="roundRect">
            <a:avLst>
              <a:gd name="adj" fmla="val 10000"/>
            </a:avLst>
          </a:prstGeom>
        </p:spPr>
        <p:style>
          <a:lnRef idx="0">
            <a:schemeClr val="dk1">
              <a:hueOff val="0"/>
              <a:satOff val="0"/>
              <a:lumOff val="0"/>
              <a:alphaOff val="0"/>
            </a:schemeClr>
          </a:lnRef>
          <a:fillRef idx="1">
            <a:schemeClr val="bg1">
              <a:lumMod val="95000"/>
              <a:hueOff val="0"/>
              <a:satOff val="0"/>
              <a:lumOff val="0"/>
              <a:alphaOff val="0"/>
            </a:schemeClr>
          </a:fillRef>
          <a:effectRef idx="0">
            <a:schemeClr val="bg1">
              <a:lumMod val="95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5" name="Title 1">
            <a:extLst>
              <a:ext uri="{FF2B5EF4-FFF2-40B4-BE49-F238E27FC236}">
                <a16:creationId xmlns:a16="http://schemas.microsoft.com/office/drawing/2014/main" id="{E85EF85C-56CE-D401-30CD-CD8A39E499F4}"/>
              </a:ext>
            </a:extLst>
          </p:cNvPr>
          <p:cNvSpPr txBox="1">
            <a:spLocks/>
          </p:cNvSpPr>
          <p:nvPr/>
        </p:nvSpPr>
        <p:spPr>
          <a:xfrm>
            <a:off x="471948" y="537342"/>
            <a:ext cx="10584656" cy="4687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200" b="1">
                <a:solidFill>
                  <a:srgbClr val="0070C0"/>
                </a:solidFill>
                <a:latin typeface="Times New Roman"/>
                <a:cs typeface="Calibri Light" panose="020F0302020204030204"/>
              </a:rPr>
              <a:t>For example…</a:t>
            </a:r>
            <a:endParaRPr lang="en-US" sz="3200">
              <a:solidFill>
                <a:srgbClr val="0070C0"/>
              </a:solidFill>
              <a:latin typeface="Times New Roman"/>
              <a:cs typeface="Calibri" panose="020F0502020204030204"/>
            </a:endParaRPr>
          </a:p>
        </p:txBody>
      </p:sp>
      <p:sp>
        <p:nvSpPr>
          <p:cNvPr id="2" name="Rectangle: Rounded Corners 1">
            <a:extLst>
              <a:ext uri="{FF2B5EF4-FFF2-40B4-BE49-F238E27FC236}">
                <a16:creationId xmlns:a16="http://schemas.microsoft.com/office/drawing/2014/main" id="{CB868C48-A6C8-F37E-B643-38D867043DAF}"/>
              </a:ext>
            </a:extLst>
          </p:cNvPr>
          <p:cNvSpPr/>
          <p:nvPr/>
        </p:nvSpPr>
        <p:spPr>
          <a:xfrm>
            <a:off x="308750" y="1425796"/>
            <a:ext cx="11691467" cy="1432047"/>
          </a:xfrm>
          <a:prstGeom prst="roundRect">
            <a:avLst/>
          </a:pr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le 1">
            <a:extLst>
              <a:ext uri="{FF2B5EF4-FFF2-40B4-BE49-F238E27FC236}">
                <a16:creationId xmlns:a16="http://schemas.microsoft.com/office/drawing/2014/main" id="{861ADDD0-042C-A6D2-C110-45E3774EDE01}"/>
              </a:ext>
            </a:extLst>
          </p:cNvPr>
          <p:cNvSpPr>
            <a:spLocks noGrp="1"/>
          </p:cNvSpPr>
          <p:nvPr>
            <p:ph type="ctrTitle"/>
          </p:nvPr>
        </p:nvSpPr>
        <p:spPr>
          <a:xfrm>
            <a:off x="842480" y="1638044"/>
            <a:ext cx="11040769" cy="1344661"/>
          </a:xfrm>
        </p:spPr>
        <p:txBody>
          <a:bodyPr vert="horz" lIns="91440" tIns="45720" rIns="91440" bIns="45720" rtlCol="0" anchor="t">
            <a:normAutofit fontScale="90000"/>
          </a:bodyPr>
          <a:lstStyle/>
          <a:p>
            <a:pPr algn="l"/>
            <a:r>
              <a:rPr lang="en-GB" sz="2000">
                <a:latin typeface="Times New Roman"/>
                <a:ea typeface="Arial"/>
                <a:cs typeface="Arial"/>
              </a:rPr>
              <a:t>- 	</a:t>
            </a:r>
            <a:r>
              <a:rPr lang="en-GB" sz="2000">
                <a:solidFill>
                  <a:schemeClr val="tx1"/>
                </a:solidFill>
                <a:latin typeface="Times New Roman"/>
                <a:ea typeface="Arial"/>
                <a:cs typeface="Arial"/>
              </a:rPr>
              <a:t>Carriage of 5 seated passengers </a:t>
            </a:r>
            <a:br>
              <a:rPr lang="en-GB" sz="2000">
                <a:solidFill>
                  <a:schemeClr val="tx1"/>
                </a:solidFill>
                <a:latin typeface="Times New Roman"/>
                <a:ea typeface="Arial"/>
                <a:cs typeface="Arial"/>
              </a:rPr>
            </a:br>
            <a:r>
              <a:rPr lang="en-GB" sz="2000">
                <a:solidFill>
                  <a:schemeClr val="tx1"/>
                </a:solidFill>
                <a:latin typeface="Times New Roman"/>
                <a:ea typeface="Arial"/>
                <a:cs typeface="Arial"/>
              </a:rPr>
              <a:t>- 	DDT can only be performed by an ADS (i.e. no manual controls or driver's seat)</a:t>
            </a:r>
            <a:br>
              <a:rPr lang="en-GB" sz="2000">
                <a:latin typeface="Times New Roman"/>
                <a:ea typeface="Arial"/>
                <a:cs typeface="Arial"/>
              </a:rPr>
            </a:br>
            <a:r>
              <a:rPr lang="en-GB" sz="2000">
                <a:latin typeface="Times New Roman"/>
                <a:ea typeface="Arial"/>
                <a:cs typeface="Arial"/>
              </a:rPr>
              <a:t>	</a:t>
            </a:r>
            <a:r>
              <a:rPr lang="en-GB" sz="2000" baseline="0">
                <a:solidFill>
                  <a:schemeClr val="tx1"/>
                </a:solidFill>
                <a:latin typeface="Times New Roman"/>
                <a:ea typeface="Arial"/>
                <a:cs typeface="Arial"/>
              </a:rPr>
              <a:t>Low-speed</a:t>
            </a:r>
            <a:r>
              <a:rPr lang="en-GB" sz="2000">
                <a:solidFill>
                  <a:schemeClr val="tx1"/>
                </a:solidFill>
                <a:latin typeface="Times New Roman"/>
                <a:ea typeface="Arial"/>
                <a:cs typeface="Arial"/>
              </a:rPr>
              <a:t>​ vehicle</a:t>
            </a:r>
            <a:br>
              <a:rPr lang="en-GB" sz="2000">
                <a:latin typeface="Times New Roman"/>
                <a:ea typeface="Arial"/>
                <a:cs typeface="Arial"/>
              </a:rPr>
            </a:br>
            <a:r>
              <a:rPr lang="en-GB" sz="2000">
                <a:latin typeface="Times New Roman"/>
                <a:ea typeface="Arial"/>
                <a:cs typeface="Arial"/>
              </a:rPr>
              <a:t>- 	</a:t>
            </a:r>
            <a:r>
              <a:rPr lang="en-GB" sz="2000" baseline="0">
                <a:latin typeface="Times New Roman"/>
                <a:ea typeface="Arial"/>
                <a:cs typeface="Arial"/>
              </a:rPr>
              <a:t>Limited ODD, e.g. </a:t>
            </a:r>
            <a:r>
              <a:rPr lang="en-GB" sz="2000">
                <a:latin typeface="Times New Roman"/>
                <a:ea typeface="Arial"/>
                <a:cs typeface="Arial"/>
              </a:rPr>
              <a:t>speed restricted roads</a:t>
            </a:r>
            <a:br>
              <a:rPr lang="en-GB" sz="800">
                <a:latin typeface="Times New Roman"/>
                <a:ea typeface="Arial"/>
                <a:cs typeface="Arial"/>
              </a:rPr>
            </a:br>
            <a:br>
              <a:rPr lang="en-GB" sz="2000">
                <a:latin typeface="Times New Roman"/>
                <a:cs typeface="Calibri Light" panose="020F0302020204030204"/>
              </a:rPr>
            </a:br>
            <a:br>
              <a:rPr lang="en-GB" sz="1800">
                <a:latin typeface="Times New Roman"/>
                <a:cs typeface="Calibri Light" panose="020F0302020204030204"/>
              </a:rPr>
            </a:br>
            <a:br>
              <a:rPr lang="en-GB" sz="2000" b="1">
                <a:latin typeface="Times New Roman"/>
                <a:cs typeface="Calibri Light" panose="020F0302020204030204"/>
              </a:rPr>
            </a:br>
            <a:br>
              <a:rPr lang="en-GB" sz="2000">
                <a:latin typeface="Times New Roman"/>
                <a:cs typeface="Calibri Light" panose="020F0302020204030204"/>
              </a:rPr>
            </a:br>
            <a:r>
              <a:rPr lang="en-GB" sz="2000">
                <a:latin typeface="Times New Roman"/>
                <a:cs typeface="Calibri Light" panose="020F0302020204030204"/>
              </a:rPr>
              <a:t>Currently… M</a:t>
            </a:r>
            <a:r>
              <a:rPr lang="en-GB" sz="2000" baseline="-25000">
                <a:latin typeface="Times New Roman"/>
                <a:cs typeface="Calibri Light" panose="020F0302020204030204"/>
              </a:rPr>
              <a:t>1</a:t>
            </a:r>
            <a:r>
              <a:rPr lang="en-GB" sz="2000">
                <a:latin typeface="Times New Roman"/>
                <a:cs typeface="Calibri Light" panose="020F0302020204030204"/>
              </a:rPr>
              <a:t> requirements would apply, e.g. crashworthiness regulations:</a:t>
            </a:r>
            <a:br>
              <a:rPr lang="en-GB" sz="2000">
                <a:latin typeface="Times New Roman"/>
                <a:cs typeface="Calibri Light" panose="020F0302020204030204"/>
              </a:rPr>
            </a:br>
            <a:br>
              <a:rPr lang="en-GB" sz="2000">
                <a:latin typeface="Times New Roman"/>
                <a:cs typeface="Calibri Light" panose="020F0302020204030204"/>
              </a:rPr>
            </a:br>
            <a:r>
              <a:rPr lang="en-GB" sz="2000">
                <a:latin typeface="Times New Roman"/>
                <a:cs typeface="Calibri Light" panose="020F0302020204030204"/>
              </a:rPr>
              <a:t>	- UNR 94: Protection of occupants in the event of a frontal collision</a:t>
            </a:r>
            <a:br>
              <a:rPr lang="en-GB" sz="2000">
                <a:latin typeface="Times New Roman"/>
                <a:cs typeface="Calibri Light" panose="020F0302020204030204"/>
              </a:rPr>
            </a:br>
            <a:br>
              <a:rPr lang="en-GB" sz="2000">
                <a:latin typeface="Times New Roman"/>
                <a:cs typeface="Calibri Light" panose="020F0302020204030204"/>
              </a:rPr>
            </a:br>
            <a:r>
              <a:rPr lang="en-GB" sz="2000">
                <a:latin typeface="Times New Roman"/>
                <a:cs typeface="Calibri Light" panose="020F0302020204030204"/>
              </a:rPr>
              <a:t>	- UNR 95: Protection of occupants in the event of a lateral collision</a:t>
            </a:r>
            <a:br>
              <a:rPr lang="en-GB" sz="2000">
                <a:latin typeface="Times New Roman"/>
                <a:cs typeface="Calibri Light" panose="020F0302020204030204"/>
              </a:rPr>
            </a:br>
            <a:br>
              <a:rPr lang="en-GB" sz="2000">
                <a:latin typeface="Times New Roman"/>
                <a:cs typeface="Calibri Light" panose="020F0302020204030204"/>
              </a:rPr>
            </a:br>
            <a:br>
              <a:rPr lang="en-GB" sz="2000">
                <a:latin typeface="Times New Roman"/>
                <a:cs typeface="Calibri Light" panose="020F0302020204030204"/>
              </a:rPr>
            </a:br>
            <a:r>
              <a:rPr lang="en-GB" sz="2000" b="1">
                <a:latin typeface="Times New Roman"/>
                <a:cs typeface="Calibri Light" panose="020F0302020204030204"/>
              </a:rPr>
              <a:t>How do we set appropriate requirements?</a:t>
            </a:r>
            <a:endParaRPr lang="en-GB" sz="2000">
              <a:latin typeface="Times New Roman"/>
              <a:cs typeface="Calibri Light" panose="020F0302020204030204"/>
            </a:endParaRPr>
          </a:p>
        </p:txBody>
      </p:sp>
      <p:sp>
        <p:nvSpPr>
          <p:cNvPr id="9" name="Footer Placeholder 8">
            <a:extLst>
              <a:ext uri="{FF2B5EF4-FFF2-40B4-BE49-F238E27FC236}">
                <a16:creationId xmlns:a16="http://schemas.microsoft.com/office/drawing/2014/main" id="{58CB46BB-5E6C-C1C6-99F1-21E0E124621E}"/>
              </a:ext>
            </a:extLst>
          </p:cNvPr>
          <p:cNvSpPr>
            <a:spLocks noGrp="1"/>
          </p:cNvSpPr>
          <p:nvPr>
            <p:ph type="ftr" sz="quarter" idx="11"/>
          </p:nvPr>
        </p:nvSpPr>
        <p:spPr/>
        <p:txBody>
          <a:bodyPr/>
          <a:lstStyle/>
          <a:p>
            <a:r>
              <a:rPr lang="en-GB" b="1">
                <a:latin typeface="Times New Roman" panose="02020603050405020304" pitchFamily="18" charset="0"/>
                <a:cs typeface="Times New Roman" panose="02020603050405020304" pitchFamily="18" charset="0"/>
              </a:rPr>
              <a:t>AVC-02-02</a:t>
            </a:r>
          </a:p>
        </p:txBody>
      </p:sp>
      <p:sp>
        <p:nvSpPr>
          <p:cNvPr id="10" name="Slide Number Placeholder 9">
            <a:extLst>
              <a:ext uri="{FF2B5EF4-FFF2-40B4-BE49-F238E27FC236}">
                <a16:creationId xmlns:a16="http://schemas.microsoft.com/office/drawing/2014/main" id="{8BA282BE-7D24-F0B9-13CD-13EA128F7CF5}"/>
              </a:ext>
            </a:extLst>
          </p:cNvPr>
          <p:cNvSpPr>
            <a:spLocks noGrp="1"/>
          </p:cNvSpPr>
          <p:nvPr>
            <p:ph type="sldNum" sz="quarter" idx="12"/>
          </p:nvPr>
        </p:nvSpPr>
        <p:spPr/>
        <p:txBody>
          <a:bodyPr/>
          <a:lstStyle/>
          <a:p>
            <a:fld id="{330EA680-D336-4FF7-8B7A-9848BB0A1C32}" type="slidenum">
              <a:rPr lang="en-GB" b="1" smtClean="0">
                <a:latin typeface="Times New Roman" panose="02020603050405020304" pitchFamily="18" charset="0"/>
                <a:cs typeface="Times New Roman" panose="02020603050405020304" pitchFamily="18" charset="0"/>
              </a:rPr>
              <a:t>4</a:t>
            </a:fld>
            <a:endParaRPr lang="en-GB" b="1">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290459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Rounded Corners 8">
            <a:extLst>
              <a:ext uri="{FF2B5EF4-FFF2-40B4-BE49-F238E27FC236}">
                <a16:creationId xmlns:a16="http://schemas.microsoft.com/office/drawing/2014/main" id="{C35BF624-9330-2C8F-31EB-F19493B9898E}"/>
              </a:ext>
            </a:extLst>
          </p:cNvPr>
          <p:cNvSpPr/>
          <p:nvPr/>
        </p:nvSpPr>
        <p:spPr>
          <a:xfrm>
            <a:off x="3708680" y="1268025"/>
            <a:ext cx="8169456" cy="5088325"/>
          </a:xfrm>
          <a:prstGeom prst="roundRect">
            <a:avLst>
              <a:gd name="adj" fmla="val 10000"/>
            </a:avLst>
          </a:prstGeom>
        </p:spPr>
        <p:style>
          <a:lnRef idx="0">
            <a:schemeClr val="dk1">
              <a:hueOff val="0"/>
              <a:satOff val="0"/>
              <a:lumOff val="0"/>
              <a:alphaOff val="0"/>
            </a:schemeClr>
          </a:lnRef>
          <a:fillRef idx="1">
            <a:schemeClr val="bg1">
              <a:lumMod val="95000"/>
              <a:hueOff val="0"/>
              <a:satOff val="0"/>
              <a:lumOff val="0"/>
              <a:alphaOff val="0"/>
            </a:schemeClr>
          </a:fillRef>
          <a:effectRef idx="0">
            <a:schemeClr val="bg1">
              <a:lumMod val="95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7" name="Rectangle: Rounded Corners 6">
            <a:extLst>
              <a:ext uri="{FF2B5EF4-FFF2-40B4-BE49-F238E27FC236}">
                <a16:creationId xmlns:a16="http://schemas.microsoft.com/office/drawing/2014/main" id="{A5065C56-E795-893B-AFFF-0D5509BCCC48}"/>
              </a:ext>
            </a:extLst>
          </p:cNvPr>
          <p:cNvSpPr/>
          <p:nvPr/>
        </p:nvSpPr>
        <p:spPr>
          <a:xfrm>
            <a:off x="308749" y="275432"/>
            <a:ext cx="11569387" cy="843734"/>
          </a:xfrm>
          <a:prstGeom prst="roundRect">
            <a:avLst>
              <a:gd name="adj" fmla="val 10000"/>
            </a:avLst>
          </a:prstGeom>
        </p:spPr>
        <p:style>
          <a:lnRef idx="0">
            <a:schemeClr val="dk1">
              <a:hueOff val="0"/>
              <a:satOff val="0"/>
              <a:lumOff val="0"/>
              <a:alphaOff val="0"/>
            </a:schemeClr>
          </a:lnRef>
          <a:fillRef idx="1">
            <a:schemeClr val="bg1">
              <a:lumMod val="95000"/>
              <a:hueOff val="0"/>
              <a:satOff val="0"/>
              <a:lumOff val="0"/>
              <a:alphaOff val="0"/>
            </a:schemeClr>
          </a:fillRef>
          <a:effectRef idx="0">
            <a:schemeClr val="bg1">
              <a:lumMod val="95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2" name="Title 1"/>
          <p:cNvSpPr>
            <a:spLocks noGrp="1"/>
          </p:cNvSpPr>
          <p:nvPr>
            <p:ph type="ctrTitle"/>
          </p:nvPr>
        </p:nvSpPr>
        <p:spPr>
          <a:xfrm>
            <a:off x="471948" y="1551399"/>
            <a:ext cx="3000717" cy="4489806"/>
          </a:xfrm>
        </p:spPr>
        <p:txBody>
          <a:bodyPr vert="horz" lIns="91440" tIns="45720" rIns="91440" bIns="45720" rtlCol="0" anchor="t">
            <a:normAutofit fontScale="90000"/>
          </a:bodyPr>
          <a:lstStyle/>
          <a:p>
            <a:pPr algn="l"/>
            <a:r>
              <a:rPr lang="en-GB" sz="2000" b="1">
                <a:latin typeface="Times New Roman"/>
                <a:cs typeface="Calibri Light" panose="020F0302020204030204"/>
              </a:rPr>
              <a:t>Additional considerations:</a:t>
            </a:r>
            <a:br>
              <a:rPr lang="en-GB" sz="1800">
                <a:latin typeface="Times New Roman"/>
                <a:cs typeface="Calibri Light" panose="020F0302020204030204"/>
              </a:rPr>
            </a:br>
            <a:br>
              <a:rPr lang="en-GB" sz="1800">
                <a:latin typeface="Times New Roman"/>
                <a:cs typeface="Calibri Light" panose="020F0302020204030204"/>
              </a:rPr>
            </a:br>
            <a:br>
              <a:rPr lang="en-GB" sz="1800">
                <a:latin typeface="Times New Roman"/>
                <a:cs typeface="Calibri Light" panose="020F0302020204030204"/>
              </a:rPr>
            </a:br>
            <a:r>
              <a:rPr lang="en-GB" sz="2000">
                <a:latin typeface="Times New Roman"/>
                <a:cs typeface="Calibri Light" panose="020F0302020204030204"/>
              </a:rPr>
              <a:t>1. Development of AV categorisation would assist the development of an </a:t>
            </a:r>
            <a:r>
              <a:rPr lang="en-GB" sz="2000" b="1">
                <a:latin typeface="Times New Roman"/>
                <a:cs typeface="Calibri Light" panose="020F0302020204030204"/>
              </a:rPr>
              <a:t>ADS UNR/GTR</a:t>
            </a:r>
            <a:r>
              <a:rPr lang="en-GB" sz="2000">
                <a:latin typeface="Times New Roman"/>
                <a:cs typeface="Calibri Light" panose="020F0302020204030204"/>
              </a:rPr>
              <a:t>. This work should be done in parallel, with consideration to complete work on categorisation first.</a:t>
            </a:r>
            <a:br>
              <a:rPr lang="en-GB" sz="2000">
                <a:latin typeface="Times New Roman"/>
                <a:cs typeface="Calibri Light" panose="020F0302020204030204"/>
              </a:rPr>
            </a:br>
            <a:br>
              <a:rPr lang="en-GB" sz="2000">
                <a:latin typeface="Times New Roman"/>
                <a:cs typeface="Calibri Light" panose="020F0302020204030204"/>
              </a:rPr>
            </a:br>
            <a:br>
              <a:rPr lang="en-GB" sz="2000">
                <a:latin typeface="Times New Roman"/>
                <a:cs typeface="Calibri Light" panose="020F0302020204030204"/>
              </a:rPr>
            </a:br>
            <a:r>
              <a:rPr lang="en-GB" sz="2000">
                <a:latin typeface="Times New Roman"/>
                <a:cs typeface="Calibri Light" panose="020F0302020204030204"/>
              </a:rPr>
              <a:t>2. Development of AV categorisation would assist the work of </a:t>
            </a:r>
            <a:r>
              <a:rPr lang="en-GB" sz="2000" b="1">
                <a:latin typeface="Times New Roman"/>
                <a:cs typeface="Calibri Light" panose="020F0302020204030204"/>
              </a:rPr>
              <a:t>TF-FADS</a:t>
            </a:r>
            <a:r>
              <a:rPr lang="en-GB" sz="2000">
                <a:latin typeface="Times New Roman"/>
                <a:cs typeface="Calibri Light" panose="020F0302020204030204"/>
              </a:rPr>
              <a:t> to consider amendments to non-ADS UNRs/GTRs</a:t>
            </a:r>
            <a:br>
              <a:rPr lang="en-GB" sz="2000" b="1">
                <a:latin typeface="Times New Roman"/>
                <a:cs typeface="Calibri Light" panose="020F0302020204030204"/>
              </a:rPr>
            </a:br>
            <a:br>
              <a:rPr lang="en-GB" sz="1800" b="1">
                <a:latin typeface="Times New Roman"/>
                <a:cs typeface="Calibri Light" panose="020F0302020204030204"/>
              </a:rPr>
            </a:br>
            <a:endParaRPr lang="en-GB" sz="1600">
              <a:latin typeface="Times New Roman"/>
              <a:cs typeface="Calibri Light" panose="020F0302020204030204"/>
            </a:endParaRPr>
          </a:p>
        </p:txBody>
      </p:sp>
      <p:sp>
        <p:nvSpPr>
          <p:cNvPr id="4" name="Title 1">
            <a:extLst>
              <a:ext uri="{FF2B5EF4-FFF2-40B4-BE49-F238E27FC236}">
                <a16:creationId xmlns:a16="http://schemas.microsoft.com/office/drawing/2014/main" id="{21466346-4B53-CB74-FC7D-AE01E4E64855}"/>
              </a:ext>
            </a:extLst>
          </p:cNvPr>
          <p:cNvSpPr txBox="1">
            <a:spLocks/>
          </p:cNvSpPr>
          <p:nvPr/>
        </p:nvSpPr>
        <p:spPr>
          <a:xfrm>
            <a:off x="3886201" y="1358259"/>
            <a:ext cx="7991935" cy="6357374"/>
          </a:xfrm>
          <a:prstGeom prst="rect">
            <a:avLst/>
          </a:prstGeom>
        </p:spPr>
        <p:txBody>
          <a:bodyPr vert="horz" lIns="91440" tIns="45720" rIns="91440" bIns="45720" rtlCol="0" anchor="t">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1800" b="1">
                <a:latin typeface="Times New Roman"/>
                <a:cs typeface="Calibri Light" panose="020F0302020204030204"/>
              </a:rPr>
              <a:t>All proposals should (taken from guidance document):</a:t>
            </a:r>
            <a:endParaRPr lang="en-GB" sz="1800">
              <a:latin typeface="Times New Roman"/>
              <a:cs typeface="Calibri Light" panose="020F0302020204030204"/>
            </a:endParaRPr>
          </a:p>
          <a:p>
            <a:pPr algn="just"/>
            <a:br>
              <a:rPr lang="en-GB" sz="1600" b="1">
                <a:latin typeface="Times New Roman"/>
                <a:cs typeface="Calibri Light" panose="020F0302020204030204"/>
              </a:rPr>
            </a:br>
            <a:r>
              <a:rPr lang="en-GB" sz="1100">
                <a:latin typeface="Times New Roman"/>
                <a:cs typeface="Times New Roman"/>
              </a:rPr>
              <a:t>1.</a:t>
            </a:r>
            <a:r>
              <a:rPr lang="en-GB" sz="1100">
                <a:latin typeface="Calibri"/>
                <a:cs typeface="Calibri"/>
              </a:rPr>
              <a:t> </a:t>
            </a:r>
            <a:r>
              <a:rPr lang="en-GB" sz="1100">
                <a:latin typeface="Times New Roman"/>
                <a:cs typeface="Times New Roman"/>
              </a:rPr>
              <a:t>Vehicle categories classify vehicles according to their </a:t>
            </a:r>
            <a:r>
              <a:rPr lang="en-GB" sz="1100" b="1">
                <a:solidFill>
                  <a:schemeClr val="accent1"/>
                </a:solidFill>
                <a:latin typeface="Times New Roman"/>
                <a:cs typeface="Times New Roman"/>
              </a:rPr>
              <a:t>typical usage and common characteristics,</a:t>
            </a:r>
            <a:r>
              <a:rPr lang="en-GB" sz="1100">
                <a:latin typeface="Times New Roman"/>
                <a:cs typeface="Times New Roman"/>
              </a:rPr>
              <a:t> allowing their inclusion in (or exclusion from) the scope of individual UN Regulations, Global Technical Regulations, and specific requirements within these Regulations. </a:t>
            </a:r>
          </a:p>
          <a:p>
            <a:pPr algn="just"/>
            <a:endParaRPr lang="en-GB" sz="1100">
              <a:latin typeface="Times New Roman"/>
              <a:cs typeface="Times New Roman"/>
            </a:endParaRPr>
          </a:p>
          <a:p>
            <a:pPr algn="just"/>
            <a:r>
              <a:rPr lang="en-GB" sz="1100">
                <a:latin typeface="Times New Roman"/>
                <a:cs typeface="Times New Roman"/>
              </a:rPr>
              <a:t>2. Categories for automated vehicles are also needed for </a:t>
            </a:r>
            <a:r>
              <a:rPr lang="en-GB" sz="1100" b="1">
                <a:solidFill>
                  <a:schemeClr val="accent1"/>
                </a:solidFill>
                <a:latin typeface="Times New Roman"/>
                <a:cs typeface="Times New Roman"/>
              </a:rPr>
              <a:t>administrative considerations</a:t>
            </a:r>
            <a:r>
              <a:rPr lang="en-GB" sz="1100">
                <a:latin typeface="Times New Roman"/>
                <a:cs typeface="Times New Roman"/>
              </a:rPr>
              <a:t> such as vehicle registration, traffic rules and their enforcement, taxation, and road traffic safety statistics. The experts of this group shall be considerate to these aspects where possible.</a:t>
            </a:r>
            <a:endParaRPr lang="en-GB" sz="1100"/>
          </a:p>
          <a:p>
            <a:pPr algn="just"/>
            <a:endParaRPr lang="en-GB" sz="1100">
              <a:latin typeface="Times New Roman"/>
              <a:cs typeface="Times New Roman"/>
            </a:endParaRPr>
          </a:p>
          <a:p>
            <a:pPr algn="just"/>
            <a:r>
              <a:rPr lang="en-GB" sz="1100">
                <a:latin typeface="Times New Roman"/>
                <a:cs typeface="Times New Roman"/>
              </a:rPr>
              <a:t>3. Understanding how categories of vehicles can affect </a:t>
            </a:r>
            <a:r>
              <a:rPr lang="en-GB" sz="1100" b="1">
                <a:solidFill>
                  <a:schemeClr val="accent1"/>
                </a:solidFill>
                <a:latin typeface="Times New Roman"/>
                <a:cs typeface="Times New Roman"/>
              </a:rPr>
              <a:t>national and regional laws</a:t>
            </a:r>
            <a:r>
              <a:rPr lang="en-GB" sz="1100">
                <a:latin typeface="Times New Roman"/>
                <a:cs typeface="Times New Roman"/>
              </a:rPr>
              <a:t>, the expert group is open to stakeholders from all affected Contracting Parties — including Regional Economic Integration Organisations — to strongly contribute to this work. Other stakeholders from international organisations and the industry are also welcome.</a:t>
            </a:r>
            <a:endParaRPr lang="en-GB" sz="1100"/>
          </a:p>
          <a:p>
            <a:pPr algn="just"/>
            <a:endParaRPr lang="en-GB" sz="1100">
              <a:latin typeface="Times New Roman"/>
              <a:cs typeface="Times New Roman"/>
            </a:endParaRPr>
          </a:p>
          <a:p>
            <a:pPr algn="just">
              <a:buFont typeface="Arial"/>
            </a:pPr>
            <a:r>
              <a:rPr lang="en-GB" sz="1100">
                <a:latin typeface="Times New Roman"/>
                <a:cs typeface="Times New Roman"/>
              </a:rPr>
              <a:t>4. Categories of vehicles are relevant to </a:t>
            </a:r>
            <a:r>
              <a:rPr lang="en-GB" sz="1100" b="1">
                <a:solidFill>
                  <a:srgbClr val="0070C0"/>
                </a:solidFill>
                <a:latin typeface="Times New Roman"/>
                <a:cs typeface="Times New Roman"/>
              </a:rPr>
              <a:t>international and national activities</a:t>
            </a:r>
            <a:r>
              <a:rPr lang="en-GB" sz="1100">
                <a:latin typeface="Times New Roman"/>
                <a:cs typeface="Times New Roman"/>
              </a:rPr>
              <a:t> beyond the World Forum. The task force should therefore be open to experts with a strong technical expertise, and all stakeholders with a direct interest in the evolution of vehicle categories. </a:t>
            </a:r>
            <a:endParaRPr lang="en-GB" sz="1100"/>
          </a:p>
          <a:p>
            <a:pPr algn="just"/>
            <a:endParaRPr lang="en-GB" sz="1100">
              <a:latin typeface="Times New Roman"/>
              <a:cs typeface="Times New Roman"/>
            </a:endParaRPr>
          </a:p>
          <a:p>
            <a:pPr algn="just">
              <a:buFont typeface="Arial"/>
            </a:pPr>
            <a:r>
              <a:rPr lang="en-GB" sz="1100">
                <a:latin typeface="Times New Roman"/>
                <a:cs typeface="Times New Roman"/>
              </a:rPr>
              <a:t>5. The redefinition or addition of categories should be as </a:t>
            </a:r>
            <a:r>
              <a:rPr lang="en-GB" sz="1100" b="1">
                <a:solidFill>
                  <a:srgbClr val="0070C0"/>
                </a:solidFill>
                <a:latin typeface="Times New Roman"/>
                <a:cs typeface="Times New Roman"/>
              </a:rPr>
              <a:t>simple as possible </a:t>
            </a:r>
            <a:r>
              <a:rPr lang="en-GB" sz="1100">
                <a:latin typeface="Times New Roman"/>
                <a:cs typeface="Times New Roman"/>
              </a:rPr>
              <a:t>and </a:t>
            </a:r>
            <a:r>
              <a:rPr lang="en-GB" sz="1100" b="1">
                <a:solidFill>
                  <a:srgbClr val="0070C0"/>
                </a:solidFill>
                <a:latin typeface="Times New Roman"/>
                <a:cs typeface="Times New Roman"/>
              </a:rPr>
              <a:t>limited to what is necessary</a:t>
            </a:r>
            <a:r>
              <a:rPr lang="en-GB" sz="1100">
                <a:latin typeface="Times New Roman"/>
                <a:cs typeface="Times New Roman"/>
              </a:rPr>
              <a:t>. Furthermore, new subcategories represent a lower administrative impact than new categories. Finally, maintaining existing categories is less complex than a complete redefinition of all categories. </a:t>
            </a:r>
            <a:endParaRPr lang="en-GB" sz="1100"/>
          </a:p>
          <a:p>
            <a:pPr algn="just"/>
            <a:endParaRPr lang="en-GB" sz="1100">
              <a:latin typeface="Times New Roman"/>
              <a:cs typeface="Times New Roman"/>
            </a:endParaRPr>
          </a:p>
          <a:p>
            <a:pPr algn="just">
              <a:buFont typeface="Arial"/>
            </a:pPr>
            <a:r>
              <a:rPr lang="en-GB" sz="1100">
                <a:latin typeface="Times New Roman"/>
                <a:cs typeface="Times New Roman"/>
              </a:rPr>
              <a:t>6. The updated categories should be </a:t>
            </a:r>
            <a:r>
              <a:rPr lang="en-GB" sz="1100" b="1">
                <a:solidFill>
                  <a:schemeClr val="accent1"/>
                </a:solidFill>
                <a:latin typeface="Times New Roman"/>
                <a:cs typeface="Times New Roman"/>
              </a:rPr>
              <a:t>technologically neutral </a:t>
            </a:r>
            <a:r>
              <a:rPr lang="en-GB" sz="1100">
                <a:latin typeface="Times New Roman"/>
                <a:cs typeface="Times New Roman"/>
              </a:rPr>
              <a:t>and tackle</a:t>
            </a:r>
            <a:r>
              <a:rPr lang="en-GB" sz="1100" b="1">
                <a:solidFill>
                  <a:schemeClr val="accent1"/>
                </a:solidFill>
                <a:latin typeface="Times New Roman"/>
                <a:cs typeface="Times New Roman"/>
              </a:rPr>
              <a:t> all relevant use cases</a:t>
            </a:r>
            <a:r>
              <a:rPr lang="en-GB" sz="1100">
                <a:latin typeface="Times New Roman"/>
                <a:cs typeface="Times New Roman"/>
              </a:rPr>
              <a:t> for automated vehicles transporting passengers, goods, a combination of both, or neither. This includes vehicles also equipped with manual controls, those which are not designed to carry human occupants and those which are also designed for off-road operation.</a:t>
            </a:r>
            <a:endParaRPr lang="en-GB" sz="1100"/>
          </a:p>
          <a:p>
            <a:pPr algn="just"/>
            <a:endParaRPr lang="en-GB" sz="1100">
              <a:latin typeface="Times New Roman"/>
              <a:cs typeface="Times New Roman"/>
            </a:endParaRPr>
          </a:p>
          <a:p>
            <a:pPr algn="just">
              <a:buFont typeface="Arial"/>
            </a:pPr>
            <a:r>
              <a:rPr lang="en-GB" sz="1100">
                <a:latin typeface="Times New Roman"/>
                <a:cs typeface="Times New Roman"/>
              </a:rPr>
              <a:t>7. The group should therefore:</a:t>
            </a:r>
            <a:endParaRPr lang="en-GB" sz="1100"/>
          </a:p>
          <a:p>
            <a:pPr indent="-171450" algn="just">
              <a:buFont typeface="Arial"/>
              <a:buChar char="•"/>
            </a:pPr>
            <a:r>
              <a:rPr lang="en-GB" sz="1100" b="1">
                <a:solidFill>
                  <a:srgbClr val="FF0000"/>
                </a:solidFill>
                <a:latin typeface="Times New Roman"/>
                <a:cs typeface="Times New Roman"/>
              </a:rPr>
              <a:t>Identify the challenges raised by automation and explain in writing how the proposals will address those issues. </a:t>
            </a:r>
          </a:p>
          <a:p>
            <a:pPr indent="-171450" algn="just">
              <a:buFont typeface="Arial"/>
              <a:buChar char="•"/>
            </a:pPr>
            <a:r>
              <a:rPr lang="en-GB" sz="1100">
                <a:latin typeface="Times New Roman"/>
                <a:cs typeface="Times New Roman"/>
              </a:rPr>
              <a:t>Determine how vehicle categorisation should be approached to address automated vehicle specificities and</a:t>
            </a:r>
          </a:p>
          <a:p>
            <a:pPr algn="just">
              <a:buFont typeface="Arial"/>
              <a:buChar char="•"/>
            </a:pPr>
            <a:r>
              <a:rPr lang="en-GB" sz="1100">
                <a:latin typeface="Times New Roman"/>
                <a:cs typeface="Times New Roman"/>
              </a:rPr>
              <a:t>   in doing so keeping in mind the two categorisation systems set in the consolidated resolution on the construction of vehicles (R.E.3) and consolidated special resolution concerning the common definitions of vehicle categories, masses and dimensions (S.R.1).</a:t>
            </a:r>
          </a:p>
          <a:p>
            <a:pPr algn="just">
              <a:buFont typeface="Arial"/>
              <a:buChar char="•"/>
            </a:pPr>
            <a:r>
              <a:rPr lang="en-GB" sz="1100">
                <a:latin typeface="Times New Roman"/>
                <a:cs typeface="Times New Roman"/>
              </a:rPr>
              <a:t>   Prepare a proposal for automated vehicle categorisation, which could be used to adapt R.E.3 and S.R.1. </a:t>
            </a:r>
          </a:p>
          <a:p>
            <a:pPr algn="just">
              <a:buFont typeface="Arial"/>
              <a:buChar char="•"/>
            </a:pPr>
            <a:r>
              <a:rPr lang="en-GB" sz="1100">
                <a:latin typeface="Times New Roman"/>
                <a:cs typeface="Times New Roman"/>
              </a:rPr>
              <a:t>   Consider the addition/amendment of definitions within proposals to accommodate automated vehicles. </a:t>
            </a:r>
          </a:p>
          <a:p>
            <a:pPr algn="l"/>
            <a:endParaRPr lang="en-GB" sz="1600">
              <a:latin typeface="Times New Roman"/>
              <a:cs typeface="Calibri Light" panose="020F0302020204030204"/>
            </a:endParaRPr>
          </a:p>
        </p:txBody>
      </p:sp>
      <p:sp>
        <p:nvSpPr>
          <p:cNvPr id="8" name="Title 1">
            <a:extLst>
              <a:ext uri="{FF2B5EF4-FFF2-40B4-BE49-F238E27FC236}">
                <a16:creationId xmlns:a16="http://schemas.microsoft.com/office/drawing/2014/main" id="{329B480C-1B5C-2151-92C4-EE17E66E28CE}"/>
              </a:ext>
            </a:extLst>
          </p:cNvPr>
          <p:cNvSpPr txBox="1">
            <a:spLocks/>
          </p:cNvSpPr>
          <p:nvPr/>
        </p:nvSpPr>
        <p:spPr>
          <a:xfrm>
            <a:off x="471948" y="537342"/>
            <a:ext cx="10584656" cy="4687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200" b="1">
                <a:solidFill>
                  <a:srgbClr val="0070C0"/>
                </a:solidFill>
                <a:latin typeface="Times New Roman"/>
                <a:cs typeface="Calibri Light" panose="020F0302020204030204"/>
              </a:rPr>
              <a:t>Measures of success </a:t>
            </a:r>
            <a:endParaRPr lang="en-US" sz="3200">
              <a:solidFill>
                <a:srgbClr val="0070C0"/>
              </a:solidFill>
              <a:latin typeface="Times New Roman"/>
              <a:cs typeface="Calibri" panose="020F0502020204030204"/>
            </a:endParaRPr>
          </a:p>
        </p:txBody>
      </p:sp>
      <p:sp>
        <p:nvSpPr>
          <p:cNvPr id="5" name="Rectangle: Rounded Corners 4">
            <a:extLst>
              <a:ext uri="{FF2B5EF4-FFF2-40B4-BE49-F238E27FC236}">
                <a16:creationId xmlns:a16="http://schemas.microsoft.com/office/drawing/2014/main" id="{49977EAD-86FC-74DF-0520-00FE67353695}"/>
              </a:ext>
            </a:extLst>
          </p:cNvPr>
          <p:cNvSpPr/>
          <p:nvPr/>
        </p:nvSpPr>
        <p:spPr>
          <a:xfrm>
            <a:off x="308748" y="1358260"/>
            <a:ext cx="3163917" cy="4998090"/>
          </a:xfrm>
          <a:prstGeom prst="roundRect">
            <a:avLst/>
          </a:pr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ooter Placeholder 9">
            <a:extLst>
              <a:ext uri="{FF2B5EF4-FFF2-40B4-BE49-F238E27FC236}">
                <a16:creationId xmlns:a16="http://schemas.microsoft.com/office/drawing/2014/main" id="{A7B74048-8078-9142-CDA4-6496D0D4160F}"/>
              </a:ext>
            </a:extLst>
          </p:cNvPr>
          <p:cNvSpPr>
            <a:spLocks noGrp="1"/>
          </p:cNvSpPr>
          <p:nvPr>
            <p:ph type="ftr" sz="quarter" idx="11"/>
          </p:nvPr>
        </p:nvSpPr>
        <p:spPr/>
        <p:txBody>
          <a:bodyPr/>
          <a:lstStyle/>
          <a:p>
            <a:r>
              <a:rPr lang="en-GB" b="1">
                <a:latin typeface="Times New Roman" panose="02020603050405020304" pitchFamily="18" charset="0"/>
                <a:cs typeface="Times New Roman" panose="02020603050405020304" pitchFamily="18" charset="0"/>
              </a:rPr>
              <a:t>AVC-02-02</a:t>
            </a:r>
          </a:p>
        </p:txBody>
      </p:sp>
      <p:sp>
        <p:nvSpPr>
          <p:cNvPr id="11" name="Slide Number Placeholder 10">
            <a:extLst>
              <a:ext uri="{FF2B5EF4-FFF2-40B4-BE49-F238E27FC236}">
                <a16:creationId xmlns:a16="http://schemas.microsoft.com/office/drawing/2014/main" id="{5793541F-4AD8-6BB5-1B64-7F07F27CBC9A}"/>
              </a:ext>
            </a:extLst>
          </p:cNvPr>
          <p:cNvSpPr>
            <a:spLocks noGrp="1"/>
          </p:cNvSpPr>
          <p:nvPr>
            <p:ph type="sldNum" sz="quarter" idx="12"/>
          </p:nvPr>
        </p:nvSpPr>
        <p:spPr/>
        <p:txBody>
          <a:bodyPr/>
          <a:lstStyle/>
          <a:p>
            <a:fld id="{330EA680-D336-4FF7-8B7A-9848BB0A1C32}" type="slidenum">
              <a:rPr lang="en-GB" b="1" smtClean="0">
                <a:latin typeface="Times New Roman" panose="02020603050405020304" pitchFamily="18" charset="0"/>
                <a:cs typeface="Times New Roman" panose="02020603050405020304" pitchFamily="18" charset="0"/>
              </a:rPr>
              <a:t>5</a:t>
            </a:fld>
            <a:endParaRPr lang="en-GB" b="1">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159038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Historical_x0020_Importance xmlns="15ff3d39-6e7b-4d70-9b7c-8d9fe85d0f29">false</Historical_x0020_Importance>
    <Security_x0020_Classification xmlns="15ff3d39-6e7b-4d70-9b7c-8d9fe85d0f29">Official</Security_x0020_Classification>
    <dlc_EmailTo xmlns="15ff3d39-6e7b-4d70-9b7c-8d9fe85d0f29" xsi:nil="true"/>
    <TaxCatchAll xmlns="15ff3d39-6e7b-4d70-9b7c-8d9fe85d0f29" xsi:nil="true"/>
    <d28f1dd39ca44d93a9ba0d339cd2cfbc xmlns="4fea251c-3bdd-4d50-962b-ffa2ae250ba0">
      <Terms xmlns="http://schemas.microsoft.com/office/infopath/2007/PartnerControls"/>
    </d28f1dd39ca44d93a9ba0d339cd2cfbc>
    <dlc_EmailSubject xmlns="15ff3d39-6e7b-4d70-9b7c-8d9fe85d0f29" xsi:nil="true"/>
    <n30081d4a6394f3798cc88be69ab51c8 xmlns="4fea251c-3bdd-4d50-962b-ffa2ae250ba0">
      <Terms xmlns="http://schemas.microsoft.com/office/infopath/2007/PartnerControls"/>
    </n30081d4a6394f3798cc88be69ab51c8>
    <dlc_EmailCC xmlns="15ff3d39-6e7b-4d70-9b7c-8d9fe85d0f29" xsi:nil="true"/>
    <lcf76f155ced4ddcb4097134ff3c332f xmlns="ae4d9d97-fbd6-41a7-8f8f-bb7a540acd0e">
      <Terms xmlns="http://schemas.microsoft.com/office/infopath/2007/PartnerControls"/>
    </lcf76f155ced4ddcb4097134ff3c332f>
    <dlc_EmailBCC xmlns="15ff3d39-6e7b-4d70-9b7c-8d9fe85d0f29" xsi:nil="true"/>
    <dlc_EmailFrom xmlns="15ff3d39-6e7b-4d70-9b7c-8d9fe85d0f29" xsi:nil="true"/>
    <dlc_EmailReceivedUTC xmlns="15ff3d39-6e7b-4d70-9b7c-8d9fe85d0f29" xsi:nil="true"/>
    <dlc_EmailSentUTC xmlns="15ff3d39-6e7b-4d70-9b7c-8d9fe85d0f29"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F7427677F488E42B66FCE4478806A19" ma:contentTypeVersion="17" ma:contentTypeDescription="Create a new document." ma:contentTypeScope="" ma:versionID="2b562dfad699dceffa97a5e1ab1b2260">
  <xsd:schema xmlns:xsd="http://www.w3.org/2001/XMLSchema" xmlns:xs="http://www.w3.org/2001/XMLSchema" xmlns:p="http://schemas.microsoft.com/office/2006/metadata/properties" xmlns:ns2="4fea251c-3bdd-4d50-962b-ffa2ae250ba0" xmlns:ns3="15ff3d39-6e7b-4d70-9b7c-8d9fe85d0f29" xmlns:ns4="a6b29006-9d77-4fe3-aa03-c8f2cc84fb38" xmlns:ns5="ae4d9d97-fbd6-41a7-8f8f-bb7a540acd0e" targetNamespace="http://schemas.microsoft.com/office/2006/metadata/properties" ma:root="true" ma:fieldsID="af6f27eb155c4a2d6936646f89c57370" ns2:_="" ns3:_="" ns4:_="" ns5:_="">
    <xsd:import namespace="4fea251c-3bdd-4d50-962b-ffa2ae250ba0"/>
    <xsd:import namespace="15ff3d39-6e7b-4d70-9b7c-8d9fe85d0f29"/>
    <xsd:import namespace="a6b29006-9d77-4fe3-aa03-c8f2cc84fb38"/>
    <xsd:import namespace="ae4d9d97-fbd6-41a7-8f8f-bb7a540acd0e"/>
    <xsd:element name="properties">
      <xsd:complexType>
        <xsd:sequence>
          <xsd:element name="documentManagement">
            <xsd:complexType>
              <xsd:all>
                <xsd:element ref="ns2:n30081d4a6394f3798cc88be69ab51c8" minOccurs="0"/>
                <xsd:element ref="ns3:TaxCatchAll" minOccurs="0"/>
                <xsd:element ref="ns3:TaxCatchAllLabel" minOccurs="0"/>
                <xsd:element ref="ns2:d28f1dd39ca44d93a9ba0d339cd2cfbc" minOccurs="0"/>
                <xsd:element ref="ns3:Historical_x0020_Importance" minOccurs="0"/>
                <xsd:element ref="ns3:Security_x0020_Classification" minOccurs="0"/>
                <xsd:element ref="ns3:dlc_EmailBCC" minOccurs="0"/>
                <xsd:element ref="ns3:dlc_EmailCC" minOccurs="0"/>
                <xsd:element ref="ns3:dlc_EmailReceivedUTC" minOccurs="0"/>
                <xsd:element ref="ns3:dlc_EmailSentUTC" minOccurs="0"/>
                <xsd:element ref="ns3:dlc_EmailFrom" minOccurs="0"/>
                <xsd:element ref="ns3:dlc_EmailSubject" minOccurs="0"/>
                <xsd:element ref="ns3:dlc_EmailTo" minOccurs="0"/>
                <xsd:element ref="ns4:MediaServiceMetadata" minOccurs="0"/>
                <xsd:element ref="ns4:MediaServiceFastMetadata" minOccurs="0"/>
                <xsd:element ref="ns5:MediaServiceAutoKeyPoints" minOccurs="0"/>
                <xsd:element ref="ns5:MediaServiceKeyPoints" minOccurs="0"/>
                <xsd:element ref="ns5:MediaServiceAutoTags" minOccurs="0"/>
                <xsd:element ref="ns5:MediaServiceOCR" minOccurs="0"/>
                <xsd:element ref="ns5:MediaServiceGenerationTime" minOccurs="0"/>
                <xsd:element ref="ns5:MediaServiceEventHashCode" minOccurs="0"/>
                <xsd:element ref="ns2:SharedWithUsers" minOccurs="0"/>
                <xsd:element ref="ns2:SharedWithDetails" minOccurs="0"/>
                <xsd:element ref="ns5:MediaServiceDateTaken" minOccurs="0"/>
                <xsd:element ref="ns5:MediaLengthInSeconds" minOccurs="0"/>
                <xsd:element ref="ns5:MediaServiceLocation" minOccurs="0"/>
                <xsd:element ref="ns5:lcf76f155ced4ddcb4097134ff3c332f" minOccurs="0"/>
                <xsd:element ref="ns5:MediaServiceObjectDetectorVersions" minOccurs="0"/>
                <xsd:element ref="ns5: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fea251c-3bdd-4d50-962b-ffa2ae250ba0" elementFormDefault="qualified">
    <xsd:import namespace="http://schemas.microsoft.com/office/2006/documentManagement/types"/>
    <xsd:import namespace="http://schemas.microsoft.com/office/infopath/2007/PartnerControls"/>
    <xsd:element name="n30081d4a6394f3798cc88be69ab51c8" ma:index="8" nillable="true" ma:taxonomy="true" ma:internalName="n30081d4a6394f3798cc88be69ab51c8" ma:taxonomyFieldName="CustomTag" ma:displayName="Custom Tag" ma:default="" ma:fieldId="{730081d4-a639-4f37-98cc-88be69ab51c8}" ma:sspId="5de26ec3-896b-4bef-bed1-ad194f885b2b" ma:termSetId="1fda0bda-7382-4997-83fd-c032905b4fa4" ma:anchorId="00000000-0000-0000-0000-000000000000" ma:open="true" ma:isKeyword="false">
      <xsd:complexType>
        <xsd:sequence>
          <xsd:element ref="pc:Terms" minOccurs="0" maxOccurs="1"/>
        </xsd:sequence>
      </xsd:complexType>
    </xsd:element>
    <xsd:element name="d28f1dd39ca44d93a9ba0d339cd2cfbc" ma:index="12" nillable="true" ma:taxonomy="true" ma:internalName="d28f1dd39ca44d93a9ba0d339cd2cfbc" ma:taxonomyFieldName="FinancialYear" ma:displayName="Financial Year" ma:fieldId="{d28f1dd3-9ca4-4d93-a9ba-0d339cd2cfbc}" ma:sspId="5de26ec3-896b-4bef-bed1-ad194f885b2b" ma:termSetId="ad0d7153-16bc-4f62-8559-37863dc2e057" ma:anchorId="00000000-0000-0000-0000-000000000000" ma:open="false" ma:isKeyword="false">
      <xsd:complexType>
        <xsd:sequence>
          <xsd:element ref="pc:Terms" minOccurs="0" maxOccurs="1"/>
        </xsd:sequence>
      </xsd:complexType>
    </xsd:element>
    <xsd:element name="SharedWithUsers" ma:index="3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2"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5ff3d39-6e7b-4d70-9b7c-8d9fe85d0f29" elementFormDefault="qualified">
    <xsd:import namespace="http://schemas.microsoft.com/office/2006/documentManagement/types"/>
    <xsd:import namespace="http://schemas.microsoft.com/office/infopath/2007/PartnerControls"/>
    <xsd:element name="TaxCatchAll" ma:index="9" nillable="true" ma:displayName="Taxonomy Catch All Column" ma:hidden="true" ma:list="{55e0d90b-24ab-4bde-ad7e-6e63d4e76866}" ma:internalName="TaxCatchAll" ma:showField="CatchAllData" ma:web="4fea251c-3bdd-4d50-962b-ffa2ae250ba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e0d90b-24ab-4bde-ad7e-6e63d4e76866}" ma:internalName="TaxCatchAllLabel" ma:readOnly="true" ma:showField="CatchAllDataLabel" ma:web="4fea251c-3bdd-4d50-962b-ffa2ae250ba0">
      <xsd:complexType>
        <xsd:complexContent>
          <xsd:extension base="dms:MultiChoiceLookup">
            <xsd:sequence>
              <xsd:element name="Value" type="dms:Lookup" maxOccurs="unbounded" minOccurs="0" nillable="true"/>
            </xsd:sequence>
          </xsd:extension>
        </xsd:complexContent>
      </xsd:complexType>
    </xsd:element>
    <xsd:element name="Historical_x0020_Importance" ma:index="14" nillable="true" ma:displayName="Historical Importance" ma:default="0" ma:internalName="Historical_x0020_Importance">
      <xsd:simpleType>
        <xsd:restriction base="dms:Boolean"/>
      </xsd:simpleType>
    </xsd:element>
    <xsd:element name="Security_x0020_Classification" ma:index="15" nillable="true" ma:displayName="Security Classification" ma:default="Official" ma:format="Dropdown" ma:internalName="Security_x0020_Classification">
      <xsd:simpleType>
        <xsd:restriction base="dms:Choice">
          <xsd:enumeration value="Official Sensitive"/>
          <xsd:enumeration value="Official"/>
        </xsd:restriction>
      </xsd:simpleType>
    </xsd:element>
    <xsd:element name="dlc_EmailBCC" ma:index="16" nillable="true" ma:displayName="BCC" ma:description="" ma:internalName="dlc_EmailBCC">
      <xsd:simpleType>
        <xsd:restriction base="dms:Note">
          <xsd:maxLength value="1024"/>
        </xsd:restriction>
      </xsd:simpleType>
    </xsd:element>
    <xsd:element name="dlc_EmailCC" ma:index="17" nillable="true" ma:displayName="CC" ma:description="" ma:internalName="dlc_EmailCC">
      <xsd:simpleType>
        <xsd:restriction base="dms:Note">
          <xsd:maxLength value="1024"/>
        </xsd:restriction>
      </xsd:simpleType>
    </xsd:element>
    <xsd:element name="dlc_EmailReceivedUTC" ma:index="18" nillable="true" ma:displayName="Date Received" ma:description="" ma:internalName="dlc_EmailReceivedUTC">
      <xsd:simpleType>
        <xsd:restriction base="dms:DateTime"/>
      </xsd:simpleType>
    </xsd:element>
    <xsd:element name="dlc_EmailSentUTC" ma:index="19" nillable="true" ma:displayName="Date Sent" ma:description="" ma:internalName="dlc_EmailSentUTC">
      <xsd:simpleType>
        <xsd:restriction base="dms:DateTime"/>
      </xsd:simpleType>
    </xsd:element>
    <xsd:element name="dlc_EmailFrom" ma:index="20" nillable="true" ma:displayName="From" ma:description="" ma:internalName="dlc_EmailFrom">
      <xsd:simpleType>
        <xsd:restriction base="dms:Text">
          <xsd:maxLength value="255"/>
        </xsd:restriction>
      </xsd:simpleType>
    </xsd:element>
    <xsd:element name="dlc_EmailSubject" ma:index="21" nillable="true" ma:displayName="Email Subject" ma:description="" ma:internalName="dlc_EmailSubject">
      <xsd:simpleType>
        <xsd:restriction base="dms:Note"/>
      </xsd:simpleType>
    </xsd:element>
    <xsd:element name="dlc_EmailTo" ma:index="22" nillable="true" ma:displayName="To" ma:description="" ma:internalName="dlc_EmailTo">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6b29006-9d77-4fe3-aa03-c8f2cc84fb38" elementFormDefault="qualified">
    <xsd:import namespace="http://schemas.microsoft.com/office/2006/documentManagement/types"/>
    <xsd:import namespace="http://schemas.microsoft.com/office/infopath/2007/PartnerControls"/>
    <xsd:element name="MediaServiceMetadata" ma:index="23" nillable="true" ma:displayName="MediaServiceMetadata" ma:hidden="true" ma:internalName="MediaServiceMetadata" ma:readOnly="true">
      <xsd:simpleType>
        <xsd:restriction base="dms:Note"/>
      </xsd:simpleType>
    </xsd:element>
    <xsd:element name="MediaServiceFastMetadata" ma:index="24"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e4d9d97-fbd6-41a7-8f8f-bb7a540acd0e" elementFormDefault="qualified">
    <xsd:import namespace="http://schemas.microsoft.com/office/2006/documentManagement/types"/>
    <xsd:import namespace="http://schemas.microsoft.com/office/infopath/2007/PartnerControls"/>
    <xsd:element name="MediaServiceAutoKeyPoints" ma:index="25" nillable="true" ma:displayName="MediaServiceAutoKeyPoints" ma:hidden="true" ma:internalName="MediaServiceAutoKeyPoints" ma:readOnly="true">
      <xsd:simpleType>
        <xsd:restriction base="dms:Note"/>
      </xsd:simpleType>
    </xsd:element>
    <xsd:element name="MediaServiceKeyPoints" ma:index="26" nillable="true" ma:displayName="KeyPoints" ma:internalName="MediaServiceKeyPoints" ma:readOnly="true">
      <xsd:simpleType>
        <xsd:restriction base="dms:Note">
          <xsd:maxLength value="255"/>
        </xsd:restriction>
      </xsd:simpleType>
    </xsd:element>
    <xsd:element name="MediaServiceAutoTags" ma:index="27" nillable="true" ma:displayName="Tags" ma:internalName="MediaServiceAutoTags" ma:readOnly="true">
      <xsd:simpleType>
        <xsd:restriction base="dms:Text"/>
      </xsd:simpleType>
    </xsd:element>
    <xsd:element name="MediaServiceOCR" ma:index="28" nillable="true" ma:displayName="Extracted Text" ma:internalName="MediaServiceOCR" ma:readOnly="true">
      <xsd:simpleType>
        <xsd:restriction base="dms:Note">
          <xsd:maxLength value="255"/>
        </xsd:restriction>
      </xsd:simpleType>
    </xsd:element>
    <xsd:element name="MediaServiceGenerationTime" ma:index="29" nillable="true" ma:displayName="MediaServiceGenerationTime" ma:hidden="true" ma:internalName="MediaServiceGenerationTime" ma:readOnly="true">
      <xsd:simpleType>
        <xsd:restriction base="dms:Text"/>
      </xsd:simpleType>
    </xsd:element>
    <xsd:element name="MediaServiceEventHashCode" ma:index="30" nillable="true" ma:displayName="MediaServiceEventHashCode" ma:hidden="true" ma:internalName="MediaServiceEventHashCode" ma:readOnly="true">
      <xsd:simpleType>
        <xsd:restriction base="dms:Text"/>
      </xsd:simpleType>
    </xsd:element>
    <xsd:element name="MediaServiceDateTaken" ma:index="33" nillable="true" ma:displayName="MediaServiceDateTaken" ma:hidden="true" ma:internalName="MediaServiceDateTaken" ma:readOnly="true">
      <xsd:simpleType>
        <xsd:restriction base="dms:Text"/>
      </xsd:simpleType>
    </xsd:element>
    <xsd:element name="MediaLengthInSeconds" ma:index="34" nillable="true" ma:displayName="Length (seconds)" ma:internalName="MediaLengthInSeconds" ma:readOnly="true">
      <xsd:simpleType>
        <xsd:restriction base="dms:Unknown"/>
      </xsd:simpleType>
    </xsd:element>
    <xsd:element name="MediaServiceLocation" ma:index="35" nillable="true" ma:displayName="Location" ma:internalName="MediaServiceLocation" ma:readOnly="true">
      <xsd:simpleType>
        <xsd:restriction base="dms:Text"/>
      </xsd:simpleType>
    </xsd:element>
    <xsd:element name="lcf76f155ced4ddcb4097134ff3c332f" ma:index="37" nillable="true" ma:taxonomy="true" ma:internalName="lcf76f155ced4ddcb4097134ff3c332f" ma:taxonomyFieldName="MediaServiceImageTags" ma:displayName="Image Tags" ma:readOnly="false" ma:fieldId="{5cf76f15-5ced-4ddc-b409-7134ff3c332f}" ma:taxonomyMulti="true" ma:sspId="5de26ec3-896b-4bef-bed1-ad194f885b2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38" nillable="true" ma:displayName="MediaServiceObjectDetectorVersions" ma:hidden="true" ma:indexed="true" ma:internalName="MediaServiceObjectDetectorVersions" ma:readOnly="true">
      <xsd:simpleType>
        <xsd:restriction base="dms:Text"/>
      </xsd:simpleType>
    </xsd:element>
    <xsd:element name="MediaServiceSearchProperties" ma:index="39"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BDD7416-EB75-41CC-9530-67ABDA8F40B9}">
  <ds:schemaRefs>
    <ds:schemaRef ds:uri="15ff3d39-6e7b-4d70-9b7c-8d9fe85d0f29"/>
    <ds:schemaRef ds:uri="4fea251c-3bdd-4d50-962b-ffa2ae250ba0"/>
    <ds:schemaRef ds:uri="a6b29006-9d77-4fe3-aa03-c8f2cc84fb38"/>
    <ds:schemaRef ds:uri="ae4d9d97-fbd6-41a7-8f8f-bb7a540acd0e"/>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AAF0DE56-F256-400F-B84D-44FC9B078C84}">
  <ds:schemaRefs>
    <ds:schemaRef ds:uri="15ff3d39-6e7b-4d70-9b7c-8d9fe85d0f29"/>
    <ds:schemaRef ds:uri="4fea251c-3bdd-4d50-962b-ffa2ae250ba0"/>
    <ds:schemaRef ds:uri="a6b29006-9d77-4fe3-aa03-c8f2cc84fb38"/>
    <ds:schemaRef ds:uri="ae4d9d97-fbd6-41a7-8f8f-bb7a540acd0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24C64704-EAFA-4C18-9786-44E1479F8D8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Widescreen</PresentationFormat>
  <Slides>5</Slides>
  <Notes>4</Notes>
  <HiddenSlides>0</HiddenSlide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TASK FORCE ON AUTOMATED VEHICLE CATEGORISATION (AVC)</vt:lpstr>
      <vt:lpstr>1.  Key definitions in R.E.3 and S.R.1 underpin the definitions in UNRs/GTRs and domestic frameworks (e.g.  M1, N1 and defining ADS, ADS vehicle, dual-mode vehicle, manual controls etc).  2.  Categorisation groups together vehicles with similar characteristics in order to:    - define applicability of UNRs/GTRs (e.g. scope).    - apply different technical requirements within UNRs/GTRs.   3.  Impact on domestic requirements/regulations.  4.  Clear guidance for industry:    - if we don't consider novel vehicle designs, we may not see them come to market.    Vehicle categories are also used outside of type approval… considerations for traffic rules, driver licensing, taxation, statistics etc.          </vt:lpstr>
      <vt:lpstr>1.  References to ‘driver’, number of seats in relation to ‘driver’s seat’: there may not be  a driver or driver’s seat:   "Category M1": Vehicles used for the carriage of passengers and comprising not  more than eight seats in addition to the driver's seat.   2.  New definitions are needed which are harmonised across multiple regulations (e.g.  ADS, ADS Vehicle, dual-mode vehicle, manual controls etc).     3.  Current technical requirements are not suitable for every automated vehicle that falls  into a given category. For example: vehicles without manual driving controls, etc.  Resulting in:   - inappropriately applied technical requirements OR  - lack of technical requirements which address unique aspects of AV functionality OR  - barriers to the application of a particular regulation/s     </vt:lpstr>
      <vt:lpstr>-  Carriage of 5 seated passengers  -  DDT can only be performed by an ADS (i.e. no manual controls or driver's seat)  Low-speed​ vehicle -  Limited ODD, e.g. speed restricted roads     Currently… M1 requirements would apply, e.g. crashworthiness regulations:   - UNR 94: Protection of occupants in the event of a frontal collision   - UNR 95: Protection of occupants in the event of a lateral collision   How do we set appropriate requirements?</vt:lpstr>
      <vt:lpstr>Additional considerations:   1. Development of AV categorisation would assist the development of an ADS UNR/GTR. This work should be done in parallel, with consideration to complete work on categorisation first.   2. Development of AV categorisation would assist the work of TF-FADS to consider amendments to non-ADS UNRs/GTRs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revision>3</cp:revision>
  <dcterms:created xsi:type="dcterms:W3CDTF">2024-02-05T16:10:30Z</dcterms:created>
  <dcterms:modified xsi:type="dcterms:W3CDTF">2024-02-16T14:03:08Z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0x010100FF7427677F488E42B66FCE4478806A19</vt:lpwstr>
  </property>
  <property fmtid="{D5CDD505-2E9C-101B-9397-08002B2CF9AE}" pid="3" name="MediaServiceImageTags">
    <vt:lpwstr/>
  </property>
  <property fmtid="{D5CDD505-2E9C-101B-9397-08002B2CF9AE}" pid="4" name="CustomTag">
    <vt:lpwstr/>
  </property>
  <property fmtid="{D5CDD505-2E9C-101B-9397-08002B2CF9AE}" pid="5" name="FinancialYear">
    <vt:lpwstr/>
  </property>
</Properties>
</file>