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9" r:id="rId5"/>
    <p:sldId id="257" r:id="rId6"/>
    <p:sldId id="267" r:id="rId7"/>
    <p:sldId id="285" r:id="rId8"/>
    <p:sldId id="272" r:id="rId9"/>
    <p:sldId id="281" r:id="rId10"/>
    <p:sldId id="282" r:id="rId11"/>
    <p:sldId id="283" r:id="rId12"/>
    <p:sldId id="284" r:id="rId13"/>
    <p:sldId id="286" r:id="rId14"/>
    <p:sldId id="280" r:id="rId15"/>
    <p:sldId id="273" r:id="rId16"/>
    <p:sldId id="279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s Weinand" initials="TW" lastIdx="2" clrIdx="0">
    <p:extLst>
      <p:ext uri="{19B8F6BF-5375-455C-9EA6-DF929625EA0E}">
        <p15:presenceInfo xmlns:p15="http://schemas.microsoft.com/office/powerpoint/2012/main" userId="Thies Weina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2" autoAdjust="0"/>
    <p:restoredTop sz="93380" autoAdjust="0"/>
  </p:normalViewPr>
  <p:slideViewPr>
    <p:cSldViewPr snapToGrid="0">
      <p:cViewPr varScale="1">
        <p:scale>
          <a:sx n="108" d="100"/>
          <a:sy n="108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3FFB2-67A5-42C4-81CD-E4A9A50FA9D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9844C3-5EEF-4116-87A0-B4006D3AEF4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latin typeface="Times New Roman"/>
              <a:cs typeface="Times New Roman"/>
            </a:rPr>
            <a:t>Second Meeting:</a:t>
          </a:r>
        </a:p>
        <a:p>
          <a:pPr>
            <a:lnSpc>
              <a:spcPct val="100000"/>
            </a:lnSpc>
          </a:pPr>
          <a:r>
            <a:rPr lang="en-GB" dirty="0">
              <a:latin typeface="Times New Roman"/>
              <a:cs typeface="Times New Roman"/>
            </a:rPr>
            <a:t>18th &amp; 19th March 2024</a:t>
          </a:r>
          <a:endParaRPr lang="en-US" dirty="0">
            <a:latin typeface="Times New Roman"/>
            <a:cs typeface="Times New Roman"/>
          </a:endParaRPr>
        </a:p>
      </dgm:t>
    </dgm:pt>
    <dgm:pt modelId="{8B0ECC7B-0298-4367-8A5E-009127C98726}" type="parTrans" cxnId="{ED9E6672-7D30-4605-9C09-88164E76C90F}">
      <dgm:prSet/>
      <dgm:spPr/>
      <dgm:t>
        <a:bodyPr/>
        <a:lstStyle/>
        <a:p>
          <a:endParaRPr lang="en-US"/>
        </a:p>
      </dgm:t>
    </dgm:pt>
    <dgm:pt modelId="{6F8D3E97-9CA4-4771-BC0D-0337634CFB16}" type="sibTrans" cxnId="{ED9E6672-7D30-4605-9C09-88164E76C90F}">
      <dgm:prSet/>
      <dgm:spPr/>
      <dgm:t>
        <a:bodyPr/>
        <a:lstStyle/>
        <a:p>
          <a:endParaRPr lang="en-US"/>
        </a:p>
      </dgm:t>
    </dgm:pt>
    <dgm:pt modelId="{56DF52A2-B5A8-47D3-AFD6-D4D22DCB65B8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GB" b="0" dirty="0">
              <a:solidFill>
                <a:srgbClr val="0070C0"/>
              </a:solidFill>
              <a:latin typeface="Times New Roman"/>
              <a:cs typeface="Times New Roman"/>
            </a:rPr>
            <a:t>Categorisation discussion summary</a:t>
          </a:r>
        </a:p>
      </dgm:t>
    </dgm:pt>
    <dgm:pt modelId="{A6E36EFE-CA7C-4675-A98B-F177B2247CF4}" type="parTrans" cxnId="{4DF144A8-70B8-47E3-B014-448E80EC9FE2}">
      <dgm:prSet/>
      <dgm:spPr/>
      <dgm:t>
        <a:bodyPr/>
        <a:lstStyle/>
        <a:p>
          <a:endParaRPr lang="en-US"/>
        </a:p>
      </dgm:t>
    </dgm:pt>
    <dgm:pt modelId="{54BFF956-E053-4AD1-99C4-5908A097A046}" type="sibTrans" cxnId="{4DF144A8-70B8-47E3-B014-448E80EC9FE2}">
      <dgm:prSet/>
      <dgm:spPr/>
      <dgm:t>
        <a:bodyPr/>
        <a:lstStyle/>
        <a:p>
          <a:endParaRPr lang="en-US"/>
        </a:p>
      </dgm:t>
    </dgm:pt>
    <dgm:pt modelId="{A7662055-1090-4945-AC5B-C319F60985DC}" type="pres">
      <dgm:prSet presAssocID="{7B63FFB2-67A5-42C4-81CD-E4A9A50FA9DA}" presName="root" presStyleCnt="0">
        <dgm:presLayoutVars>
          <dgm:dir/>
          <dgm:resizeHandles val="exact"/>
        </dgm:presLayoutVars>
      </dgm:prSet>
      <dgm:spPr/>
    </dgm:pt>
    <dgm:pt modelId="{44E1B54B-76DD-4996-AC40-18ABCFDCE4AF}" type="pres">
      <dgm:prSet presAssocID="{6D9844C3-5EEF-4116-87A0-B4006D3AEF4F}" presName="compNode" presStyleCnt="0"/>
      <dgm:spPr/>
    </dgm:pt>
    <dgm:pt modelId="{DFF4E173-21E9-40EC-9EF2-D554C99503D8}" type="pres">
      <dgm:prSet presAssocID="{6D9844C3-5EEF-4116-87A0-B4006D3AEF4F}" presName="bgRect" presStyleLbl="bgShp" presStyleIdx="0" presStyleCnt="2"/>
      <dgm:spPr/>
    </dgm:pt>
    <dgm:pt modelId="{EFA59B57-29C8-4693-8BD0-92A8006DBB64}" type="pres">
      <dgm:prSet presAssocID="{6D9844C3-5EEF-4116-87A0-B4006D3AEF4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E37D30A-6A06-464B-8C44-007D4375CE01}" type="pres">
      <dgm:prSet presAssocID="{6D9844C3-5EEF-4116-87A0-B4006D3AEF4F}" presName="spaceRect" presStyleCnt="0"/>
      <dgm:spPr/>
    </dgm:pt>
    <dgm:pt modelId="{F7AAE406-BE44-4525-83A8-7630D72C8614}" type="pres">
      <dgm:prSet presAssocID="{6D9844C3-5EEF-4116-87A0-B4006D3AEF4F}" presName="parTx" presStyleLbl="revTx" presStyleIdx="0" presStyleCnt="2">
        <dgm:presLayoutVars>
          <dgm:chMax val="0"/>
          <dgm:chPref val="0"/>
        </dgm:presLayoutVars>
      </dgm:prSet>
      <dgm:spPr/>
    </dgm:pt>
    <dgm:pt modelId="{ED663362-0256-4EA8-9D68-D355536ED755}" type="pres">
      <dgm:prSet presAssocID="{6F8D3E97-9CA4-4771-BC0D-0337634CFB16}" presName="sibTrans" presStyleCnt="0"/>
      <dgm:spPr/>
    </dgm:pt>
    <dgm:pt modelId="{4BBCD439-BF85-4449-9259-AD4B3945451E}" type="pres">
      <dgm:prSet presAssocID="{56DF52A2-B5A8-47D3-AFD6-D4D22DCB65B8}" presName="compNode" presStyleCnt="0"/>
      <dgm:spPr/>
    </dgm:pt>
    <dgm:pt modelId="{DBF4BE75-7271-4EAE-BBBE-ADA922297850}" type="pres">
      <dgm:prSet presAssocID="{56DF52A2-B5A8-47D3-AFD6-D4D22DCB65B8}" presName="bgRect" presStyleLbl="bgShp" presStyleIdx="1" presStyleCnt="2"/>
      <dgm:spPr/>
    </dgm:pt>
    <dgm:pt modelId="{C3B1599A-6BE4-4910-B1B7-ED3F18A4E98A}" type="pres">
      <dgm:prSet presAssocID="{56DF52A2-B5A8-47D3-AFD6-D4D22DCB65B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678DA0B2-DB5C-406B-86AD-82A66E235412}" type="pres">
      <dgm:prSet presAssocID="{56DF52A2-B5A8-47D3-AFD6-D4D22DCB65B8}" presName="spaceRect" presStyleCnt="0"/>
      <dgm:spPr/>
    </dgm:pt>
    <dgm:pt modelId="{BB928BF2-12C0-4823-81C6-8F48720F6EAE}" type="pres">
      <dgm:prSet presAssocID="{56DF52A2-B5A8-47D3-AFD6-D4D22DCB65B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4AE4E0F-74EF-49D0-BCB4-631C9E3BFE9A}" type="presOf" srcId="{56DF52A2-B5A8-47D3-AFD6-D4D22DCB65B8}" destId="{BB928BF2-12C0-4823-81C6-8F48720F6EAE}" srcOrd="0" destOrd="0" presId="urn:microsoft.com/office/officeart/2018/2/layout/IconVerticalSolidList"/>
    <dgm:cxn modelId="{AC4DC128-B021-43A9-85E3-66B595F3D5F9}" type="presOf" srcId="{7B63FFB2-67A5-42C4-81CD-E4A9A50FA9DA}" destId="{A7662055-1090-4945-AC5B-C319F60985DC}" srcOrd="0" destOrd="0" presId="urn:microsoft.com/office/officeart/2018/2/layout/IconVerticalSolidList"/>
    <dgm:cxn modelId="{ED9E6672-7D30-4605-9C09-88164E76C90F}" srcId="{7B63FFB2-67A5-42C4-81CD-E4A9A50FA9DA}" destId="{6D9844C3-5EEF-4116-87A0-B4006D3AEF4F}" srcOrd="0" destOrd="0" parTransId="{8B0ECC7B-0298-4367-8A5E-009127C98726}" sibTransId="{6F8D3E97-9CA4-4771-BC0D-0337634CFB16}"/>
    <dgm:cxn modelId="{4DF144A8-70B8-47E3-B014-448E80EC9FE2}" srcId="{7B63FFB2-67A5-42C4-81CD-E4A9A50FA9DA}" destId="{56DF52A2-B5A8-47D3-AFD6-D4D22DCB65B8}" srcOrd="1" destOrd="0" parTransId="{A6E36EFE-CA7C-4675-A98B-F177B2247CF4}" sibTransId="{54BFF956-E053-4AD1-99C4-5908A097A046}"/>
    <dgm:cxn modelId="{3A6EDCB2-DB65-4426-9C45-4C6509EF7F23}" type="presOf" srcId="{6D9844C3-5EEF-4116-87A0-B4006D3AEF4F}" destId="{F7AAE406-BE44-4525-83A8-7630D72C8614}" srcOrd="0" destOrd="0" presId="urn:microsoft.com/office/officeart/2018/2/layout/IconVerticalSolidList"/>
    <dgm:cxn modelId="{53873BBC-5654-48D9-B49F-76A457B51758}" type="presParOf" srcId="{A7662055-1090-4945-AC5B-C319F60985DC}" destId="{44E1B54B-76DD-4996-AC40-18ABCFDCE4AF}" srcOrd="0" destOrd="0" presId="urn:microsoft.com/office/officeart/2018/2/layout/IconVerticalSolidList"/>
    <dgm:cxn modelId="{4FCCFDEF-03DA-4422-AEC9-92CB3ED51D41}" type="presParOf" srcId="{44E1B54B-76DD-4996-AC40-18ABCFDCE4AF}" destId="{DFF4E173-21E9-40EC-9EF2-D554C99503D8}" srcOrd="0" destOrd="0" presId="urn:microsoft.com/office/officeart/2018/2/layout/IconVerticalSolidList"/>
    <dgm:cxn modelId="{3119D71A-AEB5-4CF9-8AEA-F95416B3143B}" type="presParOf" srcId="{44E1B54B-76DD-4996-AC40-18ABCFDCE4AF}" destId="{EFA59B57-29C8-4693-8BD0-92A8006DBB64}" srcOrd="1" destOrd="0" presId="urn:microsoft.com/office/officeart/2018/2/layout/IconVerticalSolidList"/>
    <dgm:cxn modelId="{3C72FA7F-4223-4609-8DDD-FA4D26F4FCFC}" type="presParOf" srcId="{44E1B54B-76DD-4996-AC40-18ABCFDCE4AF}" destId="{3E37D30A-6A06-464B-8C44-007D4375CE01}" srcOrd="2" destOrd="0" presId="urn:microsoft.com/office/officeart/2018/2/layout/IconVerticalSolidList"/>
    <dgm:cxn modelId="{B576A1EE-FF3C-4369-8B4B-F9DD040D79BA}" type="presParOf" srcId="{44E1B54B-76DD-4996-AC40-18ABCFDCE4AF}" destId="{F7AAE406-BE44-4525-83A8-7630D72C8614}" srcOrd="3" destOrd="0" presId="urn:microsoft.com/office/officeart/2018/2/layout/IconVerticalSolidList"/>
    <dgm:cxn modelId="{292F63FE-DD89-4A0A-80D7-C1CE01EF2DA2}" type="presParOf" srcId="{A7662055-1090-4945-AC5B-C319F60985DC}" destId="{ED663362-0256-4EA8-9D68-D355536ED755}" srcOrd="1" destOrd="0" presId="urn:microsoft.com/office/officeart/2018/2/layout/IconVerticalSolidList"/>
    <dgm:cxn modelId="{C23F53BE-C48F-4612-96AA-1A8D125CA7A9}" type="presParOf" srcId="{A7662055-1090-4945-AC5B-C319F60985DC}" destId="{4BBCD439-BF85-4449-9259-AD4B3945451E}" srcOrd="2" destOrd="0" presId="urn:microsoft.com/office/officeart/2018/2/layout/IconVerticalSolidList"/>
    <dgm:cxn modelId="{15FC49A8-E9D1-4F76-AF53-FC80A305ADE9}" type="presParOf" srcId="{4BBCD439-BF85-4449-9259-AD4B3945451E}" destId="{DBF4BE75-7271-4EAE-BBBE-ADA922297850}" srcOrd="0" destOrd="0" presId="urn:microsoft.com/office/officeart/2018/2/layout/IconVerticalSolidList"/>
    <dgm:cxn modelId="{78DE755D-370B-47CB-A928-641279456E0C}" type="presParOf" srcId="{4BBCD439-BF85-4449-9259-AD4B3945451E}" destId="{C3B1599A-6BE4-4910-B1B7-ED3F18A4E98A}" srcOrd="1" destOrd="0" presId="urn:microsoft.com/office/officeart/2018/2/layout/IconVerticalSolidList"/>
    <dgm:cxn modelId="{6D644340-E5D6-4BB0-8506-0DF2BF931F7B}" type="presParOf" srcId="{4BBCD439-BF85-4449-9259-AD4B3945451E}" destId="{678DA0B2-DB5C-406B-86AD-82A66E235412}" srcOrd="2" destOrd="0" presId="urn:microsoft.com/office/officeart/2018/2/layout/IconVerticalSolidList"/>
    <dgm:cxn modelId="{2630E0E9-6F8A-4325-8201-AF32520AB4D8}" type="presParOf" srcId="{4BBCD439-BF85-4449-9259-AD4B3945451E}" destId="{BB928BF2-12C0-4823-81C6-8F48720F6EA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4E173-21E9-40EC-9EF2-D554C99503D8}">
      <dsp:nvSpPr>
        <dsp:cNvPr id="0" name=""/>
        <dsp:cNvSpPr/>
      </dsp:nvSpPr>
      <dsp:spPr>
        <a:xfrm>
          <a:off x="0" y="908268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59B57-29C8-4693-8BD0-92A8006DBB64}">
      <dsp:nvSpPr>
        <dsp:cNvPr id="0" name=""/>
        <dsp:cNvSpPr/>
      </dsp:nvSpPr>
      <dsp:spPr>
        <a:xfrm>
          <a:off x="507233" y="1285549"/>
          <a:ext cx="922242" cy="922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E406-BE44-4525-83A8-7630D72C8614}">
      <dsp:nvSpPr>
        <dsp:cNvPr id="0" name=""/>
        <dsp:cNvSpPr/>
      </dsp:nvSpPr>
      <dsp:spPr>
        <a:xfrm>
          <a:off x="1936708" y="908268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Times New Roman"/>
              <a:cs typeface="Times New Roman"/>
            </a:rPr>
            <a:t>Second Meeting:</a:t>
          </a:r>
        </a:p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Times New Roman"/>
              <a:cs typeface="Times New Roman"/>
            </a:rPr>
            <a:t>18th &amp; 19th March 2024</a:t>
          </a:r>
          <a:endParaRPr lang="en-US" sz="2500" kern="1200" dirty="0">
            <a:latin typeface="Times New Roman"/>
            <a:cs typeface="Times New Roman"/>
          </a:endParaRPr>
        </a:p>
      </dsp:txBody>
      <dsp:txXfrm>
        <a:off x="1936708" y="908268"/>
        <a:ext cx="4308556" cy="1676804"/>
      </dsp:txXfrm>
    </dsp:sp>
    <dsp:sp modelId="{DBF4BE75-7271-4EAE-BBBE-ADA922297850}">
      <dsp:nvSpPr>
        <dsp:cNvPr id="0" name=""/>
        <dsp:cNvSpPr/>
      </dsp:nvSpPr>
      <dsp:spPr>
        <a:xfrm>
          <a:off x="0" y="3004274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B1599A-6BE4-4910-B1B7-ED3F18A4E98A}">
      <dsp:nvSpPr>
        <dsp:cNvPr id="0" name=""/>
        <dsp:cNvSpPr/>
      </dsp:nvSpPr>
      <dsp:spPr>
        <a:xfrm>
          <a:off x="507233" y="3381554"/>
          <a:ext cx="922242" cy="922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28BF2-12C0-4823-81C6-8F48720F6EAE}">
      <dsp:nvSpPr>
        <dsp:cNvPr id="0" name=""/>
        <dsp:cNvSpPr/>
      </dsp:nvSpPr>
      <dsp:spPr>
        <a:xfrm>
          <a:off x="1936708" y="3004274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0" kern="1200" dirty="0">
              <a:solidFill>
                <a:srgbClr val="0070C0"/>
              </a:solidFill>
              <a:latin typeface="Times New Roman"/>
              <a:cs typeface="Times New Roman"/>
            </a:rPr>
            <a:t>Categorisation discussion summary</a:t>
          </a:r>
        </a:p>
      </dsp:txBody>
      <dsp:txXfrm>
        <a:off x="1936708" y="3004274"/>
        <a:ext cx="4308556" cy="16768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9375-60CF-4746-8EBB-02F7944A6B03}" type="datetimeFigureOut">
              <a:t>3/20/2024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21251-A2F8-49DD-BB08-3D6C37042984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9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19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March 24 – goals </a:t>
            </a:r>
          </a:p>
          <a:p>
            <a:r>
              <a:rPr lang="en-GB" dirty="0"/>
              <a:t>April – draft report to WP.29</a:t>
            </a:r>
          </a:p>
          <a:p>
            <a:r>
              <a:rPr lang="en-GB" dirty="0"/>
              <a:t>May – approve draft </a:t>
            </a:r>
          </a:p>
          <a:p>
            <a:r>
              <a:rPr lang="en-GB" dirty="0"/>
              <a:t>June – goals? Finalise report to WP.29 – In depth discussion/workshop on standees?</a:t>
            </a:r>
          </a:p>
          <a:p>
            <a:endParaRPr lang="en-GB" dirty="0"/>
          </a:p>
          <a:p>
            <a:r>
              <a:rPr lang="en-GB" dirty="0"/>
              <a:t>July + - low-speed etc… </a:t>
            </a:r>
          </a:p>
          <a:p>
            <a:pPr marL="228600" indent="-228600">
              <a:buAutoNum type="arabicPeriod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973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384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4-01/GRVA-18-50e_1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193-CB10-F1CE-0052-FBBAEF6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GB" sz="3200" dirty="0">
                <a:latin typeface="Times New Roman"/>
                <a:ea typeface="Calibri Light"/>
                <a:cs typeface="Calibri Light"/>
              </a:rPr>
              <a:t>TASK FORCE ON AUTOMATED VEHICLE CATEGORISATION (AVC)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95F11-07DA-97FF-98CC-CBAC1DD2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32040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Submitted by the Co-chairs of TF-AVC 	AVC-03-11 rev2</a:t>
            </a:r>
            <a:endParaRPr lang="en-GB" b="1" dirty="0">
              <a:solidFill>
                <a:schemeClr val="tx1">
                  <a:alpha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1D99E-74B2-6A71-2516-A3AB8D20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32040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GB" b="1" smtClean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spcAft>
                  <a:spcPts val="600"/>
                </a:spcAft>
              </a:pPr>
              <a:t>1</a:t>
            </a:fld>
            <a:endParaRPr lang="en-GB" b="1">
              <a:solidFill>
                <a:schemeClr val="tx1">
                  <a:alpha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6B4F7A38-ACDA-3EF8-0AEB-932C411A12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361136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7143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CA5CDC-99B0-4CE8-B65E-616957CC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Remote Control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8E149F-6419-4313-8215-C4CA48EDA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Should</a:t>
            </a:r>
            <a:r>
              <a:rPr lang="de-DE" dirty="0"/>
              <a:t> remote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in an own </a:t>
            </a:r>
            <a:r>
              <a:rPr lang="de-DE" dirty="0" err="1"/>
              <a:t>category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1546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4B23AE-D932-4D2F-9CC6-EA2ED3A6B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 definitions of new subcategories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AD2296-40E1-4067-A91E-F9A32F403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 concepts may require a combination of subcategory definitions  </a:t>
            </a: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Subcategories can be combined e.g. M1/ACR, N1/CD</a:t>
            </a: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case of a combined subcategories an alphabetical order shall be applied to avoid proliferation </a:t>
            </a:r>
          </a:p>
          <a:p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Automated Driving System</a:t>
            </a: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= Cargo</a:t>
            </a: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= Dual Mode </a:t>
            </a:r>
          </a:p>
          <a:p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 = Remote Driving</a:t>
            </a:r>
          </a:p>
          <a:p>
            <a:pPr marL="0" indent="0">
              <a:buNone/>
            </a:pPr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52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DD846-DFAB-1008-E9C0-7542FF71F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74" y="106707"/>
            <a:ext cx="10515600" cy="1325563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822E9-3852-4F46-EB7B-5307F4F8E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35" y="1263306"/>
            <a:ext cx="11234530" cy="4486275"/>
          </a:xfrm>
        </p:spPr>
        <p:txBody>
          <a:bodyPr>
            <a:normAutofit fontScale="92500" lnSpcReduction="20000"/>
          </a:bodyPr>
          <a:lstStyle/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sz="1800" b="1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Automated driving system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 means the (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vehicle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hardware and software that are collectively capable of performing the entire Dynamic Driving Task (DDT) on a sustained basis - FRAV/VMAD </a:t>
            </a:r>
            <a:r>
              <a:rPr lang="en-GB" sz="1800" b="0" i="0" u="sng" strike="noStrike" dirty="0">
                <a:solidFill>
                  <a:srgbClr val="46788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GRVA-18-50</a:t>
            </a:r>
            <a:endParaRPr lang="en-GB" sz="1800" b="0" i="0" u="sng" strike="noStrike" dirty="0">
              <a:solidFill>
                <a:srgbClr val="46788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sz="1800" b="1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ADS vehicle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 means a vehicle equipped with an Automated Driving System (ADS) – FRAV/VMAD </a:t>
            </a:r>
            <a:r>
              <a:rPr lang="en-GB" sz="1800" b="0" i="0" u="sng" strike="noStrike" dirty="0">
                <a:solidFill>
                  <a:srgbClr val="46788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GRVA-18-50</a:t>
            </a:r>
            <a:endParaRPr lang="en-GB" sz="1800" b="0" i="0" u="sng" strike="noStrike" dirty="0">
              <a:solidFill>
                <a:srgbClr val="46788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new definitions: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“Dual-mode (ADS?) Vehicle”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an ADS vehicle which…</a:t>
            </a:r>
          </a:p>
          <a:p>
            <a:pPr marL="628650" lvl="1" indent="-171450"/>
            <a:r>
              <a:rPr lang="en-US" sz="1500" i="1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driven manually under nominal conditions (OICA)</a:t>
            </a:r>
            <a:endParaRPr lang="fr-FR" sz="1500" i="1" dirty="0">
              <a:solidFill>
                <a:srgbClr val="506F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/>
            <a:r>
              <a:rPr lang="en-US" sz="1500" i="1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designed to be driven by a human being (France)</a:t>
            </a:r>
          </a:p>
          <a:p>
            <a:pPr marL="628650" lvl="1" indent="-171450"/>
            <a:r>
              <a:rPr lang="en-US" sz="1500" i="1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designed to be driven by a human being (in the vehicle), </a:t>
            </a:r>
            <a:r>
              <a:rPr lang="en-US" sz="1500" i="1" u="sng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1500" i="1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manual control elements (Germany)</a:t>
            </a:r>
          </a:p>
          <a:p>
            <a:pPr marL="628650" lvl="1" indent="-171450"/>
            <a:r>
              <a:rPr lang="en-US" sz="1500" i="1" dirty="0">
                <a:solidFill>
                  <a:srgbClr val="506F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designed to be manually driven (Japan)</a:t>
            </a:r>
          </a:p>
          <a:p>
            <a:pPr lvl="1"/>
            <a:r>
              <a:rPr lang="en-GB" sz="1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TF-FADS has defined such vehicles as: “</a:t>
            </a:r>
            <a:r>
              <a:rPr lang="en-GB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Vehicles equipped with manual steering controls intended for use during normal operation.” </a:t>
            </a:r>
            <a:endParaRPr lang="en-GB" sz="13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“Driverless (ADS?) Vehicle”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means an ADS vehicle which…</a:t>
            </a:r>
          </a:p>
          <a:p>
            <a:pPr marL="628650" lvl="1" indent="-171450"/>
            <a:r>
              <a:rPr lang="en-US" sz="1500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not require a driver/fallback-ready user (OICA)</a:t>
            </a:r>
          </a:p>
          <a:p>
            <a:pPr marL="628650" lvl="1" indent="-171450"/>
            <a:r>
              <a:rPr lang="en-US" sz="1500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 designed to be driven by a human being (France)</a:t>
            </a:r>
          </a:p>
          <a:p>
            <a:pPr marL="628650" lvl="1" indent="-171450"/>
            <a:r>
              <a:rPr lang="en-US" sz="1500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 designed to be driven by a human being</a:t>
            </a:r>
            <a:r>
              <a:rPr lang="en-US" sz="1500" b="1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500" i="1" u="sng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en-US" sz="1500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manual control elements (Germany)</a:t>
            </a:r>
          </a:p>
          <a:p>
            <a:pPr marL="628650" lvl="1" indent="-171450"/>
            <a:r>
              <a:rPr lang="en-US" sz="1500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designed to be automatically driven (Japan)</a:t>
            </a:r>
            <a:r>
              <a:rPr lang="en-US" sz="1500" b="1" i="1" dirty="0">
                <a:solidFill>
                  <a:srgbClr val="ED7D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GB" sz="18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CD5EFC1-61E1-5F78-F468-E9966A269CB7}"/>
              </a:ext>
            </a:extLst>
          </p:cNvPr>
          <p:cNvGrpSpPr/>
          <p:nvPr/>
        </p:nvGrpSpPr>
        <p:grpSpPr>
          <a:xfrm>
            <a:off x="4988192" y="5338143"/>
            <a:ext cx="3132078" cy="1062615"/>
            <a:chOff x="8101731" y="2995860"/>
            <a:chExt cx="2026024" cy="199421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7758B23-F73B-ED9B-F5A4-B16D7463DAA0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22D5633-4BBA-7541-CEE8-100EDDA456DF}"/>
                </a:ext>
              </a:extLst>
            </p:cNvPr>
            <p:cNvSpPr txBox="1"/>
            <p:nvPr/>
          </p:nvSpPr>
          <p:spPr>
            <a:xfrm>
              <a:off x="8395641" y="3199497"/>
              <a:ext cx="1438204" cy="17905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Should we add speed references? e.g. 6 km/h</a:t>
              </a:r>
            </a:p>
            <a:p>
              <a:pPr algn="ctr"/>
              <a:endPara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B4CF8DF-21EE-79E7-9076-D97A1222842D}"/>
              </a:ext>
            </a:extLst>
          </p:cNvPr>
          <p:cNvSpPr txBox="1"/>
          <p:nvPr/>
        </p:nvSpPr>
        <p:spPr>
          <a:xfrm>
            <a:off x="8438322" y="2578322"/>
            <a:ext cx="3354555" cy="9541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equipped with manual steering controls and is designed to be manually driven by a human driver in the vehicle, during normal operation?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2835B2-8131-A794-5BF6-3A2CCBA05C8A}"/>
              </a:ext>
            </a:extLst>
          </p:cNvPr>
          <p:cNvSpPr txBox="1"/>
          <p:nvPr/>
        </p:nvSpPr>
        <p:spPr>
          <a:xfrm>
            <a:off x="8438321" y="4640587"/>
            <a:ext cx="3354555" cy="9541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equipped with manual steering controls and is designed to </a:t>
            </a: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manually driven by a human driver in the vehicle, during normal operation?</a:t>
            </a:r>
          </a:p>
        </p:txBody>
      </p:sp>
    </p:spTree>
    <p:extLst>
      <p:ext uri="{BB962C8B-B14F-4D97-AF65-F5344CB8AC3E}">
        <p14:creationId xmlns:p14="http://schemas.microsoft.com/office/powerpoint/2010/main" val="1405943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6CEF3-314D-FD07-F1FA-544F94A81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932" y="922691"/>
            <a:ext cx="11068879" cy="5289850"/>
          </a:xfrm>
        </p:spPr>
        <p:txBody>
          <a:bodyPr>
            <a:normAutofit lnSpcReduction="10000"/>
          </a:bodyPr>
          <a:lstStyle/>
          <a:p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“Remote driving ”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an </a:t>
            </a:r>
            <a:r>
              <a:rPr lang="en-GB" sz="18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ADS or manual driven vehicle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which…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Far range driving/manoeuvring?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a human driver, beyond line of sight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it be combined with D and A subcategories?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definitions under WP1?</a:t>
            </a:r>
          </a:p>
          <a:p>
            <a:pPr lvl="1"/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“Remote supervisor ”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an </a:t>
            </a:r>
            <a:r>
              <a:rPr lang="en-GB" sz="18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ADS vehicle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which…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able to fulfil the complete DDT in every traffic situation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able to evaluate the occurring traffic situation and detect the ODD boundaries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 a driving manoeuvre in case of a traffic situation which is outside of the ODD of the ADS system to the remote supervisor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remote supervisor agree or decline the proposed driving manoeuvre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DDT will be continued after contacting the remote supervisor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it be combined with D and A subcategories?</a:t>
            </a:r>
          </a:p>
          <a:p>
            <a:pPr lvl="1"/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definitions under WP1?</a:t>
            </a:r>
          </a:p>
          <a:p>
            <a:endParaRPr lang="en-GB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“Cargo ”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an </a:t>
            </a:r>
            <a:r>
              <a:rPr lang="en-GB" sz="1800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ADS vehicle 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which…</a:t>
            </a:r>
          </a:p>
          <a:p>
            <a:pPr lvl="1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considered to be power-driven automated vehicles of category N1/A, N2/A or N3/A</a:t>
            </a:r>
          </a:p>
          <a:p>
            <a:pPr lvl="1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designed not to be driven by a human being in the vehicle</a:t>
            </a:r>
          </a:p>
          <a:p>
            <a:pPr lvl="1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not equipped with manual controls </a:t>
            </a:r>
          </a:p>
          <a:p>
            <a:pPr lvl="1"/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human being is on-board the vehicle at any time while in operation.</a:t>
            </a:r>
          </a:p>
          <a:p>
            <a:pPr lvl="1"/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796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10073-AF7F-765C-1F4F-0AE884580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39" y="115632"/>
            <a:ext cx="10515600" cy="1325563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Low-speed ADS Vehicle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4BB02-4E4A-5CC3-D502-A23DA1DAE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797" y="1441195"/>
            <a:ext cx="4195713" cy="606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options…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61001C-DAB0-D59B-5C3A-418A07536B6D}"/>
              </a:ext>
            </a:extLst>
          </p:cNvPr>
          <p:cNvGrpSpPr/>
          <p:nvPr/>
        </p:nvGrpSpPr>
        <p:grpSpPr>
          <a:xfrm>
            <a:off x="6019621" y="1648581"/>
            <a:ext cx="5948009" cy="2975036"/>
            <a:chOff x="7032084" y="2056997"/>
            <a:chExt cx="4560644" cy="228111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A727B31-FA4B-6EC1-2BC2-F8F618A7BCE8}"/>
                </a:ext>
              </a:extLst>
            </p:cNvPr>
            <p:cNvGrpSpPr/>
            <p:nvPr/>
          </p:nvGrpSpPr>
          <p:grpSpPr>
            <a:xfrm>
              <a:off x="7032084" y="2056997"/>
              <a:ext cx="4560644" cy="2281113"/>
              <a:chOff x="7032084" y="2056997"/>
              <a:chExt cx="4560644" cy="228111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DF8E1B77-2FA9-76F9-B9D0-6B79C33E7106}"/>
                  </a:ext>
                </a:extLst>
              </p:cNvPr>
              <p:cNvGrpSpPr/>
              <p:nvPr/>
            </p:nvGrpSpPr>
            <p:grpSpPr>
              <a:xfrm>
                <a:off x="7032084" y="2073966"/>
                <a:ext cx="1526894" cy="2264144"/>
                <a:chOff x="7032084" y="2073966"/>
                <a:chExt cx="1526894" cy="2264144"/>
              </a:xfrm>
            </p:grpSpPr>
            <p:sp>
              <p:nvSpPr>
                <p:cNvPr id="62" name="Rectangle: Rounded Corners 195">
                  <a:extLst>
                    <a:ext uri="{FF2B5EF4-FFF2-40B4-BE49-F238E27FC236}">
                      <a16:creationId xmlns:a16="http://schemas.microsoft.com/office/drawing/2014/main" id="{A213B302-B3D3-40AD-A133-00D6E0A4237D}"/>
                    </a:ext>
                  </a:extLst>
                </p:cNvPr>
                <p:cNvSpPr/>
                <p:nvPr/>
              </p:nvSpPr>
              <p:spPr>
                <a:xfrm>
                  <a:off x="7091201" y="2073966"/>
                  <a:ext cx="1422748" cy="2257060"/>
                </a:xfrm>
                <a:prstGeom prst="roundRect">
                  <a:avLst>
                    <a:gd name="adj" fmla="val 8901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63" name="Group 57">
                  <a:extLst>
                    <a:ext uri="{FF2B5EF4-FFF2-40B4-BE49-F238E27FC236}">
                      <a16:creationId xmlns:a16="http://schemas.microsoft.com/office/drawing/2014/main" id="{05428B78-9839-A093-4B8D-224BFC804027}"/>
                    </a:ext>
                  </a:extLst>
                </p:cNvPr>
                <p:cNvGrpSpPr/>
                <p:nvPr/>
              </p:nvGrpSpPr>
              <p:grpSpPr>
                <a:xfrm>
                  <a:off x="7224508" y="3632047"/>
                  <a:ext cx="1156069" cy="411823"/>
                  <a:chOff x="7839707" y="5258986"/>
                  <a:chExt cx="2419186" cy="822454"/>
                </a:xfrm>
                <a:solidFill>
                  <a:srgbClr val="ED7D31"/>
                </a:solidFill>
              </p:grpSpPr>
              <p:sp>
                <p:nvSpPr>
                  <p:cNvPr id="75" name="Rounded Rectangle 58">
                    <a:extLst>
                      <a:ext uri="{FF2B5EF4-FFF2-40B4-BE49-F238E27FC236}">
                        <a16:creationId xmlns:a16="http://schemas.microsoft.com/office/drawing/2014/main" id="{CEB4A594-D213-DF8F-8C34-B25B1B36B467}"/>
                      </a:ext>
                    </a:extLst>
                  </p:cNvPr>
                  <p:cNvSpPr/>
                  <p:nvPr/>
                </p:nvSpPr>
                <p:spPr>
                  <a:xfrm>
                    <a:off x="7839707" y="5258986"/>
                    <a:ext cx="2419186" cy="715296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6" name="Oval 59">
                    <a:extLst>
                      <a:ext uri="{FF2B5EF4-FFF2-40B4-BE49-F238E27FC236}">
                        <a16:creationId xmlns:a16="http://schemas.microsoft.com/office/drawing/2014/main" id="{F4D1B288-1477-C674-4B98-E0F7A4C61D2E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7" name="Oval 60">
                    <a:extLst>
                      <a:ext uri="{FF2B5EF4-FFF2-40B4-BE49-F238E27FC236}">
                        <a16:creationId xmlns:a16="http://schemas.microsoft.com/office/drawing/2014/main" id="{DFCFCA23-BCA4-6437-CBB3-46B9085535B3}"/>
                      </a:ext>
                    </a:extLst>
                  </p:cNvPr>
                  <p:cNvSpPr/>
                  <p:nvPr/>
                </p:nvSpPr>
                <p:spPr>
                  <a:xfrm>
                    <a:off x="8071370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8" name="Oval 61">
                    <a:extLst>
                      <a:ext uri="{FF2B5EF4-FFF2-40B4-BE49-F238E27FC236}">
                        <a16:creationId xmlns:a16="http://schemas.microsoft.com/office/drawing/2014/main" id="{53891FE0-C1D4-162C-1BE9-E4421A192951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64" name="Group 62">
                  <a:extLst>
                    <a:ext uri="{FF2B5EF4-FFF2-40B4-BE49-F238E27FC236}">
                      <a16:creationId xmlns:a16="http://schemas.microsoft.com/office/drawing/2014/main" id="{9A8F9658-16BE-8A9D-B090-1F39405BAA6F}"/>
                    </a:ext>
                  </a:extLst>
                </p:cNvPr>
                <p:cNvGrpSpPr/>
                <p:nvPr/>
              </p:nvGrpSpPr>
              <p:grpSpPr>
                <a:xfrm>
                  <a:off x="7530699" y="2878507"/>
                  <a:ext cx="487572" cy="382005"/>
                  <a:chOff x="5396652" y="5705087"/>
                  <a:chExt cx="1223636" cy="914953"/>
                </a:xfrm>
                <a:solidFill>
                  <a:srgbClr val="ED7D31"/>
                </a:solidFill>
              </p:grpSpPr>
              <p:sp>
                <p:nvSpPr>
                  <p:cNvPr id="72" name="Rounded Rectangle 63">
                    <a:extLst>
                      <a:ext uri="{FF2B5EF4-FFF2-40B4-BE49-F238E27FC236}">
                        <a16:creationId xmlns:a16="http://schemas.microsoft.com/office/drawing/2014/main" id="{8ED56FA4-4018-2404-D2DD-D0B5B0683014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3" name="Oval 64">
                    <a:extLst>
                      <a:ext uri="{FF2B5EF4-FFF2-40B4-BE49-F238E27FC236}">
                        <a16:creationId xmlns:a16="http://schemas.microsoft.com/office/drawing/2014/main" id="{01A9ABCE-60D2-5B08-C14C-852CF38251D6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4" name="Oval 65">
                    <a:extLst>
                      <a:ext uri="{FF2B5EF4-FFF2-40B4-BE49-F238E27FC236}">
                        <a16:creationId xmlns:a16="http://schemas.microsoft.com/office/drawing/2014/main" id="{9B3402F6-E55B-BD9C-F746-6906230CFD5A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65" name="Group 66">
                  <a:extLst>
                    <a:ext uri="{FF2B5EF4-FFF2-40B4-BE49-F238E27FC236}">
                      <a16:creationId xmlns:a16="http://schemas.microsoft.com/office/drawing/2014/main" id="{A9873B7F-348C-8D48-5ABD-755D3DE1EE79}"/>
                    </a:ext>
                  </a:extLst>
                </p:cNvPr>
                <p:cNvGrpSpPr/>
                <p:nvPr/>
              </p:nvGrpSpPr>
              <p:grpSpPr>
                <a:xfrm>
                  <a:off x="7530705" y="2238142"/>
                  <a:ext cx="487573" cy="301619"/>
                  <a:chOff x="5396652" y="5895947"/>
                  <a:chExt cx="1223636" cy="722424"/>
                </a:xfrm>
                <a:solidFill>
                  <a:srgbClr val="ED7D31"/>
                </a:solidFill>
              </p:grpSpPr>
              <p:sp>
                <p:nvSpPr>
                  <p:cNvPr id="69" name="Rounded Rectangle 67">
                    <a:extLst>
                      <a:ext uri="{FF2B5EF4-FFF2-40B4-BE49-F238E27FC236}">
                        <a16:creationId xmlns:a16="http://schemas.microsoft.com/office/drawing/2014/main" id="{A0B6243C-0B67-1921-BBAF-5B89BB9EB1A9}"/>
                      </a:ext>
                    </a:extLst>
                  </p:cNvPr>
                  <p:cNvSpPr/>
                  <p:nvPr/>
                </p:nvSpPr>
                <p:spPr>
                  <a:xfrm>
                    <a:off x="5396652" y="5895947"/>
                    <a:ext cx="1223636" cy="60502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0" name="Oval 68">
                    <a:extLst>
                      <a:ext uri="{FF2B5EF4-FFF2-40B4-BE49-F238E27FC236}">
                        <a16:creationId xmlns:a16="http://schemas.microsoft.com/office/drawing/2014/main" id="{64ABEE8F-9EA9-DF6D-C033-17C0EBA30E7A}"/>
                      </a:ext>
                    </a:extLst>
                  </p:cNvPr>
                  <p:cNvSpPr/>
                  <p:nvPr/>
                </p:nvSpPr>
                <p:spPr>
                  <a:xfrm>
                    <a:off x="5610515" y="6380246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1" name="Oval 69">
                    <a:extLst>
                      <a:ext uri="{FF2B5EF4-FFF2-40B4-BE49-F238E27FC236}">
                        <a16:creationId xmlns:a16="http://schemas.microsoft.com/office/drawing/2014/main" id="{0DE41070-E0B5-503A-60C1-886D433723AE}"/>
                      </a:ext>
                    </a:extLst>
                  </p:cNvPr>
                  <p:cNvSpPr/>
                  <p:nvPr/>
                </p:nvSpPr>
                <p:spPr>
                  <a:xfrm>
                    <a:off x="6167394" y="6379191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66" name="TextBox 197">
                  <a:extLst>
                    <a:ext uri="{FF2B5EF4-FFF2-40B4-BE49-F238E27FC236}">
                      <a16:creationId xmlns:a16="http://schemas.microsoft.com/office/drawing/2014/main" id="{297C774F-908A-75EE-6638-845EF2185515}"/>
                    </a:ext>
                  </a:extLst>
                </p:cNvPr>
                <p:cNvSpPr txBox="1"/>
                <p:nvPr/>
              </p:nvSpPr>
              <p:spPr>
                <a:xfrm>
                  <a:off x="7032084" y="3262241"/>
                  <a:ext cx="1514788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  <a:b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</a:b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Max. 5t</a:t>
                  </a:r>
                </a:p>
              </p:txBody>
            </p:sp>
            <p:sp>
              <p:nvSpPr>
                <p:cNvPr id="67" name="TextBox 198">
                  <a:extLst>
                    <a:ext uri="{FF2B5EF4-FFF2-40B4-BE49-F238E27FC236}">
                      <a16:creationId xmlns:a16="http://schemas.microsoft.com/office/drawing/2014/main" id="{08A8238F-4E68-3841-BE6C-4616D8FAD459}"/>
                    </a:ext>
                  </a:extLst>
                </p:cNvPr>
                <p:cNvSpPr txBox="1"/>
                <p:nvPr/>
              </p:nvSpPr>
              <p:spPr>
                <a:xfrm>
                  <a:off x="7185587" y="2543780"/>
                  <a:ext cx="1213311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seated only, max. 9 seats</a:t>
                  </a:r>
                </a:p>
              </p:txBody>
            </p:sp>
            <p:sp>
              <p:nvSpPr>
                <p:cNvPr id="68" name="TextBox 199">
                  <a:extLst>
                    <a:ext uri="{FF2B5EF4-FFF2-40B4-BE49-F238E27FC236}">
                      <a16:creationId xmlns:a16="http://schemas.microsoft.com/office/drawing/2014/main" id="{A6DD4F0C-C63D-543E-5249-3551EC4FAD18}"/>
                    </a:ext>
                  </a:extLst>
                </p:cNvPr>
                <p:cNvSpPr txBox="1"/>
                <p:nvPr/>
              </p:nvSpPr>
              <p:spPr>
                <a:xfrm>
                  <a:off x="7071079" y="4040464"/>
                  <a:ext cx="1487899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</a:p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exceeding. 5t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549FF3D-8DFB-E457-9786-CFD06FDEB518}"/>
                  </a:ext>
                </a:extLst>
              </p:cNvPr>
              <p:cNvGrpSpPr/>
              <p:nvPr/>
            </p:nvGrpSpPr>
            <p:grpSpPr>
              <a:xfrm>
                <a:off x="8605989" y="2073965"/>
                <a:ext cx="1480535" cy="2257061"/>
                <a:chOff x="8605989" y="2073965"/>
                <a:chExt cx="1480535" cy="2257061"/>
              </a:xfrm>
            </p:grpSpPr>
            <p:sp>
              <p:nvSpPr>
                <p:cNvPr id="40" name="Rectangle: Rounded Corners 194">
                  <a:extLst>
                    <a:ext uri="{FF2B5EF4-FFF2-40B4-BE49-F238E27FC236}">
                      <a16:creationId xmlns:a16="http://schemas.microsoft.com/office/drawing/2014/main" id="{91DA33BA-FC5C-0642-6FBB-FD680D8BEF27}"/>
                    </a:ext>
                  </a:extLst>
                </p:cNvPr>
                <p:cNvSpPr/>
                <p:nvPr/>
              </p:nvSpPr>
              <p:spPr>
                <a:xfrm>
                  <a:off x="8605989" y="2073965"/>
                  <a:ext cx="1480535" cy="2257061"/>
                </a:xfrm>
                <a:prstGeom prst="roundRect">
                  <a:avLst>
                    <a:gd name="adj" fmla="val 9703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41" name="Group 72">
                  <a:extLst>
                    <a:ext uri="{FF2B5EF4-FFF2-40B4-BE49-F238E27FC236}">
                      <a16:creationId xmlns:a16="http://schemas.microsoft.com/office/drawing/2014/main" id="{0AF54A9D-CBE7-8FCE-FDC5-C562167B4A87}"/>
                    </a:ext>
                  </a:extLst>
                </p:cNvPr>
                <p:cNvGrpSpPr/>
                <p:nvPr/>
              </p:nvGrpSpPr>
              <p:grpSpPr>
                <a:xfrm>
                  <a:off x="9015215" y="2813841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9" name="Rounded Rectangle 73">
                    <a:extLst>
                      <a:ext uri="{FF2B5EF4-FFF2-40B4-BE49-F238E27FC236}">
                        <a16:creationId xmlns:a16="http://schemas.microsoft.com/office/drawing/2014/main" id="{6FC41AD7-31ED-30BE-C46C-46619B61D6A5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0" name="Oval 74">
                    <a:extLst>
                      <a:ext uri="{FF2B5EF4-FFF2-40B4-BE49-F238E27FC236}">
                        <a16:creationId xmlns:a16="http://schemas.microsoft.com/office/drawing/2014/main" id="{59B6A2D6-80FC-9127-8F6F-137E258611BB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1" name="Oval 75">
                    <a:extLst>
                      <a:ext uri="{FF2B5EF4-FFF2-40B4-BE49-F238E27FC236}">
                        <a16:creationId xmlns:a16="http://schemas.microsoft.com/office/drawing/2014/main" id="{6959FB77-7257-AB38-28F6-71ED718518CB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2" name="Group 76">
                  <a:extLst>
                    <a:ext uri="{FF2B5EF4-FFF2-40B4-BE49-F238E27FC236}">
                      <a16:creationId xmlns:a16="http://schemas.microsoft.com/office/drawing/2014/main" id="{FC898F5D-49E0-DAC5-7147-2700A981394C}"/>
                    </a:ext>
                  </a:extLst>
                </p:cNvPr>
                <p:cNvGrpSpPr/>
                <p:nvPr/>
              </p:nvGrpSpPr>
              <p:grpSpPr>
                <a:xfrm>
                  <a:off x="9079257" y="2211596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5" name="Rounded Rectangle 77">
                    <a:extLst>
                      <a:ext uri="{FF2B5EF4-FFF2-40B4-BE49-F238E27FC236}">
                        <a16:creationId xmlns:a16="http://schemas.microsoft.com/office/drawing/2014/main" id="{BF39851E-269D-F2D8-3C64-FDD69E98FBFB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6" name="Rounded Rectangle 78">
                    <a:extLst>
                      <a:ext uri="{FF2B5EF4-FFF2-40B4-BE49-F238E27FC236}">
                        <a16:creationId xmlns:a16="http://schemas.microsoft.com/office/drawing/2014/main" id="{4701504A-AFE2-CC76-ADE1-AB0835A1D1E4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7" name="Oval 79">
                    <a:extLst>
                      <a:ext uri="{FF2B5EF4-FFF2-40B4-BE49-F238E27FC236}">
                        <a16:creationId xmlns:a16="http://schemas.microsoft.com/office/drawing/2014/main" id="{6B25B387-EA22-B9B9-574F-0DC449C659B8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8" name="Oval 80">
                    <a:extLst>
                      <a:ext uri="{FF2B5EF4-FFF2-40B4-BE49-F238E27FC236}">
                        <a16:creationId xmlns:a16="http://schemas.microsoft.com/office/drawing/2014/main" id="{9780015D-0CB4-270E-1194-81069DD1BD0D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3" name="Group 81">
                  <a:extLst>
                    <a:ext uri="{FF2B5EF4-FFF2-40B4-BE49-F238E27FC236}">
                      <a16:creationId xmlns:a16="http://schemas.microsoft.com/office/drawing/2014/main" id="{1AED12FF-BF0D-4E70-DE2F-C3F212D3EF64}"/>
                    </a:ext>
                  </a:extLst>
                </p:cNvPr>
                <p:cNvGrpSpPr/>
                <p:nvPr/>
              </p:nvGrpSpPr>
              <p:grpSpPr>
                <a:xfrm>
                  <a:off x="8824253" y="3589447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47" name="Rounded Rectangle 65">
                    <a:extLst>
                      <a:ext uri="{FF2B5EF4-FFF2-40B4-BE49-F238E27FC236}">
                        <a16:creationId xmlns:a16="http://schemas.microsoft.com/office/drawing/2014/main" id="{C6A3A667-2D08-D8BE-73E3-8C69F034C8B5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8" name="Oval 83">
                    <a:extLst>
                      <a:ext uri="{FF2B5EF4-FFF2-40B4-BE49-F238E27FC236}">
                        <a16:creationId xmlns:a16="http://schemas.microsoft.com/office/drawing/2014/main" id="{F9D31FC0-844C-42D3-5D84-92D23198DB77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9" name="Oval 84">
                    <a:extLst>
                      <a:ext uri="{FF2B5EF4-FFF2-40B4-BE49-F238E27FC236}">
                        <a16:creationId xmlns:a16="http://schemas.microsoft.com/office/drawing/2014/main" id="{B9DC24CD-F865-700C-897B-35D57939675D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0" name="Oval 85">
                    <a:extLst>
                      <a:ext uri="{FF2B5EF4-FFF2-40B4-BE49-F238E27FC236}">
                        <a16:creationId xmlns:a16="http://schemas.microsoft.com/office/drawing/2014/main" id="{E4050C58-B037-C120-E06D-2C1A97E5902E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1" name="Rounded Rectangle 70">
                    <a:extLst>
                      <a:ext uri="{FF2B5EF4-FFF2-40B4-BE49-F238E27FC236}">
                        <a16:creationId xmlns:a16="http://schemas.microsoft.com/office/drawing/2014/main" id="{4F5BD220-C6BA-E6A9-65A4-9256B4840FC9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Rounded Rectangle 87">
                    <a:extLst>
                      <a:ext uri="{FF2B5EF4-FFF2-40B4-BE49-F238E27FC236}">
                        <a16:creationId xmlns:a16="http://schemas.microsoft.com/office/drawing/2014/main" id="{11DAB260-15F5-FF0E-E3E0-D23A1585497C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3" name="Oval 88">
                    <a:extLst>
                      <a:ext uri="{FF2B5EF4-FFF2-40B4-BE49-F238E27FC236}">
                        <a16:creationId xmlns:a16="http://schemas.microsoft.com/office/drawing/2014/main" id="{1BA79E1D-BEA9-04B0-1EAC-F3B5A30E187F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4" name="Oval 89">
                    <a:extLst>
                      <a:ext uri="{FF2B5EF4-FFF2-40B4-BE49-F238E27FC236}">
                        <a16:creationId xmlns:a16="http://schemas.microsoft.com/office/drawing/2014/main" id="{0C2DAB09-49A4-186D-183E-E5122FF55F4E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4" name="TextBox 129">
                  <a:extLst>
                    <a:ext uri="{FF2B5EF4-FFF2-40B4-BE49-F238E27FC236}">
                      <a16:creationId xmlns:a16="http://schemas.microsoft.com/office/drawing/2014/main" id="{66F73BAE-C082-260A-8322-F78369870FDA}"/>
                    </a:ext>
                  </a:extLst>
                </p:cNvPr>
                <p:cNvSpPr txBox="1"/>
                <p:nvPr/>
              </p:nvSpPr>
              <p:spPr>
                <a:xfrm>
                  <a:off x="8888980" y="2516990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45" name="TextBox 130">
                  <a:extLst>
                    <a:ext uri="{FF2B5EF4-FFF2-40B4-BE49-F238E27FC236}">
                      <a16:creationId xmlns:a16="http://schemas.microsoft.com/office/drawing/2014/main" id="{7FF2D2F0-9EF1-7CED-D17A-3A69E1A7352B}"/>
                    </a:ext>
                  </a:extLst>
                </p:cNvPr>
                <p:cNvSpPr txBox="1"/>
                <p:nvPr/>
              </p:nvSpPr>
              <p:spPr>
                <a:xfrm>
                  <a:off x="8750158" y="3272704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46" name="TextBox 130">
                  <a:extLst>
                    <a:ext uri="{FF2B5EF4-FFF2-40B4-BE49-F238E27FC236}">
                      <a16:creationId xmlns:a16="http://schemas.microsoft.com/office/drawing/2014/main" id="{F1526C50-B62F-CD81-C36F-8ADA96663AF9}"/>
                    </a:ext>
                  </a:extLst>
                </p:cNvPr>
                <p:cNvSpPr txBox="1"/>
                <p:nvPr/>
              </p:nvSpPr>
              <p:spPr>
                <a:xfrm>
                  <a:off x="8815516" y="3991878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2443B52-6F49-A0B1-44CB-B7703CF85BE2}"/>
                  </a:ext>
                </a:extLst>
              </p:cNvPr>
              <p:cNvGrpSpPr/>
              <p:nvPr/>
            </p:nvGrpSpPr>
            <p:grpSpPr>
              <a:xfrm>
                <a:off x="10181083" y="2056997"/>
                <a:ext cx="1411645" cy="2280437"/>
                <a:chOff x="10241885" y="2117713"/>
                <a:chExt cx="1411645" cy="2280437"/>
              </a:xfrm>
            </p:grpSpPr>
            <p:sp>
              <p:nvSpPr>
                <p:cNvPr id="18" name="Rectangle: Rounded Corners 194">
                  <a:extLst>
                    <a:ext uri="{FF2B5EF4-FFF2-40B4-BE49-F238E27FC236}">
                      <a16:creationId xmlns:a16="http://schemas.microsoft.com/office/drawing/2014/main" id="{35BB633A-673E-E842-493E-EE555697835D}"/>
                    </a:ext>
                  </a:extLst>
                </p:cNvPr>
                <p:cNvSpPr/>
                <p:nvPr/>
              </p:nvSpPr>
              <p:spPr>
                <a:xfrm>
                  <a:off x="10241885" y="2117713"/>
                  <a:ext cx="1411645" cy="2280437"/>
                </a:xfrm>
                <a:prstGeom prst="roundRect">
                  <a:avLst>
                    <a:gd name="adj" fmla="val 9703"/>
                  </a:avLst>
                </a:prstGeom>
                <a:solidFill>
                  <a:schemeClr val="bg1">
                    <a:alpha val="69000"/>
                  </a:schemeClr>
                </a:solidFill>
                <a:ln w="127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/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19" name="Group 72">
                  <a:extLst>
                    <a:ext uri="{FF2B5EF4-FFF2-40B4-BE49-F238E27FC236}">
                      <a16:creationId xmlns:a16="http://schemas.microsoft.com/office/drawing/2014/main" id="{0D81A5CD-5E8C-1CB6-C424-CA52ACEB9C20}"/>
                    </a:ext>
                  </a:extLst>
                </p:cNvPr>
                <p:cNvGrpSpPr/>
                <p:nvPr/>
              </p:nvGrpSpPr>
              <p:grpSpPr>
                <a:xfrm>
                  <a:off x="10678675" y="2925373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7" name="Rounded Rectangle 73">
                    <a:extLst>
                      <a:ext uri="{FF2B5EF4-FFF2-40B4-BE49-F238E27FC236}">
                        <a16:creationId xmlns:a16="http://schemas.microsoft.com/office/drawing/2014/main" id="{9A761739-C5BE-57DB-62F5-A6E4EE62A22A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8" name="Oval 74">
                    <a:extLst>
                      <a:ext uri="{FF2B5EF4-FFF2-40B4-BE49-F238E27FC236}">
                        <a16:creationId xmlns:a16="http://schemas.microsoft.com/office/drawing/2014/main" id="{D84E96C5-840A-2F04-E176-AD4ADC0E3BC3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9" name="Oval 75">
                    <a:extLst>
                      <a:ext uri="{FF2B5EF4-FFF2-40B4-BE49-F238E27FC236}">
                        <a16:creationId xmlns:a16="http://schemas.microsoft.com/office/drawing/2014/main" id="{AFAA0469-11DE-9E2D-1FB5-FF597F226E2A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0" name="Group 76">
                  <a:extLst>
                    <a:ext uri="{FF2B5EF4-FFF2-40B4-BE49-F238E27FC236}">
                      <a16:creationId xmlns:a16="http://schemas.microsoft.com/office/drawing/2014/main" id="{019D27CB-737F-7B07-DFD2-ED9EB0AB7B01}"/>
                    </a:ext>
                  </a:extLst>
                </p:cNvPr>
                <p:cNvGrpSpPr/>
                <p:nvPr/>
              </p:nvGrpSpPr>
              <p:grpSpPr>
                <a:xfrm>
                  <a:off x="10705215" y="2286468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3" name="Rounded Rectangle 77">
                    <a:extLst>
                      <a:ext uri="{FF2B5EF4-FFF2-40B4-BE49-F238E27FC236}">
                        <a16:creationId xmlns:a16="http://schemas.microsoft.com/office/drawing/2014/main" id="{7D31FAAA-5270-0C07-61AB-D897C94D207B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4" name="Rounded Rectangle 78">
                    <a:extLst>
                      <a:ext uri="{FF2B5EF4-FFF2-40B4-BE49-F238E27FC236}">
                        <a16:creationId xmlns:a16="http://schemas.microsoft.com/office/drawing/2014/main" id="{6224EF38-75B2-8433-6244-E76EBE4A2E24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5" name="Oval 79">
                    <a:extLst>
                      <a:ext uri="{FF2B5EF4-FFF2-40B4-BE49-F238E27FC236}">
                        <a16:creationId xmlns:a16="http://schemas.microsoft.com/office/drawing/2014/main" id="{C2B99D8C-AD4C-B794-C804-8B1EDBA1E5BB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6" name="Oval 80">
                    <a:extLst>
                      <a:ext uri="{FF2B5EF4-FFF2-40B4-BE49-F238E27FC236}">
                        <a16:creationId xmlns:a16="http://schemas.microsoft.com/office/drawing/2014/main" id="{D5F47B5B-0669-7C8F-DC6A-38F964F5EE14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1" name="Group 81">
                  <a:extLst>
                    <a:ext uri="{FF2B5EF4-FFF2-40B4-BE49-F238E27FC236}">
                      <a16:creationId xmlns:a16="http://schemas.microsoft.com/office/drawing/2014/main" id="{21470D8D-2ACD-C249-82CA-E11DEAA4FCAE}"/>
                    </a:ext>
                  </a:extLst>
                </p:cNvPr>
                <p:cNvGrpSpPr/>
                <p:nvPr/>
              </p:nvGrpSpPr>
              <p:grpSpPr>
                <a:xfrm>
                  <a:off x="10450211" y="3692353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25" name="Rounded Rectangle 65">
                    <a:extLst>
                      <a:ext uri="{FF2B5EF4-FFF2-40B4-BE49-F238E27FC236}">
                        <a16:creationId xmlns:a16="http://schemas.microsoft.com/office/drawing/2014/main" id="{12E9BDFE-2299-6C4B-4B86-1797DEF69182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6" name="Oval 83">
                    <a:extLst>
                      <a:ext uri="{FF2B5EF4-FFF2-40B4-BE49-F238E27FC236}">
                        <a16:creationId xmlns:a16="http://schemas.microsoft.com/office/drawing/2014/main" id="{743584BA-FCFA-007A-ABB9-10512022690A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7" name="Oval 84">
                    <a:extLst>
                      <a:ext uri="{FF2B5EF4-FFF2-40B4-BE49-F238E27FC236}">
                        <a16:creationId xmlns:a16="http://schemas.microsoft.com/office/drawing/2014/main" id="{DC3560F6-0614-0D41-C370-05729DE3EB96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8" name="Oval 85">
                    <a:extLst>
                      <a:ext uri="{FF2B5EF4-FFF2-40B4-BE49-F238E27FC236}">
                        <a16:creationId xmlns:a16="http://schemas.microsoft.com/office/drawing/2014/main" id="{806E5A50-4A77-A3C1-E0C9-E7FAFDA67215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29" name="Rounded Rectangle 70">
                    <a:extLst>
                      <a:ext uri="{FF2B5EF4-FFF2-40B4-BE49-F238E27FC236}">
                        <a16:creationId xmlns:a16="http://schemas.microsoft.com/office/drawing/2014/main" id="{6CE6145B-52FE-0491-0B21-79AFD6108E43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" name="Rounded Rectangle 87">
                    <a:extLst>
                      <a:ext uri="{FF2B5EF4-FFF2-40B4-BE49-F238E27FC236}">
                        <a16:creationId xmlns:a16="http://schemas.microsoft.com/office/drawing/2014/main" id="{1B2D4BF2-5934-6DF7-1EBC-528D220C6FC0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1" name="Oval 88">
                    <a:extLst>
                      <a:ext uri="{FF2B5EF4-FFF2-40B4-BE49-F238E27FC236}">
                        <a16:creationId xmlns:a16="http://schemas.microsoft.com/office/drawing/2014/main" id="{FA606808-6E53-4EE7-139E-ECB80FECA489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2" name="Oval 89">
                    <a:extLst>
                      <a:ext uri="{FF2B5EF4-FFF2-40B4-BE49-F238E27FC236}">
                        <a16:creationId xmlns:a16="http://schemas.microsoft.com/office/drawing/2014/main" id="{39AFB60C-943D-923F-3B5D-065B959065B7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22" name="TextBox 129">
                  <a:extLst>
                    <a:ext uri="{FF2B5EF4-FFF2-40B4-BE49-F238E27FC236}">
                      <a16:creationId xmlns:a16="http://schemas.microsoft.com/office/drawing/2014/main" id="{DB25F47C-3844-E19A-A1F2-5D733DDB8F70}"/>
                    </a:ext>
                  </a:extLst>
                </p:cNvPr>
                <p:cNvSpPr txBox="1"/>
                <p:nvPr/>
              </p:nvSpPr>
              <p:spPr>
                <a:xfrm>
                  <a:off x="10514938" y="2619897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23" name="TextBox 130">
                  <a:extLst>
                    <a:ext uri="{FF2B5EF4-FFF2-40B4-BE49-F238E27FC236}">
                      <a16:creationId xmlns:a16="http://schemas.microsoft.com/office/drawing/2014/main" id="{F0585AFA-F33C-4E78-16C5-EE732B34FDEE}"/>
                    </a:ext>
                  </a:extLst>
                </p:cNvPr>
                <p:cNvSpPr txBox="1"/>
                <p:nvPr/>
              </p:nvSpPr>
              <p:spPr>
                <a:xfrm>
                  <a:off x="10376117" y="3375610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24" name="TextBox 130">
                  <a:extLst>
                    <a:ext uri="{FF2B5EF4-FFF2-40B4-BE49-F238E27FC236}">
                      <a16:creationId xmlns:a16="http://schemas.microsoft.com/office/drawing/2014/main" id="{101128DF-94C7-EE77-C53C-4AA3C4FC7A00}"/>
                    </a:ext>
                  </a:extLst>
                </p:cNvPr>
                <p:cNvSpPr txBox="1"/>
                <p:nvPr/>
              </p:nvSpPr>
              <p:spPr>
                <a:xfrm>
                  <a:off x="10441474" y="4094785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</p:grpSp>
        <p:sp>
          <p:nvSpPr>
            <p:cNvPr id="6" name="Textfeld 360">
              <a:extLst>
                <a:ext uri="{FF2B5EF4-FFF2-40B4-BE49-F238E27FC236}">
                  <a16:creationId xmlns:a16="http://schemas.microsoft.com/office/drawing/2014/main" id="{F63D9264-036B-BF89-BD48-5FCFDF051D8F}"/>
                </a:ext>
              </a:extLst>
            </p:cNvPr>
            <p:cNvSpPr txBox="1"/>
            <p:nvPr/>
          </p:nvSpPr>
          <p:spPr>
            <a:xfrm>
              <a:off x="7548335" y="2242208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M1/A</a:t>
              </a:r>
            </a:p>
          </p:txBody>
        </p:sp>
        <p:sp>
          <p:nvSpPr>
            <p:cNvPr id="7" name="Textfeld 360">
              <a:extLst>
                <a:ext uri="{FF2B5EF4-FFF2-40B4-BE49-F238E27FC236}">
                  <a16:creationId xmlns:a16="http://schemas.microsoft.com/office/drawing/2014/main" id="{3CA83530-3276-0B05-6D7B-2FB9B3435F7E}"/>
                </a:ext>
              </a:extLst>
            </p:cNvPr>
            <p:cNvSpPr txBox="1"/>
            <p:nvPr/>
          </p:nvSpPr>
          <p:spPr>
            <a:xfrm>
              <a:off x="7550346" y="2919775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M2/A</a:t>
              </a:r>
            </a:p>
          </p:txBody>
        </p:sp>
        <p:sp>
          <p:nvSpPr>
            <p:cNvPr id="8" name="Textfeld 360">
              <a:extLst>
                <a:ext uri="{FF2B5EF4-FFF2-40B4-BE49-F238E27FC236}">
                  <a16:creationId xmlns:a16="http://schemas.microsoft.com/office/drawing/2014/main" id="{50033AA4-5064-B3D3-53CA-41206698D117}"/>
                </a:ext>
              </a:extLst>
            </p:cNvPr>
            <p:cNvSpPr txBox="1"/>
            <p:nvPr/>
          </p:nvSpPr>
          <p:spPr>
            <a:xfrm>
              <a:off x="7563923" y="3696051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M3/A</a:t>
              </a:r>
            </a:p>
          </p:txBody>
        </p:sp>
        <p:sp>
          <p:nvSpPr>
            <p:cNvPr id="9" name="Textfeld 360">
              <a:extLst>
                <a:ext uri="{FF2B5EF4-FFF2-40B4-BE49-F238E27FC236}">
                  <a16:creationId xmlns:a16="http://schemas.microsoft.com/office/drawing/2014/main" id="{FFFF75F4-8AFA-5AC0-3D4A-D704C7FE2CBF}"/>
                </a:ext>
              </a:extLst>
            </p:cNvPr>
            <p:cNvSpPr txBox="1"/>
            <p:nvPr/>
          </p:nvSpPr>
          <p:spPr>
            <a:xfrm>
              <a:off x="9090592" y="22329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</a:t>
              </a:r>
            </a:p>
          </p:txBody>
        </p:sp>
        <p:sp>
          <p:nvSpPr>
            <p:cNvPr id="10" name="Textfeld 360">
              <a:extLst>
                <a:ext uri="{FF2B5EF4-FFF2-40B4-BE49-F238E27FC236}">
                  <a16:creationId xmlns:a16="http://schemas.microsoft.com/office/drawing/2014/main" id="{6A7B6522-98B8-D795-9580-68D8C20D3677}"/>
                </a:ext>
              </a:extLst>
            </p:cNvPr>
            <p:cNvSpPr txBox="1"/>
            <p:nvPr/>
          </p:nvSpPr>
          <p:spPr>
            <a:xfrm>
              <a:off x="9068501" y="2869851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</a:t>
              </a:r>
            </a:p>
          </p:txBody>
        </p:sp>
        <p:sp>
          <p:nvSpPr>
            <p:cNvPr id="11" name="Textfeld 360">
              <a:extLst>
                <a:ext uri="{FF2B5EF4-FFF2-40B4-BE49-F238E27FC236}">
                  <a16:creationId xmlns:a16="http://schemas.microsoft.com/office/drawing/2014/main" id="{5A4C54B3-4D95-B2A9-0D36-9A0498427FDD}"/>
                </a:ext>
              </a:extLst>
            </p:cNvPr>
            <p:cNvSpPr txBox="1"/>
            <p:nvPr/>
          </p:nvSpPr>
          <p:spPr>
            <a:xfrm>
              <a:off x="9099177" y="36174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</a:t>
              </a:r>
            </a:p>
          </p:txBody>
        </p:sp>
        <p:sp>
          <p:nvSpPr>
            <p:cNvPr id="12" name="Textfeld 360">
              <a:extLst>
                <a:ext uri="{FF2B5EF4-FFF2-40B4-BE49-F238E27FC236}">
                  <a16:creationId xmlns:a16="http://schemas.microsoft.com/office/drawing/2014/main" id="{1C395AEC-53E5-0F80-93F7-D675E71A39A4}"/>
                </a:ext>
              </a:extLst>
            </p:cNvPr>
            <p:cNvSpPr txBox="1"/>
            <p:nvPr/>
          </p:nvSpPr>
          <p:spPr>
            <a:xfrm>
              <a:off x="10651704" y="2251303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N1/A?</a:t>
              </a:r>
            </a:p>
          </p:txBody>
        </p:sp>
        <p:sp>
          <p:nvSpPr>
            <p:cNvPr id="13" name="Textfeld 360">
              <a:extLst>
                <a:ext uri="{FF2B5EF4-FFF2-40B4-BE49-F238E27FC236}">
                  <a16:creationId xmlns:a16="http://schemas.microsoft.com/office/drawing/2014/main" id="{7FB8FB23-C5BA-63A3-44C6-55E9FF4A33E7}"/>
                </a:ext>
              </a:extLst>
            </p:cNvPr>
            <p:cNvSpPr txBox="1"/>
            <p:nvPr/>
          </p:nvSpPr>
          <p:spPr>
            <a:xfrm>
              <a:off x="10667949" y="2945156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N2/A?</a:t>
              </a:r>
            </a:p>
          </p:txBody>
        </p:sp>
        <p:sp>
          <p:nvSpPr>
            <p:cNvPr id="14" name="Textfeld 360">
              <a:extLst>
                <a:ext uri="{FF2B5EF4-FFF2-40B4-BE49-F238E27FC236}">
                  <a16:creationId xmlns:a16="http://schemas.microsoft.com/office/drawing/2014/main" id="{9394C99C-961F-A823-3BD7-C3E8984DCE75}"/>
                </a:ext>
              </a:extLst>
            </p:cNvPr>
            <p:cNvSpPr txBox="1"/>
            <p:nvPr/>
          </p:nvSpPr>
          <p:spPr>
            <a:xfrm>
              <a:off x="10683037" y="3693909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N3/A?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0F220DBB-E494-201A-8C47-CED826FE24FC}"/>
              </a:ext>
            </a:extLst>
          </p:cNvPr>
          <p:cNvSpPr txBox="1"/>
          <p:nvPr/>
        </p:nvSpPr>
        <p:spPr>
          <a:xfrm>
            <a:off x="6474343" y="776036"/>
            <a:ext cx="5272802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2: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Sub-categories of Category A (and therefore M and N):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 etc.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speed boundaries: &lt; 25 km/h </a:t>
            </a:r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and/or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km/h &lt; 50 km/h.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D2E6E51-813C-CE3C-8445-9863B282801D}"/>
              </a:ext>
            </a:extLst>
          </p:cNvPr>
          <p:cNvSpPr txBox="1"/>
          <p:nvPr/>
        </p:nvSpPr>
        <p:spPr>
          <a:xfrm>
            <a:off x="455677" y="2147966"/>
            <a:ext cx="4501771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1: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categories for low-speed vehicles: e.g. LSAV-M1 etc. 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F0241FF5-E218-FE7D-833C-0B64E3730BAB}"/>
              </a:ext>
            </a:extLst>
          </p:cNvPr>
          <p:cNvCxnSpPr>
            <a:cxnSpLocks/>
          </p:cNvCxnSpPr>
          <p:nvPr/>
        </p:nvCxnSpPr>
        <p:spPr>
          <a:xfrm>
            <a:off x="7037138" y="4622735"/>
            <a:ext cx="0" cy="5849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0DF5F73-6D0D-3B95-B898-BB854CE4E638}"/>
              </a:ext>
            </a:extLst>
          </p:cNvPr>
          <p:cNvCxnSpPr>
            <a:cxnSpLocks/>
          </p:cNvCxnSpPr>
          <p:nvPr/>
        </p:nvCxnSpPr>
        <p:spPr>
          <a:xfrm>
            <a:off x="11056419" y="4614377"/>
            <a:ext cx="0" cy="5849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FBAE88C3-969D-4615-E9C8-EA1BD04C923A}"/>
              </a:ext>
            </a:extLst>
          </p:cNvPr>
          <p:cNvCxnSpPr>
            <a:cxnSpLocks/>
          </p:cNvCxnSpPr>
          <p:nvPr/>
        </p:nvCxnSpPr>
        <p:spPr>
          <a:xfrm>
            <a:off x="9052334" y="4614378"/>
            <a:ext cx="0" cy="5849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7353D03-010F-9024-54E4-31A2B195AF35}"/>
              </a:ext>
            </a:extLst>
          </p:cNvPr>
          <p:cNvGrpSpPr/>
          <p:nvPr/>
        </p:nvGrpSpPr>
        <p:grpSpPr>
          <a:xfrm>
            <a:off x="342439" y="3325293"/>
            <a:ext cx="1991318" cy="851388"/>
            <a:chOff x="8101731" y="2995860"/>
            <a:chExt cx="2026024" cy="1364661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B5F37AC-CF48-2CF8-1745-437878B8F049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80CFDAA-1CC0-7B29-496E-7881B9FF964D}"/>
                </a:ext>
              </a:extLst>
            </p:cNvPr>
            <p:cNvSpPr txBox="1"/>
            <p:nvPr/>
          </p:nvSpPr>
          <p:spPr>
            <a:xfrm>
              <a:off x="8464801" y="3285498"/>
              <a:ext cx="1299882" cy="8386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Speed boundaries?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5BB81C0-FC56-A6C2-DE15-0458BA8BA344}"/>
              </a:ext>
            </a:extLst>
          </p:cNvPr>
          <p:cNvGrpSpPr/>
          <p:nvPr/>
        </p:nvGrpSpPr>
        <p:grpSpPr>
          <a:xfrm>
            <a:off x="3755586" y="3705363"/>
            <a:ext cx="1991318" cy="1209859"/>
            <a:chOff x="8101731" y="2995860"/>
            <a:chExt cx="2026024" cy="1364661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2A4FE391-B62F-BB4F-F3B9-41AD8DA4D585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03BF4BC-823D-522F-EA1F-5121AC7400D8}"/>
                </a:ext>
              </a:extLst>
            </p:cNvPr>
            <p:cNvSpPr txBox="1"/>
            <p:nvPr/>
          </p:nvSpPr>
          <p:spPr>
            <a:xfrm>
              <a:off x="8464801" y="3285497"/>
              <a:ext cx="1299882" cy="8331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Limit to driverless ADS vehicles?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7180646-2C89-12AA-858D-10E7AA84AD02}"/>
              </a:ext>
            </a:extLst>
          </p:cNvPr>
          <p:cNvGrpSpPr/>
          <p:nvPr/>
        </p:nvGrpSpPr>
        <p:grpSpPr>
          <a:xfrm>
            <a:off x="1112057" y="4614377"/>
            <a:ext cx="1991318" cy="1600200"/>
            <a:chOff x="8101731" y="2995860"/>
            <a:chExt cx="2026024" cy="136582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0015BF3-B798-2B62-CE41-B465056C00FE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23FD526-26F7-37CD-E2F8-BAD10AD46443}"/>
                </a:ext>
              </a:extLst>
            </p:cNvPr>
            <p:cNvSpPr txBox="1"/>
            <p:nvPr/>
          </p:nvSpPr>
          <p:spPr>
            <a:xfrm>
              <a:off x="8464801" y="3285497"/>
              <a:ext cx="1299882" cy="10761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Implications for domestic frameworks, e.g. 2018/858?</a:t>
              </a: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359EAE37-BFB5-44DC-BFF2-AE41E23BCF90}"/>
              </a:ext>
            </a:extLst>
          </p:cNvPr>
          <p:cNvSpPr txBox="1"/>
          <p:nvPr/>
        </p:nvSpPr>
        <p:spPr>
          <a:xfrm>
            <a:off x="6402512" y="5207710"/>
            <a:ext cx="120981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0470F14-F675-7DA8-F130-EA08ADD08D6D}"/>
              </a:ext>
            </a:extLst>
          </p:cNvPr>
          <p:cNvSpPr txBox="1"/>
          <p:nvPr/>
        </p:nvSpPr>
        <p:spPr>
          <a:xfrm>
            <a:off x="8453787" y="5162675"/>
            <a:ext cx="120981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X/Y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98D658B-7BA0-BD93-7458-5559EF00FF33}"/>
              </a:ext>
            </a:extLst>
          </p:cNvPr>
          <p:cNvSpPr txBox="1"/>
          <p:nvPr/>
        </p:nvSpPr>
        <p:spPr>
          <a:xfrm>
            <a:off x="10481984" y="5183996"/>
            <a:ext cx="120981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X/Y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X/Y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X/Y</a:t>
            </a:r>
          </a:p>
        </p:txBody>
      </p:sp>
    </p:spTree>
    <p:extLst>
      <p:ext uri="{BB962C8B-B14F-4D97-AF65-F5344CB8AC3E}">
        <p14:creationId xmlns:p14="http://schemas.microsoft.com/office/powerpoint/2010/main" val="2469832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618FD-060C-AA33-70AB-7D7033841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283" y="220172"/>
            <a:ext cx="2428875" cy="1325563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Standees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2FF669F-DCA3-2475-C453-06E99AEA3D92}"/>
              </a:ext>
            </a:extLst>
          </p:cNvPr>
          <p:cNvGrpSpPr/>
          <p:nvPr/>
        </p:nvGrpSpPr>
        <p:grpSpPr>
          <a:xfrm>
            <a:off x="398531" y="3493481"/>
            <a:ext cx="1991382" cy="2952905"/>
            <a:chOff x="5417018" y="515084"/>
            <a:chExt cx="1991382" cy="295290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C35D745-D761-255C-D37F-74F481E578E7}"/>
                </a:ext>
              </a:extLst>
            </p:cNvPr>
            <p:cNvGrpSpPr/>
            <p:nvPr/>
          </p:nvGrpSpPr>
          <p:grpSpPr>
            <a:xfrm>
              <a:off x="5417018" y="515084"/>
              <a:ext cx="1991382" cy="2952905"/>
              <a:chOff x="7032084" y="2073966"/>
              <a:chExt cx="1526894" cy="2264144"/>
            </a:xfrm>
          </p:grpSpPr>
          <p:sp>
            <p:nvSpPr>
              <p:cNvPr id="63" name="Rectangle: Rounded Corners 195">
                <a:extLst>
                  <a:ext uri="{FF2B5EF4-FFF2-40B4-BE49-F238E27FC236}">
                    <a16:creationId xmlns:a16="http://schemas.microsoft.com/office/drawing/2014/main" id="{4B49FA2C-D817-9E3A-CBC5-96D8CEA818E7}"/>
                  </a:ext>
                </a:extLst>
              </p:cNvPr>
              <p:cNvSpPr/>
              <p:nvPr/>
            </p:nvSpPr>
            <p:spPr>
              <a:xfrm>
                <a:off x="7091201" y="2073966"/>
                <a:ext cx="1422748" cy="2257060"/>
              </a:xfrm>
              <a:prstGeom prst="roundRect">
                <a:avLst>
                  <a:gd name="adj" fmla="val 8901"/>
                </a:avLst>
              </a:prstGeom>
              <a:noFill/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24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64" name="Group 57">
                <a:extLst>
                  <a:ext uri="{FF2B5EF4-FFF2-40B4-BE49-F238E27FC236}">
                    <a16:creationId xmlns:a16="http://schemas.microsoft.com/office/drawing/2014/main" id="{D28563DD-C64E-2D57-52F3-1D87FF36715A}"/>
                  </a:ext>
                </a:extLst>
              </p:cNvPr>
              <p:cNvGrpSpPr/>
              <p:nvPr/>
            </p:nvGrpSpPr>
            <p:grpSpPr>
              <a:xfrm>
                <a:off x="7224508" y="3632047"/>
                <a:ext cx="1156069" cy="411823"/>
                <a:chOff x="7839707" y="5258986"/>
                <a:chExt cx="2419186" cy="822454"/>
              </a:xfrm>
              <a:solidFill>
                <a:srgbClr val="ED7D31"/>
              </a:solidFill>
            </p:grpSpPr>
            <p:sp>
              <p:nvSpPr>
                <p:cNvPr id="76" name="Rounded Rectangle 58">
                  <a:extLst>
                    <a:ext uri="{FF2B5EF4-FFF2-40B4-BE49-F238E27FC236}">
                      <a16:creationId xmlns:a16="http://schemas.microsoft.com/office/drawing/2014/main" id="{8C11BD5D-01F7-7011-5094-AF60BF5B144F}"/>
                    </a:ext>
                  </a:extLst>
                </p:cNvPr>
                <p:cNvSpPr/>
                <p:nvPr/>
              </p:nvSpPr>
              <p:spPr>
                <a:xfrm>
                  <a:off x="7839707" y="5258986"/>
                  <a:ext cx="2419186" cy="715296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6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7" name="Oval 59">
                  <a:extLst>
                    <a:ext uri="{FF2B5EF4-FFF2-40B4-BE49-F238E27FC236}">
                      <a16:creationId xmlns:a16="http://schemas.microsoft.com/office/drawing/2014/main" id="{E1F3BD10-49EA-109E-5304-A696E9951495}"/>
                    </a:ext>
                  </a:extLst>
                </p:cNvPr>
                <p:cNvSpPr/>
                <p:nvPr/>
              </p:nvSpPr>
              <p:spPr>
                <a:xfrm>
                  <a:off x="9829268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8" name="Oval 60">
                  <a:extLst>
                    <a:ext uri="{FF2B5EF4-FFF2-40B4-BE49-F238E27FC236}">
                      <a16:creationId xmlns:a16="http://schemas.microsoft.com/office/drawing/2014/main" id="{D4C7AC03-77D0-776B-DA82-684C7FD27C8A}"/>
                    </a:ext>
                  </a:extLst>
                </p:cNvPr>
                <p:cNvSpPr/>
                <p:nvPr/>
              </p:nvSpPr>
              <p:spPr>
                <a:xfrm>
                  <a:off x="8071370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9" name="Oval 61">
                  <a:extLst>
                    <a:ext uri="{FF2B5EF4-FFF2-40B4-BE49-F238E27FC236}">
                      <a16:creationId xmlns:a16="http://schemas.microsoft.com/office/drawing/2014/main" id="{A422BA5E-1F97-271F-B9AC-50D3BE6D6C4B}"/>
                    </a:ext>
                  </a:extLst>
                </p:cNvPr>
                <p:cNvSpPr/>
                <p:nvPr/>
              </p:nvSpPr>
              <p:spPr>
                <a:xfrm>
                  <a:off x="9627415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5" name="Group 62">
                <a:extLst>
                  <a:ext uri="{FF2B5EF4-FFF2-40B4-BE49-F238E27FC236}">
                    <a16:creationId xmlns:a16="http://schemas.microsoft.com/office/drawing/2014/main" id="{F83EA63F-69FD-4E34-EC45-2A30932AFFEF}"/>
                  </a:ext>
                </a:extLst>
              </p:cNvPr>
              <p:cNvGrpSpPr/>
              <p:nvPr/>
            </p:nvGrpSpPr>
            <p:grpSpPr>
              <a:xfrm>
                <a:off x="7530699" y="2878507"/>
                <a:ext cx="487572" cy="382005"/>
                <a:chOff x="5396652" y="5705087"/>
                <a:chExt cx="1223636" cy="914953"/>
              </a:xfrm>
              <a:solidFill>
                <a:srgbClr val="ED7D31"/>
              </a:solidFill>
            </p:grpSpPr>
            <p:sp>
              <p:nvSpPr>
                <p:cNvPr id="73" name="Rounded Rectangle 63">
                  <a:extLst>
                    <a:ext uri="{FF2B5EF4-FFF2-40B4-BE49-F238E27FC236}">
                      <a16:creationId xmlns:a16="http://schemas.microsoft.com/office/drawing/2014/main" id="{06C5D323-98BA-928B-2657-4541BE4A9F3A}"/>
                    </a:ext>
                  </a:extLst>
                </p:cNvPr>
                <p:cNvSpPr/>
                <p:nvPr/>
              </p:nvSpPr>
              <p:spPr>
                <a:xfrm>
                  <a:off x="5396652" y="5705087"/>
                  <a:ext cx="1223636" cy="795890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6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4" name="Oval 64">
                  <a:extLst>
                    <a:ext uri="{FF2B5EF4-FFF2-40B4-BE49-F238E27FC236}">
                      <a16:creationId xmlns:a16="http://schemas.microsoft.com/office/drawing/2014/main" id="{AEFE8C51-5212-7F2F-EE95-FB0FC7ACB775}"/>
                    </a:ext>
                  </a:extLst>
                </p:cNvPr>
                <p:cNvSpPr/>
                <p:nvPr/>
              </p:nvSpPr>
              <p:spPr>
                <a:xfrm>
                  <a:off x="5505623" y="6381915"/>
                  <a:ext cx="238125" cy="23812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5" name="Oval 65">
                  <a:extLst>
                    <a:ext uri="{FF2B5EF4-FFF2-40B4-BE49-F238E27FC236}">
                      <a16:creationId xmlns:a16="http://schemas.microsoft.com/office/drawing/2014/main" id="{64400AC6-0FCF-1B6A-0F88-E101B707CE6C}"/>
                    </a:ext>
                  </a:extLst>
                </p:cNvPr>
                <p:cNvSpPr/>
                <p:nvPr/>
              </p:nvSpPr>
              <p:spPr>
                <a:xfrm>
                  <a:off x="6300626" y="6381915"/>
                  <a:ext cx="238125" cy="23812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6" name="Group 66">
                <a:extLst>
                  <a:ext uri="{FF2B5EF4-FFF2-40B4-BE49-F238E27FC236}">
                    <a16:creationId xmlns:a16="http://schemas.microsoft.com/office/drawing/2014/main" id="{26A31650-B574-7CAF-8947-8467C905D3B1}"/>
                  </a:ext>
                </a:extLst>
              </p:cNvPr>
              <p:cNvGrpSpPr/>
              <p:nvPr/>
            </p:nvGrpSpPr>
            <p:grpSpPr>
              <a:xfrm>
                <a:off x="7530705" y="2238142"/>
                <a:ext cx="487573" cy="301619"/>
                <a:chOff x="5396652" y="5895947"/>
                <a:chExt cx="1223636" cy="722424"/>
              </a:xfrm>
              <a:solidFill>
                <a:srgbClr val="ED7D31"/>
              </a:solidFill>
            </p:grpSpPr>
            <p:sp>
              <p:nvSpPr>
                <p:cNvPr id="70" name="Rounded Rectangle 67">
                  <a:extLst>
                    <a:ext uri="{FF2B5EF4-FFF2-40B4-BE49-F238E27FC236}">
                      <a16:creationId xmlns:a16="http://schemas.microsoft.com/office/drawing/2014/main" id="{10E66647-0B39-A438-A9EB-6A1C65BE2438}"/>
                    </a:ext>
                  </a:extLst>
                </p:cNvPr>
                <p:cNvSpPr/>
                <p:nvPr/>
              </p:nvSpPr>
              <p:spPr>
                <a:xfrm>
                  <a:off x="5396652" y="5895947"/>
                  <a:ext cx="1223636" cy="60502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667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1" name="Oval 68">
                  <a:extLst>
                    <a:ext uri="{FF2B5EF4-FFF2-40B4-BE49-F238E27FC236}">
                      <a16:creationId xmlns:a16="http://schemas.microsoft.com/office/drawing/2014/main" id="{2E8B71E8-8537-23DD-6225-654522943A1C}"/>
                    </a:ext>
                  </a:extLst>
                </p:cNvPr>
                <p:cNvSpPr/>
                <p:nvPr/>
              </p:nvSpPr>
              <p:spPr>
                <a:xfrm>
                  <a:off x="5610515" y="6380246"/>
                  <a:ext cx="238124" cy="23812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72" name="Oval 69">
                  <a:extLst>
                    <a:ext uri="{FF2B5EF4-FFF2-40B4-BE49-F238E27FC236}">
                      <a16:creationId xmlns:a16="http://schemas.microsoft.com/office/drawing/2014/main" id="{AFD6FECE-24C8-81AF-1FBF-D411CC99E429}"/>
                    </a:ext>
                  </a:extLst>
                </p:cNvPr>
                <p:cNvSpPr/>
                <p:nvPr/>
              </p:nvSpPr>
              <p:spPr>
                <a:xfrm>
                  <a:off x="6167394" y="6379191"/>
                  <a:ext cx="238124" cy="23812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8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7" name="TextBox 197">
                <a:extLst>
                  <a:ext uri="{FF2B5EF4-FFF2-40B4-BE49-F238E27FC236}">
                    <a16:creationId xmlns:a16="http://schemas.microsoft.com/office/drawing/2014/main" id="{B5291FB2-62D8-8243-B184-C48B898B66B0}"/>
                  </a:ext>
                </a:extLst>
              </p:cNvPr>
              <p:cNvSpPr txBox="1"/>
              <p:nvPr/>
            </p:nvSpPr>
            <p:spPr>
              <a:xfrm>
                <a:off x="7032084" y="3262241"/>
                <a:ext cx="1514788" cy="297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ctr">
                  <a:defRPr sz="1000" i="1">
                    <a:solidFill>
                      <a:schemeClr val="accent2">
                        <a:lumMod val="75000"/>
                      </a:schemeClr>
                    </a:solidFill>
                  </a:defRPr>
                </a:lvl1pPr>
              </a:lstStyle>
              <a:p>
                <a:pPr defTabSz="1219170">
                  <a:defRPr/>
                </a:pPr>
                <a: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  <a:t>More than 9 seats or standing</a:t>
                </a:r>
                <a:b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</a:br>
                <a: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  <a:t>passengers, GVM Max. 5t</a:t>
                </a:r>
              </a:p>
            </p:txBody>
          </p:sp>
          <p:sp>
            <p:nvSpPr>
              <p:cNvPr id="68" name="TextBox 198">
                <a:extLst>
                  <a:ext uri="{FF2B5EF4-FFF2-40B4-BE49-F238E27FC236}">
                    <a16:creationId xmlns:a16="http://schemas.microsoft.com/office/drawing/2014/main" id="{843F520E-6CA2-9CA7-97DF-1FEB8CBC63F3}"/>
                  </a:ext>
                </a:extLst>
              </p:cNvPr>
              <p:cNvSpPr txBox="1"/>
              <p:nvPr/>
            </p:nvSpPr>
            <p:spPr>
              <a:xfrm>
                <a:off x="7185587" y="2543780"/>
                <a:ext cx="1213311" cy="1949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ctr">
                  <a:defRPr sz="1000" i="1">
                    <a:solidFill>
                      <a:schemeClr val="accent2">
                        <a:lumMod val="75000"/>
                      </a:schemeClr>
                    </a:solidFill>
                  </a:defRPr>
                </a:lvl1pPr>
              </a:lstStyle>
              <a:p>
                <a:pPr defTabSz="1219170">
                  <a:defRPr/>
                </a:pPr>
                <a: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  <a:t>seated only, max. 9 seats</a:t>
                </a:r>
              </a:p>
            </p:txBody>
          </p:sp>
          <p:sp>
            <p:nvSpPr>
              <p:cNvPr id="69" name="TextBox 199">
                <a:extLst>
                  <a:ext uri="{FF2B5EF4-FFF2-40B4-BE49-F238E27FC236}">
                    <a16:creationId xmlns:a16="http://schemas.microsoft.com/office/drawing/2014/main" id="{1CCF678A-C403-198C-7243-39D88E944F8B}"/>
                  </a:ext>
                </a:extLst>
              </p:cNvPr>
              <p:cNvSpPr txBox="1"/>
              <p:nvPr/>
            </p:nvSpPr>
            <p:spPr>
              <a:xfrm>
                <a:off x="7071079" y="4040464"/>
                <a:ext cx="1487899" cy="2976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ctr">
                  <a:defRPr sz="1000" i="1">
                    <a:solidFill>
                      <a:schemeClr val="accent2">
                        <a:lumMod val="75000"/>
                      </a:schemeClr>
                    </a:solidFill>
                  </a:defRPr>
                </a:lvl1pPr>
              </a:lstStyle>
              <a:p>
                <a:pPr defTabSz="1219170">
                  <a:defRPr/>
                </a:pPr>
                <a: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  <a:t>More than 9 seats or standing</a:t>
                </a:r>
              </a:p>
              <a:p>
                <a:pPr defTabSz="1219170">
                  <a:defRPr/>
                </a:pPr>
                <a:r>
                  <a:rPr lang="de-DE" sz="667" dirty="0">
                    <a:solidFill>
                      <a:srgbClr val="ED7D31">
                        <a:lumMod val="75000"/>
                      </a:srgbClr>
                    </a:solidFill>
                    <a:latin typeface="Calibri" panose="020F0502020204030204"/>
                  </a:rPr>
                  <a:t>passengers, GVM exceeding. 5t</a:t>
                </a:r>
              </a:p>
            </p:txBody>
          </p:sp>
        </p:grpSp>
        <p:sp>
          <p:nvSpPr>
            <p:cNvPr id="7" name="Textfeld 360">
              <a:extLst>
                <a:ext uri="{FF2B5EF4-FFF2-40B4-BE49-F238E27FC236}">
                  <a16:creationId xmlns:a16="http://schemas.microsoft.com/office/drawing/2014/main" id="{131E40DB-FA53-A64E-9A16-AD34B9F08BE7}"/>
                </a:ext>
              </a:extLst>
            </p:cNvPr>
            <p:cNvSpPr txBox="1"/>
            <p:nvPr/>
          </p:nvSpPr>
          <p:spPr>
            <a:xfrm>
              <a:off x="6090313" y="734506"/>
              <a:ext cx="630044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M1/A</a:t>
              </a:r>
            </a:p>
          </p:txBody>
        </p:sp>
        <p:sp>
          <p:nvSpPr>
            <p:cNvPr id="8" name="Textfeld 360">
              <a:extLst>
                <a:ext uri="{FF2B5EF4-FFF2-40B4-BE49-F238E27FC236}">
                  <a16:creationId xmlns:a16="http://schemas.microsoft.com/office/drawing/2014/main" id="{BD0FF336-11D3-2CAF-6D64-C74D3FC43304}"/>
                </a:ext>
              </a:extLst>
            </p:cNvPr>
            <p:cNvSpPr txBox="1"/>
            <p:nvPr/>
          </p:nvSpPr>
          <p:spPr>
            <a:xfrm>
              <a:off x="6092936" y="1618191"/>
              <a:ext cx="630044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M2/A</a:t>
              </a:r>
            </a:p>
          </p:txBody>
        </p:sp>
        <p:sp>
          <p:nvSpPr>
            <p:cNvPr id="9" name="Textfeld 360">
              <a:extLst>
                <a:ext uri="{FF2B5EF4-FFF2-40B4-BE49-F238E27FC236}">
                  <a16:creationId xmlns:a16="http://schemas.microsoft.com/office/drawing/2014/main" id="{89624A23-A202-6FE6-D53D-6C87A7D44FAC}"/>
                </a:ext>
              </a:extLst>
            </p:cNvPr>
            <p:cNvSpPr txBox="1"/>
            <p:nvPr/>
          </p:nvSpPr>
          <p:spPr>
            <a:xfrm>
              <a:off x="6110643" y="2633183"/>
              <a:ext cx="630044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M3/A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D5F64E6A-A5BA-8CB4-254C-45D4B39EF604}"/>
              </a:ext>
            </a:extLst>
          </p:cNvPr>
          <p:cNvSpPr txBox="1"/>
          <p:nvPr/>
        </p:nvSpPr>
        <p:spPr>
          <a:xfrm>
            <a:off x="4600158" y="4649704"/>
            <a:ext cx="5533747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4: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OICA proposal: Definition change, for M2, M3, to permit designs intended to carry standing passengers.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B374FA0-B8F4-A24A-71CF-2DC50436F7E1}"/>
              </a:ext>
            </a:extLst>
          </p:cNvPr>
          <p:cNvSpPr txBox="1"/>
          <p:nvPr/>
        </p:nvSpPr>
        <p:spPr>
          <a:xfrm>
            <a:off x="4600159" y="1909176"/>
            <a:ext cx="5503065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1: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text, prohibits standees in 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vehicles. Standees only in 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i.e. larger, heavier vehicles. 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9E4D288-AB66-5E5C-0B90-1C1E8A19CA82}"/>
              </a:ext>
            </a:extLst>
          </p:cNvPr>
          <p:cNvSpPr txBox="1"/>
          <p:nvPr/>
        </p:nvSpPr>
        <p:spPr>
          <a:xfrm>
            <a:off x="4557220" y="3610714"/>
            <a:ext cx="5533748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3: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provision for ADS vehicles comprising no more than nine seats and designed to carry standing passengers, e.g. M1/A, 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 A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4" name="Title 1">
            <a:extLst>
              <a:ext uri="{FF2B5EF4-FFF2-40B4-BE49-F238E27FC236}">
                <a16:creationId xmlns:a16="http://schemas.microsoft.com/office/drawing/2014/main" id="{80D1EF0C-8348-86D9-3CE4-863091DCA230}"/>
              </a:ext>
            </a:extLst>
          </p:cNvPr>
          <p:cNvSpPr txBox="1">
            <a:spLocks/>
          </p:cNvSpPr>
          <p:nvPr/>
        </p:nvSpPr>
        <p:spPr>
          <a:xfrm>
            <a:off x="1573119" y="1135705"/>
            <a:ext cx="2670188" cy="8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options…</a:t>
            </a:r>
            <a:r>
              <a:rPr lang="en-GB" dirty="0"/>
              <a:t> 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A7BFDFFD-787B-943C-99FA-DDDB1703A4DD}"/>
              </a:ext>
            </a:extLst>
          </p:cNvPr>
          <p:cNvCxnSpPr>
            <a:cxnSpLocks/>
          </p:cNvCxnSpPr>
          <p:nvPr/>
        </p:nvCxnSpPr>
        <p:spPr>
          <a:xfrm>
            <a:off x="2101032" y="3904644"/>
            <a:ext cx="2341202" cy="1144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8E549034-2259-A245-296B-83AEE1CE6CAE}"/>
              </a:ext>
            </a:extLst>
          </p:cNvPr>
          <p:cNvCxnSpPr>
            <a:cxnSpLocks/>
          </p:cNvCxnSpPr>
          <p:nvPr/>
        </p:nvCxnSpPr>
        <p:spPr>
          <a:xfrm>
            <a:off x="2101015" y="4799425"/>
            <a:ext cx="2283206" cy="6240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4DE684F0-8DC5-B945-05F0-7B34B8625456}"/>
              </a:ext>
            </a:extLst>
          </p:cNvPr>
          <p:cNvCxnSpPr>
            <a:cxnSpLocks/>
          </p:cNvCxnSpPr>
          <p:nvPr/>
        </p:nvCxnSpPr>
        <p:spPr>
          <a:xfrm flipV="1">
            <a:off x="2249333" y="4965314"/>
            <a:ext cx="2134888" cy="79805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80ABA71-75D1-1D40-1F5C-AF70605E81AD}"/>
              </a:ext>
            </a:extLst>
          </p:cNvPr>
          <p:cNvGrpSpPr/>
          <p:nvPr/>
        </p:nvGrpSpPr>
        <p:grpSpPr>
          <a:xfrm>
            <a:off x="7971697" y="5034436"/>
            <a:ext cx="2330824" cy="1449321"/>
            <a:chOff x="9575497" y="4830628"/>
            <a:chExt cx="2330824" cy="1449321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44F5675C-E13D-2832-6BD1-E0DBCC4FA489}"/>
                </a:ext>
              </a:extLst>
            </p:cNvPr>
            <p:cNvSpPr/>
            <p:nvPr/>
          </p:nvSpPr>
          <p:spPr>
            <a:xfrm>
              <a:off x="9575497" y="4830628"/>
              <a:ext cx="2330824" cy="144932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D885D2A-3463-5BC5-D3B9-BEF3219EB9AF}"/>
                </a:ext>
              </a:extLst>
            </p:cNvPr>
            <p:cNvSpPr txBox="1"/>
            <p:nvPr/>
          </p:nvSpPr>
          <p:spPr>
            <a:xfrm>
              <a:off x="9889095" y="4969116"/>
              <a:ext cx="172122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Are M</a:t>
              </a:r>
              <a:r>
                <a:rPr lang="en-GB" sz="1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requirements sufficient for smaller, light weight vehicles?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71F56FC1-3817-2604-2A86-5231A1092B73}"/>
              </a:ext>
            </a:extLst>
          </p:cNvPr>
          <p:cNvSpPr txBox="1"/>
          <p:nvPr/>
        </p:nvSpPr>
        <p:spPr>
          <a:xfrm>
            <a:off x="4600159" y="2644280"/>
            <a:ext cx="5503065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2: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vehicle categories: Could be limited by ODD OR speed, i.e. permit standees in ‘lower risk’ situations only, e.g. LSAV-M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 reduced or &lt; 25 km/h limit? </a:t>
            </a:r>
            <a:endParaRPr lang="en-GB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48629E-341C-42DF-B183-301CB456AF73}"/>
              </a:ext>
            </a:extLst>
          </p:cNvPr>
          <p:cNvGrpSpPr/>
          <p:nvPr/>
        </p:nvGrpSpPr>
        <p:grpSpPr>
          <a:xfrm>
            <a:off x="9875688" y="3746809"/>
            <a:ext cx="1991318" cy="820941"/>
            <a:chOff x="8101731" y="2995860"/>
            <a:chExt cx="2026024" cy="1364661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1FA1D1E4-8B23-48CC-6926-CB56670A7EDC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0C8081F-4745-C17A-FF78-41674F96374D}"/>
                </a:ext>
              </a:extLst>
            </p:cNvPr>
            <p:cNvSpPr txBox="1"/>
            <p:nvPr/>
          </p:nvSpPr>
          <p:spPr>
            <a:xfrm>
              <a:off x="8464802" y="3105064"/>
              <a:ext cx="1299882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What about similar, non- ADS vehicles?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3B7B98B-B384-63D5-41FC-95C3F4935507}"/>
              </a:ext>
            </a:extLst>
          </p:cNvPr>
          <p:cNvGrpSpPr/>
          <p:nvPr/>
        </p:nvGrpSpPr>
        <p:grpSpPr>
          <a:xfrm>
            <a:off x="9575497" y="771164"/>
            <a:ext cx="1991318" cy="1298929"/>
            <a:chOff x="8101731" y="2995860"/>
            <a:chExt cx="2026024" cy="1364661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E86FA25-8117-9018-0592-F40A6AD9D283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DAAABC1-F5C7-DF9E-90BB-72BB660D0B3A}"/>
                </a:ext>
              </a:extLst>
            </p:cNvPr>
            <p:cNvSpPr txBox="1"/>
            <p:nvPr/>
          </p:nvSpPr>
          <p:spPr>
            <a:xfrm>
              <a:off x="8464801" y="3171642"/>
              <a:ext cx="1299882" cy="10023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What about smaller automated ADS vehicles?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8F28116-7A04-559E-5072-6D58CEC3A6F8}"/>
              </a:ext>
            </a:extLst>
          </p:cNvPr>
          <p:cNvGrpSpPr/>
          <p:nvPr/>
        </p:nvGrpSpPr>
        <p:grpSpPr>
          <a:xfrm>
            <a:off x="10002711" y="2419991"/>
            <a:ext cx="2095974" cy="969116"/>
            <a:chOff x="8101731" y="2995860"/>
            <a:chExt cx="2026024" cy="1364661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02EBB85-1C9F-5B36-7B61-957EDC3721BA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EF75AEC-BE89-2AA9-F638-D91C5C8B4DF5}"/>
                </a:ext>
              </a:extLst>
            </p:cNvPr>
            <p:cNvSpPr txBox="1"/>
            <p:nvPr/>
          </p:nvSpPr>
          <p:spPr>
            <a:xfrm>
              <a:off x="8283265" y="3173453"/>
              <a:ext cx="1662954" cy="1040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 we want to create new vehicle categories?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3030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74F66-764D-9FB7-4466-6584C7482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4" y="255213"/>
            <a:ext cx="10515600" cy="1325563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L-category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DF953E-D4B9-7B7E-C554-C3D12F1C8452}"/>
              </a:ext>
            </a:extLst>
          </p:cNvPr>
          <p:cNvSpPr txBox="1"/>
          <p:nvPr/>
        </p:nvSpPr>
        <p:spPr>
          <a:xfrm>
            <a:off x="408779" y="2311368"/>
            <a:ext cx="4143344" cy="3077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1: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Sub-category of existing L-categories.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2CBB23-668A-FA14-1416-90C187943FAE}"/>
              </a:ext>
            </a:extLst>
          </p:cNvPr>
          <p:cNvSpPr txBox="1"/>
          <p:nvPr/>
        </p:nvSpPr>
        <p:spPr>
          <a:xfrm>
            <a:off x="5922478" y="360892"/>
            <a:ext cx="5870908" cy="52322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 2: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Carve out sub-categories of M and N for 3? and 4 wheelers, based on expected use cases.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C98A8D4-C261-A932-0185-89CBFD49E7CD}"/>
              </a:ext>
            </a:extLst>
          </p:cNvPr>
          <p:cNvSpPr txBox="1">
            <a:spLocks/>
          </p:cNvSpPr>
          <p:nvPr/>
        </p:nvSpPr>
        <p:spPr>
          <a:xfrm>
            <a:off x="559903" y="1330474"/>
            <a:ext cx="2670188" cy="8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options…</a:t>
            </a:r>
            <a:r>
              <a:rPr lang="en-GB" dirty="0"/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5ABA1FE-C383-665A-C479-EFDE6365B5BF}"/>
              </a:ext>
            </a:extLst>
          </p:cNvPr>
          <p:cNvGrpSpPr/>
          <p:nvPr/>
        </p:nvGrpSpPr>
        <p:grpSpPr>
          <a:xfrm>
            <a:off x="5845377" y="1056500"/>
            <a:ext cx="5948009" cy="2975036"/>
            <a:chOff x="7032084" y="2056997"/>
            <a:chExt cx="4560644" cy="228111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2AB2C10-15A8-90AA-04CC-5D004AD2657A}"/>
                </a:ext>
              </a:extLst>
            </p:cNvPr>
            <p:cNvGrpSpPr/>
            <p:nvPr/>
          </p:nvGrpSpPr>
          <p:grpSpPr>
            <a:xfrm>
              <a:off x="7032084" y="2056997"/>
              <a:ext cx="4560644" cy="2281113"/>
              <a:chOff x="7032084" y="2056997"/>
              <a:chExt cx="4560644" cy="2281113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E1A3E89-7ABD-E4BE-25ED-B6ABF3352422}"/>
                  </a:ext>
                </a:extLst>
              </p:cNvPr>
              <p:cNvGrpSpPr/>
              <p:nvPr/>
            </p:nvGrpSpPr>
            <p:grpSpPr>
              <a:xfrm>
                <a:off x="7032084" y="2073966"/>
                <a:ext cx="1526894" cy="2264144"/>
                <a:chOff x="7032084" y="2073966"/>
                <a:chExt cx="1526894" cy="2264144"/>
              </a:xfrm>
            </p:grpSpPr>
            <p:sp>
              <p:nvSpPr>
                <p:cNvPr id="67" name="Rectangle: Rounded Corners 195">
                  <a:extLst>
                    <a:ext uri="{FF2B5EF4-FFF2-40B4-BE49-F238E27FC236}">
                      <a16:creationId xmlns:a16="http://schemas.microsoft.com/office/drawing/2014/main" id="{36DD63E0-6CB4-B78D-495F-D19C7C34C52B}"/>
                    </a:ext>
                  </a:extLst>
                </p:cNvPr>
                <p:cNvSpPr/>
                <p:nvPr/>
              </p:nvSpPr>
              <p:spPr>
                <a:xfrm>
                  <a:off x="7091201" y="2073966"/>
                  <a:ext cx="1422748" cy="2257060"/>
                </a:xfrm>
                <a:prstGeom prst="roundRect">
                  <a:avLst>
                    <a:gd name="adj" fmla="val 8901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68" name="Group 57">
                  <a:extLst>
                    <a:ext uri="{FF2B5EF4-FFF2-40B4-BE49-F238E27FC236}">
                      <a16:creationId xmlns:a16="http://schemas.microsoft.com/office/drawing/2014/main" id="{4E5763FF-8632-8D6F-0EE2-79AD4DFBF9A9}"/>
                    </a:ext>
                  </a:extLst>
                </p:cNvPr>
                <p:cNvGrpSpPr/>
                <p:nvPr/>
              </p:nvGrpSpPr>
              <p:grpSpPr>
                <a:xfrm>
                  <a:off x="7224508" y="3632047"/>
                  <a:ext cx="1156069" cy="411823"/>
                  <a:chOff x="7839707" y="5258986"/>
                  <a:chExt cx="2419186" cy="822454"/>
                </a:xfrm>
                <a:solidFill>
                  <a:srgbClr val="ED7D31"/>
                </a:solidFill>
              </p:grpSpPr>
              <p:sp>
                <p:nvSpPr>
                  <p:cNvPr id="80" name="Rounded Rectangle 58">
                    <a:extLst>
                      <a:ext uri="{FF2B5EF4-FFF2-40B4-BE49-F238E27FC236}">
                        <a16:creationId xmlns:a16="http://schemas.microsoft.com/office/drawing/2014/main" id="{00368226-0392-4ABA-74B0-9A25DD426153}"/>
                      </a:ext>
                    </a:extLst>
                  </p:cNvPr>
                  <p:cNvSpPr/>
                  <p:nvPr/>
                </p:nvSpPr>
                <p:spPr>
                  <a:xfrm>
                    <a:off x="7839707" y="5258986"/>
                    <a:ext cx="2419186" cy="715296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1" name="Oval 59">
                    <a:extLst>
                      <a:ext uri="{FF2B5EF4-FFF2-40B4-BE49-F238E27FC236}">
                        <a16:creationId xmlns:a16="http://schemas.microsoft.com/office/drawing/2014/main" id="{3AEBEAB1-D1ED-32E7-5489-59A68B1C8F90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2" name="Oval 60">
                    <a:extLst>
                      <a:ext uri="{FF2B5EF4-FFF2-40B4-BE49-F238E27FC236}">
                        <a16:creationId xmlns:a16="http://schemas.microsoft.com/office/drawing/2014/main" id="{398575C2-02F4-B45F-B487-7C0939078249}"/>
                      </a:ext>
                    </a:extLst>
                  </p:cNvPr>
                  <p:cNvSpPr/>
                  <p:nvPr/>
                </p:nvSpPr>
                <p:spPr>
                  <a:xfrm>
                    <a:off x="8071370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3" name="Oval 61">
                    <a:extLst>
                      <a:ext uri="{FF2B5EF4-FFF2-40B4-BE49-F238E27FC236}">
                        <a16:creationId xmlns:a16="http://schemas.microsoft.com/office/drawing/2014/main" id="{6B5CA216-BE18-5931-8FA5-447251BE1912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69" name="Group 62">
                  <a:extLst>
                    <a:ext uri="{FF2B5EF4-FFF2-40B4-BE49-F238E27FC236}">
                      <a16:creationId xmlns:a16="http://schemas.microsoft.com/office/drawing/2014/main" id="{95A7B747-926D-1162-7DA0-A839333EB646}"/>
                    </a:ext>
                  </a:extLst>
                </p:cNvPr>
                <p:cNvGrpSpPr/>
                <p:nvPr/>
              </p:nvGrpSpPr>
              <p:grpSpPr>
                <a:xfrm>
                  <a:off x="7530699" y="2878507"/>
                  <a:ext cx="487572" cy="382005"/>
                  <a:chOff x="5396652" y="5705087"/>
                  <a:chExt cx="1223636" cy="914953"/>
                </a:xfrm>
                <a:solidFill>
                  <a:srgbClr val="ED7D31"/>
                </a:solidFill>
              </p:grpSpPr>
              <p:sp>
                <p:nvSpPr>
                  <p:cNvPr id="77" name="Rounded Rectangle 63">
                    <a:extLst>
                      <a:ext uri="{FF2B5EF4-FFF2-40B4-BE49-F238E27FC236}">
                        <a16:creationId xmlns:a16="http://schemas.microsoft.com/office/drawing/2014/main" id="{58883CF7-9026-BA21-EA11-40CF6A14F139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8" name="Oval 64">
                    <a:extLst>
                      <a:ext uri="{FF2B5EF4-FFF2-40B4-BE49-F238E27FC236}">
                        <a16:creationId xmlns:a16="http://schemas.microsoft.com/office/drawing/2014/main" id="{785399D9-2657-3397-83AB-E948F5F9D2BC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9" name="Oval 65">
                    <a:extLst>
                      <a:ext uri="{FF2B5EF4-FFF2-40B4-BE49-F238E27FC236}">
                        <a16:creationId xmlns:a16="http://schemas.microsoft.com/office/drawing/2014/main" id="{040AE08E-96C9-7D41-3176-21A2589AE8B3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70" name="Group 66">
                  <a:extLst>
                    <a:ext uri="{FF2B5EF4-FFF2-40B4-BE49-F238E27FC236}">
                      <a16:creationId xmlns:a16="http://schemas.microsoft.com/office/drawing/2014/main" id="{D94F6C13-A765-0F8C-FE7F-EC17AC41081A}"/>
                    </a:ext>
                  </a:extLst>
                </p:cNvPr>
                <p:cNvGrpSpPr/>
                <p:nvPr/>
              </p:nvGrpSpPr>
              <p:grpSpPr>
                <a:xfrm>
                  <a:off x="7530705" y="2238142"/>
                  <a:ext cx="487573" cy="301619"/>
                  <a:chOff x="5396652" y="5895947"/>
                  <a:chExt cx="1223636" cy="722424"/>
                </a:xfrm>
                <a:solidFill>
                  <a:srgbClr val="ED7D31"/>
                </a:solidFill>
              </p:grpSpPr>
              <p:sp>
                <p:nvSpPr>
                  <p:cNvPr id="74" name="Rounded Rectangle 67">
                    <a:extLst>
                      <a:ext uri="{FF2B5EF4-FFF2-40B4-BE49-F238E27FC236}">
                        <a16:creationId xmlns:a16="http://schemas.microsoft.com/office/drawing/2014/main" id="{C109C26A-1C6A-B96D-BC94-727099E5C33F}"/>
                      </a:ext>
                    </a:extLst>
                  </p:cNvPr>
                  <p:cNvSpPr/>
                  <p:nvPr/>
                </p:nvSpPr>
                <p:spPr>
                  <a:xfrm>
                    <a:off x="5396652" y="5895947"/>
                    <a:ext cx="1223636" cy="60502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5" name="Oval 68">
                    <a:extLst>
                      <a:ext uri="{FF2B5EF4-FFF2-40B4-BE49-F238E27FC236}">
                        <a16:creationId xmlns:a16="http://schemas.microsoft.com/office/drawing/2014/main" id="{858C7F6B-5749-3084-B994-E316D562D96A}"/>
                      </a:ext>
                    </a:extLst>
                  </p:cNvPr>
                  <p:cNvSpPr/>
                  <p:nvPr/>
                </p:nvSpPr>
                <p:spPr>
                  <a:xfrm>
                    <a:off x="5610515" y="6380246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6" name="Oval 69">
                    <a:extLst>
                      <a:ext uri="{FF2B5EF4-FFF2-40B4-BE49-F238E27FC236}">
                        <a16:creationId xmlns:a16="http://schemas.microsoft.com/office/drawing/2014/main" id="{685A2A59-0ED2-DA59-7A35-8725152F1214}"/>
                      </a:ext>
                    </a:extLst>
                  </p:cNvPr>
                  <p:cNvSpPr/>
                  <p:nvPr/>
                </p:nvSpPr>
                <p:spPr>
                  <a:xfrm>
                    <a:off x="6167394" y="6379191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71" name="TextBox 197">
                  <a:extLst>
                    <a:ext uri="{FF2B5EF4-FFF2-40B4-BE49-F238E27FC236}">
                      <a16:creationId xmlns:a16="http://schemas.microsoft.com/office/drawing/2014/main" id="{4E37CEED-C24D-9E6B-EA07-6EDCA38541E7}"/>
                    </a:ext>
                  </a:extLst>
                </p:cNvPr>
                <p:cNvSpPr txBox="1"/>
                <p:nvPr/>
              </p:nvSpPr>
              <p:spPr>
                <a:xfrm>
                  <a:off x="7032084" y="3262241"/>
                  <a:ext cx="1514788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  <a:b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</a:b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Max. 5t</a:t>
                  </a:r>
                </a:p>
              </p:txBody>
            </p:sp>
            <p:sp>
              <p:nvSpPr>
                <p:cNvPr id="72" name="TextBox 198">
                  <a:extLst>
                    <a:ext uri="{FF2B5EF4-FFF2-40B4-BE49-F238E27FC236}">
                      <a16:creationId xmlns:a16="http://schemas.microsoft.com/office/drawing/2014/main" id="{768C2FAD-6108-B785-E3D0-FCD890B6B904}"/>
                    </a:ext>
                  </a:extLst>
                </p:cNvPr>
                <p:cNvSpPr txBox="1"/>
                <p:nvPr/>
              </p:nvSpPr>
              <p:spPr>
                <a:xfrm>
                  <a:off x="7185587" y="2543780"/>
                  <a:ext cx="1213311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seated only, max. 9 seats</a:t>
                  </a:r>
                </a:p>
              </p:txBody>
            </p:sp>
            <p:sp>
              <p:nvSpPr>
                <p:cNvPr id="73" name="TextBox 199">
                  <a:extLst>
                    <a:ext uri="{FF2B5EF4-FFF2-40B4-BE49-F238E27FC236}">
                      <a16:creationId xmlns:a16="http://schemas.microsoft.com/office/drawing/2014/main" id="{BB8C5046-167B-E9A8-A1A0-EF97E14FAF9B}"/>
                    </a:ext>
                  </a:extLst>
                </p:cNvPr>
                <p:cNvSpPr txBox="1"/>
                <p:nvPr/>
              </p:nvSpPr>
              <p:spPr>
                <a:xfrm>
                  <a:off x="7071079" y="4040464"/>
                  <a:ext cx="1487899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</a:p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exceeding. 5t</a:t>
                  </a: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4BF0F93-641E-F41E-7B3B-C7EECFA02714}"/>
                  </a:ext>
                </a:extLst>
              </p:cNvPr>
              <p:cNvGrpSpPr/>
              <p:nvPr/>
            </p:nvGrpSpPr>
            <p:grpSpPr>
              <a:xfrm>
                <a:off x="8605989" y="2073965"/>
                <a:ext cx="1480535" cy="2257061"/>
                <a:chOff x="8605989" y="2073965"/>
                <a:chExt cx="1480535" cy="2257061"/>
              </a:xfrm>
            </p:grpSpPr>
            <p:sp>
              <p:nvSpPr>
                <p:cNvPr id="45" name="Rectangle: Rounded Corners 194">
                  <a:extLst>
                    <a:ext uri="{FF2B5EF4-FFF2-40B4-BE49-F238E27FC236}">
                      <a16:creationId xmlns:a16="http://schemas.microsoft.com/office/drawing/2014/main" id="{7C9FAA4F-2E57-67A9-1BC0-EB86F7735BB0}"/>
                    </a:ext>
                  </a:extLst>
                </p:cNvPr>
                <p:cNvSpPr/>
                <p:nvPr/>
              </p:nvSpPr>
              <p:spPr>
                <a:xfrm>
                  <a:off x="8605989" y="2073965"/>
                  <a:ext cx="1480535" cy="2257061"/>
                </a:xfrm>
                <a:prstGeom prst="roundRect">
                  <a:avLst>
                    <a:gd name="adj" fmla="val 9703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46" name="Group 72">
                  <a:extLst>
                    <a:ext uri="{FF2B5EF4-FFF2-40B4-BE49-F238E27FC236}">
                      <a16:creationId xmlns:a16="http://schemas.microsoft.com/office/drawing/2014/main" id="{F755C53A-FE44-E415-1DD8-CF092E53B958}"/>
                    </a:ext>
                  </a:extLst>
                </p:cNvPr>
                <p:cNvGrpSpPr/>
                <p:nvPr/>
              </p:nvGrpSpPr>
              <p:grpSpPr>
                <a:xfrm>
                  <a:off x="9015215" y="2813841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4" name="Rounded Rectangle 73">
                    <a:extLst>
                      <a:ext uri="{FF2B5EF4-FFF2-40B4-BE49-F238E27FC236}">
                        <a16:creationId xmlns:a16="http://schemas.microsoft.com/office/drawing/2014/main" id="{6496BBE2-CEA1-6AD3-3D8B-C82FFD027FD2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5" name="Oval 74">
                    <a:extLst>
                      <a:ext uri="{FF2B5EF4-FFF2-40B4-BE49-F238E27FC236}">
                        <a16:creationId xmlns:a16="http://schemas.microsoft.com/office/drawing/2014/main" id="{31B9A786-3E61-4580-AD2A-AFA40DE0B11A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6" name="Oval 75">
                    <a:extLst>
                      <a:ext uri="{FF2B5EF4-FFF2-40B4-BE49-F238E27FC236}">
                        <a16:creationId xmlns:a16="http://schemas.microsoft.com/office/drawing/2014/main" id="{E8B0F57F-BBFD-21AC-1314-A13D998349F7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7" name="Group 76">
                  <a:extLst>
                    <a:ext uri="{FF2B5EF4-FFF2-40B4-BE49-F238E27FC236}">
                      <a16:creationId xmlns:a16="http://schemas.microsoft.com/office/drawing/2014/main" id="{E9C371CC-AA91-669D-509C-EF8366B6040E}"/>
                    </a:ext>
                  </a:extLst>
                </p:cNvPr>
                <p:cNvGrpSpPr/>
                <p:nvPr/>
              </p:nvGrpSpPr>
              <p:grpSpPr>
                <a:xfrm>
                  <a:off x="9079257" y="2211596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60" name="Rounded Rectangle 77">
                    <a:extLst>
                      <a:ext uri="{FF2B5EF4-FFF2-40B4-BE49-F238E27FC236}">
                        <a16:creationId xmlns:a16="http://schemas.microsoft.com/office/drawing/2014/main" id="{6842518D-FC1B-F5A7-7B17-5679C2019CA4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1" name="Rounded Rectangle 78">
                    <a:extLst>
                      <a:ext uri="{FF2B5EF4-FFF2-40B4-BE49-F238E27FC236}">
                        <a16:creationId xmlns:a16="http://schemas.microsoft.com/office/drawing/2014/main" id="{A08D2CE0-E852-2027-23D5-5A19F6954AD8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2" name="Oval 79">
                    <a:extLst>
                      <a:ext uri="{FF2B5EF4-FFF2-40B4-BE49-F238E27FC236}">
                        <a16:creationId xmlns:a16="http://schemas.microsoft.com/office/drawing/2014/main" id="{31A0DCA6-44BC-8FB4-FFDF-32FD4BE982FF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3" name="Oval 80">
                    <a:extLst>
                      <a:ext uri="{FF2B5EF4-FFF2-40B4-BE49-F238E27FC236}">
                        <a16:creationId xmlns:a16="http://schemas.microsoft.com/office/drawing/2014/main" id="{01952A52-B52A-5013-BB2C-87196D009BFA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8" name="Group 81">
                  <a:extLst>
                    <a:ext uri="{FF2B5EF4-FFF2-40B4-BE49-F238E27FC236}">
                      <a16:creationId xmlns:a16="http://schemas.microsoft.com/office/drawing/2014/main" id="{C4C98EBC-E4EF-6A00-EF33-1D39AFEACEC5}"/>
                    </a:ext>
                  </a:extLst>
                </p:cNvPr>
                <p:cNvGrpSpPr/>
                <p:nvPr/>
              </p:nvGrpSpPr>
              <p:grpSpPr>
                <a:xfrm>
                  <a:off x="8824253" y="3589447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2" name="Rounded Rectangle 65">
                    <a:extLst>
                      <a:ext uri="{FF2B5EF4-FFF2-40B4-BE49-F238E27FC236}">
                        <a16:creationId xmlns:a16="http://schemas.microsoft.com/office/drawing/2014/main" id="{C4E0619F-5D6D-F72E-F419-0B001E186C09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3" name="Oval 83">
                    <a:extLst>
                      <a:ext uri="{FF2B5EF4-FFF2-40B4-BE49-F238E27FC236}">
                        <a16:creationId xmlns:a16="http://schemas.microsoft.com/office/drawing/2014/main" id="{9B37B66F-1F10-7F5F-5245-A8FB471F2125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4" name="Oval 84">
                    <a:extLst>
                      <a:ext uri="{FF2B5EF4-FFF2-40B4-BE49-F238E27FC236}">
                        <a16:creationId xmlns:a16="http://schemas.microsoft.com/office/drawing/2014/main" id="{346603B3-D8EC-011E-F5A8-DA40457FD103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5" name="Oval 85">
                    <a:extLst>
                      <a:ext uri="{FF2B5EF4-FFF2-40B4-BE49-F238E27FC236}">
                        <a16:creationId xmlns:a16="http://schemas.microsoft.com/office/drawing/2014/main" id="{1894840E-1732-C421-C67F-A99344DF936D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6" name="Rounded Rectangle 70">
                    <a:extLst>
                      <a:ext uri="{FF2B5EF4-FFF2-40B4-BE49-F238E27FC236}">
                        <a16:creationId xmlns:a16="http://schemas.microsoft.com/office/drawing/2014/main" id="{E1231739-7A2D-0E18-A2E9-E04DE2B8D548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7" name="Rounded Rectangle 87">
                    <a:extLst>
                      <a:ext uri="{FF2B5EF4-FFF2-40B4-BE49-F238E27FC236}">
                        <a16:creationId xmlns:a16="http://schemas.microsoft.com/office/drawing/2014/main" id="{9E7FAE76-041C-93D6-91DF-C6E60A276C47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8" name="Oval 88">
                    <a:extLst>
                      <a:ext uri="{FF2B5EF4-FFF2-40B4-BE49-F238E27FC236}">
                        <a16:creationId xmlns:a16="http://schemas.microsoft.com/office/drawing/2014/main" id="{6C0425F2-FF95-5714-4516-8522942A5C9E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9" name="Oval 89">
                    <a:extLst>
                      <a:ext uri="{FF2B5EF4-FFF2-40B4-BE49-F238E27FC236}">
                        <a16:creationId xmlns:a16="http://schemas.microsoft.com/office/drawing/2014/main" id="{2AC79A04-4BBF-945C-EF34-7C2F529A12C5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9" name="TextBox 129">
                  <a:extLst>
                    <a:ext uri="{FF2B5EF4-FFF2-40B4-BE49-F238E27FC236}">
                      <a16:creationId xmlns:a16="http://schemas.microsoft.com/office/drawing/2014/main" id="{B21569E4-12E3-DC8D-7F0F-4B1A0966986F}"/>
                    </a:ext>
                  </a:extLst>
                </p:cNvPr>
                <p:cNvSpPr txBox="1"/>
                <p:nvPr/>
              </p:nvSpPr>
              <p:spPr>
                <a:xfrm>
                  <a:off x="8888980" y="2516990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50" name="TextBox 130">
                  <a:extLst>
                    <a:ext uri="{FF2B5EF4-FFF2-40B4-BE49-F238E27FC236}">
                      <a16:creationId xmlns:a16="http://schemas.microsoft.com/office/drawing/2014/main" id="{D1E33CB3-4DC8-2D9B-BC3C-42782FF4DDE9}"/>
                    </a:ext>
                  </a:extLst>
                </p:cNvPr>
                <p:cNvSpPr txBox="1"/>
                <p:nvPr/>
              </p:nvSpPr>
              <p:spPr>
                <a:xfrm>
                  <a:off x="8750158" y="3272704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51" name="TextBox 130">
                  <a:extLst>
                    <a:ext uri="{FF2B5EF4-FFF2-40B4-BE49-F238E27FC236}">
                      <a16:creationId xmlns:a16="http://schemas.microsoft.com/office/drawing/2014/main" id="{8424EC4B-1E58-74A4-B5A6-1B9386CBEC64}"/>
                    </a:ext>
                  </a:extLst>
                </p:cNvPr>
                <p:cNvSpPr txBox="1"/>
                <p:nvPr/>
              </p:nvSpPr>
              <p:spPr>
                <a:xfrm>
                  <a:off x="8815516" y="3991878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8313D7B-2345-1AC1-3B01-6BEE382D64A3}"/>
                  </a:ext>
                </a:extLst>
              </p:cNvPr>
              <p:cNvGrpSpPr/>
              <p:nvPr/>
            </p:nvGrpSpPr>
            <p:grpSpPr>
              <a:xfrm>
                <a:off x="10181083" y="2056997"/>
                <a:ext cx="1411645" cy="2280437"/>
                <a:chOff x="10241885" y="2117713"/>
                <a:chExt cx="1411645" cy="2280437"/>
              </a:xfrm>
            </p:grpSpPr>
            <p:sp>
              <p:nvSpPr>
                <p:cNvPr id="23" name="Rectangle: Rounded Corners 194">
                  <a:extLst>
                    <a:ext uri="{FF2B5EF4-FFF2-40B4-BE49-F238E27FC236}">
                      <a16:creationId xmlns:a16="http://schemas.microsoft.com/office/drawing/2014/main" id="{AE6665A9-DE1C-ECA8-7635-6CDFA790375A}"/>
                    </a:ext>
                  </a:extLst>
                </p:cNvPr>
                <p:cNvSpPr/>
                <p:nvPr/>
              </p:nvSpPr>
              <p:spPr>
                <a:xfrm>
                  <a:off x="10241885" y="2117713"/>
                  <a:ext cx="1411645" cy="2280437"/>
                </a:xfrm>
                <a:prstGeom prst="roundRect">
                  <a:avLst>
                    <a:gd name="adj" fmla="val 9703"/>
                  </a:avLst>
                </a:prstGeom>
                <a:solidFill>
                  <a:schemeClr val="bg1">
                    <a:alpha val="69000"/>
                  </a:schemeClr>
                </a:solidFill>
                <a:ln w="127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/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24" name="Group 72">
                  <a:extLst>
                    <a:ext uri="{FF2B5EF4-FFF2-40B4-BE49-F238E27FC236}">
                      <a16:creationId xmlns:a16="http://schemas.microsoft.com/office/drawing/2014/main" id="{15EBD6A5-6CF1-8416-EF4E-B01D439CC93D}"/>
                    </a:ext>
                  </a:extLst>
                </p:cNvPr>
                <p:cNvGrpSpPr/>
                <p:nvPr/>
              </p:nvGrpSpPr>
              <p:grpSpPr>
                <a:xfrm>
                  <a:off x="10678675" y="2925373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42" name="Rounded Rectangle 73">
                    <a:extLst>
                      <a:ext uri="{FF2B5EF4-FFF2-40B4-BE49-F238E27FC236}">
                        <a16:creationId xmlns:a16="http://schemas.microsoft.com/office/drawing/2014/main" id="{017CC046-F2E1-2999-1C29-59193AB98518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3" name="Oval 74">
                    <a:extLst>
                      <a:ext uri="{FF2B5EF4-FFF2-40B4-BE49-F238E27FC236}">
                        <a16:creationId xmlns:a16="http://schemas.microsoft.com/office/drawing/2014/main" id="{45420314-05AA-DA37-667B-8C2A836354EE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4" name="Oval 75">
                    <a:extLst>
                      <a:ext uri="{FF2B5EF4-FFF2-40B4-BE49-F238E27FC236}">
                        <a16:creationId xmlns:a16="http://schemas.microsoft.com/office/drawing/2014/main" id="{69FB2F9F-5FB2-5E8F-1B83-527D124D8171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5" name="Group 76">
                  <a:extLst>
                    <a:ext uri="{FF2B5EF4-FFF2-40B4-BE49-F238E27FC236}">
                      <a16:creationId xmlns:a16="http://schemas.microsoft.com/office/drawing/2014/main" id="{0688BE82-9B55-007E-CE6F-C0B116CF074A}"/>
                    </a:ext>
                  </a:extLst>
                </p:cNvPr>
                <p:cNvGrpSpPr/>
                <p:nvPr/>
              </p:nvGrpSpPr>
              <p:grpSpPr>
                <a:xfrm>
                  <a:off x="10705215" y="2286468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8" name="Rounded Rectangle 77">
                    <a:extLst>
                      <a:ext uri="{FF2B5EF4-FFF2-40B4-BE49-F238E27FC236}">
                        <a16:creationId xmlns:a16="http://schemas.microsoft.com/office/drawing/2014/main" id="{C8974BB5-E629-F810-2FFB-92B54C5797BF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9" name="Rounded Rectangle 78">
                    <a:extLst>
                      <a:ext uri="{FF2B5EF4-FFF2-40B4-BE49-F238E27FC236}">
                        <a16:creationId xmlns:a16="http://schemas.microsoft.com/office/drawing/2014/main" id="{3268B499-B81D-A14E-05C7-88C9CC37FF2B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0" name="Oval 79">
                    <a:extLst>
                      <a:ext uri="{FF2B5EF4-FFF2-40B4-BE49-F238E27FC236}">
                        <a16:creationId xmlns:a16="http://schemas.microsoft.com/office/drawing/2014/main" id="{59B42DD7-11D4-0F44-8061-EFEAE0330B05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1" name="Oval 80">
                    <a:extLst>
                      <a:ext uri="{FF2B5EF4-FFF2-40B4-BE49-F238E27FC236}">
                        <a16:creationId xmlns:a16="http://schemas.microsoft.com/office/drawing/2014/main" id="{01799D53-6428-F909-A387-D389CA4AEE32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6" name="Group 81">
                  <a:extLst>
                    <a:ext uri="{FF2B5EF4-FFF2-40B4-BE49-F238E27FC236}">
                      <a16:creationId xmlns:a16="http://schemas.microsoft.com/office/drawing/2014/main" id="{C48E82B0-C4CC-B6F4-E329-B567A73B288D}"/>
                    </a:ext>
                  </a:extLst>
                </p:cNvPr>
                <p:cNvGrpSpPr/>
                <p:nvPr/>
              </p:nvGrpSpPr>
              <p:grpSpPr>
                <a:xfrm>
                  <a:off x="10450211" y="3692353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30" name="Rounded Rectangle 65">
                    <a:extLst>
                      <a:ext uri="{FF2B5EF4-FFF2-40B4-BE49-F238E27FC236}">
                        <a16:creationId xmlns:a16="http://schemas.microsoft.com/office/drawing/2014/main" id="{EB53DE6D-AEFD-52FF-CBF8-128A2DDB0BB2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1" name="Oval 83">
                    <a:extLst>
                      <a:ext uri="{FF2B5EF4-FFF2-40B4-BE49-F238E27FC236}">
                        <a16:creationId xmlns:a16="http://schemas.microsoft.com/office/drawing/2014/main" id="{AC9ECABD-2EAC-8188-6AB2-4144B9CB14B9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2" name="Oval 84">
                    <a:extLst>
                      <a:ext uri="{FF2B5EF4-FFF2-40B4-BE49-F238E27FC236}">
                        <a16:creationId xmlns:a16="http://schemas.microsoft.com/office/drawing/2014/main" id="{06630DA7-7D03-3EE1-35CF-9A39675EFC54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3" name="Oval 85">
                    <a:extLst>
                      <a:ext uri="{FF2B5EF4-FFF2-40B4-BE49-F238E27FC236}">
                        <a16:creationId xmlns:a16="http://schemas.microsoft.com/office/drawing/2014/main" id="{85EC6F33-D979-F85A-D6BC-A72F6B823627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4" name="Rounded Rectangle 70">
                    <a:extLst>
                      <a:ext uri="{FF2B5EF4-FFF2-40B4-BE49-F238E27FC236}">
                        <a16:creationId xmlns:a16="http://schemas.microsoft.com/office/drawing/2014/main" id="{ABC36F42-9443-FADD-831E-40157100E48D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5" name="Rounded Rectangle 87">
                    <a:extLst>
                      <a:ext uri="{FF2B5EF4-FFF2-40B4-BE49-F238E27FC236}">
                        <a16:creationId xmlns:a16="http://schemas.microsoft.com/office/drawing/2014/main" id="{49AB832B-AF35-6AD8-29E4-B5C52FD1C996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6" name="Oval 88">
                    <a:extLst>
                      <a:ext uri="{FF2B5EF4-FFF2-40B4-BE49-F238E27FC236}">
                        <a16:creationId xmlns:a16="http://schemas.microsoft.com/office/drawing/2014/main" id="{9920BD12-F70D-8A7F-CDCB-DDB1B51B3C7D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7" name="Oval 89">
                    <a:extLst>
                      <a:ext uri="{FF2B5EF4-FFF2-40B4-BE49-F238E27FC236}">
                        <a16:creationId xmlns:a16="http://schemas.microsoft.com/office/drawing/2014/main" id="{1585199C-87DE-8A6B-9BB0-1BE312F5D15D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27" name="TextBox 129">
                  <a:extLst>
                    <a:ext uri="{FF2B5EF4-FFF2-40B4-BE49-F238E27FC236}">
                      <a16:creationId xmlns:a16="http://schemas.microsoft.com/office/drawing/2014/main" id="{16CC8B48-D866-4F1F-99AB-9310C0AA558C}"/>
                    </a:ext>
                  </a:extLst>
                </p:cNvPr>
                <p:cNvSpPr txBox="1"/>
                <p:nvPr/>
              </p:nvSpPr>
              <p:spPr>
                <a:xfrm>
                  <a:off x="10514938" y="2619897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28" name="TextBox 130">
                  <a:extLst>
                    <a:ext uri="{FF2B5EF4-FFF2-40B4-BE49-F238E27FC236}">
                      <a16:creationId xmlns:a16="http://schemas.microsoft.com/office/drawing/2014/main" id="{7BC9550C-05CE-12B4-602E-B25363C6F64F}"/>
                    </a:ext>
                  </a:extLst>
                </p:cNvPr>
                <p:cNvSpPr txBox="1"/>
                <p:nvPr/>
              </p:nvSpPr>
              <p:spPr>
                <a:xfrm>
                  <a:off x="10376117" y="3375610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29" name="TextBox 130">
                  <a:extLst>
                    <a:ext uri="{FF2B5EF4-FFF2-40B4-BE49-F238E27FC236}">
                      <a16:creationId xmlns:a16="http://schemas.microsoft.com/office/drawing/2014/main" id="{9664BF10-6396-FB6C-BB7E-F3E4B73293A7}"/>
                    </a:ext>
                  </a:extLst>
                </p:cNvPr>
                <p:cNvSpPr txBox="1"/>
                <p:nvPr/>
              </p:nvSpPr>
              <p:spPr>
                <a:xfrm>
                  <a:off x="10441474" y="4094785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</p:grpSp>
        <p:sp>
          <p:nvSpPr>
            <p:cNvPr id="11" name="Textfeld 360">
              <a:extLst>
                <a:ext uri="{FF2B5EF4-FFF2-40B4-BE49-F238E27FC236}">
                  <a16:creationId xmlns:a16="http://schemas.microsoft.com/office/drawing/2014/main" id="{149C3D90-FB51-08AE-C796-EFDE2EF60616}"/>
                </a:ext>
              </a:extLst>
            </p:cNvPr>
            <p:cNvSpPr txBox="1"/>
            <p:nvPr/>
          </p:nvSpPr>
          <p:spPr>
            <a:xfrm>
              <a:off x="7548335" y="2242208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M1/A</a:t>
              </a:r>
            </a:p>
          </p:txBody>
        </p:sp>
        <p:sp>
          <p:nvSpPr>
            <p:cNvPr id="12" name="Textfeld 360">
              <a:extLst>
                <a:ext uri="{FF2B5EF4-FFF2-40B4-BE49-F238E27FC236}">
                  <a16:creationId xmlns:a16="http://schemas.microsoft.com/office/drawing/2014/main" id="{2CE21D94-B6DF-DF0D-95D4-D6324C3DB636}"/>
                </a:ext>
              </a:extLst>
            </p:cNvPr>
            <p:cNvSpPr txBox="1"/>
            <p:nvPr/>
          </p:nvSpPr>
          <p:spPr>
            <a:xfrm>
              <a:off x="7550346" y="2919775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M2/A</a:t>
              </a:r>
            </a:p>
          </p:txBody>
        </p:sp>
        <p:sp>
          <p:nvSpPr>
            <p:cNvPr id="13" name="Textfeld 360">
              <a:extLst>
                <a:ext uri="{FF2B5EF4-FFF2-40B4-BE49-F238E27FC236}">
                  <a16:creationId xmlns:a16="http://schemas.microsoft.com/office/drawing/2014/main" id="{BBB83249-62D3-CEB8-841A-A3199A222E01}"/>
                </a:ext>
              </a:extLst>
            </p:cNvPr>
            <p:cNvSpPr txBox="1"/>
            <p:nvPr/>
          </p:nvSpPr>
          <p:spPr>
            <a:xfrm>
              <a:off x="7563923" y="3696051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M3/A</a:t>
              </a:r>
            </a:p>
          </p:txBody>
        </p:sp>
        <p:sp>
          <p:nvSpPr>
            <p:cNvPr id="14" name="Textfeld 360">
              <a:extLst>
                <a:ext uri="{FF2B5EF4-FFF2-40B4-BE49-F238E27FC236}">
                  <a16:creationId xmlns:a16="http://schemas.microsoft.com/office/drawing/2014/main" id="{331575E4-2474-2A8F-1199-5FCAF586427F}"/>
                </a:ext>
              </a:extLst>
            </p:cNvPr>
            <p:cNvSpPr txBox="1"/>
            <p:nvPr/>
          </p:nvSpPr>
          <p:spPr>
            <a:xfrm>
              <a:off x="9090592" y="22329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</a:t>
              </a:r>
            </a:p>
          </p:txBody>
        </p:sp>
        <p:sp>
          <p:nvSpPr>
            <p:cNvPr id="15" name="Textfeld 360">
              <a:extLst>
                <a:ext uri="{FF2B5EF4-FFF2-40B4-BE49-F238E27FC236}">
                  <a16:creationId xmlns:a16="http://schemas.microsoft.com/office/drawing/2014/main" id="{84C4EC70-017D-79B4-BD12-74BEC3AF2275}"/>
                </a:ext>
              </a:extLst>
            </p:cNvPr>
            <p:cNvSpPr txBox="1"/>
            <p:nvPr/>
          </p:nvSpPr>
          <p:spPr>
            <a:xfrm>
              <a:off x="9068501" y="2869851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</a:t>
              </a:r>
            </a:p>
          </p:txBody>
        </p:sp>
        <p:sp>
          <p:nvSpPr>
            <p:cNvPr id="16" name="Textfeld 360">
              <a:extLst>
                <a:ext uri="{FF2B5EF4-FFF2-40B4-BE49-F238E27FC236}">
                  <a16:creationId xmlns:a16="http://schemas.microsoft.com/office/drawing/2014/main" id="{4CC3B92B-8C3B-6DDB-2582-85AF9213CB1F}"/>
                </a:ext>
              </a:extLst>
            </p:cNvPr>
            <p:cNvSpPr txBox="1"/>
            <p:nvPr/>
          </p:nvSpPr>
          <p:spPr>
            <a:xfrm>
              <a:off x="9099177" y="36174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</a:t>
              </a:r>
            </a:p>
          </p:txBody>
        </p:sp>
        <p:sp>
          <p:nvSpPr>
            <p:cNvPr id="17" name="Textfeld 360">
              <a:extLst>
                <a:ext uri="{FF2B5EF4-FFF2-40B4-BE49-F238E27FC236}">
                  <a16:creationId xmlns:a16="http://schemas.microsoft.com/office/drawing/2014/main" id="{D34D29EC-6981-C4E2-1925-58EC261B25F7}"/>
                </a:ext>
              </a:extLst>
            </p:cNvPr>
            <p:cNvSpPr txBox="1"/>
            <p:nvPr/>
          </p:nvSpPr>
          <p:spPr>
            <a:xfrm>
              <a:off x="10651704" y="2251303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N1/A?</a:t>
              </a:r>
            </a:p>
          </p:txBody>
        </p:sp>
        <p:sp>
          <p:nvSpPr>
            <p:cNvPr id="18" name="Textfeld 360">
              <a:extLst>
                <a:ext uri="{FF2B5EF4-FFF2-40B4-BE49-F238E27FC236}">
                  <a16:creationId xmlns:a16="http://schemas.microsoft.com/office/drawing/2014/main" id="{2A002260-DD12-3125-3E03-485B1613AA9E}"/>
                </a:ext>
              </a:extLst>
            </p:cNvPr>
            <p:cNvSpPr txBox="1"/>
            <p:nvPr/>
          </p:nvSpPr>
          <p:spPr>
            <a:xfrm>
              <a:off x="10667949" y="2945156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N2/A?</a:t>
              </a:r>
            </a:p>
          </p:txBody>
        </p:sp>
        <p:sp>
          <p:nvSpPr>
            <p:cNvPr id="19" name="Textfeld 360">
              <a:extLst>
                <a:ext uri="{FF2B5EF4-FFF2-40B4-BE49-F238E27FC236}">
                  <a16:creationId xmlns:a16="http://schemas.microsoft.com/office/drawing/2014/main" id="{77BCA467-B095-B8F1-B115-4D53AEF936E7}"/>
                </a:ext>
              </a:extLst>
            </p:cNvPr>
            <p:cNvSpPr txBox="1"/>
            <p:nvPr/>
          </p:nvSpPr>
          <p:spPr>
            <a:xfrm>
              <a:off x="10683037" y="3693909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N3/A?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2BE6FED-97AB-D2E3-67B4-B6A2AF4D4A6A}"/>
              </a:ext>
            </a:extLst>
          </p:cNvPr>
          <p:cNvGrpSpPr/>
          <p:nvPr/>
        </p:nvGrpSpPr>
        <p:grpSpPr>
          <a:xfrm>
            <a:off x="3193635" y="2578460"/>
            <a:ext cx="2291431" cy="1103831"/>
            <a:chOff x="8101731" y="2995860"/>
            <a:chExt cx="2026024" cy="1439352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B3A3A79-07B7-1402-4CD2-26E4770E8317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6FFF5FF-B4C7-3929-F24F-53D1137EA742}"/>
                </a:ext>
              </a:extLst>
            </p:cNvPr>
            <p:cNvSpPr txBox="1"/>
            <p:nvPr/>
          </p:nvSpPr>
          <p:spPr>
            <a:xfrm>
              <a:off x="8443043" y="3251232"/>
              <a:ext cx="1299882" cy="11839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Proliferated existing L-categories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80DD70F-FA7F-4FCB-0BD7-66DF1C4E601F}"/>
              </a:ext>
            </a:extLst>
          </p:cNvPr>
          <p:cNvGrpSpPr/>
          <p:nvPr/>
        </p:nvGrpSpPr>
        <p:grpSpPr>
          <a:xfrm>
            <a:off x="223321" y="2805712"/>
            <a:ext cx="2291431" cy="1046551"/>
            <a:chOff x="8101731" y="2995860"/>
            <a:chExt cx="2026024" cy="1364661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8FF37C1-4AC9-1A60-D327-3D3FDABD3432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DA55B45-7364-B866-F748-39CA8D871112}"/>
                </a:ext>
              </a:extLst>
            </p:cNvPr>
            <p:cNvSpPr txBox="1"/>
            <p:nvPr/>
          </p:nvSpPr>
          <p:spPr>
            <a:xfrm>
              <a:off x="8443043" y="3251232"/>
              <a:ext cx="1299882" cy="6822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Does not carry across to S.R.1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7F1B016-5A1A-E2FB-3685-C7AE8F2CE39A}"/>
              </a:ext>
            </a:extLst>
          </p:cNvPr>
          <p:cNvGrpSpPr/>
          <p:nvPr/>
        </p:nvGrpSpPr>
        <p:grpSpPr>
          <a:xfrm>
            <a:off x="331304" y="4048108"/>
            <a:ext cx="2291431" cy="1346395"/>
            <a:chOff x="8101731" y="2995860"/>
            <a:chExt cx="2026024" cy="1364661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244A3377-872D-321B-3E93-DF877CD3D9AB}"/>
                </a:ext>
              </a:extLst>
            </p:cNvPr>
            <p:cNvSpPr/>
            <p:nvPr/>
          </p:nvSpPr>
          <p:spPr>
            <a:xfrm>
              <a:off x="8101731" y="2995860"/>
              <a:ext cx="2026024" cy="136466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n>
                  <a:solidFill>
                    <a:schemeClr val="accent2"/>
                  </a:solidFill>
                </a:ln>
                <a:noFill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2BA8A60-D5CC-B51B-2234-A9B687148076}"/>
                </a:ext>
              </a:extLst>
            </p:cNvPr>
            <p:cNvSpPr txBox="1"/>
            <p:nvPr/>
          </p:nvSpPr>
          <p:spPr>
            <a:xfrm>
              <a:off x="8440787" y="3251232"/>
              <a:ext cx="1299882" cy="9670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Undue expectation for driverless ADS 2 wheel vehicles </a:t>
              </a:r>
            </a:p>
          </p:txBody>
        </p:sp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E967B6F-DEE5-773D-65DC-46781A2BD867}"/>
              </a:ext>
            </a:extLst>
          </p:cNvPr>
          <p:cNvCxnSpPr>
            <a:cxnSpLocks/>
          </p:cNvCxnSpPr>
          <p:nvPr/>
        </p:nvCxnSpPr>
        <p:spPr>
          <a:xfrm>
            <a:off x="10958145" y="4048107"/>
            <a:ext cx="0" cy="5849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3D260A98-21B0-CB87-2B19-C1017C6C96EF}"/>
              </a:ext>
            </a:extLst>
          </p:cNvPr>
          <p:cNvCxnSpPr>
            <a:cxnSpLocks/>
          </p:cNvCxnSpPr>
          <p:nvPr/>
        </p:nvCxnSpPr>
        <p:spPr>
          <a:xfrm>
            <a:off x="8797963" y="4048107"/>
            <a:ext cx="0" cy="5849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ED8858A5-6D76-8073-A9FA-89AE52C699EB}"/>
              </a:ext>
            </a:extLst>
          </p:cNvPr>
          <p:cNvSpPr txBox="1"/>
          <p:nvPr/>
        </p:nvSpPr>
        <p:spPr>
          <a:xfrm>
            <a:off x="8182731" y="4622253"/>
            <a:ext cx="120981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EC35024-46B3-85C7-6BA3-8CCED418E26A}"/>
              </a:ext>
            </a:extLst>
          </p:cNvPr>
          <p:cNvSpPr txBox="1"/>
          <p:nvPr/>
        </p:nvSpPr>
        <p:spPr>
          <a:xfrm>
            <a:off x="10353240" y="4615945"/>
            <a:ext cx="1209810" cy="73866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3/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A?</a:t>
            </a:r>
            <a:r>
              <a:rPr lang="en-GB" sz="1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69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343E-95D2-4D3C-8B2E-16657CA59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Meeting Schedule / </a:t>
            </a:r>
            <a:r>
              <a:rPr lang="en-US" dirty="0"/>
              <a:t>Deliverables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9716002" y="384718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Jun 24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 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7106101" y="3859714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May 24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3880283" y="397754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6950013" y="3982467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9561927" y="396993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-41434" y="2942077"/>
            <a:ext cx="197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3rd Meeting </a:t>
            </a:r>
          </a:p>
          <a:p>
            <a:pPr algn="ctr"/>
            <a:r>
              <a:rPr lang="de-DE" dirty="0"/>
              <a:t>18th &amp; 19th March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3263702" y="2933929"/>
            <a:ext cx="1393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4th Meeting </a:t>
            </a:r>
          </a:p>
          <a:p>
            <a:pPr algn="ctr"/>
            <a:r>
              <a:rPr lang="en-US" dirty="0"/>
              <a:t>30th April 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408654-C7B3-45E2-ADA4-1BCAEC4DE1E2}"/>
              </a:ext>
            </a:extLst>
          </p:cNvPr>
          <p:cNvCxnSpPr>
            <a:cxnSpLocks/>
          </p:cNvCxnSpPr>
          <p:nvPr/>
        </p:nvCxnSpPr>
        <p:spPr>
          <a:xfrm>
            <a:off x="2479557" y="422330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6367383" y="2942077"/>
            <a:ext cx="1393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5th</a:t>
            </a:r>
            <a:r>
              <a:rPr lang="de-DE" dirty="0"/>
              <a:t> Meeting </a:t>
            </a:r>
          </a:p>
          <a:p>
            <a:pPr algn="ctr"/>
            <a:r>
              <a:rPr lang="de-DE" dirty="0"/>
              <a:t>15th May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8709609" y="2938497"/>
            <a:ext cx="1904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6th</a:t>
            </a:r>
            <a:r>
              <a:rPr lang="de-DE" dirty="0"/>
              <a:t> Meeting </a:t>
            </a:r>
          </a:p>
          <a:p>
            <a:pPr algn="ctr"/>
            <a:r>
              <a:rPr lang="en-GB" dirty="0">
                <a:latin typeface="Times New Roman"/>
                <a:cs typeface="Times New Roman"/>
              </a:rPr>
              <a:t>11th &amp; 12th June </a:t>
            </a:r>
            <a:endParaRPr lang="de-DE" dirty="0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F1EE439-65D0-4CA7-9949-59635CBC341E}"/>
              </a:ext>
            </a:extLst>
          </p:cNvPr>
          <p:cNvSpPr/>
          <p:nvPr/>
        </p:nvSpPr>
        <p:spPr>
          <a:xfrm>
            <a:off x="10600476" y="3977544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4A41B7F-07AB-4862-A98A-62025531EFDA}"/>
              </a:ext>
            </a:extLst>
          </p:cNvPr>
          <p:cNvSpPr txBox="1"/>
          <p:nvPr/>
        </p:nvSpPr>
        <p:spPr>
          <a:xfrm>
            <a:off x="9466142" y="4789289"/>
            <a:ext cx="2296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TF AVC Report </a:t>
            </a:r>
          </a:p>
          <a:p>
            <a:pPr algn="ctr"/>
            <a:r>
              <a:rPr lang="de-DE" dirty="0" err="1"/>
              <a:t>to</a:t>
            </a:r>
            <a:r>
              <a:rPr lang="de-DE" dirty="0"/>
              <a:t> WP.29  </a:t>
            </a:r>
          </a:p>
          <a:p>
            <a:pPr algn="ctr"/>
            <a:r>
              <a:rPr lang="de-DE" dirty="0"/>
              <a:t>25th – 28th June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4045947" y="3868737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Apr 24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958490" y="355592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7028220" y="3560852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0B07EB62-9B62-40F5-87F5-8EE5DC48CF0E}"/>
              </a:ext>
            </a:extLst>
          </p:cNvPr>
          <p:cNvSpPr txBox="1"/>
          <p:nvPr/>
        </p:nvSpPr>
        <p:spPr>
          <a:xfrm>
            <a:off x="1416677" y="4757044"/>
            <a:ext cx="2125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TF AVC Status Statement </a:t>
            </a:r>
            <a:r>
              <a:rPr lang="en-US" dirty="0"/>
              <a:t>to</a:t>
            </a:r>
            <a:r>
              <a:rPr lang="de-DE" dirty="0"/>
              <a:t> GRSG 15th – 19th April 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9640134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5769438" y="4224123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4706558" y="4757044"/>
            <a:ext cx="2125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TF AVC Status Statement </a:t>
            </a:r>
            <a:r>
              <a:rPr lang="en-US" dirty="0"/>
              <a:t>to</a:t>
            </a:r>
            <a:r>
              <a:rPr lang="de-DE" dirty="0"/>
              <a:t> GRVA</a:t>
            </a:r>
          </a:p>
          <a:p>
            <a:pPr algn="ctr"/>
            <a:r>
              <a:rPr lang="de-DE" dirty="0"/>
              <a:t>20th – 24th May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5681759" y="399149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3F3609C-73F0-49AF-BB90-A61CC279D28F}"/>
              </a:ext>
            </a:extLst>
          </p:cNvPr>
          <p:cNvSpPr/>
          <p:nvPr/>
        </p:nvSpPr>
        <p:spPr>
          <a:xfrm>
            <a:off x="2401350" y="397890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9A24BA58-79E8-443F-8334-6E1F5ECFAB45}"/>
              </a:ext>
            </a:extLst>
          </p:cNvPr>
          <p:cNvCxnSpPr>
            <a:cxnSpLocks/>
          </p:cNvCxnSpPr>
          <p:nvPr/>
        </p:nvCxnSpPr>
        <p:spPr>
          <a:xfrm>
            <a:off x="10686674" y="4216513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40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4920614-B0D2-25ED-F0CA-A32B339C82C9}"/>
              </a:ext>
            </a:extLst>
          </p:cNvPr>
          <p:cNvSpPr/>
          <p:nvPr/>
        </p:nvSpPr>
        <p:spPr>
          <a:xfrm>
            <a:off x="301613" y="339656"/>
            <a:ext cx="11724846" cy="843734"/>
          </a:xfrm>
          <a:prstGeom prst="roundRect">
            <a:avLst>
              <a:gd name="adj" fmla="val 10000"/>
            </a:avLst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5EF85C-56CE-D401-30CD-CD8A39E499F4}"/>
              </a:ext>
            </a:extLst>
          </p:cNvPr>
          <p:cNvSpPr txBox="1">
            <a:spLocks/>
          </p:cNvSpPr>
          <p:nvPr/>
        </p:nvSpPr>
        <p:spPr>
          <a:xfrm>
            <a:off x="471948" y="537342"/>
            <a:ext cx="11947584" cy="5217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dirty="0">
                <a:solidFill>
                  <a:srgbClr val="0070C0"/>
                </a:solidFill>
                <a:latin typeface="Times New Roman"/>
                <a:cs typeface="Times New Roman"/>
              </a:rPr>
              <a:t>Deliverables until June 24</a:t>
            </a:r>
            <a:endParaRPr lang="en-GB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19B665-FDB8-156E-6134-9B0697C84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>
                <a:latin typeface="Times New Roman"/>
                <a:cs typeface="Times New Roman"/>
              </a:rPr>
              <a:t>AVC-02-09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4B2C5C6-50A3-2044-1119-29285BD73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7417C28-F18E-20F4-459C-D41FAAB28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712072"/>
              </p:ext>
            </p:extLst>
          </p:nvPr>
        </p:nvGraphicFramePr>
        <p:xfrm>
          <a:off x="954142" y="1585699"/>
          <a:ext cx="10306050" cy="4527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3775">
                  <a:extLst>
                    <a:ext uri="{9D8B030D-6E8A-4147-A177-3AD203B41FA5}">
                      <a16:colId xmlns:a16="http://schemas.microsoft.com/office/drawing/2014/main" val="2105373611"/>
                    </a:ext>
                  </a:extLst>
                </a:gridCol>
                <a:gridCol w="6772275">
                  <a:extLst>
                    <a:ext uri="{9D8B030D-6E8A-4147-A177-3AD203B41FA5}">
                      <a16:colId xmlns:a16="http://schemas.microsoft.com/office/drawing/2014/main" val="3976626677"/>
                    </a:ext>
                  </a:extLst>
                </a:gridCol>
              </a:tblGrid>
              <a:tr h="595498"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latin typeface="Times New Roman"/>
                          <a:cs typeface="Times New Roman"/>
                        </a:rPr>
                        <a:t>Meeting dates </a:t>
                      </a:r>
                      <a:endParaRPr lang="en-GB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latin typeface="Times New Roman"/>
                          <a:cs typeface="Times New Roman"/>
                        </a:rPr>
                        <a:t>Goals / Deliverables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1505"/>
                  </a:ext>
                </a:extLst>
              </a:tr>
              <a:tr h="423726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  <a:latin typeface="Times New Roman"/>
                          <a:cs typeface="Times New Roman"/>
                        </a:rPr>
                        <a:t>Meeting 3: 18th &amp;19th March</a:t>
                      </a:r>
                    </a:p>
                    <a:p>
                      <a:pPr lvl="0">
                        <a:buNone/>
                      </a:pPr>
                      <a:r>
                        <a:rPr lang="en-GB" b="1" dirty="0">
                          <a:effectLst/>
                          <a:latin typeface="Times New Roman"/>
                          <a:cs typeface="Times New Roman"/>
                        </a:rPr>
                        <a:t>Hybrid – Paris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Review proposed definitions with the experts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Agreement on the pattern of new subcategories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Discuss proposal for low speed ADS vehicles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Discuss proposal to enable standees for M1/…. category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How to proceed with category L vehicles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5321335"/>
                  </a:ext>
                </a:extLst>
              </a:tr>
              <a:tr h="423726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dirty="0">
                          <a:effectLst/>
                          <a:latin typeface="Times New Roman"/>
                          <a:cs typeface="Times New Roman"/>
                        </a:rPr>
                        <a:t>Meeting 4: 30</a:t>
                      </a:r>
                      <a:r>
                        <a:rPr lang="en-GB" baseline="30000" dirty="0">
                          <a:effectLst/>
                          <a:latin typeface="Times New Roman"/>
                          <a:cs typeface="Times New Roman"/>
                        </a:rPr>
                        <a:t>th</a:t>
                      </a:r>
                      <a:r>
                        <a:rPr lang="en-GB" dirty="0">
                          <a:effectLst/>
                          <a:latin typeface="Times New Roman"/>
                          <a:cs typeface="Times New Roman"/>
                        </a:rPr>
                        <a:t> April </a:t>
                      </a:r>
                      <a:endParaRPr lang="en-GB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b="1" dirty="0">
                          <a:effectLst/>
                          <a:latin typeface="Times New Roman"/>
                          <a:cs typeface="Times New Roman"/>
                        </a:rPr>
                        <a:t>Online only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Discuss first amendment proposal of RE 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20638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  <a:latin typeface="Times New Roman"/>
                          <a:cs typeface="Times New Roman"/>
                        </a:rPr>
                        <a:t>Meeting 5: 15th May </a:t>
                      </a:r>
                    </a:p>
                    <a:p>
                      <a:pPr lvl="0">
                        <a:buNone/>
                      </a:pPr>
                      <a:r>
                        <a:rPr lang="en-GB" b="1" dirty="0">
                          <a:effectLst/>
                          <a:latin typeface="Times New Roman"/>
                          <a:cs typeface="Times New Roman"/>
                        </a:rPr>
                        <a:t>Online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Discuss first draft of the report to WP.29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Review amendment proposal of RE 3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effectLst/>
                          <a:latin typeface="Times New Roman"/>
                          <a:cs typeface="Times New Roman"/>
                        </a:rPr>
                        <a:t>Discuss impact on S.R. 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10946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>
                          <a:effectLst/>
                          <a:latin typeface="Times New Roman"/>
                          <a:cs typeface="Times New Roman"/>
                        </a:rPr>
                        <a:t>Meeting 6: 11th &amp; 12th June </a:t>
                      </a:r>
                    </a:p>
                    <a:p>
                      <a:pPr lvl="0">
                        <a:buNone/>
                      </a:pPr>
                      <a:r>
                        <a:rPr lang="en-GB" b="1" dirty="0">
                          <a:effectLst/>
                          <a:latin typeface="Times New Roman"/>
                          <a:cs typeface="Times New Roman"/>
                        </a:rPr>
                        <a:t>Hybrid – London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Finalise report to WP.29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Submit report as an informal document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/>
                        <a:t>In depth discussion / workshop on standees, low speed, L-category</a:t>
                      </a:r>
                      <a:endParaRPr lang="en-GB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595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30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A8937-9FDA-430E-94FD-98E952CA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3rd Meeting Goals 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4D7D2E-831F-442D-8BFC-16686139E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Agreement to start with M and N categories and amend the related parts in the RE3 and S.R.1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Agreement on high level categorisation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Discuss proposal for treatment of dual mode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Discuss proposal for low speed ADS vehicles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Discuss proposal to enable standees for M1/…. Category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Discuss proposal for remote control</a:t>
            </a:r>
          </a:p>
          <a:p>
            <a:pPr marL="285750" indent="-285750"/>
            <a:r>
              <a:rPr lang="en-US" dirty="0">
                <a:latin typeface="Times New Roman"/>
                <a:cs typeface="Times New Roman"/>
              </a:rPr>
              <a:t>Review proposed definitions with the experts</a:t>
            </a:r>
          </a:p>
          <a:p>
            <a:r>
              <a:rPr lang="en-US" dirty="0">
                <a:latin typeface="Times New Roman"/>
                <a:cs typeface="Times New Roman"/>
              </a:rPr>
              <a:t>Pattern of new subcategories / introduce the modular approach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822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54">
            <a:extLst>
              <a:ext uri="{FF2B5EF4-FFF2-40B4-BE49-F238E27FC236}">
                <a16:creationId xmlns:a16="http://schemas.microsoft.com/office/drawing/2014/main" id="{EA9A9F2B-7C60-D603-B8DF-A9C023E4D3B3}"/>
              </a:ext>
            </a:extLst>
          </p:cNvPr>
          <p:cNvSpPr txBox="1"/>
          <p:nvPr/>
        </p:nvSpPr>
        <p:spPr>
          <a:xfrm>
            <a:off x="207174" y="1375009"/>
            <a:ext cx="5871634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 to be agreed 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9B2A717-F0BC-A691-5923-4E86019A2144}"/>
              </a:ext>
            </a:extLst>
          </p:cNvPr>
          <p:cNvGrpSpPr/>
          <p:nvPr/>
        </p:nvGrpSpPr>
        <p:grpSpPr>
          <a:xfrm>
            <a:off x="6019624" y="2691417"/>
            <a:ext cx="5948009" cy="2975036"/>
            <a:chOff x="7032084" y="2056997"/>
            <a:chExt cx="4560644" cy="2281113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657EAC9F-1946-DE74-CACC-C39F2D5BB367}"/>
                </a:ext>
              </a:extLst>
            </p:cNvPr>
            <p:cNvGrpSpPr/>
            <p:nvPr/>
          </p:nvGrpSpPr>
          <p:grpSpPr>
            <a:xfrm>
              <a:off x="7032084" y="2056997"/>
              <a:ext cx="4560644" cy="2281113"/>
              <a:chOff x="7032084" y="2056997"/>
              <a:chExt cx="4560644" cy="2281113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9C12238-5633-FC0A-F6D5-83B8DEF9D2D5}"/>
                  </a:ext>
                </a:extLst>
              </p:cNvPr>
              <p:cNvGrpSpPr/>
              <p:nvPr/>
            </p:nvGrpSpPr>
            <p:grpSpPr>
              <a:xfrm>
                <a:off x="7032084" y="2073966"/>
                <a:ext cx="1526894" cy="2264144"/>
                <a:chOff x="7032084" y="2073966"/>
                <a:chExt cx="1526894" cy="2264144"/>
              </a:xfrm>
            </p:grpSpPr>
            <p:sp>
              <p:nvSpPr>
                <p:cNvPr id="27" name="Rectangle: Rounded Corners 195">
                  <a:extLst>
                    <a:ext uri="{FF2B5EF4-FFF2-40B4-BE49-F238E27FC236}">
                      <a16:creationId xmlns:a16="http://schemas.microsoft.com/office/drawing/2014/main" id="{DF85ECED-1229-BDEB-E182-ADDC3C3A65C1}"/>
                    </a:ext>
                  </a:extLst>
                </p:cNvPr>
                <p:cNvSpPr/>
                <p:nvPr/>
              </p:nvSpPr>
              <p:spPr>
                <a:xfrm>
                  <a:off x="7091201" y="2073966"/>
                  <a:ext cx="1422748" cy="2257060"/>
                </a:xfrm>
                <a:prstGeom prst="roundRect">
                  <a:avLst>
                    <a:gd name="adj" fmla="val 8901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28" name="Group 57">
                  <a:extLst>
                    <a:ext uri="{FF2B5EF4-FFF2-40B4-BE49-F238E27FC236}">
                      <a16:creationId xmlns:a16="http://schemas.microsoft.com/office/drawing/2014/main" id="{BB73D333-344C-239A-9BEC-63AFE8BC6E8F}"/>
                    </a:ext>
                  </a:extLst>
                </p:cNvPr>
                <p:cNvGrpSpPr/>
                <p:nvPr/>
              </p:nvGrpSpPr>
              <p:grpSpPr>
                <a:xfrm>
                  <a:off x="7224508" y="3632047"/>
                  <a:ext cx="1156069" cy="411823"/>
                  <a:chOff x="7839707" y="5258986"/>
                  <a:chExt cx="2419186" cy="822454"/>
                </a:xfrm>
                <a:solidFill>
                  <a:srgbClr val="ED7D31"/>
                </a:solidFill>
              </p:grpSpPr>
              <p:sp>
                <p:nvSpPr>
                  <p:cNvPr id="29" name="Rounded Rectangle 58">
                    <a:extLst>
                      <a:ext uri="{FF2B5EF4-FFF2-40B4-BE49-F238E27FC236}">
                        <a16:creationId xmlns:a16="http://schemas.microsoft.com/office/drawing/2014/main" id="{5D788B29-BBC5-8E68-EB74-1CEEF75423C0}"/>
                      </a:ext>
                    </a:extLst>
                  </p:cNvPr>
                  <p:cNvSpPr/>
                  <p:nvPr/>
                </p:nvSpPr>
                <p:spPr>
                  <a:xfrm>
                    <a:off x="7839707" y="5258986"/>
                    <a:ext cx="2419186" cy="715296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0" name="Oval 59">
                    <a:extLst>
                      <a:ext uri="{FF2B5EF4-FFF2-40B4-BE49-F238E27FC236}">
                        <a16:creationId xmlns:a16="http://schemas.microsoft.com/office/drawing/2014/main" id="{8D8BB338-CCC6-C69D-982F-CEC868F5FE85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1" name="Oval 60">
                    <a:extLst>
                      <a:ext uri="{FF2B5EF4-FFF2-40B4-BE49-F238E27FC236}">
                        <a16:creationId xmlns:a16="http://schemas.microsoft.com/office/drawing/2014/main" id="{B411D791-8A72-8B16-C00F-B3AF679B41FD}"/>
                      </a:ext>
                    </a:extLst>
                  </p:cNvPr>
                  <p:cNvSpPr/>
                  <p:nvPr/>
                </p:nvSpPr>
                <p:spPr>
                  <a:xfrm>
                    <a:off x="8071370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2" name="Oval 61">
                    <a:extLst>
                      <a:ext uri="{FF2B5EF4-FFF2-40B4-BE49-F238E27FC236}">
                        <a16:creationId xmlns:a16="http://schemas.microsoft.com/office/drawing/2014/main" id="{768F14D1-284D-FCC4-5409-202C11283CF5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33" name="Group 62">
                  <a:extLst>
                    <a:ext uri="{FF2B5EF4-FFF2-40B4-BE49-F238E27FC236}">
                      <a16:creationId xmlns:a16="http://schemas.microsoft.com/office/drawing/2014/main" id="{E9EDA996-4F0B-EFA6-E5AE-624CFE838C9D}"/>
                    </a:ext>
                  </a:extLst>
                </p:cNvPr>
                <p:cNvGrpSpPr/>
                <p:nvPr/>
              </p:nvGrpSpPr>
              <p:grpSpPr>
                <a:xfrm>
                  <a:off x="7530699" y="2878507"/>
                  <a:ext cx="487572" cy="382005"/>
                  <a:chOff x="5396652" y="5705087"/>
                  <a:chExt cx="1223636" cy="914953"/>
                </a:xfrm>
                <a:solidFill>
                  <a:srgbClr val="ED7D31"/>
                </a:solidFill>
              </p:grpSpPr>
              <p:sp>
                <p:nvSpPr>
                  <p:cNvPr id="34" name="Rounded Rectangle 63">
                    <a:extLst>
                      <a:ext uri="{FF2B5EF4-FFF2-40B4-BE49-F238E27FC236}">
                        <a16:creationId xmlns:a16="http://schemas.microsoft.com/office/drawing/2014/main" id="{CD5B7959-4B7C-AECA-3824-CF1DF095114C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5" name="Oval 64">
                    <a:extLst>
                      <a:ext uri="{FF2B5EF4-FFF2-40B4-BE49-F238E27FC236}">
                        <a16:creationId xmlns:a16="http://schemas.microsoft.com/office/drawing/2014/main" id="{CF195D07-25EF-9DBC-376A-487AE210F371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6" name="Oval 65">
                    <a:extLst>
                      <a:ext uri="{FF2B5EF4-FFF2-40B4-BE49-F238E27FC236}">
                        <a16:creationId xmlns:a16="http://schemas.microsoft.com/office/drawing/2014/main" id="{09E3656E-97B4-517A-3ED9-EE828E0DA57B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37" name="Group 66">
                  <a:extLst>
                    <a:ext uri="{FF2B5EF4-FFF2-40B4-BE49-F238E27FC236}">
                      <a16:creationId xmlns:a16="http://schemas.microsoft.com/office/drawing/2014/main" id="{26DE3813-D7D3-0C8F-D4D6-9E47E5A7ABB1}"/>
                    </a:ext>
                  </a:extLst>
                </p:cNvPr>
                <p:cNvGrpSpPr/>
                <p:nvPr/>
              </p:nvGrpSpPr>
              <p:grpSpPr>
                <a:xfrm>
                  <a:off x="7530705" y="2238142"/>
                  <a:ext cx="487573" cy="301619"/>
                  <a:chOff x="5396652" y="5895947"/>
                  <a:chExt cx="1223636" cy="722424"/>
                </a:xfrm>
                <a:solidFill>
                  <a:srgbClr val="ED7D31"/>
                </a:solidFill>
              </p:grpSpPr>
              <p:sp>
                <p:nvSpPr>
                  <p:cNvPr id="38" name="Rounded Rectangle 67">
                    <a:extLst>
                      <a:ext uri="{FF2B5EF4-FFF2-40B4-BE49-F238E27FC236}">
                        <a16:creationId xmlns:a16="http://schemas.microsoft.com/office/drawing/2014/main" id="{B54CB2A0-C179-6640-EDE4-098900586A12}"/>
                      </a:ext>
                    </a:extLst>
                  </p:cNvPr>
                  <p:cNvSpPr/>
                  <p:nvPr/>
                </p:nvSpPr>
                <p:spPr>
                  <a:xfrm>
                    <a:off x="5396652" y="5895947"/>
                    <a:ext cx="1223636" cy="60502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9" name="Oval 68">
                    <a:extLst>
                      <a:ext uri="{FF2B5EF4-FFF2-40B4-BE49-F238E27FC236}">
                        <a16:creationId xmlns:a16="http://schemas.microsoft.com/office/drawing/2014/main" id="{7F5CBD4E-C011-A709-25AE-82DC10CAF134}"/>
                      </a:ext>
                    </a:extLst>
                  </p:cNvPr>
                  <p:cNvSpPr/>
                  <p:nvPr/>
                </p:nvSpPr>
                <p:spPr>
                  <a:xfrm>
                    <a:off x="5610515" y="6380246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0" name="Oval 69">
                    <a:extLst>
                      <a:ext uri="{FF2B5EF4-FFF2-40B4-BE49-F238E27FC236}">
                        <a16:creationId xmlns:a16="http://schemas.microsoft.com/office/drawing/2014/main" id="{1DB049CD-04B0-9F8C-2063-7F85B6313CE1}"/>
                      </a:ext>
                    </a:extLst>
                  </p:cNvPr>
                  <p:cNvSpPr/>
                  <p:nvPr/>
                </p:nvSpPr>
                <p:spPr>
                  <a:xfrm>
                    <a:off x="6167394" y="6379191"/>
                    <a:ext cx="238124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1" name="TextBox 197">
                  <a:extLst>
                    <a:ext uri="{FF2B5EF4-FFF2-40B4-BE49-F238E27FC236}">
                      <a16:creationId xmlns:a16="http://schemas.microsoft.com/office/drawing/2014/main" id="{F5AE1772-29D8-24C3-8C07-7EA1665F9BD8}"/>
                    </a:ext>
                  </a:extLst>
                </p:cNvPr>
                <p:cNvSpPr txBox="1"/>
                <p:nvPr/>
              </p:nvSpPr>
              <p:spPr>
                <a:xfrm>
                  <a:off x="7032084" y="3262241"/>
                  <a:ext cx="1514788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  <a:b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</a:b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Max. 5t</a:t>
                  </a:r>
                </a:p>
              </p:txBody>
            </p:sp>
            <p:sp>
              <p:nvSpPr>
                <p:cNvPr id="42" name="TextBox 198">
                  <a:extLst>
                    <a:ext uri="{FF2B5EF4-FFF2-40B4-BE49-F238E27FC236}">
                      <a16:creationId xmlns:a16="http://schemas.microsoft.com/office/drawing/2014/main" id="{D148863E-1E5A-C111-9E40-14873CC1F5B2}"/>
                    </a:ext>
                  </a:extLst>
                </p:cNvPr>
                <p:cNvSpPr txBox="1"/>
                <p:nvPr/>
              </p:nvSpPr>
              <p:spPr>
                <a:xfrm>
                  <a:off x="7185587" y="2543780"/>
                  <a:ext cx="1213311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seated only, max. 9 seats</a:t>
                  </a:r>
                </a:p>
              </p:txBody>
            </p:sp>
            <p:sp>
              <p:nvSpPr>
                <p:cNvPr id="43" name="TextBox 199">
                  <a:extLst>
                    <a:ext uri="{FF2B5EF4-FFF2-40B4-BE49-F238E27FC236}">
                      <a16:creationId xmlns:a16="http://schemas.microsoft.com/office/drawing/2014/main" id="{F536C162-5B6C-DB64-C6FB-F9748D7A568E}"/>
                    </a:ext>
                  </a:extLst>
                </p:cNvPr>
                <p:cNvSpPr txBox="1"/>
                <p:nvPr/>
              </p:nvSpPr>
              <p:spPr>
                <a:xfrm>
                  <a:off x="7071079" y="4040464"/>
                  <a:ext cx="1487899" cy="2976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de-DE"/>
                  </a:defPPr>
                  <a:lvl1pPr algn="ctr">
                    <a:defRPr sz="1000" i="1">
                      <a:solidFill>
                        <a:schemeClr val="accent2">
                          <a:lumMod val="75000"/>
                        </a:schemeClr>
                      </a:solidFill>
                    </a:defRPr>
                  </a:lvl1pPr>
                </a:lstStyle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More than 9 seats or standing</a:t>
                  </a:r>
                </a:p>
                <a:p>
                  <a:pPr defTabSz="1219170">
                    <a:defRPr/>
                  </a:pPr>
                  <a:r>
                    <a:rPr lang="de-DE" sz="667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passengers, GVM exceeding. 5t</a:t>
                  </a:r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AE3C8A7-C504-8EE8-1D14-6AB06DB513E1}"/>
                  </a:ext>
                </a:extLst>
              </p:cNvPr>
              <p:cNvGrpSpPr/>
              <p:nvPr/>
            </p:nvGrpSpPr>
            <p:grpSpPr>
              <a:xfrm>
                <a:off x="8605989" y="2073965"/>
                <a:ext cx="1480535" cy="2257061"/>
                <a:chOff x="8605989" y="2073965"/>
                <a:chExt cx="1480535" cy="2257061"/>
              </a:xfrm>
            </p:grpSpPr>
            <p:sp>
              <p:nvSpPr>
                <p:cNvPr id="45" name="Rectangle: Rounded Corners 194">
                  <a:extLst>
                    <a:ext uri="{FF2B5EF4-FFF2-40B4-BE49-F238E27FC236}">
                      <a16:creationId xmlns:a16="http://schemas.microsoft.com/office/drawing/2014/main" id="{C7BEB4AE-4C83-C231-29C5-B534C726C0E7}"/>
                    </a:ext>
                  </a:extLst>
                </p:cNvPr>
                <p:cNvSpPr/>
                <p:nvPr/>
              </p:nvSpPr>
              <p:spPr>
                <a:xfrm>
                  <a:off x="8605989" y="2073965"/>
                  <a:ext cx="1480535" cy="2257061"/>
                </a:xfrm>
                <a:prstGeom prst="roundRect">
                  <a:avLst>
                    <a:gd name="adj" fmla="val 9703"/>
                  </a:avLst>
                </a:prstGeom>
                <a:noFill/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46" name="Group 72">
                  <a:extLst>
                    <a:ext uri="{FF2B5EF4-FFF2-40B4-BE49-F238E27FC236}">
                      <a16:creationId xmlns:a16="http://schemas.microsoft.com/office/drawing/2014/main" id="{45067538-3CE3-E8FA-C644-31BBCE673BDC}"/>
                    </a:ext>
                  </a:extLst>
                </p:cNvPr>
                <p:cNvGrpSpPr/>
                <p:nvPr/>
              </p:nvGrpSpPr>
              <p:grpSpPr>
                <a:xfrm>
                  <a:off x="9015215" y="2813841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47" name="Rounded Rectangle 73">
                    <a:extLst>
                      <a:ext uri="{FF2B5EF4-FFF2-40B4-BE49-F238E27FC236}">
                        <a16:creationId xmlns:a16="http://schemas.microsoft.com/office/drawing/2014/main" id="{1B58AD5E-0A2E-345D-8E2D-02E8E878BDCE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8" name="Oval 74">
                    <a:extLst>
                      <a:ext uri="{FF2B5EF4-FFF2-40B4-BE49-F238E27FC236}">
                        <a16:creationId xmlns:a16="http://schemas.microsoft.com/office/drawing/2014/main" id="{E8CE136E-EDA4-020D-98F4-13F178717E77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9" name="Oval 75">
                    <a:extLst>
                      <a:ext uri="{FF2B5EF4-FFF2-40B4-BE49-F238E27FC236}">
                        <a16:creationId xmlns:a16="http://schemas.microsoft.com/office/drawing/2014/main" id="{F8844A43-C55C-42D8-B3A3-8D5AA4768D3D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50" name="Group 76">
                  <a:extLst>
                    <a:ext uri="{FF2B5EF4-FFF2-40B4-BE49-F238E27FC236}">
                      <a16:creationId xmlns:a16="http://schemas.microsoft.com/office/drawing/2014/main" id="{9F5EFAD2-1268-2973-FEAE-65A1DF95F0F5}"/>
                    </a:ext>
                  </a:extLst>
                </p:cNvPr>
                <p:cNvGrpSpPr/>
                <p:nvPr/>
              </p:nvGrpSpPr>
              <p:grpSpPr>
                <a:xfrm>
                  <a:off x="9079257" y="2211596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1" name="Rounded Rectangle 77">
                    <a:extLst>
                      <a:ext uri="{FF2B5EF4-FFF2-40B4-BE49-F238E27FC236}">
                        <a16:creationId xmlns:a16="http://schemas.microsoft.com/office/drawing/2014/main" id="{65E052E7-861F-5620-5A13-F567DA7DB7F7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Rounded Rectangle 78">
                    <a:extLst>
                      <a:ext uri="{FF2B5EF4-FFF2-40B4-BE49-F238E27FC236}">
                        <a16:creationId xmlns:a16="http://schemas.microsoft.com/office/drawing/2014/main" id="{8EC27872-FBFB-8347-D139-3D4E3FF1BF5A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3" name="Oval 79">
                    <a:extLst>
                      <a:ext uri="{FF2B5EF4-FFF2-40B4-BE49-F238E27FC236}">
                        <a16:creationId xmlns:a16="http://schemas.microsoft.com/office/drawing/2014/main" id="{1733EE24-D7B6-EE74-18F1-28669E24546B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4" name="Oval 80">
                    <a:extLst>
                      <a:ext uri="{FF2B5EF4-FFF2-40B4-BE49-F238E27FC236}">
                        <a16:creationId xmlns:a16="http://schemas.microsoft.com/office/drawing/2014/main" id="{8DAB736A-44C8-52D8-10F9-D8C225BCEA45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55" name="Group 81">
                  <a:extLst>
                    <a:ext uri="{FF2B5EF4-FFF2-40B4-BE49-F238E27FC236}">
                      <a16:creationId xmlns:a16="http://schemas.microsoft.com/office/drawing/2014/main" id="{4F2442BD-A23A-C1E8-06D3-5D27DDB9F42D}"/>
                    </a:ext>
                  </a:extLst>
                </p:cNvPr>
                <p:cNvGrpSpPr/>
                <p:nvPr/>
              </p:nvGrpSpPr>
              <p:grpSpPr>
                <a:xfrm>
                  <a:off x="8824253" y="3589447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56" name="Rounded Rectangle 65">
                    <a:extLst>
                      <a:ext uri="{FF2B5EF4-FFF2-40B4-BE49-F238E27FC236}">
                        <a16:creationId xmlns:a16="http://schemas.microsoft.com/office/drawing/2014/main" id="{13743E83-086D-994A-6AB8-3557B67C4340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7" name="Oval 83">
                    <a:extLst>
                      <a:ext uri="{FF2B5EF4-FFF2-40B4-BE49-F238E27FC236}">
                        <a16:creationId xmlns:a16="http://schemas.microsoft.com/office/drawing/2014/main" id="{100661F3-B3A5-4DF0-0FF6-7499A7EEF458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8" name="Oval 84">
                    <a:extLst>
                      <a:ext uri="{FF2B5EF4-FFF2-40B4-BE49-F238E27FC236}">
                        <a16:creationId xmlns:a16="http://schemas.microsoft.com/office/drawing/2014/main" id="{2BF80E23-F459-0395-603B-9A0EF9759531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9" name="Oval 85">
                    <a:extLst>
                      <a:ext uri="{FF2B5EF4-FFF2-40B4-BE49-F238E27FC236}">
                        <a16:creationId xmlns:a16="http://schemas.microsoft.com/office/drawing/2014/main" id="{1C8D34FB-FA40-1D67-7E7C-753D0B20FE8D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0" name="Rounded Rectangle 70">
                    <a:extLst>
                      <a:ext uri="{FF2B5EF4-FFF2-40B4-BE49-F238E27FC236}">
                        <a16:creationId xmlns:a16="http://schemas.microsoft.com/office/drawing/2014/main" id="{1AAE8718-92BC-E414-2225-0014C8F5AD35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1" name="Rounded Rectangle 87">
                    <a:extLst>
                      <a:ext uri="{FF2B5EF4-FFF2-40B4-BE49-F238E27FC236}">
                        <a16:creationId xmlns:a16="http://schemas.microsoft.com/office/drawing/2014/main" id="{3CD31B58-CC0A-C9C2-0EC6-C585B234241D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2" name="Oval 88">
                    <a:extLst>
                      <a:ext uri="{FF2B5EF4-FFF2-40B4-BE49-F238E27FC236}">
                        <a16:creationId xmlns:a16="http://schemas.microsoft.com/office/drawing/2014/main" id="{9AC4E844-9D79-7A57-0DBC-9511812F3F5C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63" name="Oval 89">
                    <a:extLst>
                      <a:ext uri="{FF2B5EF4-FFF2-40B4-BE49-F238E27FC236}">
                        <a16:creationId xmlns:a16="http://schemas.microsoft.com/office/drawing/2014/main" id="{E408474D-CB26-8673-1E59-9E2971A84971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64" name="TextBox 129">
                  <a:extLst>
                    <a:ext uri="{FF2B5EF4-FFF2-40B4-BE49-F238E27FC236}">
                      <a16:creationId xmlns:a16="http://schemas.microsoft.com/office/drawing/2014/main" id="{56B41FF2-FB07-01AE-89C9-33907CE8799C}"/>
                    </a:ext>
                  </a:extLst>
                </p:cNvPr>
                <p:cNvSpPr txBox="1"/>
                <p:nvPr/>
              </p:nvSpPr>
              <p:spPr>
                <a:xfrm>
                  <a:off x="8888980" y="2516990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65" name="TextBox 130">
                  <a:extLst>
                    <a:ext uri="{FF2B5EF4-FFF2-40B4-BE49-F238E27FC236}">
                      <a16:creationId xmlns:a16="http://schemas.microsoft.com/office/drawing/2014/main" id="{B1D606DD-F66C-0E0A-5FB1-BD56AC8843C2}"/>
                    </a:ext>
                  </a:extLst>
                </p:cNvPr>
                <p:cNvSpPr txBox="1"/>
                <p:nvPr/>
              </p:nvSpPr>
              <p:spPr>
                <a:xfrm>
                  <a:off x="8750158" y="3272704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66" name="TextBox 130">
                  <a:extLst>
                    <a:ext uri="{FF2B5EF4-FFF2-40B4-BE49-F238E27FC236}">
                      <a16:creationId xmlns:a16="http://schemas.microsoft.com/office/drawing/2014/main" id="{9087238B-3CBB-E6B2-2B6E-043486E12185}"/>
                    </a:ext>
                  </a:extLst>
                </p:cNvPr>
                <p:cNvSpPr txBox="1"/>
                <p:nvPr/>
              </p:nvSpPr>
              <p:spPr>
                <a:xfrm>
                  <a:off x="8815516" y="3991878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6D5B8A7E-6C6C-B605-3F9E-A8C262DE0464}"/>
                  </a:ext>
                </a:extLst>
              </p:cNvPr>
              <p:cNvGrpSpPr/>
              <p:nvPr/>
            </p:nvGrpSpPr>
            <p:grpSpPr>
              <a:xfrm>
                <a:off x="10181083" y="2056997"/>
                <a:ext cx="1411645" cy="2280437"/>
                <a:chOff x="10241885" y="2117713"/>
                <a:chExt cx="1411645" cy="2280437"/>
              </a:xfrm>
            </p:grpSpPr>
            <p:sp>
              <p:nvSpPr>
                <p:cNvPr id="68" name="Rectangle: Rounded Corners 194">
                  <a:extLst>
                    <a:ext uri="{FF2B5EF4-FFF2-40B4-BE49-F238E27FC236}">
                      <a16:creationId xmlns:a16="http://schemas.microsoft.com/office/drawing/2014/main" id="{532223B7-2876-7364-B43E-CFAE1DB59F54}"/>
                    </a:ext>
                  </a:extLst>
                </p:cNvPr>
                <p:cNvSpPr/>
                <p:nvPr/>
              </p:nvSpPr>
              <p:spPr>
                <a:xfrm>
                  <a:off x="10241885" y="2117713"/>
                  <a:ext cx="1411645" cy="2280437"/>
                </a:xfrm>
                <a:prstGeom prst="roundRect">
                  <a:avLst>
                    <a:gd name="adj" fmla="val 9703"/>
                  </a:avLst>
                </a:prstGeom>
                <a:solidFill>
                  <a:schemeClr val="bg1">
                    <a:alpha val="69000"/>
                  </a:schemeClr>
                </a:solidFill>
                <a:ln w="12700" cap="flat" cmpd="sng" algn="ctr">
                  <a:solidFill>
                    <a:srgbClr val="ED7D3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/>
                  <a:endParaRPr lang="en-US" sz="24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69" name="Group 72">
                  <a:extLst>
                    <a:ext uri="{FF2B5EF4-FFF2-40B4-BE49-F238E27FC236}">
                      <a16:creationId xmlns:a16="http://schemas.microsoft.com/office/drawing/2014/main" id="{219C8092-95AD-F45A-342F-04CB4D1FEC4B}"/>
                    </a:ext>
                  </a:extLst>
                </p:cNvPr>
                <p:cNvGrpSpPr/>
                <p:nvPr/>
              </p:nvGrpSpPr>
              <p:grpSpPr>
                <a:xfrm>
                  <a:off x="10678675" y="2925373"/>
                  <a:ext cx="527203" cy="413056"/>
                  <a:chOff x="5396652" y="5705087"/>
                  <a:chExt cx="1223636" cy="914953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0" name="Rounded Rectangle 73">
                    <a:extLst>
                      <a:ext uri="{FF2B5EF4-FFF2-40B4-BE49-F238E27FC236}">
                        <a16:creationId xmlns:a16="http://schemas.microsoft.com/office/drawing/2014/main" id="{7DFAFAA5-BA27-A467-7BA0-1E87B10C258F}"/>
                      </a:ext>
                    </a:extLst>
                  </p:cNvPr>
                  <p:cNvSpPr/>
                  <p:nvPr/>
                </p:nvSpPr>
                <p:spPr>
                  <a:xfrm>
                    <a:off x="5396652" y="5705087"/>
                    <a:ext cx="1223636" cy="795890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1" name="Oval 74">
                    <a:extLst>
                      <a:ext uri="{FF2B5EF4-FFF2-40B4-BE49-F238E27FC236}">
                        <a16:creationId xmlns:a16="http://schemas.microsoft.com/office/drawing/2014/main" id="{062066AC-EE9B-E9CD-6191-2EA4C071E3BE}"/>
                      </a:ext>
                    </a:extLst>
                  </p:cNvPr>
                  <p:cNvSpPr/>
                  <p:nvPr/>
                </p:nvSpPr>
                <p:spPr>
                  <a:xfrm>
                    <a:off x="5505623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2" name="Oval 75">
                    <a:extLst>
                      <a:ext uri="{FF2B5EF4-FFF2-40B4-BE49-F238E27FC236}">
                        <a16:creationId xmlns:a16="http://schemas.microsoft.com/office/drawing/2014/main" id="{CAB72ADC-3B1F-823A-034A-4151B5732647}"/>
                      </a:ext>
                    </a:extLst>
                  </p:cNvPr>
                  <p:cNvSpPr/>
                  <p:nvPr/>
                </p:nvSpPr>
                <p:spPr>
                  <a:xfrm>
                    <a:off x="6300626" y="6381915"/>
                    <a:ext cx="238125" cy="23812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73" name="Group 76">
                  <a:extLst>
                    <a:ext uri="{FF2B5EF4-FFF2-40B4-BE49-F238E27FC236}">
                      <a16:creationId xmlns:a16="http://schemas.microsoft.com/office/drawing/2014/main" id="{6577272B-EBCE-F5A0-0656-22629B9846C2}"/>
                    </a:ext>
                  </a:extLst>
                </p:cNvPr>
                <p:cNvGrpSpPr/>
                <p:nvPr/>
              </p:nvGrpSpPr>
              <p:grpSpPr>
                <a:xfrm>
                  <a:off x="10705215" y="2286468"/>
                  <a:ext cx="472251" cy="325327"/>
                  <a:chOff x="6805235" y="5829300"/>
                  <a:chExt cx="1148140" cy="616531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4" name="Rounded Rectangle 77">
                    <a:extLst>
                      <a:ext uri="{FF2B5EF4-FFF2-40B4-BE49-F238E27FC236}">
                        <a16:creationId xmlns:a16="http://schemas.microsoft.com/office/drawing/2014/main" id="{D9A9981A-DB1D-9345-8485-61D139A1865E}"/>
                      </a:ext>
                    </a:extLst>
                  </p:cNvPr>
                  <p:cNvSpPr/>
                  <p:nvPr/>
                </p:nvSpPr>
                <p:spPr>
                  <a:xfrm>
                    <a:off x="6805235" y="5829300"/>
                    <a:ext cx="1148140" cy="39513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5" name="Rounded Rectangle 78">
                    <a:extLst>
                      <a:ext uri="{FF2B5EF4-FFF2-40B4-BE49-F238E27FC236}">
                        <a16:creationId xmlns:a16="http://schemas.microsoft.com/office/drawing/2014/main" id="{CB17BF8A-61D3-AE0A-A464-E092810B27A4}"/>
                      </a:ext>
                    </a:extLst>
                  </p:cNvPr>
                  <p:cNvSpPr/>
                  <p:nvPr/>
                </p:nvSpPr>
                <p:spPr>
                  <a:xfrm>
                    <a:off x="6805235" y="5958967"/>
                    <a:ext cx="1148140" cy="395132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6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6" name="Oval 79">
                    <a:extLst>
                      <a:ext uri="{FF2B5EF4-FFF2-40B4-BE49-F238E27FC236}">
                        <a16:creationId xmlns:a16="http://schemas.microsoft.com/office/drawing/2014/main" id="{3312ED23-5EF6-43B8-E9E9-32C866A189AC}"/>
                      </a:ext>
                    </a:extLst>
                  </p:cNvPr>
                  <p:cNvSpPr/>
                  <p:nvPr/>
                </p:nvSpPr>
                <p:spPr>
                  <a:xfrm>
                    <a:off x="6923295" y="6176518"/>
                    <a:ext cx="238125" cy="269313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7" name="Oval 80">
                    <a:extLst>
                      <a:ext uri="{FF2B5EF4-FFF2-40B4-BE49-F238E27FC236}">
                        <a16:creationId xmlns:a16="http://schemas.microsoft.com/office/drawing/2014/main" id="{BED34B7C-D648-5544-C997-244ACD6E79B9}"/>
                      </a:ext>
                    </a:extLst>
                  </p:cNvPr>
                  <p:cNvSpPr/>
                  <p:nvPr/>
                </p:nvSpPr>
                <p:spPr>
                  <a:xfrm>
                    <a:off x="7590392" y="6176519"/>
                    <a:ext cx="238126" cy="26931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tIns="0" bIns="144000" rtlCol="0" anchor="ctr" anchorCtr="0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78" name="Group 81">
                  <a:extLst>
                    <a:ext uri="{FF2B5EF4-FFF2-40B4-BE49-F238E27FC236}">
                      <a16:creationId xmlns:a16="http://schemas.microsoft.com/office/drawing/2014/main" id="{4D8CDFA4-77A0-1471-1E7F-2410D6FFEFA5}"/>
                    </a:ext>
                  </a:extLst>
                </p:cNvPr>
                <p:cNvGrpSpPr/>
                <p:nvPr/>
              </p:nvGrpSpPr>
              <p:grpSpPr>
                <a:xfrm>
                  <a:off x="10450211" y="3692353"/>
                  <a:ext cx="988733" cy="425853"/>
                  <a:chOff x="7839706" y="5087031"/>
                  <a:chExt cx="2419186" cy="994409"/>
                </a:xfrm>
                <a:solidFill>
                  <a:srgbClr val="ED7D31">
                    <a:lumMod val="60000"/>
                    <a:lumOff val="40000"/>
                  </a:srgbClr>
                </a:solidFill>
              </p:grpSpPr>
              <p:sp>
                <p:nvSpPr>
                  <p:cNvPr id="79" name="Rounded Rectangle 65">
                    <a:extLst>
                      <a:ext uri="{FF2B5EF4-FFF2-40B4-BE49-F238E27FC236}">
                        <a16:creationId xmlns:a16="http://schemas.microsoft.com/office/drawing/2014/main" id="{B04DA78C-6BAF-B92D-FDAB-234F0451C3FE}"/>
                      </a:ext>
                    </a:extLst>
                  </p:cNvPr>
                  <p:cNvSpPr/>
                  <p:nvPr/>
                </p:nvSpPr>
                <p:spPr>
                  <a:xfrm>
                    <a:off x="7839706" y="5087031"/>
                    <a:ext cx="2419186" cy="647066"/>
                  </a:xfrm>
                  <a:custGeom>
                    <a:avLst/>
                    <a:gdLst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127076 w 2850534"/>
                      <a:gd name="connsiteY6" fmla="*/ 762440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0 w 2850534"/>
                      <a:gd name="connsiteY7" fmla="*/ 635364 h 762440"/>
                      <a:gd name="connsiteX8" fmla="*/ 0 w 2850534"/>
                      <a:gd name="connsiteY8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169811 w 2850534"/>
                      <a:gd name="connsiteY7" fmla="*/ 703511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0 w 2850534"/>
                      <a:gd name="connsiteY8" fmla="*/ 635364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2666 w 2850534"/>
                      <a:gd name="connsiteY8" fmla="*/ 574049 h 762440"/>
                      <a:gd name="connsiteX9" fmla="*/ 0 w 2850534"/>
                      <a:gd name="connsiteY9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97832 w 2850534"/>
                      <a:gd name="connsiteY8" fmla="*/ 628866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  <a:gd name="connsiteX0" fmla="*/ 0 w 2850534"/>
                      <a:gd name="connsiteY0" fmla="*/ 127076 h 762440"/>
                      <a:gd name="connsiteX1" fmla="*/ 127076 w 2850534"/>
                      <a:gd name="connsiteY1" fmla="*/ 0 h 762440"/>
                      <a:gd name="connsiteX2" fmla="*/ 2723458 w 2850534"/>
                      <a:gd name="connsiteY2" fmla="*/ 0 h 762440"/>
                      <a:gd name="connsiteX3" fmla="*/ 2850534 w 2850534"/>
                      <a:gd name="connsiteY3" fmla="*/ 127076 h 762440"/>
                      <a:gd name="connsiteX4" fmla="*/ 2850534 w 2850534"/>
                      <a:gd name="connsiteY4" fmla="*/ 635364 h 762440"/>
                      <a:gd name="connsiteX5" fmla="*/ 2723458 w 2850534"/>
                      <a:gd name="connsiteY5" fmla="*/ 762440 h 762440"/>
                      <a:gd name="connsiteX6" fmla="*/ 510964 w 2850534"/>
                      <a:gd name="connsiteY6" fmla="*/ 759774 h 762440"/>
                      <a:gd name="connsiteX7" fmla="*/ 396412 w 2850534"/>
                      <a:gd name="connsiteY7" fmla="*/ 636863 h 762440"/>
                      <a:gd name="connsiteX8" fmla="*/ 100497 w 2850534"/>
                      <a:gd name="connsiteY8" fmla="*/ 636863 h 762440"/>
                      <a:gd name="connsiteX9" fmla="*/ 2666 w 2850534"/>
                      <a:gd name="connsiteY9" fmla="*/ 574049 h 762440"/>
                      <a:gd name="connsiteX10" fmla="*/ 0 w 2850534"/>
                      <a:gd name="connsiteY10" fmla="*/ 127076 h 762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50534" h="762440">
                        <a:moveTo>
                          <a:pt x="0" y="127076"/>
                        </a:moveTo>
                        <a:cubicBezTo>
                          <a:pt x="0" y="56894"/>
                          <a:pt x="56894" y="0"/>
                          <a:pt x="127076" y="0"/>
                        </a:cubicBezTo>
                        <a:lnTo>
                          <a:pt x="2723458" y="0"/>
                        </a:lnTo>
                        <a:cubicBezTo>
                          <a:pt x="2793640" y="0"/>
                          <a:pt x="2850534" y="56894"/>
                          <a:pt x="2850534" y="127076"/>
                        </a:cubicBezTo>
                        <a:lnTo>
                          <a:pt x="2850534" y="635364"/>
                        </a:lnTo>
                        <a:cubicBezTo>
                          <a:pt x="2850534" y="705546"/>
                          <a:pt x="2793640" y="762440"/>
                          <a:pt x="2723458" y="762440"/>
                        </a:cubicBezTo>
                        <a:lnTo>
                          <a:pt x="510964" y="759774"/>
                        </a:lnTo>
                        <a:cubicBezTo>
                          <a:pt x="447917" y="755285"/>
                          <a:pt x="481573" y="657598"/>
                          <a:pt x="396412" y="636863"/>
                        </a:cubicBezTo>
                        <a:lnTo>
                          <a:pt x="100497" y="636863"/>
                        </a:lnTo>
                        <a:cubicBezTo>
                          <a:pt x="53535" y="634392"/>
                          <a:pt x="2976" y="644351"/>
                          <a:pt x="2666" y="574049"/>
                        </a:cubicBezTo>
                        <a:cubicBezTo>
                          <a:pt x="1777" y="425058"/>
                          <a:pt x="889" y="276067"/>
                          <a:pt x="0" y="127076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0" name="Oval 83">
                    <a:extLst>
                      <a:ext uri="{FF2B5EF4-FFF2-40B4-BE49-F238E27FC236}">
                        <a16:creationId xmlns:a16="http://schemas.microsoft.com/office/drawing/2014/main" id="{19368D43-B20A-846F-E039-B29890003EB9}"/>
                      </a:ext>
                    </a:extLst>
                  </p:cNvPr>
                  <p:cNvSpPr/>
                  <p:nvPr/>
                </p:nvSpPr>
                <p:spPr>
                  <a:xfrm>
                    <a:off x="9829268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1" name="Oval 84">
                    <a:extLst>
                      <a:ext uri="{FF2B5EF4-FFF2-40B4-BE49-F238E27FC236}">
                        <a16:creationId xmlns:a16="http://schemas.microsoft.com/office/drawing/2014/main" id="{99E91B7C-AFD0-9BC9-12DE-30097CBBA139}"/>
                      </a:ext>
                    </a:extLst>
                  </p:cNvPr>
                  <p:cNvSpPr/>
                  <p:nvPr/>
                </p:nvSpPr>
                <p:spPr>
                  <a:xfrm>
                    <a:off x="7924592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2" name="Oval 85">
                    <a:extLst>
                      <a:ext uri="{FF2B5EF4-FFF2-40B4-BE49-F238E27FC236}">
                        <a16:creationId xmlns:a16="http://schemas.microsoft.com/office/drawing/2014/main" id="{57D5E4ED-AA30-3885-01E2-B00EE28B8581}"/>
                      </a:ext>
                    </a:extLst>
                  </p:cNvPr>
                  <p:cNvSpPr/>
                  <p:nvPr/>
                </p:nvSpPr>
                <p:spPr>
                  <a:xfrm>
                    <a:off x="8592551" y="5885242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3" name="Rounded Rectangle 70">
                    <a:extLst>
                      <a:ext uri="{FF2B5EF4-FFF2-40B4-BE49-F238E27FC236}">
                        <a16:creationId xmlns:a16="http://schemas.microsoft.com/office/drawing/2014/main" id="{149D0DC1-3F3D-F3D1-306B-B4372CA8F309}"/>
                      </a:ext>
                    </a:extLst>
                  </p:cNvPr>
                  <p:cNvSpPr/>
                  <p:nvPr/>
                </p:nvSpPr>
                <p:spPr>
                  <a:xfrm>
                    <a:off x="7839706" y="5657810"/>
                    <a:ext cx="974740" cy="288154"/>
                  </a:xfrm>
                  <a:custGeom>
                    <a:avLst/>
                    <a:gdLst>
                      <a:gd name="connsiteX0" fmla="*/ 0 w 1148539"/>
                      <a:gd name="connsiteY0" fmla="*/ 46103 h 208904"/>
                      <a:gd name="connsiteX1" fmla="*/ 46103 w 1148539"/>
                      <a:gd name="connsiteY1" fmla="*/ 0 h 208904"/>
                      <a:gd name="connsiteX2" fmla="*/ 1102436 w 1148539"/>
                      <a:gd name="connsiteY2" fmla="*/ 0 h 208904"/>
                      <a:gd name="connsiteX3" fmla="*/ 1148539 w 1148539"/>
                      <a:gd name="connsiteY3" fmla="*/ 46103 h 208904"/>
                      <a:gd name="connsiteX4" fmla="*/ 1148539 w 1148539"/>
                      <a:gd name="connsiteY4" fmla="*/ 162801 h 208904"/>
                      <a:gd name="connsiteX5" fmla="*/ 1102436 w 1148539"/>
                      <a:gd name="connsiteY5" fmla="*/ 208904 h 208904"/>
                      <a:gd name="connsiteX6" fmla="*/ 46103 w 1148539"/>
                      <a:gd name="connsiteY6" fmla="*/ 208904 h 208904"/>
                      <a:gd name="connsiteX7" fmla="*/ 0 w 1148539"/>
                      <a:gd name="connsiteY7" fmla="*/ 162801 h 208904"/>
                      <a:gd name="connsiteX8" fmla="*/ 0 w 1148539"/>
                      <a:gd name="connsiteY8" fmla="*/ 46103 h 20890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1102436 w 1148539"/>
                      <a:gd name="connsiteY2" fmla="*/ 127962 h 336866"/>
                      <a:gd name="connsiteX3" fmla="*/ 1148539 w 1148539"/>
                      <a:gd name="connsiteY3" fmla="*/ 174065 h 336866"/>
                      <a:gd name="connsiteX4" fmla="*/ 1148539 w 1148539"/>
                      <a:gd name="connsiteY4" fmla="*/ 290763 h 336866"/>
                      <a:gd name="connsiteX5" fmla="*/ 1102436 w 1148539"/>
                      <a:gd name="connsiteY5" fmla="*/ 336866 h 336866"/>
                      <a:gd name="connsiteX6" fmla="*/ 46103 w 1148539"/>
                      <a:gd name="connsiteY6" fmla="*/ 336866 h 336866"/>
                      <a:gd name="connsiteX7" fmla="*/ 0 w 1148539"/>
                      <a:gd name="connsiteY7" fmla="*/ 290763 h 336866"/>
                      <a:gd name="connsiteX8" fmla="*/ 0 w 1148539"/>
                      <a:gd name="connsiteY8" fmla="*/ 174065 h 336866"/>
                      <a:gd name="connsiteX0" fmla="*/ 0 w 1148539"/>
                      <a:gd name="connsiteY0" fmla="*/ 181203 h 344004"/>
                      <a:gd name="connsiteX1" fmla="*/ 32774 w 1148539"/>
                      <a:gd name="connsiteY1" fmla="*/ 7138 h 344004"/>
                      <a:gd name="connsiteX2" fmla="*/ 439066 w 1148539"/>
                      <a:gd name="connsiteY2" fmla="*/ 43434 h 344004"/>
                      <a:gd name="connsiteX3" fmla="*/ 1102436 w 1148539"/>
                      <a:gd name="connsiteY3" fmla="*/ 135100 h 344004"/>
                      <a:gd name="connsiteX4" fmla="*/ 1148539 w 1148539"/>
                      <a:gd name="connsiteY4" fmla="*/ 181203 h 344004"/>
                      <a:gd name="connsiteX5" fmla="*/ 1148539 w 1148539"/>
                      <a:gd name="connsiteY5" fmla="*/ 297901 h 344004"/>
                      <a:gd name="connsiteX6" fmla="*/ 1102436 w 1148539"/>
                      <a:gd name="connsiteY6" fmla="*/ 344004 h 344004"/>
                      <a:gd name="connsiteX7" fmla="*/ 46103 w 1148539"/>
                      <a:gd name="connsiteY7" fmla="*/ 344004 h 344004"/>
                      <a:gd name="connsiteX8" fmla="*/ 0 w 1148539"/>
                      <a:gd name="connsiteY8" fmla="*/ 297901 h 344004"/>
                      <a:gd name="connsiteX9" fmla="*/ 0 w 1148539"/>
                      <a:gd name="connsiteY9" fmla="*/ 181203 h 344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7203 h 340004"/>
                      <a:gd name="connsiteX1" fmla="*/ 32774 w 1148539"/>
                      <a:gd name="connsiteY1" fmla="*/ 3138 h 340004"/>
                      <a:gd name="connsiteX2" fmla="*/ 420405 w 1148539"/>
                      <a:gd name="connsiteY2" fmla="*/ 111413 h 340004"/>
                      <a:gd name="connsiteX3" fmla="*/ 1102436 w 1148539"/>
                      <a:gd name="connsiteY3" fmla="*/ 131100 h 340004"/>
                      <a:gd name="connsiteX4" fmla="*/ 1148539 w 1148539"/>
                      <a:gd name="connsiteY4" fmla="*/ 177203 h 340004"/>
                      <a:gd name="connsiteX5" fmla="*/ 1148539 w 1148539"/>
                      <a:gd name="connsiteY5" fmla="*/ 293901 h 340004"/>
                      <a:gd name="connsiteX6" fmla="*/ 1102436 w 1148539"/>
                      <a:gd name="connsiteY6" fmla="*/ 340004 h 340004"/>
                      <a:gd name="connsiteX7" fmla="*/ 46103 w 1148539"/>
                      <a:gd name="connsiteY7" fmla="*/ 340004 h 340004"/>
                      <a:gd name="connsiteX8" fmla="*/ 0 w 1148539"/>
                      <a:gd name="connsiteY8" fmla="*/ 293901 h 340004"/>
                      <a:gd name="connsiteX9" fmla="*/ 0 w 1148539"/>
                      <a:gd name="connsiteY9" fmla="*/ 177203 h 340004"/>
                      <a:gd name="connsiteX0" fmla="*/ 0 w 1148539"/>
                      <a:gd name="connsiteY0" fmla="*/ 176851 h 339652"/>
                      <a:gd name="connsiteX1" fmla="*/ 32774 w 1148539"/>
                      <a:gd name="connsiteY1" fmla="*/ 2786 h 339652"/>
                      <a:gd name="connsiteX2" fmla="*/ 460393 w 1148539"/>
                      <a:gd name="connsiteY2" fmla="*/ 127056 h 339652"/>
                      <a:gd name="connsiteX3" fmla="*/ 1102436 w 1148539"/>
                      <a:gd name="connsiteY3" fmla="*/ 130748 h 339652"/>
                      <a:gd name="connsiteX4" fmla="*/ 1148539 w 1148539"/>
                      <a:gd name="connsiteY4" fmla="*/ 176851 h 339652"/>
                      <a:gd name="connsiteX5" fmla="*/ 1148539 w 1148539"/>
                      <a:gd name="connsiteY5" fmla="*/ 293549 h 339652"/>
                      <a:gd name="connsiteX6" fmla="*/ 1102436 w 1148539"/>
                      <a:gd name="connsiteY6" fmla="*/ 339652 h 339652"/>
                      <a:gd name="connsiteX7" fmla="*/ 46103 w 1148539"/>
                      <a:gd name="connsiteY7" fmla="*/ 339652 h 339652"/>
                      <a:gd name="connsiteX8" fmla="*/ 0 w 1148539"/>
                      <a:gd name="connsiteY8" fmla="*/ 293549 h 339652"/>
                      <a:gd name="connsiteX9" fmla="*/ 0 w 1148539"/>
                      <a:gd name="connsiteY9" fmla="*/ 176851 h 339652"/>
                      <a:gd name="connsiteX0" fmla="*/ 0 w 1148539"/>
                      <a:gd name="connsiteY0" fmla="*/ 177016 h 339817"/>
                      <a:gd name="connsiteX1" fmla="*/ 32774 w 1148539"/>
                      <a:gd name="connsiteY1" fmla="*/ 2951 h 339817"/>
                      <a:gd name="connsiteX2" fmla="*/ 449729 w 1148539"/>
                      <a:gd name="connsiteY2" fmla="*/ 119223 h 339817"/>
                      <a:gd name="connsiteX3" fmla="*/ 1102436 w 1148539"/>
                      <a:gd name="connsiteY3" fmla="*/ 130913 h 339817"/>
                      <a:gd name="connsiteX4" fmla="*/ 1148539 w 1148539"/>
                      <a:gd name="connsiteY4" fmla="*/ 177016 h 339817"/>
                      <a:gd name="connsiteX5" fmla="*/ 1148539 w 1148539"/>
                      <a:gd name="connsiteY5" fmla="*/ 293714 h 339817"/>
                      <a:gd name="connsiteX6" fmla="*/ 1102436 w 1148539"/>
                      <a:gd name="connsiteY6" fmla="*/ 339817 h 339817"/>
                      <a:gd name="connsiteX7" fmla="*/ 46103 w 1148539"/>
                      <a:gd name="connsiteY7" fmla="*/ 339817 h 339817"/>
                      <a:gd name="connsiteX8" fmla="*/ 0 w 1148539"/>
                      <a:gd name="connsiteY8" fmla="*/ 293714 h 339817"/>
                      <a:gd name="connsiteX9" fmla="*/ 0 w 1148539"/>
                      <a:gd name="connsiteY9" fmla="*/ 177016 h 339817"/>
                      <a:gd name="connsiteX0" fmla="*/ 0 w 1148539"/>
                      <a:gd name="connsiteY0" fmla="*/ 184405 h 347206"/>
                      <a:gd name="connsiteX1" fmla="*/ 32774 w 1148539"/>
                      <a:gd name="connsiteY1" fmla="*/ 10340 h 347206"/>
                      <a:gd name="connsiteX2" fmla="*/ 449729 w 1148539"/>
                      <a:gd name="connsiteY2" fmla="*/ 126612 h 347206"/>
                      <a:gd name="connsiteX3" fmla="*/ 1102436 w 1148539"/>
                      <a:gd name="connsiteY3" fmla="*/ 138302 h 347206"/>
                      <a:gd name="connsiteX4" fmla="*/ 1148539 w 1148539"/>
                      <a:gd name="connsiteY4" fmla="*/ 184405 h 347206"/>
                      <a:gd name="connsiteX5" fmla="*/ 1148539 w 1148539"/>
                      <a:gd name="connsiteY5" fmla="*/ 301103 h 347206"/>
                      <a:gd name="connsiteX6" fmla="*/ 1102436 w 1148539"/>
                      <a:gd name="connsiteY6" fmla="*/ 347206 h 347206"/>
                      <a:gd name="connsiteX7" fmla="*/ 46103 w 1148539"/>
                      <a:gd name="connsiteY7" fmla="*/ 347206 h 347206"/>
                      <a:gd name="connsiteX8" fmla="*/ 0 w 1148539"/>
                      <a:gd name="connsiteY8" fmla="*/ 301103 h 347206"/>
                      <a:gd name="connsiteX9" fmla="*/ 0 w 1148539"/>
                      <a:gd name="connsiteY9" fmla="*/ 184405 h 347206"/>
                      <a:gd name="connsiteX0" fmla="*/ 0 w 1148539"/>
                      <a:gd name="connsiteY0" fmla="*/ 183498 h 346299"/>
                      <a:gd name="connsiteX1" fmla="*/ 32774 w 1148539"/>
                      <a:gd name="connsiteY1" fmla="*/ 9433 h 346299"/>
                      <a:gd name="connsiteX2" fmla="*/ 455060 w 1148539"/>
                      <a:gd name="connsiteY2" fmla="*/ 131037 h 346299"/>
                      <a:gd name="connsiteX3" fmla="*/ 1102436 w 1148539"/>
                      <a:gd name="connsiteY3" fmla="*/ 137395 h 346299"/>
                      <a:gd name="connsiteX4" fmla="*/ 1148539 w 1148539"/>
                      <a:gd name="connsiteY4" fmla="*/ 183498 h 346299"/>
                      <a:gd name="connsiteX5" fmla="*/ 1148539 w 1148539"/>
                      <a:gd name="connsiteY5" fmla="*/ 300196 h 346299"/>
                      <a:gd name="connsiteX6" fmla="*/ 1102436 w 1148539"/>
                      <a:gd name="connsiteY6" fmla="*/ 346299 h 346299"/>
                      <a:gd name="connsiteX7" fmla="*/ 46103 w 1148539"/>
                      <a:gd name="connsiteY7" fmla="*/ 346299 h 346299"/>
                      <a:gd name="connsiteX8" fmla="*/ 0 w 1148539"/>
                      <a:gd name="connsiteY8" fmla="*/ 300196 h 346299"/>
                      <a:gd name="connsiteX9" fmla="*/ 0 w 1148539"/>
                      <a:gd name="connsiteY9" fmla="*/ 183498 h 346299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3085 h 345886"/>
                      <a:gd name="connsiteX1" fmla="*/ 32774 w 1148539"/>
                      <a:gd name="connsiteY1" fmla="*/ 9020 h 345886"/>
                      <a:gd name="connsiteX2" fmla="*/ 452394 w 1148539"/>
                      <a:gd name="connsiteY2" fmla="*/ 133290 h 345886"/>
                      <a:gd name="connsiteX3" fmla="*/ 1102436 w 1148539"/>
                      <a:gd name="connsiteY3" fmla="*/ 136982 h 345886"/>
                      <a:gd name="connsiteX4" fmla="*/ 1148539 w 1148539"/>
                      <a:gd name="connsiteY4" fmla="*/ 183085 h 345886"/>
                      <a:gd name="connsiteX5" fmla="*/ 1148539 w 1148539"/>
                      <a:gd name="connsiteY5" fmla="*/ 299783 h 345886"/>
                      <a:gd name="connsiteX6" fmla="*/ 1102436 w 1148539"/>
                      <a:gd name="connsiteY6" fmla="*/ 345886 h 345886"/>
                      <a:gd name="connsiteX7" fmla="*/ 46103 w 1148539"/>
                      <a:gd name="connsiteY7" fmla="*/ 345886 h 345886"/>
                      <a:gd name="connsiteX8" fmla="*/ 0 w 1148539"/>
                      <a:gd name="connsiteY8" fmla="*/ 299783 h 345886"/>
                      <a:gd name="connsiteX9" fmla="*/ 0 w 1148539"/>
                      <a:gd name="connsiteY9" fmla="*/ 183085 h 345886"/>
                      <a:gd name="connsiteX0" fmla="*/ 0 w 1148539"/>
                      <a:gd name="connsiteY0" fmla="*/ 182809 h 345610"/>
                      <a:gd name="connsiteX1" fmla="*/ 32774 w 1148539"/>
                      <a:gd name="connsiteY1" fmla="*/ 8744 h 345610"/>
                      <a:gd name="connsiteX2" fmla="*/ 351092 w 1148539"/>
                      <a:gd name="connsiteY2" fmla="*/ 37043 h 345610"/>
                      <a:gd name="connsiteX3" fmla="*/ 452394 w 1148539"/>
                      <a:gd name="connsiteY3" fmla="*/ 133014 h 345610"/>
                      <a:gd name="connsiteX4" fmla="*/ 1102436 w 1148539"/>
                      <a:gd name="connsiteY4" fmla="*/ 136706 h 345610"/>
                      <a:gd name="connsiteX5" fmla="*/ 1148539 w 1148539"/>
                      <a:gd name="connsiteY5" fmla="*/ 182809 h 345610"/>
                      <a:gd name="connsiteX6" fmla="*/ 1148539 w 1148539"/>
                      <a:gd name="connsiteY6" fmla="*/ 299507 h 345610"/>
                      <a:gd name="connsiteX7" fmla="*/ 1102436 w 1148539"/>
                      <a:gd name="connsiteY7" fmla="*/ 345610 h 345610"/>
                      <a:gd name="connsiteX8" fmla="*/ 46103 w 1148539"/>
                      <a:gd name="connsiteY8" fmla="*/ 345610 h 345610"/>
                      <a:gd name="connsiteX9" fmla="*/ 0 w 1148539"/>
                      <a:gd name="connsiteY9" fmla="*/ 299507 h 345610"/>
                      <a:gd name="connsiteX10" fmla="*/ 0 w 1148539"/>
                      <a:gd name="connsiteY10" fmla="*/ 182809 h 345610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52394 w 1148539"/>
                      <a:gd name="connsiteY3" fmla="*/ 133466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9052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3261 h 346062"/>
                      <a:gd name="connsiteX1" fmla="*/ 32774 w 1148539"/>
                      <a:gd name="connsiteY1" fmla="*/ 9196 h 346062"/>
                      <a:gd name="connsiteX2" fmla="*/ 391080 w 1148539"/>
                      <a:gd name="connsiteY2" fmla="*/ 34829 h 346062"/>
                      <a:gd name="connsiteX3" fmla="*/ 473721 w 1148539"/>
                      <a:gd name="connsiteY3" fmla="*/ 130800 h 346062"/>
                      <a:gd name="connsiteX4" fmla="*/ 1102436 w 1148539"/>
                      <a:gd name="connsiteY4" fmla="*/ 137158 h 346062"/>
                      <a:gd name="connsiteX5" fmla="*/ 1148539 w 1148539"/>
                      <a:gd name="connsiteY5" fmla="*/ 183261 h 346062"/>
                      <a:gd name="connsiteX6" fmla="*/ 1148539 w 1148539"/>
                      <a:gd name="connsiteY6" fmla="*/ 299959 h 346062"/>
                      <a:gd name="connsiteX7" fmla="*/ 1102436 w 1148539"/>
                      <a:gd name="connsiteY7" fmla="*/ 346062 h 346062"/>
                      <a:gd name="connsiteX8" fmla="*/ 46103 w 1148539"/>
                      <a:gd name="connsiteY8" fmla="*/ 346062 h 346062"/>
                      <a:gd name="connsiteX9" fmla="*/ 0 w 1148539"/>
                      <a:gd name="connsiteY9" fmla="*/ 299959 h 346062"/>
                      <a:gd name="connsiteX10" fmla="*/ 0 w 1148539"/>
                      <a:gd name="connsiteY10" fmla="*/ 183261 h 346062"/>
                      <a:gd name="connsiteX0" fmla="*/ 0 w 1148539"/>
                      <a:gd name="connsiteY0" fmla="*/ 186330 h 349131"/>
                      <a:gd name="connsiteX1" fmla="*/ 32774 w 1148539"/>
                      <a:gd name="connsiteY1" fmla="*/ 12265 h 349131"/>
                      <a:gd name="connsiteX2" fmla="*/ 391080 w 1148539"/>
                      <a:gd name="connsiteY2" fmla="*/ 24568 h 349131"/>
                      <a:gd name="connsiteX3" fmla="*/ 473721 w 1148539"/>
                      <a:gd name="connsiteY3" fmla="*/ 133869 h 349131"/>
                      <a:gd name="connsiteX4" fmla="*/ 1102436 w 1148539"/>
                      <a:gd name="connsiteY4" fmla="*/ 140227 h 349131"/>
                      <a:gd name="connsiteX5" fmla="*/ 1148539 w 1148539"/>
                      <a:gd name="connsiteY5" fmla="*/ 186330 h 349131"/>
                      <a:gd name="connsiteX6" fmla="*/ 1148539 w 1148539"/>
                      <a:gd name="connsiteY6" fmla="*/ 303028 h 349131"/>
                      <a:gd name="connsiteX7" fmla="*/ 1102436 w 1148539"/>
                      <a:gd name="connsiteY7" fmla="*/ 349131 h 349131"/>
                      <a:gd name="connsiteX8" fmla="*/ 46103 w 1148539"/>
                      <a:gd name="connsiteY8" fmla="*/ 349131 h 349131"/>
                      <a:gd name="connsiteX9" fmla="*/ 0 w 1148539"/>
                      <a:gd name="connsiteY9" fmla="*/ 303028 h 349131"/>
                      <a:gd name="connsiteX10" fmla="*/ 0 w 1148539"/>
                      <a:gd name="connsiteY10" fmla="*/ 186330 h 349131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87012 h 349813"/>
                      <a:gd name="connsiteX1" fmla="*/ 32774 w 1148539"/>
                      <a:gd name="connsiteY1" fmla="*/ 12947 h 349813"/>
                      <a:gd name="connsiteX2" fmla="*/ 391080 w 1148539"/>
                      <a:gd name="connsiteY2" fmla="*/ 25250 h 349813"/>
                      <a:gd name="connsiteX3" fmla="*/ 473721 w 1148539"/>
                      <a:gd name="connsiteY3" fmla="*/ 134551 h 349813"/>
                      <a:gd name="connsiteX4" fmla="*/ 1102436 w 1148539"/>
                      <a:gd name="connsiteY4" fmla="*/ 140909 h 349813"/>
                      <a:gd name="connsiteX5" fmla="*/ 1148539 w 1148539"/>
                      <a:gd name="connsiteY5" fmla="*/ 187012 h 349813"/>
                      <a:gd name="connsiteX6" fmla="*/ 1148539 w 1148539"/>
                      <a:gd name="connsiteY6" fmla="*/ 303710 h 349813"/>
                      <a:gd name="connsiteX7" fmla="*/ 1102436 w 1148539"/>
                      <a:gd name="connsiteY7" fmla="*/ 349813 h 349813"/>
                      <a:gd name="connsiteX8" fmla="*/ 46103 w 1148539"/>
                      <a:gd name="connsiteY8" fmla="*/ 349813 h 349813"/>
                      <a:gd name="connsiteX9" fmla="*/ 0 w 1148539"/>
                      <a:gd name="connsiteY9" fmla="*/ 303710 h 349813"/>
                      <a:gd name="connsiteX10" fmla="*/ 0 w 1148539"/>
                      <a:gd name="connsiteY10" fmla="*/ 187012 h 349813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91080 w 1148539"/>
                      <a:gd name="connsiteY2" fmla="*/ 12303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80423 h 343224"/>
                      <a:gd name="connsiteX1" fmla="*/ 32774 w 1148539"/>
                      <a:gd name="connsiteY1" fmla="*/ 6358 h 343224"/>
                      <a:gd name="connsiteX2" fmla="*/ 380416 w 1148539"/>
                      <a:gd name="connsiteY2" fmla="*/ 0 h 343224"/>
                      <a:gd name="connsiteX3" fmla="*/ 473721 w 1148539"/>
                      <a:gd name="connsiteY3" fmla="*/ 127962 h 343224"/>
                      <a:gd name="connsiteX4" fmla="*/ 1102436 w 1148539"/>
                      <a:gd name="connsiteY4" fmla="*/ 134320 h 343224"/>
                      <a:gd name="connsiteX5" fmla="*/ 1148539 w 1148539"/>
                      <a:gd name="connsiteY5" fmla="*/ 180423 h 343224"/>
                      <a:gd name="connsiteX6" fmla="*/ 1148539 w 1148539"/>
                      <a:gd name="connsiteY6" fmla="*/ 297121 h 343224"/>
                      <a:gd name="connsiteX7" fmla="*/ 1102436 w 1148539"/>
                      <a:gd name="connsiteY7" fmla="*/ 343224 h 343224"/>
                      <a:gd name="connsiteX8" fmla="*/ 46103 w 1148539"/>
                      <a:gd name="connsiteY8" fmla="*/ 343224 h 343224"/>
                      <a:gd name="connsiteX9" fmla="*/ 0 w 1148539"/>
                      <a:gd name="connsiteY9" fmla="*/ 297121 h 343224"/>
                      <a:gd name="connsiteX10" fmla="*/ 0 w 1148539"/>
                      <a:gd name="connsiteY10" fmla="*/ 180423 h 343224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3082 w 1148539"/>
                      <a:gd name="connsiteY2" fmla="*/ 4306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32774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0 w 1148539"/>
                      <a:gd name="connsiteY0" fmla="*/ 174065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0 w 1148539"/>
                      <a:gd name="connsiteY10" fmla="*/ 174065 h 336866"/>
                      <a:gd name="connsiteX0" fmla="*/ 2666 w 1148539"/>
                      <a:gd name="connsiteY0" fmla="*/ 75427 h 336866"/>
                      <a:gd name="connsiteX1" fmla="*/ 86092 w 1148539"/>
                      <a:gd name="connsiteY1" fmla="*/ 0 h 336866"/>
                      <a:gd name="connsiteX2" fmla="*/ 385748 w 1148539"/>
                      <a:gd name="connsiteY2" fmla="*/ 1640 h 336866"/>
                      <a:gd name="connsiteX3" fmla="*/ 473721 w 1148539"/>
                      <a:gd name="connsiteY3" fmla="*/ 121604 h 336866"/>
                      <a:gd name="connsiteX4" fmla="*/ 1102436 w 1148539"/>
                      <a:gd name="connsiteY4" fmla="*/ 127962 h 336866"/>
                      <a:gd name="connsiteX5" fmla="*/ 1148539 w 1148539"/>
                      <a:gd name="connsiteY5" fmla="*/ 174065 h 336866"/>
                      <a:gd name="connsiteX6" fmla="*/ 1148539 w 1148539"/>
                      <a:gd name="connsiteY6" fmla="*/ 290763 h 336866"/>
                      <a:gd name="connsiteX7" fmla="*/ 1102436 w 1148539"/>
                      <a:gd name="connsiteY7" fmla="*/ 336866 h 336866"/>
                      <a:gd name="connsiteX8" fmla="*/ 46103 w 1148539"/>
                      <a:gd name="connsiteY8" fmla="*/ 336866 h 336866"/>
                      <a:gd name="connsiteX9" fmla="*/ 0 w 1148539"/>
                      <a:gd name="connsiteY9" fmla="*/ 290763 h 336866"/>
                      <a:gd name="connsiteX10" fmla="*/ 2666 w 1148539"/>
                      <a:gd name="connsiteY10" fmla="*/ 75427 h 336866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  <a:gd name="connsiteX0" fmla="*/ 2666 w 1148539"/>
                      <a:gd name="connsiteY0" fmla="*/ 78093 h 339532"/>
                      <a:gd name="connsiteX1" fmla="*/ 46103 w 1148539"/>
                      <a:gd name="connsiteY1" fmla="*/ 0 h 339532"/>
                      <a:gd name="connsiteX2" fmla="*/ 385748 w 1148539"/>
                      <a:gd name="connsiteY2" fmla="*/ 4306 h 339532"/>
                      <a:gd name="connsiteX3" fmla="*/ 473721 w 1148539"/>
                      <a:gd name="connsiteY3" fmla="*/ 124270 h 339532"/>
                      <a:gd name="connsiteX4" fmla="*/ 1102436 w 1148539"/>
                      <a:gd name="connsiteY4" fmla="*/ 130628 h 339532"/>
                      <a:gd name="connsiteX5" fmla="*/ 1148539 w 1148539"/>
                      <a:gd name="connsiteY5" fmla="*/ 176731 h 339532"/>
                      <a:gd name="connsiteX6" fmla="*/ 1148539 w 1148539"/>
                      <a:gd name="connsiteY6" fmla="*/ 293429 h 339532"/>
                      <a:gd name="connsiteX7" fmla="*/ 1102436 w 1148539"/>
                      <a:gd name="connsiteY7" fmla="*/ 339532 h 339532"/>
                      <a:gd name="connsiteX8" fmla="*/ 46103 w 1148539"/>
                      <a:gd name="connsiteY8" fmla="*/ 339532 h 339532"/>
                      <a:gd name="connsiteX9" fmla="*/ 0 w 1148539"/>
                      <a:gd name="connsiteY9" fmla="*/ 293429 h 339532"/>
                      <a:gd name="connsiteX10" fmla="*/ 2666 w 1148539"/>
                      <a:gd name="connsiteY10" fmla="*/ 78093 h 339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48539" h="339532">
                        <a:moveTo>
                          <a:pt x="2666" y="78093"/>
                        </a:moveTo>
                        <a:cubicBezTo>
                          <a:pt x="-2666" y="25972"/>
                          <a:pt x="20641" y="0"/>
                          <a:pt x="46103" y="0"/>
                        </a:cubicBezTo>
                        <a:lnTo>
                          <a:pt x="385748" y="4306"/>
                        </a:lnTo>
                        <a:cubicBezTo>
                          <a:pt x="426361" y="14355"/>
                          <a:pt x="404480" y="126320"/>
                          <a:pt x="473721" y="124270"/>
                        </a:cubicBezTo>
                        <a:lnTo>
                          <a:pt x="1102436" y="130628"/>
                        </a:lnTo>
                        <a:cubicBezTo>
                          <a:pt x="1127898" y="130628"/>
                          <a:pt x="1148539" y="151269"/>
                          <a:pt x="1148539" y="176731"/>
                        </a:cubicBezTo>
                        <a:lnTo>
                          <a:pt x="1148539" y="293429"/>
                        </a:lnTo>
                        <a:cubicBezTo>
                          <a:pt x="1148539" y="318891"/>
                          <a:pt x="1127898" y="339532"/>
                          <a:pt x="1102436" y="339532"/>
                        </a:cubicBezTo>
                        <a:lnTo>
                          <a:pt x="46103" y="339532"/>
                        </a:lnTo>
                        <a:cubicBezTo>
                          <a:pt x="20641" y="339532"/>
                          <a:pt x="0" y="318891"/>
                          <a:pt x="0" y="293429"/>
                        </a:cubicBezTo>
                        <a:cubicBezTo>
                          <a:pt x="889" y="221650"/>
                          <a:pt x="1777" y="149872"/>
                          <a:pt x="2666" y="7809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4" name="Rounded Rectangle 87">
                    <a:extLst>
                      <a:ext uri="{FF2B5EF4-FFF2-40B4-BE49-F238E27FC236}">
                        <a16:creationId xmlns:a16="http://schemas.microsoft.com/office/drawing/2014/main" id="{E3103105-8DD2-A0DA-9F96-C59C978F066B}"/>
                      </a:ext>
                    </a:extLst>
                  </p:cNvPr>
                  <p:cNvSpPr/>
                  <p:nvPr/>
                </p:nvSpPr>
                <p:spPr>
                  <a:xfrm>
                    <a:off x="8867542" y="5768666"/>
                    <a:ext cx="1391350" cy="177292"/>
                  </a:xfrm>
                  <a:prstGeom prst="roundRect">
                    <a:avLst>
                      <a:gd name="adj" fmla="val 22069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5" name="Oval 88">
                    <a:extLst>
                      <a:ext uri="{FF2B5EF4-FFF2-40B4-BE49-F238E27FC236}">
                        <a16:creationId xmlns:a16="http://schemas.microsoft.com/office/drawing/2014/main" id="{597963F3-18EC-9270-AE7E-2C5754BD0177}"/>
                      </a:ext>
                    </a:extLst>
                  </p:cNvPr>
                  <p:cNvSpPr/>
                  <p:nvPr/>
                </p:nvSpPr>
                <p:spPr>
                  <a:xfrm>
                    <a:off x="9627415" y="5887925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6" name="Oval 89">
                    <a:extLst>
                      <a:ext uri="{FF2B5EF4-FFF2-40B4-BE49-F238E27FC236}">
                        <a16:creationId xmlns:a16="http://schemas.microsoft.com/office/drawing/2014/main" id="{8C4FDD3D-32DA-09C2-A06B-619BFA24223D}"/>
                      </a:ext>
                    </a:extLst>
                  </p:cNvPr>
                  <p:cNvSpPr/>
                  <p:nvPr/>
                </p:nvSpPr>
                <p:spPr>
                  <a:xfrm>
                    <a:off x="8394139" y="5886743"/>
                    <a:ext cx="193515" cy="193515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1219170">
                      <a:defRPr/>
                    </a:pPr>
                    <a:endParaRPr lang="de-DE" sz="1867" b="1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87" name="TextBox 129">
                  <a:extLst>
                    <a:ext uri="{FF2B5EF4-FFF2-40B4-BE49-F238E27FC236}">
                      <a16:creationId xmlns:a16="http://schemas.microsoft.com/office/drawing/2014/main" id="{774DC47E-318B-912F-4989-F4C7D8417BF1}"/>
                    </a:ext>
                  </a:extLst>
                </p:cNvPr>
                <p:cNvSpPr txBox="1"/>
                <p:nvPr/>
              </p:nvSpPr>
              <p:spPr>
                <a:xfrm>
                  <a:off x="10514938" y="2619897"/>
                  <a:ext cx="867148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&lt;/= 3.5t</a:t>
                  </a:r>
                </a:p>
              </p:txBody>
            </p:sp>
            <p:sp>
              <p:nvSpPr>
                <p:cNvPr id="88" name="TextBox 130">
                  <a:extLst>
                    <a:ext uri="{FF2B5EF4-FFF2-40B4-BE49-F238E27FC236}">
                      <a16:creationId xmlns:a16="http://schemas.microsoft.com/office/drawing/2014/main" id="{9E6E403E-81DD-45EC-861B-BB7CF453B6FE}"/>
                    </a:ext>
                  </a:extLst>
                </p:cNvPr>
                <p:cNvSpPr txBox="1"/>
                <p:nvPr/>
              </p:nvSpPr>
              <p:spPr>
                <a:xfrm>
                  <a:off x="10376117" y="3375610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3.5t &lt; GVM &lt;/= 12t</a:t>
                  </a:r>
                </a:p>
              </p:txBody>
            </p:sp>
            <p:sp>
              <p:nvSpPr>
                <p:cNvPr id="89" name="TextBox 130">
                  <a:extLst>
                    <a:ext uri="{FF2B5EF4-FFF2-40B4-BE49-F238E27FC236}">
                      <a16:creationId xmlns:a16="http://schemas.microsoft.com/office/drawing/2014/main" id="{C94BBC08-48A4-3711-2196-A5951280E5A1}"/>
                    </a:ext>
                  </a:extLst>
                </p:cNvPr>
                <p:cNvSpPr txBox="1"/>
                <p:nvPr/>
              </p:nvSpPr>
              <p:spPr>
                <a:xfrm>
                  <a:off x="10441474" y="4094785"/>
                  <a:ext cx="999733" cy="19499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1219170">
                    <a:defRPr/>
                  </a:pPr>
                  <a:r>
                    <a:rPr lang="de-DE" sz="667" i="1" dirty="0">
                      <a:solidFill>
                        <a:srgbClr val="ED7D31">
                          <a:lumMod val="75000"/>
                        </a:srgbClr>
                      </a:solidFill>
                      <a:latin typeface="Calibri" panose="020F0502020204030204"/>
                    </a:rPr>
                    <a:t>GVM &gt; 12t</a:t>
                  </a:r>
                </a:p>
              </p:txBody>
            </p:sp>
          </p:grpSp>
        </p:grpSp>
        <p:sp>
          <p:nvSpPr>
            <p:cNvPr id="92" name="Textfeld 360">
              <a:extLst>
                <a:ext uri="{FF2B5EF4-FFF2-40B4-BE49-F238E27FC236}">
                  <a16:creationId xmlns:a16="http://schemas.microsoft.com/office/drawing/2014/main" id="{455FCA6D-72FA-4DB6-47DB-3C930AA339E2}"/>
                </a:ext>
              </a:extLst>
            </p:cNvPr>
            <p:cNvSpPr txBox="1"/>
            <p:nvPr/>
          </p:nvSpPr>
          <p:spPr>
            <a:xfrm>
              <a:off x="7548335" y="2242208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M1/A</a:t>
              </a:r>
            </a:p>
          </p:txBody>
        </p:sp>
        <p:sp>
          <p:nvSpPr>
            <p:cNvPr id="93" name="Textfeld 360">
              <a:extLst>
                <a:ext uri="{FF2B5EF4-FFF2-40B4-BE49-F238E27FC236}">
                  <a16:creationId xmlns:a16="http://schemas.microsoft.com/office/drawing/2014/main" id="{1D6963CA-33A1-A710-5547-59CB0EFB359A}"/>
                </a:ext>
              </a:extLst>
            </p:cNvPr>
            <p:cNvSpPr txBox="1"/>
            <p:nvPr/>
          </p:nvSpPr>
          <p:spPr>
            <a:xfrm>
              <a:off x="7550346" y="2919775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M2/A</a:t>
              </a:r>
            </a:p>
          </p:txBody>
        </p:sp>
        <p:sp>
          <p:nvSpPr>
            <p:cNvPr id="94" name="Textfeld 360">
              <a:extLst>
                <a:ext uri="{FF2B5EF4-FFF2-40B4-BE49-F238E27FC236}">
                  <a16:creationId xmlns:a16="http://schemas.microsoft.com/office/drawing/2014/main" id="{B08FBDF1-B011-8657-FAAC-3C5A961A4912}"/>
                </a:ext>
              </a:extLst>
            </p:cNvPr>
            <p:cNvSpPr txBox="1"/>
            <p:nvPr/>
          </p:nvSpPr>
          <p:spPr>
            <a:xfrm>
              <a:off x="7563923" y="3696051"/>
              <a:ext cx="483087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M3/A</a:t>
              </a:r>
            </a:p>
          </p:txBody>
        </p:sp>
        <p:sp>
          <p:nvSpPr>
            <p:cNvPr id="95" name="Textfeld 360">
              <a:extLst>
                <a:ext uri="{FF2B5EF4-FFF2-40B4-BE49-F238E27FC236}">
                  <a16:creationId xmlns:a16="http://schemas.microsoft.com/office/drawing/2014/main" id="{E2AA3327-CF97-2B24-59C9-97B7A7113035}"/>
                </a:ext>
              </a:extLst>
            </p:cNvPr>
            <p:cNvSpPr txBox="1"/>
            <p:nvPr/>
          </p:nvSpPr>
          <p:spPr>
            <a:xfrm>
              <a:off x="9090592" y="22329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</a:t>
              </a:r>
            </a:p>
          </p:txBody>
        </p:sp>
        <p:sp>
          <p:nvSpPr>
            <p:cNvPr id="96" name="Textfeld 360">
              <a:extLst>
                <a:ext uri="{FF2B5EF4-FFF2-40B4-BE49-F238E27FC236}">
                  <a16:creationId xmlns:a16="http://schemas.microsoft.com/office/drawing/2014/main" id="{BD6403FE-75AC-CC64-DF6C-BBAAF5FF68D2}"/>
                </a:ext>
              </a:extLst>
            </p:cNvPr>
            <p:cNvSpPr txBox="1"/>
            <p:nvPr/>
          </p:nvSpPr>
          <p:spPr>
            <a:xfrm>
              <a:off x="9068501" y="2869851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</a:t>
              </a:r>
            </a:p>
          </p:txBody>
        </p:sp>
        <p:sp>
          <p:nvSpPr>
            <p:cNvPr id="97" name="Textfeld 360">
              <a:extLst>
                <a:ext uri="{FF2B5EF4-FFF2-40B4-BE49-F238E27FC236}">
                  <a16:creationId xmlns:a16="http://schemas.microsoft.com/office/drawing/2014/main" id="{8600FE10-E1BB-BCC7-79E1-059B38FAABB3}"/>
                </a:ext>
              </a:extLst>
            </p:cNvPr>
            <p:cNvSpPr txBox="1"/>
            <p:nvPr/>
          </p:nvSpPr>
          <p:spPr>
            <a:xfrm>
              <a:off x="9099177" y="3617479"/>
              <a:ext cx="451130" cy="243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67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</a:t>
              </a:r>
            </a:p>
          </p:txBody>
        </p:sp>
        <p:sp>
          <p:nvSpPr>
            <p:cNvPr id="98" name="Textfeld 360">
              <a:extLst>
                <a:ext uri="{FF2B5EF4-FFF2-40B4-BE49-F238E27FC236}">
                  <a16:creationId xmlns:a16="http://schemas.microsoft.com/office/drawing/2014/main" id="{048AD019-BF16-F1AF-06C7-7DF43665C6EE}"/>
                </a:ext>
              </a:extLst>
            </p:cNvPr>
            <p:cNvSpPr txBox="1"/>
            <p:nvPr/>
          </p:nvSpPr>
          <p:spPr>
            <a:xfrm>
              <a:off x="10651704" y="2251303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N1/A?</a:t>
              </a:r>
            </a:p>
          </p:txBody>
        </p:sp>
        <p:sp>
          <p:nvSpPr>
            <p:cNvPr id="99" name="Textfeld 360">
              <a:extLst>
                <a:ext uri="{FF2B5EF4-FFF2-40B4-BE49-F238E27FC236}">
                  <a16:creationId xmlns:a16="http://schemas.microsoft.com/office/drawing/2014/main" id="{250615B2-552E-9480-1BB4-BDC9F5BB0383}"/>
                </a:ext>
              </a:extLst>
            </p:cNvPr>
            <p:cNvSpPr txBox="1"/>
            <p:nvPr/>
          </p:nvSpPr>
          <p:spPr>
            <a:xfrm>
              <a:off x="10667949" y="2945156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N2/A?</a:t>
              </a:r>
            </a:p>
          </p:txBody>
        </p:sp>
        <p:sp>
          <p:nvSpPr>
            <p:cNvPr id="100" name="Textfeld 360">
              <a:extLst>
                <a:ext uri="{FF2B5EF4-FFF2-40B4-BE49-F238E27FC236}">
                  <a16:creationId xmlns:a16="http://schemas.microsoft.com/office/drawing/2014/main" id="{39CE9B43-BD11-3DAD-793C-E820A6E4EF92}"/>
                </a:ext>
              </a:extLst>
            </p:cNvPr>
            <p:cNvSpPr txBox="1"/>
            <p:nvPr/>
          </p:nvSpPr>
          <p:spPr>
            <a:xfrm>
              <a:off x="10683037" y="3693909"/>
              <a:ext cx="613694" cy="21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N3/A?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A680E0D-CDEA-DB17-52E1-B8C3E4D6630A}"/>
              </a:ext>
            </a:extLst>
          </p:cNvPr>
          <p:cNvGrpSpPr/>
          <p:nvPr/>
        </p:nvGrpSpPr>
        <p:grpSpPr>
          <a:xfrm>
            <a:off x="5977283" y="1409475"/>
            <a:ext cx="6058162" cy="1255283"/>
            <a:chOff x="7145212" y="667971"/>
            <a:chExt cx="4474048" cy="1255283"/>
          </a:xfrm>
        </p:grpSpPr>
        <p:sp>
          <p:nvSpPr>
            <p:cNvPr id="101" name="Accolade fermante 55">
              <a:extLst>
                <a:ext uri="{FF2B5EF4-FFF2-40B4-BE49-F238E27FC236}">
                  <a16:creationId xmlns:a16="http://schemas.microsoft.com/office/drawing/2014/main" id="{A5459CDC-95D2-FB33-89A2-8845E48634B7}"/>
                </a:ext>
              </a:extLst>
            </p:cNvPr>
            <p:cNvSpPr/>
            <p:nvPr/>
          </p:nvSpPr>
          <p:spPr>
            <a:xfrm rot="16200000">
              <a:off x="9127786" y="-843978"/>
              <a:ext cx="546496" cy="4336294"/>
            </a:xfrm>
            <a:prstGeom prst="rightBrace">
              <a:avLst>
                <a:gd name="adj1" fmla="val 20438"/>
                <a:gd name="adj2" fmla="val 50317"/>
              </a:avLst>
            </a:prstGeom>
            <a:ln>
              <a:solidFill>
                <a:srgbClr val="ED7D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2400"/>
            </a:p>
          </p:txBody>
        </p:sp>
        <p:sp>
          <p:nvSpPr>
            <p:cNvPr id="102" name="ZoneTexte 56">
              <a:extLst>
                <a:ext uri="{FF2B5EF4-FFF2-40B4-BE49-F238E27FC236}">
                  <a16:creationId xmlns:a16="http://schemas.microsoft.com/office/drawing/2014/main" id="{BDB98AE1-233D-7B16-9966-08A5D8DD2E38}"/>
                </a:ext>
              </a:extLst>
            </p:cNvPr>
            <p:cNvSpPr txBox="1"/>
            <p:nvPr/>
          </p:nvSpPr>
          <p:spPr>
            <a:xfrm>
              <a:off x="7299387" y="667971"/>
              <a:ext cx="431987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rgbClr val="ED7D3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Terminology to be agreed </a:t>
              </a:r>
            </a:p>
          </p:txBody>
        </p:sp>
        <p:sp>
          <p:nvSpPr>
            <p:cNvPr id="103" name="TextBox 182">
              <a:extLst>
                <a:ext uri="{FF2B5EF4-FFF2-40B4-BE49-F238E27FC236}">
                  <a16:creationId xmlns:a16="http://schemas.microsoft.com/office/drawing/2014/main" id="{54F38DA1-565D-1BA6-FDF1-BA18EE3EE635}"/>
                </a:ext>
              </a:extLst>
            </p:cNvPr>
            <p:cNvSpPr txBox="1"/>
            <p:nvPr/>
          </p:nvSpPr>
          <p:spPr>
            <a:xfrm>
              <a:off x="7145212" y="1553675"/>
              <a:ext cx="15707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sz="1400" i="1">
                  <a:solidFill>
                    <a:schemeClr val="accent5">
                      <a:lumMod val="75000"/>
                    </a:schemeClr>
                  </a:solidFill>
                </a:defRPr>
              </a:lvl1pPr>
            </a:lstStyle>
            <a:p>
              <a:pPr defTabSz="1219170">
                <a:defRPr/>
              </a:pP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Designed primarily for </a:t>
              </a:r>
              <a:b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</a:b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the carriage of </a:t>
              </a:r>
              <a:r>
                <a:rPr lang="de-DE" sz="800" b="1" dirty="0">
                  <a:solidFill>
                    <a:srgbClr val="ED7D31"/>
                  </a:solidFill>
                  <a:latin typeface="Calibri" panose="020F0502020204030204"/>
                </a:rPr>
                <a:t>people</a:t>
              </a:r>
            </a:p>
          </p:txBody>
        </p:sp>
        <p:sp>
          <p:nvSpPr>
            <p:cNvPr id="104" name="TextBox 182">
              <a:extLst>
                <a:ext uri="{FF2B5EF4-FFF2-40B4-BE49-F238E27FC236}">
                  <a16:creationId xmlns:a16="http://schemas.microsoft.com/office/drawing/2014/main" id="{11A3F54D-EC5F-7881-6CAF-1350BA7A6F60}"/>
                </a:ext>
              </a:extLst>
            </p:cNvPr>
            <p:cNvSpPr txBox="1"/>
            <p:nvPr/>
          </p:nvSpPr>
          <p:spPr>
            <a:xfrm>
              <a:off x="8662431" y="1450636"/>
              <a:ext cx="14403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sz="1400" i="1">
                  <a:solidFill>
                    <a:schemeClr val="accent5">
                      <a:lumMod val="75000"/>
                    </a:schemeClr>
                  </a:solidFill>
                </a:defRPr>
              </a:lvl1pPr>
            </a:lstStyle>
            <a:p>
              <a:pPr defTabSz="1219170">
                <a:defRPr/>
              </a:pP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Designed primarily for </a:t>
              </a:r>
              <a:b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</a:b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the carriage of </a:t>
              </a:r>
            </a:p>
            <a:p>
              <a:pPr defTabSz="1219170">
                <a:defRPr/>
              </a:pPr>
              <a:r>
                <a:rPr lang="de-DE" sz="800" b="1" dirty="0">
                  <a:solidFill>
                    <a:srgbClr val="ED7D31"/>
                  </a:solidFill>
                  <a:latin typeface="Calibri" panose="020F0502020204030204"/>
                </a:rPr>
                <a:t>Goods (</a:t>
              </a:r>
              <a:r>
                <a:rPr lang="en-US" sz="800" b="1" dirty="0">
                  <a:solidFill>
                    <a:srgbClr val="ED7D31"/>
                  </a:solidFill>
                  <a:latin typeface="Calibri" panose="020F0502020204030204"/>
                </a:rPr>
                <a:t>with passengers)</a:t>
              </a:r>
              <a:endParaRPr lang="de-DE" sz="800" b="1" dirty="0">
                <a:solidFill>
                  <a:srgbClr val="ED7D31"/>
                </a:solidFill>
                <a:latin typeface="Calibri" panose="020F0502020204030204"/>
              </a:endParaRPr>
            </a:p>
          </p:txBody>
        </p:sp>
        <p:sp>
          <p:nvSpPr>
            <p:cNvPr id="105" name="TextBox 182">
              <a:extLst>
                <a:ext uri="{FF2B5EF4-FFF2-40B4-BE49-F238E27FC236}">
                  <a16:creationId xmlns:a16="http://schemas.microsoft.com/office/drawing/2014/main" id="{52F5BD59-20AA-F5D9-B7CB-719783FA3F9C}"/>
                </a:ext>
              </a:extLst>
            </p:cNvPr>
            <p:cNvSpPr txBox="1"/>
            <p:nvPr/>
          </p:nvSpPr>
          <p:spPr>
            <a:xfrm>
              <a:off x="10373104" y="1461589"/>
              <a:ext cx="1094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sz="1400" i="1">
                  <a:solidFill>
                    <a:schemeClr val="accent5">
                      <a:lumMod val="75000"/>
                    </a:schemeClr>
                  </a:solidFill>
                </a:defRPr>
              </a:lvl1pPr>
            </a:lstStyle>
            <a:p>
              <a:pPr defTabSz="1219170">
                <a:defRPr/>
              </a:pP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Designed primarily for </a:t>
              </a:r>
              <a:b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</a:br>
              <a:r>
                <a:rPr lang="de-DE" sz="800" dirty="0">
                  <a:solidFill>
                    <a:srgbClr val="ED7D31"/>
                  </a:solidFill>
                  <a:latin typeface="Calibri" panose="020F0502020204030204"/>
                </a:rPr>
                <a:t>the carriage of </a:t>
              </a:r>
            </a:p>
            <a:p>
              <a:pPr defTabSz="1219170">
                <a:defRPr/>
              </a:pPr>
              <a:r>
                <a:rPr lang="de-DE" sz="800" b="1" dirty="0">
                  <a:solidFill>
                    <a:srgbClr val="ED7D31"/>
                  </a:solidFill>
                  <a:latin typeface="Calibri" panose="020F0502020204030204"/>
                </a:rPr>
                <a:t>Goods (</a:t>
              </a:r>
              <a:r>
                <a:rPr lang="en-US" sz="800" b="1" dirty="0">
                  <a:solidFill>
                    <a:srgbClr val="ED7D31"/>
                  </a:solidFill>
                  <a:latin typeface="Calibri" panose="020F0502020204030204"/>
                </a:rPr>
                <a:t>without passengers)</a:t>
              </a:r>
              <a:endParaRPr lang="de-DE" sz="800" b="1" dirty="0">
                <a:solidFill>
                  <a:srgbClr val="ED7D31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7BA1EC1-26D9-C638-61A0-BB807C0CCC9E}"/>
              </a:ext>
            </a:extLst>
          </p:cNvPr>
          <p:cNvGrpSpPr/>
          <p:nvPr/>
        </p:nvGrpSpPr>
        <p:grpSpPr>
          <a:xfrm>
            <a:off x="263791" y="1833261"/>
            <a:ext cx="5732423" cy="3859143"/>
            <a:chOff x="263791" y="929967"/>
            <a:chExt cx="5732423" cy="3859143"/>
          </a:xfrm>
        </p:grpSpPr>
        <p:sp>
          <p:nvSpPr>
            <p:cNvPr id="22" name="ZoneTexte 50">
              <a:extLst>
                <a:ext uri="{FF2B5EF4-FFF2-40B4-BE49-F238E27FC236}">
                  <a16:creationId xmlns:a16="http://schemas.microsoft.com/office/drawing/2014/main" id="{3B8A56A9-E967-4794-AECE-6EC41BC6493A}"/>
                </a:ext>
              </a:extLst>
            </p:cNvPr>
            <p:cNvSpPr txBox="1"/>
            <p:nvPr/>
          </p:nvSpPr>
          <p:spPr>
            <a:xfrm>
              <a:off x="4541971" y="1308317"/>
              <a:ext cx="1287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solidFill>
                    <a:srgbClr val="506FA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Dual- mode (applicable to all existing variations of M and N)</a:t>
              </a:r>
              <a:endParaRPr lang="fr-FR" sz="800" i="1" dirty="0">
                <a:solidFill>
                  <a:srgbClr val="506FA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97FC8DEA-21B9-5323-1B94-C0F973D23489}"/>
                </a:ext>
              </a:extLst>
            </p:cNvPr>
            <p:cNvGrpSpPr/>
            <p:nvPr/>
          </p:nvGrpSpPr>
          <p:grpSpPr>
            <a:xfrm>
              <a:off x="263791" y="929967"/>
              <a:ext cx="5732423" cy="3859143"/>
              <a:chOff x="238533" y="941123"/>
              <a:chExt cx="5732423" cy="3859143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6F29A4E1-1DB7-A67F-3353-5A47BD2BA867}"/>
                  </a:ext>
                </a:extLst>
              </p:cNvPr>
              <p:cNvGrpSpPr/>
              <p:nvPr/>
            </p:nvGrpSpPr>
            <p:grpSpPr>
              <a:xfrm>
                <a:off x="238533" y="941123"/>
                <a:ext cx="5732423" cy="3859143"/>
                <a:chOff x="1338919" y="1191040"/>
                <a:chExt cx="3765774" cy="2535169"/>
              </a:xfrm>
            </p:grpSpPr>
            <p:sp>
              <p:nvSpPr>
                <p:cNvPr id="2" name="Rectangle à coins arrondis 47">
                  <a:extLst>
                    <a:ext uri="{FF2B5EF4-FFF2-40B4-BE49-F238E27FC236}">
                      <a16:creationId xmlns:a16="http://schemas.microsoft.com/office/drawing/2014/main" id="{6451B511-1E79-470C-F15C-8D72CFD44137}"/>
                    </a:ext>
                  </a:extLst>
                </p:cNvPr>
                <p:cNvSpPr/>
                <p:nvPr/>
              </p:nvSpPr>
              <p:spPr>
                <a:xfrm>
                  <a:off x="1356170" y="1794116"/>
                  <a:ext cx="1330346" cy="1932093"/>
                </a:xfrm>
                <a:prstGeom prst="roundRect">
                  <a:avLst>
                    <a:gd name="adj" fmla="val 6054"/>
                  </a:avLst>
                </a:prstGeom>
                <a:solidFill>
                  <a:srgbClr val="E8F1FA"/>
                </a:solidFill>
                <a:ln w="9525" cap="flat" cmpd="sng" algn="ctr">
                  <a:solidFill>
                    <a:srgbClr val="67A3D8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rianne"/>
                    <a:ea typeface="+mn-ea"/>
                    <a:cs typeface="+mn-cs"/>
                  </a:endParaRPr>
                </a:p>
              </p:txBody>
            </p:sp>
            <p:sp>
              <p:nvSpPr>
                <p:cNvPr id="3" name="ZoneTexte 48">
                  <a:extLst>
                    <a:ext uri="{FF2B5EF4-FFF2-40B4-BE49-F238E27FC236}">
                      <a16:creationId xmlns:a16="http://schemas.microsoft.com/office/drawing/2014/main" id="{1FC7EFD7-A481-06F9-2C2B-CD39B75E6062}"/>
                    </a:ext>
                  </a:extLst>
                </p:cNvPr>
                <p:cNvSpPr txBox="1"/>
                <p:nvPr/>
              </p:nvSpPr>
              <p:spPr>
                <a:xfrm>
                  <a:off x="1648433" y="1490114"/>
                  <a:ext cx="846088" cy="222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Designed primarily for</a:t>
                  </a:r>
                  <a:b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the carriage of </a:t>
                  </a:r>
                  <a:r>
                    <a:rPr lang="en-US" sz="800" b="1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people</a:t>
                  </a:r>
                  <a:endParaRPr lang="fr-FR" sz="800" b="1" i="1" dirty="0">
                    <a:solidFill>
                      <a:srgbClr val="506FAD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" name="Rectangle à coins arrondis 49">
                  <a:extLst>
                    <a:ext uri="{FF2B5EF4-FFF2-40B4-BE49-F238E27FC236}">
                      <a16:creationId xmlns:a16="http://schemas.microsoft.com/office/drawing/2014/main" id="{1EBC0644-06CB-04D0-49CA-B9BBD3436471}"/>
                    </a:ext>
                  </a:extLst>
                </p:cNvPr>
                <p:cNvSpPr/>
                <p:nvPr/>
              </p:nvSpPr>
              <p:spPr>
                <a:xfrm>
                  <a:off x="2746260" y="1794116"/>
                  <a:ext cx="1218034" cy="1932093"/>
                </a:xfrm>
                <a:prstGeom prst="roundRect">
                  <a:avLst>
                    <a:gd name="adj" fmla="val 6054"/>
                  </a:avLst>
                </a:prstGeom>
                <a:solidFill>
                  <a:srgbClr val="E8F1FA"/>
                </a:solidFill>
                <a:ln w="9525" cap="flat" cmpd="sng" algn="ctr">
                  <a:solidFill>
                    <a:srgbClr val="67A3D8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Marianne"/>
                    <a:ea typeface="+mn-ea"/>
                    <a:cs typeface="+mn-cs"/>
                  </a:endParaRPr>
                </a:p>
              </p:txBody>
            </p:sp>
            <p:sp>
              <p:nvSpPr>
                <p:cNvPr id="5" name="Rectangle à coins arrondis 46">
                  <a:extLst>
                    <a:ext uri="{FF2B5EF4-FFF2-40B4-BE49-F238E27FC236}">
                      <a16:creationId xmlns:a16="http://schemas.microsoft.com/office/drawing/2014/main" id="{E883B2B4-38E5-4930-B547-DDA7BED07F3C}"/>
                    </a:ext>
                  </a:extLst>
                </p:cNvPr>
                <p:cNvSpPr/>
                <p:nvPr/>
              </p:nvSpPr>
              <p:spPr>
                <a:xfrm>
                  <a:off x="4026566" y="1768205"/>
                  <a:ext cx="1078127" cy="1936002"/>
                </a:xfrm>
                <a:prstGeom prst="roundRect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Marianne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ZoneTexte 50">
                  <a:extLst>
                    <a:ext uri="{FF2B5EF4-FFF2-40B4-BE49-F238E27FC236}">
                      <a16:creationId xmlns:a16="http://schemas.microsoft.com/office/drawing/2014/main" id="{1F37FB68-B74C-C279-C073-4133D37CB7A4}"/>
                    </a:ext>
                  </a:extLst>
                </p:cNvPr>
                <p:cNvSpPr txBox="1"/>
                <p:nvPr/>
              </p:nvSpPr>
              <p:spPr>
                <a:xfrm>
                  <a:off x="2965843" y="1494109"/>
                  <a:ext cx="778868" cy="2224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Designed primarily for</a:t>
                  </a:r>
                  <a:b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</a:br>
                  <a:r>
                    <a:rPr lang="en-US" sz="800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the carriage of </a:t>
                  </a:r>
                  <a:r>
                    <a:rPr lang="en-US" sz="800" b="1" i="1" dirty="0">
                      <a:solidFill>
                        <a:srgbClr val="506FAD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goods</a:t>
                  </a:r>
                  <a:endParaRPr lang="fr-FR" sz="800" b="1" i="1" dirty="0">
                    <a:solidFill>
                      <a:srgbClr val="506FAD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6" name="Image 51">
                  <a:extLst>
                    <a:ext uri="{FF2B5EF4-FFF2-40B4-BE49-F238E27FC236}">
                      <a16:creationId xmlns:a16="http://schemas.microsoft.com/office/drawing/2014/main" id="{EA958E77-F2FF-9C25-C281-6EE5585147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65968" y="1991331"/>
                  <a:ext cx="1080120" cy="1558206"/>
                </a:xfrm>
                <a:prstGeom prst="rect">
                  <a:avLst/>
                </a:prstGeom>
              </p:spPr>
            </p:pic>
            <p:pic>
              <p:nvPicPr>
                <p:cNvPr id="17" name="Image 52">
                  <a:extLst>
                    <a:ext uri="{FF2B5EF4-FFF2-40B4-BE49-F238E27FC236}">
                      <a16:creationId xmlns:a16="http://schemas.microsoft.com/office/drawing/2014/main" id="{CCEFB947-F01E-5B72-B846-57F490F6A5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875519" y="1998052"/>
                  <a:ext cx="912045" cy="1539353"/>
                </a:xfrm>
                <a:prstGeom prst="rect">
                  <a:avLst/>
                </a:prstGeom>
              </p:spPr>
            </p:pic>
            <p:sp>
              <p:nvSpPr>
                <p:cNvPr id="18" name="Accolade fermante 53">
                  <a:extLst>
                    <a:ext uri="{FF2B5EF4-FFF2-40B4-BE49-F238E27FC236}">
                      <a16:creationId xmlns:a16="http://schemas.microsoft.com/office/drawing/2014/main" id="{8DE11325-5C1B-22A6-0CAF-4F8C051BF9B5}"/>
                    </a:ext>
                  </a:extLst>
                </p:cNvPr>
                <p:cNvSpPr/>
                <p:nvPr/>
              </p:nvSpPr>
              <p:spPr>
                <a:xfrm rot="16200000">
                  <a:off x="3023857" y="-493898"/>
                  <a:ext cx="333626" cy="3703501"/>
                </a:xfrm>
                <a:prstGeom prst="rightBrace">
                  <a:avLst/>
                </a:prstGeom>
                <a:noFill/>
                <a:ln w="9525" cap="flat" cmpd="sng" algn="ctr">
                  <a:solidFill>
                    <a:srgbClr val="607CB4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arianne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0" name="ZoneTexte 50">
                <a:extLst>
                  <a:ext uri="{FF2B5EF4-FFF2-40B4-BE49-F238E27FC236}">
                    <a16:creationId xmlns:a16="http://schemas.microsoft.com/office/drawing/2014/main" id="{4BC587F1-68E1-D91C-3E63-71998AAA923C}"/>
                  </a:ext>
                </a:extLst>
              </p:cNvPr>
              <p:cNvSpPr txBox="1"/>
              <p:nvPr/>
            </p:nvSpPr>
            <p:spPr>
              <a:xfrm>
                <a:off x="4679893" y="3044493"/>
                <a:ext cx="10322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i="1" dirty="0">
                    <a:solidFill>
                      <a:srgbClr val="506FA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M1/D, M2/D, M3/D</a:t>
                </a:r>
              </a:p>
              <a:p>
                <a:r>
                  <a:rPr lang="en-US" sz="800" i="1" dirty="0">
                    <a:solidFill>
                      <a:srgbClr val="506FA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N1/D, N2/D, N3/D</a:t>
                </a:r>
                <a:endParaRPr lang="fr-FR" sz="800" i="1" dirty="0">
                  <a:solidFill>
                    <a:srgbClr val="506FA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809399FD-9E68-474C-6C70-136BFBA3B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051" y="86824"/>
            <a:ext cx="10515600" cy="1325563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level categorisation</a:t>
            </a:r>
          </a:p>
        </p:txBody>
      </p: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31611C0A-06A2-4122-A4AB-1ACC5E0D9880}"/>
              </a:ext>
            </a:extLst>
          </p:cNvPr>
          <p:cNvGrpSpPr/>
          <p:nvPr/>
        </p:nvGrpSpPr>
        <p:grpSpPr>
          <a:xfrm>
            <a:off x="4665466" y="2893046"/>
            <a:ext cx="981265" cy="544905"/>
            <a:chOff x="3441675" y="1873070"/>
            <a:chExt cx="586589" cy="318196"/>
          </a:xfrm>
        </p:grpSpPr>
        <p:grpSp>
          <p:nvGrpSpPr>
            <p:cNvPr id="112" name="Group 92">
              <a:extLst>
                <a:ext uri="{FF2B5EF4-FFF2-40B4-BE49-F238E27FC236}">
                  <a16:creationId xmlns:a16="http://schemas.microsoft.com/office/drawing/2014/main" id="{D6F6BAAA-24A8-4ED1-81C4-44F1AE609CC6}"/>
                </a:ext>
              </a:extLst>
            </p:cNvPr>
            <p:cNvGrpSpPr/>
            <p:nvPr/>
          </p:nvGrpSpPr>
          <p:grpSpPr>
            <a:xfrm>
              <a:off x="3504026" y="1873070"/>
              <a:ext cx="471307" cy="216236"/>
              <a:chOff x="8675651" y="785072"/>
              <a:chExt cx="2990791" cy="1309564"/>
            </a:xfrm>
            <a:solidFill>
              <a:srgbClr val="4472C4">
                <a:lumMod val="75000"/>
              </a:srgbClr>
            </a:solidFill>
          </p:grpSpPr>
          <p:sp>
            <p:nvSpPr>
              <p:cNvPr id="115" name="Freeform 93">
                <a:extLst>
                  <a:ext uri="{FF2B5EF4-FFF2-40B4-BE49-F238E27FC236}">
                    <a16:creationId xmlns:a16="http://schemas.microsoft.com/office/drawing/2014/main" id="{E0B84E58-5CE1-401A-910C-A9F1130E1042}"/>
                  </a:ext>
                </a:extLst>
              </p:cNvPr>
              <p:cNvSpPr/>
              <p:nvPr/>
            </p:nvSpPr>
            <p:spPr>
              <a:xfrm flipH="1">
                <a:off x="8675651" y="937614"/>
                <a:ext cx="2990791" cy="1157022"/>
              </a:xfrm>
              <a:custGeom>
                <a:avLst/>
                <a:gdLst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12466 w 5933552"/>
                  <a:gd name="connsiteY72" fmla="*/ 1627833 h 1934308"/>
                  <a:gd name="connsiteX73" fmla="*/ 497393 w 5933552"/>
                  <a:gd name="connsiteY73" fmla="*/ 1753437 h 1934308"/>
                  <a:gd name="connsiteX74" fmla="*/ 507442 w 5933552"/>
                  <a:gd name="connsiteY74" fmla="*/ 1833824 h 1934308"/>
                  <a:gd name="connsiteX75" fmla="*/ 281354 w 5933552"/>
                  <a:gd name="connsiteY75" fmla="*/ 1833824 h 1934308"/>
                  <a:gd name="connsiteX76" fmla="*/ 130629 w 5933552"/>
                  <a:gd name="connsiteY76" fmla="*/ 1758461 h 1934308"/>
                  <a:gd name="connsiteX77" fmla="*/ 10048 w 5933552"/>
                  <a:gd name="connsiteY77" fmla="*/ 1678075 h 1934308"/>
                  <a:gd name="connsiteX78" fmla="*/ 0 w 5933552"/>
                  <a:gd name="connsiteY78" fmla="*/ 1537398 h 1934308"/>
                  <a:gd name="connsiteX79" fmla="*/ 15072 w 5933552"/>
                  <a:gd name="connsiteY79" fmla="*/ 1487156 h 1934308"/>
                  <a:gd name="connsiteX80" fmla="*/ 15072 w 5933552"/>
                  <a:gd name="connsiteY80" fmla="*/ 1431890 h 1934308"/>
                  <a:gd name="connsiteX81" fmla="*/ 25121 w 5933552"/>
                  <a:gd name="connsiteY81" fmla="*/ 1381648 h 1934308"/>
                  <a:gd name="connsiteX82" fmla="*/ 40193 w 5933552"/>
                  <a:gd name="connsiteY82" fmla="*/ 1356527 h 1934308"/>
                  <a:gd name="connsiteX83" fmla="*/ 65314 w 5933552"/>
                  <a:gd name="connsiteY8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12466 w 5933552"/>
                  <a:gd name="connsiteY71" fmla="*/ 1627833 h 1934308"/>
                  <a:gd name="connsiteX72" fmla="*/ 497393 w 5933552"/>
                  <a:gd name="connsiteY72" fmla="*/ 1753437 h 1934308"/>
                  <a:gd name="connsiteX73" fmla="*/ 507442 w 5933552"/>
                  <a:gd name="connsiteY73" fmla="*/ 1833824 h 1934308"/>
                  <a:gd name="connsiteX74" fmla="*/ 281354 w 5933552"/>
                  <a:gd name="connsiteY74" fmla="*/ 1833824 h 1934308"/>
                  <a:gd name="connsiteX75" fmla="*/ 130629 w 5933552"/>
                  <a:gd name="connsiteY75" fmla="*/ 1758461 h 1934308"/>
                  <a:gd name="connsiteX76" fmla="*/ 10048 w 5933552"/>
                  <a:gd name="connsiteY76" fmla="*/ 1678075 h 1934308"/>
                  <a:gd name="connsiteX77" fmla="*/ 0 w 5933552"/>
                  <a:gd name="connsiteY77" fmla="*/ 1537398 h 1934308"/>
                  <a:gd name="connsiteX78" fmla="*/ 15072 w 5933552"/>
                  <a:gd name="connsiteY78" fmla="*/ 1487156 h 1934308"/>
                  <a:gd name="connsiteX79" fmla="*/ 15072 w 5933552"/>
                  <a:gd name="connsiteY79" fmla="*/ 1431890 h 1934308"/>
                  <a:gd name="connsiteX80" fmla="*/ 25121 w 5933552"/>
                  <a:gd name="connsiteY80" fmla="*/ 1381648 h 1934308"/>
                  <a:gd name="connsiteX81" fmla="*/ 40193 w 5933552"/>
                  <a:gd name="connsiteY81" fmla="*/ 1356527 h 1934308"/>
                  <a:gd name="connsiteX82" fmla="*/ 65314 w 5933552"/>
                  <a:gd name="connsiteY8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497393 w 5933552"/>
                  <a:gd name="connsiteY71" fmla="*/ 1753437 h 1934308"/>
                  <a:gd name="connsiteX72" fmla="*/ 507442 w 5933552"/>
                  <a:gd name="connsiteY72" fmla="*/ 1833824 h 1934308"/>
                  <a:gd name="connsiteX73" fmla="*/ 281354 w 5933552"/>
                  <a:gd name="connsiteY73" fmla="*/ 1833824 h 1934308"/>
                  <a:gd name="connsiteX74" fmla="*/ 130629 w 5933552"/>
                  <a:gd name="connsiteY74" fmla="*/ 1758461 h 1934308"/>
                  <a:gd name="connsiteX75" fmla="*/ 10048 w 5933552"/>
                  <a:gd name="connsiteY75" fmla="*/ 1678075 h 1934308"/>
                  <a:gd name="connsiteX76" fmla="*/ 0 w 5933552"/>
                  <a:gd name="connsiteY76" fmla="*/ 1537398 h 1934308"/>
                  <a:gd name="connsiteX77" fmla="*/ 15072 w 5933552"/>
                  <a:gd name="connsiteY77" fmla="*/ 1487156 h 1934308"/>
                  <a:gd name="connsiteX78" fmla="*/ 15072 w 5933552"/>
                  <a:gd name="connsiteY78" fmla="*/ 1431890 h 1934308"/>
                  <a:gd name="connsiteX79" fmla="*/ 25121 w 5933552"/>
                  <a:gd name="connsiteY79" fmla="*/ 1381648 h 1934308"/>
                  <a:gd name="connsiteX80" fmla="*/ 40193 w 5933552"/>
                  <a:gd name="connsiteY80" fmla="*/ 1356527 h 1934308"/>
                  <a:gd name="connsiteX81" fmla="*/ 65314 w 5933552"/>
                  <a:gd name="connsiteY8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07442 w 5933552"/>
                  <a:gd name="connsiteY71" fmla="*/ 1833824 h 1934308"/>
                  <a:gd name="connsiteX72" fmla="*/ 281354 w 5933552"/>
                  <a:gd name="connsiteY72" fmla="*/ 1833824 h 1934308"/>
                  <a:gd name="connsiteX73" fmla="*/ 130629 w 5933552"/>
                  <a:gd name="connsiteY73" fmla="*/ 1758461 h 1934308"/>
                  <a:gd name="connsiteX74" fmla="*/ 10048 w 5933552"/>
                  <a:gd name="connsiteY74" fmla="*/ 1678075 h 1934308"/>
                  <a:gd name="connsiteX75" fmla="*/ 0 w 5933552"/>
                  <a:gd name="connsiteY75" fmla="*/ 1537398 h 1934308"/>
                  <a:gd name="connsiteX76" fmla="*/ 15072 w 5933552"/>
                  <a:gd name="connsiteY76" fmla="*/ 1487156 h 1934308"/>
                  <a:gd name="connsiteX77" fmla="*/ 15072 w 5933552"/>
                  <a:gd name="connsiteY77" fmla="*/ 1431890 h 1934308"/>
                  <a:gd name="connsiteX78" fmla="*/ 25121 w 5933552"/>
                  <a:gd name="connsiteY78" fmla="*/ 1381648 h 1934308"/>
                  <a:gd name="connsiteX79" fmla="*/ 40193 w 5933552"/>
                  <a:gd name="connsiteY79" fmla="*/ 1356527 h 1934308"/>
                  <a:gd name="connsiteX80" fmla="*/ 65314 w 5933552"/>
                  <a:gd name="connsiteY8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507442 w 5933552"/>
                  <a:gd name="connsiteY70" fmla="*/ 1833824 h 1934308"/>
                  <a:gd name="connsiteX71" fmla="*/ 281354 w 5933552"/>
                  <a:gd name="connsiteY71" fmla="*/ 1833824 h 1934308"/>
                  <a:gd name="connsiteX72" fmla="*/ 130629 w 5933552"/>
                  <a:gd name="connsiteY72" fmla="*/ 1758461 h 1934308"/>
                  <a:gd name="connsiteX73" fmla="*/ 10048 w 5933552"/>
                  <a:gd name="connsiteY73" fmla="*/ 1678075 h 1934308"/>
                  <a:gd name="connsiteX74" fmla="*/ 0 w 5933552"/>
                  <a:gd name="connsiteY74" fmla="*/ 1537398 h 1934308"/>
                  <a:gd name="connsiteX75" fmla="*/ 15072 w 5933552"/>
                  <a:gd name="connsiteY75" fmla="*/ 1487156 h 1934308"/>
                  <a:gd name="connsiteX76" fmla="*/ 15072 w 5933552"/>
                  <a:gd name="connsiteY76" fmla="*/ 1431890 h 1934308"/>
                  <a:gd name="connsiteX77" fmla="*/ 25121 w 5933552"/>
                  <a:gd name="connsiteY77" fmla="*/ 1381648 h 1934308"/>
                  <a:gd name="connsiteX78" fmla="*/ 40193 w 5933552"/>
                  <a:gd name="connsiteY78" fmla="*/ 1356527 h 1934308"/>
                  <a:gd name="connsiteX79" fmla="*/ 65314 w 5933552"/>
                  <a:gd name="connsiteY7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507442 w 5933552"/>
                  <a:gd name="connsiteY69" fmla="*/ 1833824 h 1934308"/>
                  <a:gd name="connsiteX70" fmla="*/ 281354 w 5933552"/>
                  <a:gd name="connsiteY70" fmla="*/ 1833824 h 1934308"/>
                  <a:gd name="connsiteX71" fmla="*/ 130629 w 5933552"/>
                  <a:gd name="connsiteY71" fmla="*/ 1758461 h 1934308"/>
                  <a:gd name="connsiteX72" fmla="*/ 10048 w 5933552"/>
                  <a:gd name="connsiteY72" fmla="*/ 1678075 h 1934308"/>
                  <a:gd name="connsiteX73" fmla="*/ 0 w 5933552"/>
                  <a:gd name="connsiteY73" fmla="*/ 1537398 h 1934308"/>
                  <a:gd name="connsiteX74" fmla="*/ 15072 w 5933552"/>
                  <a:gd name="connsiteY74" fmla="*/ 1487156 h 1934308"/>
                  <a:gd name="connsiteX75" fmla="*/ 15072 w 5933552"/>
                  <a:gd name="connsiteY75" fmla="*/ 1431890 h 1934308"/>
                  <a:gd name="connsiteX76" fmla="*/ 25121 w 5933552"/>
                  <a:gd name="connsiteY76" fmla="*/ 1381648 h 1934308"/>
                  <a:gd name="connsiteX77" fmla="*/ 40193 w 5933552"/>
                  <a:gd name="connsiteY77" fmla="*/ 1356527 h 1934308"/>
                  <a:gd name="connsiteX78" fmla="*/ 65314 w 5933552"/>
                  <a:gd name="connsiteY7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507442 w 5933552"/>
                  <a:gd name="connsiteY68" fmla="*/ 1833824 h 1934308"/>
                  <a:gd name="connsiteX69" fmla="*/ 281354 w 5933552"/>
                  <a:gd name="connsiteY69" fmla="*/ 1833824 h 1934308"/>
                  <a:gd name="connsiteX70" fmla="*/ 130629 w 5933552"/>
                  <a:gd name="connsiteY70" fmla="*/ 1758461 h 1934308"/>
                  <a:gd name="connsiteX71" fmla="*/ 10048 w 5933552"/>
                  <a:gd name="connsiteY71" fmla="*/ 1678075 h 1934308"/>
                  <a:gd name="connsiteX72" fmla="*/ 0 w 5933552"/>
                  <a:gd name="connsiteY72" fmla="*/ 1537398 h 1934308"/>
                  <a:gd name="connsiteX73" fmla="*/ 15072 w 5933552"/>
                  <a:gd name="connsiteY73" fmla="*/ 1487156 h 1934308"/>
                  <a:gd name="connsiteX74" fmla="*/ 15072 w 5933552"/>
                  <a:gd name="connsiteY74" fmla="*/ 1431890 h 1934308"/>
                  <a:gd name="connsiteX75" fmla="*/ 25121 w 5933552"/>
                  <a:gd name="connsiteY75" fmla="*/ 1381648 h 1934308"/>
                  <a:gd name="connsiteX76" fmla="*/ 40193 w 5933552"/>
                  <a:gd name="connsiteY76" fmla="*/ 1356527 h 1934308"/>
                  <a:gd name="connsiteX77" fmla="*/ 65314 w 5933552"/>
                  <a:gd name="connsiteY7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562519 w 5933552"/>
                  <a:gd name="connsiteY66" fmla="*/ 1462035 h 1934308"/>
                  <a:gd name="connsiteX67" fmla="*/ 507442 w 5933552"/>
                  <a:gd name="connsiteY67" fmla="*/ 1833824 h 1934308"/>
                  <a:gd name="connsiteX68" fmla="*/ 281354 w 5933552"/>
                  <a:gd name="connsiteY68" fmla="*/ 1833824 h 1934308"/>
                  <a:gd name="connsiteX69" fmla="*/ 130629 w 5933552"/>
                  <a:gd name="connsiteY69" fmla="*/ 1758461 h 1934308"/>
                  <a:gd name="connsiteX70" fmla="*/ 10048 w 5933552"/>
                  <a:gd name="connsiteY70" fmla="*/ 1678075 h 1934308"/>
                  <a:gd name="connsiteX71" fmla="*/ 0 w 5933552"/>
                  <a:gd name="connsiteY71" fmla="*/ 1537398 h 1934308"/>
                  <a:gd name="connsiteX72" fmla="*/ 15072 w 5933552"/>
                  <a:gd name="connsiteY72" fmla="*/ 1487156 h 1934308"/>
                  <a:gd name="connsiteX73" fmla="*/ 15072 w 5933552"/>
                  <a:gd name="connsiteY73" fmla="*/ 1431890 h 1934308"/>
                  <a:gd name="connsiteX74" fmla="*/ 25121 w 5933552"/>
                  <a:gd name="connsiteY74" fmla="*/ 1381648 h 1934308"/>
                  <a:gd name="connsiteX75" fmla="*/ 40193 w 5933552"/>
                  <a:gd name="connsiteY75" fmla="*/ 1356527 h 1934308"/>
                  <a:gd name="connsiteX76" fmla="*/ 65314 w 5933552"/>
                  <a:gd name="connsiteY7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562519 w 5933552"/>
                  <a:gd name="connsiteY65" fmla="*/ 1462035 h 1934308"/>
                  <a:gd name="connsiteX66" fmla="*/ 507442 w 5933552"/>
                  <a:gd name="connsiteY66" fmla="*/ 1833824 h 1934308"/>
                  <a:gd name="connsiteX67" fmla="*/ 281354 w 5933552"/>
                  <a:gd name="connsiteY67" fmla="*/ 1833824 h 1934308"/>
                  <a:gd name="connsiteX68" fmla="*/ 130629 w 5933552"/>
                  <a:gd name="connsiteY68" fmla="*/ 1758461 h 1934308"/>
                  <a:gd name="connsiteX69" fmla="*/ 10048 w 5933552"/>
                  <a:gd name="connsiteY69" fmla="*/ 1678075 h 1934308"/>
                  <a:gd name="connsiteX70" fmla="*/ 0 w 5933552"/>
                  <a:gd name="connsiteY70" fmla="*/ 1537398 h 1934308"/>
                  <a:gd name="connsiteX71" fmla="*/ 15072 w 5933552"/>
                  <a:gd name="connsiteY71" fmla="*/ 1487156 h 1934308"/>
                  <a:gd name="connsiteX72" fmla="*/ 15072 w 5933552"/>
                  <a:gd name="connsiteY72" fmla="*/ 1431890 h 1934308"/>
                  <a:gd name="connsiteX73" fmla="*/ 25121 w 5933552"/>
                  <a:gd name="connsiteY73" fmla="*/ 1381648 h 1934308"/>
                  <a:gd name="connsiteX74" fmla="*/ 40193 w 5933552"/>
                  <a:gd name="connsiteY74" fmla="*/ 1356527 h 1934308"/>
                  <a:gd name="connsiteX75" fmla="*/ 65314 w 5933552"/>
                  <a:gd name="connsiteY7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35380 w 5933552"/>
                  <a:gd name="connsiteY62" fmla="*/ 1919235 h 1934308"/>
                  <a:gd name="connsiteX63" fmla="*/ 1688123 w 5933552"/>
                  <a:gd name="connsiteY63" fmla="*/ 1899138 h 1934308"/>
                  <a:gd name="connsiteX64" fmla="*/ 507442 w 5933552"/>
                  <a:gd name="connsiteY64" fmla="*/ 1833824 h 1934308"/>
                  <a:gd name="connsiteX65" fmla="*/ 281354 w 5933552"/>
                  <a:gd name="connsiteY65" fmla="*/ 1833824 h 1934308"/>
                  <a:gd name="connsiteX66" fmla="*/ 130629 w 5933552"/>
                  <a:gd name="connsiteY66" fmla="*/ 1758461 h 1934308"/>
                  <a:gd name="connsiteX67" fmla="*/ 10048 w 5933552"/>
                  <a:gd name="connsiteY67" fmla="*/ 1678075 h 1934308"/>
                  <a:gd name="connsiteX68" fmla="*/ 0 w 5933552"/>
                  <a:gd name="connsiteY68" fmla="*/ 1537398 h 1934308"/>
                  <a:gd name="connsiteX69" fmla="*/ 15072 w 5933552"/>
                  <a:gd name="connsiteY69" fmla="*/ 1487156 h 1934308"/>
                  <a:gd name="connsiteX70" fmla="*/ 15072 w 5933552"/>
                  <a:gd name="connsiteY70" fmla="*/ 1431890 h 1934308"/>
                  <a:gd name="connsiteX71" fmla="*/ 25121 w 5933552"/>
                  <a:gd name="connsiteY71" fmla="*/ 1381648 h 1934308"/>
                  <a:gd name="connsiteX72" fmla="*/ 40193 w 5933552"/>
                  <a:gd name="connsiteY72" fmla="*/ 1356527 h 1934308"/>
                  <a:gd name="connsiteX73" fmla="*/ 65314 w 5933552"/>
                  <a:gd name="connsiteY7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919235 h 1934308"/>
                  <a:gd name="connsiteX62" fmla="*/ 1688123 w 5933552"/>
                  <a:gd name="connsiteY62" fmla="*/ 1899138 h 1934308"/>
                  <a:gd name="connsiteX63" fmla="*/ 507442 w 5933552"/>
                  <a:gd name="connsiteY63" fmla="*/ 1833824 h 1934308"/>
                  <a:gd name="connsiteX64" fmla="*/ 281354 w 5933552"/>
                  <a:gd name="connsiteY64" fmla="*/ 1833824 h 1934308"/>
                  <a:gd name="connsiteX65" fmla="*/ 130629 w 5933552"/>
                  <a:gd name="connsiteY65" fmla="*/ 1758461 h 1934308"/>
                  <a:gd name="connsiteX66" fmla="*/ 10048 w 5933552"/>
                  <a:gd name="connsiteY66" fmla="*/ 1678075 h 1934308"/>
                  <a:gd name="connsiteX67" fmla="*/ 0 w 5933552"/>
                  <a:gd name="connsiteY67" fmla="*/ 1537398 h 1934308"/>
                  <a:gd name="connsiteX68" fmla="*/ 15072 w 5933552"/>
                  <a:gd name="connsiteY68" fmla="*/ 1487156 h 1934308"/>
                  <a:gd name="connsiteX69" fmla="*/ 15072 w 5933552"/>
                  <a:gd name="connsiteY69" fmla="*/ 1431890 h 1934308"/>
                  <a:gd name="connsiteX70" fmla="*/ 25121 w 5933552"/>
                  <a:gd name="connsiteY70" fmla="*/ 1381648 h 1934308"/>
                  <a:gd name="connsiteX71" fmla="*/ 40193 w 5933552"/>
                  <a:gd name="connsiteY71" fmla="*/ 1356527 h 1934308"/>
                  <a:gd name="connsiteX72" fmla="*/ 65314 w 5933552"/>
                  <a:gd name="connsiteY7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35380 w 5933552"/>
                  <a:gd name="connsiteY60" fmla="*/ 1919235 h 1934308"/>
                  <a:gd name="connsiteX61" fmla="*/ 1688123 w 5933552"/>
                  <a:gd name="connsiteY61" fmla="*/ 1899138 h 1934308"/>
                  <a:gd name="connsiteX62" fmla="*/ 507442 w 5933552"/>
                  <a:gd name="connsiteY62" fmla="*/ 1833824 h 1934308"/>
                  <a:gd name="connsiteX63" fmla="*/ 281354 w 5933552"/>
                  <a:gd name="connsiteY63" fmla="*/ 1833824 h 1934308"/>
                  <a:gd name="connsiteX64" fmla="*/ 130629 w 5933552"/>
                  <a:gd name="connsiteY64" fmla="*/ 1758461 h 1934308"/>
                  <a:gd name="connsiteX65" fmla="*/ 10048 w 5933552"/>
                  <a:gd name="connsiteY65" fmla="*/ 1678075 h 1934308"/>
                  <a:gd name="connsiteX66" fmla="*/ 0 w 5933552"/>
                  <a:gd name="connsiteY66" fmla="*/ 1537398 h 1934308"/>
                  <a:gd name="connsiteX67" fmla="*/ 15072 w 5933552"/>
                  <a:gd name="connsiteY67" fmla="*/ 1487156 h 1934308"/>
                  <a:gd name="connsiteX68" fmla="*/ 15072 w 5933552"/>
                  <a:gd name="connsiteY68" fmla="*/ 1431890 h 1934308"/>
                  <a:gd name="connsiteX69" fmla="*/ 25121 w 5933552"/>
                  <a:gd name="connsiteY69" fmla="*/ 1381648 h 1934308"/>
                  <a:gd name="connsiteX70" fmla="*/ 40193 w 5933552"/>
                  <a:gd name="connsiteY70" fmla="*/ 1356527 h 1934308"/>
                  <a:gd name="connsiteX71" fmla="*/ 65314 w 5933552"/>
                  <a:gd name="connsiteY7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235380 w 5933552"/>
                  <a:gd name="connsiteY59" fmla="*/ 1919235 h 1934308"/>
                  <a:gd name="connsiteX60" fmla="*/ 1688123 w 5933552"/>
                  <a:gd name="connsiteY60" fmla="*/ 1899138 h 1934308"/>
                  <a:gd name="connsiteX61" fmla="*/ 507442 w 5933552"/>
                  <a:gd name="connsiteY61" fmla="*/ 1833824 h 1934308"/>
                  <a:gd name="connsiteX62" fmla="*/ 281354 w 5933552"/>
                  <a:gd name="connsiteY62" fmla="*/ 1833824 h 1934308"/>
                  <a:gd name="connsiteX63" fmla="*/ 130629 w 5933552"/>
                  <a:gd name="connsiteY63" fmla="*/ 1758461 h 1934308"/>
                  <a:gd name="connsiteX64" fmla="*/ 10048 w 5933552"/>
                  <a:gd name="connsiteY64" fmla="*/ 1678075 h 1934308"/>
                  <a:gd name="connsiteX65" fmla="*/ 0 w 5933552"/>
                  <a:gd name="connsiteY65" fmla="*/ 1537398 h 1934308"/>
                  <a:gd name="connsiteX66" fmla="*/ 15072 w 5933552"/>
                  <a:gd name="connsiteY66" fmla="*/ 1487156 h 1934308"/>
                  <a:gd name="connsiteX67" fmla="*/ 15072 w 5933552"/>
                  <a:gd name="connsiteY67" fmla="*/ 1431890 h 1934308"/>
                  <a:gd name="connsiteX68" fmla="*/ 25121 w 5933552"/>
                  <a:gd name="connsiteY68" fmla="*/ 1381648 h 1934308"/>
                  <a:gd name="connsiteX69" fmla="*/ 40193 w 5933552"/>
                  <a:gd name="connsiteY69" fmla="*/ 1356527 h 1934308"/>
                  <a:gd name="connsiteX70" fmla="*/ 65314 w 5933552"/>
                  <a:gd name="connsiteY7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235380 w 5933552"/>
                  <a:gd name="connsiteY58" fmla="*/ 1919235 h 1934308"/>
                  <a:gd name="connsiteX59" fmla="*/ 1688123 w 5933552"/>
                  <a:gd name="connsiteY59" fmla="*/ 1899138 h 1934308"/>
                  <a:gd name="connsiteX60" fmla="*/ 507442 w 5933552"/>
                  <a:gd name="connsiteY60" fmla="*/ 1833824 h 1934308"/>
                  <a:gd name="connsiteX61" fmla="*/ 281354 w 5933552"/>
                  <a:gd name="connsiteY61" fmla="*/ 1833824 h 1934308"/>
                  <a:gd name="connsiteX62" fmla="*/ 130629 w 5933552"/>
                  <a:gd name="connsiteY62" fmla="*/ 1758461 h 1934308"/>
                  <a:gd name="connsiteX63" fmla="*/ 10048 w 5933552"/>
                  <a:gd name="connsiteY63" fmla="*/ 1678075 h 1934308"/>
                  <a:gd name="connsiteX64" fmla="*/ 0 w 5933552"/>
                  <a:gd name="connsiteY64" fmla="*/ 1537398 h 1934308"/>
                  <a:gd name="connsiteX65" fmla="*/ 15072 w 5933552"/>
                  <a:gd name="connsiteY65" fmla="*/ 1487156 h 1934308"/>
                  <a:gd name="connsiteX66" fmla="*/ 15072 w 5933552"/>
                  <a:gd name="connsiteY66" fmla="*/ 1431890 h 1934308"/>
                  <a:gd name="connsiteX67" fmla="*/ 25121 w 5933552"/>
                  <a:gd name="connsiteY67" fmla="*/ 1381648 h 1934308"/>
                  <a:gd name="connsiteX68" fmla="*/ 40193 w 5933552"/>
                  <a:gd name="connsiteY68" fmla="*/ 1356527 h 1934308"/>
                  <a:gd name="connsiteX69" fmla="*/ 65314 w 5933552"/>
                  <a:gd name="connsiteY6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235380 w 5933552"/>
                  <a:gd name="connsiteY57" fmla="*/ 1919235 h 1934308"/>
                  <a:gd name="connsiteX58" fmla="*/ 1688123 w 5933552"/>
                  <a:gd name="connsiteY58" fmla="*/ 1899138 h 1934308"/>
                  <a:gd name="connsiteX59" fmla="*/ 507442 w 5933552"/>
                  <a:gd name="connsiteY59" fmla="*/ 1833824 h 1934308"/>
                  <a:gd name="connsiteX60" fmla="*/ 281354 w 5933552"/>
                  <a:gd name="connsiteY60" fmla="*/ 1833824 h 1934308"/>
                  <a:gd name="connsiteX61" fmla="*/ 130629 w 5933552"/>
                  <a:gd name="connsiteY61" fmla="*/ 1758461 h 1934308"/>
                  <a:gd name="connsiteX62" fmla="*/ 10048 w 5933552"/>
                  <a:gd name="connsiteY62" fmla="*/ 1678075 h 1934308"/>
                  <a:gd name="connsiteX63" fmla="*/ 0 w 5933552"/>
                  <a:gd name="connsiteY63" fmla="*/ 1537398 h 1934308"/>
                  <a:gd name="connsiteX64" fmla="*/ 15072 w 5933552"/>
                  <a:gd name="connsiteY64" fmla="*/ 1487156 h 1934308"/>
                  <a:gd name="connsiteX65" fmla="*/ 15072 w 5933552"/>
                  <a:gd name="connsiteY65" fmla="*/ 1431890 h 1934308"/>
                  <a:gd name="connsiteX66" fmla="*/ 25121 w 5933552"/>
                  <a:gd name="connsiteY66" fmla="*/ 1381648 h 1934308"/>
                  <a:gd name="connsiteX67" fmla="*/ 40193 w 5933552"/>
                  <a:gd name="connsiteY67" fmla="*/ 1356527 h 1934308"/>
                  <a:gd name="connsiteX68" fmla="*/ 65314 w 5933552"/>
                  <a:gd name="connsiteY6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235380 w 5933552"/>
                  <a:gd name="connsiteY56" fmla="*/ 1919235 h 1934308"/>
                  <a:gd name="connsiteX57" fmla="*/ 1688123 w 5933552"/>
                  <a:gd name="connsiteY57" fmla="*/ 1899138 h 1934308"/>
                  <a:gd name="connsiteX58" fmla="*/ 507442 w 5933552"/>
                  <a:gd name="connsiteY58" fmla="*/ 1833824 h 1934308"/>
                  <a:gd name="connsiteX59" fmla="*/ 281354 w 5933552"/>
                  <a:gd name="connsiteY59" fmla="*/ 1833824 h 1934308"/>
                  <a:gd name="connsiteX60" fmla="*/ 130629 w 5933552"/>
                  <a:gd name="connsiteY60" fmla="*/ 1758461 h 1934308"/>
                  <a:gd name="connsiteX61" fmla="*/ 10048 w 5933552"/>
                  <a:gd name="connsiteY61" fmla="*/ 1678075 h 1934308"/>
                  <a:gd name="connsiteX62" fmla="*/ 0 w 5933552"/>
                  <a:gd name="connsiteY62" fmla="*/ 1537398 h 1934308"/>
                  <a:gd name="connsiteX63" fmla="*/ 15072 w 5933552"/>
                  <a:gd name="connsiteY63" fmla="*/ 1487156 h 1934308"/>
                  <a:gd name="connsiteX64" fmla="*/ 15072 w 5933552"/>
                  <a:gd name="connsiteY64" fmla="*/ 1431890 h 1934308"/>
                  <a:gd name="connsiteX65" fmla="*/ 25121 w 5933552"/>
                  <a:gd name="connsiteY65" fmla="*/ 1381648 h 1934308"/>
                  <a:gd name="connsiteX66" fmla="*/ 40193 w 5933552"/>
                  <a:gd name="connsiteY66" fmla="*/ 1356527 h 1934308"/>
                  <a:gd name="connsiteX67" fmla="*/ 65314 w 5933552"/>
                  <a:gd name="connsiteY6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235380 w 5933552"/>
                  <a:gd name="connsiteY55" fmla="*/ 1919235 h 1934308"/>
                  <a:gd name="connsiteX56" fmla="*/ 1688123 w 5933552"/>
                  <a:gd name="connsiteY56" fmla="*/ 1899138 h 1934308"/>
                  <a:gd name="connsiteX57" fmla="*/ 507442 w 5933552"/>
                  <a:gd name="connsiteY57" fmla="*/ 1833824 h 1934308"/>
                  <a:gd name="connsiteX58" fmla="*/ 281354 w 5933552"/>
                  <a:gd name="connsiteY58" fmla="*/ 1833824 h 1934308"/>
                  <a:gd name="connsiteX59" fmla="*/ 130629 w 5933552"/>
                  <a:gd name="connsiteY59" fmla="*/ 1758461 h 1934308"/>
                  <a:gd name="connsiteX60" fmla="*/ 10048 w 5933552"/>
                  <a:gd name="connsiteY60" fmla="*/ 1678075 h 1934308"/>
                  <a:gd name="connsiteX61" fmla="*/ 0 w 5933552"/>
                  <a:gd name="connsiteY61" fmla="*/ 1537398 h 1934308"/>
                  <a:gd name="connsiteX62" fmla="*/ 15072 w 5933552"/>
                  <a:gd name="connsiteY62" fmla="*/ 1487156 h 1934308"/>
                  <a:gd name="connsiteX63" fmla="*/ 15072 w 5933552"/>
                  <a:gd name="connsiteY63" fmla="*/ 1431890 h 1934308"/>
                  <a:gd name="connsiteX64" fmla="*/ 25121 w 5933552"/>
                  <a:gd name="connsiteY64" fmla="*/ 1381648 h 1934308"/>
                  <a:gd name="connsiteX65" fmla="*/ 40193 w 5933552"/>
                  <a:gd name="connsiteY65" fmla="*/ 1356527 h 1934308"/>
                  <a:gd name="connsiteX66" fmla="*/ 65314 w 5933552"/>
                  <a:gd name="connsiteY6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4235380 w 5933552"/>
                  <a:gd name="connsiteY54" fmla="*/ 1919235 h 1934308"/>
                  <a:gd name="connsiteX55" fmla="*/ 1688123 w 5933552"/>
                  <a:gd name="connsiteY55" fmla="*/ 1899138 h 1934308"/>
                  <a:gd name="connsiteX56" fmla="*/ 507442 w 5933552"/>
                  <a:gd name="connsiteY56" fmla="*/ 1833824 h 1934308"/>
                  <a:gd name="connsiteX57" fmla="*/ 281354 w 5933552"/>
                  <a:gd name="connsiteY57" fmla="*/ 1833824 h 1934308"/>
                  <a:gd name="connsiteX58" fmla="*/ 130629 w 5933552"/>
                  <a:gd name="connsiteY58" fmla="*/ 1758461 h 1934308"/>
                  <a:gd name="connsiteX59" fmla="*/ 10048 w 5933552"/>
                  <a:gd name="connsiteY59" fmla="*/ 1678075 h 1934308"/>
                  <a:gd name="connsiteX60" fmla="*/ 0 w 5933552"/>
                  <a:gd name="connsiteY60" fmla="*/ 1537398 h 1934308"/>
                  <a:gd name="connsiteX61" fmla="*/ 15072 w 5933552"/>
                  <a:gd name="connsiteY61" fmla="*/ 1487156 h 1934308"/>
                  <a:gd name="connsiteX62" fmla="*/ 15072 w 5933552"/>
                  <a:gd name="connsiteY62" fmla="*/ 1431890 h 1934308"/>
                  <a:gd name="connsiteX63" fmla="*/ 25121 w 5933552"/>
                  <a:gd name="connsiteY63" fmla="*/ 1381648 h 1934308"/>
                  <a:gd name="connsiteX64" fmla="*/ 40193 w 5933552"/>
                  <a:gd name="connsiteY64" fmla="*/ 1356527 h 1934308"/>
                  <a:gd name="connsiteX65" fmla="*/ 65314 w 5933552"/>
                  <a:gd name="connsiteY6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4235380 w 5933552"/>
                  <a:gd name="connsiteY53" fmla="*/ 1919235 h 1934308"/>
                  <a:gd name="connsiteX54" fmla="*/ 1688123 w 5933552"/>
                  <a:gd name="connsiteY54" fmla="*/ 1899138 h 1934308"/>
                  <a:gd name="connsiteX55" fmla="*/ 507442 w 5933552"/>
                  <a:gd name="connsiteY55" fmla="*/ 1833824 h 1934308"/>
                  <a:gd name="connsiteX56" fmla="*/ 281354 w 5933552"/>
                  <a:gd name="connsiteY56" fmla="*/ 1833824 h 1934308"/>
                  <a:gd name="connsiteX57" fmla="*/ 130629 w 5933552"/>
                  <a:gd name="connsiteY57" fmla="*/ 1758461 h 1934308"/>
                  <a:gd name="connsiteX58" fmla="*/ 10048 w 5933552"/>
                  <a:gd name="connsiteY58" fmla="*/ 1678075 h 1934308"/>
                  <a:gd name="connsiteX59" fmla="*/ 0 w 5933552"/>
                  <a:gd name="connsiteY59" fmla="*/ 1537398 h 1934308"/>
                  <a:gd name="connsiteX60" fmla="*/ 15072 w 5933552"/>
                  <a:gd name="connsiteY60" fmla="*/ 1487156 h 1934308"/>
                  <a:gd name="connsiteX61" fmla="*/ 15072 w 5933552"/>
                  <a:gd name="connsiteY61" fmla="*/ 1431890 h 1934308"/>
                  <a:gd name="connsiteX62" fmla="*/ 25121 w 5933552"/>
                  <a:gd name="connsiteY62" fmla="*/ 1381648 h 1934308"/>
                  <a:gd name="connsiteX63" fmla="*/ 40193 w 5933552"/>
                  <a:gd name="connsiteY63" fmla="*/ 1356527 h 1934308"/>
                  <a:gd name="connsiteX64" fmla="*/ 65314 w 5933552"/>
                  <a:gd name="connsiteY6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3029578 w 5933552"/>
                  <a:gd name="connsiteY23" fmla="*/ 55266 h 1934308"/>
                  <a:gd name="connsiteX24" fmla="*/ 3135086 w 5933552"/>
                  <a:gd name="connsiteY24" fmla="*/ 75363 h 1934308"/>
                  <a:gd name="connsiteX25" fmla="*/ 3255666 w 5933552"/>
                  <a:gd name="connsiteY25" fmla="*/ 95459 h 1934308"/>
                  <a:gd name="connsiteX26" fmla="*/ 3542044 w 5933552"/>
                  <a:gd name="connsiteY26" fmla="*/ 180870 h 1934308"/>
                  <a:gd name="connsiteX27" fmla="*/ 3798277 w 5933552"/>
                  <a:gd name="connsiteY27" fmla="*/ 316523 h 1934308"/>
                  <a:gd name="connsiteX28" fmla="*/ 4210259 w 5933552"/>
                  <a:gd name="connsiteY28" fmla="*/ 542611 h 1934308"/>
                  <a:gd name="connsiteX29" fmla="*/ 4340888 w 5933552"/>
                  <a:gd name="connsiteY29" fmla="*/ 622998 h 1934308"/>
                  <a:gd name="connsiteX30" fmla="*/ 4381081 w 5933552"/>
                  <a:gd name="connsiteY30" fmla="*/ 653143 h 1934308"/>
                  <a:gd name="connsiteX31" fmla="*/ 4752870 w 5933552"/>
                  <a:gd name="connsiteY31" fmla="*/ 683288 h 1934308"/>
                  <a:gd name="connsiteX32" fmla="*/ 5164853 w 5933552"/>
                  <a:gd name="connsiteY32" fmla="*/ 758650 h 1934308"/>
                  <a:gd name="connsiteX33" fmla="*/ 5441182 w 5933552"/>
                  <a:gd name="connsiteY33" fmla="*/ 823965 h 1934308"/>
                  <a:gd name="connsiteX34" fmla="*/ 5612004 w 5933552"/>
                  <a:gd name="connsiteY34" fmla="*/ 899327 h 1934308"/>
                  <a:gd name="connsiteX35" fmla="*/ 5807947 w 5933552"/>
                  <a:gd name="connsiteY35" fmla="*/ 1045028 h 1934308"/>
                  <a:gd name="connsiteX36" fmla="*/ 5823020 w 5933552"/>
                  <a:gd name="connsiteY36" fmla="*/ 1115367 h 1934308"/>
                  <a:gd name="connsiteX37" fmla="*/ 5838092 w 5933552"/>
                  <a:gd name="connsiteY37" fmla="*/ 1215850 h 1934308"/>
                  <a:gd name="connsiteX38" fmla="*/ 5823020 w 5933552"/>
                  <a:gd name="connsiteY38" fmla="*/ 1245995 h 1934308"/>
                  <a:gd name="connsiteX39" fmla="*/ 5863213 w 5933552"/>
                  <a:gd name="connsiteY39" fmla="*/ 1296237 h 1934308"/>
                  <a:gd name="connsiteX40" fmla="*/ 5893358 w 5933552"/>
                  <a:gd name="connsiteY40" fmla="*/ 1356527 h 1934308"/>
                  <a:gd name="connsiteX41" fmla="*/ 5893358 w 5933552"/>
                  <a:gd name="connsiteY41" fmla="*/ 1431890 h 1934308"/>
                  <a:gd name="connsiteX42" fmla="*/ 5928527 w 5933552"/>
                  <a:gd name="connsiteY42" fmla="*/ 1492180 h 1934308"/>
                  <a:gd name="connsiteX43" fmla="*/ 5918479 w 5933552"/>
                  <a:gd name="connsiteY43" fmla="*/ 1602712 h 1934308"/>
                  <a:gd name="connsiteX44" fmla="*/ 5898382 w 5933552"/>
                  <a:gd name="connsiteY44" fmla="*/ 1683099 h 1934308"/>
                  <a:gd name="connsiteX45" fmla="*/ 5918479 w 5933552"/>
                  <a:gd name="connsiteY45" fmla="*/ 1773534 h 1934308"/>
                  <a:gd name="connsiteX46" fmla="*/ 5933552 w 5933552"/>
                  <a:gd name="connsiteY46" fmla="*/ 1808703 h 1934308"/>
                  <a:gd name="connsiteX47" fmla="*/ 5812971 w 5933552"/>
                  <a:gd name="connsiteY47" fmla="*/ 1868993 h 1934308"/>
                  <a:gd name="connsiteX48" fmla="*/ 5812971 w 5933552"/>
                  <a:gd name="connsiteY48" fmla="*/ 1868993 h 1934308"/>
                  <a:gd name="connsiteX49" fmla="*/ 5727560 w 5933552"/>
                  <a:gd name="connsiteY49" fmla="*/ 1929283 h 1934308"/>
                  <a:gd name="connsiteX50" fmla="*/ 5390941 w 5933552"/>
                  <a:gd name="connsiteY50" fmla="*/ 1934308 h 1934308"/>
                  <a:gd name="connsiteX51" fmla="*/ 4235380 w 5933552"/>
                  <a:gd name="connsiteY51" fmla="*/ 1919235 h 1934308"/>
                  <a:gd name="connsiteX52" fmla="*/ 1688123 w 5933552"/>
                  <a:gd name="connsiteY52" fmla="*/ 1899138 h 1934308"/>
                  <a:gd name="connsiteX53" fmla="*/ 507442 w 5933552"/>
                  <a:gd name="connsiteY53" fmla="*/ 1833824 h 1934308"/>
                  <a:gd name="connsiteX54" fmla="*/ 281354 w 5933552"/>
                  <a:gd name="connsiteY54" fmla="*/ 1833824 h 1934308"/>
                  <a:gd name="connsiteX55" fmla="*/ 130629 w 5933552"/>
                  <a:gd name="connsiteY55" fmla="*/ 1758461 h 1934308"/>
                  <a:gd name="connsiteX56" fmla="*/ 10048 w 5933552"/>
                  <a:gd name="connsiteY56" fmla="*/ 1678075 h 1934308"/>
                  <a:gd name="connsiteX57" fmla="*/ 0 w 5933552"/>
                  <a:gd name="connsiteY57" fmla="*/ 1537398 h 1934308"/>
                  <a:gd name="connsiteX58" fmla="*/ 15072 w 5933552"/>
                  <a:gd name="connsiteY58" fmla="*/ 1487156 h 1934308"/>
                  <a:gd name="connsiteX59" fmla="*/ 15072 w 5933552"/>
                  <a:gd name="connsiteY59" fmla="*/ 1431890 h 1934308"/>
                  <a:gd name="connsiteX60" fmla="*/ 25121 w 5933552"/>
                  <a:gd name="connsiteY60" fmla="*/ 1381648 h 1934308"/>
                  <a:gd name="connsiteX61" fmla="*/ 40193 w 5933552"/>
                  <a:gd name="connsiteY61" fmla="*/ 1356527 h 1934308"/>
                  <a:gd name="connsiteX62" fmla="*/ 65314 w 5933552"/>
                  <a:gd name="connsiteY62" fmla="*/ 1311310 h 1934308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312804 w 5933552"/>
                  <a:gd name="connsiteY51" fmla="*/ 1552761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50907"/>
                  <a:gd name="connsiteX1" fmla="*/ 75363 w 5933552"/>
                  <a:gd name="connsiteY1" fmla="*/ 1083259 h 1950907"/>
                  <a:gd name="connsiteX2" fmla="*/ 45218 w 5933552"/>
                  <a:gd name="connsiteY2" fmla="*/ 1073210 h 1950907"/>
                  <a:gd name="connsiteX3" fmla="*/ 95459 w 5933552"/>
                  <a:gd name="connsiteY3" fmla="*/ 887316 h 1950907"/>
                  <a:gd name="connsiteX4" fmla="*/ 80387 w 5933552"/>
                  <a:gd name="connsiteY4" fmla="*/ 771760 h 1950907"/>
                  <a:gd name="connsiteX5" fmla="*/ 85411 w 5933552"/>
                  <a:gd name="connsiteY5" fmla="*/ 716494 h 1950907"/>
                  <a:gd name="connsiteX6" fmla="*/ 105508 w 5933552"/>
                  <a:gd name="connsiteY6" fmla="*/ 696397 h 1950907"/>
                  <a:gd name="connsiteX7" fmla="*/ 135653 w 5933552"/>
                  <a:gd name="connsiteY7" fmla="*/ 676300 h 1950907"/>
                  <a:gd name="connsiteX8" fmla="*/ 467248 w 5933552"/>
                  <a:gd name="connsiteY8" fmla="*/ 329632 h 1950907"/>
                  <a:gd name="connsiteX9" fmla="*/ 472272 w 5933552"/>
                  <a:gd name="connsiteY9" fmla="*/ 284415 h 1950907"/>
                  <a:gd name="connsiteX10" fmla="*/ 442127 w 5933552"/>
                  <a:gd name="connsiteY10" fmla="*/ 259294 h 1950907"/>
                  <a:gd name="connsiteX11" fmla="*/ 406958 w 5933552"/>
                  <a:gd name="connsiteY11" fmla="*/ 229149 h 1950907"/>
                  <a:gd name="connsiteX12" fmla="*/ 406958 w 5933552"/>
                  <a:gd name="connsiteY12" fmla="*/ 204028 h 1950907"/>
                  <a:gd name="connsiteX13" fmla="*/ 462224 w 5933552"/>
                  <a:gd name="connsiteY13" fmla="*/ 193980 h 1950907"/>
                  <a:gd name="connsiteX14" fmla="*/ 864158 w 5933552"/>
                  <a:gd name="connsiteY14" fmla="*/ 143738 h 1950907"/>
                  <a:gd name="connsiteX15" fmla="*/ 999811 w 5933552"/>
                  <a:gd name="connsiteY15" fmla="*/ 88472 h 1950907"/>
                  <a:gd name="connsiteX16" fmla="*/ 1024932 w 5933552"/>
                  <a:gd name="connsiteY16" fmla="*/ 78424 h 1950907"/>
                  <a:gd name="connsiteX17" fmla="*/ 999811 w 5933552"/>
                  <a:gd name="connsiteY17" fmla="*/ 28182 h 1950907"/>
                  <a:gd name="connsiteX18" fmla="*/ 1070149 w 5933552"/>
                  <a:gd name="connsiteY18" fmla="*/ 33206 h 1950907"/>
                  <a:gd name="connsiteX19" fmla="*/ 1130439 w 5933552"/>
                  <a:gd name="connsiteY19" fmla="*/ 53303 h 1950907"/>
                  <a:gd name="connsiteX20" fmla="*/ 1160585 w 5933552"/>
                  <a:gd name="connsiteY20" fmla="*/ 63351 h 1950907"/>
                  <a:gd name="connsiteX21" fmla="*/ 1683099 w 5933552"/>
                  <a:gd name="connsiteY21" fmla="*/ 13109 h 1950907"/>
                  <a:gd name="connsiteX22" fmla="*/ 2306097 w 5933552"/>
                  <a:gd name="connsiteY22" fmla="*/ 3061 h 1950907"/>
                  <a:gd name="connsiteX23" fmla="*/ 3029578 w 5933552"/>
                  <a:gd name="connsiteY23" fmla="*/ 58327 h 1950907"/>
                  <a:gd name="connsiteX24" fmla="*/ 3135086 w 5933552"/>
                  <a:gd name="connsiteY24" fmla="*/ 78424 h 1950907"/>
                  <a:gd name="connsiteX25" fmla="*/ 3255666 w 5933552"/>
                  <a:gd name="connsiteY25" fmla="*/ 98520 h 1950907"/>
                  <a:gd name="connsiteX26" fmla="*/ 3542044 w 5933552"/>
                  <a:gd name="connsiteY26" fmla="*/ 183931 h 1950907"/>
                  <a:gd name="connsiteX27" fmla="*/ 3798277 w 5933552"/>
                  <a:gd name="connsiteY27" fmla="*/ 319584 h 1950907"/>
                  <a:gd name="connsiteX28" fmla="*/ 4210259 w 5933552"/>
                  <a:gd name="connsiteY28" fmla="*/ 545672 h 1950907"/>
                  <a:gd name="connsiteX29" fmla="*/ 4340888 w 5933552"/>
                  <a:gd name="connsiteY29" fmla="*/ 626059 h 1950907"/>
                  <a:gd name="connsiteX30" fmla="*/ 4381081 w 5933552"/>
                  <a:gd name="connsiteY30" fmla="*/ 656204 h 1950907"/>
                  <a:gd name="connsiteX31" fmla="*/ 4752870 w 5933552"/>
                  <a:gd name="connsiteY31" fmla="*/ 686349 h 1950907"/>
                  <a:gd name="connsiteX32" fmla="*/ 5164853 w 5933552"/>
                  <a:gd name="connsiteY32" fmla="*/ 761711 h 1950907"/>
                  <a:gd name="connsiteX33" fmla="*/ 5441182 w 5933552"/>
                  <a:gd name="connsiteY33" fmla="*/ 827026 h 1950907"/>
                  <a:gd name="connsiteX34" fmla="*/ 5612004 w 5933552"/>
                  <a:gd name="connsiteY34" fmla="*/ 902388 h 1950907"/>
                  <a:gd name="connsiteX35" fmla="*/ 5807947 w 5933552"/>
                  <a:gd name="connsiteY35" fmla="*/ 1048089 h 1950907"/>
                  <a:gd name="connsiteX36" fmla="*/ 5823020 w 5933552"/>
                  <a:gd name="connsiteY36" fmla="*/ 1118428 h 1950907"/>
                  <a:gd name="connsiteX37" fmla="*/ 5838092 w 5933552"/>
                  <a:gd name="connsiteY37" fmla="*/ 1218911 h 1950907"/>
                  <a:gd name="connsiteX38" fmla="*/ 5823020 w 5933552"/>
                  <a:gd name="connsiteY38" fmla="*/ 1249056 h 1950907"/>
                  <a:gd name="connsiteX39" fmla="*/ 5863213 w 5933552"/>
                  <a:gd name="connsiteY39" fmla="*/ 1299298 h 1950907"/>
                  <a:gd name="connsiteX40" fmla="*/ 5893358 w 5933552"/>
                  <a:gd name="connsiteY40" fmla="*/ 1359588 h 1950907"/>
                  <a:gd name="connsiteX41" fmla="*/ 5893358 w 5933552"/>
                  <a:gd name="connsiteY41" fmla="*/ 1434951 h 1950907"/>
                  <a:gd name="connsiteX42" fmla="*/ 5928527 w 5933552"/>
                  <a:gd name="connsiteY42" fmla="*/ 1495241 h 1950907"/>
                  <a:gd name="connsiteX43" fmla="*/ 5918479 w 5933552"/>
                  <a:gd name="connsiteY43" fmla="*/ 1605773 h 1950907"/>
                  <a:gd name="connsiteX44" fmla="*/ 5898382 w 5933552"/>
                  <a:gd name="connsiteY44" fmla="*/ 1686160 h 1950907"/>
                  <a:gd name="connsiteX45" fmla="*/ 5918479 w 5933552"/>
                  <a:gd name="connsiteY45" fmla="*/ 1776595 h 1950907"/>
                  <a:gd name="connsiteX46" fmla="*/ 5933552 w 5933552"/>
                  <a:gd name="connsiteY46" fmla="*/ 1811764 h 1950907"/>
                  <a:gd name="connsiteX47" fmla="*/ 5812971 w 5933552"/>
                  <a:gd name="connsiteY47" fmla="*/ 1872054 h 1950907"/>
                  <a:gd name="connsiteX48" fmla="*/ 5812971 w 5933552"/>
                  <a:gd name="connsiteY48" fmla="*/ 1872054 h 1950907"/>
                  <a:gd name="connsiteX49" fmla="*/ 5727560 w 5933552"/>
                  <a:gd name="connsiteY49" fmla="*/ 1932344 h 1950907"/>
                  <a:gd name="connsiteX50" fmla="*/ 5390941 w 5933552"/>
                  <a:gd name="connsiteY50" fmla="*/ 1937369 h 1950907"/>
                  <a:gd name="connsiteX51" fmla="*/ 5241231 w 5933552"/>
                  <a:gd name="connsiteY51" fmla="*/ 1950907 h 1950907"/>
                  <a:gd name="connsiteX52" fmla="*/ 4235380 w 5933552"/>
                  <a:gd name="connsiteY52" fmla="*/ 1922296 h 1950907"/>
                  <a:gd name="connsiteX53" fmla="*/ 1657301 w 5933552"/>
                  <a:gd name="connsiteY53" fmla="*/ 1891925 h 1950907"/>
                  <a:gd name="connsiteX54" fmla="*/ 507442 w 5933552"/>
                  <a:gd name="connsiteY54" fmla="*/ 1836885 h 1950907"/>
                  <a:gd name="connsiteX55" fmla="*/ 281354 w 5933552"/>
                  <a:gd name="connsiteY55" fmla="*/ 1836885 h 1950907"/>
                  <a:gd name="connsiteX56" fmla="*/ 130629 w 5933552"/>
                  <a:gd name="connsiteY56" fmla="*/ 1761522 h 1950907"/>
                  <a:gd name="connsiteX57" fmla="*/ 10048 w 5933552"/>
                  <a:gd name="connsiteY57" fmla="*/ 1681136 h 1950907"/>
                  <a:gd name="connsiteX58" fmla="*/ 0 w 5933552"/>
                  <a:gd name="connsiteY58" fmla="*/ 1540459 h 1950907"/>
                  <a:gd name="connsiteX59" fmla="*/ 15072 w 5933552"/>
                  <a:gd name="connsiteY59" fmla="*/ 1490217 h 1950907"/>
                  <a:gd name="connsiteX60" fmla="*/ 15072 w 5933552"/>
                  <a:gd name="connsiteY60" fmla="*/ 1434951 h 1950907"/>
                  <a:gd name="connsiteX61" fmla="*/ 25121 w 5933552"/>
                  <a:gd name="connsiteY61" fmla="*/ 1384709 h 1950907"/>
                  <a:gd name="connsiteX62" fmla="*/ 40193 w 5933552"/>
                  <a:gd name="connsiteY62" fmla="*/ 1359588 h 1950907"/>
                  <a:gd name="connsiteX63" fmla="*/ 65314 w 5933552"/>
                  <a:gd name="connsiteY63" fmla="*/ 1314371 h 1950907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373414 w 5933552"/>
                  <a:gd name="connsiteY52" fmla="*/ 1917320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2179673"/>
                  <a:gd name="connsiteX1" fmla="*/ 75363 w 5933552"/>
                  <a:gd name="connsiteY1" fmla="*/ 1083259 h 2179673"/>
                  <a:gd name="connsiteX2" fmla="*/ 45218 w 5933552"/>
                  <a:gd name="connsiteY2" fmla="*/ 1073210 h 2179673"/>
                  <a:gd name="connsiteX3" fmla="*/ 95459 w 5933552"/>
                  <a:gd name="connsiteY3" fmla="*/ 887316 h 2179673"/>
                  <a:gd name="connsiteX4" fmla="*/ 80387 w 5933552"/>
                  <a:gd name="connsiteY4" fmla="*/ 771760 h 2179673"/>
                  <a:gd name="connsiteX5" fmla="*/ 85411 w 5933552"/>
                  <a:gd name="connsiteY5" fmla="*/ 716494 h 2179673"/>
                  <a:gd name="connsiteX6" fmla="*/ 105508 w 5933552"/>
                  <a:gd name="connsiteY6" fmla="*/ 696397 h 2179673"/>
                  <a:gd name="connsiteX7" fmla="*/ 135653 w 5933552"/>
                  <a:gd name="connsiteY7" fmla="*/ 676300 h 2179673"/>
                  <a:gd name="connsiteX8" fmla="*/ 467248 w 5933552"/>
                  <a:gd name="connsiteY8" fmla="*/ 329632 h 2179673"/>
                  <a:gd name="connsiteX9" fmla="*/ 472272 w 5933552"/>
                  <a:gd name="connsiteY9" fmla="*/ 284415 h 2179673"/>
                  <a:gd name="connsiteX10" fmla="*/ 442127 w 5933552"/>
                  <a:gd name="connsiteY10" fmla="*/ 259294 h 2179673"/>
                  <a:gd name="connsiteX11" fmla="*/ 406958 w 5933552"/>
                  <a:gd name="connsiteY11" fmla="*/ 229149 h 2179673"/>
                  <a:gd name="connsiteX12" fmla="*/ 406958 w 5933552"/>
                  <a:gd name="connsiteY12" fmla="*/ 204028 h 2179673"/>
                  <a:gd name="connsiteX13" fmla="*/ 462224 w 5933552"/>
                  <a:gd name="connsiteY13" fmla="*/ 193980 h 2179673"/>
                  <a:gd name="connsiteX14" fmla="*/ 864158 w 5933552"/>
                  <a:gd name="connsiteY14" fmla="*/ 143738 h 2179673"/>
                  <a:gd name="connsiteX15" fmla="*/ 999811 w 5933552"/>
                  <a:gd name="connsiteY15" fmla="*/ 88472 h 2179673"/>
                  <a:gd name="connsiteX16" fmla="*/ 1024932 w 5933552"/>
                  <a:gd name="connsiteY16" fmla="*/ 78424 h 2179673"/>
                  <a:gd name="connsiteX17" fmla="*/ 999811 w 5933552"/>
                  <a:gd name="connsiteY17" fmla="*/ 28182 h 2179673"/>
                  <a:gd name="connsiteX18" fmla="*/ 1070149 w 5933552"/>
                  <a:gd name="connsiteY18" fmla="*/ 33206 h 2179673"/>
                  <a:gd name="connsiteX19" fmla="*/ 1130439 w 5933552"/>
                  <a:gd name="connsiteY19" fmla="*/ 53303 h 2179673"/>
                  <a:gd name="connsiteX20" fmla="*/ 1160585 w 5933552"/>
                  <a:gd name="connsiteY20" fmla="*/ 63351 h 2179673"/>
                  <a:gd name="connsiteX21" fmla="*/ 1683099 w 5933552"/>
                  <a:gd name="connsiteY21" fmla="*/ 13109 h 2179673"/>
                  <a:gd name="connsiteX22" fmla="*/ 2306097 w 5933552"/>
                  <a:gd name="connsiteY22" fmla="*/ 3061 h 2179673"/>
                  <a:gd name="connsiteX23" fmla="*/ 3029578 w 5933552"/>
                  <a:gd name="connsiteY23" fmla="*/ 58327 h 2179673"/>
                  <a:gd name="connsiteX24" fmla="*/ 3135086 w 5933552"/>
                  <a:gd name="connsiteY24" fmla="*/ 78424 h 2179673"/>
                  <a:gd name="connsiteX25" fmla="*/ 3255666 w 5933552"/>
                  <a:gd name="connsiteY25" fmla="*/ 98520 h 2179673"/>
                  <a:gd name="connsiteX26" fmla="*/ 3542044 w 5933552"/>
                  <a:gd name="connsiteY26" fmla="*/ 183931 h 2179673"/>
                  <a:gd name="connsiteX27" fmla="*/ 3798277 w 5933552"/>
                  <a:gd name="connsiteY27" fmla="*/ 319584 h 2179673"/>
                  <a:gd name="connsiteX28" fmla="*/ 4210259 w 5933552"/>
                  <a:gd name="connsiteY28" fmla="*/ 545672 h 2179673"/>
                  <a:gd name="connsiteX29" fmla="*/ 4340888 w 5933552"/>
                  <a:gd name="connsiteY29" fmla="*/ 626059 h 2179673"/>
                  <a:gd name="connsiteX30" fmla="*/ 4381081 w 5933552"/>
                  <a:gd name="connsiteY30" fmla="*/ 656204 h 2179673"/>
                  <a:gd name="connsiteX31" fmla="*/ 4752870 w 5933552"/>
                  <a:gd name="connsiteY31" fmla="*/ 686349 h 2179673"/>
                  <a:gd name="connsiteX32" fmla="*/ 5164853 w 5933552"/>
                  <a:gd name="connsiteY32" fmla="*/ 761711 h 2179673"/>
                  <a:gd name="connsiteX33" fmla="*/ 5441182 w 5933552"/>
                  <a:gd name="connsiteY33" fmla="*/ 827026 h 2179673"/>
                  <a:gd name="connsiteX34" fmla="*/ 5612004 w 5933552"/>
                  <a:gd name="connsiteY34" fmla="*/ 902388 h 2179673"/>
                  <a:gd name="connsiteX35" fmla="*/ 5807947 w 5933552"/>
                  <a:gd name="connsiteY35" fmla="*/ 1048089 h 2179673"/>
                  <a:gd name="connsiteX36" fmla="*/ 5823020 w 5933552"/>
                  <a:gd name="connsiteY36" fmla="*/ 1118428 h 2179673"/>
                  <a:gd name="connsiteX37" fmla="*/ 5838092 w 5933552"/>
                  <a:gd name="connsiteY37" fmla="*/ 1218911 h 2179673"/>
                  <a:gd name="connsiteX38" fmla="*/ 5823020 w 5933552"/>
                  <a:gd name="connsiteY38" fmla="*/ 1249056 h 2179673"/>
                  <a:gd name="connsiteX39" fmla="*/ 5863213 w 5933552"/>
                  <a:gd name="connsiteY39" fmla="*/ 1299298 h 2179673"/>
                  <a:gd name="connsiteX40" fmla="*/ 5893358 w 5933552"/>
                  <a:gd name="connsiteY40" fmla="*/ 1359588 h 2179673"/>
                  <a:gd name="connsiteX41" fmla="*/ 5893358 w 5933552"/>
                  <a:gd name="connsiteY41" fmla="*/ 1434951 h 2179673"/>
                  <a:gd name="connsiteX42" fmla="*/ 5928527 w 5933552"/>
                  <a:gd name="connsiteY42" fmla="*/ 1495241 h 2179673"/>
                  <a:gd name="connsiteX43" fmla="*/ 5918479 w 5933552"/>
                  <a:gd name="connsiteY43" fmla="*/ 1605773 h 2179673"/>
                  <a:gd name="connsiteX44" fmla="*/ 5898382 w 5933552"/>
                  <a:gd name="connsiteY44" fmla="*/ 1686160 h 2179673"/>
                  <a:gd name="connsiteX45" fmla="*/ 5918479 w 5933552"/>
                  <a:gd name="connsiteY45" fmla="*/ 1776595 h 2179673"/>
                  <a:gd name="connsiteX46" fmla="*/ 5933552 w 5933552"/>
                  <a:gd name="connsiteY46" fmla="*/ 1811764 h 2179673"/>
                  <a:gd name="connsiteX47" fmla="*/ 5812971 w 5933552"/>
                  <a:gd name="connsiteY47" fmla="*/ 1872054 h 2179673"/>
                  <a:gd name="connsiteX48" fmla="*/ 5812971 w 5933552"/>
                  <a:gd name="connsiteY48" fmla="*/ 1872054 h 2179673"/>
                  <a:gd name="connsiteX49" fmla="*/ 5727560 w 5933552"/>
                  <a:gd name="connsiteY49" fmla="*/ 1932344 h 2179673"/>
                  <a:gd name="connsiteX50" fmla="*/ 5390941 w 5933552"/>
                  <a:gd name="connsiteY50" fmla="*/ 1937369 h 2179673"/>
                  <a:gd name="connsiteX51" fmla="*/ 5246343 w 5933552"/>
                  <a:gd name="connsiteY51" fmla="*/ 1935977 h 2179673"/>
                  <a:gd name="connsiteX52" fmla="*/ 4373414 w 5933552"/>
                  <a:gd name="connsiteY52" fmla="*/ 1917320 h 2179673"/>
                  <a:gd name="connsiteX53" fmla="*/ 1657301 w 5933552"/>
                  <a:gd name="connsiteY53" fmla="*/ 1891925 h 2179673"/>
                  <a:gd name="connsiteX54" fmla="*/ 507442 w 5933552"/>
                  <a:gd name="connsiteY54" fmla="*/ 1836885 h 2179673"/>
                  <a:gd name="connsiteX55" fmla="*/ 281354 w 5933552"/>
                  <a:gd name="connsiteY55" fmla="*/ 1836885 h 2179673"/>
                  <a:gd name="connsiteX56" fmla="*/ 130629 w 5933552"/>
                  <a:gd name="connsiteY56" fmla="*/ 1761522 h 2179673"/>
                  <a:gd name="connsiteX57" fmla="*/ 10048 w 5933552"/>
                  <a:gd name="connsiteY57" fmla="*/ 1681136 h 2179673"/>
                  <a:gd name="connsiteX58" fmla="*/ 0 w 5933552"/>
                  <a:gd name="connsiteY58" fmla="*/ 1540459 h 2179673"/>
                  <a:gd name="connsiteX59" fmla="*/ 15072 w 5933552"/>
                  <a:gd name="connsiteY59" fmla="*/ 1490217 h 2179673"/>
                  <a:gd name="connsiteX60" fmla="*/ 15072 w 5933552"/>
                  <a:gd name="connsiteY60" fmla="*/ 1434951 h 2179673"/>
                  <a:gd name="connsiteX61" fmla="*/ 25121 w 5933552"/>
                  <a:gd name="connsiteY61" fmla="*/ 1384709 h 2179673"/>
                  <a:gd name="connsiteX62" fmla="*/ 40193 w 5933552"/>
                  <a:gd name="connsiteY62" fmla="*/ 1359588 h 2179673"/>
                  <a:gd name="connsiteX63" fmla="*/ 65314 w 5933552"/>
                  <a:gd name="connsiteY63" fmla="*/ 1314371 h 21796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46343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15670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9849"/>
                  <a:gd name="connsiteX1" fmla="*/ 75363 w 5933552"/>
                  <a:gd name="connsiteY1" fmla="*/ 1083259 h 2219849"/>
                  <a:gd name="connsiteX2" fmla="*/ 45218 w 5933552"/>
                  <a:gd name="connsiteY2" fmla="*/ 1073210 h 2219849"/>
                  <a:gd name="connsiteX3" fmla="*/ 95459 w 5933552"/>
                  <a:gd name="connsiteY3" fmla="*/ 887316 h 2219849"/>
                  <a:gd name="connsiteX4" fmla="*/ 80387 w 5933552"/>
                  <a:gd name="connsiteY4" fmla="*/ 771760 h 2219849"/>
                  <a:gd name="connsiteX5" fmla="*/ 85411 w 5933552"/>
                  <a:gd name="connsiteY5" fmla="*/ 716494 h 2219849"/>
                  <a:gd name="connsiteX6" fmla="*/ 105508 w 5933552"/>
                  <a:gd name="connsiteY6" fmla="*/ 696397 h 2219849"/>
                  <a:gd name="connsiteX7" fmla="*/ 135653 w 5933552"/>
                  <a:gd name="connsiteY7" fmla="*/ 676300 h 2219849"/>
                  <a:gd name="connsiteX8" fmla="*/ 467248 w 5933552"/>
                  <a:gd name="connsiteY8" fmla="*/ 329632 h 2219849"/>
                  <a:gd name="connsiteX9" fmla="*/ 472272 w 5933552"/>
                  <a:gd name="connsiteY9" fmla="*/ 284415 h 2219849"/>
                  <a:gd name="connsiteX10" fmla="*/ 442127 w 5933552"/>
                  <a:gd name="connsiteY10" fmla="*/ 259294 h 2219849"/>
                  <a:gd name="connsiteX11" fmla="*/ 406958 w 5933552"/>
                  <a:gd name="connsiteY11" fmla="*/ 229149 h 2219849"/>
                  <a:gd name="connsiteX12" fmla="*/ 406958 w 5933552"/>
                  <a:gd name="connsiteY12" fmla="*/ 204028 h 2219849"/>
                  <a:gd name="connsiteX13" fmla="*/ 462224 w 5933552"/>
                  <a:gd name="connsiteY13" fmla="*/ 193980 h 2219849"/>
                  <a:gd name="connsiteX14" fmla="*/ 864158 w 5933552"/>
                  <a:gd name="connsiteY14" fmla="*/ 143738 h 2219849"/>
                  <a:gd name="connsiteX15" fmla="*/ 999811 w 5933552"/>
                  <a:gd name="connsiteY15" fmla="*/ 88472 h 2219849"/>
                  <a:gd name="connsiteX16" fmla="*/ 1024932 w 5933552"/>
                  <a:gd name="connsiteY16" fmla="*/ 78424 h 2219849"/>
                  <a:gd name="connsiteX17" fmla="*/ 999811 w 5933552"/>
                  <a:gd name="connsiteY17" fmla="*/ 28182 h 2219849"/>
                  <a:gd name="connsiteX18" fmla="*/ 1070149 w 5933552"/>
                  <a:gd name="connsiteY18" fmla="*/ 33206 h 2219849"/>
                  <a:gd name="connsiteX19" fmla="*/ 1130439 w 5933552"/>
                  <a:gd name="connsiteY19" fmla="*/ 53303 h 2219849"/>
                  <a:gd name="connsiteX20" fmla="*/ 1160585 w 5933552"/>
                  <a:gd name="connsiteY20" fmla="*/ 63351 h 2219849"/>
                  <a:gd name="connsiteX21" fmla="*/ 1683099 w 5933552"/>
                  <a:gd name="connsiteY21" fmla="*/ 13109 h 2219849"/>
                  <a:gd name="connsiteX22" fmla="*/ 2306097 w 5933552"/>
                  <a:gd name="connsiteY22" fmla="*/ 3061 h 2219849"/>
                  <a:gd name="connsiteX23" fmla="*/ 3029578 w 5933552"/>
                  <a:gd name="connsiteY23" fmla="*/ 58327 h 2219849"/>
                  <a:gd name="connsiteX24" fmla="*/ 3135086 w 5933552"/>
                  <a:gd name="connsiteY24" fmla="*/ 78424 h 2219849"/>
                  <a:gd name="connsiteX25" fmla="*/ 3255666 w 5933552"/>
                  <a:gd name="connsiteY25" fmla="*/ 98520 h 2219849"/>
                  <a:gd name="connsiteX26" fmla="*/ 3542044 w 5933552"/>
                  <a:gd name="connsiteY26" fmla="*/ 183931 h 2219849"/>
                  <a:gd name="connsiteX27" fmla="*/ 3798277 w 5933552"/>
                  <a:gd name="connsiteY27" fmla="*/ 319584 h 2219849"/>
                  <a:gd name="connsiteX28" fmla="*/ 4210259 w 5933552"/>
                  <a:gd name="connsiteY28" fmla="*/ 545672 h 2219849"/>
                  <a:gd name="connsiteX29" fmla="*/ 4340888 w 5933552"/>
                  <a:gd name="connsiteY29" fmla="*/ 626059 h 2219849"/>
                  <a:gd name="connsiteX30" fmla="*/ 4381081 w 5933552"/>
                  <a:gd name="connsiteY30" fmla="*/ 656204 h 2219849"/>
                  <a:gd name="connsiteX31" fmla="*/ 4752870 w 5933552"/>
                  <a:gd name="connsiteY31" fmla="*/ 686349 h 2219849"/>
                  <a:gd name="connsiteX32" fmla="*/ 5164853 w 5933552"/>
                  <a:gd name="connsiteY32" fmla="*/ 761711 h 2219849"/>
                  <a:gd name="connsiteX33" fmla="*/ 5441182 w 5933552"/>
                  <a:gd name="connsiteY33" fmla="*/ 827026 h 2219849"/>
                  <a:gd name="connsiteX34" fmla="*/ 5612004 w 5933552"/>
                  <a:gd name="connsiteY34" fmla="*/ 902388 h 2219849"/>
                  <a:gd name="connsiteX35" fmla="*/ 5807947 w 5933552"/>
                  <a:gd name="connsiteY35" fmla="*/ 1048089 h 2219849"/>
                  <a:gd name="connsiteX36" fmla="*/ 5823020 w 5933552"/>
                  <a:gd name="connsiteY36" fmla="*/ 1118428 h 2219849"/>
                  <a:gd name="connsiteX37" fmla="*/ 5838092 w 5933552"/>
                  <a:gd name="connsiteY37" fmla="*/ 1218911 h 2219849"/>
                  <a:gd name="connsiteX38" fmla="*/ 5823020 w 5933552"/>
                  <a:gd name="connsiteY38" fmla="*/ 1249056 h 2219849"/>
                  <a:gd name="connsiteX39" fmla="*/ 5863213 w 5933552"/>
                  <a:gd name="connsiteY39" fmla="*/ 1299298 h 2219849"/>
                  <a:gd name="connsiteX40" fmla="*/ 5893358 w 5933552"/>
                  <a:gd name="connsiteY40" fmla="*/ 1359588 h 2219849"/>
                  <a:gd name="connsiteX41" fmla="*/ 5893358 w 5933552"/>
                  <a:gd name="connsiteY41" fmla="*/ 1434951 h 2219849"/>
                  <a:gd name="connsiteX42" fmla="*/ 5928527 w 5933552"/>
                  <a:gd name="connsiteY42" fmla="*/ 1495241 h 2219849"/>
                  <a:gd name="connsiteX43" fmla="*/ 5918479 w 5933552"/>
                  <a:gd name="connsiteY43" fmla="*/ 1605773 h 2219849"/>
                  <a:gd name="connsiteX44" fmla="*/ 5898382 w 5933552"/>
                  <a:gd name="connsiteY44" fmla="*/ 1686160 h 2219849"/>
                  <a:gd name="connsiteX45" fmla="*/ 5918479 w 5933552"/>
                  <a:gd name="connsiteY45" fmla="*/ 1776595 h 2219849"/>
                  <a:gd name="connsiteX46" fmla="*/ 5933552 w 5933552"/>
                  <a:gd name="connsiteY46" fmla="*/ 1811764 h 2219849"/>
                  <a:gd name="connsiteX47" fmla="*/ 5812971 w 5933552"/>
                  <a:gd name="connsiteY47" fmla="*/ 1872054 h 2219849"/>
                  <a:gd name="connsiteX48" fmla="*/ 5812971 w 5933552"/>
                  <a:gd name="connsiteY48" fmla="*/ 1872054 h 2219849"/>
                  <a:gd name="connsiteX49" fmla="*/ 5727560 w 5933552"/>
                  <a:gd name="connsiteY49" fmla="*/ 1932344 h 2219849"/>
                  <a:gd name="connsiteX50" fmla="*/ 5390941 w 5933552"/>
                  <a:gd name="connsiteY50" fmla="*/ 1937369 h 2219849"/>
                  <a:gd name="connsiteX51" fmla="*/ 5215670 w 5933552"/>
                  <a:gd name="connsiteY51" fmla="*/ 1935977 h 2219849"/>
                  <a:gd name="connsiteX52" fmla="*/ 4373414 w 5933552"/>
                  <a:gd name="connsiteY52" fmla="*/ 1917320 h 2219849"/>
                  <a:gd name="connsiteX53" fmla="*/ 1657301 w 5933552"/>
                  <a:gd name="connsiteY53" fmla="*/ 1891925 h 2219849"/>
                  <a:gd name="connsiteX54" fmla="*/ 507442 w 5933552"/>
                  <a:gd name="connsiteY54" fmla="*/ 1836885 h 2219849"/>
                  <a:gd name="connsiteX55" fmla="*/ 281354 w 5933552"/>
                  <a:gd name="connsiteY55" fmla="*/ 1836885 h 2219849"/>
                  <a:gd name="connsiteX56" fmla="*/ 130629 w 5933552"/>
                  <a:gd name="connsiteY56" fmla="*/ 1761522 h 2219849"/>
                  <a:gd name="connsiteX57" fmla="*/ 10048 w 5933552"/>
                  <a:gd name="connsiteY57" fmla="*/ 1681136 h 2219849"/>
                  <a:gd name="connsiteX58" fmla="*/ 0 w 5933552"/>
                  <a:gd name="connsiteY58" fmla="*/ 1540459 h 2219849"/>
                  <a:gd name="connsiteX59" fmla="*/ 15072 w 5933552"/>
                  <a:gd name="connsiteY59" fmla="*/ 1490217 h 2219849"/>
                  <a:gd name="connsiteX60" fmla="*/ 15072 w 5933552"/>
                  <a:gd name="connsiteY60" fmla="*/ 1434951 h 2219849"/>
                  <a:gd name="connsiteX61" fmla="*/ 25121 w 5933552"/>
                  <a:gd name="connsiteY61" fmla="*/ 1384709 h 2219849"/>
                  <a:gd name="connsiteX62" fmla="*/ 40193 w 5933552"/>
                  <a:gd name="connsiteY62" fmla="*/ 1359588 h 2219849"/>
                  <a:gd name="connsiteX63" fmla="*/ 65314 w 5933552"/>
                  <a:gd name="connsiteY63" fmla="*/ 1314371 h 2219849"/>
                  <a:gd name="connsiteX0" fmla="*/ 65314 w 5933552"/>
                  <a:gd name="connsiteY0" fmla="*/ 1314371 h 2230378"/>
                  <a:gd name="connsiteX1" fmla="*/ 75363 w 5933552"/>
                  <a:gd name="connsiteY1" fmla="*/ 1083259 h 2230378"/>
                  <a:gd name="connsiteX2" fmla="*/ 45218 w 5933552"/>
                  <a:gd name="connsiteY2" fmla="*/ 1073210 h 2230378"/>
                  <a:gd name="connsiteX3" fmla="*/ 95459 w 5933552"/>
                  <a:gd name="connsiteY3" fmla="*/ 887316 h 2230378"/>
                  <a:gd name="connsiteX4" fmla="*/ 80387 w 5933552"/>
                  <a:gd name="connsiteY4" fmla="*/ 771760 h 2230378"/>
                  <a:gd name="connsiteX5" fmla="*/ 85411 w 5933552"/>
                  <a:gd name="connsiteY5" fmla="*/ 716494 h 2230378"/>
                  <a:gd name="connsiteX6" fmla="*/ 105508 w 5933552"/>
                  <a:gd name="connsiteY6" fmla="*/ 696397 h 2230378"/>
                  <a:gd name="connsiteX7" fmla="*/ 135653 w 5933552"/>
                  <a:gd name="connsiteY7" fmla="*/ 676300 h 2230378"/>
                  <a:gd name="connsiteX8" fmla="*/ 467248 w 5933552"/>
                  <a:gd name="connsiteY8" fmla="*/ 329632 h 2230378"/>
                  <a:gd name="connsiteX9" fmla="*/ 472272 w 5933552"/>
                  <a:gd name="connsiteY9" fmla="*/ 284415 h 2230378"/>
                  <a:gd name="connsiteX10" fmla="*/ 442127 w 5933552"/>
                  <a:gd name="connsiteY10" fmla="*/ 259294 h 2230378"/>
                  <a:gd name="connsiteX11" fmla="*/ 406958 w 5933552"/>
                  <a:gd name="connsiteY11" fmla="*/ 229149 h 2230378"/>
                  <a:gd name="connsiteX12" fmla="*/ 406958 w 5933552"/>
                  <a:gd name="connsiteY12" fmla="*/ 204028 h 2230378"/>
                  <a:gd name="connsiteX13" fmla="*/ 462224 w 5933552"/>
                  <a:gd name="connsiteY13" fmla="*/ 193980 h 2230378"/>
                  <a:gd name="connsiteX14" fmla="*/ 864158 w 5933552"/>
                  <a:gd name="connsiteY14" fmla="*/ 143738 h 2230378"/>
                  <a:gd name="connsiteX15" fmla="*/ 999811 w 5933552"/>
                  <a:gd name="connsiteY15" fmla="*/ 88472 h 2230378"/>
                  <a:gd name="connsiteX16" fmla="*/ 1024932 w 5933552"/>
                  <a:gd name="connsiteY16" fmla="*/ 78424 h 2230378"/>
                  <a:gd name="connsiteX17" fmla="*/ 999811 w 5933552"/>
                  <a:gd name="connsiteY17" fmla="*/ 28182 h 2230378"/>
                  <a:gd name="connsiteX18" fmla="*/ 1070149 w 5933552"/>
                  <a:gd name="connsiteY18" fmla="*/ 33206 h 2230378"/>
                  <a:gd name="connsiteX19" fmla="*/ 1130439 w 5933552"/>
                  <a:gd name="connsiteY19" fmla="*/ 53303 h 2230378"/>
                  <a:gd name="connsiteX20" fmla="*/ 1160585 w 5933552"/>
                  <a:gd name="connsiteY20" fmla="*/ 63351 h 2230378"/>
                  <a:gd name="connsiteX21" fmla="*/ 1683099 w 5933552"/>
                  <a:gd name="connsiteY21" fmla="*/ 13109 h 2230378"/>
                  <a:gd name="connsiteX22" fmla="*/ 2306097 w 5933552"/>
                  <a:gd name="connsiteY22" fmla="*/ 3061 h 2230378"/>
                  <a:gd name="connsiteX23" fmla="*/ 3029578 w 5933552"/>
                  <a:gd name="connsiteY23" fmla="*/ 58327 h 2230378"/>
                  <a:gd name="connsiteX24" fmla="*/ 3135086 w 5933552"/>
                  <a:gd name="connsiteY24" fmla="*/ 78424 h 2230378"/>
                  <a:gd name="connsiteX25" fmla="*/ 3255666 w 5933552"/>
                  <a:gd name="connsiteY25" fmla="*/ 98520 h 2230378"/>
                  <a:gd name="connsiteX26" fmla="*/ 3542044 w 5933552"/>
                  <a:gd name="connsiteY26" fmla="*/ 183931 h 2230378"/>
                  <a:gd name="connsiteX27" fmla="*/ 3798277 w 5933552"/>
                  <a:gd name="connsiteY27" fmla="*/ 319584 h 2230378"/>
                  <a:gd name="connsiteX28" fmla="*/ 4210259 w 5933552"/>
                  <a:gd name="connsiteY28" fmla="*/ 545672 h 2230378"/>
                  <a:gd name="connsiteX29" fmla="*/ 4340888 w 5933552"/>
                  <a:gd name="connsiteY29" fmla="*/ 626059 h 2230378"/>
                  <a:gd name="connsiteX30" fmla="*/ 4381081 w 5933552"/>
                  <a:gd name="connsiteY30" fmla="*/ 656204 h 2230378"/>
                  <a:gd name="connsiteX31" fmla="*/ 4752870 w 5933552"/>
                  <a:gd name="connsiteY31" fmla="*/ 686349 h 2230378"/>
                  <a:gd name="connsiteX32" fmla="*/ 5164853 w 5933552"/>
                  <a:gd name="connsiteY32" fmla="*/ 761711 h 2230378"/>
                  <a:gd name="connsiteX33" fmla="*/ 5441182 w 5933552"/>
                  <a:gd name="connsiteY33" fmla="*/ 827026 h 2230378"/>
                  <a:gd name="connsiteX34" fmla="*/ 5612004 w 5933552"/>
                  <a:gd name="connsiteY34" fmla="*/ 902388 h 2230378"/>
                  <a:gd name="connsiteX35" fmla="*/ 5807947 w 5933552"/>
                  <a:gd name="connsiteY35" fmla="*/ 1048089 h 2230378"/>
                  <a:gd name="connsiteX36" fmla="*/ 5823020 w 5933552"/>
                  <a:gd name="connsiteY36" fmla="*/ 1118428 h 2230378"/>
                  <a:gd name="connsiteX37" fmla="*/ 5838092 w 5933552"/>
                  <a:gd name="connsiteY37" fmla="*/ 1218911 h 2230378"/>
                  <a:gd name="connsiteX38" fmla="*/ 5823020 w 5933552"/>
                  <a:gd name="connsiteY38" fmla="*/ 1249056 h 2230378"/>
                  <a:gd name="connsiteX39" fmla="*/ 5863213 w 5933552"/>
                  <a:gd name="connsiteY39" fmla="*/ 1299298 h 2230378"/>
                  <a:gd name="connsiteX40" fmla="*/ 5893358 w 5933552"/>
                  <a:gd name="connsiteY40" fmla="*/ 1359588 h 2230378"/>
                  <a:gd name="connsiteX41" fmla="*/ 5893358 w 5933552"/>
                  <a:gd name="connsiteY41" fmla="*/ 1434951 h 2230378"/>
                  <a:gd name="connsiteX42" fmla="*/ 5928527 w 5933552"/>
                  <a:gd name="connsiteY42" fmla="*/ 1495241 h 2230378"/>
                  <a:gd name="connsiteX43" fmla="*/ 5918479 w 5933552"/>
                  <a:gd name="connsiteY43" fmla="*/ 1605773 h 2230378"/>
                  <a:gd name="connsiteX44" fmla="*/ 5898382 w 5933552"/>
                  <a:gd name="connsiteY44" fmla="*/ 1686160 h 2230378"/>
                  <a:gd name="connsiteX45" fmla="*/ 5918479 w 5933552"/>
                  <a:gd name="connsiteY45" fmla="*/ 1776595 h 2230378"/>
                  <a:gd name="connsiteX46" fmla="*/ 5933552 w 5933552"/>
                  <a:gd name="connsiteY46" fmla="*/ 1811764 h 2230378"/>
                  <a:gd name="connsiteX47" fmla="*/ 5812971 w 5933552"/>
                  <a:gd name="connsiteY47" fmla="*/ 1872054 h 2230378"/>
                  <a:gd name="connsiteX48" fmla="*/ 5812971 w 5933552"/>
                  <a:gd name="connsiteY48" fmla="*/ 1872054 h 2230378"/>
                  <a:gd name="connsiteX49" fmla="*/ 5727560 w 5933552"/>
                  <a:gd name="connsiteY49" fmla="*/ 1932344 h 2230378"/>
                  <a:gd name="connsiteX50" fmla="*/ 5390941 w 5933552"/>
                  <a:gd name="connsiteY50" fmla="*/ 1937369 h 2230378"/>
                  <a:gd name="connsiteX51" fmla="*/ 5215670 w 5933552"/>
                  <a:gd name="connsiteY51" fmla="*/ 1935977 h 2230378"/>
                  <a:gd name="connsiteX52" fmla="*/ 4373414 w 5933552"/>
                  <a:gd name="connsiteY52" fmla="*/ 1917320 h 2230378"/>
                  <a:gd name="connsiteX53" fmla="*/ 1657301 w 5933552"/>
                  <a:gd name="connsiteY53" fmla="*/ 1891925 h 2230378"/>
                  <a:gd name="connsiteX54" fmla="*/ 507442 w 5933552"/>
                  <a:gd name="connsiteY54" fmla="*/ 1836885 h 2230378"/>
                  <a:gd name="connsiteX55" fmla="*/ 281354 w 5933552"/>
                  <a:gd name="connsiteY55" fmla="*/ 1836885 h 2230378"/>
                  <a:gd name="connsiteX56" fmla="*/ 130629 w 5933552"/>
                  <a:gd name="connsiteY56" fmla="*/ 1761522 h 2230378"/>
                  <a:gd name="connsiteX57" fmla="*/ 10048 w 5933552"/>
                  <a:gd name="connsiteY57" fmla="*/ 1681136 h 2230378"/>
                  <a:gd name="connsiteX58" fmla="*/ 0 w 5933552"/>
                  <a:gd name="connsiteY58" fmla="*/ 1540459 h 2230378"/>
                  <a:gd name="connsiteX59" fmla="*/ 15072 w 5933552"/>
                  <a:gd name="connsiteY59" fmla="*/ 1490217 h 2230378"/>
                  <a:gd name="connsiteX60" fmla="*/ 15072 w 5933552"/>
                  <a:gd name="connsiteY60" fmla="*/ 1434951 h 2230378"/>
                  <a:gd name="connsiteX61" fmla="*/ 25121 w 5933552"/>
                  <a:gd name="connsiteY61" fmla="*/ 1384709 h 2230378"/>
                  <a:gd name="connsiteX62" fmla="*/ 40193 w 5933552"/>
                  <a:gd name="connsiteY62" fmla="*/ 1359588 h 2230378"/>
                  <a:gd name="connsiteX63" fmla="*/ 65314 w 5933552"/>
                  <a:gd name="connsiteY63" fmla="*/ 1314371 h 2230378"/>
                  <a:gd name="connsiteX0" fmla="*/ 65314 w 5933552"/>
                  <a:gd name="connsiteY0" fmla="*/ 1314371 h 2238835"/>
                  <a:gd name="connsiteX1" fmla="*/ 75363 w 5933552"/>
                  <a:gd name="connsiteY1" fmla="*/ 1083259 h 2238835"/>
                  <a:gd name="connsiteX2" fmla="*/ 45218 w 5933552"/>
                  <a:gd name="connsiteY2" fmla="*/ 1073210 h 2238835"/>
                  <a:gd name="connsiteX3" fmla="*/ 95459 w 5933552"/>
                  <a:gd name="connsiteY3" fmla="*/ 887316 h 2238835"/>
                  <a:gd name="connsiteX4" fmla="*/ 80387 w 5933552"/>
                  <a:gd name="connsiteY4" fmla="*/ 771760 h 2238835"/>
                  <a:gd name="connsiteX5" fmla="*/ 85411 w 5933552"/>
                  <a:gd name="connsiteY5" fmla="*/ 716494 h 2238835"/>
                  <a:gd name="connsiteX6" fmla="*/ 105508 w 5933552"/>
                  <a:gd name="connsiteY6" fmla="*/ 696397 h 2238835"/>
                  <a:gd name="connsiteX7" fmla="*/ 135653 w 5933552"/>
                  <a:gd name="connsiteY7" fmla="*/ 676300 h 2238835"/>
                  <a:gd name="connsiteX8" fmla="*/ 467248 w 5933552"/>
                  <a:gd name="connsiteY8" fmla="*/ 329632 h 2238835"/>
                  <a:gd name="connsiteX9" fmla="*/ 472272 w 5933552"/>
                  <a:gd name="connsiteY9" fmla="*/ 284415 h 2238835"/>
                  <a:gd name="connsiteX10" fmla="*/ 442127 w 5933552"/>
                  <a:gd name="connsiteY10" fmla="*/ 259294 h 2238835"/>
                  <a:gd name="connsiteX11" fmla="*/ 406958 w 5933552"/>
                  <a:gd name="connsiteY11" fmla="*/ 229149 h 2238835"/>
                  <a:gd name="connsiteX12" fmla="*/ 406958 w 5933552"/>
                  <a:gd name="connsiteY12" fmla="*/ 204028 h 2238835"/>
                  <a:gd name="connsiteX13" fmla="*/ 462224 w 5933552"/>
                  <a:gd name="connsiteY13" fmla="*/ 193980 h 2238835"/>
                  <a:gd name="connsiteX14" fmla="*/ 864158 w 5933552"/>
                  <a:gd name="connsiteY14" fmla="*/ 143738 h 2238835"/>
                  <a:gd name="connsiteX15" fmla="*/ 999811 w 5933552"/>
                  <a:gd name="connsiteY15" fmla="*/ 88472 h 2238835"/>
                  <a:gd name="connsiteX16" fmla="*/ 1024932 w 5933552"/>
                  <a:gd name="connsiteY16" fmla="*/ 78424 h 2238835"/>
                  <a:gd name="connsiteX17" fmla="*/ 999811 w 5933552"/>
                  <a:gd name="connsiteY17" fmla="*/ 28182 h 2238835"/>
                  <a:gd name="connsiteX18" fmla="*/ 1070149 w 5933552"/>
                  <a:gd name="connsiteY18" fmla="*/ 33206 h 2238835"/>
                  <a:gd name="connsiteX19" fmla="*/ 1130439 w 5933552"/>
                  <a:gd name="connsiteY19" fmla="*/ 53303 h 2238835"/>
                  <a:gd name="connsiteX20" fmla="*/ 1160585 w 5933552"/>
                  <a:gd name="connsiteY20" fmla="*/ 63351 h 2238835"/>
                  <a:gd name="connsiteX21" fmla="*/ 1683099 w 5933552"/>
                  <a:gd name="connsiteY21" fmla="*/ 13109 h 2238835"/>
                  <a:gd name="connsiteX22" fmla="*/ 2306097 w 5933552"/>
                  <a:gd name="connsiteY22" fmla="*/ 3061 h 2238835"/>
                  <a:gd name="connsiteX23" fmla="*/ 3029578 w 5933552"/>
                  <a:gd name="connsiteY23" fmla="*/ 58327 h 2238835"/>
                  <a:gd name="connsiteX24" fmla="*/ 3135086 w 5933552"/>
                  <a:gd name="connsiteY24" fmla="*/ 78424 h 2238835"/>
                  <a:gd name="connsiteX25" fmla="*/ 3255666 w 5933552"/>
                  <a:gd name="connsiteY25" fmla="*/ 98520 h 2238835"/>
                  <a:gd name="connsiteX26" fmla="*/ 3542044 w 5933552"/>
                  <a:gd name="connsiteY26" fmla="*/ 183931 h 2238835"/>
                  <a:gd name="connsiteX27" fmla="*/ 3798277 w 5933552"/>
                  <a:gd name="connsiteY27" fmla="*/ 319584 h 2238835"/>
                  <a:gd name="connsiteX28" fmla="*/ 4210259 w 5933552"/>
                  <a:gd name="connsiteY28" fmla="*/ 545672 h 2238835"/>
                  <a:gd name="connsiteX29" fmla="*/ 4340888 w 5933552"/>
                  <a:gd name="connsiteY29" fmla="*/ 626059 h 2238835"/>
                  <a:gd name="connsiteX30" fmla="*/ 4381081 w 5933552"/>
                  <a:gd name="connsiteY30" fmla="*/ 656204 h 2238835"/>
                  <a:gd name="connsiteX31" fmla="*/ 4752870 w 5933552"/>
                  <a:gd name="connsiteY31" fmla="*/ 686349 h 2238835"/>
                  <a:gd name="connsiteX32" fmla="*/ 5164853 w 5933552"/>
                  <a:gd name="connsiteY32" fmla="*/ 761711 h 2238835"/>
                  <a:gd name="connsiteX33" fmla="*/ 5441182 w 5933552"/>
                  <a:gd name="connsiteY33" fmla="*/ 827026 h 2238835"/>
                  <a:gd name="connsiteX34" fmla="*/ 5612004 w 5933552"/>
                  <a:gd name="connsiteY34" fmla="*/ 902388 h 2238835"/>
                  <a:gd name="connsiteX35" fmla="*/ 5807947 w 5933552"/>
                  <a:gd name="connsiteY35" fmla="*/ 1048089 h 2238835"/>
                  <a:gd name="connsiteX36" fmla="*/ 5823020 w 5933552"/>
                  <a:gd name="connsiteY36" fmla="*/ 1118428 h 2238835"/>
                  <a:gd name="connsiteX37" fmla="*/ 5838092 w 5933552"/>
                  <a:gd name="connsiteY37" fmla="*/ 1218911 h 2238835"/>
                  <a:gd name="connsiteX38" fmla="*/ 5823020 w 5933552"/>
                  <a:gd name="connsiteY38" fmla="*/ 1249056 h 2238835"/>
                  <a:gd name="connsiteX39" fmla="*/ 5863213 w 5933552"/>
                  <a:gd name="connsiteY39" fmla="*/ 1299298 h 2238835"/>
                  <a:gd name="connsiteX40" fmla="*/ 5893358 w 5933552"/>
                  <a:gd name="connsiteY40" fmla="*/ 1359588 h 2238835"/>
                  <a:gd name="connsiteX41" fmla="*/ 5893358 w 5933552"/>
                  <a:gd name="connsiteY41" fmla="*/ 1434951 h 2238835"/>
                  <a:gd name="connsiteX42" fmla="*/ 5928527 w 5933552"/>
                  <a:gd name="connsiteY42" fmla="*/ 1495241 h 2238835"/>
                  <a:gd name="connsiteX43" fmla="*/ 5918479 w 5933552"/>
                  <a:gd name="connsiteY43" fmla="*/ 1605773 h 2238835"/>
                  <a:gd name="connsiteX44" fmla="*/ 5898382 w 5933552"/>
                  <a:gd name="connsiteY44" fmla="*/ 1686160 h 2238835"/>
                  <a:gd name="connsiteX45" fmla="*/ 5918479 w 5933552"/>
                  <a:gd name="connsiteY45" fmla="*/ 1776595 h 2238835"/>
                  <a:gd name="connsiteX46" fmla="*/ 5933552 w 5933552"/>
                  <a:gd name="connsiteY46" fmla="*/ 1811764 h 2238835"/>
                  <a:gd name="connsiteX47" fmla="*/ 5812971 w 5933552"/>
                  <a:gd name="connsiteY47" fmla="*/ 1872054 h 2238835"/>
                  <a:gd name="connsiteX48" fmla="*/ 5812971 w 5933552"/>
                  <a:gd name="connsiteY48" fmla="*/ 1872054 h 2238835"/>
                  <a:gd name="connsiteX49" fmla="*/ 5727560 w 5933552"/>
                  <a:gd name="connsiteY49" fmla="*/ 1932344 h 2238835"/>
                  <a:gd name="connsiteX50" fmla="*/ 5390941 w 5933552"/>
                  <a:gd name="connsiteY50" fmla="*/ 1937369 h 2238835"/>
                  <a:gd name="connsiteX51" fmla="*/ 5215670 w 5933552"/>
                  <a:gd name="connsiteY51" fmla="*/ 1935977 h 2238835"/>
                  <a:gd name="connsiteX52" fmla="*/ 4373414 w 5933552"/>
                  <a:gd name="connsiteY52" fmla="*/ 1917320 h 2238835"/>
                  <a:gd name="connsiteX53" fmla="*/ 1657301 w 5933552"/>
                  <a:gd name="connsiteY53" fmla="*/ 1891925 h 2238835"/>
                  <a:gd name="connsiteX54" fmla="*/ 507442 w 5933552"/>
                  <a:gd name="connsiteY54" fmla="*/ 1836885 h 2238835"/>
                  <a:gd name="connsiteX55" fmla="*/ 281354 w 5933552"/>
                  <a:gd name="connsiteY55" fmla="*/ 1836885 h 2238835"/>
                  <a:gd name="connsiteX56" fmla="*/ 130629 w 5933552"/>
                  <a:gd name="connsiteY56" fmla="*/ 1761522 h 2238835"/>
                  <a:gd name="connsiteX57" fmla="*/ 10048 w 5933552"/>
                  <a:gd name="connsiteY57" fmla="*/ 1681136 h 2238835"/>
                  <a:gd name="connsiteX58" fmla="*/ 0 w 5933552"/>
                  <a:gd name="connsiteY58" fmla="*/ 1540459 h 2238835"/>
                  <a:gd name="connsiteX59" fmla="*/ 15072 w 5933552"/>
                  <a:gd name="connsiteY59" fmla="*/ 1490217 h 2238835"/>
                  <a:gd name="connsiteX60" fmla="*/ 15072 w 5933552"/>
                  <a:gd name="connsiteY60" fmla="*/ 1434951 h 2238835"/>
                  <a:gd name="connsiteX61" fmla="*/ 25121 w 5933552"/>
                  <a:gd name="connsiteY61" fmla="*/ 1384709 h 2238835"/>
                  <a:gd name="connsiteX62" fmla="*/ 40193 w 5933552"/>
                  <a:gd name="connsiteY62" fmla="*/ 1359588 h 2238835"/>
                  <a:gd name="connsiteX63" fmla="*/ 65314 w 5933552"/>
                  <a:gd name="connsiteY63" fmla="*/ 1314371 h 2238835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657301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382327"/>
                  <a:gd name="connsiteX1" fmla="*/ 75363 w 5933552"/>
                  <a:gd name="connsiteY1" fmla="*/ 1083259 h 2382327"/>
                  <a:gd name="connsiteX2" fmla="*/ 45218 w 5933552"/>
                  <a:gd name="connsiteY2" fmla="*/ 1073210 h 2382327"/>
                  <a:gd name="connsiteX3" fmla="*/ 95459 w 5933552"/>
                  <a:gd name="connsiteY3" fmla="*/ 887316 h 2382327"/>
                  <a:gd name="connsiteX4" fmla="*/ 80387 w 5933552"/>
                  <a:gd name="connsiteY4" fmla="*/ 771760 h 2382327"/>
                  <a:gd name="connsiteX5" fmla="*/ 85411 w 5933552"/>
                  <a:gd name="connsiteY5" fmla="*/ 716494 h 2382327"/>
                  <a:gd name="connsiteX6" fmla="*/ 105508 w 5933552"/>
                  <a:gd name="connsiteY6" fmla="*/ 696397 h 2382327"/>
                  <a:gd name="connsiteX7" fmla="*/ 135653 w 5933552"/>
                  <a:gd name="connsiteY7" fmla="*/ 676300 h 2382327"/>
                  <a:gd name="connsiteX8" fmla="*/ 467248 w 5933552"/>
                  <a:gd name="connsiteY8" fmla="*/ 329632 h 2382327"/>
                  <a:gd name="connsiteX9" fmla="*/ 472272 w 5933552"/>
                  <a:gd name="connsiteY9" fmla="*/ 284415 h 2382327"/>
                  <a:gd name="connsiteX10" fmla="*/ 442127 w 5933552"/>
                  <a:gd name="connsiteY10" fmla="*/ 259294 h 2382327"/>
                  <a:gd name="connsiteX11" fmla="*/ 406958 w 5933552"/>
                  <a:gd name="connsiteY11" fmla="*/ 229149 h 2382327"/>
                  <a:gd name="connsiteX12" fmla="*/ 406958 w 5933552"/>
                  <a:gd name="connsiteY12" fmla="*/ 204028 h 2382327"/>
                  <a:gd name="connsiteX13" fmla="*/ 462224 w 5933552"/>
                  <a:gd name="connsiteY13" fmla="*/ 193980 h 2382327"/>
                  <a:gd name="connsiteX14" fmla="*/ 864158 w 5933552"/>
                  <a:gd name="connsiteY14" fmla="*/ 143738 h 2382327"/>
                  <a:gd name="connsiteX15" fmla="*/ 999811 w 5933552"/>
                  <a:gd name="connsiteY15" fmla="*/ 88472 h 2382327"/>
                  <a:gd name="connsiteX16" fmla="*/ 1024932 w 5933552"/>
                  <a:gd name="connsiteY16" fmla="*/ 78424 h 2382327"/>
                  <a:gd name="connsiteX17" fmla="*/ 999811 w 5933552"/>
                  <a:gd name="connsiteY17" fmla="*/ 28182 h 2382327"/>
                  <a:gd name="connsiteX18" fmla="*/ 1070149 w 5933552"/>
                  <a:gd name="connsiteY18" fmla="*/ 33206 h 2382327"/>
                  <a:gd name="connsiteX19" fmla="*/ 1130439 w 5933552"/>
                  <a:gd name="connsiteY19" fmla="*/ 53303 h 2382327"/>
                  <a:gd name="connsiteX20" fmla="*/ 1160585 w 5933552"/>
                  <a:gd name="connsiteY20" fmla="*/ 63351 h 2382327"/>
                  <a:gd name="connsiteX21" fmla="*/ 1683099 w 5933552"/>
                  <a:gd name="connsiteY21" fmla="*/ 13109 h 2382327"/>
                  <a:gd name="connsiteX22" fmla="*/ 2306097 w 5933552"/>
                  <a:gd name="connsiteY22" fmla="*/ 3061 h 2382327"/>
                  <a:gd name="connsiteX23" fmla="*/ 3029578 w 5933552"/>
                  <a:gd name="connsiteY23" fmla="*/ 58327 h 2382327"/>
                  <a:gd name="connsiteX24" fmla="*/ 3135086 w 5933552"/>
                  <a:gd name="connsiteY24" fmla="*/ 78424 h 2382327"/>
                  <a:gd name="connsiteX25" fmla="*/ 3255666 w 5933552"/>
                  <a:gd name="connsiteY25" fmla="*/ 98520 h 2382327"/>
                  <a:gd name="connsiteX26" fmla="*/ 3542044 w 5933552"/>
                  <a:gd name="connsiteY26" fmla="*/ 183931 h 2382327"/>
                  <a:gd name="connsiteX27" fmla="*/ 3798277 w 5933552"/>
                  <a:gd name="connsiteY27" fmla="*/ 319584 h 2382327"/>
                  <a:gd name="connsiteX28" fmla="*/ 4210259 w 5933552"/>
                  <a:gd name="connsiteY28" fmla="*/ 545672 h 2382327"/>
                  <a:gd name="connsiteX29" fmla="*/ 4340888 w 5933552"/>
                  <a:gd name="connsiteY29" fmla="*/ 626059 h 2382327"/>
                  <a:gd name="connsiteX30" fmla="*/ 4381081 w 5933552"/>
                  <a:gd name="connsiteY30" fmla="*/ 656204 h 2382327"/>
                  <a:gd name="connsiteX31" fmla="*/ 4752870 w 5933552"/>
                  <a:gd name="connsiteY31" fmla="*/ 686349 h 2382327"/>
                  <a:gd name="connsiteX32" fmla="*/ 5164853 w 5933552"/>
                  <a:gd name="connsiteY32" fmla="*/ 761711 h 2382327"/>
                  <a:gd name="connsiteX33" fmla="*/ 5441182 w 5933552"/>
                  <a:gd name="connsiteY33" fmla="*/ 827026 h 2382327"/>
                  <a:gd name="connsiteX34" fmla="*/ 5612004 w 5933552"/>
                  <a:gd name="connsiteY34" fmla="*/ 902388 h 2382327"/>
                  <a:gd name="connsiteX35" fmla="*/ 5807947 w 5933552"/>
                  <a:gd name="connsiteY35" fmla="*/ 1048089 h 2382327"/>
                  <a:gd name="connsiteX36" fmla="*/ 5823020 w 5933552"/>
                  <a:gd name="connsiteY36" fmla="*/ 1118428 h 2382327"/>
                  <a:gd name="connsiteX37" fmla="*/ 5838092 w 5933552"/>
                  <a:gd name="connsiteY37" fmla="*/ 1218911 h 2382327"/>
                  <a:gd name="connsiteX38" fmla="*/ 5823020 w 5933552"/>
                  <a:gd name="connsiteY38" fmla="*/ 1249056 h 2382327"/>
                  <a:gd name="connsiteX39" fmla="*/ 5863213 w 5933552"/>
                  <a:gd name="connsiteY39" fmla="*/ 1299298 h 2382327"/>
                  <a:gd name="connsiteX40" fmla="*/ 5893358 w 5933552"/>
                  <a:gd name="connsiteY40" fmla="*/ 1359588 h 2382327"/>
                  <a:gd name="connsiteX41" fmla="*/ 5893358 w 5933552"/>
                  <a:gd name="connsiteY41" fmla="*/ 1434951 h 2382327"/>
                  <a:gd name="connsiteX42" fmla="*/ 5928527 w 5933552"/>
                  <a:gd name="connsiteY42" fmla="*/ 1495241 h 2382327"/>
                  <a:gd name="connsiteX43" fmla="*/ 5918479 w 5933552"/>
                  <a:gd name="connsiteY43" fmla="*/ 1605773 h 2382327"/>
                  <a:gd name="connsiteX44" fmla="*/ 5898382 w 5933552"/>
                  <a:gd name="connsiteY44" fmla="*/ 1686160 h 2382327"/>
                  <a:gd name="connsiteX45" fmla="*/ 5918479 w 5933552"/>
                  <a:gd name="connsiteY45" fmla="*/ 1776595 h 2382327"/>
                  <a:gd name="connsiteX46" fmla="*/ 5933552 w 5933552"/>
                  <a:gd name="connsiteY46" fmla="*/ 1811764 h 2382327"/>
                  <a:gd name="connsiteX47" fmla="*/ 5812971 w 5933552"/>
                  <a:gd name="connsiteY47" fmla="*/ 1872054 h 2382327"/>
                  <a:gd name="connsiteX48" fmla="*/ 5812971 w 5933552"/>
                  <a:gd name="connsiteY48" fmla="*/ 1872054 h 2382327"/>
                  <a:gd name="connsiteX49" fmla="*/ 5727560 w 5933552"/>
                  <a:gd name="connsiteY49" fmla="*/ 1932344 h 2382327"/>
                  <a:gd name="connsiteX50" fmla="*/ 5390941 w 5933552"/>
                  <a:gd name="connsiteY50" fmla="*/ 1937369 h 2382327"/>
                  <a:gd name="connsiteX51" fmla="*/ 5215670 w 5933552"/>
                  <a:gd name="connsiteY51" fmla="*/ 1935977 h 2382327"/>
                  <a:gd name="connsiteX52" fmla="*/ 4373414 w 5933552"/>
                  <a:gd name="connsiteY52" fmla="*/ 1917320 h 2382327"/>
                  <a:gd name="connsiteX53" fmla="*/ 1519267 w 5933552"/>
                  <a:gd name="connsiteY53" fmla="*/ 1891925 h 2382327"/>
                  <a:gd name="connsiteX54" fmla="*/ 619914 w 5933552"/>
                  <a:gd name="connsiteY54" fmla="*/ 1836885 h 2382327"/>
                  <a:gd name="connsiteX55" fmla="*/ 281354 w 5933552"/>
                  <a:gd name="connsiteY55" fmla="*/ 1836885 h 2382327"/>
                  <a:gd name="connsiteX56" fmla="*/ 130629 w 5933552"/>
                  <a:gd name="connsiteY56" fmla="*/ 1761522 h 2382327"/>
                  <a:gd name="connsiteX57" fmla="*/ 10048 w 5933552"/>
                  <a:gd name="connsiteY57" fmla="*/ 1681136 h 2382327"/>
                  <a:gd name="connsiteX58" fmla="*/ 0 w 5933552"/>
                  <a:gd name="connsiteY58" fmla="*/ 1540459 h 2382327"/>
                  <a:gd name="connsiteX59" fmla="*/ 15072 w 5933552"/>
                  <a:gd name="connsiteY59" fmla="*/ 1490217 h 2382327"/>
                  <a:gd name="connsiteX60" fmla="*/ 15072 w 5933552"/>
                  <a:gd name="connsiteY60" fmla="*/ 1434951 h 2382327"/>
                  <a:gd name="connsiteX61" fmla="*/ 25121 w 5933552"/>
                  <a:gd name="connsiteY61" fmla="*/ 1384709 h 2382327"/>
                  <a:gd name="connsiteX62" fmla="*/ 40193 w 5933552"/>
                  <a:gd name="connsiteY62" fmla="*/ 1359588 h 2382327"/>
                  <a:gd name="connsiteX63" fmla="*/ 65314 w 5933552"/>
                  <a:gd name="connsiteY63" fmla="*/ 1314371 h 2382327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993"/>
                  <a:gd name="connsiteX1" fmla="*/ 75363 w 5933552"/>
                  <a:gd name="connsiteY1" fmla="*/ 1083259 h 2234993"/>
                  <a:gd name="connsiteX2" fmla="*/ 45218 w 5933552"/>
                  <a:gd name="connsiteY2" fmla="*/ 1073210 h 2234993"/>
                  <a:gd name="connsiteX3" fmla="*/ 95459 w 5933552"/>
                  <a:gd name="connsiteY3" fmla="*/ 887316 h 2234993"/>
                  <a:gd name="connsiteX4" fmla="*/ 80387 w 5933552"/>
                  <a:gd name="connsiteY4" fmla="*/ 771760 h 2234993"/>
                  <a:gd name="connsiteX5" fmla="*/ 85411 w 5933552"/>
                  <a:gd name="connsiteY5" fmla="*/ 716494 h 2234993"/>
                  <a:gd name="connsiteX6" fmla="*/ 105508 w 5933552"/>
                  <a:gd name="connsiteY6" fmla="*/ 696397 h 2234993"/>
                  <a:gd name="connsiteX7" fmla="*/ 135653 w 5933552"/>
                  <a:gd name="connsiteY7" fmla="*/ 676300 h 2234993"/>
                  <a:gd name="connsiteX8" fmla="*/ 467248 w 5933552"/>
                  <a:gd name="connsiteY8" fmla="*/ 329632 h 2234993"/>
                  <a:gd name="connsiteX9" fmla="*/ 472272 w 5933552"/>
                  <a:gd name="connsiteY9" fmla="*/ 284415 h 2234993"/>
                  <a:gd name="connsiteX10" fmla="*/ 442127 w 5933552"/>
                  <a:gd name="connsiteY10" fmla="*/ 259294 h 2234993"/>
                  <a:gd name="connsiteX11" fmla="*/ 406958 w 5933552"/>
                  <a:gd name="connsiteY11" fmla="*/ 229149 h 2234993"/>
                  <a:gd name="connsiteX12" fmla="*/ 406958 w 5933552"/>
                  <a:gd name="connsiteY12" fmla="*/ 204028 h 2234993"/>
                  <a:gd name="connsiteX13" fmla="*/ 462224 w 5933552"/>
                  <a:gd name="connsiteY13" fmla="*/ 193980 h 2234993"/>
                  <a:gd name="connsiteX14" fmla="*/ 864158 w 5933552"/>
                  <a:gd name="connsiteY14" fmla="*/ 143738 h 2234993"/>
                  <a:gd name="connsiteX15" fmla="*/ 999811 w 5933552"/>
                  <a:gd name="connsiteY15" fmla="*/ 88472 h 2234993"/>
                  <a:gd name="connsiteX16" fmla="*/ 1024932 w 5933552"/>
                  <a:gd name="connsiteY16" fmla="*/ 78424 h 2234993"/>
                  <a:gd name="connsiteX17" fmla="*/ 999811 w 5933552"/>
                  <a:gd name="connsiteY17" fmla="*/ 28182 h 2234993"/>
                  <a:gd name="connsiteX18" fmla="*/ 1070149 w 5933552"/>
                  <a:gd name="connsiteY18" fmla="*/ 33206 h 2234993"/>
                  <a:gd name="connsiteX19" fmla="*/ 1130439 w 5933552"/>
                  <a:gd name="connsiteY19" fmla="*/ 53303 h 2234993"/>
                  <a:gd name="connsiteX20" fmla="*/ 1160585 w 5933552"/>
                  <a:gd name="connsiteY20" fmla="*/ 63351 h 2234993"/>
                  <a:gd name="connsiteX21" fmla="*/ 1683099 w 5933552"/>
                  <a:gd name="connsiteY21" fmla="*/ 13109 h 2234993"/>
                  <a:gd name="connsiteX22" fmla="*/ 2306097 w 5933552"/>
                  <a:gd name="connsiteY22" fmla="*/ 3061 h 2234993"/>
                  <a:gd name="connsiteX23" fmla="*/ 3029578 w 5933552"/>
                  <a:gd name="connsiteY23" fmla="*/ 58327 h 2234993"/>
                  <a:gd name="connsiteX24" fmla="*/ 3135086 w 5933552"/>
                  <a:gd name="connsiteY24" fmla="*/ 78424 h 2234993"/>
                  <a:gd name="connsiteX25" fmla="*/ 3255666 w 5933552"/>
                  <a:gd name="connsiteY25" fmla="*/ 98520 h 2234993"/>
                  <a:gd name="connsiteX26" fmla="*/ 3542044 w 5933552"/>
                  <a:gd name="connsiteY26" fmla="*/ 183931 h 2234993"/>
                  <a:gd name="connsiteX27" fmla="*/ 3798277 w 5933552"/>
                  <a:gd name="connsiteY27" fmla="*/ 319584 h 2234993"/>
                  <a:gd name="connsiteX28" fmla="*/ 4210259 w 5933552"/>
                  <a:gd name="connsiteY28" fmla="*/ 545672 h 2234993"/>
                  <a:gd name="connsiteX29" fmla="*/ 4340888 w 5933552"/>
                  <a:gd name="connsiteY29" fmla="*/ 626059 h 2234993"/>
                  <a:gd name="connsiteX30" fmla="*/ 4381081 w 5933552"/>
                  <a:gd name="connsiteY30" fmla="*/ 656204 h 2234993"/>
                  <a:gd name="connsiteX31" fmla="*/ 4752870 w 5933552"/>
                  <a:gd name="connsiteY31" fmla="*/ 686349 h 2234993"/>
                  <a:gd name="connsiteX32" fmla="*/ 5164853 w 5933552"/>
                  <a:gd name="connsiteY32" fmla="*/ 761711 h 2234993"/>
                  <a:gd name="connsiteX33" fmla="*/ 5441182 w 5933552"/>
                  <a:gd name="connsiteY33" fmla="*/ 827026 h 2234993"/>
                  <a:gd name="connsiteX34" fmla="*/ 5612004 w 5933552"/>
                  <a:gd name="connsiteY34" fmla="*/ 902388 h 2234993"/>
                  <a:gd name="connsiteX35" fmla="*/ 5807947 w 5933552"/>
                  <a:gd name="connsiteY35" fmla="*/ 1048089 h 2234993"/>
                  <a:gd name="connsiteX36" fmla="*/ 5823020 w 5933552"/>
                  <a:gd name="connsiteY36" fmla="*/ 1118428 h 2234993"/>
                  <a:gd name="connsiteX37" fmla="*/ 5838092 w 5933552"/>
                  <a:gd name="connsiteY37" fmla="*/ 1218911 h 2234993"/>
                  <a:gd name="connsiteX38" fmla="*/ 5823020 w 5933552"/>
                  <a:gd name="connsiteY38" fmla="*/ 1249056 h 2234993"/>
                  <a:gd name="connsiteX39" fmla="*/ 5863213 w 5933552"/>
                  <a:gd name="connsiteY39" fmla="*/ 1299298 h 2234993"/>
                  <a:gd name="connsiteX40" fmla="*/ 5893358 w 5933552"/>
                  <a:gd name="connsiteY40" fmla="*/ 1359588 h 2234993"/>
                  <a:gd name="connsiteX41" fmla="*/ 5893358 w 5933552"/>
                  <a:gd name="connsiteY41" fmla="*/ 1434951 h 2234993"/>
                  <a:gd name="connsiteX42" fmla="*/ 5928527 w 5933552"/>
                  <a:gd name="connsiteY42" fmla="*/ 1495241 h 2234993"/>
                  <a:gd name="connsiteX43" fmla="*/ 5918479 w 5933552"/>
                  <a:gd name="connsiteY43" fmla="*/ 1605773 h 2234993"/>
                  <a:gd name="connsiteX44" fmla="*/ 5898382 w 5933552"/>
                  <a:gd name="connsiteY44" fmla="*/ 1686160 h 2234993"/>
                  <a:gd name="connsiteX45" fmla="*/ 5918479 w 5933552"/>
                  <a:gd name="connsiteY45" fmla="*/ 1776595 h 2234993"/>
                  <a:gd name="connsiteX46" fmla="*/ 5933552 w 5933552"/>
                  <a:gd name="connsiteY46" fmla="*/ 1811764 h 2234993"/>
                  <a:gd name="connsiteX47" fmla="*/ 5812971 w 5933552"/>
                  <a:gd name="connsiteY47" fmla="*/ 1872054 h 2234993"/>
                  <a:gd name="connsiteX48" fmla="*/ 5812971 w 5933552"/>
                  <a:gd name="connsiteY48" fmla="*/ 1872054 h 2234993"/>
                  <a:gd name="connsiteX49" fmla="*/ 5727560 w 5933552"/>
                  <a:gd name="connsiteY49" fmla="*/ 1932344 h 2234993"/>
                  <a:gd name="connsiteX50" fmla="*/ 5390941 w 5933552"/>
                  <a:gd name="connsiteY50" fmla="*/ 1937369 h 2234993"/>
                  <a:gd name="connsiteX51" fmla="*/ 5215670 w 5933552"/>
                  <a:gd name="connsiteY51" fmla="*/ 1935977 h 2234993"/>
                  <a:gd name="connsiteX52" fmla="*/ 4373414 w 5933552"/>
                  <a:gd name="connsiteY52" fmla="*/ 1917320 h 2234993"/>
                  <a:gd name="connsiteX53" fmla="*/ 1519267 w 5933552"/>
                  <a:gd name="connsiteY53" fmla="*/ 1891925 h 2234993"/>
                  <a:gd name="connsiteX54" fmla="*/ 619914 w 5933552"/>
                  <a:gd name="connsiteY54" fmla="*/ 1836885 h 2234993"/>
                  <a:gd name="connsiteX55" fmla="*/ 281354 w 5933552"/>
                  <a:gd name="connsiteY55" fmla="*/ 1836885 h 2234993"/>
                  <a:gd name="connsiteX56" fmla="*/ 130629 w 5933552"/>
                  <a:gd name="connsiteY56" fmla="*/ 1761522 h 2234993"/>
                  <a:gd name="connsiteX57" fmla="*/ 10048 w 5933552"/>
                  <a:gd name="connsiteY57" fmla="*/ 1681136 h 2234993"/>
                  <a:gd name="connsiteX58" fmla="*/ 0 w 5933552"/>
                  <a:gd name="connsiteY58" fmla="*/ 1540459 h 2234993"/>
                  <a:gd name="connsiteX59" fmla="*/ 15072 w 5933552"/>
                  <a:gd name="connsiteY59" fmla="*/ 1490217 h 2234993"/>
                  <a:gd name="connsiteX60" fmla="*/ 15072 w 5933552"/>
                  <a:gd name="connsiteY60" fmla="*/ 1434951 h 2234993"/>
                  <a:gd name="connsiteX61" fmla="*/ 25121 w 5933552"/>
                  <a:gd name="connsiteY61" fmla="*/ 1384709 h 2234993"/>
                  <a:gd name="connsiteX62" fmla="*/ 40193 w 5933552"/>
                  <a:gd name="connsiteY62" fmla="*/ 1359588 h 2234993"/>
                  <a:gd name="connsiteX63" fmla="*/ 65314 w 5933552"/>
                  <a:gd name="connsiteY63" fmla="*/ 1314371 h 223499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5933552" h="2234603">
                    <a:moveTo>
                      <a:pt x="65314" y="1314371"/>
                    </a:moveTo>
                    <a:lnTo>
                      <a:pt x="75363" y="1083259"/>
                    </a:lnTo>
                    <a:lnTo>
                      <a:pt x="45218" y="1073210"/>
                    </a:lnTo>
                    <a:lnTo>
                      <a:pt x="95459" y="887316"/>
                    </a:lnTo>
                    <a:lnTo>
                      <a:pt x="80387" y="771760"/>
                    </a:lnTo>
                    <a:lnTo>
                      <a:pt x="85411" y="716494"/>
                    </a:lnTo>
                    <a:lnTo>
                      <a:pt x="105508" y="696397"/>
                    </a:lnTo>
                    <a:lnTo>
                      <a:pt x="135653" y="676300"/>
                    </a:lnTo>
                    <a:lnTo>
                      <a:pt x="467248" y="329632"/>
                    </a:lnTo>
                    <a:lnTo>
                      <a:pt x="472272" y="284415"/>
                    </a:lnTo>
                    <a:lnTo>
                      <a:pt x="442127" y="259294"/>
                    </a:lnTo>
                    <a:lnTo>
                      <a:pt x="406958" y="229149"/>
                    </a:lnTo>
                    <a:lnTo>
                      <a:pt x="406958" y="204028"/>
                    </a:lnTo>
                    <a:lnTo>
                      <a:pt x="462224" y="193980"/>
                    </a:lnTo>
                    <a:lnTo>
                      <a:pt x="864158" y="143738"/>
                    </a:lnTo>
                    <a:lnTo>
                      <a:pt x="999811" y="88472"/>
                    </a:lnTo>
                    <a:lnTo>
                      <a:pt x="1024932" y="78424"/>
                    </a:lnTo>
                    <a:lnTo>
                      <a:pt x="999811" y="28182"/>
                    </a:lnTo>
                    <a:lnTo>
                      <a:pt x="1070149" y="33206"/>
                    </a:lnTo>
                    <a:lnTo>
                      <a:pt x="1130439" y="53303"/>
                    </a:lnTo>
                    <a:lnTo>
                      <a:pt x="1160585" y="63351"/>
                    </a:lnTo>
                    <a:cubicBezTo>
                      <a:pt x="1252695" y="56652"/>
                      <a:pt x="1492180" y="23157"/>
                      <a:pt x="1683099" y="13109"/>
                    </a:cubicBezTo>
                    <a:cubicBezTo>
                      <a:pt x="1874018" y="3061"/>
                      <a:pt x="2081684" y="-4475"/>
                      <a:pt x="2306097" y="3061"/>
                    </a:cubicBezTo>
                    <a:cubicBezTo>
                      <a:pt x="2530510" y="10597"/>
                      <a:pt x="2891413" y="45767"/>
                      <a:pt x="3029578" y="58327"/>
                    </a:cubicBezTo>
                    <a:cubicBezTo>
                      <a:pt x="3167743" y="70887"/>
                      <a:pt x="3099917" y="71725"/>
                      <a:pt x="3135086" y="78424"/>
                    </a:cubicBezTo>
                    <a:lnTo>
                      <a:pt x="3255666" y="98520"/>
                    </a:lnTo>
                    <a:cubicBezTo>
                      <a:pt x="3323492" y="116105"/>
                      <a:pt x="3456633" y="138713"/>
                      <a:pt x="3542044" y="183931"/>
                    </a:cubicBezTo>
                    <a:lnTo>
                      <a:pt x="3798277" y="319584"/>
                    </a:lnTo>
                    <a:lnTo>
                      <a:pt x="4210259" y="545672"/>
                    </a:lnTo>
                    <a:lnTo>
                      <a:pt x="4340888" y="626059"/>
                    </a:lnTo>
                    <a:lnTo>
                      <a:pt x="4381081" y="656204"/>
                    </a:lnTo>
                    <a:cubicBezTo>
                      <a:pt x="4449745" y="666252"/>
                      <a:pt x="4622241" y="668765"/>
                      <a:pt x="4752870" y="686349"/>
                    </a:cubicBezTo>
                    <a:cubicBezTo>
                      <a:pt x="4883499" y="703933"/>
                      <a:pt x="5072743" y="739939"/>
                      <a:pt x="5164853" y="761711"/>
                    </a:cubicBezTo>
                    <a:lnTo>
                      <a:pt x="5441182" y="827026"/>
                    </a:lnTo>
                    <a:cubicBezTo>
                      <a:pt x="5515707" y="850472"/>
                      <a:pt x="5546690" y="853821"/>
                      <a:pt x="5612004" y="902388"/>
                    </a:cubicBezTo>
                    <a:lnTo>
                      <a:pt x="5807947" y="1048089"/>
                    </a:lnTo>
                    <a:lnTo>
                      <a:pt x="5823020" y="1118428"/>
                    </a:lnTo>
                    <a:lnTo>
                      <a:pt x="5838092" y="1218911"/>
                    </a:lnTo>
                    <a:lnTo>
                      <a:pt x="5823020" y="1249056"/>
                    </a:lnTo>
                    <a:lnTo>
                      <a:pt x="5863213" y="1299298"/>
                    </a:lnTo>
                    <a:lnTo>
                      <a:pt x="5893358" y="1359588"/>
                    </a:lnTo>
                    <a:lnTo>
                      <a:pt x="5893358" y="1434951"/>
                    </a:lnTo>
                    <a:lnTo>
                      <a:pt x="5928527" y="1495241"/>
                    </a:lnTo>
                    <a:lnTo>
                      <a:pt x="5918479" y="1605773"/>
                    </a:lnTo>
                    <a:lnTo>
                      <a:pt x="5898382" y="1686160"/>
                    </a:lnTo>
                    <a:lnTo>
                      <a:pt x="5918479" y="1776595"/>
                    </a:lnTo>
                    <a:lnTo>
                      <a:pt x="5933552" y="1811764"/>
                    </a:lnTo>
                    <a:lnTo>
                      <a:pt x="5812971" y="1872054"/>
                    </a:lnTo>
                    <a:lnTo>
                      <a:pt x="5812971" y="1872054"/>
                    </a:lnTo>
                    <a:lnTo>
                      <a:pt x="5727560" y="1932344"/>
                    </a:lnTo>
                    <a:lnTo>
                      <a:pt x="5390941" y="1937369"/>
                    </a:lnTo>
                    <a:lnTo>
                      <a:pt x="5215670" y="1935977"/>
                    </a:lnTo>
                    <a:cubicBezTo>
                      <a:pt x="5196897" y="2172352"/>
                      <a:pt x="4604352" y="2477916"/>
                      <a:pt x="4373414" y="1917320"/>
                    </a:cubicBezTo>
                    <a:lnTo>
                      <a:pt x="1498817" y="1891925"/>
                    </a:lnTo>
                    <a:cubicBezTo>
                      <a:pt x="1475302" y="2265499"/>
                      <a:pt x="727844" y="2429891"/>
                      <a:pt x="619914" y="1836885"/>
                    </a:cubicBezTo>
                    <a:lnTo>
                      <a:pt x="281354" y="1836885"/>
                    </a:lnTo>
                    <a:lnTo>
                      <a:pt x="130629" y="1761522"/>
                    </a:lnTo>
                    <a:lnTo>
                      <a:pt x="10048" y="1681136"/>
                    </a:lnTo>
                    <a:lnTo>
                      <a:pt x="0" y="1540459"/>
                    </a:lnTo>
                    <a:lnTo>
                      <a:pt x="15072" y="1490217"/>
                    </a:lnTo>
                    <a:lnTo>
                      <a:pt x="15072" y="1434951"/>
                    </a:lnTo>
                    <a:lnTo>
                      <a:pt x="25121" y="1384709"/>
                    </a:lnTo>
                    <a:lnTo>
                      <a:pt x="40193" y="1359588"/>
                    </a:lnTo>
                    <a:lnTo>
                      <a:pt x="65314" y="1314371"/>
                    </a:lnTo>
                    <a:close/>
                  </a:path>
                </a:pathLst>
              </a:custGeom>
              <a:grpFill/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en-US" sz="1333" b="1" kern="0" dirty="0">
                  <a:solidFill>
                    <a:srgbClr val="ED7D31"/>
                  </a:solidFill>
                  <a:latin typeface="Calibri" panose="020F0502020204030204"/>
                </a:endParaRPr>
              </a:p>
            </p:txBody>
          </p:sp>
          <p:sp>
            <p:nvSpPr>
              <p:cNvPr id="116" name="Rectangle 4">
                <a:extLst>
                  <a:ext uri="{FF2B5EF4-FFF2-40B4-BE49-F238E27FC236}">
                    <a16:creationId xmlns:a16="http://schemas.microsoft.com/office/drawing/2014/main" id="{20C8282C-12A6-43EC-8B37-554B11B03C35}"/>
                  </a:ext>
                </a:extLst>
              </p:cNvPr>
              <p:cNvSpPr/>
              <p:nvPr/>
            </p:nvSpPr>
            <p:spPr>
              <a:xfrm>
                <a:off x="10223154" y="785072"/>
                <a:ext cx="253178" cy="175827"/>
              </a:xfrm>
              <a:custGeom>
                <a:avLst/>
                <a:gdLst>
                  <a:gd name="connsiteX0" fmla="*/ 0 w 309147"/>
                  <a:gd name="connsiteY0" fmla="*/ 0 h 310551"/>
                  <a:gd name="connsiteX1" fmla="*/ 309147 w 309147"/>
                  <a:gd name="connsiteY1" fmla="*/ 0 h 310551"/>
                  <a:gd name="connsiteX2" fmla="*/ 309147 w 309147"/>
                  <a:gd name="connsiteY2" fmla="*/ 310551 h 310551"/>
                  <a:gd name="connsiteX3" fmla="*/ 0 w 309147"/>
                  <a:gd name="connsiteY3" fmla="*/ 310551 h 310551"/>
                  <a:gd name="connsiteX4" fmla="*/ 0 w 309147"/>
                  <a:gd name="connsiteY4" fmla="*/ 0 h 310551"/>
                  <a:gd name="connsiteX0" fmla="*/ 0 w 378158"/>
                  <a:gd name="connsiteY0" fmla="*/ 0 h 310551"/>
                  <a:gd name="connsiteX1" fmla="*/ 378158 w 378158"/>
                  <a:gd name="connsiteY1" fmla="*/ 0 h 310551"/>
                  <a:gd name="connsiteX2" fmla="*/ 309147 w 378158"/>
                  <a:gd name="connsiteY2" fmla="*/ 310551 h 310551"/>
                  <a:gd name="connsiteX3" fmla="*/ 0 w 378158"/>
                  <a:gd name="connsiteY3" fmla="*/ 310551 h 310551"/>
                  <a:gd name="connsiteX4" fmla="*/ 0 w 378158"/>
                  <a:gd name="connsiteY4" fmla="*/ 0 h 310551"/>
                  <a:gd name="connsiteX0" fmla="*/ 0 w 447169"/>
                  <a:gd name="connsiteY0" fmla="*/ 0 h 310551"/>
                  <a:gd name="connsiteX1" fmla="*/ 447169 w 447169"/>
                  <a:gd name="connsiteY1" fmla="*/ 0 h 310551"/>
                  <a:gd name="connsiteX2" fmla="*/ 378158 w 447169"/>
                  <a:gd name="connsiteY2" fmla="*/ 310551 h 310551"/>
                  <a:gd name="connsiteX3" fmla="*/ 69011 w 447169"/>
                  <a:gd name="connsiteY3" fmla="*/ 310551 h 310551"/>
                  <a:gd name="connsiteX4" fmla="*/ 0 w 447169"/>
                  <a:gd name="connsiteY4" fmla="*/ 0 h 310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7169" h="310551">
                    <a:moveTo>
                      <a:pt x="0" y="0"/>
                    </a:moveTo>
                    <a:lnTo>
                      <a:pt x="447169" y="0"/>
                    </a:lnTo>
                    <a:lnTo>
                      <a:pt x="378158" y="310551"/>
                    </a:lnTo>
                    <a:lnTo>
                      <a:pt x="69011" y="31055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1219170">
                  <a:defRPr/>
                </a:pPr>
                <a:endParaRPr lang="de-DE" sz="24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13" name="TextBox 144">
              <a:extLst>
                <a:ext uri="{FF2B5EF4-FFF2-40B4-BE49-F238E27FC236}">
                  <a16:creationId xmlns:a16="http://schemas.microsoft.com/office/drawing/2014/main" id="{C302C21F-1A4E-40D7-9D78-8CBE4850BEB0}"/>
                </a:ext>
              </a:extLst>
            </p:cNvPr>
            <p:cNvSpPr txBox="1"/>
            <p:nvPr/>
          </p:nvSpPr>
          <p:spPr>
            <a:xfrm>
              <a:off x="3441675" y="2045023"/>
              <a:ext cx="553808" cy="1462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defTabSz="1219170">
                <a:defRPr/>
              </a:pPr>
              <a:r>
                <a:rPr lang="en-US" sz="667" i="1" dirty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e.g. </a:t>
              </a:r>
              <a:r>
                <a:rPr lang="en-US" sz="667" i="1" dirty="0" err="1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Robotaxi</a:t>
              </a:r>
              <a:endParaRPr lang="en-US" sz="667" i="1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FC136EFD-569D-4197-874B-9F669EA0CB15}"/>
                </a:ext>
              </a:extLst>
            </p:cNvPr>
            <p:cNvSpPr txBox="1"/>
            <p:nvPr/>
          </p:nvSpPr>
          <p:spPr>
            <a:xfrm>
              <a:off x="3607235" y="1899956"/>
              <a:ext cx="421029" cy="20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M1/D</a:t>
              </a:r>
            </a:p>
          </p:txBody>
        </p:sp>
      </p:grpSp>
      <p:grpSp>
        <p:nvGrpSpPr>
          <p:cNvPr id="117" name="Gruppieren 116">
            <a:extLst>
              <a:ext uri="{FF2B5EF4-FFF2-40B4-BE49-F238E27FC236}">
                <a16:creationId xmlns:a16="http://schemas.microsoft.com/office/drawing/2014/main" id="{38162F25-AB67-474F-A8D7-AF844668D252}"/>
              </a:ext>
            </a:extLst>
          </p:cNvPr>
          <p:cNvGrpSpPr/>
          <p:nvPr/>
        </p:nvGrpSpPr>
        <p:grpSpPr>
          <a:xfrm>
            <a:off x="4299699" y="4693410"/>
            <a:ext cx="1407275" cy="634815"/>
            <a:chOff x="3069702" y="2816621"/>
            <a:chExt cx="1055456" cy="476110"/>
          </a:xfrm>
        </p:grpSpPr>
        <p:sp>
          <p:nvSpPr>
            <p:cNvPr id="118" name="TextBox 144">
              <a:extLst>
                <a:ext uri="{FF2B5EF4-FFF2-40B4-BE49-F238E27FC236}">
                  <a16:creationId xmlns:a16="http://schemas.microsoft.com/office/drawing/2014/main" id="{DA3F2AAA-92DB-41B5-A3BC-41F76D314523}"/>
                </a:ext>
              </a:extLst>
            </p:cNvPr>
            <p:cNvSpPr txBox="1"/>
            <p:nvPr/>
          </p:nvSpPr>
          <p:spPr>
            <a:xfrm>
              <a:off x="3069702" y="3146489"/>
              <a:ext cx="1026808" cy="1462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defTabSz="1219170">
                <a:defRPr/>
              </a:pPr>
              <a:r>
                <a:rPr lang="de-DE" sz="667" i="1" dirty="0">
                  <a:solidFill>
                    <a:prstClr val="white">
                      <a:lumMod val="65000"/>
                    </a:prstClr>
                  </a:solidFill>
                  <a:latin typeface="Calibri" panose="020F0502020204030204"/>
                </a:rPr>
                <a:t>e.g. Hub-2-Hub truck</a:t>
              </a:r>
            </a:p>
          </p:txBody>
        </p:sp>
        <p:grpSp>
          <p:nvGrpSpPr>
            <p:cNvPr id="119" name="Gruppieren 118">
              <a:extLst>
                <a:ext uri="{FF2B5EF4-FFF2-40B4-BE49-F238E27FC236}">
                  <a16:creationId xmlns:a16="http://schemas.microsoft.com/office/drawing/2014/main" id="{3A883C90-8DD9-46F3-98CC-7645AEF1B67B}"/>
                </a:ext>
              </a:extLst>
            </p:cNvPr>
            <p:cNvGrpSpPr/>
            <p:nvPr/>
          </p:nvGrpSpPr>
          <p:grpSpPr>
            <a:xfrm>
              <a:off x="3356544" y="2816621"/>
              <a:ext cx="768614" cy="348321"/>
              <a:chOff x="3363583" y="2339070"/>
              <a:chExt cx="768614" cy="348321"/>
            </a:xfrm>
          </p:grpSpPr>
          <p:grpSp>
            <p:nvGrpSpPr>
              <p:cNvPr id="120" name="Group 95">
                <a:extLst>
                  <a:ext uri="{FF2B5EF4-FFF2-40B4-BE49-F238E27FC236}">
                    <a16:creationId xmlns:a16="http://schemas.microsoft.com/office/drawing/2014/main" id="{BB28025E-AAFB-4F69-9E51-562C78AAA2A5}"/>
                  </a:ext>
                </a:extLst>
              </p:cNvPr>
              <p:cNvGrpSpPr/>
              <p:nvPr/>
            </p:nvGrpSpPr>
            <p:grpSpPr>
              <a:xfrm>
                <a:off x="3363583" y="2356345"/>
                <a:ext cx="768614" cy="331046"/>
                <a:chOff x="7839706" y="5087031"/>
                <a:chExt cx="2419186" cy="994409"/>
              </a:xfrm>
              <a:solidFill>
                <a:srgbClr val="4472C4">
                  <a:lumMod val="75000"/>
                </a:srgbClr>
              </a:solidFill>
            </p:grpSpPr>
            <p:sp>
              <p:nvSpPr>
                <p:cNvPr id="122" name="Rounded Rectangle 96">
                  <a:extLst>
                    <a:ext uri="{FF2B5EF4-FFF2-40B4-BE49-F238E27FC236}">
                      <a16:creationId xmlns:a16="http://schemas.microsoft.com/office/drawing/2014/main" id="{0E2BA6A6-54DA-4282-9F17-5B9CBE790675}"/>
                    </a:ext>
                  </a:extLst>
                </p:cNvPr>
                <p:cNvSpPr/>
                <p:nvPr/>
              </p:nvSpPr>
              <p:spPr>
                <a:xfrm>
                  <a:off x="8466156" y="5087031"/>
                  <a:ext cx="1792736" cy="647066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 dirty="0">
                    <a:solidFill>
                      <a:srgbClr val="5B9BD5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3" name="Oval 97">
                  <a:extLst>
                    <a:ext uri="{FF2B5EF4-FFF2-40B4-BE49-F238E27FC236}">
                      <a16:creationId xmlns:a16="http://schemas.microsoft.com/office/drawing/2014/main" id="{77CBB4FC-BB4E-46DF-893C-87F85F50CE85}"/>
                    </a:ext>
                  </a:extLst>
                </p:cNvPr>
                <p:cNvSpPr/>
                <p:nvPr/>
              </p:nvSpPr>
              <p:spPr>
                <a:xfrm>
                  <a:off x="9829268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4" name="Rounded Rectangle 98">
                  <a:extLst>
                    <a:ext uri="{FF2B5EF4-FFF2-40B4-BE49-F238E27FC236}">
                      <a16:creationId xmlns:a16="http://schemas.microsoft.com/office/drawing/2014/main" id="{CFE281E6-1766-4BD8-9EF4-DB144393D895}"/>
                    </a:ext>
                  </a:extLst>
                </p:cNvPr>
                <p:cNvSpPr/>
                <p:nvPr/>
              </p:nvSpPr>
              <p:spPr>
                <a:xfrm>
                  <a:off x="7839706" y="5192751"/>
                  <a:ext cx="584321" cy="681971"/>
                </a:xfrm>
                <a:prstGeom prst="roundRect">
                  <a:avLst>
                    <a:gd name="adj" fmla="val 220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lIns="0" tIns="0" rIns="0" bIns="0" rtlCol="0" anchor="ctr"/>
                <a:lstStyle/>
                <a:p>
                  <a:pPr algn="ctr" defTabSz="1219170">
                    <a:defRPr/>
                  </a:pPr>
                  <a:endParaRPr lang="de-DE" sz="667" b="1" kern="0" dirty="0">
                    <a:solidFill>
                      <a:srgbClr val="ED7D3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5" name="Oval 99">
                  <a:extLst>
                    <a:ext uri="{FF2B5EF4-FFF2-40B4-BE49-F238E27FC236}">
                      <a16:creationId xmlns:a16="http://schemas.microsoft.com/office/drawing/2014/main" id="{19D6B08F-7E0D-4A76-9E2F-BD3C5214CD68}"/>
                    </a:ext>
                  </a:extLst>
                </p:cNvPr>
                <p:cNvSpPr/>
                <p:nvPr/>
              </p:nvSpPr>
              <p:spPr>
                <a:xfrm>
                  <a:off x="7924592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6" name="Oval 100">
                  <a:extLst>
                    <a:ext uri="{FF2B5EF4-FFF2-40B4-BE49-F238E27FC236}">
                      <a16:creationId xmlns:a16="http://schemas.microsoft.com/office/drawing/2014/main" id="{67A60E88-82B0-417D-9615-CE64AEB97419}"/>
                    </a:ext>
                  </a:extLst>
                </p:cNvPr>
                <p:cNvSpPr/>
                <p:nvPr/>
              </p:nvSpPr>
              <p:spPr>
                <a:xfrm>
                  <a:off x="8592551" y="5885242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Rounded Rectangle 101">
                  <a:extLst>
                    <a:ext uri="{FF2B5EF4-FFF2-40B4-BE49-F238E27FC236}">
                      <a16:creationId xmlns:a16="http://schemas.microsoft.com/office/drawing/2014/main" id="{3C7F1762-4949-4272-B2AD-EECB4BFD3A80}"/>
                    </a:ext>
                  </a:extLst>
                </p:cNvPr>
                <p:cNvSpPr/>
                <p:nvPr/>
              </p:nvSpPr>
              <p:spPr>
                <a:xfrm>
                  <a:off x="7839706" y="5768667"/>
                  <a:ext cx="974740" cy="177292"/>
                </a:xfrm>
                <a:prstGeom prst="roundRect">
                  <a:avLst>
                    <a:gd name="adj" fmla="val 220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8" name="Rounded Rectangle 102">
                  <a:extLst>
                    <a:ext uri="{FF2B5EF4-FFF2-40B4-BE49-F238E27FC236}">
                      <a16:creationId xmlns:a16="http://schemas.microsoft.com/office/drawing/2014/main" id="{B7FF8BEC-066C-4A95-B8F8-46A174BB6A9B}"/>
                    </a:ext>
                  </a:extLst>
                </p:cNvPr>
                <p:cNvSpPr/>
                <p:nvPr/>
              </p:nvSpPr>
              <p:spPr>
                <a:xfrm>
                  <a:off x="8867542" y="5768666"/>
                  <a:ext cx="1391350" cy="177292"/>
                </a:xfrm>
                <a:prstGeom prst="roundRect">
                  <a:avLst>
                    <a:gd name="adj" fmla="val 22069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9" name="Oval 103">
                  <a:extLst>
                    <a:ext uri="{FF2B5EF4-FFF2-40B4-BE49-F238E27FC236}">
                      <a16:creationId xmlns:a16="http://schemas.microsoft.com/office/drawing/2014/main" id="{7F6FE9E0-332F-4B5D-B6B8-9533D47F78A1}"/>
                    </a:ext>
                  </a:extLst>
                </p:cNvPr>
                <p:cNvSpPr/>
                <p:nvPr/>
              </p:nvSpPr>
              <p:spPr>
                <a:xfrm>
                  <a:off x="9627415" y="5887925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Oval 104">
                  <a:extLst>
                    <a:ext uri="{FF2B5EF4-FFF2-40B4-BE49-F238E27FC236}">
                      <a16:creationId xmlns:a16="http://schemas.microsoft.com/office/drawing/2014/main" id="{41F5B2D4-D8DD-4A06-9C6C-CF3E61F4BDB6}"/>
                    </a:ext>
                  </a:extLst>
                </p:cNvPr>
                <p:cNvSpPr/>
                <p:nvPr/>
              </p:nvSpPr>
              <p:spPr>
                <a:xfrm>
                  <a:off x="8394139" y="5886743"/>
                  <a:ext cx="193515" cy="19351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1219170">
                    <a:defRPr/>
                  </a:pPr>
                  <a:endParaRPr lang="de-DE" sz="1467" b="1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121" name="Textfeld 120">
                <a:extLst>
                  <a:ext uri="{FF2B5EF4-FFF2-40B4-BE49-F238E27FC236}">
                    <a16:creationId xmlns:a16="http://schemas.microsoft.com/office/drawing/2014/main" id="{D20FCD94-738F-4BFF-8F53-C73D513797B2}"/>
                  </a:ext>
                </a:extLst>
              </p:cNvPr>
              <p:cNvSpPr txBox="1"/>
              <p:nvPr/>
            </p:nvSpPr>
            <p:spPr>
              <a:xfrm>
                <a:off x="3570476" y="2339070"/>
                <a:ext cx="451085" cy="2385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N3/D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276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DE2F21-2391-4648-81B0-4F9FCCD8B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level categorisation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4B4586F-372A-4974-8645-E50D80064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13286"/>
            <a:ext cx="4884506" cy="5185488"/>
          </a:xfrm>
          <a:prstGeom prst="rect">
            <a:avLst/>
          </a:prstGeom>
        </p:spPr>
      </p:pic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40698FA-0EC1-4D27-97AC-218879955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9704" y="1690688"/>
            <a:ext cx="3524892" cy="4351338"/>
          </a:xfrm>
        </p:spPr>
        <p:txBody>
          <a:bodyPr/>
          <a:lstStyle/>
          <a:p>
            <a:r>
              <a:rPr lang="en-US" dirty="0"/>
              <a:t>Do we agree with this approach?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79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6D9A8A-5FA5-4F12-99CD-2CA0B93FF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Dual Mode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D3040A84-208D-4BDD-85F8-F020960BFA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490" y="1603442"/>
            <a:ext cx="4123054" cy="307615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1AD9E3C-2DF0-4BB9-B1CB-2597448A3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748" y="1603443"/>
            <a:ext cx="1343687" cy="307615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5492D03-39F3-4F83-9D0D-47AF375A74E8}"/>
              </a:ext>
            </a:extLst>
          </p:cNvPr>
          <p:cNvSpPr txBox="1"/>
          <p:nvPr/>
        </p:nvSpPr>
        <p:spPr>
          <a:xfrm>
            <a:off x="5615683" y="2631145"/>
            <a:ext cx="20385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/>
              <a:t>Vs.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59ADE36-515B-4B72-AFAB-53F8F23B9A13}"/>
              </a:ext>
            </a:extLst>
          </p:cNvPr>
          <p:cNvSpPr txBox="1"/>
          <p:nvPr/>
        </p:nvSpPr>
        <p:spPr>
          <a:xfrm>
            <a:off x="899845" y="4847773"/>
            <a:ext cx="9867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cautiously</a:t>
            </a:r>
            <a:r>
              <a:rPr lang="de-DE" dirty="0"/>
              <a:t> </a:t>
            </a:r>
            <a:r>
              <a:rPr lang="de-DE" dirty="0" err="1"/>
              <a:t>agree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technical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sub-</a:t>
            </a:r>
            <a:r>
              <a:rPr lang="de-DE" dirty="0" err="1"/>
              <a:t>categorise</a:t>
            </a:r>
            <a:r>
              <a:rPr lang="de-DE" dirty="0"/>
              <a:t> 'dual-mode' </a:t>
            </a:r>
            <a:r>
              <a:rPr lang="de-DE" dirty="0" err="1"/>
              <a:t>vehicles</a:t>
            </a:r>
            <a:r>
              <a:rPr lang="de-DE" dirty="0"/>
              <a:t>,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administrative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great</a:t>
            </a:r>
            <a:r>
              <a:rPr lang="de-DE" dirty="0"/>
              <a:t> 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warrant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sub-</a:t>
            </a:r>
            <a:r>
              <a:rPr lang="de-DE" dirty="0" err="1"/>
              <a:t>category</a:t>
            </a:r>
            <a:r>
              <a:rPr lang="de-DE" dirty="0"/>
              <a:t>?</a:t>
            </a:r>
          </a:p>
          <a:p>
            <a:r>
              <a:rPr lang="de-DE" dirty="0"/>
              <a:t> </a:t>
            </a:r>
          </a:p>
          <a:p>
            <a:pPr lvl="0"/>
            <a:r>
              <a:rPr lang="de-DE" dirty="0" err="1"/>
              <a:t>Could</a:t>
            </a:r>
            <a:r>
              <a:rPr lang="de-DE" dirty="0"/>
              <a:t> 'dual-mode'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ADS </a:t>
            </a:r>
            <a:r>
              <a:rPr lang="de-DE" dirty="0" err="1"/>
              <a:t>regulation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mode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automated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222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4E0F10-1B57-435E-B46D-24FAA74FD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Standees</a:t>
            </a:r>
            <a:r>
              <a:rPr lang="de-DE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1A1C64F-3FCB-4330-91F3-7947FEC5A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48" y="3751672"/>
            <a:ext cx="1804774" cy="1294729"/>
          </a:xfrm>
          <a:prstGeom prst="rect">
            <a:avLst/>
          </a:prstGeom>
        </p:spPr>
      </p:pic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7EF8D94-E85B-4FBB-A8AD-0606C81398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69248" y="1980524"/>
            <a:ext cx="1809200" cy="101897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0871702-C631-4B42-AC72-B200E67B8E5F}"/>
              </a:ext>
            </a:extLst>
          </p:cNvPr>
          <p:cNvSpPr txBox="1"/>
          <p:nvPr/>
        </p:nvSpPr>
        <p:spPr>
          <a:xfrm>
            <a:off x="3688422" y="1690688"/>
            <a:ext cx="76653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Treatment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standees</a:t>
            </a:r>
            <a:r>
              <a:rPr lang="de-DE" dirty="0"/>
              <a:t> in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&lt; 9 </a:t>
            </a:r>
            <a:r>
              <a:rPr lang="de-DE" dirty="0" err="1"/>
              <a:t>seats</a:t>
            </a:r>
            <a:endParaRPr lang="de-DE" dirty="0"/>
          </a:p>
          <a:p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prohibit</a:t>
            </a:r>
            <a:r>
              <a:rPr lang="de-DE" dirty="0"/>
              <a:t> </a:t>
            </a:r>
            <a:r>
              <a:rPr lang="de-DE" dirty="0" err="1"/>
              <a:t>standees</a:t>
            </a:r>
            <a:r>
              <a:rPr lang="de-DE" dirty="0"/>
              <a:t> in </a:t>
            </a:r>
            <a:r>
              <a:rPr lang="de-DE" dirty="0" err="1"/>
              <a:t>vehicles</a:t>
            </a:r>
            <a:r>
              <a:rPr lang="de-DE" dirty="0"/>
              <a:t> &lt;9 </a:t>
            </a:r>
            <a:r>
              <a:rPr lang="de-DE" dirty="0" err="1"/>
              <a:t>seats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stop</a:t>
            </a:r>
            <a:r>
              <a:rPr lang="de-DE" dirty="0"/>
              <a:t>? -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spirit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S.R.1 but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implications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different CPs?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amend</a:t>
            </a:r>
            <a:r>
              <a:rPr lang="de-DE" dirty="0"/>
              <a:t> </a:t>
            </a:r>
            <a:r>
              <a:rPr lang="de-DE" dirty="0" err="1"/>
              <a:t>existing</a:t>
            </a:r>
            <a:r>
              <a:rPr lang="de-DE" dirty="0"/>
              <a:t> M/N </a:t>
            </a:r>
            <a:r>
              <a:rPr lang="de-DE" dirty="0" err="1"/>
              <a:t>definitions</a:t>
            </a:r>
            <a:r>
              <a:rPr lang="de-DE" dirty="0"/>
              <a:t>… 'and/</a:t>
            </a:r>
            <a:r>
              <a:rPr lang="de-DE" dirty="0" err="1"/>
              <a:t>or</a:t>
            </a:r>
            <a:r>
              <a:rPr lang="de-DE" dirty="0"/>
              <a:t>' ?- 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implications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'</a:t>
            </a:r>
            <a:r>
              <a:rPr lang="de-DE" dirty="0" err="1"/>
              <a:t>spirit</a:t>
            </a:r>
            <a:r>
              <a:rPr lang="de-DE" dirty="0"/>
              <a:t>'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M2 and M3 </a:t>
            </a:r>
            <a:r>
              <a:rPr lang="de-DE" dirty="0" err="1"/>
              <a:t>is</a:t>
            </a:r>
            <a:r>
              <a:rPr lang="de-DE" dirty="0"/>
              <a:t> and </a:t>
            </a:r>
            <a:r>
              <a:rPr lang="de-DE" dirty="0" err="1"/>
              <a:t>would</a:t>
            </a:r>
            <a:r>
              <a:rPr lang="de-DE" dirty="0"/>
              <a:t> still not </a:t>
            </a:r>
            <a:r>
              <a:rPr lang="de-DE" dirty="0" err="1"/>
              <a:t>prevent</a:t>
            </a:r>
            <a:r>
              <a:rPr lang="de-DE" dirty="0"/>
              <a:t> </a:t>
            </a:r>
            <a:r>
              <a:rPr lang="de-DE" dirty="0" err="1"/>
              <a:t>standees</a:t>
            </a:r>
            <a:r>
              <a:rPr lang="de-DE" dirty="0"/>
              <a:t> in </a:t>
            </a:r>
            <a:r>
              <a:rPr lang="de-DE" dirty="0" err="1"/>
              <a:t>vehicles</a:t>
            </a:r>
            <a:r>
              <a:rPr lang="de-DE" dirty="0"/>
              <a:t> &lt;9 </a:t>
            </a:r>
            <a:r>
              <a:rPr lang="de-DE" dirty="0" err="1"/>
              <a:t>seats</a:t>
            </a:r>
            <a:r>
              <a:rPr lang="de-DE" dirty="0"/>
              <a:t>.</a:t>
            </a:r>
          </a:p>
          <a:p>
            <a:r>
              <a:rPr lang="de-DE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'sub-</a:t>
            </a:r>
            <a:r>
              <a:rPr lang="de-DE" dirty="0" err="1"/>
              <a:t>category</a:t>
            </a:r>
            <a:r>
              <a:rPr lang="de-DE" dirty="0"/>
              <a:t>/</a:t>
            </a:r>
            <a:r>
              <a:rPr lang="de-DE" dirty="0" err="1"/>
              <a:t>class</a:t>
            </a:r>
            <a:r>
              <a:rPr lang="de-DE" dirty="0"/>
              <a:t>/type'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  M1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M2 </a:t>
            </a:r>
            <a:r>
              <a:rPr lang="de-DE" dirty="0" err="1"/>
              <a:t>definition</a:t>
            </a:r>
            <a:r>
              <a:rPr lang="de-DE" dirty="0"/>
              <a:t>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approval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such a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it's</a:t>
            </a:r>
            <a:r>
              <a:rPr lang="de-DE" dirty="0"/>
              <a:t> ODD? By </a:t>
            </a:r>
            <a:r>
              <a:rPr lang="de-DE" dirty="0" err="1"/>
              <a:t>speed</a:t>
            </a:r>
            <a:r>
              <a:rPr lang="de-DE" dirty="0"/>
              <a:t>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585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38AA7D-E32F-4A75-B2A4-982AC11DE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</a:t>
            </a:r>
            <a:r>
              <a:rPr lang="de-DE" dirty="0" err="1"/>
              <a:t>speed</a:t>
            </a:r>
            <a:r>
              <a:rPr lang="de-DE" dirty="0"/>
              <a:t> </a:t>
            </a:r>
            <a:r>
              <a:rPr lang="de-DE" dirty="0" err="1"/>
              <a:t>vehicles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F68278-D903-4243-ABA7-56F3B1FA8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0053" y="1690688"/>
            <a:ext cx="4922178" cy="447600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in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?</a:t>
            </a:r>
            <a:endParaRPr lang="de-DE" sz="1400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do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clear</a:t>
            </a:r>
            <a:r>
              <a:rPr lang="de-DE" dirty="0"/>
              <a:t> </a:t>
            </a:r>
            <a:r>
              <a:rPr lang="de-DE" dirty="0" err="1"/>
              <a:t>guidance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GRs on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meant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'</a:t>
            </a:r>
            <a:r>
              <a:rPr lang="de-DE" dirty="0" err="1"/>
              <a:t>low</a:t>
            </a:r>
            <a:r>
              <a:rPr lang="de-DE" dirty="0"/>
              <a:t>-speed'</a:t>
            </a:r>
            <a:endParaRPr lang="de-DE" sz="1200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GR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decide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, </a:t>
            </a:r>
            <a:r>
              <a:rPr lang="de-DE" dirty="0" err="1"/>
              <a:t>amendments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individual UNRs/GTRs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. This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GR? Lack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harmonisation</a:t>
            </a:r>
            <a:r>
              <a:rPr lang="de-DE" dirty="0"/>
              <a:t> </a:t>
            </a:r>
            <a:r>
              <a:rPr lang="de-DE" dirty="0" err="1"/>
              <a:t>across</a:t>
            </a:r>
            <a:r>
              <a:rPr lang="de-DE" dirty="0"/>
              <a:t> GRs?</a:t>
            </a:r>
            <a:endParaRPr lang="de-DE" sz="1200" dirty="0"/>
          </a:p>
          <a:p>
            <a:pPr lvl="0"/>
            <a:r>
              <a:rPr lang="de-DE" dirty="0"/>
              <a:t>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feel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sub-</a:t>
            </a:r>
            <a:r>
              <a:rPr lang="de-DE" dirty="0" err="1"/>
              <a:t>categories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? Are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characteristics</a:t>
            </a:r>
            <a:r>
              <a:rPr lang="de-DE" dirty="0"/>
              <a:t> </a:t>
            </a:r>
            <a:r>
              <a:rPr lang="de-DE" dirty="0" err="1"/>
              <a:t>sufficiently</a:t>
            </a:r>
            <a:r>
              <a:rPr lang="de-DE" dirty="0"/>
              <a:t> different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warrant</a:t>
            </a:r>
            <a:r>
              <a:rPr lang="de-DE" dirty="0"/>
              <a:t> sub-</a:t>
            </a:r>
            <a:r>
              <a:rPr lang="de-DE" dirty="0" err="1"/>
              <a:t>categories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  </a:t>
            </a:r>
            <a:r>
              <a:rPr lang="de-DE" dirty="0" err="1"/>
              <a:t>speed</a:t>
            </a:r>
            <a:r>
              <a:rPr lang="de-DE" dirty="0"/>
              <a:t>?</a:t>
            </a:r>
            <a:endParaRPr lang="de-DE" sz="1400" dirty="0"/>
          </a:p>
          <a:p>
            <a:pPr lvl="0"/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alongside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features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standees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permitted</a:t>
            </a:r>
            <a:r>
              <a:rPr lang="de-DE" dirty="0"/>
              <a:t>? The </a:t>
            </a:r>
            <a:r>
              <a:rPr lang="de-DE" dirty="0" err="1"/>
              <a:t>vehicle</a:t>
            </a:r>
            <a:r>
              <a:rPr lang="de-DE" dirty="0"/>
              <a:t> ODD?</a:t>
            </a:r>
            <a:endParaRPr lang="de-DE" sz="1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C2BD325-8890-40DA-8938-E96834194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138112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023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storical_x0020_Importance xmlns="15ff3d39-6e7b-4d70-9b7c-8d9fe85d0f29">false</Historical_x0020_Importance>
    <Security_x0020_Classification xmlns="15ff3d39-6e7b-4d70-9b7c-8d9fe85d0f29">Official</Security_x0020_Classification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lcf76f155ced4ddcb4097134ff3c332f xmlns="ae4d9d97-fbd6-41a7-8f8f-bb7a540acd0e">
      <Terms xmlns="http://schemas.microsoft.com/office/infopath/2007/PartnerControls"/>
    </lcf76f155ced4ddcb4097134ff3c332f>
    <dlc_EmailBCC xmlns="15ff3d39-6e7b-4d70-9b7c-8d9fe85d0f29" xsi:nil="true"/>
    <dlc_EmailFrom xmlns="15ff3d39-6e7b-4d70-9b7c-8d9fe85d0f29" xsi:nil="true"/>
    <dlc_EmailReceivedUTC xmlns="15ff3d39-6e7b-4d70-9b7c-8d9fe85d0f29" xsi:nil="true"/>
    <dlc_EmailSentUTC xmlns="15ff3d39-6e7b-4d70-9b7c-8d9fe85d0f2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27677F488E42B66FCE4478806A19" ma:contentTypeVersion="17" ma:contentTypeDescription="Create a new document." ma:contentTypeScope="" ma:versionID="2b562dfad699dceffa97a5e1ab1b2260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ae4d9d97-fbd6-41a7-8f8f-bb7a540acd0e" targetNamespace="http://schemas.microsoft.com/office/2006/metadata/properties" ma:root="true" ma:fieldsID="af6f27eb155c4a2d6936646f89c57370" ns2:_="" ns3:_="" ns4:_="" ns5:_="">
    <xsd:import namespace="4fea251c-3bdd-4d50-962b-ffa2ae250ba0"/>
    <xsd:import namespace="15ff3d39-6e7b-4d70-9b7c-8d9fe85d0f29"/>
    <xsd:import namespace="a6b29006-9d77-4fe3-aa03-c8f2cc84fb38"/>
    <xsd:import namespace="ae4d9d97-fbd6-41a7-8f8f-bb7a540acd0e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2:SharedWithUsers" minOccurs="0"/>
                <xsd:element ref="ns2:SharedWithDetails" minOccurs="0"/>
                <xsd:element ref="ns5:MediaServiceDateTaken" minOccurs="0"/>
                <xsd:element ref="ns5:MediaLengthInSeconds" minOccurs="0"/>
                <xsd:element ref="ns5:MediaServiceLocation" minOccurs="0"/>
                <xsd:element ref="ns5:lcf76f155ced4ddcb4097134ff3c332f" minOccurs="0"/>
                <xsd:element ref="ns5:MediaServiceObjectDetectorVersions" minOccurs="0"/>
                <xsd:element ref="ns5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9d97-fbd6-41a7-8f8f-bb7a540acd0e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7" nillable="true" ma:displayName="Tags" ma:internalName="MediaServiceAutoTags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7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B1152-5611-4382-B5FC-7DEACF467180}">
  <ds:schemaRefs>
    <ds:schemaRef ds:uri="4fea251c-3bdd-4d50-962b-ffa2ae250ba0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e4d9d97-fbd6-41a7-8f8f-bb7a540acd0e"/>
    <ds:schemaRef ds:uri="http://purl.org/dc/elements/1.1/"/>
    <ds:schemaRef ds:uri="a6b29006-9d77-4fe3-aa03-c8f2cc84fb38"/>
    <ds:schemaRef ds:uri="15ff3d39-6e7b-4d70-9b7c-8d9fe85d0f2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F0162A6-694C-4B36-8F3B-FACBB56FD3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a6b29006-9d77-4fe3-aa03-c8f2cc84fb38"/>
    <ds:schemaRef ds:uri="ae4d9d97-fbd6-41a7-8f8f-bb7a540ac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44D76B-2BEA-4D47-853D-624953941B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1985</Words>
  <Application>Microsoft Office PowerPoint</Application>
  <PresentationFormat>Grand écran</PresentationFormat>
  <Paragraphs>271</Paragraphs>
  <Slides>16</Slides>
  <Notes>3</Notes>
  <HiddenSlides>6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Marianne</vt:lpstr>
      <vt:lpstr>Times New Roman</vt:lpstr>
      <vt:lpstr>office theme</vt:lpstr>
      <vt:lpstr>TASK FORCE ON AUTOMATED VEHICLE CATEGORISATION (AVC)</vt:lpstr>
      <vt:lpstr>Meeting Schedule / Deliverables</vt:lpstr>
      <vt:lpstr>Présentation PowerPoint</vt:lpstr>
      <vt:lpstr>3rd Meeting Goals  </vt:lpstr>
      <vt:lpstr>High level categorisation</vt:lpstr>
      <vt:lpstr>High level categorisation</vt:lpstr>
      <vt:lpstr>Dual Mode</vt:lpstr>
      <vt:lpstr>Standees </vt:lpstr>
      <vt:lpstr>Low speed vehicles</vt:lpstr>
      <vt:lpstr>Remote Control</vt:lpstr>
      <vt:lpstr>Combine definitions of new subcategories</vt:lpstr>
      <vt:lpstr>Definitions</vt:lpstr>
      <vt:lpstr>Présentation PowerPoint</vt:lpstr>
      <vt:lpstr>Low-speed ADS Vehicle</vt:lpstr>
      <vt:lpstr>Standees</vt:lpstr>
      <vt:lpstr>L-category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Weinand, Thies</dc:creator>
  <cp:lastModifiedBy>CELINE LEBEAU</cp:lastModifiedBy>
  <cp:revision>550</cp:revision>
  <dcterms:created xsi:type="dcterms:W3CDTF">2024-02-21T08:52:53Z</dcterms:created>
  <dcterms:modified xsi:type="dcterms:W3CDTF">2024-03-20T10:10:52Z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0x010100FF7427677F488E42B66FCE4478806A19</vt:lpwstr>
  </property>
  <property fmtid="{D5CDD505-2E9C-101B-9397-08002B2CF9AE}" pid="3" name="MediaServiceImageTags">
    <vt:lpwstr/>
  </property>
  <property fmtid="{D5CDD505-2E9C-101B-9397-08002B2CF9AE}" pid="4" name="CustomTag">
    <vt:lpwstr/>
  </property>
  <property fmtid="{D5CDD505-2E9C-101B-9397-08002B2CF9AE}" pid="5" name="FinancialYear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2024-03-19T14:20:52Z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b69d354e-0a64-4d98-b849-1548f6d17cd3</vt:lpwstr>
  </property>
  <property fmtid="{D5CDD505-2E9C-101B-9397-08002B2CF9AE}" pid="12" name="MSIP_Label_725ca717-11da-4935-b601-f527b9741f2e_ContentBits">
    <vt:lpwstr>0</vt:lpwstr>
  </property>
</Properties>
</file>