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0"/>
  </p:notesMasterIdLst>
  <p:handoutMasterIdLst>
    <p:handoutMasterId r:id="rId11"/>
  </p:handoutMasterIdLst>
  <p:sldIdLst>
    <p:sldId id="335" r:id="rId2"/>
    <p:sldId id="349" r:id="rId3"/>
    <p:sldId id="350" r:id="rId4"/>
    <p:sldId id="341" r:id="rId5"/>
    <p:sldId id="351" r:id="rId6"/>
    <p:sldId id="352" r:id="rId7"/>
    <p:sldId id="353" r:id="rId8"/>
    <p:sldId id="354" r:id="rId9"/>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6538"/>
    <a:srgbClr val="506FAD"/>
    <a:srgbClr val="4472C4"/>
    <a:srgbClr val="4087C8"/>
    <a:srgbClr val="2F5597"/>
    <a:srgbClr val="B1B0A0"/>
    <a:srgbClr val="BABEC7"/>
    <a:srgbClr val="FF9933"/>
    <a:srgbClr val="FFC285"/>
    <a:srgbClr val="FFD1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6318" autoAdjust="0"/>
  </p:normalViewPr>
  <p:slideViewPr>
    <p:cSldViewPr>
      <p:cViewPr varScale="1">
        <p:scale>
          <a:sx n="105" d="100"/>
          <a:sy n="105" d="100"/>
        </p:scale>
        <p:origin x="1914"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2024/3/15</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2024/3/15</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2</a:t>
            </a:fld>
            <a:endParaRPr kumimoji="1" lang="ja-JP" altLang="en-US"/>
          </a:p>
        </p:txBody>
      </p:sp>
    </p:spTree>
    <p:extLst>
      <p:ext uri="{BB962C8B-B14F-4D97-AF65-F5344CB8AC3E}">
        <p14:creationId xmlns:p14="http://schemas.microsoft.com/office/powerpoint/2010/main" val="1884657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3</a:t>
            </a:fld>
            <a:endParaRPr kumimoji="1" lang="ja-JP" altLang="en-US"/>
          </a:p>
        </p:txBody>
      </p:sp>
    </p:spTree>
    <p:extLst>
      <p:ext uri="{BB962C8B-B14F-4D97-AF65-F5344CB8AC3E}">
        <p14:creationId xmlns:p14="http://schemas.microsoft.com/office/powerpoint/2010/main" val="2000268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1C75C97-5DEC-465A-942A-ECFBEE6DB4E1}" type="slidenum">
              <a:rPr kumimoji="1" lang="ja-JP" altLang="en-US" smtClean="0"/>
              <a:t>4</a:t>
            </a:fld>
            <a:endParaRPr kumimoji="1" lang="ja-JP" altLang="en-US"/>
          </a:p>
        </p:txBody>
      </p:sp>
    </p:spTree>
    <p:extLst>
      <p:ext uri="{BB962C8B-B14F-4D97-AF65-F5344CB8AC3E}">
        <p14:creationId xmlns:p14="http://schemas.microsoft.com/office/powerpoint/2010/main" val="251185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7"/>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6" y="3284540"/>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7" name="Text Box 12"/>
          <p:cNvSpPr txBox="1">
            <a:spLocks noChangeArrowheads="1"/>
          </p:cNvSpPr>
          <p:nvPr userDrawn="1"/>
        </p:nvSpPr>
        <p:spPr bwMode="auto">
          <a:xfrm>
            <a:off x="2" y="6524626"/>
            <a:ext cx="3389069"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108" i="1" dirty="0">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2"/>
            <a:ext cx="7524750" cy="1470025"/>
          </a:xfrm>
        </p:spPr>
        <p:txBody>
          <a:bodyPr/>
          <a:lstStyle>
            <a:lvl1pPr>
              <a:defRPr sz="3692"/>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pic>
        <p:nvPicPr>
          <p:cNvPr id="12" name="Picture 11"/>
          <p:cNvPicPr>
            <a:picLocks noChangeAspect="1" noChangeArrowheads="1"/>
          </p:cNvPicPr>
          <p:nvPr userDrawn="1"/>
        </p:nvPicPr>
        <p:blipFill>
          <a:blip r:embed="rId3"/>
          <a:stretch>
            <a:fillRect/>
          </a:stretch>
        </p:blipFill>
        <p:spPr>
          <a:xfrm>
            <a:off x="1" y="6051552"/>
            <a:ext cx="2301875" cy="473075"/>
          </a:xfrm>
          <a:prstGeom prst="rect">
            <a:avLst/>
          </a:prstGeom>
          <a:noFill/>
          <a:ln>
            <a:noFill/>
          </a:ln>
        </p:spPr>
      </p:pic>
      <p:pic>
        <p:nvPicPr>
          <p:cNvPr id="13" name="図 9"/>
          <p:cNvPicPr>
            <a:picLocks noChangeAspect="1"/>
          </p:cNvPicPr>
          <p:nvPr userDrawn="1"/>
        </p:nvPicPr>
        <p:blipFill>
          <a:blip r:embed="rId4"/>
          <a:stretch>
            <a:fillRect/>
          </a:stretch>
        </p:blipFill>
        <p:spPr>
          <a:xfrm>
            <a:off x="482805" y="6111876"/>
            <a:ext cx="1885921" cy="354013"/>
          </a:xfrm>
          <a:prstGeom prst="rect">
            <a:avLst/>
          </a:prstGeom>
        </p:spPr>
      </p:pic>
    </p:spTree>
    <p:extLst>
      <p:ext uri="{BB962C8B-B14F-4D97-AF65-F5344CB8AC3E}">
        <p14:creationId xmlns:p14="http://schemas.microsoft.com/office/powerpoint/2010/main" val="868285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109970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2"/>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2"/>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2877856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タイトルのみ">
    <p:spTree>
      <p:nvGrpSpPr>
        <p:cNvPr id="1" name=""/>
        <p:cNvGrpSpPr/>
        <p:nvPr/>
      </p:nvGrpSpPr>
      <p:grpSpPr>
        <a:xfrm>
          <a:off x="0" y="0"/>
          <a:ext cx="0" cy="0"/>
          <a:chOff x="0" y="0"/>
          <a:chExt cx="0" cy="0"/>
        </a:xfrm>
      </p:grpSpPr>
      <p:sp>
        <p:nvSpPr>
          <p:cNvPr id="1161" name="タイトル 5"/>
          <p:cNvSpPr>
            <a:spLocks noGrp="1"/>
          </p:cNvSpPr>
          <p:nvPr>
            <p:ph type="title"/>
          </p:nvPr>
        </p:nvSpPr>
        <p:spPr/>
        <p:txBody>
          <a:bodyPr/>
          <a:lstStyle/>
          <a:p>
            <a:r>
              <a:rPr kumimoji="1" lang="ja-JP" altLang="en-US"/>
              <a:t>マスタ タイトルの書式設定</a:t>
            </a:r>
          </a:p>
        </p:txBody>
      </p:sp>
      <p:sp>
        <p:nvSpPr>
          <p:cNvPr id="1162" name="日付プレースホルダ 6"/>
          <p:cNvSpPr>
            <a:spLocks noGrp="1"/>
          </p:cNvSpPr>
          <p:nvPr>
            <p:ph type="dt" sz="half" idx="10"/>
          </p:nvPr>
        </p:nvSpPr>
        <p:spPr>
          <a:xfrm>
            <a:off x="457201" y="6245228"/>
            <a:ext cx="2133600" cy="476251"/>
          </a:xfrm>
          <a:prstGeom prst="rect">
            <a:avLst/>
          </a:prstGeom>
        </p:spPr>
        <p:txBody>
          <a:bodyPr/>
          <a:lstStyle/>
          <a:p>
            <a:pPr>
              <a:defRPr/>
            </a:pPr>
            <a:endParaRPr lang="en-US" altLang="ja-JP">
              <a:solidFill>
                <a:srgbClr val="000000"/>
              </a:solidFill>
            </a:endParaRPr>
          </a:p>
        </p:txBody>
      </p:sp>
      <p:sp>
        <p:nvSpPr>
          <p:cNvPr id="1163" name="スライド番号プレースホルダ 7"/>
          <p:cNvSpPr>
            <a:spLocks noGrp="1"/>
          </p:cNvSpPr>
          <p:nvPr>
            <p:ph type="sldNum" sz="quarter" idx="11"/>
          </p:nvPr>
        </p:nvSpPr>
        <p:spPr/>
        <p:txBody>
          <a:bodyPr/>
          <a:lstStyle/>
          <a:p>
            <a:pPr>
              <a:defRPr/>
            </a:pPr>
            <a:fld id="{9E6937C1-9CA1-4AA9-A111-4170EF1F0287}" type="slidenum">
              <a:rPr lang="en-US" altLang="ja-JP" smtClean="0">
                <a:solidFill>
                  <a:srgbClr val="000000"/>
                </a:solidFill>
              </a:rPr>
              <a:pPr>
                <a:defRPr/>
              </a:pPr>
              <a:t>‹#›</a:t>
            </a:fld>
            <a:endParaRPr lang="en-US" altLang="ja-JP">
              <a:solidFill>
                <a:srgbClr val="000000"/>
              </a:solidFill>
            </a:endParaRPr>
          </a:p>
        </p:txBody>
      </p:sp>
      <p:sp>
        <p:nvSpPr>
          <p:cNvPr id="1164" name="フッター プレースホルダ 8"/>
          <p:cNvSpPr>
            <a:spLocks noGrp="1"/>
          </p:cNvSpPr>
          <p:nvPr>
            <p:ph type="ftr" sz="quarter" idx="12"/>
          </p:nvPr>
        </p:nvSpPr>
        <p:spPr/>
        <p:txBody>
          <a:bodyPr/>
          <a:lstStyle/>
          <a:p>
            <a:pPr>
              <a:defRPr/>
            </a:pPr>
            <a:endParaRPr lang="en-US" altLang="ja-JP">
              <a:solidFill>
                <a:srgbClr val="000000"/>
              </a:solidFill>
            </a:endParaRPr>
          </a:p>
        </p:txBody>
      </p:sp>
    </p:spTree>
    <p:extLst>
      <p:ext uri="{BB962C8B-B14F-4D97-AF65-F5344CB8AC3E}">
        <p14:creationId xmlns:p14="http://schemas.microsoft.com/office/powerpoint/2010/main" val="2835049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806813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3692"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1178837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1242835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03797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3948152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2786036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1846" b="1"/>
            </a:lvl1pPr>
          </a:lstStyle>
          <a:p>
            <a:r>
              <a:rPr lang="ja-JP" altLang="en-US"/>
              <a:t>マスター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561617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1846"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1396706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92">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92">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6">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6">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pic>
        <p:nvPicPr>
          <p:cNvPr id="1032" name="Picture 14"/>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t="3670"/>
          <a:stretch>
            <a:fillRect/>
          </a:stretch>
        </p:blipFill>
        <p:spPr bwMode="auto">
          <a:xfrm>
            <a:off x="7593014" y="8240"/>
            <a:ext cx="155098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9"/>
          <p:cNvPicPr>
            <a:picLocks noChangeAspect="1"/>
          </p:cNvPicPr>
          <p:nvPr userDrawn="1"/>
        </p:nvPicPr>
        <p:blipFill>
          <a:blip r:embed="rId18"/>
          <a:stretch>
            <a:fillRect/>
          </a:stretch>
        </p:blipFill>
        <p:spPr>
          <a:xfrm>
            <a:off x="7908240" y="49943"/>
            <a:ext cx="1222076" cy="229400"/>
          </a:xfrm>
          <a:prstGeom prst="rect">
            <a:avLst/>
          </a:prstGeom>
        </p:spPr>
      </p:pic>
    </p:spTree>
    <p:extLst>
      <p:ext uri="{BB962C8B-B14F-4D97-AF65-F5344CB8AC3E}">
        <p14:creationId xmlns:p14="http://schemas.microsoft.com/office/powerpoint/2010/main" val="41516978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hdr="0" ftr="0" dt="0"/>
  <p:txStyles>
    <p:titleStyle>
      <a:lvl1pPr algn="l" rtl="0" eaLnBrk="1" fontAlgn="base" hangingPunct="1">
        <a:spcBef>
          <a:spcPct val="0"/>
        </a:spcBef>
        <a:spcAft>
          <a:spcPct val="0"/>
        </a:spcAft>
        <a:defRPr kumimoji="1" sz="2585">
          <a:solidFill>
            <a:srgbClr val="4087C8"/>
          </a:solidFill>
          <a:latin typeface="+mj-lt"/>
          <a:ea typeface="+mj-ea"/>
          <a:cs typeface="+mj-cs"/>
        </a:defRPr>
      </a:lvl1pPr>
      <a:lvl2pPr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5pPr>
      <a:lvl6pPr marL="422041"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6pPr>
      <a:lvl7pPr marL="844083"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7pPr>
      <a:lvl8pPr marL="1266124"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8pPr>
      <a:lvl9pPr marL="1688165" algn="l" rtl="0" eaLnBrk="1" fontAlgn="base" hangingPunct="1">
        <a:spcBef>
          <a:spcPct val="0"/>
        </a:spcBef>
        <a:spcAft>
          <a:spcPct val="0"/>
        </a:spcAft>
        <a:defRPr kumimoji="1" sz="2585">
          <a:solidFill>
            <a:srgbClr val="4087C8"/>
          </a:solidFill>
          <a:latin typeface="HGP創英角ｺﾞｼｯｸUB" pitchFamily="50" charset="-128"/>
          <a:ea typeface="HGP創英角ｺﾞｼｯｸUB" pitchFamily="50" charset="-128"/>
        </a:defRPr>
      </a:lvl9pPr>
    </p:titleStyle>
    <p:bodyStyle>
      <a:lvl1pPr marL="316531" indent="-316531" algn="l" rtl="0" eaLnBrk="1" fontAlgn="base" hangingPunct="1">
        <a:spcBef>
          <a:spcPct val="20000"/>
        </a:spcBef>
        <a:spcAft>
          <a:spcPct val="0"/>
        </a:spcAft>
        <a:buChar char="•"/>
        <a:defRPr kumimoji="1" sz="2954">
          <a:solidFill>
            <a:schemeClr val="tx1"/>
          </a:solidFill>
          <a:latin typeface="+mn-lt"/>
          <a:ea typeface="+mn-ea"/>
          <a:cs typeface="+mn-cs"/>
        </a:defRPr>
      </a:lvl1pPr>
      <a:lvl2pPr marL="685817" indent="-263776" algn="l" rtl="0" eaLnBrk="1" fontAlgn="base" hangingPunct="1">
        <a:spcBef>
          <a:spcPct val="20000"/>
        </a:spcBef>
        <a:spcAft>
          <a:spcPct val="0"/>
        </a:spcAft>
        <a:buChar char="–"/>
        <a:defRPr kumimoji="1" sz="2585">
          <a:solidFill>
            <a:schemeClr val="tx1"/>
          </a:solidFill>
          <a:latin typeface="+mn-lt"/>
          <a:ea typeface="+mn-ea"/>
        </a:defRPr>
      </a:lvl2pPr>
      <a:lvl3pPr marL="1055103" indent="-211021" algn="l" rtl="0" eaLnBrk="1" fontAlgn="base" hangingPunct="1">
        <a:spcBef>
          <a:spcPct val="20000"/>
        </a:spcBef>
        <a:spcAft>
          <a:spcPct val="0"/>
        </a:spcAft>
        <a:buChar char="•"/>
        <a:defRPr kumimoji="1" sz="2215">
          <a:solidFill>
            <a:schemeClr val="tx1"/>
          </a:solidFill>
          <a:latin typeface="+mn-lt"/>
          <a:ea typeface="+mn-ea"/>
        </a:defRPr>
      </a:lvl3pPr>
      <a:lvl4pPr marL="1477145" indent="-211021" algn="l" rtl="0" eaLnBrk="1" fontAlgn="base" hangingPunct="1">
        <a:spcBef>
          <a:spcPct val="20000"/>
        </a:spcBef>
        <a:spcAft>
          <a:spcPct val="0"/>
        </a:spcAft>
        <a:buChar char="–"/>
        <a:defRPr kumimoji="1" sz="1846">
          <a:solidFill>
            <a:schemeClr val="tx1"/>
          </a:solidFill>
          <a:latin typeface="+mn-lt"/>
          <a:ea typeface="+mn-ea"/>
        </a:defRPr>
      </a:lvl4pPr>
      <a:lvl5pPr marL="1899186" indent="-211021" algn="l" rtl="0" eaLnBrk="1" fontAlgn="base" hangingPunct="1">
        <a:spcBef>
          <a:spcPct val="20000"/>
        </a:spcBef>
        <a:spcAft>
          <a:spcPct val="0"/>
        </a:spcAft>
        <a:buChar char="»"/>
        <a:defRPr kumimoji="1" sz="1846">
          <a:solidFill>
            <a:schemeClr val="tx1"/>
          </a:solidFill>
          <a:latin typeface="+mn-lt"/>
          <a:ea typeface="+mn-ea"/>
        </a:defRPr>
      </a:lvl5pPr>
      <a:lvl6pPr marL="2321227" indent="-211021" algn="l" rtl="0" eaLnBrk="1" fontAlgn="base" hangingPunct="1">
        <a:spcBef>
          <a:spcPct val="20000"/>
        </a:spcBef>
        <a:spcAft>
          <a:spcPct val="0"/>
        </a:spcAft>
        <a:buChar char="»"/>
        <a:defRPr kumimoji="1" sz="1846">
          <a:solidFill>
            <a:schemeClr val="tx1"/>
          </a:solidFill>
          <a:latin typeface="+mn-lt"/>
          <a:ea typeface="+mn-ea"/>
        </a:defRPr>
      </a:lvl6pPr>
      <a:lvl7pPr marL="2743269" indent="-211021" algn="l" rtl="0" eaLnBrk="1" fontAlgn="base" hangingPunct="1">
        <a:spcBef>
          <a:spcPct val="20000"/>
        </a:spcBef>
        <a:spcAft>
          <a:spcPct val="0"/>
        </a:spcAft>
        <a:buChar char="»"/>
        <a:defRPr kumimoji="1" sz="1846">
          <a:solidFill>
            <a:schemeClr val="tx1"/>
          </a:solidFill>
          <a:latin typeface="+mn-lt"/>
          <a:ea typeface="+mn-ea"/>
        </a:defRPr>
      </a:lvl7pPr>
      <a:lvl8pPr marL="3165310" indent="-211021" algn="l" rtl="0" eaLnBrk="1" fontAlgn="base" hangingPunct="1">
        <a:spcBef>
          <a:spcPct val="20000"/>
        </a:spcBef>
        <a:spcAft>
          <a:spcPct val="0"/>
        </a:spcAft>
        <a:buChar char="»"/>
        <a:defRPr kumimoji="1" sz="1846">
          <a:solidFill>
            <a:schemeClr val="tx1"/>
          </a:solidFill>
          <a:latin typeface="+mn-lt"/>
          <a:ea typeface="+mn-ea"/>
        </a:defRPr>
      </a:lvl8pPr>
      <a:lvl9pPr marL="3587351" indent="-211021" algn="l" rtl="0" eaLnBrk="1" fontAlgn="base" hangingPunct="1">
        <a:spcBef>
          <a:spcPct val="20000"/>
        </a:spcBef>
        <a:spcAft>
          <a:spcPct val="0"/>
        </a:spcAft>
        <a:buChar char="»"/>
        <a:defRPr kumimoji="1" sz="1846">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4" name="サブタイトル 2"/>
          <p:cNvSpPr>
            <a:spLocks noGrp="1"/>
          </p:cNvSpPr>
          <p:nvPr>
            <p:ph type="subTitle" idx="1"/>
          </p:nvPr>
        </p:nvSpPr>
        <p:spPr>
          <a:xfrm>
            <a:off x="1713836" y="2033153"/>
            <a:ext cx="7106636" cy="154869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anchor="ctr" anchorCtr="0" compatLnSpc="1">
            <a:prstTxWarp prst="textNoShape">
              <a:avLst/>
            </a:prstTxWarp>
          </a:bodyPr>
          <a:lstStyle/>
          <a:p>
            <a:pPr algn="l" eaLnBrk="1" hangingPunct="1">
              <a:spcBef>
                <a:spcPct val="0"/>
              </a:spcBef>
            </a:pPr>
            <a:r>
              <a:rPr lang="en-US" altLang="ja-JP" dirty="0">
                <a:solidFill>
                  <a:srgbClr val="4087C8"/>
                </a:solidFill>
                <a:latin typeface="+mj-lt"/>
                <a:ea typeface="+mj-ea"/>
                <a:cs typeface="+mj-cs"/>
              </a:rPr>
              <a:t>Initial Aspects on Fitness Work for Driverless Vehicles</a:t>
            </a:r>
            <a:endParaRPr lang="ja-JP" altLang="en-US" dirty="0">
              <a:solidFill>
                <a:srgbClr val="4087C8"/>
              </a:solidFill>
              <a:latin typeface="+mj-lt"/>
              <a:ea typeface="+mj-ea"/>
              <a:cs typeface="+mj-cs"/>
            </a:endParaRPr>
          </a:p>
        </p:txBody>
      </p:sp>
      <p:sp>
        <p:nvSpPr>
          <p:cNvPr id="4" name="テキスト ボックス 3"/>
          <p:cNvSpPr txBox="1"/>
          <p:nvPr/>
        </p:nvSpPr>
        <p:spPr>
          <a:xfrm>
            <a:off x="232172" y="437899"/>
            <a:ext cx="2412229" cy="262829"/>
          </a:xfrm>
          <a:prstGeom prst="rect">
            <a:avLst/>
          </a:prstGeom>
          <a:noFill/>
        </p:spPr>
        <p:txBody>
          <a:bodyPr wrap="square" rtlCol="0">
            <a:spAutoFit/>
          </a:bodyPr>
          <a:lstStyle/>
          <a:p>
            <a:pPr defTabSz="844083"/>
            <a:r>
              <a:rPr lang="en-US" altLang="ja-JP" sz="1108" dirty="0">
                <a:solidFill>
                  <a:srgbClr val="000000"/>
                </a:solidFill>
                <a:ea typeface="ＭＳ Ｐゴシック" pitchFamily="50" charset="-128"/>
              </a:rPr>
              <a:t>Submitted by Japan</a:t>
            </a:r>
            <a:endParaRPr lang="ja-JP" altLang="en-US" sz="1108" dirty="0">
              <a:solidFill>
                <a:srgbClr val="000000"/>
              </a:solidFill>
              <a:ea typeface="ＭＳ Ｐゴシック" pitchFamily="50" charset="-128"/>
            </a:endParaRPr>
          </a:p>
        </p:txBody>
      </p:sp>
      <p:sp>
        <p:nvSpPr>
          <p:cNvPr id="2" name="Textfeld 7">
            <a:extLst>
              <a:ext uri="{FF2B5EF4-FFF2-40B4-BE49-F238E27FC236}">
                <a16:creationId xmlns:a16="http://schemas.microsoft.com/office/drawing/2014/main" id="{641C5F92-5CA7-8F56-F736-DC9F8DA71FC7}"/>
              </a:ext>
            </a:extLst>
          </p:cNvPr>
          <p:cNvSpPr txBox="1"/>
          <p:nvPr/>
        </p:nvSpPr>
        <p:spPr>
          <a:xfrm>
            <a:off x="7909631" y="291567"/>
            <a:ext cx="1002197" cy="261610"/>
          </a:xfrm>
          <a:prstGeom prst="rect">
            <a:avLst/>
          </a:prstGeom>
          <a:noFill/>
        </p:spPr>
        <p:txBody>
          <a:bodyPr wrap="none" rtlCol="0">
            <a:spAutoFit/>
          </a:bodyPr>
          <a:lstStyle/>
          <a:p>
            <a:pPr algn="r"/>
            <a:r>
              <a:rPr lang="de-DE" sz="1100" dirty="0"/>
              <a:t>FADS-14-XX</a:t>
            </a:r>
          </a:p>
        </p:txBody>
      </p:sp>
    </p:spTree>
    <p:extLst>
      <p:ext uri="{BB962C8B-B14F-4D97-AF65-F5344CB8AC3E}">
        <p14:creationId xmlns:p14="http://schemas.microsoft.com/office/powerpoint/2010/main" val="151906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Rectangle: Rounded Corners 195">
            <a:extLst>
              <a:ext uri="{FF2B5EF4-FFF2-40B4-BE49-F238E27FC236}">
                <a16:creationId xmlns:a16="http://schemas.microsoft.com/office/drawing/2014/main" id="{EC3027F7-97FE-4BFC-F8CF-46CBCB883BD6}"/>
              </a:ext>
            </a:extLst>
          </p:cNvPr>
          <p:cNvSpPr/>
          <p:nvPr/>
        </p:nvSpPr>
        <p:spPr>
          <a:xfrm>
            <a:off x="4020186" y="1949564"/>
            <a:ext cx="1295836" cy="2502557"/>
          </a:xfrm>
          <a:prstGeom prst="roundRect">
            <a:avLst>
              <a:gd name="adj" fmla="val 8901"/>
            </a:avLst>
          </a:prstGeom>
          <a:solidFill>
            <a:srgbClr val="ED7D31">
              <a:lumMod val="20000"/>
              <a:lumOff val="80000"/>
              <a:alpha val="69000"/>
            </a:srgbClr>
          </a:solidFill>
          <a:ln w="1270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B8A97288-C15D-7223-50E4-33062085CE29}"/>
              </a:ext>
            </a:extLst>
          </p:cNvPr>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de-DE" altLang="ja-JP" sz="2800" dirty="0"/>
              <a:t>Vehicle categorization under R.E.3 </a:t>
            </a:r>
            <a:endParaRPr lang="ja-JP" altLang="en-US" sz="2800" dirty="0"/>
          </a:p>
        </p:txBody>
      </p:sp>
      <p:sp>
        <p:nvSpPr>
          <p:cNvPr id="132" name="Rectangle: Rounded Corners 194">
            <a:extLst>
              <a:ext uri="{FF2B5EF4-FFF2-40B4-BE49-F238E27FC236}">
                <a16:creationId xmlns:a16="http://schemas.microsoft.com/office/drawing/2014/main" id="{437E7586-C266-3BC2-6B57-2C3622397B8D}"/>
              </a:ext>
            </a:extLst>
          </p:cNvPr>
          <p:cNvSpPr/>
          <p:nvPr/>
        </p:nvSpPr>
        <p:spPr>
          <a:xfrm>
            <a:off x="1895857" y="1977428"/>
            <a:ext cx="1307207" cy="2505632"/>
          </a:xfrm>
          <a:prstGeom prst="roundRect">
            <a:avLst>
              <a:gd name="adj" fmla="val 9703"/>
            </a:avLst>
          </a:prstGeom>
          <a:solidFill>
            <a:srgbClr val="4472C4">
              <a:lumMod val="20000"/>
              <a:lumOff val="80000"/>
              <a:alpha val="69000"/>
            </a:srgbClr>
          </a:solidFill>
          <a:ln w="1270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3" name="Rectangle: Rounded Corners 195">
            <a:extLst>
              <a:ext uri="{FF2B5EF4-FFF2-40B4-BE49-F238E27FC236}">
                <a16:creationId xmlns:a16="http://schemas.microsoft.com/office/drawing/2014/main" id="{73BC00FA-1C70-8825-E564-731BAFD17B08}"/>
              </a:ext>
            </a:extLst>
          </p:cNvPr>
          <p:cNvSpPr/>
          <p:nvPr/>
        </p:nvSpPr>
        <p:spPr>
          <a:xfrm>
            <a:off x="300154" y="1975106"/>
            <a:ext cx="1337423" cy="2516795"/>
          </a:xfrm>
          <a:prstGeom prst="roundRect">
            <a:avLst>
              <a:gd name="adj" fmla="val 8901"/>
            </a:avLst>
          </a:prstGeom>
          <a:solidFill>
            <a:srgbClr val="4472C4">
              <a:lumMod val="20000"/>
              <a:lumOff val="80000"/>
              <a:alpha val="69000"/>
            </a:srgbClr>
          </a:solidFill>
          <a:ln w="1270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34" name="Group 11">
            <a:extLst>
              <a:ext uri="{FF2B5EF4-FFF2-40B4-BE49-F238E27FC236}">
                <a16:creationId xmlns:a16="http://schemas.microsoft.com/office/drawing/2014/main" id="{73B9F152-3B26-1FE5-2AF1-2D74426AD2FF}"/>
              </a:ext>
            </a:extLst>
          </p:cNvPr>
          <p:cNvGrpSpPr/>
          <p:nvPr/>
        </p:nvGrpSpPr>
        <p:grpSpPr>
          <a:xfrm>
            <a:off x="2057727" y="2969477"/>
            <a:ext cx="978421" cy="543647"/>
            <a:chOff x="7768081" y="5199087"/>
            <a:chExt cx="1691597" cy="939913"/>
          </a:xfrm>
          <a:solidFill>
            <a:srgbClr val="4472C4">
              <a:lumMod val="60000"/>
              <a:lumOff val="40000"/>
            </a:srgbClr>
          </a:solidFill>
        </p:grpSpPr>
        <p:sp>
          <p:nvSpPr>
            <p:cNvPr id="135" name="Rounded Rectangle 12">
              <a:extLst>
                <a:ext uri="{FF2B5EF4-FFF2-40B4-BE49-F238E27FC236}">
                  <a16:creationId xmlns:a16="http://schemas.microsoft.com/office/drawing/2014/main" id="{EED8604B-3EBB-CD75-6B57-85386D433BD8}"/>
                </a:ext>
              </a:extLst>
            </p:cNvPr>
            <p:cNvSpPr/>
            <p:nvPr/>
          </p:nvSpPr>
          <p:spPr>
            <a:xfrm>
              <a:off x="8280333" y="5199087"/>
              <a:ext cx="1179345" cy="820853"/>
            </a:xfrm>
            <a:prstGeom prst="roundRect">
              <a:avLst/>
            </a:prstGeom>
            <a:grp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black"/>
                  </a:solidFill>
                  <a:effectLst/>
                  <a:uLnTx/>
                  <a:uFillTx/>
                  <a:latin typeface="Calibri" panose="020F0502020204030204"/>
                  <a:ea typeface="+mn-ea"/>
                  <a:cs typeface="+mn-cs"/>
                </a:rPr>
                <a:t>N2</a:t>
              </a:r>
            </a:p>
          </p:txBody>
        </p:sp>
        <p:sp>
          <p:nvSpPr>
            <p:cNvPr id="136" name="Oval 13">
              <a:extLst>
                <a:ext uri="{FF2B5EF4-FFF2-40B4-BE49-F238E27FC236}">
                  <a16:creationId xmlns:a16="http://schemas.microsoft.com/office/drawing/2014/main" id="{A1F20368-2A91-1A57-AD85-E7037DADCC50}"/>
                </a:ext>
              </a:extLst>
            </p:cNvPr>
            <p:cNvSpPr/>
            <p:nvPr/>
          </p:nvSpPr>
          <p:spPr>
            <a:xfrm>
              <a:off x="9019135" y="590087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7" name="Rounded Rectangle 14">
              <a:extLst>
                <a:ext uri="{FF2B5EF4-FFF2-40B4-BE49-F238E27FC236}">
                  <a16:creationId xmlns:a16="http://schemas.microsoft.com/office/drawing/2014/main" id="{71F6B08D-2F27-64C1-25F3-518176EE53BA}"/>
                </a:ext>
              </a:extLst>
            </p:cNvPr>
            <p:cNvSpPr/>
            <p:nvPr/>
          </p:nvSpPr>
          <p:spPr>
            <a:xfrm>
              <a:off x="7768081" y="5314025"/>
              <a:ext cx="573321" cy="703859"/>
            </a:xfrm>
            <a:prstGeom prst="roundRect">
              <a:avLst>
                <a:gd name="adj" fmla="val 3035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8" name="Oval 19">
              <a:extLst>
                <a:ext uri="{FF2B5EF4-FFF2-40B4-BE49-F238E27FC236}">
                  <a16:creationId xmlns:a16="http://schemas.microsoft.com/office/drawing/2014/main" id="{DEEF18D9-507E-0616-3025-A4DF81E6BAB3}"/>
                </a:ext>
              </a:extLst>
            </p:cNvPr>
            <p:cNvSpPr/>
            <p:nvPr/>
          </p:nvSpPr>
          <p:spPr>
            <a:xfrm>
              <a:off x="8000080" y="5882176"/>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9" name="Rounded Rectangle 21">
              <a:extLst>
                <a:ext uri="{FF2B5EF4-FFF2-40B4-BE49-F238E27FC236}">
                  <a16:creationId xmlns:a16="http://schemas.microsoft.com/office/drawing/2014/main" id="{33EE2310-2B3D-5232-985D-EA15E6C30774}"/>
                </a:ext>
              </a:extLst>
            </p:cNvPr>
            <p:cNvSpPr/>
            <p:nvPr/>
          </p:nvSpPr>
          <p:spPr>
            <a:xfrm>
              <a:off x="7768082" y="5742521"/>
              <a:ext cx="1691596" cy="276803"/>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grpSp>
      <p:grpSp>
        <p:nvGrpSpPr>
          <p:cNvPr id="140" name="Group 22">
            <a:extLst>
              <a:ext uri="{FF2B5EF4-FFF2-40B4-BE49-F238E27FC236}">
                <a16:creationId xmlns:a16="http://schemas.microsoft.com/office/drawing/2014/main" id="{E3DE7BD6-9D90-0D85-A6B9-284240FBDEE0}"/>
              </a:ext>
            </a:extLst>
          </p:cNvPr>
          <p:cNvGrpSpPr/>
          <p:nvPr/>
        </p:nvGrpSpPr>
        <p:grpSpPr>
          <a:xfrm>
            <a:off x="1916136" y="3867889"/>
            <a:ext cx="1235710" cy="507940"/>
            <a:chOff x="7839706" y="5087031"/>
            <a:chExt cx="2419186" cy="994409"/>
          </a:xfrm>
          <a:solidFill>
            <a:srgbClr val="4472C4">
              <a:lumMod val="60000"/>
              <a:lumOff val="40000"/>
            </a:srgbClr>
          </a:solidFill>
        </p:grpSpPr>
        <p:sp>
          <p:nvSpPr>
            <p:cNvPr id="141" name="Rounded Rectangle 23">
              <a:extLst>
                <a:ext uri="{FF2B5EF4-FFF2-40B4-BE49-F238E27FC236}">
                  <a16:creationId xmlns:a16="http://schemas.microsoft.com/office/drawing/2014/main" id="{CC11DC0B-3AE0-D0FE-8791-40D1CC81DA85}"/>
                </a:ext>
              </a:extLst>
            </p:cNvPr>
            <p:cNvSpPr/>
            <p:nvPr/>
          </p:nvSpPr>
          <p:spPr>
            <a:xfrm>
              <a:off x="8466156" y="5087031"/>
              <a:ext cx="1792736" cy="64706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2" name="Oval 24">
              <a:extLst>
                <a:ext uri="{FF2B5EF4-FFF2-40B4-BE49-F238E27FC236}">
                  <a16:creationId xmlns:a16="http://schemas.microsoft.com/office/drawing/2014/main" id="{B0D16CC3-B66A-649D-151D-E969022DD577}"/>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3" name="Rounded Rectangle 25">
              <a:extLst>
                <a:ext uri="{FF2B5EF4-FFF2-40B4-BE49-F238E27FC236}">
                  <a16:creationId xmlns:a16="http://schemas.microsoft.com/office/drawing/2014/main" id="{444EFB6C-88B0-5A2A-3620-1FB757E0D2D2}"/>
                </a:ext>
              </a:extLst>
            </p:cNvPr>
            <p:cNvSpPr/>
            <p:nvPr/>
          </p:nvSpPr>
          <p:spPr>
            <a:xfrm>
              <a:off x="7839706" y="5192750"/>
              <a:ext cx="584322" cy="681972"/>
            </a:xfrm>
            <a:prstGeom prst="roundRect">
              <a:avLst>
                <a:gd name="adj" fmla="val 22069"/>
              </a:avLst>
            </a:prstGeom>
            <a:grp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black"/>
                  </a:solidFill>
                  <a:effectLst/>
                  <a:uLnTx/>
                  <a:uFillTx/>
                  <a:latin typeface="Calibri" panose="020F0502020204030204"/>
                  <a:ea typeface="+mn-ea"/>
                  <a:cs typeface="+mn-cs"/>
                </a:rPr>
                <a:t>N3</a:t>
              </a:r>
            </a:p>
          </p:txBody>
        </p:sp>
        <p:sp>
          <p:nvSpPr>
            <p:cNvPr id="144" name="Oval 26">
              <a:extLst>
                <a:ext uri="{FF2B5EF4-FFF2-40B4-BE49-F238E27FC236}">
                  <a16:creationId xmlns:a16="http://schemas.microsoft.com/office/drawing/2014/main" id="{9CD486FD-5B08-B2CB-BDD8-CE7563A0ACF0}"/>
                </a:ext>
              </a:extLst>
            </p:cNvPr>
            <p:cNvSpPr/>
            <p:nvPr/>
          </p:nvSpPr>
          <p:spPr>
            <a:xfrm>
              <a:off x="7924592"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5" name="Oval 27">
              <a:extLst>
                <a:ext uri="{FF2B5EF4-FFF2-40B4-BE49-F238E27FC236}">
                  <a16:creationId xmlns:a16="http://schemas.microsoft.com/office/drawing/2014/main" id="{07E085EA-6C22-0DB5-2111-1E52E14D201B}"/>
                </a:ext>
              </a:extLst>
            </p:cNvPr>
            <p:cNvSpPr/>
            <p:nvPr/>
          </p:nvSpPr>
          <p:spPr>
            <a:xfrm>
              <a:off x="8592551" y="5885242"/>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6" name="Rounded Rectangle 28">
              <a:extLst>
                <a:ext uri="{FF2B5EF4-FFF2-40B4-BE49-F238E27FC236}">
                  <a16:creationId xmlns:a16="http://schemas.microsoft.com/office/drawing/2014/main" id="{6E71B34D-58BE-9440-6778-909B69FA4E18}"/>
                </a:ext>
              </a:extLst>
            </p:cNvPr>
            <p:cNvSpPr/>
            <p:nvPr/>
          </p:nvSpPr>
          <p:spPr>
            <a:xfrm>
              <a:off x="7839706" y="5768667"/>
              <a:ext cx="97474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7" name="Rounded Rectangle 29">
              <a:extLst>
                <a:ext uri="{FF2B5EF4-FFF2-40B4-BE49-F238E27FC236}">
                  <a16:creationId xmlns:a16="http://schemas.microsoft.com/office/drawing/2014/main" id="{5AF3C25E-8A79-1E91-2CD9-6B5FD388D2FC}"/>
                </a:ext>
              </a:extLst>
            </p:cNvPr>
            <p:cNvSpPr/>
            <p:nvPr/>
          </p:nvSpPr>
          <p:spPr>
            <a:xfrm>
              <a:off x="8867542" y="5768666"/>
              <a:ext cx="139135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8" name="Oval 30">
              <a:extLst>
                <a:ext uri="{FF2B5EF4-FFF2-40B4-BE49-F238E27FC236}">
                  <a16:creationId xmlns:a16="http://schemas.microsoft.com/office/drawing/2014/main" id="{77EEB70A-5CF8-DE42-0044-5E873596A256}"/>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9" name="Oval 31">
              <a:extLst>
                <a:ext uri="{FF2B5EF4-FFF2-40B4-BE49-F238E27FC236}">
                  <a16:creationId xmlns:a16="http://schemas.microsoft.com/office/drawing/2014/main" id="{54CE6C13-0EDA-E352-441F-B947A67EB576}"/>
                </a:ext>
              </a:extLst>
            </p:cNvPr>
            <p:cNvSpPr/>
            <p:nvPr/>
          </p:nvSpPr>
          <p:spPr>
            <a:xfrm>
              <a:off x="8394139" y="5886743"/>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grpSp>
      <p:grpSp>
        <p:nvGrpSpPr>
          <p:cNvPr id="150" name="Group 37">
            <a:extLst>
              <a:ext uri="{FF2B5EF4-FFF2-40B4-BE49-F238E27FC236}">
                <a16:creationId xmlns:a16="http://schemas.microsoft.com/office/drawing/2014/main" id="{E341796E-576F-A7C4-A076-8E7B928B3C24}"/>
              </a:ext>
            </a:extLst>
          </p:cNvPr>
          <p:cNvGrpSpPr/>
          <p:nvPr/>
        </p:nvGrpSpPr>
        <p:grpSpPr>
          <a:xfrm>
            <a:off x="576119" y="2888258"/>
            <a:ext cx="861775" cy="415185"/>
            <a:chOff x="7883182" y="5327216"/>
            <a:chExt cx="1565500" cy="754224"/>
          </a:xfrm>
          <a:solidFill>
            <a:srgbClr val="4472C4">
              <a:lumMod val="75000"/>
            </a:srgbClr>
          </a:solidFill>
        </p:grpSpPr>
        <p:sp>
          <p:nvSpPr>
            <p:cNvPr id="151" name="Rounded Rectangle 56">
              <a:extLst>
                <a:ext uri="{FF2B5EF4-FFF2-40B4-BE49-F238E27FC236}">
                  <a16:creationId xmlns:a16="http://schemas.microsoft.com/office/drawing/2014/main" id="{FD44BCD5-1A8A-AD4E-365A-A1D2FC6576DC}"/>
                </a:ext>
              </a:extLst>
            </p:cNvPr>
            <p:cNvSpPr/>
            <p:nvPr/>
          </p:nvSpPr>
          <p:spPr>
            <a:xfrm>
              <a:off x="7883182" y="5327216"/>
              <a:ext cx="1565500" cy="653738"/>
            </a:xfrm>
            <a:custGeom>
              <a:avLst/>
              <a:gdLst>
                <a:gd name="connsiteX0" fmla="*/ 0 w 1884890"/>
                <a:gd name="connsiteY0" fmla="*/ 160661 h 963945"/>
                <a:gd name="connsiteX1" fmla="*/ 160661 w 1884890"/>
                <a:gd name="connsiteY1" fmla="*/ 0 h 963945"/>
                <a:gd name="connsiteX2" fmla="*/ 1724229 w 1884890"/>
                <a:gd name="connsiteY2" fmla="*/ 0 h 963945"/>
                <a:gd name="connsiteX3" fmla="*/ 1884890 w 1884890"/>
                <a:gd name="connsiteY3" fmla="*/ 160661 h 963945"/>
                <a:gd name="connsiteX4" fmla="*/ 1884890 w 1884890"/>
                <a:gd name="connsiteY4" fmla="*/ 803284 h 963945"/>
                <a:gd name="connsiteX5" fmla="*/ 1724229 w 1884890"/>
                <a:gd name="connsiteY5" fmla="*/ 963945 h 963945"/>
                <a:gd name="connsiteX6" fmla="*/ 160661 w 1884890"/>
                <a:gd name="connsiteY6" fmla="*/ 963945 h 963945"/>
                <a:gd name="connsiteX7" fmla="*/ 0 w 1884890"/>
                <a:gd name="connsiteY7" fmla="*/ 803284 h 963945"/>
                <a:gd name="connsiteX8" fmla="*/ 0 w 1884890"/>
                <a:gd name="connsiteY8" fmla="*/ 160661 h 963945"/>
                <a:gd name="connsiteX0" fmla="*/ 3765 w 1888655"/>
                <a:gd name="connsiteY0" fmla="*/ 160661 h 963945"/>
                <a:gd name="connsiteX1" fmla="*/ 164426 w 1888655"/>
                <a:gd name="connsiteY1" fmla="*/ 0 h 963945"/>
                <a:gd name="connsiteX2" fmla="*/ 1727994 w 1888655"/>
                <a:gd name="connsiteY2" fmla="*/ 0 h 963945"/>
                <a:gd name="connsiteX3" fmla="*/ 1888655 w 1888655"/>
                <a:gd name="connsiteY3" fmla="*/ 160661 h 963945"/>
                <a:gd name="connsiteX4" fmla="*/ 1888655 w 1888655"/>
                <a:gd name="connsiteY4" fmla="*/ 803284 h 963945"/>
                <a:gd name="connsiteX5" fmla="*/ 1727994 w 1888655"/>
                <a:gd name="connsiteY5" fmla="*/ 963945 h 963945"/>
                <a:gd name="connsiteX6" fmla="*/ 164426 w 1888655"/>
                <a:gd name="connsiteY6" fmla="*/ 963945 h 963945"/>
                <a:gd name="connsiteX7" fmla="*/ 3765 w 1888655"/>
                <a:gd name="connsiteY7" fmla="*/ 803284 h 963945"/>
                <a:gd name="connsiteX8" fmla="*/ 0 w 1888655"/>
                <a:gd name="connsiteY8" fmla="*/ 382796 h 963945"/>
                <a:gd name="connsiteX9" fmla="*/ 3765 w 1888655"/>
                <a:gd name="connsiteY9" fmla="*/ 160661 h 963945"/>
                <a:gd name="connsiteX0" fmla="*/ 242304 w 2127194"/>
                <a:gd name="connsiteY0" fmla="*/ 160661 h 963945"/>
                <a:gd name="connsiteX1" fmla="*/ 402965 w 2127194"/>
                <a:gd name="connsiteY1" fmla="*/ 0 h 963945"/>
                <a:gd name="connsiteX2" fmla="*/ 1966533 w 2127194"/>
                <a:gd name="connsiteY2" fmla="*/ 0 h 963945"/>
                <a:gd name="connsiteX3" fmla="*/ 2127194 w 2127194"/>
                <a:gd name="connsiteY3" fmla="*/ 160661 h 963945"/>
                <a:gd name="connsiteX4" fmla="*/ 2127194 w 2127194"/>
                <a:gd name="connsiteY4" fmla="*/ 803284 h 963945"/>
                <a:gd name="connsiteX5" fmla="*/ 1966533 w 2127194"/>
                <a:gd name="connsiteY5" fmla="*/ 963945 h 963945"/>
                <a:gd name="connsiteX6" fmla="*/ 402965 w 2127194"/>
                <a:gd name="connsiteY6" fmla="*/ 963945 h 963945"/>
                <a:gd name="connsiteX7" fmla="*/ 242304 w 2127194"/>
                <a:gd name="connsiteY7" fmla="*/ 803284 h 963945"/>
                <a:gd name="connsiteX8" fmla="*/ 0 w 2127194"/>
                <a:gd name="connsiteY8" fmla="*/ 551761 h 963945"/>
                <a:gd name="connsiteX9" fmla="*/ 242304 w 2127194"/>
                <a:gd name="connsiteY9" fmla="*/ 160661 h 963945"/>
                <a:gd name="connsiteX0" fmla="*/ 447261 w 2332151"/>
                <a:gd name="connsiteY0" fmla="*/ 160661 h 963945"/>
                <a:gd name="connsiteX1" fmla="*/ 607922 w 2332151"/>
                <a:gd name="connsiteY1" fmla="*/ 0 h 963945"/>
                <a:gd name="connsiteX2" fmla="*/ 2171490 w 2332151"/>
                <a:gd name="connsiteY2" fmla="*/ 0 h 963945"/>
                <a:gd name="connsiteX3" fmla="*/ 2332151 w 2332151"/>
                <a:gd name="connsiteY3" fmla="*/ 160661 h 963945"/>
                <a:gd name="connsiteX4" fmla="*/ 2332151 w 2332151"/>
                <a:gd name="connsiteY4" fmla="*/ 803284 h 963945"/>
                <a:gd name="connsiteX5" fmla="*/ 2171490 w 2332151"/>
                <a:gd name="connsiteY5" fmla="*/ 963945 h 963945"/>
                <a:gd name="connsiteX6" fmla="*/ 607922 w 2332151"/>
                <a:gd name="connsiteY6" fmla="*/ 963945 h 963945"/>
                <a:gd name="connsiteX7" fmla="*/ 0 w 2332151"/>
                <a:gd name="connsiteY7" fmla="*/ 803284 h 963945"/>
                <a:gd name="connsiteX8" fmla="*/ 204957 w 2332151"/>
                <a:gd name="connsiteY8" fmla="*/ 551761 h 963945"/>
                <a:gd name="connsiteX9" fmla="*/ 447261 w 2332151"/>
                <a:gd name="connsiteY9" fmla="*/ 160661 h 963945"/>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220296 w 2332151"/>
                <a:gd name="connsiteY6" fmla="*/ 973884 h 973884"/>
                <a:gd name="connsiteX7" fmla="*/ 0 w 2332151"/>
                <a:gd name="connsiteY7" fmla="*/ 803284 h 973884"/>
                <a:gd name="connsiteX8" fmla="*/ 204957 w 2332151"/>
                <a:gd name="connsiteY8" fmla="*/ 551761 h 973884"/>
                <a:gd name="connsiteX9" fmla="*/ 447261 w 2332151"/>
                <a:gd name="connsiteY9"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204957 w 2332151"/>
                <a:gd name="connsiteY8" fmla="*/ 551761 h 973884"/>
                <a:gd name="connsiteX9" fmla="*/ 447261 w 2332151"/>
                <a:gd name="connsiteY9"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234774 w 2332151"/>
                <a:gd name="connsiteY8" fmla="*/ 482188 h 973884"/>
                <a:gd name="connsiteX9" fmla="*/ 447261 w 2332151"/>
                <a:gd name="connsiteY9"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85689 w 2332151"/>
                <a:gd name="connsiteY8" fmla="*/ 671024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45933 w 2332151"/>
                <a:gd name="connsiteY8" fmla="*/ 581572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45933 w 2332151"/>
                <a:gd name="connsiteY8" fmla="*/ 581572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07922 w 2332151"/>
                <a:gd name="connsiteY1" fmla="*/ 0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13900 w 2332151"/>
                <a:gd name="connsiteY8" fmla="*/ 599044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66164 w 2332151"/>
                <a:gd name="connsiteY1" fmla="*/ 2912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13900 w 2332151"/>
                <a:gd name="connsiteY8" fmla="*/ 599044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66164 w 2332151"/>
                <a:gd name="connsiteY1" fmla="*/ 2912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13900 w 2332151"/>
                <a:gd name="connsiteY8" fmla="*/ 599044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66164 w 2332151"/>
                <a:gd name="connsiteY1" fmla="*/ 2912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8076 w 2332151"/>
                <a:gd name="connsiteY8" fmla="*/ 645638 h 973884"/>
                <a:gd name="connsiteX9" fmla="*/ 234774 w 2332151"/>
                <a:gd name="connsiteY9" fmla="*/ 482188 h 973884"/>
                <a:gd name="connsiteX10" fmla="*/ 447261 w 2332151"/>
                <a:gd name="connsiteY10" fmla="*/ 160661 h 973884"/>
                <a:gd name="connsiteX0" fmla="*/ 447261 w 2332151"/>
                <a:gd name="connsiteY0" fmla="*/ 160661 h 973884"/>
                <a:gd name="connsiteX1" fmla="*/ 666164 w 2332151"/>
                <a:gd name="connsiteY1" fmla="*/ 2912 h 973884"/>
                <a:gd name="connsiteX2" fmla="*/ 2171490 w 2332151"/>
                <a:gd name="connsiteY2" fmla="*/ 0 h 973884"/>
                <a:gd name="connsiteX3" fmla="*/ 2332151 w 2332151"/>
                <a:gd name="connsiteY3" fmla="*/ 160661 h 973884"/>
                <a:gd name="connsiteX4" fmla="*/ 2332151 w 2332151"/>
                <a:gd name="connsiteY4" fmla="*/ 803284 h 973884"/>
                <a:gd name="connsiteX5" fmla="*/ 2171490 w 2332151"/>
                <a:gd name="connsiteY5" fmla="*/ 963945 h 973884"/>
                <a:gd name="connsiteX6" fmla="*/ 170601 w 2332151"/>
                <a:gd name="connsiteY6" fmla="*/ 973884 h 973884"/>
                <a:gd name="connsiteX7" fmla="*/ 0 w 2332151"/>
                <a:gd name="connsiteY7" fmla="*/ 803284 h 973884"/>
                <a:gd name="connsiteX8" fmla="*/ 8076 w 2332151"/>
                <a:gd name="connsiteY8" fmla="*/ 645638 h 973884"/>
                <a:gd name="connsiteX9" fmla="*/ 234774 w 2332151"/>
                <a:gd name="connsiteY9" fmla="*/ 482188 h 973884"/>
                <a:gd name="connsiteX10" fmla="*/ 447261 w 2332151"/>
                <a:gd name="connsiteY10" fmla="*/ 160661 h 97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2151" h="973884">
                  <a:moveTo>
                    <a:pt x="447261" y="160661"/>
                  </a:moveTo>
                  <a:cubicBezTo>
                    <a:pt x="499679" y="83578"/>
                    <a:pt x="577433" y="2912"/>
                    <a:pt x="666164" y="2912"/>
                  </a:cubicBezTo>
                  <a:lnTo>
                    <a:pt x="2171490" y="0"/>
                  </a:lnTo>
                  <a:cubicBezTo>
                    <a:pt x="2260221" y="0"/>
                    <a:pt x="2332151" y="71930"/>
                    <a:pt x="2332151" y="160661"/>
                  </a:cubicBezTo>
                  <a:lnTo>
                    <a:pt x="2332151" y="803284"/>
                  </a:lnTo>
                  <a:cubicBezTo>
                    <a:pt x="2332151" y="892015"/>
                    <a:pt x="2260221" y="963945"/>
                    <a:pt x="2171490" y="963945"/>
                  </a:cubicBezTo>
                  <a:lnTo>
                    <a:pt x="170601" y="973884"/>
                  </a:lnTo>
                  <a:cubicBezTo>
                    <a:pt x="81870" y="973884"/>
                    <a:pt x="0" y="892015"/>
                    <a:pt x="0" y="803284"/>
                  </a:cubicBezTo>
                  <a:cubicBezTo>
                    <a:pt x="2692" y="750735"/>
                    <a:pt x="1502" y="760311"/>
                    <a:pt x="8076" y="645638"/>
                  </a:cubicBezTo>
                  <a:cubicBezTo>
                    <a:pt x="14650" y="530965"/>
                    <a:pt x="167886" y="552340"/>
                    <a:pt x="234774" y="482188"/>
                  </a:cubicBezTo>
                  <a:lnTo>
                    <a:pt x="447261" y="160661"/>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white"/>
                  </a:solidFill>
                  <a:effectLst/>
                  <a:uLnTx/>
                  <a:uFillTx/>
                  <a:latin typeface="Calibri" panose="020F0502020204030204"/>
                  <a:ea typeface="+mn-ea"/>
                  <a:cs typeface="+mn-cs"/>
                </a:rPr>
                <a:t>M2</a:t>
              </a:r>
            </a:p>
          </p:txBody>
        </p:sp>
        <p:sp>
          <p:nvSpPr>
            <p:cNvPr id="152" name="Oval 41">
              <a:extLst>
                <a:ext uri="{FF2B5EF4-FFF2-40B4-BE49-F238E27FC236}">
                  <a16:creationId xmlns:a16="http://schemas.microsoft.com/office/drawing/2014/main" id="{44E72CDF-1F09-8320-69A2-D497F78D3BA2}"/>
                </a:ext>
              </a:extLst>
            </p:cNvPr>
            <p:cNvSpPr/>
            <p:nvPr/>
          </p:nvSpPr>
          <p:spPr>
            <a:xfrm>
              <a:off x="8083100"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3" name="Oval 42">
              <a:extLst>
                <a:ext uri="{FF2B5EF4-FFF2-40B4-BE49-F238E27FC236}">
                  <a16:creationId xmlns:a16="http://schemas.microsoft.com/office/drawing/2014/main" id="{94DF75D7-C79F-73CB-6915-6667AE161075}"/>
                </a:ext>
              </a:extLst>
            </p:cNvPr>
            <p:cNvSpPr/>
            <p:nvPr/>
          </p:nvSpPr>
          <p:spPr>
            <a:xfrm>
              <a:off x="9023466" y="5884197"/>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54" name="Group 43">
            <a:extLst>
              <a:ext uri="{FF2B5EF4-FFF2-40B4-BE49-F238E27FC236}">
                <a16:creationId xmlns:a16="http://schemas.microsoft.com/office/drawing/2014/main" id="{D8DCE587-CD2B-77EA-CCDD-664AD97B2145}"/>
              </a:ext>
            </a:extLst>
          </p:cNvPr>
          <p:cNvGrpSpPr/>
          <p:nvPr/>
        </p:nvGrpSpPr>
        <p:grpSpPr>
          <a:xfrm>
            <a:off x="331149" y="3689621"/>
            <a:ext cx="1255069" cy="480632"/>
            <a:chOff x="7839707" y="5258986"/>
            <a:chExt cx="2419186" cy="822454"/>
          </a:xfrm>
          <a:solidFill>
            <a:srgbClr val="4472C4">
              <a:lumMod val="75000"/>
            </a:srgbClr>
          </a:solidFill>
        </p:grpSpPr>
        <p:sp>
          <p:nvSpPr>
            <p:cNvPr id="155" name="Rounded Rectangle 44">
              <a:extLst>
                <a:ext uri="{FF2B5EF4-FFF2-40B4-BE49-F238E27FC236}">
                  <a16:creationId xmlns:a16="http://schemas.microsoft.com/office/drawing/2014/main" id="{272ED990-B61A-081D-3F15-016BCE44F176}"/>
                </a:ext>
              </a:extLst>
            </p:cNvPr>
            <p:cNvSpPr/>
            <p:nvPr/>
          </p:nvSpPr>
          <p:spPr>
            <a:xfrm>
              <a:off x="7839707" y="5258986"/>
              <a:ext cx="2419186" cy="71529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white"/>
                  </a:solidFill>
                  <a:effectLst/>
                  <a:uLnTx/>
                  <a:uFillTx/>
                  <a:latin typeface="Calibri" panose="020F0502020204030204"/>
                  <a:ea typeface="+mn-ea"/>
                  <a:cs typeface="+mn-cs"/>
                </a:rPr>
                <a:t>M3</a:t>
              </a:r>
            </a:p>
          </p:txBody>
        </p:sp>
        <p:sp>
          <p:nvSpPr>
            <p:cNvPr id="156" name="Oval 45">
              <a:extLst>
                <a:ext uri="{FF2B5EF4-FFF2-40B4-BE49-F238E27FC236}">
                  <a16:creationId xmlns:a16="http://schemas.microsoft.com/office/drawing/2014/main" id="{3A38C0C9-389C-091F-3A0F-BA0FFEA0B171}"/>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7" name="Oval 46">
              <a:extLst>
                <a:ext uri="{FF2B5EF4-FFF2-40B4-BE49-F238E27FC236}">
                  <a16:creationId xmlns:a16="http://schemas.microsoft.com/office/drawing/2014/main" id="{597D4D8E-2FC2-AC58-9F4F-77D1E0C76AA5}"/>
                </a:ext>
              </a:extLst>
            </p:cNvPr>
            <p:cNvSpPr/>
            <p:nvPr/>
          </p:nvSpPr>
          <p:spPr>
            <a:xfrm>
              <a:off x="8032983" y="5877524"/>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8" name="Oval 47">
              <a:extLst>
                <a:ext uri="{FF2B5EF4-FFF2-40B4-BE49-F238E27FC236}">
                  <a16:creationId xmlns:a16="http://schemas.microsoft.com/office/drawing/2014/main" id="{B113DB7D-88F8-565B-94AD-7494C7B3828C}"/>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59" name="Group 48">
            <a:extLst>
              <a:ext uri="{FF2B5EF4-FFF2-40B4-BE49-F238E27FC236}">
                <a16:creationId xmlns:a16="http://schemas.microsoft.com/office/drawing/2014/main" id="{8F9F0C2C-42AE-2A8E-2ECB-356333218504}"/>
              </a:ext>
            </a:extLst>
          </p:cNvPr>
          <p:cNvGrpSpPr/>
          <p:nvPr/>
        </p:nvGrpSpPr>
        <p:grpSpPr>
          <a:xfrm>
            <a:off x="637361" y="2205374"/>
            <a:ext cx="735244" cy="289755"/>
            <a:chOff x="1131180" y="4934407"/>
            <a:chExt cx="1750042" cy="689681"/>
          </a:xfrm>
          <a:solidFill>
            <a:srgbClr val="4472C4">
              <a:lumMod val="75000"/>
            </a:srgbClr>
          </a:solidFill>
        </p:grpSpPr>
        <p:sp>
          <p:nvSpPr>
            <p:cNvPr id="160" name="Oval 49">
              <a:extLst>
                <a:ext uri="{FF2B5EF4-FFF2-40B4-BE49-F238E27FC236}">
                  <a16:creationId xmlns:a16="http://schemas.microsoft.com/office/drawing/2014/main" id="{89DCFA61-266D-ECB7-4D92-6D20BDC4F689}"/>
                </a:ext>
              </a:extLst>
            </p:cNvPr>
            <p:cNvSpPr/>
            <p:nvPr/>
          </p:nvSpPr>
          <p:spPr>
            <a:xfrm>
              <a:off x="1293557" y="5335805"/>
              <a:ext cx="288282" cy="288283"/>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1" name="Oval 50">
              <a:extLst>
                <a:ext uri="{FF2B5EF4-FFF2-40B4-BE49-F238E27FC236}">
                  <a16:creationId xmlns:a16="http://schemas.microsoft.com/office/drawing/2014/main" id="{DDB973BA-BE37-42BA-AAFC-67B3AEF09748}"/>
                </a:ext>
              </a:extLst>
            </p:cNvPr>
            <p:cNvSpPr/>
            <p:nvPr/>
          </p:nvSpPr>
          <p:spPr>
            <a:xfrm>
              <a:off x="2343512" y="5335804"/>
              <a:ext cx="288282" cy="288283"/>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2" name="Freeform 51">
              <a:extLst>
                <a:ext uri="{FF2B5EF4-FFF2-40B4-BE49-F238E27FC236}">
                  <a16:creationId xmlns:a16="http://schemas.microsoft.com/office/drawing/2014/main" id="{D78A4D1D-B549-F1AF-935B-812B94BD5CAC}"/>
                </a:ext>
              </a:extLst>
            </p:cNvPr>
            <p:cNvSpPr/>
            <p:nvPr/>
          </p:nvSpPr>
          <p:spPr>
            <a:xfrm flipH="1">
              <a:off x="1131180" y="4934407"/>
              <a:ext cx="1750042" cy="58696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28022"/>
                <a:gd name="connsiteX1" fmla="*/ 75363 w 5933552"/>
                <a:gd name="connsiteY1" fmla="*/ 1083259 h 2228022"/>
                <a:gd name="connsiteX2" fmla="*/ 45218 w 5933552"/>
                <a:gd name="connsiteY2" fmla="*/ 1073210 h 2228022"/>
                <a:gd name="connsiteX3" fmla="*/ 95459 w 5933552"/>
                <a:gd name="connsiteY3" fmla="*/ 887316 h 2228022"/>
                <a:gd name="connsiteX4" fmla="*/ 80387 w 5933552"/>
                <a:gd name="connsiteY4" fmla="*/ 771760 h 2228022"/>
                <a:gd name="connsiteX5" fmla="*/ 85411 w 5933552"/>
                <a:gd name="connsiteY5" fmla="*/ 716494 h 2228022"/>
                <a:gd name="connsiteX6" fmla="*/ 105508 w 5933552"/>
                <a:gd name="connsiteY6" fmla="*/ 696397 h 2228022"/>
                <a:gd name="connsiteX7" fmla="*/ 135653 w 5933552"/>
                <a:gd name="connsiteY7" fmla="*/ 676300 h 2228022"/>
                <a:gd name="connsiteX8" fmla="*/ 467248 w 5933552"/>
                <a:gd name="connsiteY8" fmla="*/ 329632 h 2228022"/>
                <a:gd name="connsiteX9" fmla="*/ 472272 w 5933552"/>
                <a:gd name="connsiteY9" fmla="*/ 284415 h 2228022"/>
                <a:gd name="connsiteX10" fmla="*/ 442127 w 5933552"/>
                <a:gd name="connsiteY10" fmla="*/ 259294 h 2228022"/>
                <a:gd name="connsiteX11" fmla="*/ 406958 w 5933552"/>
                <a:gd name="connsiteY11" fmla="*/ 229149 h 2228022"/>
                <a:gd name="connsiteX12" fmla="*/ 406958 w 5933552"/>
                <a:gd name="connsiteY12" fmla="*/ 204028 h 2228022"/>
                <a:gd name="connsiteX13" fmla="*/ 462224 w 5933552"/>
                <a:gd name="connsiteY13" fmla="*/ 193980 h 2228022"/>
                <a:gd name="connsiteX14" fmla="*/ 864158 w 5933552"/>
                <a:gd name="connsiteY14" fmla="*/ 143738 h 2228022"/>
                <a:gd name="connsiteX15" fmla="*/ 999811 w 5933552"/>
                <a:gd name="connsiteY15" fmla="*/ 88472 h 2228022"/>
                <a:gd name="connsiteX16" fmla="*/ 1024932 w 5933552"/>
                <a:gd name="connsiteY16" fmla="*/ 78424 h 2228022"/>
                <a:gd name="connsiteX17" fmla="*/ 999811 w 5933552"/>
                <a:gd name="connsiteY17" fmla="*/ 28182 h 2228022"/>
                <a:gd name="connsiteX18" fmla="*/ 1070149 w 5933552"/>
                <a:gd name="connsiteY18" fmla="*/ 33206 h 2228022"/>
                <a:gd name="connsiteX19" fmla="*/ 1130439 w 5933552"/>
                <a:gd name="connsiteY19" fmla="*/ 53303 h 2228022"/>
                <a:gd name="connsiteX20" fmla="*/ 1160585 w 5933552"/>
                <a:gd name="connsiteY20" fmla="*/ 63351 h 2228022"/>
                <a:gd name="connsiteX21" fmla="*/ 1683099 w 5933552"/>
                <a:gd name="connsiteY21" fmla="*/ 13109 h 2228022"/>
                <a:gd name="connsiteX22" fmla="*/ 2306097 w 5933552"/>
                <a:gd name="connsiteY22" fmla="*/ 3061 h 2228022"/>
                <a:gd name="connsiteX23" fmla="*/ 3029578 w 5933552"/>
                <a:gd name="connsiteY23" fmla="*/ 58327 h 2228022"/>
                <a:gd name="connsiteX24" fmla="*/ 3135086 w 5933552"/>
                <a:gd name="connsiteY24" fmla="*/ 78424 h 2228022"/>
                <a:gd name="connsiteX25" fmla="*/ 3255666 w 5933552"/>
                <a:gd name="connsiteY25" fmla="*/ 98520 h 2228022"/>
                <a:gd name="connsiteX26" fmla="*/ 3542044 w 5933552"/>
                <a:gd name="connsiteY26" fmla="*/ 183931 h 2228022"/>
                <a:gd name="connsiteX27" fmla="*/ 3798277 w 5933552"/>
                <a:gd name="connsiteY27" fmla="*/ 319584 h 2228022"/>
                <a:gd name="connsiteX28" fmla="*/ 4210259 w 5933552"/>
                <a:gd name="connsiteY28" fmla="*/ 545672 h 2228022"/>
                <a:gd name="connsiteX29" fmla="*/ 4340888 w 5933552"/>
                <a:gd name="connsiteY29" fmla="*/ 626059 h 2228022"/>
                <a:gd name="connsiteX30" fmla="*/ 4381081 w 5933552"/>
                <a:gd name="connsiteY30" fmla="*/ 656204 h 2228022"/>
                <a:gd name="connsiteX31" fmla="*/ 4752870 w 5933552"/>
                <a:gd name="connsiteY31" fmla="*/ 686349 h 2228022"/>
                <a:gd name="connsiteX32" fmla="*/ 5164853 w 5933552"/>
                <a:gd name="connsiteY32" fmla="*/ 761711 h 2228022"/>
                <a:gd name="connsiteX33" fmla="*/ 5441182 w 5933552"/>
                <a:gd name="connsiteY33" fmla="*/ 827026 h 2228022"/>
                <a:gd name="connsiteX34" fmla="*/ 5612004 w 5933552"/>
                <a:gd name="connsiteY34" fmla="*/ 902388 h 2228022"/>
                <a:gd name="connsiteX35" fmla="*/ 5807947 w 5933552"/>
                <a:gd name="connsiteY35" fmla="*/ 1048089 h 2228022"/>
                <a:gd name="connsiteX36" fmla="*/ 5823020 w 5933552"/>
                <a:gd name="connsiteY36" fmla="*/ 1118428 h 2228022"/>
                <a:gd name="connsiteX37" fmla="*/ 5838092 w 5933552"/>
                <a:gd name="connsiteY37" fmla="*/ 1218911 h 2228022"/>
                <a:gd name="connsiteX38" fmla="*/ 5823020 w 5933552"/>
                <a:gd name="connsiteY38" fmla="*/ 1249056 h 2228022"/>
                <a:gd name="connsiteX39" fmla="*/ 5863213 w 5933552"/>
                <a:gd name="connsiteY39" fmla="*/ 1299298 h 2228022"/>
                <a:gd name="connsiteX40" fmla="*/ 5893358 w 5933552"/>
                <a:gd name="connsiteY40" fmla="*/ 1359588 h 2228022"/>
                <a:gd name="connsiteX41" fmla="*/ 5893358 w 5933552"/>
                <a:gd name="connsiteY41" fmla="*/ 1434951 h 2228022"/>
                <a:gd name="connsiteX42" fmla="*/ 5928527 w 5933552"/>
                <a:gd name="connsiteY42" fmla="*/ 1495241 h 2228022"/>
                <a:gd name="connsiteX43" fmla="*/ 5918479 w 5933552"/>
                <a:gd name="connsiteY43" fmla="*/ 1605773 h 2228022"/>
                <a:gd name="connsiteX44" fmla="*/ 5898382 w 5933552"/>
                <a:gd name="connsiteY44" fmla="*/ 1686160 h 2228022"/>
                <a:gd name="connsiteX45" fmla="*/ 5918479 w 5933552"/>
                <a:gd name="connsiteY45" fmla="*/ 1776595 h 2228022"/>
                <a:gd name="connsiteX46" fmla="*/ 5933552 w 5933552"/>
                <a:gd name="connsiteY46" fmla="*/ 1811764 h 2228022"/>
                <a:gd name="connsiteX47" fmla="*/ 5812971 w 5933552"/>
                <a:gd name="connsiteY47" fmla="*/ 1872054 h 2228022"/>
                <a:gd name="connsiteX48" fmla="*/ 5812971 w 5933552"/>
                <a:gd name="connsiteY48" fmla="*/ 1872054 h 2228022"/>
                <a:gd name="connsiteX49" fmla="*/ 5727560 w 5933552"/>
                <a:gd name="connsiteY49" fmla="*/ 1932344 h 2228022"/>
                <a:gd name="connsiteX50" fmla="*/ 5390941 w 5933552"/>
                <a:gd name="connsiteY50" fmla="*/ 1937369 h 2228022"/>
                <a:gd name="connsiteX51" fmla="*/ 5215670 w 5933552"/>
                <a:gd name="connsiteY51" fmla="*/ 1935977 h 2228022"/>
                <a:gd name="connsiteX52" fmla="*/ 1498817 w 5933552"/>
                <a:gd name="connsiteY52" fmla="*/ 1891925 h 2228022"/>
                <a:gd name="connsiteX53" fmla="*/ 619914 w 5933552"/>
                <a:gd name="connsiteY53" fmla="*/ 1836885 h 2228022"/>
                <a:gd name="connsiteX54" fmla="*/ 281354 w 5933552"/>
                <a:gd name="connsiteY54" fmla="*/ 1836885 h 2228022"/>
                <a:gd name="connsiteX55" fmla="*/ 130629 w 5933552"/>
                <a:gd name="connsiteY55" fmla="*/ 1761522 h 2228022"/>
                <a:gd name="connsiteX56" fmla="*/ 10048 w 5933552"/>
                <a:gd name="connsiteY56" fmla="*/ 1681136 h 2228022"/>
                <a:gd name="connsiteX57" fmla="*/ 0 w 5933552"/>
                <a:gd name="connsiteY57" fmla="*/ 1540459 h 2228022"/>
                <a:gd name="connsiteX58" fmla="*/ 15072 w 5933552"/>
                <a:gd name="connsiteY58" fmla="*/ 1490217 h 2228022"/>
                <a:gd name="connsiteX59" fmla="*/ 15072 w 5933552"/>
                <a:gd name="connsiteY59" fmla="*/ 1434951 h 2228022"/>
                <a:gd name="connsiteX60" fmla="*/ 25121 w 5933552"/>
                <a:gd name="connsiteY60" fmla="*/ 1384709 h 2228022"/>
                <a:gd name="connsiteX61" fmla="*/ 40193 w 5933552"/>
                <a:gd name="connsiteY61" fmla="*/ 1359588 h 2228022"/>
                <a:gd name="connsiteX62" fmla="*/ 65314 w 5933552"/>
                <a:gd name="connsiteY62" fmla="*/ 1314371 h 2228022"/>
                <a:gd name="connsiteX0" fmla="*/ 65314 w 5933552"/>
                <a:gd name="connsiteY0" fmla="*/ 1314371 h 1937368"/>
                <a:gd name="connsiteX1" fmla="*/ 75363 w 5933552"/>
                <a:gd name="connsiteY1" fmla="*/ 1083259 h 1937368"/>
                <a:gd name="connsiteX2" fmla="*/ 45218 w 5933552"/>
                <a:gd name="connsiteY2" fmla="*/ 1073210 h 1937368"/>
                <a:gd name="connsiteX3" fmla="*/ 95459 w 5933552"/>
                <a:gd name="connsiteY3" fmla="*/ 887316 h 1937368"/>
                <a:gd name="connsiteX4" fmla="*/ 80387 w 5933552"/>
                <a:gd name="connsiteY4" fmla="*/ 771760 h 1937368"/>
                <a:gd name="connsiteX5" fmla="*/ 85411 w 5933552"/>
                <a:gd name="connsiteY5" fmla="*/ 716494 h 1937368"/>
                <a:gd name="connsiteX6" fmla="*/ 105508 w 5933552"/>
                <a:gd name="connsiteY6" fmla="*/ 696397 h 1937368"/>
                <a:gd name="connsiteX7" fmla="*/ 135653 w 5933552"/>
                <a:gd name="connsiteY7" fmla="*/ 676300 h 1937368"/>
                <a:gd name="connsiteX8" fmla="*/ 467248 w 5933552"/>
                <a:gd name="connsiteY8" fmla="*/ 329632 h 1937368"/>
                <a:gd name="connsiteX9" fmla="*/ 472272 w 5933552"/>
                <a:gd name="connsiteY9" fmla="*/ 284415 h 1937368"/>
                <a:gd name="connsiteX10" fmla="*/ 442127 w 5933552"/>
                <a:gd name="connsiteY10" fmla="*/ 259294 h 1937368"/>
                <a:gd name="connsiteX11" fmla="*/ 406958 w 5933552"/>
                <a:gd name="connsiteY11" fmla="*/ 229149 h 1937368"/>
                <a:gd name="connsiteX12" fmla="*/ 406958 w 5933552"/>
                <a:gd name="connsiteY12" fmla="*/ 204028 h 1937368"/>
                <a:gd name="connsiteX13" fmla="*/ 462224 w 5933552"/>
                <a:gd name="connsiteY13" fmla="*/ 193980 h 1937368"/>
                <a:gd name="connsiteX14" fmla="*/ 864158 w 5933552"/>
                <a:gd name="connsiteY14" fmla="*/ 143738 h 1937368"/>
                <a:gd name="connsiteX15" fmla="*/ 999811 w 5933552"/>
                <a:gd name="connsiteY15" fmla="*/ 88472 h 1937368"/>
                <a:gd name="connsiteX16" fmla="*/ 1024932 w 5933552"/>
                <a:gd name="connsiteY16" fmla="*/ 78424 h 1937368"/>
                <a:gd name="connsiteX17" fmla="*/ 999811 w 5933552"/>
                <a:gd name="connsiteY17" fmla="*/ 28182 h 1937368"/>
                <a:gd name="connsiteX18" fmla="*/ 1070149 w 5933552"/>
                <a:gd name="connsiteY18" fmla="*/ 33206 h 1937368"/>
                <a:gd name="connsiteX19" fmla="*/ 1130439 w 5933552"/>
                <a:gd name="connsiteY19" fmla="*/ 53303 h 1937368"/>
                <a:gd name="connsiteX20" fmla="*/ 1160585 w 5933552"/>
                <a:gd name="connsiteY20" fmla="*/ 63351 h 1937368"/>
                <a:gd name="connsiteX21" fmla="*/ 1683099 w 5933552"/>
                <a:gd name="connsiteY21" fmla="*/ 13109 h 1937368"/>
                <a:gd name="connsiteX22" fmla="*/ 2306097 w 5933552"/>
                <a:gd name="connsiteY22" fmla="*/ 3061 h 1937368"/>
                <a:gd name="connsiteX23" fmla="*/ 3029578 w 5933552"/>
                <a:gd name="connsiteY23" fmla="*/ 58327 h 1937368"/>
                <a:gd name="connsiteX24" fmla="*/ 3135086 w 5933552"/>
                <a:gd name="connsiteY24" fmla="*/ 78424 h 1937368"/>
                <a:gd name="connsiteX25" fmla="*/ 3255666 w 5933552"/>
                <a:gd name="connsiteY25" fmla="*/ 98520 h 1937368"/>
                <a:gd name="connsiteX26" fmla="*/ 3542044 w 5933552"/>
                <a:gd name="connsiteY26" fmla="*/ 183931 h 1937368"/>
                <a:gd name="connsiteX27" fmla="*/ 3798277 w 5933552"/>
                <a:gd name="connsiteY27" fmla="*/ 319584 h 1937368"/>
                <a:gd name="connsiteX28" fmla="*/ 4210259 w 5933552"/>
                <a:gd name="connsiteY28" fmla="*/ 545672 h 1937368"/>
                <a:gd name="connsiteX29" fmla="*/ 4340888 w 5933552"/>
                <a:gd name="connsiteY29" fmla="*/ 626059 h 1937368"/>
                <a:gd name="connsiteX30" fmla="*/ 4381081 w 5933552"/>
                <a:gd name="connsiteY30" fmla="*/ 656204 h 1937368"/>
                <a:gd name="connsiteX31" fmla="*/ 4752870 w 5933552"/>
                <a:gd name="connsiteY31" fmla="*/ 686349 h 1937368"/>
                <a:gd name="connsiteX32" fmla="*/ 5164853 w 5933552"/>
                <a:gd name="connsiteY32" fmla="*/ 761711 h 1937368"/>
                <a:gd name="connsiteX33" fmla="*/ 5441182 w 5933552"/>
                <a:gd name="connsiteY33" fmla="*/ 827026 h 1937368"/>
                <a:gd name="connsiteX34" fmla="*/ 5612004 w 5933552"/>
                <a:gd name="connsiteY34" fmla="*/ 902388 h 1937368"/>
                <a:gd name="connsiteX35" fmla="*/ 5807947 w 5933552"/>
                <a:gd name="connsiteY35" fmla="*/ 1048089 h 1937368"/>
                <a:gd name="connsiteX36" fmla="*/ 5823020 w 5933552"/>
                <a:gd name="connsiteY36" fmla="*/ 1118428 h 1937368"/>
                <a:gd name="connsiteX37" fmla="*/ 5838092 w 5933552"/>
                <a:gd name="connsiteY37" fmla="*/ 1218911 h 1937368"/>
                <a:gd name="connsiteX38" fmla="*/ 5823020 w 5933552"/>
                <a:gd name="connsiteY38" fmla="*/ 1249056 h 1937368"/>
                <a:gd name="connsiteX39" fmla="*/ 5863213 w 5933552"/>
                <a:gd name="connsiteY39" fmla="*/ 1299298 h 1937368"/>
                <a:gd name="connsiteX40" fmla="*/ 5893358 w 5933552"/>
                <a:gd name="connsiteY40" fmla="*/ 1359588 h 1937368"/>
                <a:gd name="connsiteX41" fmla="*/ 5893358 w 5933552"/>
                <a:gd name="connsiteY41" fmla="*/ 1434951 h 1937368"/>
                <a:gd name="connsiteX42" fmla="*/ 5928527 w 5933552"/>
                <a:gd name="connsiteY42" fmla="*/ 1495241 h 1937368"/>
                <a:gd name="connsiteX43" fmla="*/ 5918479 w 5933552"/>
                <a:gd name="connsiteY43" fmla="*/ 1605773 h 1937368"/>
                <a:gd name="connsiteX44" fmla="*/ 5898382 w 5933552"/>
                <a:gd name="connsiteY44" fmla="*/ 1686160 h 1937368"/>
                <a:gd name="connsiteX45" fmla="*/ 5918479 w 5933552"/>
                <a:gd name="connsiteY45" fmla="*/ 1776595 h 1937368"/>
                <a:gd name="connsiteX46" fmla="*/ 5933552 w 5933552"/>
                <a:gd name="connsiteY46" fmla="*/ 1811764 h 1937368"/>
                <a:gd name="connsiteX47" fmla="*/ 5812971 w 5933552"/>
                <a:gd name="connsiteY47" fmla="*/ 1872054 h 1937368"/>
                <a:gd name="connsiteX48" fmla="*/ 5812971 w 5933552"/>
                <a:gd name="connsiteY48" fmla="*/ 1872054 h 1937368"/>
                <a:gd name="connsiteX49" fmla="*/ 5727560 w 5933552"/>
                <a:gd name="connsiteY49" fmla="*/ 1932344 h 1937368"/>
                <a:gd name="connsiteX50" fmla="*/ 5390941 w 5933552"/>
                <a:gd name="connsiteY50" fmla="*/ 1937369 h 1937368"/>
                <a:gd name="connsiteX51" fmla="*/ 5215670 w 5933552"/>
                <a:gd name="connsiteY51" fmla="*/ 1935977 h 1937368"/>
                <a:gd name="connsiteX52" fmla="*/ 619914 w 5933552"/>
                <a:gd name="connsiteY52" fmla="*/ 1836885 h 1937368"/>
                <a:gd name="connsiteX53" fmla="*/ 281354 w 5933552"/>
                <a:gd name="connsiteY53" fmla="*/ 1836885 h 1937368"/>
                <a:gd name="connsiteX54" fmla="*/ 130629 w 5933552"/>
                <a:gd name="connsiteY54" fmla="*/ 1761522 h 1937368"/>
                <a:gd name="connsiteX55" fmla="*/ 10048 w 5933552"/>
                <a:gd name="connsiteY55" fmla="*/ 1681136 h 1937368"/>
                <a:gd name="connsiteX56" fmla="*/ 0 w 5933552"/>
                <a:gd name="connsiteY56" fmla="*/ 1540459 h 1937368"/>
                <a:gd name="connsiteX57" fmla="*/ 15072 w 5933552"/>
                <a:gd name="connsiteY57" fmla="*/ 1490217 h 1937368"/>
                <a:gd name="connsiteX58" fmla="*/ 15072 w 5933552"/>
                <a:gd name="connsiteY58" fmla="*/ 1434951 h 1937368"/>
                <a:gd name="connsiteX59" fmla="*/ 25121 w 5933552"/>
                <a:gd name="connsiteY59" fmla="*/ 1384709 h 1937368"/>
                <a:gd name="connsiteX60" fmla="*/ 40193 w 5933552"/>
                <a:gd name="connsiteY60" fmla="*/ 1359588 h 1937368"/>
                <a:gd name="connsiteX61" fmla="*/ 65314 w 5933552"/>
                <a:gd name="connsiteY61" fmla="*/ 1314371 h 193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933552" h="1937368">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lnTo>
                    <a:pt x="619914" y="1836885"/>
                  </a:ln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M1</a:t>
              </a:r>
              <a:endParaRPr kumimoji="0" lang="en-US" sz="9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3" name="Group 2">
            <a:extLst>
              <a:ext uri="{FF2B5EF4-FFF2-40B4-BE49-F238E27FC236}">
                <a16:creationId xmlns:a16="http://schemas.microsoft.com/office/drawing/2014/main" id="{3C65C1B1-2B53-7646-E325-92ABAC235129}"/>
              </a:ext>
            </a:extLst>
          </p:cNvPr>
          <p:cNvGrpSpPr/>
          <p:nvPr/>
        </p:nvGrpSpPr>
        <p:grpSpPr>
          <a:xfrm>
            <a:off x="2194862" y="2164497"/>
            <a:ext cx="764116" cy="362764"/>
            <a:chOff x="1396729" y="3970325"/>
            <a:chExt cx="898436" cy="426533"/>
          </a:xfrm>
        </p:grpSpPr>
        <p:grpSp>
          <p:nvGrpSpPr>
            <p:cNvPr id="164" name="Group 32">
              <a:extLst>
                <a:ext uri="{FF2B5EF4-FFF2-40B4-BE49-F238E27FC236}">
                  <a16:creationId xmlns:a16="http://schemas.microsoft.com/office/drawing/2014/main" id="{55E507A4-FE83-9F0B-0E26-FD06E932FA1D}"/>
                </a:ext>
              </a:extLst>
            </p:cNvPr>
            <p:cNvGrpSpPr/>
            <p:nvPr/>
          </p:nvGrpSpPr>
          <p:grpSpPr>
            <a:xfrm>
              <a:off x="1396729" y="3970325"/>
              <a:ext cx="898436" cy="345801"/>
              <a:chOff x="1206369" y="2588702"/>
              <a:chExt cx="1854393" cy="713741"/>
            </a:xfrm>
            <a:solidFill>
              <a:srgbClr val="4472C4">
                <a:lumMod val="60000"/>
                <a:lumOff val="40000"/>
              </a:srgbClr>
            </a:solidFill>
          </p:grpSpPr>
          <p:sp>
            <p:nvSpPr>
              <p:cNvPr id="167" name="Freeform 33">
                <a:extLst>
                  <a:ext uri="{FF2B5EF4-FFF2-40B4-BE49-F238E27FC236}">
                    <a16:creationId xmlns:a16="http://schemas.microsoft.com/office/drawing/2014/main" id="{F3BE2E8F-0372-38BA-8588-B14467C8EA9A}"/>
                  </a:ext>
                </a:extLst>
              </p:cNvPr>
              <p:cNvSpPr/>
              <p:nvPr/>
            </p:nvSpPr>
            <p:spPr>
              <a:xfrm flipH="1">
                <a:off x="1206369" y="2588702"/>
                <a:ext cx="1854393" cy="713741"/>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024932 w 5933552"/>
                  <a:gd name="connsiteY16" fmla="*/ 75364 h 2231543"/>
                  <a:gd name="connsiteX17" fmla="*/ 999811 w 5933552"/>
                  <a:gd name="connsiteY17" fmla="*/ 25122 h 2231543"/>
                  <a:gd name="connsiteX18" fmla="*/ 1070149 w 5933552"/>
                  <a:gd name="connsiteY18" fmla="*/ 30146 h 2231543"/>
                  <a:gd name="connsiteX19" fmla="*/ 1130439 w 5933552"/>
                  <a:gd name="connsiteY19" fmla="*/ 50243 h 2231543"/>
                  <a:gd name="connsiteX20" fmla="*/ 1160585 w 5933552"/>
                  <a:gd name="connsiteY20" fmla="*/ 60291 h 2231543"/>
                  <a:gd name="connsiteX21" fmla="*/ 164538 w 5933552"/>
                  <a:gd name="connsiteY21" fmla="*/ 56488 h 2231543"/>
                  <a:gd name="connsiteX22" fmla="*/ 2306097 w 5933552"/>
                  <a:gd name="connsiteY22" fmla="*/ 1 h 2231543"/>
                  <a:gd name="connsiteX23" fmla="*/ 3029578 w 5933552"/>
                  <a:gd name="connsiteY23" fmla="*/ 55267 h 2231543"/>
                  <a:gd name="connsiteX24" fmla="*/ 3135086 w 5933552"/>
                  <a:gd name="connsiteY24" fmla="*/ 75364 h 2231543"/>
                  <a:gd name="connsiteX25" fmla="*/ 3255666 w 5933552"/>
                  <a:gd name="connsiteY25" fmla="*/ 95460 h 2231543"/>
                  <a:gd name="connsiteX26" fmla="*/ 3542044 w 5933552"/>
                  <a:gd name="connsiteY26" fmla="*/ 180871 h 2231543"/>
                  <a:gd name="connsiteX27" fmla="*/ 3798277 w 5933552"/>
                  <a:gd name="connsiteY27" fmla="*/ 316524 h 2231543"/>
                  <a:gd name="connsiteX28" fmla="*/ 4210259 w 5933552"/>
                  <a:gd name="connsiteY28" fmla="*/ 542612 h 2231543"/>
                  <a:gd name="connsiteX29" fmla="*/ 4340888 w 5933552"/>
                  <a:gd name="connsiteY29" fmla="*/ 622999 h 2231543"/>
                  <a:gd name="connsiteX30" fmla="*/ 4381081 w 5933552"/>
                  <a:gd name="connsiteY30" fmla="*/ 653144 h 2231543"/>
                  <a:gd name="connsiteX31" fmla="*/ 4752870 w 5933552"/>
                  <a:gd name="connsiteY31" fmla="*/ 683289 h 2231543"/>
                  <a:gd name="connsiteX32" fmla="*/ 5164853 w 5933552"/>
                  <a:gd name="connsiteY32" fmla="*/ 758651 h 2231543"/>
                  <a:gd name="connsiteX33" fmla="*/ 5441182 w 5933552"/>
                  <a:gd name="connsiteY33" fmla="*/ 823966 h 2231543"/>
                  <a:gd name="connsiteX34" fmla="*/ 5612004 w 5933552"/>
                  <a:gd name="connsiteY34" fmla="*/ 899328 h 2231543"/>
                  <a:gd name="connsiteX35" fmla="*/ 5807947 w 5933552"/>
                  <a:gd name="connsiteY35" fmla="*/ 1045029 h 2231543"/>
                  <a:gd name="connsiteX36" fmla="*/ 5823020 w 5933552"/>
                  <a:gd name="connsiteY36" fmla="*/ 1115368 h 2231543"/>
                  <a:gd name="connsiteX37" fmla="*/ 5838092 w 5933552"/>
                  <a:gd name="connsiteY37" fmla="*/ 1215851 h 2231543"/>
                  <a:gd name="connsiteX38" fmla="*/ 5823020 w 5933552"/>
                  <a:gd name="connsiteY38" fmla="*/ 1245996 h 2231543"/>
                  <a:gd name="connsiteX39" fmla="*/ 5863213 w 5933552"/>
                  <a:gd name="connsiteY39" fmla="*/ 1296238 h 2231543"/>
                  <a:gd name="connsiteX40" fmla="*/ 5893358 w 5933552"/>
                  <a:gd name="connsiteY40" fmla="*/ 1356528 h 2231543"/>
                  <a:gd name="connsiteX41" fmla="*/ 5893358 w 5933552"/>
                  <a:gd name="connsiteY41" fmla="*/ 1431891 h 2231543"/>
                  <a:gd name="connsiteX42" fmla="*/ 5928527 w 5933552"/>
                  <a:gd name="connsiteY42" fmla="*/ 1492181 h 2231543"/>
                  <a:gd name="connsiteX43" fmla="*/ 5918479 w 5933552"/>
                  <a:gd name="connsiteY43" fmla="*/ 1602713 h 2231543"/>
                  <a:gd name="connsiteX44" fmla="*/ 5898382 w 5933552"/>
                  <a:gd name="connsiteY44" fmla="*/ 1683100 h 2231543"/>
                  <a:gd name="connsiteX45" fmla="*/ 5918479 w 5933552"/>
                  <a:gd name="connsiteY45" fmla="*/ 1773535 h 2231543"/>
                  <a:gd name="connsiteX46" fmla="*/ 5933552 w 5933552"/>
                  <a:gd name="connsiteY46" fmla="*/ 1808704 h 2231543"/>
                  <a:gd name="connsiteX47" fmla="*/ 5812971 w 5933552"/>
                  <a:gd name="connsiteY47" fmla="*/ 1868994 h 2231543"/>
                  <a:gd name="connsiteX48" fmla="*/ 5812971 w 5933552"/>
                  <a:gd name="connsiteY48" fmla="*/ 1868994 h 2231543"/>
                  <a:gd name="connsiteX49" fmla="*/ 5727560 w 5933552"/>
                  <a:gd name="connsiteY49" fmla="*/ 1929284 h 2231543"/>
                  <a:gd name="connsiteX50" fmla="*/ 5390941 w 5933552"/>
                  <a:gd name="connsiteY50" fmla="*/ 1934309 h 2231543"/>
                  <a:gd name="connsiteX51" fmla="*/ 5215670 w 5933552"/>
                  <a:gd name="connsiteY51" fmla="*/ 1932917 h 2231543"/>
                  <a:gd name="connsiteX52" fmla="*/ 4373414 w 5933552"/>
                  <a:gd name="connsiteY52" fmla="*/ 1914260 h 2231543"/>
                  <a:gd name="connsiteX53" fmla="*/ 1498817 w 5933552"/>
                  <a:gd name="connsiteY53" fmla="*/ 1888865 h 2231543"/>
                  <a:gd name="connsiteX54" fmla="*/ 619914 w 5933552"/>
                  <a:gd name="connsiteY54" fmla="*/ 1833825 h 2231543"/>
                  <a:gd name="connsiteX55" fmla="*/ 281354 w 5933552"/>
                  <a:gd name="connsiteY55" fmla="*/ 1833825 h 2231543"/>
                  <a:gd name="connsiteX56" fmla="*/ 130629 w 5933552"/>
                  <a:gd name="connsiteY56" fmla="*/ 1758462 h 2231543"/>
                  <a:gd name="connsiteX57" fmla="*/ 10048 w 5933552"/>
                  <a:gd name="connsiteY57" fmla="*/ 1678076 h 2231543"/>
                  <a:gd name="connsiteX58" fmla="*/ 0 w 5933552"/>
                  <a:gd name="connsiteY58" fmla="*/ 1537399 h 2231543"/>
                  <a:gd name="connsiteX59" fmla="*/ 15072 w 5933552"/>
                  <a:gd name="connsiteY59" fmla="*/ 1487157 h 2231543"/>
                  <a:gd name="connsiteX60" fmla="*/ 15072 w 5933552"/>
                  <a:gd name="connsiteY60" fmla="*/ 1431891 h 2231543"/>
                  <a:gd name="connsiteX61" fmla="*/ 25121 w 5933552"/>
                  <a:gd name="connsiteY61" fmla="*/ 1381649 h 2231543"/>
                  <a:gd name="connsiteX62" fmla="*/ 40193 w 5933552"/>
                  <a:gd name="connsiteY62" fmla="*/ 1356528 h 2231543"/>
                  <a:gd name="connsiteX63" fmla="*/ 65314 w 5933552"/>
                  <a:gd name="connsiteY63"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024932 w 5933552"/>
                  <a:gd name="connsiteY16" fmla="*/ 75364 h 2231543"/>
                  <a:gd name="connsiteX17" fmla="*/ 999811 w 5933552"/>
                  <a:gd name="connsiteY17" fmla="*/ 25122 h 2231543"/>
                  <a:gd name="connsiteX18" fmla="*/ 1070149 w 5933552"/>
                  <a:gd name="connsiteY18" fmla="*/ 30146 h 2231543"/>
                  <a:gd name="connsiteX19" fmla="*/ 1130439 w 5933552"/>
                  <a:gd name="connsiteY19" fmla="*/ 50243 h 2231543"/>
                  <a:gd name="connsiteX20" fmla="*/ 164538 w 5933552"/>
                  <a:gd name="connsiteY20" fmla="*/ 56488 h 2231543"/>
                  <a:gd name="connsiteX21" fmla="*/ 2306097 w 5933552"/>
                  <a:gd name="connsiteY21" fmla="*/ 1 h 2231543"/>
                  <a:gd name="connsiteX22" fmla="*/ 3029578 w 5933552"/>
                  <a:gd name="connsiteY22" fmla="*/ 55267 h 2231543"/>
                  <a:gd name="connsiteX23" fmla="*/ 3135086 w 5933552"/>
                  <a:gd name="connsiteY23" fmla="*/ 75364 h 2231543"/>
                  <a:gd name="connsiteX24" fmla="*/ 3255666 w 5933552"/>
                  <a:gd name="connsiteY24" fmla="*/ 95460 h 2231543"/>
                  <a:gd name="connsiteX25" fmla="*/ 3542044 w 5933552"/>
                  <a:gd name="connsiteY25" fmla="*/ 180871 h 2231543"/>
                  <a:gd name="connsiteX26" fmla="*/ 3798277 w 5933552"/>
                  <a:gd name="connsiteY26" fmla="*/ 316524 h 2231543"/>
                  <a:gd name="connsiteX27" fmla="*/ 4210259 w 5933552"/>
                  <a:gd name="connsiteY27" fmla="*/ 542612 h 2231543"/>
                  <a:gd name="connsiteX28" fmla="*/ 4340888 w 5933552"/>
                  <a:gd name="connsiteY28" fmla="*/ 622999 h 2231543"/>
                  <a:gd name="connsiteX29" fmla="*/ 4381081 w 5933552"/>
                  <a:gd name="connsiteY29" fmla="*/ 653144 h 2231543"/>
                  <a:gd name="connsiteX30" fmla="*/ 4752870 w 5933552"/>
                  <a:gd name="connsiteY30" fmla="*/ 683289 h 2231543"/>
                  <a:gd name="connsiteX31" fmla="*/ 5164853 w 5933552"/>
                  <a:gd name="connsiteY31" fmla="*/ 758651 h 2231543"/>
                  <a:gd name="connsiteX32" fmla="*/ 5441182 w 5933552"/>
                  <a:gd name="connsiteY32" fmla="*/ 823966 h 2231543"/>
                  <a:gd name="connsiteX33" fmla="*/ 5612004 w 5933552"/>
                  <a:gd name="connsiteY33" fmla="*/ 899328 h 2231543"/>
                  <a:gd name="connsiteX34" fmla="*/ 5807947 w 5933552"/>
                  <a:gd name="connsiteY34" fmla="*/ 1045029 h 2231543"/>
                  <a:gd name="connsiteX35" fmla="*/ 5823020 w 5933552"/>
                  <a:gd name="connsiteY35" fmla="*/ 1115368 h 2231543"/>
                  <a:gd name="connsiteX36" fmla="*/ 5838092 w 5933552"/>
                  <a:gd name="connsiteY36" fmla="*/ 1215851 h 2231543"/>
                  <a:gd name="connsiteX37" fmla="*/ 5823020 w 5933552"/>
                  <a:gd name="connsiteY37" fmla="*/ 1245996 h 2231543"/>
                  <a:gd name="connsiteX38" fmla="*/ 5863213 w 5933552"/>
                  <a:gd name="connsiteY38" fmla="*/ 1296238 h 2231543"/>
                  <a:gd name="connsiteX39" fmla="*/ 5893358 w 5933552"/>
                  <a:gd name="connsiteY39" fmla="*/ 1356528 h 2231543"/>
                  <a:gd name="connsiteX40" fmla="*/ 5893358 w 5933552"/>
                  <a:gd name="connsiteY40" fmla="*/ 1431891 h 2231543"/>
                  <a:gd name="connsiteX41" fmla="*/ 5928527 w 5933552"/>
                  <a:gd name="connsiteY41" fmla="*/ 1492181 h 2231543"/>
                  <a:gd name="connsiteX42" fmla="*/ 5918479 w 5933552"/>
                  <a:gd name="connsiteY42" fmla="*/ 1602713 h 2231543"/>
                  <a:gd name="connsiteX43" fmla="*/ 5898382 w 5933552"/>
                  <a:gd name="connsiteY43" fmla="*/ 1683100 h 2231543"/>
                  <a:gd name="connsiteX44" fmla="*/ 5918479 w 5933552"/>
                  <a:gd name="connsiteY44" fmla="*/ 1773535 h 2231543"/>
                  <a:gd name="connsiteX45" fmla="*/ 5933552 w 5933552"/>
                  <a:gd name="connsiteY45" fmla="*/ 1808704 h 2231543"/>
                  <a:gd name="connsiteX46" fmla="*/ 5812971 w 5933552"/>
                  <a:gd name="connsiteY46" fmla="*/ 1868994 h 2231543"/>
                  <a:gd name="connsiteX47" fmla="*/ 5812971 w 5933552"/>
                  <a:gd name="connsiteY47" fmla="*/ 1868994 h 2231543"/>
                  <a:gd name="connsiteX48" fmla="*/ 5727560 w 5933552"/>
                  <a:gd name="connsiteY48" fmla="*/ 1929284 h 2231543"/>
                  <a:gd name="connsiteX49" fmla="*/ 5390941 w 5933552"/>
                  <a:gd name="connsiteY49" fmla="*/ 1934309 h 2231543"/>
                  <a:gd name="connsiteX50" fmla="*/ 5215670 w 5933552"/>
                  <a:gd name="connsiteY50" fmla="*/ 1932917 h 2231543"/>
                  <a:gd name="connsiteX51" fmla="*/ 4373414 w 5933552"/>
                  <a:gd name="connsiteY51" fmla="*/ 1914260 h 2231543"/>
                  <a:gd name="connsiteX52" fmla="*/ 1498817 w 5933552"/>
                  <a:gd name="connsiteY52" fmla="*/ 1888865 h 2231543"/>
                  <a:gd name="connsiteX53" fmla="*/ 619914 w 5933552"/>
                  <a:gd name="connsiteY53" fmla="*/ 1833825 h 2231543"/>
                  <a:gd name="connsiteX54" fmla="*/ 281354 w 5933552"/>
                  <a:gd name="connsiteY54" fmla="*/ 1833825 h 2231543"/>
                  <a:gd name="connsiteX55" fmla="*/ 130629 w 5933552"/>
                  <a:gd name="connsiteY55" fmla="*/ 1758462 h 2231543"/>
                  <a:gd name="connsiteX56" fmla="*/ 10048 w 5933552"/>
                  <a:gd name="connsiteY56" fmla="*/ 1678076 h 2231543"/>
                  <a:gd name="connsiteX57" fmla="*/ 0 w 5933552"/>
                  <a:gd name="connsiteY57" fmla="*/ 1537399 h 2231543"/>
                  <a:gd name="connsiteX58" fmla="*/ 15072 w 5933552"/>
                  <a:gd name="connsiteY58" fmla="*/ 1487157 h 2231543"/>
                  <a:gd name="connsiteX59" fmla="*/ 15072 w 5933552"/>
                  <a:gd name="connsiteY59" fmla="*/ 1431891 h 2231543"/>
                  <a:gd name="connsiteX60" fmla="*/ 25121 w 5933552"/>
                  <a:gd name="connsiteY60" fmla="*/ 1381649 h 2231543"/>
                  <a:gd name="connsiteX61" fmla="*/ 40193 w 5933552"/>
                  <a:gd name="connsiteY61" fmla="*/ 1356528 h 2231543"/>
                  <a:gd name="connsiteX62" fmla="*/ 65314 w 5933552"/>
                  <a:gd name="connsiteY62"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024932 w 5933552"/>
                  <a:gd name="connsiteY16" fmla="*/ 75364 h 2231543"/>
                  <a:gd name="connsiteX17" fmla="*/ 999811 w 5933552"/>
                  <a:gd name="connsiteY17" fmla="*/ 25122 h 2231543"/>
                  <a:gd name="connsiteX18" fmla="*/ 1070149 w 5933552"/>
                  <a:gd name="connsiteY18" fmla="*/ 30146 h 2231543"/>
                  <a:gd name="connsiteX19" fmla="*/ 164538 w 5933552"/>
                  <a:gd name="connsiteY19" fmla="*/ 56488 h 2231543"/>
                  <a:gd name="connsiteX20" fmla="*/ 2306097 w 5933552"/>
                  <a:gd name="connsiteY20" fmla="*/ 1 h 2231543"/>
                  <a:gd name="connsiteX21" fmla="*/ 3029578 w 5933552"/>
                  <a:gd name="connsiteY21" fmla="*/ 55267 h 2231543"/>
                  <a:gd name="connsiteX22" fmla="*/ 3135086 w 5933552"/>
                  <a:gd name="connsiteY22" fmla="*/ 75364 h 2231543"/>
                  <a:gd name="connsiteX23" fmla="*/ 3255666 w 5933552"/>
                  <a:gd name="connsiteY23" fmla="*/ 95460 h 2231543"/>
                  <a:gd name="connsiteX24" fmla="*/ 3542044 w 5933552"/>
                  <a:gd name="connsiteY24" fmla="*/ 180871 h 2231543"/>
                  <a:gd name="connsiteX25" fmla="*/ 3798277 w 5933552"/>
                  <a:gd name="connsiteY25" fmla="*/ 316524 h 2231543"/>
                  <a:gd name="connsiteX26" fmla="*/ 4210259 w 5933552"/>
                  <a:gd name="connsiteY26" fmla="*/ 542612 h 2231543"/>
                  <a:gd name="connsiteX27" fmla="*/ 4340888 w 5933552"/>
                  <a:gd name="connsiteY27" fmla="*/ 622999 h 2231543"/>
                  <a:gd name="connsiteX28" fmla="*/ 4381081 w 5933552"/>
                  <a:gd name="connsiteY28" fmla="*/ 653144 h 2231543"/>
                  <a:gd name="connsiteX29" fmla="*/ 4752870 w 5933552"/>
                  <a:gd name="connsiteY29" fmla="*/ 683289 h 2231543"/>
                  <a:gd name="connsiteX30" fmla="*/ 5164853 w 5933552"/>
                  <a:gd name="connsiteY30" fmla="*/ 758651 h 2231543"/>
                  <a:gd name="connsiteX31" fmla="*/ 5441182 w 5933552"/>
                  <a:gd name="connsiteY31" fmla="*/ 823966 h 2231543"/>
                  <a:gd name="connsiteX32" fmla="*/ 5612004 w 5933552"/>
                  <a:gd name="connsiteY32" fmla="*/ 899328 h 2231543"/>
                  <a:gd name="connsiteX33" fmla="*/ 5807947 w 5933552"/>
                  <a:gd name="connsiteY33" fmla="*/ 1045029 h 2231543"/>
                  <a:gd name="connsiteX34" fmla="*/ 5823020 w 5933552"/>
                  <a:gd name="connsiteY34" fmla="*/ 1115368 h 2231543"/>
                  <a:gd name="connsiteX35" fmla="*/ 5838092 w 5933552"/>
                  <a:gd name="connsiteY35" fmla="*/ 1215851 h 2231543"/>
                  <a:gd name="connsiteX36" fmla="*/ 5823020 w 5933552"/>
                  <a:gd name="connsiteY36" fmla="*/ 1245996 h 2231543"/>
                  <a:gd name="connsiteX37" fmla="*/ 5863213 w 5933552"/>
                  <a:gd name="connsiteY37" fmla="*/ 1296238 h 2231543"/>
                  <a:gd name="connsiteX38" fmla="*/ 5893358 w 5933552"/>
                  <a:gd name="connsiteY38" fmla="*/ 1356528 h 2231543"/>
                  <a:gd name="connsiteX39" fmla="*/ 5893358 w 5933552"/>
                  <a:gd name="connsiteY39" fmla="*/ 1431891 h 2231543"/>
                  <a:gd name="connsiteX40" fmla="*/ 5928527 w 5933552"/>
                  <a:gd name="connsiteY40" fmla="*/ 1492181 h 2231543"/>
                  <a:gd name="connsiteX41" fmla="*/ 5918479 w 5933552"/>
                  <a:gd name="connsiteY41" fmla="*/ 1602713 h 2231543"/>
                  <a:gd name="connsiteX42" fmla="*/ 5898382 w 5933552"/>
                  <a:gd name="connsiteY42" fmla="*/ 1683100 h 2231543"/>
                  <a:gd name="connsiteX43" fmla="*/ 5918479 w 5933552"/>
                  <a:gd name="connsiteY43" fmla="*/ 1773535 h 2231543"/>
                  <a:gd name="connsiteX44" fmla="*/ 5933552 w 5933552"/>
                  <a:gd name="connsiteY44" fmla="*/ 1808704 h 2231543"/>
                  <a:gd name="connsiteX45" fmla="*/ 5812971 w 5933552"/>
                  <a:gd name="connsiteY45" fmla="*/ 1868994 h 2231543"/>
                  <a:gd name="connsiteX46" fmla="*/ 5812971 w 5933552"/>
                  <a:gd name="connsiteY46" fmla="*/ 1868994 h 2231543"/>
                  <a:gd name="connsiteX47" fmla="*/ 5727560 w 5933552"/>
                  <a:gd name="connsiteY47" fmla="*/ 1929284 h 2231543"/>
                  <a:gd name="connsiteX48" fmla="*/ 5390941 w 5933552"/>
                  <a:gd name="connsiteY48" fmla="*/ 1934309 h 2231543"/>
                  <a:gd name="connsiteX49" fmla="*/ 5215670 w 5933552"/>
                  <a:gd name="connsiteY49" fmla="*/ 1932917 h 2231543"/>
                  <a:gd name="connsiteX50" fmla="*/ 4373414 w 5933552"/>
                  <a:gd name="connsiteY50" fmla="*/ 1914260 h 2231543"/>
                  <a:gd name="connsiteX51" fmla="*/ 1498817 w 5933552"/>
                  <a:gd name="connsiteY51" fmla="*/ 1888865 h 2231543"/>
                  <a:gd name="connsiteX52" fmla="*/ 619914 w 5933552"/>
                  <a:gd name="connsiteY52" fmla="*/ 1833825 h 2231543"/>
                  <a:gd name="connsiteX53" fmla="*/ 281354 w 5933552"/>
                  <a:gd name="connsiteY53" fmla="*/ 1833825 h 2231543"/>
                  <a:gd name="connsiteX54" fmla="*/ 130629 w 5933552"/>
                  <a:gd name="connsiteY54" fmla="*/ 1758462 h 2231543"/>
                  <a:gd name="connsiteX55" fmla="*/ 10048 w 5933552"/>
                  <a:gd name="connsiteY55" fmla="*/ 1678076 h 2231543"/>
                  <a:gd name="connsiteX56" fmla="*/ 0 w 5933552"/>
                  <a:gd name="connsiteY56" fmla="*/ 1537399 h 2231543"/>
                  <a:gd name="connsiteX57" fmla="*/ 15072 w 5933552"/>
                  <a:gd name="connsiteY57" fmla="*/ 1487157 h 2231543"/>
                  <a:gd name="connsiteX58" fmla="*/ 15072 w 5933552"/>
                  <a:gd name="connsiteY58" fmla="*/ 1431891 h 2231543"/>
                  <a:gd name="connsiteX59" fmla="*/ 25121 w 5933552"/>
                  <a:gd name="connsiteY59" fmla="*/ 1381649 h 2231543"/>
                  <a:gd name="connsiteX60" fmla="*/ 40193 w 5933552"/>
                  <a:gd name="connsiteY60" fmla="*/ 1356528 h 2231543"/>
                  <a:gd name="connsiteX61" fmla="*/ 65314 w 5933552"/>
                  <a:gd name="connsiteY61"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024932 w 5933552"/>
                  <a:gd name="connsiteY16" fmla="*/ 75364 h 2231543"/>
                  <a:gd name="connsiteX17" fmla="*/ 999811 w 5933552"/>
                  <a:gd name="connsiteY17" fmla="*/ 25122 h 2231543"/>
                  <a:gd name="connsiteX18" fmla="*/ 164538 w 5933552"/>
                  <a:gd name="connsiteY18" fmla="*/ 56488 h 2231543"/>
                  <a:gd name="connsiteX19" fmla="*/ 2306097 w 5933552"/>
                  <a:gd name="connsiteY19" fmla="*/ 1 h 2231543"/>
                  <a:gd name="connsiteX20" fmla="*/ 3029578 w 5933552"/>
                  <a:gd name="connsiteY20" fmla="*/ 55267 h 2231543"/>
                  <a:gd name="connsiteX21" fmla="*/ 3135086 w 5933552"/>
                  <a:gd name="connsiteY21" fmla="*/ 75364 h 2231543"/>
                  <a:gd name="connsiteX22" fmla="*/ 3255666 w 5933552"/>
                  <a:gd name="connsiteY22" fmla="*/ 95460 h 2231543"/>
                  <a:gd name="connsiteX23" fmla="*/ 3542044 w 5933552"/>
                  <a:gd name="connsiteY23" fmla="*/ 180871 h 2231543"/>
                  <a:gd name="connsiteX24" fmla="*/ 3798277 w 5933552"/>
                  <a:gd name="connsiteY24" fmla="*/ 316524 h 2231543"/>
                  <a:gd name="connsiteX25" fmla="*/ 4210259 w 5933552"/>
                  <a:gd name="connsiteY25" fmla="*/ 542612 h 2231543"/>
                  <a:gd name="connsiteX26" fmla="*/ 4340888 w 5933552"/>
                  <a:gd name="connsiteY26" fmla="*/ 622999 h 2231543"/>
                  <a:gd name="connsiteX27" fmla="*/ 4381081 w 5933552"/>
                  <a:gd name="connsiteY27" fmla="*/ 653144 h 2231543"/>
                  <a:gd name="connsiteX28" fmla="*/ 4752870 w 5933552"/>
                  <a:gd name="connsiteY28" fmla="*/ 683289 h 2231543"/>
                  <a:gd name="connsiteX29" fmla="*/ 5164853 w 5933552"/>
                  <a:gd name="connsiteY29" fmla="*/ 758651 h 2231543"/>
                  <a:gd name="connsiteX30" fmla="*/ 5441182 w 5933552"/>
                  <a:gd name="connsiteY30" fmla="*/ 823966 h 2231543"/>
                  <a:gd name="connsiteX31" fmla="*/ 5612004 w 5933552"/>
                  <a:gd name="connsiteY31" fmla="*/ 899328 h 2231543"/>
                  <a:gd name="connsiteX32" fmla="*/ 5807947 w 5933552"/>
                  <a:gd name="connsiteY32" fmla="*/ 1045029 h 2231543"/>
                  <a:gd name="connsiteX33" fmla="*/ 5823020 w 5933552"/>
                  <a:gd name="connsiteY33" fmla="*/ 1115368 h 2231543"/>
                  <a:gd name="connsiteX34" fmla="*/ 5838092 w 5933552"/>
                  <a:gd name="connsiteY34" fmla="*/ 1215851 h 2231543"/>
                  <a:gd name="connsiteX35" fmla="*/ 5823020 w 5933552"/>
                  <a:gd name="connsiteY35" fmla="*/ 1245996 h 2231543"/>
                  <a:gd name="connsiteX36" fmla="*/ 5863213 w 5933552"/>
                  <a:gd name="connsiteY36" fmla="*/ 1296238 h 2231543"/>
                  <a:gd name="connsiteX37" fmla="*/ 5893358 w 5933552"/>
                  <a:gd name="connsiteY37" fmla="*/ 1356528 h 2231543"/>
                  <a:gd name="connsiteX38" fmla="*/ 5893358 w 5933552"/>
                  <a:gd name="connsiteY38" fmla="*/ 1431891 h 2231543"/>
                  <a:gd name="connsiteX39" fmla="*/ 5928527 w 5933552"/>
                  <a:gd name="connsiteY39" fmla="*/ 1492181 h 2231543"/>
                  <a:gd name="connsiteX40" fmla="*/ 5918479 w 5933552"/>
                  <a:gd name="connsiteY40" fmla="*/ 1602713 h 2231543"/>
                  <a:gd name="connsiteX41" fmla="*/ 5898382 w 5933552"/>
                  <a:gd name="connsiteY41" fmla="*/ 1683100 h 2231543"/>
                  <a:gd name="connsiteX42" fmla="*/ 5918479 w 5933552"/>
                  <a:gd name="connsiteY42" fmla="*/ 1773535 h 2231543"/>
                  <a:gd name="connsiteX43" fmla="*/ 5933552 w 5933552"/>
                  <a:gd name="connsiteY43" fmla="*/ 1808704 h 2231543"/>
                  <a:gd name="connsiteX44" fmla="*/ 5812971 w 5933552"/>
                  <a:gd name="connsiteY44" fmla="*/ 1868994 h 2231543"/>
                  <a:gd name="connsiteX45" fmla="*/ 5812971 w 5933552"/>
                  <a:gd name="connsiteY45" fmla="*/ 1868994 h 2231543"/>
                  <a:gd name="connsiteX46" fmla="*/ 5727560 w 5933552"/>
                  <a:gd name="connsiteY46" fmla="*/ 1929284 h 2231543"/>
                  <a:gd name="connsiteX47" fmla="*/ 5390941 w 5933552"/>
                  <a:gd name="connsiteY47" fmla="*/ 1934309 h 2231543"/>
                  <a:gd name="connsiteX48" fmla="*/ 5215670 w 5933552"/>
                  <a:gd name="connsiteY48" fmla="*/ 1932917 h 2231543"/>
                  <a:gd name="connsiteX49" fmla="*/ 4373414 w 5933552"/>
                  <a:gd name="connsiteY49" fmla="*/ 1914260 h 2231543"/>
                  <a:gd name="connsiteX50" fmla="*/ 1498817 w 5933552"/>
                  <a:gd name="connsiteY50" fmla="*/ 1888865 h 2231543"/>
                  <a:gd name="connsiteX51" fmla="*/ 619914 w 5933552"/>
                  <a:gd name="connsiteY51" fmla="*/ 1833825 h 2231543"/>
                  <a:gd name="connsiteX52" fmla="*/ 281354 w 5933552"/>
                  <a:gd name="connsiteY52" fmla="*/ 1833825 h 2231543"/>
                  <a:gd name="connsiteX53" fmla="*/ 130629 w 5933552"/>
                  <a:gd name="connsiteY53" fmla="*/ 1758462 h 2231543"/>
                  <a:gd name="connsiteX54" fmla="*/ 10048 w 5933552"/>
                  <a:gd name="connsiteY54" fmla="*/ 1678076 h 2231543"/>
                  <a:gd name="connsiteX55" fmla="*/ 0 w 5933552"/>
                  <a:gd name="connsiteY55" fmla="*/ 1537399 h 2231543"/>
                  <a:gd name="connsiteX56" fmla="*/ 15072 w 5933552"/>
                  <a:gd name="connsiteY56" fmla="*/ 1487157 h 2231543"/>
                  <a:gd name="connsiteX57" fmla="*/ 15072 w 5933552"/>
                  <a:gd name="connsiteY57" fmla="*/ 1431891 h 2231543"/>
                  <a:gd name="connsiteX58" fmla="*/ 25121 w 5933552"/>
                  <a:gd name="connsiteY58" fmla="*/ 1381649 h 2231543"/>
                  <a:gd name="connsiteX59" fmla="*/ 40193 w 5933552"/>
                  <a:gd name="connsiteY59" fmla="*/ 1356528 h 2231543"/>
                  <a:gd name="connsiteX60" fmla="*/ 65314 w 5933552"/>
                  <a:gd name="connsiteY60"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024932 w 5933552"/>
                  <a:gd name="connsiteY16" fmla="*/ 75364 h 2231543"/>
                  <a:gd name="connsiteX17" fmla="*/ 164538 w 5933552"/>
                  <a:gd name="connsiteY17" fmla="*/ 56488 h 2231543"/>
                  <a:gd name="connsiteX18" fmla="*/ 2306097 w 5933552"/>
                  <a:gd name="connsiteY18" fmla="*/ 1 h 2231543"/>
                  <a:gd name="connsiteX19" fmla="*/ 3029578 w 5933552"/>
                  <a:gd name="connsiteY19" fmla="*/ 55267 h 2231543"/>
                  <a:gd name="connsiteX20" fmla="*/ 3135086 w 5933552"/>
                  <a:gd name="connsiteY20" fmla="*/ 75364 h 2231543"/>
                  <a:gd name="connsiteX21" fmla="*/ 3255666 w 5933552"/>
                  <a:gd name="connsiteY21" fmla="*/ 95460 h 2231543"/>
                  <a:gd name="connsiteX22" fmla="*/ 3542044 w 5933552"/>
                  <a:gd name="connsiteY22" fmla="*/ 180871 h 2231543"/>
                  <a:gd name="connsiteX23" fmla="*/ 3798277 w 5933552"/>
                  <a:gd name="connsiteY23" fmla="*/ 316524 h 2231543"/>
                  <a:gd name="connsiteX24" fmla="*/ 4210259 w 5933552"/>
                  <a:gd name="connsiteY24" fmla="*/ 542612 h 2231543"/>
                  <a:gd name="connsiteX25" fmla="*/ 4340888 w 5933552"/>
                  <a:gd name="connsiteY25" fmla="*/ 622999 h 2231543"/>
                  <a:gd name="connsiteX26" fmla="*/ 4381081 w 5933552"/>
                  <a:gd name="connsiteY26" fmla="*/ 653144 h 2231543"/>
                  <a:gd name="connsiteX27" fmla="*/ 4752870 w 5933552"/>
                  <a:gd name="connsiteY27" fmla="*/ 683289 h 2231543"/>
                  <a:gd name="connsiteX28" fmla="*/ 5164853 w 5933552"/>
                  <a:gd name="connsiteY28" fmla="*/ 758651 h 2231543"/>
                  <a:gd name="connsiteX29" fmla="*/ 5441182 w 5933552"/>
                  <a:gd name="connsiteY29" fmla="*/ 823966 h 2231543"/>
                  <a:gd name="connsiteX30" fmla="*/ 5612004 w 5933552"/>
                  <a:gd name="connsiteY30" fmla="*/ 899328 h 2231543"/>
                  <a:gd name="connsiteX31" fmla="*/ 5807947 w 5933552"/>
                  <a:gd name="connsiteY31" fmla="*/ 1045029 h 2231543"/>
                  <a:gd name="connsiteX32" fmla="*/ 5823020 w 5933552"/>
                  <a:gd name="connsiteY32" fmla="*/ 1115368 h 2231543"/>
                  <a:gd name="connsiteX33" fmla="*/ 5838092 w 5933552"/>
                  <a:gd name="connsiteY33" fmla="*/ 1215851 h 2231543"/>
                  <a:gd name="connsiteX34" fmla="*/ 5823020 w 5933552"/>
                  <a:gd name="connsiteY34" fmla="*/ 1245996 h 2231543"/>
                  <a:gd name="connsiteX35" fmla="*/ 5863213 w 5933552"/>
                  <a:gd name="connsiteY35" fmla="*/ 1296238 h 2231543"/>
                  <a:gd name="connsiteX36" fmla="*/ 5893358 w 5933552"/>
                  <a:gd name="connsiteY36" fmla="*/ 1356528 h 2231543"/>
                  <a:gd name="connsiteX37" fmla="*/ 5893358 w 5933552"/>
                  <a:gd name="connsiteY37" fmla="*/ 1431891 h 2231543"/>
                  <a:gd name="connsiteX38" fmla="*/ 5928527 w 5933552"/>
                  <a:gd name="connsiteY38" fmla="*/ 1492181 h 2231543"/>
                  <a:gd name="connsiteX39" fmla="*/ 5918479 w 5933552"/>
                  <a:gd name="connsiteY39" fmla="*/ 1602713 h 2231543"/>
                  <a:gd name="connsiteX40" fmla="*/ 5898382 w 5933552"/>
                  <a:gd name="connsiteY40" fmla="*/ 1683100 h 2231543"/>
                  <a:gd name="connsiteX41" fmla="*/ 5918479 w 5933552"/>
                  <a:gd name="connsiteY41" fmla="*/ 1773535 h 2231543"/>
                  <a:gd name="connsiteX42" fmla="*/ 5933552 w 5933552"/>
                  <a:gd name="connsiteY42" fmla="*/ 1808704 h 2231543"/>
                  <a:gd name="connsiteX43" fmla="*/ 5812971 w 5933552"/>
                  <a:gd name="connsiteY43" fmla="*/ 1868994 h 2231543"/>
                  <a:gd name="connsiteX44" fmla="*/ 5812971 w 5933552"/>
                  <a:gd name="connsiteY44" fmla="*/ 1868994 h 2231543"/>
                  <a:gd name="connsiteX45" fmla="*/ 5727560 w 5933552"/>
                  <a:gd name="connsiteY45" fmla="*/ 1929284 h 2231543"/>
                  <a:gd name="connsiteX46" fmla="*/ 5390941 w 5933552"/>
                  <a:gd name="connsiteY46" fmla="*/ 1934309 h 2231543"/>
                  <a:gd name="connsiteX47" fmla="*/ 5215670 w 5933552"/>
                  <a:gd name="connsiteY47" fmla="*/ 1932917 h 2231543"/>
                  <a:gd name="connsiteX48" fmla="*/ 4373414 w 5933552"/>
                  <a:gd name="connsiteY48" fmla="*/ 1914260 h 2231543"/>
                  <a:gd name="connsiteX49" fmla="*/ 1498817 w 5933552"/>
                  <a:gd name="connsiteY49" fmla="*/ 1888865 h 2231543"/>
                  <a:gd name="connsiteX50" fmla="*/ 619914 w 5933552"/>
                  <a:gd name="connsiteY50" fmla="*/ 1833825 h 2231543"/>
                  <a:gd name="connsiteX51" fmla="*/ 281354 w 5933552"/>
                  <a:gd name="connsiteY51" fmla="*/ 1833825 h 2231543"/>
                  <a:gd name="connsiteX52" fmla="*/ 130629 w 5933552"/>
                  <a:gd name="connsiteY52" fmla="*/ 1758462 h 2231543"/>
                  <a:gd name="connsiteX53" fmla="*/ 10048 w 5933552"/>
                  <a:gd name="connsiteY53" fmla="*/ 1678076 h 2231543"/>
                  <a:gd name="connsiteX54" fmla="*/ 0 w 5933552"/>
                  <a:gd name="connsiteY54" fmla="*/ 1537399 h 2231543"/>
                  <a:gd name="connsiteX55" fmla="*/ 15072 w 5933552"/>
                  <a:gd name="connsiteY55" fmla="*/ 1487157 h 2231543"/>
                  <a:gd name="connsiteX56" fmla="*/ 15072 w 5933552"/>
                  <a:gd name="connsiteY56" fmla="*/ 1431891 h 2231543"/>
                  <a:gd name="connsiteX57" fmla="*/ 25121 w 5933552"/>
                  <a:gd name="connsiteY57" fmla="*/ 1381649 h 2231543"/>
                  <a:gd name="connsiteX58" fmla="*/ 40193 w 5933552"/>
                  <a:gd name="connsiteY58" fmla="*/ 1356528 h 2231543"/>
                  <a:gd name="connsiteX59" fmla="*/ 65314 w 5933552"/>
                  <a:gd name="connsiteY59"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999811 w 5933552"/>
                  <a:gd name="connsiteY15" fmla="*/ 85412 h 2231543"/>
                  <a:gd name="connsiteX16" fmla="*/ 164538 w 5933552"/>
                  <a:gd name="connsiteY16" fmla="*/ 56488 h 2231543"/>
                  <a:gd name="connsiteX17" fmla="*/ 2306097 w 5933552"/>
                  <a:gd name="connsiteY17" fmla="*/ 1 h 2231543"/>
                  <a:gd name="connsiteX18" fmla="*/ 3029578 w 5933552"/>
                  <a:gd name="connsiteY18" fmla="*/ 55267 h 2231543"/>
                  <a:gd name="connsiteX19" fmla="*/ 3135086 w 5933552"/>
                  <a:gd name="connsiteY19" fmla="*/ 75364 h 2231543"/>
                  <a:gd name="connsiteX20" fmla="*/ 3255666 w 5933552"/>
                  <a:gd name="connsiteY20" fmla="*/ 95460 h 2231543"/>
                  <a:gd name="connsiteX21" fmla="*/ 3542044 w 5933552"/>
                  <a:gd name="connsiteY21" fmla="*/ 180871 h 2231543"/>
                  <a:gd name="connsiteX22" fmla="*/ 3798277 w 5933552"/>
                  <a:gd name="connsiteY22" fmla="*/ 316524 h 2231543"/>
                  <a:gd name="connsiteX23" fmla="*/ 4210259 w 5933552"/>
                  <a:gd name="connsiteY23" fmla="*/ 542612 h 2231543"/>
                  <a:gd name="connsiteX24" fmla="*/ 4340888 w 5933552"/>
                  <a:gd name="connsiteY24" fmla="*/ 622999 h 2231543"/>
                  <a:gd name="connsiteX25" fmla="*/ 4381081 w 5933552"/>
                  <a:gd name="connsiteY25" fmla="*/ 653144 h 2231543"/>
                  <a:gd name="connsiteX26" fmla="*/ 4752870 w 5933552"/>
                  <a:gd name="connsiteY26" fmla="*/ 683289 h 2231543"/>
                  <a:gd name="connsiteX27" fmla="*/ 5164853 w 5933552"/>
                  <a:gd name="connsiteY27" fmla="*/ 758651 h 2231543"/>
                  <a:gd name="connsiteX28" fmla="*/ 5441182 w 5933552"/>
                  <a:gd name="connsiteY28" fmla="*/ 823966 h 2231543"/>
                  <a:gd name="connsiteX29" fmla="*/ 5612004 w 5933552"/>
                  <a:gd name="connsiteY29" fmla="*/ 899328 h 2231543"/>
                  <a:gd name="connsiteX30" fmla="*/ 5807947 w 5933552"/>
                  <a:gd name="connsiteY30" fmla="*/ 1045029 h 2231543"/>
                  <a:gd name="connsiteX31" fmla="*/ 5823020 w 5933552"/>
                  <a:gd name="connsiteY31" fmla="*/ 1115368 h 2231543"/>
                  <a:gd name="connsiteX32" fmla="*/ 5838092 w 5933552"/>
                  <a:gd name="connsiteY32" fmla="*/ 1215851 h 2231543"/>
                  <a:gd name="connsiteX33" fmla="*/ 5823020 w 5933552"/>
                  <a:gd name="connsiteY33" fmla="*/ 1245996 h 2231543"/>
                  <a:gd name="connsiteX34" fmla="*/ 5863213 w 5933552"/>
                  <a:gd name="connsiteY34" fmla="*/ 1296238 h 2231543"/>
                  <a:gd name="connsiteX35" fmla="*/ 5893358 w 5933552"/>
                  <a:gd name="connsiteY35" fmla="*/ 1356528 h 2231543"/>
                  <a:gd name="connsiteX36" fmla="*/ 5893358 w 5933552"/>
                  <a:gd name="connsiteY36" fmla="*/ 1431891 h 2231543"/>
                  <a:gd name="connsiteX37" fmla="*/ 5928527 w 5933552"/>
                  <a:gd name="connsiteY37" fmla="*/ 1492181 h 2231543"/>
                  <a:gd name="connsiteX38" fmla="*/ 5918479 w 5933552"/>
                  <a:gd name="connsiteY38" fmla="*/ 1602713 h 2231543"/>
                  <a:gd name="connsiteX39" fmla="*/ 5898382 w 5933552"/>
                  <a:gd name="connsiteY39" fmla="*/ 1683100 h 2231543"/>
                  <a:gd name="connsiteX40" fmla="*/ 5918479 w 5933552"/>
                  <a:gd name="connsiteY40" fmla="*/ 1773535 h 2231543"/>
                  <a:gd name="connsiteX41" fmla="*/ 5933552 w 5933552"/>
                  <a:gd name="connsiteY41" fmla="*/ 1808704 h 2231543"/>
                  <a:gd name="connsiteX42" fmla="*/ 5812971 w 5933552"/>
                  <a:gd name="connsiteY42" fmla="*/ 1868994 h 2231543"/>
                  <a:gd name="connsiteX43" fmla="*/ 5812971 w 5933552"/>
                  <a:gd name="connsiteY43" fmla="*/ 1868994 h 2231543"/>
                  <a:gd name="connsiteX44" fmla="*/ 5727560 w 5933552"/>
                  <a:gd name="connsiteY44" fmla="*/ 1929284 h 2231543"/>
                  <a:gd name="connsiteX45" fmla="*/ 5390941 w 5933552"/>
                  <a:gd name="connsiteY45" fmla="*/ 1934309 h 2231543"/>
                  <a:gd name="connsiteX46" fmla="*/ 5215670 w 5933552"/>
                  <a:gd name="connsiteY46" fmla="*/ 1932917 h 2231543"/>
                  <a:gd name="connsiteX47" fmla="*/ 4373414 w 5933552"/>
                  <a:gd name="connsiteY47" fmla="*/ 1914260 h 2231543"/>
                  <a:gd name="connsiteX48" fmla="*/ 1498817 w 5933552"/>
                  <a:gd name="connsiteY48" fmla="*/ 1888865 h 2231543"/>
                  <a:gd name="connsiteX49" fmla="*/ 619914 w 5933552"/>
                  <a:gd name="connsiteY49" fmla="*/ 1833825 h 2231543"/>
                  <a:gd name="connsiteX50" fmla="*/ 281354 w 5933552"/>
                  <a:gd name="connsiteY50" fmla="*/ 1833825 h 2231543"/>
                  <a:gd name="connsiteX51" fmla="*/ 130629 w 5933552"/>
                  <a:gd name="connsiteY51" fmla="*/ 1758462 h 2231543"/>
                  <a:gd name="connsiteX52" fmla="*/ 10048 w 5933552"/>
                  <a:gd name="connsiteY52" fmla="*/ 1678076 h 2231543"/>
                  <a:gd name="connsiteX53" fmla="*/ 0 w 5933552"/>
                  <a:gd name="connsiteY53" fmla="*/ 1537399 h 2231543"/>
                  <a:gd name="connsiteX54" fmla="*/ 15072 w 5933552"/>
                  <a:gd name="connsiteY54" fmla="*/ 1487157 h 2231543"/>
                  <a:gd name="connsiteX55" fmla="*/ 15072 w 5933552"/>
                  <a:gd name="connsiteY55" fmla="*/ 1431891 h 2231543"/>
                  <a:gd name="connsiteX56" fmla="*/ 25121 w 5933552"/>
                  <a:gd name="connsiteY56" fmla="*/ 1381649 h 2231543"/>
                  <a:gd name="connsiteX57" fmla="*/ 40193 w 5933552"/>
                  <a:gd name="connsiteY57" fmla="*/ 1356528 h 2231543"/>
                  <a:gd name="connsiteX58" fmla="*/ 65314 w 5933552"/>
                  <a:gd name="connsiteY58"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864158 w 5933552"/>
                  <a:gd name="connsiteY14" fmla="*/ 140678 h 2231543"/>
                  <a:gd name="connsiteX15" fmla="*/ 164538 w 5933552"/>
                  <a:gd name="connsiteY15" fmla="*/ 56488 h 2231543"/>
                  <a:gd name="connsiteX16" fmla="*/ 2306097 w 5933552"/>
                  <a:gd name="connsiteY16" fmla="*/ 1 h 2231543"/>
                  <a:gd name="connsiteX17" fmla="*/ 3029578 w 5933552"/>
                  <a:gd name="connsiteY17" fmla="*/ 55267 h 2231543"/>
                  <a:gd name="connsiteX18" fmla="*/ 3135086 w 5933552"/>
                  <a:gd name="connsiteY18" fmla="*/ 75364 h 2231543"/>
                  <a:gd name="connsiteX19" fmla="*/ 3255666 w 5933552"/>
                  <a:gd name="connsiteY19" fmla="*/ 95460 h 2231543"/>
                  <a:gd name="connsiteX20" fmla="*/ 3542044 w 5933552"/>
                  <a:gd name="connsiteY20" fmla="*/ 180871 h 2231543"/>
                  <a:gd name="connsiteX21" fmla="*/ 3798277 w 5933552"/>
                  <a:gd name="connsiteY21" fmla="*/ 316524 h 2231543"/>
                  <a:gd name="connsiteX22" fmla="*/ 4210259 w 5933552"/>
                  <a:gd name="connsiteY22" fmla="*/ 542612 h 2231543"/>
                  <a:gd name="connsiteX23" fmla="*/ 4340888 w 5933552"/>
                  <a:gd name="connsiteY23" fmla="*/ 622999 h 2231543"/>
                  <a:gd name="connsiteX24" fmla="*/ 4381081 w 5933552"/>
                  <a:gd name="connsiteY24" fmla="*/ 653144 h 2231543"/>
                  <a:gd name="connsiteX25" fmla="*/ 4752870 w 5933552"/>
                  <a:gd name="connsiteY25" fmla="*/ 683289 h 2231543"/>
                  <a:gd name="connsiteX26" fmla="*/ 5164853 w 5933552"/>
                  <a:gd name="connsiteY26" fmla="*/ 758651 h 2231543"/>
                  <a:gd name="connsiteX27" fmla="*/ 5441182 w 5933552"/>
                  <a:gd name="connsiteY27" fmla="*/ 823966 h 2231543"/>
                  <a:gd name="connsiteX28" fmla="*/ 5612004 w 5933552"/>
                  <a:gd name="connsiteY28" fmla="*/ 899328 h 2231543"/>
                  <a:gd name="connsiteX29" fmla="*/ 5807947 w 5933552"/>
                  <a:gd name="connsiteY29" fmla="*/ 1045029 h 2231543"/>
                  <a:gd name="connsiteX30" fmla="*/ 5823020 w 5933552"/>
                  <a:gd name="connsiteY30" fmla="*/ 1115368 h 2231543"/>
                  <a:gd name="connsiteX31" fmla="*/ 5838092 w 5933552"/>
                  <a:gd name="connsiteY31" fmla="*/ 1215851 h 2231543"/>
                  <a:gd name="connsiteX32" fmla="*/ 5823020 w 5933552"/>
                  <a:gd name="connsiteY32" fmla="*/ 1245996 h 2231543"/>
                  <a:gd name="connsiteX33" fmla="*/ 5863213 w 5933552"/>
                  <a:gd name="connsiteY33" fmla="*/ 1296238 h 2231543"/>
                  <a:gd name="connsiteX34" fmla="*/ 5893358 w 5933552"/>
                  <a:gd name="connsiteY34" fmla="*/ 1356528 h 2231543"/>
                  <a:gd name="connsiteX35" fmla="*/ 5893358 w 5933552"/>
                  <a:gd name="connsiteY35" fmla="*/ 1431891 h 2231543"/>
                  <a:gd name="connsiteX36" fmla="*/ 5928527 w 5933552"/>
                  <a:gd name="connsiteY36" fmla="*/ 1492181 h 2231543"/>
                  <a:gd name="connsiteX37" fmla="*/ 5918479 w 5933552"/>
                  <a:gd name="connsiteY37" fmla="*/ 1602713 h 2231543"/>
                  <a:gd name="connsiteX38" fmla="*/ 5898382 w 5933552"/>
                  <a:gd name="connsiteY38" fmla="*/ 1683100 h 2231543"/>
                  <a:gd name="connsiteX39" fmla="*/ 5918479 w 5933552"/>
                  <a:gd name="connsiteY39" fmla="*/ 1773535 h 2231543"/>
                  <a:gd name="connsiteX40" fmla="*/ 5933552 w 5933552"/>
                  <a:gd name="connsiteY40" fmla="*/ 1808704 h 2231543"/>
                  <a:gd name="connsiteX41" fmla="*/ 5812971 w 5933552"/>
                  <a:gd name="connsiteY41" fmla="*/ 1868994 h 2231543"/>
                  <a:gd name="connsiteX42" fmla="*/ 5812971 w 5933552"/>
                  <a:gd name="connsiteY42" fmla="*/ 1868994 h 2231543"/>
                  <a:gd name="connsiteX43" fmla="*/ 5727560 w 5933552"/>
                  <a:gd name="connsiteY43" fmla="*/ 1929284 h 2231543"/>
                  <a:gd name="connsiteX44" fmla="*/ 5390941 w 5933552"/>
                  <a:gd name="connsiteY44" fmla="*/ 1934309 h 2231543"/>
                  <a:gd name="connsiteX45" fmla="*/ 5215670 w 5933552"/>
                  <a:gd name="connsiteY45" fmla="*/ 1932917 h 2231543"/>
                  <a:gd name="connsiteX46" fmla="*/ 4373414 w 5933552"/>
                  <a:gd name="connsiteY46" fmla="*/ 1914260 h 2231543"/>
                  <a:gd name="connsiteX47" fmla="*/ 1498817 w 5933552"/>
                  <a:gd name="connsiteY47" fmla="*/ 1888865 h 2231543"/>
                  <a:gd name="connsiteX48" fmla="*/ 619914 w 5933552"/>
                  <a:gd name="connsiteY48" fmla="*/ 1833825 h 2231543"/>
                  <a:gd name="connsiteX49" fmla="*/ 281354 w 5933552"/>
                  <a:gd name="connsiteY49" fmla="*/ 1833825 h 2231543"/>
                  <a:gd name="connsiteX50" fmla="*/ 130629 w 5933552"/>
                  <a:gd name="connsiteY50" fmla="*/ 1758462 h 2231543"/>
                  <a:gd name="connsiteX51" fmla="*/ 10048 w 5933552"/>
                  <a:gd name="connsiteY51" fmla="*/ 1678076 h 2231543"/>
                  <a:gd name="connsiteX52" fmla="*/ 0 w 5933552"/>
                  <a:gd name="connsiteY52" fmla="*/ 1537399 h 2231543"/>
                  <a:gd name="connsiteX53" fmla="*/ 15072 w 5933552"/>
                  <a:gd name="connsiteY53" fmla="*/ 1487157 h 2231543"/>
                  <a:gd name="connsiteX54" fmla="*/ 15072 w 5933552"/>
                  <a:gd name="connsiteY54" fmla="*/ 1431891 h 2231543"/>
                  <a:gd name="connsiteX55" fmla="*/ 25121 w 5933552"/>
                  <a:gd name="connsiteY55" fmla="*/ 1381649 h 2231543"/>
                  <a:gd name="connsiteX56" fmla="*/ 40193 w 5933552"/>
                  <a:gd name="connsiteY56" fmla="*/ 1356528 h 2231543"/>
                  <a:gd name="connsiteX57" fmla="*/ 65314 w 5933552"/>
                  <a:gd name="connsiteY57"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462224 w 5933552"/>
                  <a:gd name="connsiteY13" fmla="*/ 190920 h 2231543"/>
                  <a:gd name="connsiteX14" fmla="*/ 164538 w 5933552"/>
                  <a:gd name="connsiteY14" fmla="*/ 56488 h 2231543"/>
                  <a:gd name="connsiteX15" fmla="*/ 2306097 w 5933552"/>
                  <a:gd name="connsiteY15" fmla="*/ 1 h 2231543"/>
                  <a:gd name="connsiteX16" fmla="*/ 3029578 w 5933552"/>
                  <a:gd name="connsiteY16" fmla="*/ 55267 h 2231543"/>
                  <a:gd name="connsiteX17" fmla="*/ 3135086 w 5933552"/>
                  <a:gd name="connsiteY17" fmla="*/ 75364 h 2231543"/>
                  <a:gd name="connsiteX18" fmla="*/ 3255666 w 5933552"/>
                  <a:gd name="connsiteY18" fmla="*/ 95460 h 2231543"/>
                  <a:gd name="connsiteX19" fmla="*/ 3542044 w 5933552"/>
                  <a:gd name="connsiteY19" fmla="*/ 180871 h 2231543"/>
                  <a:gd name="connsiteX20" fmla="*/ 3798277 w 5933552"/>
                  <a:gd name="connsiteY20" fmla="*/ 316524 h 2231543"/>
                  <a:gd name="connsiteX21" fmla="*/ 4210259 w 5933552"/>
                  <a:gd name="connsiteY21" fmla="*/ 542612 h 2231543"/>
                  <a:gd name="connsiteX22" fmla="*/ 4340888 w 5933552"/>
                  <a:gd name="connsiteY22" fmla="*/ 622999 h 2231543"/>
                  <a:gd name="connsiteX23" fmla="*/ 4381081 w 5933552"/>
                  <a:gd name="connsiteY23" fmla="*/ 653144 h 2231543"/>
                  <a:gd name="connsiteX24" fmla="*/ 4752870 w 5933552"/>
                  <a:gd name="connsiteY24" fmla="*/ 683289 h 2231543"/>
                  <a:gd name="connsiteX25" fmla="*/ 5164853 w 5933552"/>
                  <a:gd name="connsiteY25" fmla="*/ 758651 h 2231543"/>
                  <a:gd name="connsiteX26" fmla="*/ 5441182 w 5933552"/>
                  <a:gd name="connsiteY26" fmla="*/ 823966 h 2231543"/>
                  <a:gd name="connsiteX27" fmla="*/ 5612004 w 5933552"/>
                  <a:gd name="connsiteY27" fmla="*/ 899328 h 2231543"/>
                  <a:gd name="connsiteX28" fmla="*/ 5807947 w 5933552"/>
                  <a:gd name="connsiteY28" fmla="*/ 1045029 h 2231543"/>
                  <a:gd name="connsiteX29" fmla="*/ 5823020 w 5933552"/>
                  <a:gd name="connsiteY29" fmla="*/ 1115368 h 2231543"/>
                  <a:gd name="connsiteX30" fmla="*/ 5838092 w 5933552"/>
                  <a:gd name="connsiteY30" fmla="*/ 1215851 h 2231543"/>
                  <a:gd name="connsiteX31" fmla="*/ 5823020 w 5933552"/>
                  <a:gd name="connsiteY31" fmla="*/ 1245996 h 2231543"/>
                  <a:gd name="connsiteX32" fmla="*/ 5863213 w 5933552"/>
                  <a:gd name="connsiteY32" fmla="*/ 1296238 h 2231543"/>
                  <a:gd name="connsiteX33" fmla="*/ 5893358 w 5933552"/>
                  <a:gd name="connsiteY33" fmla="*/ 1356528 h 2231543"/>
                  <a:gd name="connsiteX34" fmla="*/ 5893358 w 5933552"/>
                  <a:gd name="connsiteY34" fmla="*/ 1431891 h 2231543"/>
                  <a:gd name="connsiteX35" fmla="*/ 5928527 w 5933552"/>
                  <a:gd name="connsiteY35" fmla="*/ 1492181 h 2231543"/>
                  <a:gd name="connsiteX36" fmla="*/ 5918479 w 5933552"/>
                  <a:gd name="connsiteY36" fmla="*/ 1602713 h 2231543"/>
                  <a:gd name="connsiteX37" fmla="*/ 5898382 w 5933552"/>
                  <a:gd name="connsiteY37" fmla="*/ 1683100 h 2231543"/>
                  <a:gd name="connsiteX38" fmla="*/ 5918479 w 5933552"/>
                  <a:gd name="connsiteY38" fmla="*/ 1773535 h 2231543"/>
                  <a:gd name="connsiteX39" fmla="*/ 5933552 w 5933552"/>
                  <a:gd name="connsiteY39" fmla="*/ 1808704 h 2231543"/>
                  <a:gd name="connsiteX40" fmla="*/ 5812971 w 5933552"/>
                  <a:gd name="connsiteY40" fmla="*/ 1868994 h 2231543"/>
                  <a:gd name="connsiteX41" fmla="*/ 5812971 w 5933552"/>
                  <a:gd name="connsiteY41" fmla="*/ 1868994 h 2231543"/>
                  <a:gd name="connsiteX42" fmla="*/ 5727560 w 5933552"/>
                  <a:gd name="connsiteY42" fmla="*/ 1929284 h 2231543"/>
                  <a:gd name="connsiteX43" fmla="*/ 5390941 w 5933552"/>
                  <a:gd name="connsiteY43" fmla="*/ 1934309 h 2231543"/>
                  <a:gd name="connsiteX44" fmla="*/ 5215670 w 5933552"/>
                  <a:gd name="connsiteY44" fmla="*/ 1932917 h 2231543"/>
                  <a:gd name="connsiteX45" fmla="*/ 4373414 w 5933552"/>
                  <a:gd name="connsiteY45" fmla="*/ 1914260 h 2231543"/>
                  <a:gd name="connsiteX46" fmla="*/ 1498817 w 5933552"/>
                  <a:gd name="connsiteY46" fmla="*/ 1888865 h 2231543"/>
                  <a:gd name="connsiteX47" fmla="*/ 619914 w 5933552"/>
                  <a:gd name="connsiteY47" fmla="*/ 1833825 h 2231543"/>
                  <a:gd name="connsiteX48" fmla="*/ 281354 w 5933552"/>
                  <a:gd name="connsiteY48" fmla="*/ 1833825 h 2231543"/>
                  <a:gd name="connsiteX49" fmla="*/ 130629 w 5933552"/>
                  <a:gd name="connsiteY49" fmla="*/ 1758462 h 2231543"/>
                  <a:gd name="connsiteX50" fmla="*/ 10048 w 5933552"/>
                  <a:gd name="connsiteY50" fmla="*/ 1678076 h 2231543"/>
                  <a:gd name="connsiteX51" fmla="*/ 0 w 5933552"/>
                  <a:gd name="connsiteY51" fmla="*/ 1537399 h 2231543"/>
                  <a:gd name="connsiteX52" fmla="*/ 15072 w 5933552"/>
                  <a:gd name="connsiteY52" fmla="*/ 1487157 h 2231543"/>
                  <a:gd name="connsiteX53" fmla="*/ 15072 w 5933552"/>
                  <a:gd name="connsiteY53" fmla="*/ 1431891 h 2231543"/>
                  <a:gd name="connsiteX54" fmla="*/ 25121 w 5933552"/>
                  <a:gd name="connsiteY54" fmla="*/ 1381649 h 2231543"/>
                  <a:gd name="connsiteX55" fmla="*/ 40193 w 5933552"/>
                  <a:gd name="connsiteY55" fmla="*/ 1356528 h 2231543"/>
                  <a:gd name="connsiteX56" fmla="*/ 65314 w 5933552"/>
                  <a:gd name="connsiteY56"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406958 w 5933552"/>
                  <a:gd name="connsiteY12" fmla="*/ 200968 h 2231543"/>
                  <a:gd name="connsiteX13" fmla="*/ 164538 w 5933552"/>
                  <a:gd name="connsiteY13" fmla="*/ 56488 h 2231543"/>
                  <a:gd name="connsiteX14" fmla="*/ 2306097 w 5933552"/>
                  <a:gd name="connsiteY14" fmla="*/ 1 h 2231543"/>
                  <a:gd name="connsiteX15" fmla="*/ 3029578 w 5933552"/>
                  <a:gd name="connsiteY15" fmla="*/ 55267 h 2231543"/>
                  <a:gd name="connsiteX16" fmla="*/ 3135086 w 5933552"/>
                  <a:gd name="connsiteY16" fmla="*/ 75364 h 2231543"/>
                  <a:gd name="connsiteX17" fmla="*/ 3255666 w 5933552"/>
                  <a:gd name="connsiteY17" fmla="*/ 95460 h 2231543"/>
                  <a:gd name="connsiteX18" fmla="*/ 3542044 w 5933552"/>
                  <a:gd name="connsiteY18" fmla="*/ 180871 h 2231543"/>
                  <a:gd name="connsiteX19" fmla="*/ 3798277 w 5933552"/>
                  <a:gd name="connsiteY19" fmla="*/ 316524 h 2231543"/>
                  <a:gd name="connsiteX20" fmla="*/ 4210259 w 5933552"/>
                  <a:gd name="connsiteY20" fmla="*/ 542612 h 2231543"/>
                  <a:gd name="connsiteX21" fmla="*/ 4340888 w 5933552"/>
                  <a:gd name="connsiteY21" fmla="*/ 622999 h 2231543"/>
                  <a:gd name="connsiteX22" fmla="*/ 4381081 w 5933552"/>
                  <a:gd name="connsiteY22" fmla="*/ 653144 h 2231543"/>
                  <a:gd name="connsiteX23" fmla="*/ 4752870 w 5933552"/>
                  <a:gd name="connsiteY23" fmla="*/ 683289 h 2231543"/>
                  <a:gd name="connsiteX24" fmla="*/ 5164853 w 5933552"/>
                  <a:gd name="connsiteY24" fmla="*/ 758651 h 2231543"/>
                  <a:gd name="connsiteX25" fmla="*/ 5441182 w 5933552"/>
                  <a:gd name="connsiteY25" fmla="*/ 823966 h 2231543"/>
                  <a:gd name="connsiteX26" fmla="*/ 5612004 w 5933552"/>
                  <a:gd name="connsiteY26" fmla="*/ 899328 h 2231543"/>
                  <a:gd name="connsiteX27" fmla="*/ 5807947 w 5933552"/>
                  <a:gd name="connsiteY27" fmla="*/ 1045029 h 2231543"/>
                  <a:gd name="connsiteX28" fmla="*/ 5823020 w 5933552"/>
                  <a:gd name="connsiteY28" fmla="*/ 1115368 h 2231543"/>
                  <a:gd name="connsiteX29" fmla="*/ 5838092 w 5933552"/>
                  <a:gd name="connsiteY29" fmla="*/ 1215851 h 2231543"/>
                  <a:gd name="connsiteX30" fmla="*/ 5823020 w 5933552"/>
                  <a:gd name="connsiteY30" fmla="*/ 1245996 h 2231543"/>
                  <a:gd name="connsiteX31" fmla="*/ 5863213 w 5933552"/>
                  <a:gd name="connsiteY31" fmla="*/ 1296238 h 2231543"/>
                  <a:gd name="connsiteX32" fmla="*/ 5893358 w 5933552"/>
                  <a:gd name="connsiteY32" fmla="*/ 1356528 h 2231543"/>
                  <a:gd name="connsiteX33" fmla="*/ 5893358 w 5933552"/>
                  <a:gd name="connsiteY33" fmla="*/ 1431891 h 2231543"/>
                  <a:gd name="connsiteX34" fmla="*/ 5928527 w 5933552"/>
                  <a:gd name="connsiteY34" fmla="*/ 1492181 h 2231543"/>
                  <a:gd name="connsiteX35" fmla="*/ 5918479 w 5933552"/>
                  <a:gd name="connsiteY35" fmla="*/ 1602713 h 2231543"/>
                  <a:gd name="connsiteX36" fmla="*/ 5898382 w 5933552"/>
                  <a:gd name="connsiteY36" fmla="*/ 1683100 h 2231543"/>
                  <a:gd name="connsiteX37" fmla="*/ 5918479 w 5933552"/>
                  <a:gd name="connsiteY37" fmla="*/ 1773535 h 2231543"/>
                  <a:gd name="connsiteX38" fmla="*/ 5933552 w 5933552"/>
                  <a:gd name="connsiteY38" fmla="*/ 1808704 h 2231543"/>
                  <a:gd name="connsiteX39" fmla="*/ 5812971 w 5933552"/>
                  <a:gd name="connsiteY39" fmla="*/ 1868994 h 2231543"/>
                  <a:gd name="connsiteX40" fmla="*/ 5812971 w 5933552"/>
                  <a:gd name="connsiteY40" fmla="*/ 1868994 h 2231543"/>
                  <a:gd name="connsiteX41" fmla="*/ 5727560 w 5933552"/>
                  <a:gd name="connsiteY41" fmla="*/ 1929284 h 2231543"/>
                  <a:gd name="connsiteX42" fmla="*/ 5390941 w 5933552"/>
                  <a:gd name="connsiteY42" fmla="*/ 1934309 h 2231543"/>
                  <a:gd name="connsiteX43" fmla="*/ 5215670 w 5933552"/>
                  <a:gd name="connsiteY43" fmla="*/ 1932917 h 2231543"/>
                  <a:gd name="connsiteX44" fmla="*/ 4373414 w 5933552"/>
                  <a:gd name="connsiteY44" fmla="*/ 1914260 h 2231543"/>
                  <a:gd name="connsiteX45" fmla="*/ 1498817 w 5933552"/>
                  <a:gd name="connsiteY45" fmla="*/ 1888865 h 2231543"/>
                  <a:gd name="connsiteX46" fmla="*/ 619914 w 5933552"/>
                  <a:gd name="connsiteY46" fmla="*/ 1833825 h 2231543"/>
                  <a:gd name="connsiteX47" fmla="*/ 281354 w 5933552"/>
                  <a:gd name="connsiteY47" fmla="*/ 1833825 h 2231543"/>
                  <a:gd name="connsiteX48" fmla="*/ 130629 w 5933552"/>
                  <a:gd name="connsiteY48" fmla="*/ 1758462 h 2231543"/>
                  <a:gd name="connsiteX49" fmla="*/ 10048 w 5933552"/>
                  <a:gd name="connsiteY49" fmla="*/ 1678076 h 2231543"/>
                  <a:gd name="connsiteX50" fmla="*/ 0 w 5933552"/>
                  <a:gd name="connsiteY50" fmla="*/ 1537399 h 2231543"/>
                  <a:gd name="connsiteX51" fmla="*/ 15072 w 5933552"/>
                  <a:gd name="connsiteY51" fmla="*/ 1487157 h 2231543"/>
                  <a:gd name="connsiteX52" fmla="*/ 15072 w 5933552"/>
                  <a:gd name="connsiteY52" fmla="*/ 1431891 h 2231543"/>
                  <a:gd name="connsiteX53" fmla="*/ 25121 w 5933552"/>
                  <a:gd name="connsiteY53" fmla="*/ 1381649 h 2231543"/>
                  <a:gd name="connsiteX54" fmla="*/ 40193 w 5933552"/>
                  <a:gd name="connsiteY54" fmla="*/ 1356528 h 2231543"/>
                  <a:gd name="connsiteX55" fmla="*/ 65314 w 5933552"/>
                  <a:gd name="connsiteY55"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406958 w 5933552"/>
                  <a:gd name="connsiteY11" fmla="*/ 226089 h 2231543"/>
                  <a:gd name="connsiteX12" fmla="*/ 164538 w 5933552"/>
                  <a:gd name="connsiteY12" fmla="*/ 56488 h 2231543"/>
                  <a:gd name="connsiteX13" fmla="*/ 2306097 w 5933552"/>
                  <a:gd name="connsiteY13" fmla="*/ 1 h 2231543"/>
                  <a:gd name="connsiteX14" fmla="*/ 3029578 w 5933552"/>
                  <a:gd name="connsiteY14" fmla="*/ 55267 h 2231543"/>
                  <a:gd name="connsiteX15" fmla="*/ 3135086 w 5933552"/>
                  <a:gd name="connsiteY15" fmla="*/ 75364 h 2231543"/>
                  <a:gd name="connsiteX16" fmla="*/ 3255666 w 5933552"/>
                  <a:gd name="connsiteY16" fmla="*/ 95460 h 2231543"/>
                  <a:gd name="connsiteX17" fmla="*/ 3542044 w 5933552"/>
                  <a:gd name="connsiteY17" fmla="*/ 180871 h 2231543"/>
                  <a:gd name="connsiteX18" fmla="*/ 3798277 w 5933552"/>
                  <a:gd name="connsiteY18" fmla="*/ 316524 h 2231543"/>
                  <a:gd name="connsiteX19" fmla="*/ 4210259 w 5933552"/>
                  <a:gd name="connsiteY19" fmla="*/ 542612 h 2231543"/>
                  <a:gd name="connsiteX20" fmla="*/ 4340888 w 5933552"/>
                  <a:gd name="connsiteY20" fmla="*/ 622999 h 2231543"/>
                  <a:gd name="connsiteX21" fmla="*/ 4381081 w 5933552"/>
                  <a:gd name="connsiteY21" fmla="*/ 653144 h 2231543"/>
                  <a:gd name="connsiteX22" fmla="*/ 4752870 w 5933552"/>
                  <a:gd name="connsiteY22" fmla="*/ 683289 h 2231543"/>
                  <a:gd name="connsiteX23" fmla="*/ 5164853 w 5933552"/>
                  <a:gd name="connsiteY23" fmla="*/ 758651 h 2231543"/>
                  <a:gd name="connsiteX24" fmla="*/ 5441182 w 5933552"/>
                  <a:gd name="connsiteY24" fmla="*/ 823966 h 2231543"/>
                  <a:gd name="connsiteX25" fmla="*/ 5612004 w 5933552"/>
                  <a:gd name="connsiteY25" fmla="*/ 899328 h 2231543"/>
                  <a:gd name="connsiteX26" fmla="*/ 5807947 w 5933552"/>
                  <a:gd name="connsiteY26" fmla="*/ 1045029 h 2231543"/>
                  <a:gd name="connsiteX27" fmla="*/ 5823020 w 5933552"/>
                  <a:gd name="connsiteY27" fmla="*/ 1115368 h 2231543"/>
                  <a:gd name="connsiteX28" fmla="*/ 5838092 w 5933552"/>
                  <a:gd name="connsiteY28" fmla="*/ 1215851 h 2231543"/>
                  <a:gd name="connsiteX29" fmla="*/ 5823020 w 5933552"/>
                  <a:gd name="connsiteY29" fmla="*/ 1245996 h 2231543"/>
                  <a:gd name="connsiteX30" fmla="*/ 5863213 w 5933552"/>
                  <a:gd name="connsiteY30" fmla="*/ 1296238 h 2231543"/>
                  <a:gd name="connsiteX31" fmla="*/ 5893358 w 5933552"/>
                  <a:gd name="connsiteY31" fmla="*/ 1356528 h 2231543"/>
                  <a:gd name="connsiteX32" fmla="*/ 5893358 w 5933552"/>
                  <a:gd name="connsiteY32" fmla="*/ 1431891 h 2231543"/>
                  <a:gd name="connsiteX33" fmla="*/ 5928527 w 5933552"/>
                  <a:gd name="connsiteY33" fmla="*/ 1492181 h 2231543"/>
                  <a:gd name="connsiteX34" fmla="*/ 5918479 w 5933552"/>
                  <a:gd name="connsiteY34" fmla="*/ 1602713 h 2231543"/>
                  <a:gd name="connsiteX35" fmla="*/ 5898382 w 5933552"/>
                  <a:gd name="connsiteY35" fmla="*/ 1683100 h 2231543"/>
                  <a:gd name="connsiteX36" fmla="*/ 5918479 w 5933552"/>
                  <a:gd name="connsiteY36" fmla="*/ 1773535 h 2231543"/>
                  <a:gd name="connsiteX37" fmla="*/ 5933552 w 5933552"/>
                  <a:gd name="connsiteY37" fmla="*/ 1808704 h 2231543"/>
                  <a:gd name="connsiteX38" fmla="*/ 5812971 w 5933552"/>
                  <a:gd name="connsiteY38" fmla="*/ 1868994 h 2231543"/>
                  <a:gd name="connsiteX39" fmla="*/ 5812971 w 5933552"/>
                  <a:gd name="connsiteY39" fmla="*/ 1868994 h 2231543"/>
                  <a:gd name="connsiteX40" fmla="*/ 5727560 w 5933552"/>
                  <a:gd name="connsiteY40" fmla="*/ 1929284 h 2231543"/>
                  <a:gd name="connsiteX41" fmla="*/ 5390941 w 5933552"/>
                  <a:gd name="connsiteY41" fmla="*/ 1934309 h 2231543"/>
                  <a:gd name="connsiteX42" fmla="*/ 5215670 w 5933552"/>
                  <a:gd name="connsiteY42" fmla="*/ 1932917 h 2231543"/>
                  <a:gd name="connsiteX43" fmla="*/ 4373414 w 5933552"/>
                  <a:gd name="connsiteY43" fmla="*/ 1914260 h 2231543"/>
                  <a:gd name="connsiteX44" fmla="*/ 1498817 w 5933552"/>
                  <a:gd name="connsiteY44" fmla="*/ 1888865 h 2231543"/>
                  <a:gd name="connsiteX45" fmla="*/ 619914 w 5933552"/>
                  <a:gd name="connsiteY45" fmla="*/ 1833825 h 2231543"/>
                  <a:gd name="connsiteX46" fmla="*/ 281354 w 5933552"/>
                  <a:gd name="connsiteY46" fmla="*/ 1833825 h 2231543"/>
                  <a:gd name="connsiteX47" fmla="*/ 130629 w 5933552"/>
                  <a:gd name="connsiteY47" fmla="*/ 1758462 h 2231543"/>
                  <a:gd name="connsiteX48" fmla="*/ 10048 w 5933552"/>
                  <a:gd name="connsiteY48" fmla="*/ 1678076 h 2231543"/>
                  <a:gd name="connsiteX49" fmla="*/ 0 w 5933552"/>
                  <a:gd name="connsiteY49" fmla="*/ 1537399 h 2231543"/>
                  <a:gd name="connsiteX50" fmla="*/ 15072 w 5933552"/>
                  <a:gd name="connsiteY50" fmla="*/ 1487157 h 2231543"/>
                  <a:gd name="connsiteX51" fmla="*/ 15072 w 5933552"/>
                  <a:gd name="connsiteY51" fmla="*/ 1431891 h 2231543"/>
                  <a:gd name="connsiteX52" fmla="*/ 25121 w 5933552"/>
                  <a:gd name="connsiteY52" fmla="*/ 1381649 h 2231543"/>
                  <a:gd name="connsiteX53" fmla="*/ 40193 w 5933552"/>
                  <a:gd name="connsiteY53" fmla="*/ 1356528 h 2231543"/>
                  <a:gd name="connsiteX54" fmla="*/ 65314 w 5933552"/>
                  <a:gd name="connsiteY54"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442127 w 5933552"/>
                  <a:gd name="connsiteY10" fmla="*/ 256234 h 2231543"/>
                  <a:gd name="connsiteX11" fmla="*/ 164538 w 5933552"/>
                  <a:gd name="connsiteY11" fmla="*/ 56488 h 2231543"/>
                  <a:gd name="connsiteX12" fmla="*/ 2306097 w 5933552"/>
                  <a:gd name="connsiteY12" fmla="*/ 1 h 2231543"/>
                  <a:gd name="connsiteX13" fmla="*/ 3029578 w 5933552"/>
                  <a:gd name="connsiteY13" fmla="*/ 55267 h 2231543"/>
                  <a:gd name="connsiteX14" fmla="*/ 3135086 w 5933552"/>
                  <a:gd name="connsiteY14" fmla="*/ 75364 h 2231543"/>
                  <a:gd name="connsiteX15" fmla="*/ 3255666 w 5933552"/>
                  <a:gd name="connsiteY15" fmla="*/ 95460 h 2231543"/>
                  <a:gd name="connsiteX16" fmla="*/ 3542044 w 5933552"/>
                  <a:gd name="connsiteY16" fmla="*/ 180871 h 2231543"/>
                  <a:gd name="connsiteX17" fmla="*/ 3798277 w 5933552"/>
                  <a:gd name="connsiteY17" fmla="*/ 316524 h 2231543"/>
                  <a:gd name="connsiteX18" fmla="*/ 4210259 w 5933552"/>
                  <a:gd name="connsiteY18" fmla="*/ 542612 h 2231543"/>
                  <a:gd name="connsiteX19" fmla="*/ 4340888 w 5933552"/>
                  <a:gd name="connsiteY19" fmla="*/ 622999 h 2231543"/>
                  <a:gd name="connsiteX20" fmla="*/ 4381081 w 5933552"/>
                  <a:gd name="connsiteY20" fmla="*/ 653144 h 2231543"/>
                  <a:gd name="connsiteX21" fmla="*/ 4752870 w 5933552"/>
                  <a:gd name="connsiteY21" fmla="*/ 683289 h 2231543"/>
                  <a:gd name="connsiteX22" fmla="*/ 5164853 w 5933552"/>
                  <a:gd name="connsiteY22" fmla="*/ 758651 h 2231543"/>
                  <a:gd name="connsiteX23" fmla="*/ 5441182 w 5933552"/>
                  <a:gd name="connsiteY23" fmla="*/ 823966 h 2231543"/>
                  <a:gd name="connsiteX24" fmla="*/ 5612004 w 5933552"/>
                  <a:gd name="connsiteY24" fmla="*/ 899328 h 2231543"/>
                  <a:gd name="connsiteX25" fmla="*/ 5807947 w 5933552"/>
                  <a:gd name="connsiteY25" fmla="*/ 1045029 h 2231543"/>
                  <a:gd name="connsiteX26" fmla="*/ 5823020 w 5933552"/>
                  <a:gd name="connsiteY26" fmla="*/ 1115368 h 2231543"/>
                  <a:gd name="connsiteX27" fmla="*/ 5838092 w 5933552"/>
                  <a:gd name="connsiteY27" fmla="*/ 1215851 h 2231543"/>
                  <a:gd name="connsiteX28" fmla="*/ 5823020 w 5933552"/>
                  <a:gd name="connsiteY28" fmla="*/ 1245996 h 2231543"/>
                  <a:gd name="connsiteX29" fmla="*/ 5863213 w 5933552"/>
                  <a:gd name="connsiteY29" fmla="*/ 1296238 h 2231543"/>
                  <a:gd name="connsiteX30" fmla="*/ 5893358 w 5933552"/>
                  <a:gd name="connsiteY30" fmla="*/ 1356528 h 2231543"/>
                  <a:gd name="connsiteX31" fmla="*/ 5893358 w 5933552"/>
                  <a:gd name="connsiteY31" fmla="*/ 1431891 h 2231543"/>
                  <a:gd name="connsiteX32" fmla="*/ 5928527 w 5933552"/>
                  <a:gd name="connsiteY32" fmla="*/ 1492181 h 2231543"/>
                  <a:gd name="connsiteX33" fmla="*/ 5918479 w 5933552"/>
                  <a:gd name="connsiteY33" fmla="*/ 1602713 h 2231543"/>
                  <a:gd name="connsiteX34" fmla="*/ 5898382 w 5933552"/>
                  <a:gd name="connsiteY34" fmla="*/ 1683100 h 2231543"/>
                  <a:gd name="connsiteX35" fmla="*/ 5918479 w 5933552"/>
                  <a:gd name="connsiteY35" fmla="*/ 1773535 h 2231543"/>
                  <a:gd name="connsiteX36" fmla="*/ 5933552 w 5933552"/>
                  <a:gd name="connsiteY36" fmla="*/ 1808704 h 2231543"/>
                  <a:gd name="connsiteX37" fmla="*/ 5812971 w 5933552"/>
                  <a:gd name="connsiteY37" fmla="*/ 1868994 h 2231543"/>
                  <a:gd name="connsiteX38" fmla="*/ 5812971 w 5933552"/>
                  <a:gd name="connsiteY38" fmla="*/ 1868994 h 2231543"/>
                  <a:gd name="connsiteX39" fmla="*/ 5727560 w 5933552"/>
                  <a:gd name="connsiteY39" fmla="*/ 1929284 h 2231543"/>
                  <a:gd name="connsiteX40" fmla="*/ 5390941 w 5933552"/>
                  <a:gd name="connsiteY40" fmla="*/ 1934309 h 2231543"/>
                  <a:gd name="connsiteX41" fmla="*/ 5215670 w 5933552"/>
                  <a:gd name="connsiteY41" fmla="*/ 1932917 h 2231543"/>
                  <a:gd name="connsiteX42" fmla="*/ 4373414 w 5933552"/>
                  <a:gd name="connsiteY42" fmla="*/ 1914260 h 2231543"/>
                  <a:gd name="connsiteX43" fmla="*/ 1498817 w 5933552"/>
                  <a:gd name="connsiteY43" fmla="*/ 1888865 h 2231543"/>
                  <a:gd name="connsiteX44" fmla="*/ 619914 w 5933552"/>
                  <a:gd name="connsiteY44" fmla="*/ 1833825 h 2231543"/>
                  <a:gd name="connsiteX45" fmla="*/ 281354 w 5933552"/>
                  <a:gd name="connsiteY45" fmla="*/ 1833825 h 2231543"/>
                  <a:gd name="connsiteX46" fmla="*/ 130629 w 5933552"/>
                  <a:gd name="connsiteY46" fmla="*/ 1758462 h 2231543"/>
                  <a:gd name="connsiteX47" fmla="*/ 10048 w 5933552"/>
                  <a:gd name="connsiteY47" fmla="*/ 1678076 h 2231543"/>
                  <a:gd name="connsiteX48" fmla="*/ 0 w 5933552"/>
                  <a:gd name="connsiteY48" fmla="*/ 1537399 h 2231543"/>
                  <a:gd name="connsiteX49" fmla="*/ 15072 w 5933552"/>
                  <a:gd name="connsiteY49" fmla="*/ 1487157 h 2231543"/>
                  <a:gd name="connsiteX50" fmla="*/ 15072 w 5933552"/>
                  <a:gd name="connsiteY50" fmla="*/ 1431891 h 2231543"/>
                  <a:gd name="connsiteX51" fmla="*/ 25121 w 5933552"/>
                  <a:gd name="connsiteY51" fmla="*/ 1381649 h 2231543"/>
                  <a:gd name="connsiteX52" fmla="*/ 40193 w 5933552"/>
                  <a:gd name="connsiteY52" fmla="*/ 1356528 h 2231543"/>
                  <a:gd name="connsiteX53" fmla="*/ 65314 w 5933552"/>
                  <a:gd name="connsiteY53"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472272 w 5933552"/>
                  <a:gd name="connsiteY9" fmla="*/ 281355 h 2231543"/>
                  <a:gd name="connsiteX10" fmla="*/ 164538 w 5933552"/>
                  <a:gd name="connsiteY10" fmla="*/ 56488 h 2231543"/>
                  <a:gd name="connsiteX11" fmla="*/ 2306097 w 5933552"/>
                  <a:gd name="connsiteY11" fmla="*/ 1 h 2231543"/>
                  <a:gd name="connsiteX12" fmla="*/ 3029578 w 5933552"/>
                  <a:gd name="connsiteY12" fmla="*/ 55267 h 2231543"/>
                  <a:gd name="connsiteX13" fmla="*/ 3135086 w 5933552"/>
                  <a:gd name="connsiteY13" fmla="*/ 75364 h 2231543"/>
                  <a:gd name="connsiteX14" fmla="*/ 3255666 w 5933552"/>
                  <a:gd name="connsiteY14" fmla="*/ 95460 h 2231543"/>
                  <a:gd name="connsiteX15" fmla="*/ 3542044 w 5933552"/>
                  <a:gd name="connsiteY15" fmla="*/ 180871 h 2231543"/>
                  <a:gd name="connsiteX16" fmla="*/ 3798277 w 5933552"/>
                  <a:gd name="connsiteY16" fmla="*/ 316524 h 2231543"/>
                  <a:gd name="connsiteX17" fmla="*/ 4210259 w 5933552"/>
                  <a:gd name="connsiteY17" fmla="*/ 542612 h 2231543"/>
                  <a:gd name="connsiteX18" fmla="*/ 4340888 w 5933552"/>
                  <a:gd name="connsiteY18" fmla="*/ 622999 h 2231543"/>
                  <a:gd name="connsiteX19" fmla="*/ 4381081 w 5933552"/>
                  <a:gd name="connsiteY19" fmla="*/ 653144 h 2231543"/>
                  <a:gd name="connsiteX20" fmla="*/ 4752870 w 5933552"/>
                  <a:gd name="connsiteY20" fmla="*/ 683289 h 2231543"/>
                  <a:gd name="connsiteX21" fmla="*/ 5164853 w 5933552"/>
                  <a:gd name="connsiteY21" fmla="*/ 758651 h 2231543"/>
                  <a:gd name="connsiteX22" fmla="*/ 5441182 w 5933552"/>
                  <a:gd name="connsiteY22" fmla="*/ 823966 h 2231543"/>
                  <a:gd name="connsiteX23" fmla="*/ 5612004 w 5933552"/>
                  <a:gd name="connsiteY23" fmla="*/ 899328 h 2231543"/>
                  <a:gd name="connsiteX24" fmla="*/ 5807947 w 5933552"/>
                  <a:gd name="connsiteY24" fmla="*/ 1045029 h 2231543"/>
                  <a:gd name="connsiteX25" fmla="*/ 5823020 w 5933552"/>
                  <a:gd name="connsiteY25" fmla="*/ 1115368 h 2231543"/>
                  <a:gd name="connsiteX26" fmla="*/ 5838092 w 5933552"/>
                  <a:gd name="connsiteY26" fmla="*/ 1215851 h 2231543"/>
                  <a:gd name="connsiteX27" fmla="*/ 5823020 w 5933552"/>
                  <a:gd name="connsiteY27" fmla="*/ 1245996 h 2231543"/>
                  <a:gd name="connsiteX28" fmla="*/ 5863213 w 5933552"/>
                  <a:gd name="connsiteY28" fmla="*/ 1296238 h 2231543"/>
                  <a:gd name="connsiteX29" fmla="*/ 5893358 w 5933552"/>
                  <a:gd name="connsiteY29" fmla="*/ 1356528 h 2231543"/>
                  <a:gd name="connsiteX30" fmla="*/ 5893358 w 5933552"/>
                  <a:gd name="connsiteY30" fmla="*/ 1431891 h 2231543"/>
                  <a:gd name="connsiteX31" fmla="*/ 5928527 w 5933552"/>
                  <a:gd name="connsiteY31" fmla="*/ 1492181 h 2231543"/>
                  <a:gd name="connsiteX32" fmla="*/ 5918479 w 5933552"/>
                  <a:gd name="connsiteY32" fmla="*/ 1602713 h 2231543"/>
                  <a:gd name="connsiteX33" fmla="*/ 5898382 w 5933552"/>
                  <a:gd name="connsiteY33" fmla="*/ 1683100 h 2231543"/>
                  <a:gd name="connsiteX34" fmla="*/ 5918479 w 5933552"/>
                  <a:gd name="connsiteY34" fmla="*/ 1773535 h 2231543"/>
                  <a:gd name="connsiteX35" fmla="*/ 5933552 w 5933552"/>
                  <a:gd name="connsiteY35" fmla="*/ 1808704 h 2231543"/>
                  <a:gd name="connsiteX36" fmla="*/ 5812971 w 5933552"/>
                  <a:gd name="connsiteY36" fmla="*/ 1868994 h 2231543"/>
                  <a:gd name="connsiteX37" fmla="*/ 5812971 w 5933552"/>
                  <a:gd name="connsiteY37" fmla="*/ 1868994 h 2231543"/>
                  <a:gd name="connsiteX38" fmla="*/ 5727560 w 5933552"/>
                  <a:gd name="connsiteY38" fmla="*/ 1929284 h 2231543"/>
                  <a:gd name="connsiteX39" fmla="*/ 5390941 w 5933552"/>
                  <a:gd name="connsiteY39" fmla="*/ 1934309 h 2231543"/>
                  <a:gd name="connsiteX40" fmla="*/ 5215670 w 5933552"/>
                  <a:gd name="connsiteY40" fmla="*/ 1932917 h 2231543"/>
                  <a:gd name="connsiteX41" fmla="*/ 4373414 w 5933552"/>
                  <a:gd name="connsiteY41" fmla="*/ 1914260 h 2231543"/>
                  <a:gd name="connsiteX42" fmla="*/ 1498817 w 5933552"/>
                  <a:gd name="connsiteY42" fmla="*/ 1888865 h 2231543"/>
                  <a:gd name="connsiteX43" fmla="*/ 619914 w 5933552"/>
                  <a:gd name="connsiteY43" fmla="*/ 1833825 h 2231543"/>
                  <a:gd name="connsiteX44" fmla="*/ 281354 w 5933552"/>
                  <a:gd name="connsiteY44" fmla="*/ 1833825 h 2231543"/>
                  <a:gd name="connsiteX45" fmla="*/ 130629 w 5933552"/>
                  <a:gd name="connsiteY45" fmla="*/ 1758462 h 2231543"/>
                  <a:gd name="connsiteX46" fmla="*/ 10048 w 5933552"/>
                  <a:gd name="connsiteY46" fmla="*/ 1678076 h 2231543"/>
                  <a:gd name="connsiteX47" fmla="*/ 0 w 5933552"/>
                  <a:gd name="connsiteY47" fmla="*/ 1537399 h 2231543"/>
                  <a:gd name="connsiteX48" fmla="*/ 15072 w 5933552"/>
                  <a:gd name="connsiteY48" fmla="*/ 1487157 h 2231543"/>
                  <a:gd name="connsiteX49" fmla="*/ 15072 w 5933552"/>
                  <a:gd name="connsiteY49" fmla="*/ 1431891 h 2231543"/>
                  <a:gd name="connsiteX50" fmla="*/ 25121 w 5933552"/>
                  <a:gd name="connsiteY50" fmla="*/ 1381649 h 2231543"/>
                  <a:gd name="connsiteX51" fmla="*/ 40193 w 5933552"/>
                  <a:gd name="connsiteY51" fmla="*/ 1356528 h 2231543"/>
                  <a:gd name="connsiteX52" fmla="*/ 65314 w 5933552"/>
                  <a:gd name="connsiteY52"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467248 w 5933552"/>
                  <a:gd name="connsiteY8" fmla="*/ 326572 h 2231543"/>
                  <a:gd name="connsiteX9" fmla="*/ 164538 w 5933552"/>
                  <a:gd name="connsiteY9" fmla="*/ 56488 h 2231543"/>
                  <a:gd name="connsiteX10" fmla="*/ 2306097 w 5933552"/>
                  <a:gd name="connsiteY10" fmla="*/ 1 h 2231543"/>
                  <a:gd name="connsiteX11" fmla="*/ 3029578 w 5933552"/>
                  <a:gd name="connsiteY11" fmla="*/ 55267 h 2231543"/>
                  <a:gd name="connsiteX12" fmla="*/ 3135086 w 5933552"/>
                  <a:gd name="connsiteY12" fmla="*/ 75364 h 2231543"/>
                  <a:gd name="connsiteX13" fmla="*/ 3255666 w 5933552"/>
                  <a:gd name="connsiteY13" fmla="*/ 95460 h 2231543"/>
                  <a:gd name="connsiteX14" fmla="*/ 3542044 w 5933552"/>
                  <a:gd name="connsiteY14" fmla="*/ 180871 h 2231543"/>
                  <a:gd name="connsiteX15" fmla="*/ 3798277 w 5933552"/>
                  <a:gd name="connsiteY15" fmla="*/ 316524 h 2231543"/>
                  <a:gd name="connsiteX16" fmla="*/ 4210259 w 5933552"/>
                  <a:gd name="connsiteY16" fmla="*/ 542612 h 2231543"/>
                  <a:gd name="connsiteX17" fmla="*/ 4340888 w 5933552"/>
                  <a:gd name="connsiteY17" fmla="*/ 622999 h 2231543"/>
                  <a:gd name="connsiteX18" fmla="*/ 4381081 w 5933552"/>
                  <a:gd name="connsiteY18" fmla="*/ 653144 h 2231543"/>
                  <a:gd name="connsiteX19" fmla="*/ 4752870 w 5933552"/>
                  <a:gd name="connsiteY19" fmla="*/ 683289 h 2231543"/>
                  <a:gd name="connsiteX20" fmla="*/ 5164853 w 5933552"/>
                  <a:gd name="connsiteY20" fmla="*/ 758651 h 2231543"/>
                  <a:gd name="connsiteX21" fmla="*/ 5441182 w 5933552"/>
                  <a:gd name="connsiteY21" fmla="*/ 823966 h 2231543"/>
                  <a:gd name="connsiteX22" fmla="*/ 5612004 w 5933552"/>
                  <a:gd name="connsiteY22" fmla="*/ 899328 h 2231543"/>
                  <a:gd name="connsiteX23" fmla="*/ 5807947 w 5933552"/>
                  <a:gd name="connsiteY23" fmla="*/ 1045029 h 2231543"/>
                  <a:gd name="connsiteX24" fmla="*/ 5823020 w 5933552"/>
                  <a:gd name="connsiteY24" fmla="*/ 1115368 h 2231543"/>
                  <a:gd name="connsiteX25" fmla="*/ 5838092 w 5933552"/>
                  <a:gd name="connsiteY25" fmla="*/ 1215851 h 2231543"/>
                  <a:gd name="connsiteX26" fmla="*/ 5823020 w 5933552"/>
                  <a:gd name="connsiteY26" fmla="*/ 1245996 h 2231543"/>
                  <a:gd name="connsiteX27" fmla="*/ 5863213 w 5933552"/>
                  <a:gd name="connsiteY27" fmla="*/ 1296238 h 2231543"/>
                  <a:gd name="connsiteX28" fmla="*/ 5893358 w 5933552"/>
                  <a:gd name="connsiteY28" fmla="*/ 1356528 h 2231543"/>
                  <a:gd name="connsiteX29" fmla="*/ 5893358 w 5933552"/>
                  <a:gd name="connsiteY29" fmla="*/ 1431891 h 2231543"/>
                  <a:gd name="connsiteX30" fmla="*/ 5928527 w 5933552"/>
                  <a:gd name="connsiteY30" fmla="*/ 1492181 h 2231543"/>
                  <a:gd name="connsiteX31" fmla="*/ 5918479 w 5933552"/>
                  <a:gd name="connsiteY31" fmla="*/ 1602713 h 2231543"/>
                  <a:gd name="connsiteX32" fmla="*/ 5898382 w 5933552"/>
                  <a:gd name="connsiteY32" fmla="*/ 1683100 h 2231543"/>
                  <a:gd name="connsiteX33" fmla="*/ 5918479 w 5933552"/>
                  <a:gd name="connsiteY33" fmla="*/ 1773535 h 2231543"/>
                  <a:gd name="connsiteX34" fmla="*/ 5933552 w 5933552"/>
                  <a:gd name="connsiteY34" fmla="*/ 1808704 h 2231543"/>
                  <a:gd name="connsiteX35" fmla="*/ 5812971 w 5933552"/>
                  <a:gd name="connsiteY35" fmla="*/ 1868994 h 2231543"/>
                  <a:gd name="connsiteX36" fmla="*/ 5812971 w 5933552"/>
                  <a:gd name="connsiteY36" fmla="*/ 1868994 h 2231543"/>
                  <a:gd name="connsiteX37" fmla="*/ 5727560 w 5933552"/>
                  <a:gd name="connsiteY37" fmla="*/ 1929284 h 2231543"/>
                  <a:gd name="connsiteX38" fmla="*/ 5390941 w 5933552"/>
                  <a:gd name="connsiteY38" fmla="*/ 1934309 h 2231543"/>
                  <a:gd name="connsiteX39" fmla="*/ 5215670 w 5933552"/>
                  <a:gd name="connsiteY39" fmla="*/ 1932917 h 2231543"/>
                  <a:gd name="connsiteX40" fmla="*/ 4373414 w 5933552"/>
                  <a:gd name="connsiteY40" fmla="*/ 1914260 h 2231543"/>
                  <a:gd name="connsiteX41" fmla="*/ 1498817 w 5933552"/>
                  <a:gd name="connsiteY41" fmla="*/ 1888865 h 2231543"/>
                  <a:gd name="connsiteX42" fmla="*/ 619914 w 5933552"/>
                  <a:gd name="connsiteY42" fmla="*/ 1833825 h 2231543"/>
                  <a:gd name="connsiteX43" fmla="*/ 281354 w 5933552"/>
                  <a:gd name="connsiteY43" fmla="*/ 1833825 h 2231543"/>
                  <a:gd name="connsiteX44" fmla="*/ 130629 w 5933552"/>
                  <a:gd name="connsiteY44" fmla="*/ 1758462 h 2231543"/>
                  <a:gd name="connsiteX45" fmla="*/ 10048 w 5933552"/>
                  <a:gd name="connsiteY45" fmla="*/ 1678076 h 2231543"/>
                  <a:gd name="connsiteX46" fmla="*/ 0 w 5933552"/>
                  <a:gd name="connsiteY46" fmla="*/ 1537399 h 2231543"/>
                  <a:gd name="connsiteX47" fmla="*/ 15072 w 5933552"/>
                  <a:gd name="connsiteY47" fmla="*/ 1487157 h 2231543"/>
                  <a:gd name="connsiteX48" fmla="*/ 15072 w 5933552"/>
                  <a:gd name="connsiteY48" fmla="*/ 1431891 h 2231543"/>
                  <a:gd name="connsiteX49" fmla="*/ 25121 w 5933552"/>
                  <a:gd name="connsiteY49" fmla="*/ 1381649 h 2231543"/>
                  <a:gd name="connsiteX50" fmla="*/ 40193 w 5933552"/>
                  <a:gd name="connsiteY50" fmla="*/ 1356528 h 2231543"/>
                  <a:gd name="connsiteX51" fmla="*/ 65314 w 5933552"/>
                  <a:gd name="connsiteY51"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35653 w 5933552"/>
                  <a:gd name="connsiteY7" fmla="*/ 673240 h 2231543"/>
                  <a:gd name="connsiteX8" fmla="*/ 164538 w 5933552"/>
                  <a:gd name="connsiteY8" fmla="*/ 56488 h 2231543"/>
                  <a:gd name="connsiteX9" fmla="*/ 2306097 w 5933552"/>
                  <a:gd name="connsiteY9" fmla="*/ 1 h 2231543"/>
                  <a:gd name="connsiteX10" fmla="*/ 3029578 w 5933552"/>
                  <a:gd name="connsiteY10" fmla="*/ 55267 h 2231543"/>
                  <a:gd name="connsiteX11" fmla="*/ 3135086 w 5933552"/>
                  <a:gd name="connsiteY11" fmla="*/ 75364 h 2231543"/>
                  <a:gd name="connsiteX12" fmla="*/ 3255666 w 5933552"/>
                  <a:gd name="connsiteY12" fmla="*/ 95460 h 2231543"/>
                  <a:gd name="connsiteX13" fmla="*/ 3542044 w 5933552"/>
                  <a:gd name="connsiteY13" fmla="*/ 180871 h 2231543"/>
                  <a:gd name="connsiteX14" fmla="*/ 3798277 w 5933552"/>
                  <a:gd name="connsiteY14" fmla="*/ 316524 h 2231543"/>
                  <a:gd name="connsiteX15" fmla="*/ 4210259 w 5933552"/>
                  <a:gd name="connsiteY15" fmla="*/ 542612 h 2231543"/>
                  <a:gd name="connsiteX16" fmla="*/ 4340888 w 5933552"/>
                  <a:gd name="connsiteY16" fmla="*/ 622999 h 2231543"/>
                  <a:gd name="connsiteX17" fmla="*/ 4381081 w 5933552"/>
                  <a:gd name="connsiteY17" fmla="*/ 653144 h 2231543"/>
                  <a:gd name="connsiteX18" fmla="*/ 4752870 w 5933552"/>
                  <a:gd name="connsiteY18" fmla="*/ 683289 h 2231543"/>
                  <a:gd name="connsiteX19" fmla="*/ 5164853 w 5933552"/>
                  <a:gd name="connsiteY19" fmla="*/ 758651 h 2231543"/>
                  <a:gd name="connsiteX20" fmla="*/ 5441182 w 5933552"/>
                  <a:gd name="connsiteY20" fmla="*/ 823966 h 2231543"/>
                  <a:gd name="connsiteX21" fmla="*/ 5612004 w 5933552"/>
                  <a:gd name="connsiteY21" fmla="*/ 899328 h 2231543"/>
                  <a:gd name="connsiteX22" fmla="*/ 5807947 w 5933552"/>
                  <a:gd name="connsiteY22" fmla="*/ 1045029 h 2231543"/>
                  <a:gd name="connsiteX23" fmla="*/ 5823020 w 5933552"/>
                  <a:gd name="connsiteY23" fmla="*/ 1115368 h 2231543"/>
                  <a:gd name="connsiteX24" fmla="*/ 5838092 w 5933552"/>
                  <a:gd name="connsiteY24" fmla="*/ 1215851 h 2231543"/>
                  <a:gd name="connsiteX25" fmla="*/ 5823020 w 5933552"/>
                  <a:gd name="connsiteY25" fmla="*/ 1245996 h 2231543"/>
                  <a:gd name="connsiteX26" fmla="*/ 5863213 w 5933552"/>
                  <a:gd name="connsiteY26" fmla="*/ 1296238 h 2231543"/>
                  <a:gd name="connsiteX27" fmla="*/ 5893358 w 5933552"/>
                  <a:gd name="connsiteY27" fmla="*/ 1356528 h 2231543"/>
                  <a:gd name="connsiteX28" fmla="*/ 5893358 w 5933552"/>
                  <a:gd name="connsiteY28" fmla="*/ 1431891 h 2231543"/>
                  <a:gd name="connsiteX29" fmla="*/ 5928527 w 5933552"/>
                  <a:gd name="connsiteY29" fmla="*/ 1492181 h 2231543"/>
                  <a:gd name="connsiteX30" fmla="*/ 5918479 w 5933552"/>
                  <a:gd name="connsiteY30" fmla="*/ 1602713 h 2231543"/>
                  <a:gd name="connsiteX31" fmla="*/ 5898382 w 5933552"/>
                  <a:gd name="connsiteY31" fmla="*/ 1683100 h 2231543"/>
                  <a:gd name="connsiteX32" fmla="*/ 5918479 w 5933552"/>
                  <a:gd name="connsiteY32" fmla="*/ 1773535 h 2231543"/>
                  <a:gd name="connsiteX33" fmla="*/ 5933552 w 5933552"/>
                  <a:gd name="connsiteY33" fmla="*/ 1808704 h 2231543"/>
                  <a:gd name="connsiteX34" fmla="*/ 5812971 w 5933552"/>
                  <a:gd name="connsiteY34" fmla="*/ 1868994 h 2231543"/>
                  <a:gd name="connsiteX35" fmla="*/ 5812971 w 5933552"/>
                  <a:gd name="connsiteY35" fmla="*/ 1868994 h 2231543"/>
                  <a:gd name="connsiteX36" fmla="*/ 5727560 w 5933552"/>
                  <a:gd name="connsiteY36" fmla="*/ 1929284 h 2231543"/>
                  <a:gd name="connsiteX37" fmla="*/ 5390941 w 5933552"/>
                  <a:gd name="connsiteY37" fmla="*/ 1934309 h 2231543"/>
                  <a:gd name="connsiteX38" fmla="*/ 5215670 w 5933552"/>
                  <a:gd name="connsiteY38" fmla="*/ 1932917 h 2231543"/>
                  <a:gd name="connsiteX39" fmla="*/ 4373414 w 5933552"/>
                  <a:gd name="connsiteY39" fmla="*/ 1914260 h 2231543"/>
                  <a:gd name="connsiteX40" fmla="*/ 1498817 w 5933552"/>
                  <a:gd name="connsiteY40" fmla="*/ 1888865 h 2231543"/>
                  <a:gd name="connsiteX41" fmla="*/ 619914 w 5933552"/>
                  <a:gd name="connsiteY41" fmla="*/ 1833825 h 2231543"/>
                  <a:gd name="connsiteX42" fmla="*/ 281354 w 5933552"/>
                  <a:gd name="connsiteY42" fmla="*/ 1833825 h 2231543"/>
                  <a:gd name="connsiteX43" fmla="*/ 130629 w 5933552"/>
                  <a:gd name="connsiteY43" fmla="*/ 1758462 h 2231543"/>
                  <a:gd name="connsiteX44" fmla="*/ 10048 w 5933552"/>
                  <a:gd name="connsiteY44" fmla="*/ 1678076 h 2231543"/>
                  <a:gd name="connsiteX45" fmla="*/ 0 w 5933552"/>
                  <a:gd name="connsiteY45" fmla="*/ 1537399 h 2231543"/>
                  <a:gd name="connsiteX46" fmla="*/ 15072 w 5933552"/>
                  <a:gd name="connsiteY46" fmla="*/ 1487157 h 2231543"/>
                  <a:gd name="connsiteX47" fmla="*/ 15072 w 5933552"/>
                  <a:gd name="connsiteY47" fmla="*/ 1431891 h 2231543"/>
                  <a:gd name="connsiteX48" fmla="*/ 25121 w 5933552"/>
                  <a:gd name="connsiteY48" fmla="*/ 1381649 h 2231543"/>
                  <a:gd name="connsiteX49" fmla="*/ 40193 w 5933552"/>
                  <a:gd name="connsiteY49" fmla="*/ 1356528 h 2231543"/>
                  <a:gd name="connsiteX50" fmla="*/ 65314 w 5933552"/>
                  <a:gd name="connsiteY50"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05508 w 5933552"/>
                  <a:gd name="connsiteY6" fmla="*/ 693337 h 2231543"/>
                  <a:gd name="connsiteX7" fmla="*/ 164538 w 5933552"/>
                  <a:gd name="connsiteY7" fmla="*/ 56488 h 2231543"/>
                  <a:gd name="connsiteX8" fmla="*/ 2306097 w 5933552"/>
                  <a:gd name="connsiteY8" fmla="*/ 1 h 2231543"/>
                  <a:gd name="connsiteX9" fmla="*/ 3029578 w 5933552"/>
                  <a:gd name="connsiteY9" fmla="*/ 55267 h 2231543"/>
                  <a:gd name="connsiteX10" fmla="*/ 3135086 w 5933552"/>
                  <a:gd name="connsiteY10" fmla="*/ 75364 h 2231543"/>
                  <a:gd name="connsiteX11" fmla="*/ 3255666 w 5933552"/>
                  <a:gd name="connsiteY11" fmla="*/ 95460 h 2231543"/>
                  <a:gd name="connsiteX12" fmla="*/ 3542044 w 5933552"/>
                  <a:gd name="connsiteY12" fmla="*/ 180871 h 2231543"/>
                  <a:gd name="connsiteX13" fmla="*/ 3798277 w 5933552"/>
                  <a:gd name="connsiteY13" fmla="*/ 316524 h 2231543"/>
                  <a:gd name="connsiteX14" fmla="*/ 4210259 w 5933552"/>
                  <a:gd name="connsiteY14" fmla="*/ 542612 h 2231543"/>
                  <a:gd name="connsiteX15" fmla="*/ 4340888 w 5933552"/>
                  <a:gd name="connsiteY15" fmla="*/ 622999 h 2231543"/>
                  <a:gd name="connsiteX16" fmla="*/ 4381081 w 5933552"/>
                  <a:gd name="connsiteY16" fmla="*/ 653144 h 2231543"/>
                  <a:gd name="connsiteX17" fmla="*/ 4752870 w 5933552"/>
                  <a:gd name="connsiteY17" fmla="*/ 683289 h 2231543"/>
                  <a:gd name="connsiteX18" fmla="*/ 5164853 w 5933552"/>
                  <a:gd name="connsiteY18" fmla="*/ 758651 h 2231543"/>
                  <a:gd name="connsiteX19" fmla="*/ 5441182 w 5933552"/>
                  <a:gd name="connsiteY19" fmla="*/ 823966 h 2231543"/>
                  <a:gd name="connsiteX20" fmla="*/ 5612004 w 5933552"/>
                  <a:gd name="connsiteY20" fmla="*/ 899328 h 2231543"/>
                  <a:gd name="connsiteX21" fmla="*/ 5807947 w 5933552"/>
                  <a:gd name="connsiteY21" fmla="*/ 1045029 h 2231543"/>
                  <a:gd name="connsiteX22" fmla="*/ 5823020 w 5933552"/>
                  <a:gd name="connsiteY22" fmla="*/ 1115368 h 2231543"/>
                  <a:gd name="connsiteX23" fmla="*/ 5838092 w 5933552"/>
                  <a:gd name="connsiteY23" fmla="*/ 1215851 h 2231543"/>
                  <a:gd name="connsiteX24" fmla="*/ 5823020 w 5933552"/>
                  <a:gd name="connsiteY24" fmla="*/ 1245996 h 2231543"/>
                  <a:gd name="connsiteX25" fmla="*/ 5863213 w 5933552"/>
                  <a:gd name="connsiteY25" fmla="*/ 1296238 h 2231543"/>
                  <a:gd name="connsiteX26" fmla="*/ 5893358 w 5933552"/>
                  <a:gd name="connsiteY26" fmla="*/ 1356528 h 2231543"/>
                  <a:gd name="connsiteX27" fmla="*/ 5893358 w 5933552"/>
                  <a:gd name="connsiteY27" fmla="*/ 1431891 h 2231543"/>
                  <a:gd name="connsiteX28" fmla="*/ 5928527 w 5933552"/>
                  <a:gd name="connsiteY28" fmla="*/ 1492181 h 2231543"/>
                  <a:gd name="connsiteX29" fmla="*/ 5918479 w 5933552"/>
                  <a:gd name="connsiteY29" fmla="*/ 1602713 h 2231543"/>
                  <a:gd name="connsiteX30" fmla="*/ 5898382 w 5933552"/>
                  <a:gd name="connsiteY30" fmla="*/ 1683100 h 2231543"/>
                  <a:gd name="connsiteX31" fmla="*/ 5918479 w 5933552"/>
                  <a:gd name="connsiteY31" fmla="*/ 1773535 h 2231543"/>
                  <a:gd name="connsiteX32" fmla="*/ 5933552 w 5933552"/>
                  <a:gd name="connsiteY32" fmla="*/ 1808704 h 2231543"/>
                  <a:gd name="connsiteX33" fmla="*/ 5812971 w 5933552"/>
                  <a:gd name="connsiteY33" fmla="*/ 1868994 h 2231543"/>
                  <a:gd name="connsiteX34" fmla="*/ 5812971 w 5933552"/>
                  <a:gd name="connsiteY34" fmla="*/ 1868994 h 2231543"/>
                  <a:gd name="connsiteX35" fmla="*/ 5727560 w 5933552"/>
                  <a:gd name="connsiteY35" fmla="*/ 1929284 h 2231543"/>
                  <a:gd name="connsiteX36" fmla="*/ 5390941 w 5933552"/>
                  <a:gd name="connsiteY36" fmla="*/ 1934309 h 2231543"/>
                  <a:gd name="connsiteX37" fmla="*/ 5215670 w 5933552"/>
                  <a:gd name="connsiteY37" fmla="*/ 1932917 h 2231543"/>
                  <a:gd name="connsiteX38" fmla="*/ 4373414 w 5933552"/>
                  <a:gd name="connsiteY38" fmla="*/ 1914260 h 2231543"/>
                  <a:gd name="connsiteX39" fmla="*/ 1498817 w 5933552"/>
                  <a:gd name="connsiteY39" fmla="*/ 1888865 h 2231543"/>
                  <a:gd name="connsiteX40" fmla="*/ 619914 w 5933552"/>
                  <a:gd name="connsiteY40" fmla="*/ 1833825 h 2231543"/>
                  <a:gd name="connsiteX41" fmla="*/ 281354 w 5933552"/>
                  <a:gd name="connsiteY41" fmla="*/ 1833825 h 2231543"/>
                  <a:gd name="connsiteX42" fmla="*/ 130629 w 5933552"/>
                  <a:gd name="connsiteY42" fmla="*/ 1758462 h 2231543"/>
                  <a:gd name="connsiteX43" fmla="*/ 10048 w 5933552"/>
                  <a:gd name="connsiteY43" fmla="*/ 1678076 h 2231543"/>
                  <a:gd name="connsiteX44" fmla="*/ 0 w 5933552"/>
                  <a:gd name="connsiteY44" fmla="*/ 1537399 h 2231543"/>
                  <a:gd name="connsiteX45" fmla="*/ 15072 w 5933552"/>
                  <a:gd name="connsiteY45" fmla="*/ 1487157 h 2231543"/>
                  <a:gd name="connsiteX46" fmla="*/ 15072 w 5933552"/>
                  <a:gd name="connsiteY46" fmla="*/ 1431891 h 2231543"/>
                  <a:gd name="connsiteX47" fmla="*/ 25121 w 5933552"/>
                  <a:gd name="connsiteY47" fmla="*/ 1381649 h 2231543"/>
                  <a:gd name="connsiteX48" fmla="*/ 40193 w 5933552"/>
                  <a:gd name="connsiteY48" fmla="*/ 1356528 h 2231543"/>
                  <a:gd name="connsiteX49" fmla="*/ 65314 w 5933552"/>
                  <a:gd name="connsiteY49"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85411 w 5933552"/>
                  <a:gd name="connsiteY5" fmla="*/ 713434 h 2231543"/>
                  <a:gd name="connsiteX6" fmla="*/ 164538 w 5933552"/>
                  <a:gd name="connsiteY6" fmla="*/ 56488 h 2231543"/>
                  <a:gd name="connsiteX7" fmla="*/ 2306097 w 5933552"/>
                  <a:gd name="connsiteY7" fmla="*/ 1 h 2231543"/>
                  <a:gd name="connsiteX8" fmla="*/ 3029578 w 5933552"/>
                  <a:gd name="connsiteY8" fmla="*/ 55267 h 2231543"/>
                  <a:gd name="connsiteX9" fmla="*/ 3135086 w 5933552"/>
                  <a:gd name="connsiteY9" fmla="*/ 75364 h 2231543"/>
                  <a:gd name="connsiteX10" fmla="*/ 3255666 w 5933552"/>
                  <a:gd name="connsiteY10" fmla="*/ 95460 h 2231543"/>
                  <a:gd name="connsiteX11" fmla="*/ 3542044 w 5933552"/>
                  <a:gd name="connsiteY11" fmla="*/ 180871 h 2231543"/>
                  <a:gd name="connsiteX12" fmla="*/ 3798277 w 5933552"/>
                  <a:gd name="connsiteY12" fmla="*/ 316524 h 2231543"/>
                  <a:gd name="connsiteX13" fmla="*/ 4210259 w 5933552"/>
                  <a:gd name="connsiteY13" fmla="*/ 542612 h 2231543"/>
                  <a:gd name="connsiteX14" fmla="*/ 4340888 w 5933552"/>
                  <a:gd name="connsiteY14" fmla="*/ 622999 h 2231543"/>
                  <a:gd name="connsiteX15" fmla="*/ 4381081 w 5933552"/>
                  <a:gd name="connsiteY15" fmla="*/ 653144 h 2231543"/>
                  <a:gd name="connsiteX16" fmla="*/ 4752870 w 5933552"/>
                  <a:gd name="connsiteY16" fmla="*/ 683289 h 2231543"/>
                  <a:gd name="connsiteX17" fmla="*/ 5164853 w 5933552"/>
                  <a:gd name="connsiteY17" fmla="*/ 758651 h 2231543"/>
                  <a:gd name="connsiteX18" fmla="*/ 5441182 w 5933552"/>
                  <a:gd name="connsiteY18" fmla="*/ 823966 h 2231543"/>
                  <a:gd name="connsiteX19" fmla="*/ 5612004 w 5933552"/>
                  <a:gd name="connsiteY19" fmla="*/ 899328 h 2231543"/>
                  <a:gd name="connsiteX20" fmla="*/ 5807947 w 5933552"/>
                  <a:gd name="connsiteY20" fmla="*/ 1045029 h 2231543"/>
                  <a:gd name="connsiteX21" fmla="*/ 5823020 w 5933552"/>
                  <a:gd name="connsiteY21" fmla="*/ 1115368 h 2231543"/>
                  <a:gd name="connsiteX22" fmla="*/ 5838092 w 5933552"/>
                  <a:gd name="connsiteY22" fmla="*/ 1215851 h 2231543"/>
                  <a:gd name="connsiteX23" fmla="*/ 5823020 w 5933552"/>
                  <a:gd name="connsiteY23" fmla="*/ 1245996 h 2231543"/>
                  <a:gd name="connsiteX24" fmla="*/ 5863213 w 5933552"/>
                  <a:gd name="connsiteY24" fmla="*/ 1296238 h 2231543"/>
                  <a:gd name="connsiteX25" fmla="*/ 5893358 w 5933552"/>
                  <a:gd name="connsiteY25" fmla="*/ 1356528 h 2231543"/>
                  <a:gd name="connsiteX26" fmla="*/ 5893358 w 5933552"/>
                  <a:gd name="connsiteY26" fmla="*/ 1431891 h 2231543"/>
                  <a:gd name="connsiteX27" fmla="*/ 5928527 w 5933552"/>
                  <a:gd name="connsiteY27" fmla="*/ 1492181 h 2231543"/>
                  <a:gd name="connsiteX28" fmla="*/ 5918479 w 5933552"/>
                  <a:gd name="connsiteY28" fmla="*/ 1602713 h 2231543"/>
                  <a:gd name="connsiteX29" fmla="*/ 5898382 w 5933552"/>
                  <a:gd name="connsiteY29" fmla="*/ 1683100 h 2231543"/>
                  <a:gd name="connsiteX30" fmla="*/ 5918479 w 5933552"/>
                  <a:gd name="connsiteY30" fmla="*/ 1773535 h 2231543"/>
                  <a:gd name="connsiteX31" fmla="*/ 5933552 w 5933552"/>
                  <a:gd name="connsiteY31" fmla="*/ 1808704 h 2231543"/>
                  <a:gd name="connsiteX32" fmla="*/ 5812971 w 5933552"/>
                  <a:gd name="connsiteY32" fmla="*/ 1868994 h 2231543"/>
                  <a:gd name="connsiteX33" fmla="*/ 5812971 w 5933552"/>
                  <a:gd name="connsiteY33" fmla="*/ 1868994 h 2231543"/>
                  <a:gd name="connsiteX34" fmla="*/ 5727560 w 5933552"/>
                  <a:gd name="connsiteY34" fmla="*/ 1929284 h 2231543"/>
                  <a:gd name="connsiteX35" fmla="*/ 5390941 w 5933552"/>
                  <a:gd name="connsiteY35" fmla="*/ 1934309 h 2231543"/>
                  <a:gd name="connsiteX36" fmla="*/ 5215670 w 5933552"/>
                  <a:gd name="connsiteY36" fmla="*/ 1932917 h 2231543"/>
                  <a:gd name="connsiteX37" fmla="*/ 4373414 w 5933552"/>
                  <a:gd name="connsiteY37" fmla="*/ 1914260 h 2231543"/>
                  <a:gd name="connsiteX38" fmla="*/ 1498817 w 5933552"/>
                  <a:gd name="connsiteY38" fmla="*/ 1888865 h 2231543"/>
                  <a:gd name="connsiteX39" fmla="*/ 619914 w 5933552"/>
                  <a:gd name="connsiteY39" fmla="*/ 1833825 h 2231543"/>
                  <a:gd name="connsiteX40" fmla="*/ 281354 w 5933552"/>
                  <a:gd name="connsiteY40" fmla="*/ 1833825 h 2231543"/>
                  <a:gd name="connsiteX41" fmla="*/ 130629 w 5933552"/>
                  <a:gd name="connsiteY41" fmla="*/ 1758462 h 2231543"/>
                  <a:gd name="connsiteX42" fmla="*/ 10048 w 5933552"/>
                  <a:gd name="connsiteY42" fmla="*/ 1678076 h 2231543"/>
                  <a:gd name="connsiteX43" fmla="*/ 0 w 5933552"/>
                  <a:gd name="connsiteY43" fmla="*/ 1537399 h 2231543"/>
                  <a:gd name="connsiteX44" fmla="*/ 15072 w 5933552"/>
                  <a:gd name="connsiteY44" fmla="*/ 1487157 h 2231543"/>
                  <a:gd name="connsiteX45" fmla="*/ 15072 w 5933552"/>
                  <a:gd name="connsiteY45" fmla="*/ 1431891 h 2231543"/>
                  <a:gd name="connsiteX46" fmla="*/ 25121 w 5933552"/>
                  <a:gd name="connsiteY46" fmla="*/ 1381649 h 2231543"/>
                  <a:gd name="connsiteX47" fmla="*/ 40193 w 5933552"/>
                  <a:gd name="connsiteY47" fmla="*/ 1356528 h 2231543"/>
                  <a:gd name="connsiteX48" fmla="*/ 65314 w 5933552"/>
                  <a:gd name="connsiteY48"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80387 w 5933552"/>
                  <a:gd name="connsiteY4" fmla="*/ 768700 h 2231543"/>
                  <a:gd name="connsiteX5" fmla="*/ 164538 w 5933552"/>
                  <a:gd name="connsiteY5" fmla="*/ 56488 h 2231543"/>
                  <a:gd name="connsiteX6" fmla="*/ 2306097 w 5933552"/>
                  <a:gd name="connsiteY6" fmla="*/ 1 h 2231543"/>
                  <a:gd name="connsiteX7" fmla="*/ 3029578 w 5933552"/>
                  <a:gd name="connsiteY7" fmla="*/ 55267 h 2231543"/>
                  <a:gd name="connsiteX8" fmla="*/ 3135086 w 5933552"/>
                  <a:gd name="connsiteY8" fmla="*/ 75364 h 2231543"/>
                  <a:gd name="connsiteX9" fmla="*/ 3255666 w 5933552"/>
                  <a:gd name="connsiteY9" fmla="*/ 95460 h 2231543"/>
                  <a:gd name="connsiteX10" fmla="*/ 3542044 w 5933552"/>
                  <a:gd name="connsiteY10" fmla="*/ 180871 h 2231543"/>
                  <a:gd name="connsiteX11" fmla="*/ 3798277 w 5933552"/>
                  <a:gd name="connsiteY11" fmla="*/ 316524 h 2231543"/>
                  <a:gd name="connsiteX12" fmla="*/ 4210259 w 5933552"/>
                  <a:gd name="connsiteY12" fmla="*/ 542612 h 2231543"/>
                  <a:gd name="connsiteX13" fmla="*/ 4340888 w 5933552"/>
                  <a:gd name="connsiteY13" fmla="*/ 622999 h 2231543"/>
                  <a:gd name="connsiteX14" fmla="*/ 4381081 w 5933552"/>
                  <a:gd name="connsiteY14" fmla="*/ 653144 h 2231543"/>
                  <a:gd name="connsiteX15" fmla="*/ 4752870 w 5933552"/>
                  <a:gd name="connsiteY15" fmla="*/ 683289 h 2231543"/>
                  <a:gd name="connsiteX16" fmla="*/ 5164853 w 5933552"/>
                  <a:gd name="connsiteY16" fmla="*/ 758651 h 2231543"/>
                  <a:gd name="connsiteX17" fmla="*/ 5441182 w 5933552"/>
                  <a:gd name="connsiteY17" fmla="*/ 823966 h 2231543"/>
                  <a:gd name="connsiteX18" fmla="*/ 5612004 w 5933552"/>
                  <a:gd name="connsiteY18" fmla="*/ 899328 h 2231543"/>
                  <a:gd name="connsiteX19" fmla="*/ 5807947 w 5933552"/>
                  <a:gd name="connsiteY19" fmla="*/ 1045029 h 2231543"/>
                  <a:gd name="connsiteX20" fmla="*/ 5823020 w 5933552"/>
                  <a:gd name="connsiteY20" fmla="*/ 1115368 h 2231543"/>
                  <a:gd name="connsiteX21" fmla="*/ 5838092 w 5933552"/>
                  <a:gd name="connsiteY21" fmla="*/ 1215851 h 2231543"/>
                  <a:gd name="connsiteX22" fmla="*/ 5823020 w 5933552"/>
                  <a:gd name="connsiteY22" fmla="*/ 1245996 h 2231543"/>
                  <a:gd name="connsiteX23" fmla="*/ 5863213 w 5933552"/>
                  <a:gd name="connsiteY23" fmla="*/ 1296238 h 2231543"/>
                  <a:gd name="connsiteX24" fmla="*/ 5893358 w 5933552"/>
                  <a:gd name="connsiteY24" fmla="*/ 1356528 h 2231543"/>
                  <a:gd name="connsiteX25" fmla="*/ 5893358 w 5933552"/>
                  <a:gd name="connsiteY25" fmla="*/ 1431891 h 2231543"/>
                  <a:gd name="connsiteX26" fmla="*/ 5928527 w 5933552"/>
                  <a:gd name="connsiteY26" fmla="*/ 1492181 h 2231543"/>
                  <a:gd name="connsiteX27" fmla="*/ 5918479 w 5933552"/>
                  <a:gd name="connsiteY27" fmla="*/ 1602713 h 2231543"/>
                  <a:gd name="connsiteX28" fmla="*/ 5898382 w 5933552"/>
                  <a:gd name="connsiteY28" fmla="*/ 1683100 h 2231543"/>
                  <a:gd name="connsiteX29" fmla="*/ 5918479 w 5933552"/>
                  <a:gd name="connsiteY29" fmla="*/ 1773535 h 2231543"/>
                  <a:gd name="connsiteX30" fmla="*/ 5933552 w 5933552"/>
                  <a:gd name="connsiteY30" fmla="*/ 1808704 h 2231543"/>
                  <a:gd name="connsiteX31" fmla="*/ 5812971 w 5933552"/>
                  <a:gd name="connsiteY31" fmla="*/ 1868994 h 2231543"/>
                  <a:gd name="connsiteX32" fmla="*/ 5812971 w 5933552"/>
                  <a:gd name="connsiteY32" fmla="*/ 1868994 h 2231543"/>
                  <a:gd name="connsiteX33" fmla="*/ 5727560 w 5933552"/>
                  <a:gd name="connsiteY33" fmla="*/ 1929284 h 2231543"/>
                  <a:gd name="connsiteX34" fmla="*/ 5390941 w 5933552"/>
                  <a:gd name="connsiteY34" fmla="*/ 1934309 h 2231543"/>
                  <a:gd name="connsiteX35" fmla="*/ 5215670 w 5933552"/>
                  <a:gd name="connsiteY35" fmla="*/ 1932917 h 2231543"/>
                  <a:gd name="connsiteX36" fmla="*/ 4373414 w 5933552"/>
                  <a:gd name="connsiteY36" fmla="*/ 1914260 h 2231543"/>
                  <a:gd name="connsiteX37" fmla="*/ 1498817 w 5933552"/>
                  <a:gd name="connsiteY37" fmla="*/ 1888865 h 2231543"/>
                  <a:gd name="connsiteX38" fmla="*/ 619914 w 5933552"/>
                  <a:gd name="connsiteY38" fmla="*/ 1833825 h 2231543"/>
                  <a:gd name="connsiteX39" fmla="*/ 281354 w 5933552"/>
                  <a:gd name="connsiteY39" fmla="*/ 1833825 h 2231543"/>
                  <a:gd name="connsiteX40" fmla="*/ 130629 w 5933552"/>
                  <a:gd name="connsiteY40" fmla="*/ 1758462 h 2231543"/>
                  <a:gd name="connsiteX41" fmla="*/ 10048 w 5933552"/>
                  <a:gd name="connsiteY41" fmla="*/ 1678076 h 2231543"/>
                  <a:gd name="connsiteX42" fmla="*/ 0 w 5933552"/>
                  <a:gd name="connsiteY42" fmla="*/ 1537399 h 2231543"/>
                  <a:gd name="connsiteX43" fmla="*/ 15072 w 5933552"/>
                  <a:gd name="connsiteY43" fmla="*/ 1487157 h 2231543"/>
                  <a:gd name="connsiteX44" fmla="*/ 15072 w 5933552"/>
                  <a:gd name="connsiteY44" fmla="*/ 1431891 h 2231543"/>
                  <a:gd name="connsiteX45" fmla="*/ 25121 w 5933552"/>
                  <a:gd name="connsiteY45" fmla="*/ 1381649 h 2231543"/>
                  <a:gd name="connsiteX46" fmla="*/ 40193 w 5933552"/>
                  <a:gd name="connsiteY46" fmla="*/ 1356528 h 2231543"/>
                  <a:gd name="connsiteX47" fmla="*/ 65314 w 5933552"/>
                  <a:gd name="connsiteY47"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95459 w 5933552"/>
                  <a:gd name="connsiteY3" fmla="*/ 884256 h 2231543"/>
                  <a:gd name="connsiteX4" fmla="*/ 164538 w 5933552"/>
                  <a:gd name="connsiteY4" fmla="*/ 56488 h 2231543"/>
                  <a:gd name="connsiteX5" fmla="*/ 2306097 w 5933552"/>
                  <a:gd name="connsiteY5" fmla="*/ 1 h 2231543"/>
                  <a:gd name="connsiteX6" fmla="*/ 3029578 w 5933552"/>
                  <a:gd name="connsiteY6" fmla="*/ 55267 h 2231543"/>
                  <a:gd name="connsiteX7" fmla="*/ 3135086 w 5933552"/>
                  <a:gd name="connsiteY7" fmla="*/ 75364 h 2231543"/>
                  <a:gd name="connsiteX8" fmla="*/ 3255666 w 5933552"/>
                  <a:gd name="connsiteY8" fmla="*/ 95460 h 2231543"/>
                  <a:gd name="connsiteX9" fmla="*/ 3542044 w 5933552"/>
                  <a:gd name="connsiteY9" fmla="*/ 180871 h 2231543"/>
                  <a:gd name="connsiteX10" fmla="*/ 3798277 w 5933552"/>
                  <a:gd name="connsiteY10" fmla="*/ 316524 h 2231543"/>
                  <a:gd name="connsiteX11" fmla="*/ 4210259 w 5933552"/>
                  <a:gd name="connsiteY11" fmla="*/ 542612 h 2231543"/>
                  <a:gd name="connsiteX12" fmla="*/ 4340888 w 5933552"/>
                  <a:gd name="connsiteY12" fmla="*/ 622999 h 2231543"/>
                  <a:gd name="connsiteX13" fmla="*/ 4381081 w 5933552"/>
                  <a:gd name="connsiteY13" fmla="*/ 653144 h 2231543"/>
                  <a:gd name="connsiteX14" fmla="*/ 4752870 w 5933552"/>
                  <a:gd name="connsiteY14" fmla="*/ 683289 h 2231543"/>
                  <a:gd name="connsiteX15" fmla="*/ 5164853 w 5933552"/>
                  <a:gd name="connsiteY15" fmla="*/ 758651 h 2231543"/>
                  <a:gd name="connsiteX16" fmla="*/ 5441182 w 5933552"/>
                  <a:gd name="connsiteY16" fmla="*/ 823966 h 2231543"/>
                  <a:gd name="connsiteX17" fmla="*/ 5612004 w 5933552"/>
                  <a:gd name="connsiteY17" fmla="*/ 899328 h 2231543"/>
                  <a:gd name="connsiteX18" fmla="*/ 5807947 w 5933552"/>
                  <a:gd name="connsiteY18" fmla="*/ 1045029 h 2231543"/>
                  <a:gd name="connsiteX19" fmla="*/ 5823020 w 5933552"/>
                  <a:gd name="connsiteY19" fmla="*/ 1115368 h 2231543"/>
                  <a:gd name="connsiteX20" fmla="*/ 5838092 w 5933552"/>
                  <a:gd name="connsiteY20" fmla="*/ 1215851 h 2231543"/>
                  <a:gd name="connsiteX21" fmla="*/ 5823020 w 5933552"/>
                  <a:gd name="connsiteY21" fmla="*/ 1245996 h 2231543"/>
                  <a:gd name="connsiteX22" fmla="*/ 5863213 w 5933552"/>
                  <a:gd name="connsiteY22" fmla="*/ 1296238 h 2231543"/>
                  <a:gd name="connsiteX23" fmla="*/ 5893358 w 5933552"/>
                  <a:gd name="connsiteY23" fmla="*/ 1356528 h 2231543"/>
                  <a:gd name="connsiteX24" fmla="*/ 5893358 w 5933552"/>
                  <a:gd name="connsiteY24" fmla="*/ 1431891 h 2231543"/>
                  <a:gd name="connsiteX25" fmla="*/ 5928527 w 5933552"/>
                  <a:gd name="connsiteY25" fmla="*/ 1492181 h 2231543"/>
                  <a:gd name="connsiteX26" fmla="*/ 5918479 w 5933552"/>
                  <a:gd name="connsiteY26" fmla="*/ 1602713 h 2231543"/>
                  <a:gd name="connsiteX27" fmla="*/ 5898382 w 5933552"/>
                  <a:gd name="connsiteY27" fmla="*/ 1683100 h 2231543"/>
                  <a:gd name="connsiteX28" fmla="*/ 5918479 w 5933552"/>
                  <a:gd name="connsiteY28" fmla="*/ 1773535 h 2231543"/>
                  <a:gd name="connsiteX29" fmla="*/ 5933552 w 5933552"/>
                  <a:gd name="connsiteY29" fmla="*/ 1808704 h 2231543"/>
                  <a:gd name="connsiteX30" fmla="*/ 5812971 w 5933552"/>
                  <a:gd name="connsiteY30" fmla="*/ 1868994 h 2231543"/>
                  <a:gd name="connsiteX31" fmla="*/ 5812971 w 5933552"/>
                  <a:gd name="connsiteY31" fmla="*/ 1868994 h 2231543"/>
                  <a:gd name="connsiteX32" fmla="*/ 5727560 w 5933552"/>
                  <a:gd name="connsiteY32" fmla="*/ 1929284 h 2231543"/>
                  <a:gd name="connsiteX33" fmla="*/ 5390941 w 5933552"/>
                  <a:gd name="connsiteY33" fmla="*/ 1934309 h 2231543"/>
                  <a:gd name="connsiteX34" fmla="*/ 5215670 w 5933552"/>
                  <a:gd name="connsiteY34" fmla="*/ 1932917 h 2231543"/>
                  <a:gd name="connsiteX35" fmla="*/ 4373414 w 5933552"/>
                  <a:gd name="connsiteY35" fmla="*/ 1914260 h 2231543"/>
                  <a:gd name="connsiteX36" fmla="*/ 1498817 w 5933552"/>
                  <a:gd name="connsiteY36" fmla="*/ 1888865 h 2231543"/>
                  <a:gd name="connsiteX37" fmla="*/ 619914 w 5933552"/>
                  <a:gd name="connsiteY37" fmla="*/ 1833825 h 2231543"/>
                  <a:gd name="connsiteX38" fmla="*/ 281354 w 5933552"/>
                  <a:gd name="connsiteY38" fmla="*/ 1833825 h 2231543"/>
                  <a:gd name="connsiteX39" fmla="*/ 130629 w 5933552"/>
                  <a:gd name="connsiteY39" fmla="*/ 1758462 h 2231543"/>
                  <a:gd name="connsiteX40" fmla="*/ 10048 w 5933552"/>
                  <a:gd name="connsiteY40" fmla="*/ 1678076 h 2231543"/>
                  <a:gd name="connsiteX41" fmla="*/ 0 w 5933552"/>
                  <a:gd name="connsiteY41" fmla="*/ 1537399 h 2231543"/>
                  <a:gd name="connsiteX42" fmla="*/ 15072 w 5933552"/>
                  <a:gd name="connsiteY42" fmla="*/ 1487157 h 2231543"/>
                  <a:gd name="connsiteX43" fmla="*/ 15072 w 5933552"/>
                  <a:gd name="connsiteY43" fmla="*/ 1431891 h 2231543"/>
                  <a:gd name="connsiteX44" fmla="*/ 25121 w 5933552"/>
                  <a:gd name="connsiteY44" fmla="*/ 1381649 h 2231543"/>
                  <a:gd name="connsiteX45" fmla="*/ 40193 w 5933552"/>
                  <a:gd name="connsiteY45" fmla="*/ 1356528 h 2231543"/>
                  <a:gd name="connsiteX46" fmla="*/ 65314 w 5933552"/>
                  <a:gd name="connsiteY46" fmla="*/ 1311311 h 2231543"/>
                  <a:gd name="connsiteX0" fmla="*/ 65314 w 5933552"/>
                  <a:gd name="connsiteY0" fmla="*/ 1311311 h 2231543"/>
                  <a:gd name="connsiteX1" fmla="*/ 75363 w 5933552"/>
                  <a:gd name="connsiteY1" fmla="*/ 1080199 h 2231543"/>
                  <a:gd name="connsiteX2" fmla="*/ 45218 w 5933552"/>
                  <a:gd name="connsiteY2" fmla="*/ 1070150 h 2231543"/>
                  <a:gd name="connsiteX3" fmla="*/ 164538 w 5933552"/>
                  <a:gd name="connsiteY3" fmla="*/ 56488 h 2231543"/>
                  <a:gd name="connsiteX4" fmla="*/ 2306097 w 5933552"/>
                  <a:gd name="connsiteY4" fmla="*/ 1 h 2231543"/>
                  <a:gd name="connsiteX5" fmla="*/ 3029578 w 5933552"/>
                  <a:gd name="connsiteY5" fmla="*/ 55267 h 2231543"/>
                  <a:gd name="connsiteX6" fmla="*/ 3135086 w 5933552"/>
                  <a:gd name="connsiteY6" fmla="*/ 75364 h 2231543"/>
                  <a:gd name="connsiteX7" fmla="*/ 3255666 w 5933552"/>
                  <a:gd name="connsiteY7" fmla="*/ 95460 h 2231543"/>
                  <a:gd name="connsiteX8" fmla="*/ 3542044 w 5933552"/>
                  <a:gd name="connsiteY8" fmla="*/ 180871 h 2231543"/>
                  <a:gd name="connsiteX9" fmla="*/ 3798277 w 5933552"/>
                  <a:gd name="connsiteY9" fmla="*/ 316524 h 2231543"/>
                  <a:gd name="connsiteX10" fmla="*/ 4210259 w 5933552"/>
                  <a:gd name="connsiteY10" fmla="*/ 542612 h 2231543"/>
                  <a:gd name="connsiteX11" fmla="*/ 4340888 w 5933552"/>
                  <a:gd name="connsiteY11" fmla="*/ 622999 h 2231543"/>
                  <a:gd name="connsiteX12" fmla="*/ 4381081 w 5933552"/>
                  <a:gd name="connsiteY12" fmla="*/ 653144 h 2231543"/>
                  <a:gd name="connsiteX13" fmla="*/ 4752870 w 5933552"/>
                  <a:gd name="connsiteY13" fmla="*/ 683289 h 2231543"/>
                  <a:gd name="connsiteX14" fmla="*/ 5164853 w 5933552"/>
                  <a:gd name="connsiteY14" fmla="*/ 758651 h 2231543"/>
                  <a:gd name="connsiteX15" fmla="*/ 5441182 w 5933552"/>
                  <a:gd name="connsiteY15" fmla="*/ 823966 h 2231543"/>
                  <a:gd name="connsiteX16" fmla="*/ 5612004 w 5933552"/>
                  <a:gd name="connsiteY16" fmla="*/ 899328 h 2231543"/>
                  <a:gd name="connsiteX17" fmla="*/ 5807947 w 5933552"/>
                  <a:gd name="connsiteY17" fmla="*/ 1045029 h 2231543"/>
                  <a:gd name="connsiteX18" fmla="*/ 5823020 w 5933552"/>
                  <a:gd name="connsiteY18" fmla="*/ 1115368 h 2231543"/>
                  <a:gd name="connsiteX19" fmla="*/ 5838092 w 5933552"/>
                  <a:gd name="connsiteY19" fmla="*/ 1215851 h 2231543"/>
                  <a:gd name="connsiteX20" fmla="*/ 5823020 w 5933552"/>
                  <a:gd name="connsiteY20" fmla="*/ 1245996 h 2231543"/>
                  <a:gd name="connsiteX21" fmla="*/ 5863213 w 5933552"/>
                  <a:gd name="connsiteY21" fmla="*/ 1296238 h 2231543"/>
                  <a:gd name="connsiteX22" fmla="*/ 5893358 w 5933552"/>
                  <a:gd name="connsiteY22" fmla="*/ 1356528 h 2231543"/>
                  <a:gd name="connsiteX23" fmla="*/ 5893358 w 5933552"/>
                  <a:gd name="connsiteY23" fmla="*/ 1431891 h 2231543"/>
                  <a:gd name="connsiteX24" fmla="*/ 5928527 w 5933552"/>
                  <a:gd name="connsiteY24" fmla="*/ 1492181 h 2231543"/>
                  <a:gd name="connsiteX25" fmla="*/ 5918479 w 5933552"/>
                  <a:gd name="connsiteY25" fmla="*/ 1602713 h 2231543"/>
                  <a:gd name="connsiteX26" fmla="*/ 5898382 w 5933552"/>
                  <a:gd name="connsiteY26" fmla="*/ 1683100 h 2231543"/>
                  <a:gd name="connsiteX27" fmla="*/ 5918479 w 5933552"/>
                  <a:gd name="connsiteY27" fmla="*/ 1773535 h 2231543"/>
                  <a:gd name="connsiteX28" fmla="*/ 5933552 w 5933552"/>
                  <a:gd name="connsiteY28" fmla="*/ 1808704 h 2231543"/>
                  <a:gd name="connsiteX29" fmla="*/ 5812971 w 5933552"/>
                  <a:gd name="connsiteY29" fmla="*/ 1868994 h 2231543"/>
                  <a:gd name="connsiteX30" fmla="*/ 5812971 w 5933552"/>
                  <a:gd name="connsiteY30" fmla="*/ 1868994 h 2231543"/>
                  <a:gd name="connsiteX31" fmla="*/ 5727560 w 5933552"/>
                  <a:gd name="connsiteY31" fmla="*/ 1929284 h 2231543"/>
                  <a:gd name="connsiteX32" fmla="*/ 5390941 w 5933552"/>
                  <a:gd name="connsiteY32" fmla="*/ 1934309 h 2231543"/>
                  <a:gd name="connsiteX33" fmla="*/ 5215670 w 5933552"/>
                  <a:gd name="connsiteY33" fmla="*/ 1932917 h 2231543"/>
                  <a:gd name="connsiteX34" fmla="*/ 4373414 w 5933552"/>
                  <a:gd name="connsiteY34" fmla="*/ 1914260 h 2231543"/>
                  <a:gd name="connsiteX35" fmla="*/ 1498817 w 5933552"/>
                  <a:gd name="connsiteY35" fmla="*/ 1888865 h 2231543"/>
                  <a:gd name="connsiteX36" fmla="*/ 619914 w 5933552"/>
                  <a:gd name="connsiteY36" fmla="*/ 1833825 h 2231543"/>
                  <a:gd name="connsiteX37" fmla="*/ 281354 w 5933552"/>
                  <a:gd name="connsiteY37" fmla="*/ 1833825 h 2231543"/>
                  <a:gd name="connsiteX38" fmla="*/ 130629 w 5933552"/>
                  <a:gd name="connsiteY38" fmla="*/ 1758462 h 2231543"/>
                  <a:gd name="connsiteX39" fmla="*/ 10048 w 5933552"/>
                  <a:gd name="connsiteY39" fmla="*/ 1678076 h 2231543"/>
                  <a:gd name="connsiteX40" fmla="*/ 0 w 5933552"/>
                  <a:gd name="connsiteY40" fmla="*/ 1537399 h 2231543"/>
                  <a:gd name="connsiteX41" fmla="*/ 15072 w 5933552"/>
                  <a:gd name="connsiteY41" fmla="*/ 1487157 h 2231543"/>
                  <a:gd name="connsiteX42" fmla="*/ 15072 w 5933552"/>
                  <a:gd name="connsiteY42" fmla="*/ 1431891 h 2231543"/>
                  <a:gd name="connsiteX43" fmla="*/ 25121 w 5933552"/>
                  <a:gd name="connsiteY43" fmla="*/ 1381649 h 2231543"/>
                  <a:gd name="connsiteX44" fmla="*/ 40193 w 5933552"/>
                  <a:gd name="connsiteY44" fmla="*/ 1356528 h 2231543"/>
                  <a:gd name="connsiteX45" fmla="*/ 65314 w 5933552"/>
                  <a:gd name="connsiteY45" fmla="*/ 1311311 h 2231543"/>
                  <a:gd name="connsiteX0" fmla="*/ 65314 w 5933552"/>
                  <a:gd name="connsiteY0" fmla="*/ 1311311 h 2231543"/>
                  <a:gd name="connsiteX1" fmla="*/ 75363 w 5933552"/>
                  <a:gd name="connsiteY1" fmla="*/ 1080199 h 2231543"/>
                  <a:gd name="connsiteX2" fmla="*/ 164538 w 5933552"/>
                  <a:gd name="connsiteY2" fmla="*/ 56488 h 2231543"/>
                  <a:gd name="connsiteX3" fmla="*/ 2306097 w 5933552"/>
                  <a:gd name="connsiteY3" fmla="*/ 1 h 2231543"/>
                  <a:gd name="connsiteX4" fmla="*/ 3029578 w 5933552"/>
                  <a:gd name="connsiteY4" fmla="*/ 55267 h 2231543"/>
                  <a:gd name="connsiteX5" fmla="*/ 3135086 w 5933552"/>
                  <a:gd name="connsiteY5" fmla="*/ 75364 h 2231543"/>
                  <a:gd name="connsiteX6" fmla="*/ 3255666 w 5933552"/>
                  <a:gd name="connsiteY6" fmla="*/ 95460 h 2231543"/>
                  <a:gd name="connsiteX7" fmla="*/ 3542044 w 5933552"/>
                  <a:gd name="connsiteY7" fmla="*/ 180871 h 2231543"/>
                  <a:gd name="connsiteX8" fmla="*/ 3798277 w 5933552"/>
                  <a:gd name="connsiteY8" fmla="*/ 316524 h 2231543"/>
                  <a:gd name="connsiteX9" fmla="*/ 4210259 w 5933552"/>
                  <a:gd name="connsiteY9" fmla="*/ 542612 h 2231543"/>
                  <a:gd name="connsiteX10" fmla="*/ 4340888 w 5933552"/>
                  <a:gd name="connsiteY10" fmla="*/ 622999 h 2231543"/>
                  <a:gd name="connsiteX11" fmla="*/ 4381081 w 5933552"/>
                  <a:gd name="connsiteY11" fmla="*/ 653144 h 2231543"/>
                  <a:gd name="connsiteX12" fmla="*/ 4752870 w 5933552"/>
                  <a:gd name="connsiteY12" fmla="*/ 683289 h 2231543"/>
                  <a:gd name="connsiteX13" fmla="*/ 5164853 w 5933552"/>
                  <a:gd name="connsiteY13" fmla="*/ 758651 h 2231543"/>
                  <a:gd name="connsiteX14" fmla="*/ 5441182 w 5933552"/>
                  <a:gd name="connsiteY14" fmla="*/ 823966 h 2231543"/>
                  <a:gd name="connsiteX15" fmla="*/ 5612004 w 5933552"/>
                  <a:gd name="connsiteY15" fmla="*/ 899328 h 2231543"/>
                  <a:gd name="connsiteX16" fmla="*/ 5807947 w 5933552"/>
                  <a:gd name="connsiteY16" fmla="*/ 1045029 h 2231543"/>
                  <a:gd name="connsiteX17" fmla="*/ 5823020 w 5933552"/>
                  <a:gd name="connsiteY17" fmla="*/ 1115368 h 2231543"/>
                  <a:gd name="connsiteX18" fmla="*/ 5838092 w 5933552"/>
                  <a:gd name="connsiteY18" fmla="*/ 1215851 h 2231543"/>
                  <a:gd name="connsiteX19" fmla="*/ 5823020 w 5933552"/>
                  <a:gd name="connsiteY19" fmla="*/ 1245996 h 2231543"/>
                  <a:gd name="connsiteX20" fmla="*/ 5863213 w 5933552"/>
                  <a:gd name="connsiteY20" fmla="*/ 1296238 h 2231543"/>
                  <a:gd name="connsiteX21" fmla="*/ 5893358 w 5933552"/>
                  <a:gd name="connsiteY21" fmla="*/ 1356528 h 2231543"/>
                  <a:gd name="connsiteX22" fmla="*/ 5893358 w 5933552"/>
                  <a:gd name="connsiteY22" fmla="*/ 1431891 h 2231543"/>
                  <a:gd name="connsiteX23" fmla="*/ 5928527 w 5933552"/>
                  <a:gd name="connsiteY23" fmla="*/ 1492181 h 2231543"/>
                  <a:gd name="connsiteX24" fmla="*/ 5918479 w 5933552"/>
                  <a:gd name="connsiteY24" fmla="*/ 1602713 h 2231543"/>
                  <a:gd name="connsiteX25" fmla="*/ 5898382 w 5933552"/>
                  <a:gd name="connsiteY25" fmla="*/ 1683100 h 2231543"/>
                  <a:gd name="connsiteX26" fmla="*/ 5918479 w 5933552"/>
                  <a:gd name="connsiteY26" fmla="*/ 1773535 h 2231543"/>
                  <a:gd name="connsiteX27" fmla="*/ 5933552 w 5933552"/>
                  <a:gd name="connsiteY27" fmla="*/ 1808704 h 2231543"/>
                  <a:gd name="connsiteX28" fmla="*/ 5812971 w 5933552"/>
                  <a:gd name="connsiteY28" fmla="*/ 1868994 h 2231543"/>
                  <a:gd name="connsiteX29" fmla="*/ 5812971 w 5933552"/>
                  <a:gd name="connsiteY29" fmla="*/ 1868994 h 2231543"/>
                  <a:gd name="connsiteX30" fmla="*/ 5727560 w 5933552"/>
                  <a:gd name="connsiteY30" fmla="*/ 1929284 h 2231543"/>
                  <a:gd name="connsiteX31" fmla="*/ 5390941 w 5933552"/>
                  <a:gd name="connsiteY31" fmla="*/ 1934309 h 2231543"/>
                  <a:gd name="connsiteX32" fmla="*/ 5215670 w 5933552"/>
                  <a:gd name="connsiteY32" fmla="*/ 1932917 h 2231543"/>
                  <a:gd name="connsiteX33" fmla="*/ 4373414 w 5933552"/>
                  <a:gd name="connsiteY33" fmla="*/ 1914260 h 2231543"/>
                  <a:gd name="connsiteX34" fmla="*/ 1498817 w 5933552"/>
                  <a:gd name="connsiteY34" fmla="*/ 1888865 h 2231543"/>
                  <a:gd name="connsiteX35" fmla="*/ 619914 w 5933552"/>
                  <a:gd name="connsiteY35" fmla="*/ 1833825 h 2231543"/>
                  <a:gd name="connsiteX36" fmla="*/ 281354 w 5933552"/>
                  <a:gd name="connsiteY36" fmla="*/ 1833825 h 2231543"/>
                  <a:gd name="connsiteX37" fmla="*/ 130629 w 5933552"/>
                  <a:gd name="connsiteY37" fmla="*/ 1758462 h 2231543"/>
                  <a:gd name="connsiteX38" fmla="*/ 10048 w 5933552"/>
                  <a:gd name="connsiteY38" fmla="*/ 1678076 h 2231543"/>
                  <a:gd name="connsiteX39" fmla="*/ 0 w 5933552"/>
                  <a:gd name="connsiteY39" fmla="*/ 1537399 h 2231543"/>
                  <a:gd name="connsiteX40" fmla="*/ 15072 w 5933552"/>
                  <a:gd name="connsiteY40" fmla="*/ 1487157 h 2231543"/>
                  <a:gd name="connsiteX41" fmla="*/ 15072 w 5933552"/>
                  <a:gd name="connsiteY41" fmla="*/ 1431891 h 2231543"/>
                  <a:gd name="connsiteX42" fmla="*/ 25121 w 5933552"/>
                  <a:gd name="connsiteY42" fmla="*/ 1381649 h 2231543"/>
                  <a:gd name="connsiteX43" fmla="*/ 40193 w 5933552"/>
                  <a:gd name="connsiteY43" fmla="*/ 1356528 h 2231543"/>
                  <a:gd name="connsiteX44" fmla="*/ 65314 w 5933552"/>
                  <a:gd name="connsiteY44" fmla="*/ 1311311 h 2231543"/>
                  <a:gd name="connsiteX0" fmla="*/ 65314 w 5933552"/>
                  <a:gd name="connsiteY0" fmla="*/ 1311311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39" fmla="*/ 15072 w 5933552"/>
                  <a:gd name="connsiteY39" fmla="*/ 1487157 h 2231543"/>
                  <a:gd name="connsiteX40" fmla="*/ 15072 w 5933552"/>
                  <a:gd name="connsiteY40" fmla="*/ 1431891 h 2231543"/>
                  <a:gd name="connsiteX41" fmla="*/ 25121 w 5933552"/>
                  <a:gd name="connsiteY41" fmla="*/ 1381649 h 2231543"/>
                  <a:gd name="connsiteX42" fmla="*/ 40193 w 5933552"/>
                  <a:gd name="connsiteY42" fmla="*/ 1356528 h 2231543"/>
                  <a:gd name="connsiteX43" fmla="*/ 65314 w 5933552"/>
                  <a:gd name="connsiteY43" fmla="*/ 1311311 h 2231543"/>
                  <a:gd name="connsiteX0" fmla="*/ 40193 w 5933552"/>
                  <a:gd name="connsiteY0" fmla="*/ 1356528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39" fmla="*/ 15072 w 5933552"/>
                  <a:gd name="connsiteY39" fmla="*/ 1487157 h 2231543"/>
                  <a:gd name="connsiteX40" fmla="*/ 15072 w 5933552"/>
                  <a:gd name="connsiteY40" fmla="*/ 1431891 h 2231543"/>
                  <a:gd name="connsiteX41" fmla="*/ 25121 w 5933552"/>
                  <a:gd name="connsiteY41" fmla="*/ 1381649 h 2231543"/>
                  <a:gd name="connsiteX42" fmla="*/ 40193 w 5933552"/>
                  <a:gd name="connsiteY42" fmla="*/ 1356528 h 2231543"/>
                  <a:gd name="connsiteX0" fmla="*/ 25121 w 5933552"/>
                  <a:gd name="connsiteY0" fmla="*/ 1381649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39" fmla="*/ 15072 w 5933552"/>
                  <a:gd name="connsiteY39" fmla="*/ 1487157 h 2231543"/>
                  <a:gd name="connsiteX40" fmla="*/ 15072 w 5933552"/>
                  <a:gd name="connsiteY40" fmla="*/ 1431891 h 2231543"/>
                  <a:gd name="connsiteX41" fmla="*/ 25121 w 5933552"/>
                  <a:gd name="connsiteY41" fmla="*/ 1381649 h 2231543"/>
                  <a:gd name="connsiteX0" fmla="*/ 15072 w 5933552"/>
                  <a:gd name="connsiteY0" fmla="*/ 1431891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39" fmla="*/ 15072 w 5933552"/>
                  <a:gd name="connsiteY39" fmla="*/ 1487157 h 2231543"/>
                  <a:gd name="connsiteX40" fmla="*/ 15072 w 5933552"/>
                  <a:gd name="connsiteY40" fmla="*/ 1431891 h 2231543"/>
                  <a:gd name="connsiteX0" fmla="*/ 15072 w 5933552"/>
                  <a:gd name="connsiteY0" fmla="*/ 1487157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39" fmla="*/ 15072 w 5933552"/>
                  <a:gd name="connsiteY39" fmla="*/ 1487157 h 2231543"/>
                  <a:gd name="connsiteX0" fmla="*/ 0 w 5933552"/>
                  <a:gd name="connsiteY0" fmla="*/ 1537399 h 2231543"/>
                  <a:gd name="connsiteX1" fmla="*/ 164538 w 5933552"/>
                  <a:gd name="connsiteY1" fmla="*/ 56488 h 2231543"/>
                  <a:gd name="connsiteX2" fmla="*/ 2306097 w 5933552"/>
                  <a:gd name="connsiteY2" fmla="*/ 1 h 2231543"/>
                  <a:gd name="connsiteX3" fmla="*/ 3029578 w 5933552"/>
                  <a:gd name="connsiteY3" fmla="*/ 55267 h 2231543"/>
                  <a:gd name="connsiteX4" fmla="*/ 3135086 w 5933552"/>
                  <a:gd name="connsiteY4" fmla="*/ 75364 h 2231543"/>
                  <a:gd name="connsiteX5" fmla="*/ 3255666 w 5933552"/>
                  <a:gd name="connsiteY5" fmla="*/ 95460 h 2231543"/>
                  <a:gd name="connsiteX6" fmla="*/ 3542044 w 5933552"/>
                  <a:gd name="connsiteY6" fmla="*/ 180871 h 2231543"/>
                  <a:gd name="connsiteX7" fmla="*/ 3798277 w 5933552"/>
                  <a:gd name="connsiteY7" fmla="*/ 316524 h 2231543"/>
                  <a:gd name="connsiteX8" fmla="*/ 4210259 w 5933552"/>
                  <a:gd name="connsiteY8" fmla="*/ 542612 h 2231543"/>
                  <a:gd name="connsiteX9" fmla="*/ 4340888 w 5933552"/>
                  <a:gd name="connsiteY9" fmla="*/ 622999 h 2231543"/>
                  <a:gd name="connsiteX10" fmla="*/ 4381081 w 5933552"/>
                  <a:gd name="connsiteY10" fmla="*/ 653144 h 2231543"/>
                  <a:gd name="connsiteX11" fmla="*/ 4752870 w 5933552"/>
                  <a:gd name="connsiteY11" fmla="*/ 683289 h 2231543"/>
                  <a:gd name="connsiteX12" fmla="*/ 5164853 w 5933552"/>
                  <a:gd name="connsiteY12" fmla="*/ 758651 h 2231543"/>
                  <a:gd name="connsiteX13" fmla="*/ 5441182 w 5933552"/>
                  <a:gd name="connsiteY13" fmla="*/ 823966 h 2231543"/>
                  <a:gd name="connsiteX14" fmla="*/ 5612004 w 5933552"/>
                  <a:gd name="connsiteY14" fmla="*/ 899328 h 2231543"/>
                  <a:gd name="connsiteX15" fmla="*/ 5807947 w 5933552"/>
                  <a:gd name="connsiteY15" fmla="*/ 1045029 h 2231543"/>
                  <a:gd name="connsiteX16" fmla="*/ 5823020 w 5933552"/>
                  <a:gd name="connsiteY16" fmla="*/ 1115368 h 2231543"/>
                  <a:gd name="connsiteX17" fmla="*/ 5838092 w 5933552"/>
                  <a:gd name="connsiteY17" fmla="*/ 1215851 h 2231543"/>
                  <a:gd name="connsiteX18" fmla="*/ 5823020 w 5933552"/>
                  <a:gd name="connsiteY18" fmla="*/ 1245996 h 2231543"/>
                  <a:gd name="connsiteX19" fmla="*/ 5863213 w 5933552"/>
                  <a:gd name="connsiteY19" fmla="*/ 1296238 h 2231543"/>
                  <a:gd name="connsiteX20" fmla="*/ 5893358 w 5933552"/>
                  <a:gd name="connsiteY20" fmla="*/ 1356528 h 2231543"/>
                  <a:gd name="connsiteX21" fmla="*/ 5893358 w 5933552"/>
                  <a:gd name="connsiteY21" fmla="*/ 1431891 h 2231543"/>
                  <a:gd name="connsiteX22" fmla="*/ 5928527 w 5933552"/>
                  <a:gd name="connsiteY22" fmla="*/ 1492181 h 2231543"/>
                  <a:gd name="connsiteX23" fmla="*/ 5918479 w 5933552"/>
                  <a:gd name="connsiteY23" fmla="*/ 1602713 h 2231543"/>
                  <a:gd name="connsiteX24" fmla="*/ 5898382 w 5933552"/>
                  <a:gd name="connsiteY24" fmla="*/ 1683100 h 2231543"/>
                  <a:gd name="connsiteX25" fmla="*/ 5918479 w 5933552"/>
                  <a:gd name="connsiteY25" fmla="*/ 1773535 h 2231543"/>
                  <a:gd name="connsiteX26" fmla="*/ 5933552 w 5933552"/>
                  <a:gd name="connsiteY26" fmla="*/ 1808704 h 2231543"/>
                  <a:gd name="connsiteX27" fmla="*/ 5812971 w 5933552"/>
                  <a:gd name="connsiteY27" fmla="*/ 1868994 h 2231543"/>
                  <a:gd name="connsiteX28" fmla="*/ 5812971 w 5933552"/>
                  <a:gd name="connsiteY28" fmla="*/ 1868994 h 2231543"/>
                  <a:gd name="connsiteX29" fmla="*/ 5727560 w 5933552"/>
                  <a:gd name="connsiteY29" fmla="*/ 1929284 h 2231543"/>
                  <a:gd name="connsiteX30" fmla="*/ 5390941 w 5933552"/>
                  <a:gd name="connsiteY30" fmla="*/ 1934309 h 2231543"/>
                  <a:gd name="connsiteX31" fmla="*/ 5215670 w 5933552"/>
                  <a:gd name="connsiteY31" fmla="*/ 1932917 h 2231543"/>
                  <a:gd name="connsiteX32" fmla="*/ 4373414 w 5933552"/>
                  <a:gd name="connsiteY32" fmla="*/ 1914260 h 2231543"/>
                  <a:gd name="connsiteX33" fmla="*/ 1498817 w 5933552"/>
                  <a:gd name="connsiteY33" fmla="*/ 1888865 h 2231543"/>
                  <a:gd name="connsiteX34" fmla="*/ 619914 w 5933552"/>
                  <a:gd name="connsiteY34" fmla="*/ 1833825 h 2231543"/>
                  <a:gd name="connsiteX35" fmla="*/ 281354 w 5933552"/>
                  <a:gd name="connsiteY35" fmla="*/ 1833825 h 2231543"/>
                  <a:gd name="connsiteX36" fmla="*/ 130629 w 5933552"/>
                  <a:gd name="connsiteY36" fmla="*/ 1758462 h 2231543"/>
                  <a:gd name="connsiteX37" fmla="*/ 10048 w 5933552"/>
                  <a:gd name="connsiteY37" fmla="*/ 1678076 h 2231543"/>
                  <a:gd name="connsiteX38" fmla="*/ 0 w 5933552"/>
                  <a:gd name="connsiteY38" fmla="*/ 1537399 h 2231543"/>
                  <a:gd name="connsiteX0" fmla="*/ 0 w 5933552"/>
                  <a:gd name="connsiteY0" fmla="*/ 1537399 h 2231543"/>
                  <a:gd name="connsiteX1" fmla="*/ 145363 w 5933552"/>
                  <a:gd name="connsiteY1" fmla="*/ 262566 h 2231543"/>
                  <a:gd name="connsiteX2" fmla="*/ 164538 w 5933552"/>
                  <a:gd name="connsiteY2" fmla="*/ 56488 h 2231543"/>
                  <a:gd name="connsiteX3" fmla="*/ 2306097 w 5933552"/>
                  <a:gd name="connsiteY3" fmla="*/ 1 h 2231543"/>
                  <a:gd name="connsiteX4" fmla="*/ 3029578 w 5933552"/>
                  <a:gd name="connsiteY4" fmla="*/ 55267 h 2231543"/>
                  <a:gd name="connsiteX5" fmla="*/ 3135086 w 5933552"/>
                  <a:gd name="connsiteY5" fmla="*/ 75364 h 2231543"/>
                  <a:gd name="connsiteX6" fmla="*/ 3255666 w 5933552"/>
                  <a:gd name="connsiteY6" fmla="*/ 95460 h 2231543"/>
                  <a:gd name="connsiteX7" fmla="*/ 3542044 w 5933552"/>
                  <a:gd name="connsiteY7" fmla="*/ 180871 h 2231543"/>
                  <a:gd name="connsiteX8" fmla="*/ 3798277 w 5933552"/>
                  <a:gd name="connsiteY8" fmla="*/ 316524 h 2231543"/>
                  <a:gd name="connsiteX9" fmla="*/ 4210259 w 5933552"/>
                  <a:gd name="connsiteY9" fmla="*/ 542612 h 2231543"/>
                  <a:gd name="connsiteX10" fmla="*/ 4340888 w 5933552"/>
                  <a:gd name="connsiteY10" fmla="*/ 622999 h 2231543"/>
                  <a:gd name="connsiteX11" fmla="*/ 4381081 w 5933552"/>
                  <a:gd name="connsiteY11" fmla="*/ 653144 h 2231543"/>
                  <a:gd name="connsiteX12" fmla="*/ 4752870 w 5933552"/>
                  <a:gd name="connsiteY12" fmla="*/ 683289 h 2231543"/>
                  <a:gd name="connsiteX13" fmla="*/ 5164853 w 5933552"/>
                  <a:gd name="connsiteY13" fmla="*/ 758651 h 2231543"/>
                  <a:gd name="connsiteX14" fmla="*/ 5441182 w 5933552"/>
                  <a:gd name="connsiteY14" fmla="*/ 823966 h 2231543"/>
                  <a:gd name="connsiteX15" fmla="*/ 5612004 w 5933552"/>
                  <a:gd name="connsiteY15" fmla="*/ 899328 h 2231543"/>
                  <a:gd name="connsiteX16" fmla="*/ 5807947 w 5933552"/>
                  <a:gd name="connsiteY16" fmla="*/ 1045029 h 2231543"/>
                  <a:gd name="connsiteX17" fmla="*/ 5823020 w 5933552"/>
                  <a:gd name="connsiteY17" fmla="*/ 1115368 h 2231543"/>
                  <a:gd name="connsiteX18" fmla="*/ 5838092 w 5933552"/>
                  <a:gd name="connsiteY18" fmla="*/ 1215851 h 2231543"/>
                  <a:gd name="connsiteX19" fmla="*/ 5823020 w 5933552"/>
                  <a:gd name="connsiteY19" fmla="*/ 1245996 h 2231543"/>
                  <a:gd name="connsiteX20" fmla="*/ 5863213 w 5933552"/>
                  <a:gd name="connsiteY20" fmla="*/ 1296238 h 2231543"/>
                  <a:gd name="connsiteX21" fmla="*/ 5893358 w 5933552"/>
                  <a:gd name="connsiteY21" fmla="*/ 1356528 h 2231543"/>
                  <a:gd name="connsiteX22" fmla="*/ 5893358 w 5933552"/>
                  <a:gd name="connsiteY22" fmla="*/ 1431891 h 2231543"/>
                  <a:gd name="connsiteX23" fmla="*/ 5928527 w 5933552"/>
                  <a:gd name="connsiteY23" fmla="*/ 1492181 h 2231543"/>
                  <a:gd name="connsiteX24" fmla="*/ 5918479 w 5933552"/>
                  <a:gd name="connsiteY24" fmla="*/ 1602713 h 2231543"/>
                  <a:gd name="connsiteX25" fmla="*/ 5898382 w 5933552"/>
                  <a:gd name="connsiteY25" fmla="*/ 1683100 h 2231543"/>
                  <a:gd name="connsiteX26" fmla="*/ 5918479 w 5933552"/>
                  <a:gd name="connsiteY26" fmla="*/ 1773535 h 2231543"/>
                  <a:gd name="connsiteX27" fmla="*/ 5933552 w 5933552"/>
                  <a:gd name="connsiteY27" fmla="*/ 1808704 h 2231543"/>
                  <a:gd name="connsiteX28" fmla="*/ 5812971 w 5933552"/>
                  <a:gd name="connsiteY28" fmla="*/ 1868994 h 2231543"/>
                  <a:gd name="connsiteX29" fmla="*/ 5812971 w 5933552"/>
                  <a:gd name="connsiteY29" fmla="*/ 1868994 h 2231543"/>
                  <a:gd name="connsiteX30" fmla="*/ 5727560 w 5933552"/>
                  <a:gd name="connsiteY30" fmla="*/ 1929284 h 2231543"/>
                  <a:gd name="connsiteX31" fmla="*/ 5390941 w 5933552"/>
                  <a:gd name="connsiteY31" fmla="*/ 1934309 h 2231543"/>
                  <a:gd name="connsiteX32" fmla="*/ 5215670 w 5933552"/>
                  <a:gd name="connsiteY32" fmla="*/ 1932917 h 2231543"/>
                  <a:gd name="connsiteX33" fmla="*/ 4373414 w 5933552"/>
                  <a:gd name="connsiteY33" fmla="*/ 1914260 h 2231543"/>
                  <a:gd name="connsiteX34" fmla="*/ 1498817 w 5933552"/>
                  <a:gd name="connsiteY34" fmla="*/ 1888865 h 2231543"/>
                  <a:gd name="connsiteX35" fmla="*/ 619914 w 5933552"/>
                  <a:gd name="connsiteY35" fmla="*/ 1833825 h 2231543"/>
                  <a:gd name="connsiteX36" fmla="*/ 281354 w 5933552"/>
                  <a:gd name="connsiteY36" fmla="*/ 1833825 h 2231543"/>
                  <a:gd name="connsiteX37" fmla="*/ 130629 w 5933552"/>
                  <a:gd name="connsiteY37" fmla="*/ 1758462 h 2231543"/>
                  <a:gd name="connsiteX38" fmla="*/ 10048 w 5933552"/>
                  <a:gd name="connsiteY38" fmla="*/ 1678076 h 2231543"/>
                  <a:gd name="connsiteX39" fmla="*/ 0 w 5933552"/>
                  <a:gd name="connsiteY39" fmla="*/ 1537399 h 2231543"/>
                  <a:gd name="connsiteX0" fmla="*/ 0 w 5933552"/>
                  <a:gd name="connsiteY0" fmla="*/ 1548194 h 2242338"/>
                  <a:gd name="connsiteX1" fmla="*/ 145363 w 5933552"/>
                  <a:gd name="connsiteY1" fmla="*/ 273361 h 2242338"/>
                  <a:gd name="connsiteX2" fmla="*/ 100933 w 5933552"/>
                  <a:gd name="connsiteY2" fmla="*/ 5365 h 2242338"/>
                  <a:gd name="connsiteX3" fmla="*/ 2306097 w 5933552"/>
                  <a:gd name="connsiteY3" fmla="*/ 10796 h 2242338"/>
                  <a:gd name="connsiteX4" fmla="*/ 3029578 w 5933552"/>
                  <a:gd name="connsiteY4" fmla="*/ 66062 h 2242338"/>
                  <a:gd name="connsiteX5" fmla="*/ 3135086 w 5933552"/>
                  <a:gd name="connsiteY5" fmla="*/ 86159 h 2242338"/>
                  <a:gd name="connsiteX6" fmla="*/ 3255666 w 5933552"/>
                  <a:gd name="connsiteY6" fmla="*/ 106255 h 2242338"/>
                  <a:gd name="connsiteX7" fmla="*/ 3542044 w 5933552"/>
                  <a:gd name="connsiteY7" fmla="*/ 191666 h 2242338"/>
                  <a:gd name="connsiteX8" fmla="*/ 3798277 w 5933552"/>
                  <a:gd name="connsiteY8" fmla="*/ 327319 h 2242338"/>
                  <a:gd name="connsiteX9" fmla="*/ 4210259 w 5933552"/>
                  <a:gd name="connsiteY9" fmla="*/ 553407 h 2242338"/>
                  <a:gd name="connsiteX10" fmla="*/ 4340888 w 5933552"/>
                  <a:gd name="connsiteY10" fmla="*/ 633794 h 2242338"/>
                  <a:gd name="connsiteX11" fmla="*/ 4381081 w 5933552"/>
                  <a:gd name="connsiteY11" fmla="*/ 663939 h 2242338"/>
                  <a:gd name="connsiteX12" fmla="*/ 4752870 w 5933552"/>
                  <a:gd name="connsiteY12" fmla="*/ 694084 h 2242338"/>
                  <a:gd name="connsiteX13" fmla="*/ 5164853 w 5933552"/>
                  <a:gd name="connsiteY13" fmla="*/ 769446 h 2242338"/>
                  <a:gd name="connsiteX14" fmla="*/ 5441182 w 5933552"/>
                  <a:gd name="connsiteY14" fmla="*/ 834761 h 2242338"/>
                  <a:gd name="connsiteX15" fmla="*/ 5612004 w 5933552"/>
                  <a:gd name="connsiteY15" fmla="*/ 910123 h 2242338"/>
                  <a:gd name="connsiteX16" fmla="*/ 5807947 w 5933552"/>
                  <a:gd name="connsiteY16" fmla="*/ 1055824 h 2242338"/>
                  <a:gd name="connsiteX17" fmla="*/ 5823020 w 5933552"/>
                  <a:gd name="connsiteY17" fmla="*/ 1126163 h 2242338"/>
                  <a:gd name="connsiteX18" fmla="*/ 5838092 w 5933552"/>
                  <a:gd name="connsiteY18" fmla="*/ 1226646 h 2242338"/>
                  <a:gd name="connsiteX19" fmla="*/ 5823020 w 5933552"/>
                  <a:gd name="connsiteY19" fmla="*/ 1256791 h 2242338"/>
                  <a:gd name="connsiteX20" fmla="*/ 5863213 w 5933552"/>
                  <a:gd name="connsiteY20" fmla="*/ 1307033 h 2242338"/>
                  <a:gd name="connsiteX21" fmla="*/ 5893358 w 5933552"/>
                  <a:gd name="connsiteY21" fmla="*/ 1367323 h 2242338"/>
                  <a:gd name="connsiteX22" fmla="*/ 5893358 w 5933552"/>
                  <a:gd name="connsiteY22" fmla="*/ 1442686 h 2242338"/>
                  <a:gd name="connsiteX23" fmla="*/ 5928527 w 5933552"/>
                  <a:gd name="connsiteY23" fmla="*/ 1502976 h 2242338"/>
                  <a:gd name="connsiteX24" fmla="*/ 5918479 w 5933552"/>
                  <a:gd name="connsiteY24" fmla="*/ 1613508 h 2242338"/>
                  <a:gd name="connsiteX25" fmla="*/ 5898382 w 5933552"/>
                  <a:gd name="connsiteY25" fmla="*/ 1693895 h 2242338"/>
                  <a:gd name="connsiteX26" fmla="*/ 5918479 w 5933552"/>
                  <a:gd name="connsiteY26" fmla="*/ 1784330 h 2242338"/>
                  <a:gd name="connsiteX27" fmla="*/ 5933552 w 5933552"/>
                  <a:gd name="connsiteY27" fmla="*/ 1819499 h 2242338"/>
                  <a:gd name="connsiteX28" fmla="*/ 5812971 w 5933552"/>
                  <a:gd name="connsiteY28" fmla="*/ 1879789 h 2242338"/>
                  <a:gd name="connsiteX29" fmla="*/ 5812971 w 5933552"/>
                  <a:gd name="connsiteY29" fmla="*/ 1879789 h 2242338"/>
                  <a:gd name="connsiteX30" fmla="*/ 5727560 w 5933552"/>
                  <a:gd name="connsiteY30" fmla="*/ 1940079 h 2242338"/>
                  <a:gd name="connsiteX31" fmla="*/ 5390941 w 5933552"/>
                  <a:gd name="connsiteY31" fmla="*/ 1945104 h 2242338"/>
                  <a:gd name="connsiteX32" fmla="*/ 5215670 w 5933552"/>
                  <a:gd name="connsiteY32" fmla="*/ 1943712 h 2242338"/>
                  <a:gd name="connsiteX33" fmla="*/ 4373414 w 5933552"/>
                  <a:gd name="connsiteY33" fmla="*/ 1925055 h 2242338"/>
                  <a:gd name="connsiteX34" fmla="*/ 1498817 w 5933552"/>
                  <a:gd name="connsiteY34" fmla="*/ 1899660 h 2242338"/>
                  <a:gd name="connsiteX35" fmla="*/ 619914 w 5933552"/>
                  <a:gd name="connsiteY35" fmla="*/ 1844620 h 2242338"/>
                  <a:gd name="connsiteX36" fmla="*/ 281354 w 5933552"/>
                  <a:gd name="connsiteY36" fmla="*/ 1844620 h 2242338"/>
                  <a:gd name="connsiteX37" fmla="*/ 130629 w 5933552"/>
                  <a:gd name="connsiteY37" fmla="*/ 1769257 h 2242338"/>
                  <a:gd name="connsiteX38" fmla="*/ 10048 w 5933552"/>
                  <a:gd name="connsiteY38" fmla="*/ 1688871 h 2242338"/>
                  <a:gd name="connsiteX39" fmla="*/ 0 w 5933552"/>
                  <a:gd name="connsiteY39" fmla="*/ 1548194 h 2242338"/>
                  <a:gd name="connsiteX0" fmla="*/ 85557 w 6019109"/>
                  <a:gd name="connsiteY0" fmla="*/ 1559125 h 2253269"/>
                  <a:gd name="connsiteX1" fmla="*/ 103710 w 6019109"/>
                  <a:gd name="connsiteY1" fmla="*/ 230112 h 2253269"/>
                  <a:gd name="connsiteX2" fmla="*/ 186490 w 6019109"/>
                  <a:gd name="connsiteY2" fmla="*/ 16296 h 2253269"/>
                  <a:gd name="connsiteX3" fmla="*/ 2391654 w 6019109"/>
                  <a:gd name="connsiteY3" fmla="*/ 21727 h 2253269"/>
                  <a:gd name="connsiteX4" fmla="*/ 3115135 w 6019109"/>
                  <a:gd name="connsiteY4" fmla="*/ 76993 h 2253269"/>
                  <a:gd name="connsiteX5" fmla="*/ 3220643 w 6019109"/>
                  <a:gd name="connsiteY5" fmla="*/ 97090 h 2253269"/>
                  <a:gd name="connsiteX6" fmla="*/ 3341223 w 6019109"/>
                  <a:gd name="connsiteY6" fmla="*/ 117186 h 2253269"/>
                  <a:gd name="connsiteX7" fmla="*/ 3627601 w 6019109"/>
                  <a:gd name="connsiteY7" fmla="*/ 202597 h 2253269"/>
                  <a:gd name="connsiteX8" fmla="*/ 3883834 w 6019109"/>
                  <a:gd name="connsiteY8" fmla="*/ 338250 h 2253269"/>
                  <a:gd name="connsiteX9" fmla="*/ 4295816 w 6019109"/>
                  <a:gd name="connsiteY9" fmla="*/ 564338 h 2253269"/>
                  <a:gd name="connsiteX10" fmla="*/ 4426445 w 6019109"/>
                  <a:gd name="connsiteY10" fmla="*/ 644725 h 2253269"/>
                  <a:gd name="connsiteX11" fmla="*/ 4466638 w 6019109"/>
                  <a:gd name="connsiteY11" fmla="*/ 674870 h 2253269"/>
                  <a:gd name="connsiteX12" fmla="*/ 4838427 w 6019109"/>
                  <a:gd name="connsiteY12" fmla="*/ 705015 h 2253269"/>
                  <a:gd name="connsiteX13" fmla="*/ 5250410 w 6019109"/>
                  <a:gd name="connsiteY13" fmla="*/ 780377 h 2253269"/>
                  <a:gd name="connsiteX14" fmla="*/ 5526739 w 6019109"/>
                  <a:gd name="connsiteY14" fmla="*/ 845692 h 2253269"/>
                  <a:gd name="connsiteX15" fmla="*/ 5697561 w 6019109"/>
                  <a:gd name="connsiteY15" fmla="*/ 921054 h 2253269"/>
                  <a:gd name="connsiteX16" fmla="*/ 5893504 w 6019109"/>
                  <a:gd name="connsiteY16" fmla="*/ 1066755 h 2253269"/>
                  <a:gd name="connsiteX17" fmla="*/ 5908577 w 6019109"/>
                  <a:gd name="connsiteY17" fmla="*/ 1137094 h 2253269"/>
                  <a:gd name="connsiteX18" fmla="*/ 5923649 w 6019109"/>
                  <a:gd name="connsiteY18" fmla="*/ 1237577 h 2253269"/>
                  <a:gd name="connsiteX19" fmla="*/ 5908577 w 6019109"/>
                  <a:gd name="connsiteY19" fmla="*/ 1267722 h 2253269"/>
                  <a:gd name="connsiteX20" fmla="*/ 5948770 w 6019109"/>
                  <a:gd name="connsiteY20" fmla="*/ 1317964 h 2253269"/>
                  <a:gd name="connsiteX21" fmla="*/ 5978915 w 6019109"/>
                  <a:gd name="connsiteY21" fmla="*/ 1378254 h 2253269"/>
                  <a:gd name="connsiteX22" fmla="*/ 5978915 w 6019109"/>
                  <a:gd name="connsiteY22" fmla="*/ 1453617 h 2253269"/>
                  <a:gd name="connsiteX23" fmla="*/ 6014084 w 6019109"/>
                  <a:gd name="connsiteY23" fmla="*/ 1513907 h 2253269"/>
                  <a:gd name="connsiteX24" fmla="*/ 6004036 w 6019109"/>
                  <a:gd name="connsiteY24" fmla="*/ 1624439 h 2253269"/>
                  <a:gd name="connsiteX25" fmla="*/ 5983939 w 6019109"/>
                  <a:gd name="connsiteY25" fmla="*/ 1704826 h 2253269"/>
                  <a:gd name="connsiteX26" fmla="*/ 6004036 w 6019109"/>
                  <a:gd name="connsiteY26" fmla="*/ 1795261 h 2253269"/>
                  <a:gd name="connsiteX27" fmla="*/ 6019109 w 6019109"/>
                  <a:gd name="connsiteY27" fmla="*/ 1830430 h 2253269"/>
                  <a:gd name="connsiteX28" fmla="*/ 5898528 w 6019109"/>
                  <a:gd name="connsiteY28" fmla="*/ 1890720 h 2253269"/>
                  <a:gd name="connsiteX29" fmla="*/ 5898528 w 6019109"/>
                  <a:gd name="connsiteY29" fmla="*/ 1890720 h 2253269"/>
                  <a:gd name="connsiteX30" fmla="*/ 5813117 w 6019109"/>
                  <a:gd name="connsiteY30" fmla="*/ 1951010 h 2253269"/>
                  <a:gd name="connsiteX31" fmla="*/ 5476498 w 6019109"/>
                  <a:gd name="connsiteY31" fmla="*/ 1956035 h 2253269"/>
                  <a:gd name="connsiteX32" fmla="*/ 5301227 w 6019109"/>
                  <a:gd name="connsiteY32" fmla="*/ 1954643 h 2253269"/>
                  <a:gd name="connsiteX33" fmla="*/ 4458971 w 6019109"/>
                  <a:gd name="connsiteY33" fmla="*/ 1935986 h 2253269"/>
                  <a:gd name="connsiteX34" fmla="*/ 1584374 w 6019109"/>
                  <a:gd name="connsiteY34" fmla="*/ 1910591 h 2253269"/>
                  <a:gd name="connsiteX35" fmla="*/ 705471 w 6019109"/>
                  <a:gd name="connsiteY35" fmla="*/ 1855551 h 2253269"/>
                  <a:gd name="connsiteX36" fmla="*/ 366911 w 6019109"/>
                  <a:gd name="connsiteY36" fmla="*/ 1855551 h 2253269"/>
                  <a:gd name="connsiteX37" fmla="*/ 216186 w 6019109"/>
                  <a:gd name="connsiteY37" fmla="*/ 1780188 h 2253269"/>
                  <a:gd name="connsiteX38" fmla="*/ 95605 w 6019109"/>
                  <a:gd name="connsiteY38" fmla="*/ 1699802 h 2253269"/>
                  <a:gd name="connsiteX39" fmla="*/ 85557 w 6019109"/>
                  <a:gd name="connsiteY39" fmla="*/ 1559125 h 2253269"/>
                  <a:gd name="connsiteX0" fmla="*/ 98729 w 6032281"/>
                  <a:gd name="connsiteY0" fmla="*/ 1559125 h 2253269"/>
                  <a:gd name="connsiteX1" fmla="*/ 116882 w 6032281"/>
                  <a:gd name="connsiteY1" fmla="*/ 230112 h 2253269"/>
                  <a:gd name="connsiteX2" fmla="*/ 199662 w 6032281"/>
                  <a:gd name="connsiteY2" fmla="*/ 16296 h 2253269"/>
                  <a:gd name="connsiteX3" fmla="*/ 2404826 w 6032281"/>
                  <a:gd name="connsiteY3" fmla="*/ 21727 h 2253269"/>
                  <a:gd name="connsiteX4" fmla="*/ 3128307 w 6032281"/>
                  <a:gd name="connsiteY4" fmla="*/ 76993 h 2253269"/>
                  <a:gd name="connsiteX5" fmla="*/ 3233815 w 6032281"/>
                  <a:gd name="connsiteY5" fmla="*/ 97090 h 2253269"/>
                  <a:gd name="connsiteX6" fmla="*/ 3354395 w 6032281"/>
                  <a:gd name="connsiteY6" fmla="*/ 117186 h 2253269"/>
                  <a:gd name="connsiteX7" fmla="*/ 3640773 w 6032281"/>
                  <a:gd name="connsiteY7" fmla="*/ 202597 h 2253269"/>
                  <a:gd name="connsiteX8" fmla="*/ 3897006 w 6032281"/>
                  <a:gd name="connsiteY8" fmla="*/ 338250 h 2253269"/>
                  <a:gd name="connsiteX9" fmla="*/ 4308988 w 6032281"/>
                  <a:gd name="connsiteY9" fmla="*/ 564338 h 2253269"/>
                  <a:gd name="connsiteX10" fmla="*/ 4439617 w 6032281"/>
                  <a:gd name="connsiteY10" fmla="*/ 644725 h 2253269"/>
                  <a:gd name="connsiteX11" fmla="*/ 4479810 w 6032281"/>
                  <a:gd name="connsiteY11" fmla="*/ 674870 h 2253269"/>
                  <a:gd name="connsiteX12" fmla="*/ 4851599 w 6032281"/>
                  <a:gd name="connsiteY12" fmla="*/ 705015 h 2253269"/>
                  <a:gd name="connsiteX13" fmla="*/ 5263582 w 6032281"/>
                  <a:gd name="connsiteY13" fmla="*/ 780377 h 2253269"/>
                  <a:gd name="connsiteX14" fmla="*/ 5539911 w 6032281"/>
                  <a:gd name="connsiteY14" fmla="*/ 845692 h 2253269"/>
                  <a:gd name="connsiteX15" fmla="*/ 5710733 w 6032281"/>
                  <a:gd name="connsiteY15" fmla="*/ 921054 h 2253269"/>
                  <a:gd name="connsiteX16" fmla="*/ 5906676 w 6032281"/>
                  <a:gd name="connsiteY16" fmla="*/ 1066755 h 2253269"/>
                  <a:gd name="connsiteX17" fmla="*/ 5921749 w 6032281"/>
                  <a:gd name="connsiteY17" fmla="*/ 1137094 h 2253269"/>
                  <a:gd name="connsiteX18" fmla="*/ 5936821 w 6032281"/>
                  <a:gd name="connsiteY18" fmla="*/ 1237577 h 2253269"/>
                  <a:gd name="connsiteX19" fmla="*/ 5921749 w 6032281"/>
                  <a:gd name="connsiteY19" fmla="*/ 1267722 h 2253269"/>
                  <a:gd name="connsiteX20" fmla="*/ 5961942 w 6032281"/>
                  <a:gd name="connsiteY20" fmla="*/ 1317964 h 2253269"/>
                  <a:gd name="connsiteX21" fmla="*/ 5992087 w 6032281"/>
                  <a:gd name="connsiteY21" fmla="*/ 1378254 h 2253269"/>
                  <a:gd name="connsiteX22" fmla="*/ 5992087 w 6032281"/>
                  <a:gd name="connsiteY22" fmla="*/ 1453617 h 2253269"/>
                  <a:gd name="connsiteX23" fmla="*/ 6027256 w 6032281"/>
                  <a:gd name="connsiteY23" fmla="*/ 1513907 h 2253269"/>
                  <a:gd name="connsiteX24" fmla="*/ 6017208 w 6032281"/>
                  <a:gd name="connsiteY24" fmla="*/ 1624439 h 2253269"/>
                  <a:gd name="connsiteX25" fmla="*/ 5997111 w 6032281"/>
                  <a:gd name="connsiteY25" fmla="*/ 1704826 h 2253269"/>
                  <a:gd name="connsiteX26" fmla="*/ 6017208 w 6032281"/>
                  <a:gd name="connsiteY26" fmla="*/ 1795261 h 2253269"/>
                  <a:gd name="connsiteX27" fmla="*/ 6032281 w 6032281"/>
                  <a:gd name="connsiteY27" fmla="*/ 1830430 h 2253269"/>
                  <a:gd name="connsiteX28" fmla="*/ 5911700 w 6032281"/>
                  <a:gd name="connsiteY28" fmla="*/ 1890720 h 2253269"/>
                  <a:gd name="connsiteX29" fmla="*/ 5911700 w 6032281"/>
                  <a:gd name="connsiteY29" fmla="*/ 1890720 h 2253269"/>
                  <a:gd name="connsiteX30" fmla="*/ 5826289 w 6032281"/>
                  <a:gd name="connsiteY30" fmla="*/ 1951010 h 2253269"/>
                  <a:gd name="connsiteX31" fmla="*/ 5489670 w 6032281"/>
                  <a:gd name="connsiteY31" fmla="*/ 1956035 h 2253269"/>
                  <a:gd name="connsiteX32" fmla="*/ 5314399 w 6032281"/>
                  <a:gd name="connsiteY32" fmla="*/ 1954643 h 2253269"/>
                  <a:gd name="connsiteX33" fmla="*/ 4472143 w 6032281"/>
                  <a:gd name="connsiteY33" fmla="*/ 1935986 h 2253269"/>
                  <a:gd name="connsiteX34" fmla="*/ 1597546 w 6032281"/>
                  <a:gd name="connsiteY34" fmla="*/ 1910591 h 2253269"/>
                  <a:gd name="connsiteX35" fmla="*/ 718643 w 6032281"/>
                  <a:gd name="connsiteY35" fmla="*/ 1855551 h 2253269"/>
                  <a:gd name="connsiteX36" fmla="*/ 380083 w 6032281"/>
                  <a:gd name="connsiteY36" fmla="*/ 1855551 h 2253269"/>
                  <a:gd name="connsiteX37" fmla="*/ 229358 w 6032281"/>
                  <a:gd name="connsiteY37" fmla="*/ 1780188 h 2253269"/>
                  <a:gd name="connsiteX38" fmla="*/ 108777 w 6032281"/>
                  <a:gd name="connsiteY38" fmla="*/ 1699802 h 2253269"/>
                  <a:gd name="connsiteX39" fmla="*/ 98729 w 6032281"/>
                  <a:gd name="connsiteY39" fmla="*/ 1559125 h 2253269"/>
                  <a:gd name="connsiteX0" fmla="*/ 5235 w 5938787"/>
                  <a:gd name="connsiteY0" fmla="*/ 1545464 h 2239608"/>
                  <a:gd name="connsiteX1" fmla="*/ 23388 w 5938787"/>
                  <a:gd name="connsiteY1" fmla="*/ 216451 h 2239608"/>
                  <a:gd name="connsiteX2" fmla="*/ 106168 w 5938787"/>
                  <a:gd name="connsiteY2" fmla="*/ 2635 h 2239608"/>
                  <a:gd name="connsiteX3" fmla="*/ 2311332 w 5938787"/>
                  <a:gd name="connsiteY3" fmla="*/ 8066 h 2239608"/>
                  <a:gd name="connsiteX4" fmla="*/ 3034813 w 5938787"/>
                  <a:gd name="connsiteY4" fmla="*/ 63332 h 2239608"/>
                  <a:gd name="connsiteX5" fmla="*/ 3140321 w 5938787"/>
                  <a:gd name="connsiteY5" fmla="*/ 83429 h 2239608"/>
                  <a:gd name="connsiteX6" fmla="*/ 3260901 w 5938787"/>
                  <a:gd name="connsiteY6" fmla="*/ 103525 h 2239608"/>
                  <a:gd name="connsiteX7" fmla="*/ 3547279 w 5938787"/>
                  <a:gd name="connsiteY7" fmla="*/ 188936 h 2239608"/>
                  <a:gd name="connsiteX8" fmla="*/ 3803512 w 5938787"/>
                  <a:gd name="connsiteY8" fmla="*/ 324589 h 2239608"/>
                  <a:gd name="connsiteX9" fmla="*/ 4215494 w 5938787"/>
                  <a:gd name="connsiteY9" fmla="*/ 550677 h 2239608"/>
                  <a:gd name="connsiteX10" fmla="*/ 4346123 w 5938787"/>
                  <a:gd name="connsiteY10" fmla="*/ 631064 h 2239608"/>
                  <a:gd name="connsiteX11" fmla="*/ 4386316 w 5938787"/>
                  <a:gd name="connsiteY11" fmla="*/ 661209 h 2239608"/>
                  <a:gd name="connsiteX12" fmla="*/ 4758105 w 5938787"/>
                  <a:gd name="connsiteY12" fmla="*/ 691354 h 2239608"/>
                  <a:gd name="connsiteX13" fmla="*/ 5170088 w 5938787"/>
                  <a:gd name="connsiteY13" fmla="*/ 766716 h 2239608"/>
                  <a:gd name="connsiteX14" fmla="*/ 5446417 w 5938787"/>
                  <a:gd name="connsiteY14" fmla="*/ 832031 h 2239608"/>
                  <a:gd name="connsiteX15" fmla="*/ 5617239 w 5938787"/>
                  <a:gd name="connsiteY15" fmla="*/ 907393 h 2239608"/>
                  <a:gd name="connsiteX16" fmla="*/ 5813182 w 5938787"/>
                  <a:gd name="connsiteY16" fmla="*/ 1053094 h 2239608"/>
                  <a:gd name="connsiteX17" fmla="*/ 5828255 w 5938787"/>
                  <a:gd name="connsiteY17" fmla="*/ 1123433 h 2239608"/>
                  <a:gd name="connsiteX18" fmla="*/ 5843327 w 5938787"/>
                  <a:gd name="connsiteY18" fmla="*/ 1223916 h 2239608"/>
                  <a:gd name="connsiteX19" fmla="*/ 5828255 w 5938787"/>
                  <a:gd name="connsiteY19" fmla="*/ 1254061 h 2239608"/>
                  <a:gd name="connsiteX20" fmla="*/ 5868448 w 5938787"/>
                  <a:gd name="connsiteY20" fmla="*/ 1304303 h 2239608"/>
                  <a:gd name="connsiteX21" fmla="*/ 5898593 w 5938787"/>
                  <a:gd name="connsiteY21" fmla="*/ 1364593 h 2239608"/>
                  <a:gd name="connsiteX22" fmla="*/ 5898593 w 5938787"/>
                  <a:gd name="connsiteY22" fmla="*/ 1439956 h 2239608"/>
                  <a:gd name="connsiteX23" fmla="*/ 5933762 w 5938787"/>
                  <a:gd name="connsiteY23" fmla="*/ 1500246 h 2239608"/>
                  <a:gd name="connsiteX24" fmla="*/ 5923714 w 5938787"/>
                  <a:gd name="connsiteY24" fmla="*/ 1610778 h 2239608"/>
                  <a:gd name="connsiteX25" fmla="*/ 5903617 w 5938787"/>
                  <a:gd name="connsiteY25" fmla="*/ 1691165 h 2239608"/>
                  <a:gd name="connsiteX26" fmla="*/ 5923714 w 5938787"/>
                  <a:gd name="connsiteY26" fmla="*/ 1781600 h 2239608"/>
                  <a:gd name="connsiteX27" fmla="*/ 5938787 w 5938787"/>
                  <a:gd name="connsiteY27" fmla="*/ 1816769 h 2239608"/>
                  <a:gd name="connsiteX28" fmla="*/ 5818206 w 5938787"/>
                  <a:gd name="connsiteY28" fmla="*/ 1877059 h 2239608"/>
                  <a:gd name="connsiteX29" fmla="*/ 5818206 w 5938787"/>
                  <a:gd name="connsiteY29" fmla="*/ 1877059 h 2239608"/>
                  <a:gd name="connsiteX30" fmla="*/ 5732795 w 5938787"/>
                  <a:gd name="connsiteY30" fmla="*/ 1937349 h 2239608"/>
                  <a:gd name="connsiteX31" fmla="*/ 5396176 w 5938787"/>
                  <a:gd name="connsiteY31" fmla="*/ 1942374 h 2239608"/>
                  <a:gd name="connsiteX32" fmla="*/ 5220905 w 5938787"/>
                  <a:gd name="connsiteY32" fmla="*/ 1940982 h 2239608"/>
                  <a:gd name="connsiteX33" fmla="*/ 4378649 w 5938787"/>
                  <a:gd name="connsiteY33" fmla="*/ 1922325 h 2239608"/>
                  <a:gd name="connsiteX34" fmla="*/ 1504052 w 5938787"/>
                  <a:gd name="connsiteY34" fmla="*/ 1896930 h 2239608"/>
                  <a:gd name="connsiteX35" fmla="*/ 625149 w 5938787"/>
                  <a:gd name="connsiteY35" fmla="*/ 1841890 h 2239608"/>
                  <a:gd name="connsiteX36" fmla="*/ 286589 w 5938787"/>
                  <a:gd name="connsiteY36" fmla="*/ 1841890 h 2239608"/>
                  <a:gd name="connsiteX37" fmla="*/ 135864 w 5938787"/>
                  <a:gd name="connsiteY37" fmla="*/ 1766527 h 2239608"/>
                  <a:gd name="connsiteX38" fmla="*/ 15283 w 5938787"/>
                  <a:gd name="connsiteY38" fmla="*/ 1686141 h 2239608"/>
                  <a:gd name="connsiteX39" fmla="*/ 5235 w 5938787"/>
                  <a:gd name="connsiteY39" fmla="*/ 1545464 h 2239608"/>
                  <a:gd name="connsiteX0" fmla="*/ -1 w 5933551"/>
                  <a:gd name="connsiteY0" fmla="*/ 1545464 h 2239608"/>
                  <a:gd name="connsiteX1" fmla="*/ 18152 w 5933551"/>
                  <a:gd name="connsiteY1" fmla="*/ 216451 h 2239608"/>
                  <a:gd name="connsiteX2" fmla="*/ 363302 w 5933551"/>
                  <a:gd name="connsiteY2" fmla="*/ 2635 h 2239608"/>
                  <a:gd name="connsiteX3" fmla="*/ 2306096 w 5933551"/>
                  <a:gd name="connsiteY3" fmla="*/ 8066 h 2239608"/>
                  <a:gd name="connsiteX4" fmla="*/ 3029577 w 5933551"/>
                  <a:gd name="connsiteY4" fmla="*/ 63332 h 2239608"/>
                  <a:gd name="connsiteX5" fmla="*/ 3135085 w 5933551"/>
                  <a:gd name="connsiteY5" fmla="*/ 83429 h 2239608"/>
                  <a:gd name="connsiteX6" fmla="*/ 3255665 w 5933551"/>
                  <a:gd name="connsiteY6" fmla="*/ 103525 h 2239608"/>
                  <a:gd name="connsiteX7" fmla="*/ 3542043 w 5933551"/>
                  <a:gd name="connsiteY7" fmla="*/ 188936 h 2239608"/>
                  <a:gd name="connsiteX8" fmla="*/ 3798276 w 5933551"/>
                  <a:gd name="connsiteY8" fmla="*/ 324589 h 2239608"/>
                  <a:gd name="connsiteX9" fmla="*/ 4210258 w 5933551"/>
                  <a:gd name="connsiteY9" fmla="*/ 550677 h 2239608"/>
                  <a:gd name="connsiteX10" fmla="*/ 4340887 w 5933551"/>
                  <a:gd name="connsiteY10" fmla="*/ 631064 h 2239608"/>
                  <a:gd name="connsiteX11" fmla="*/ 4381080 w 5933551"/>
                  <a:gd name="connsiteY11" fmla="*/ 661209 h 2239608"/>
                  <a:gd name="connsiteX12" fmla="*/ 4752869 w 5933551"/>
                  <a:gd name="connsiteY12" fmla="*/ 691354 h 2239608"/>
                  <a:gd name="connsiteX13" fmla="*/ 5164852 w 5933551"/>
                  <a:gd name="connsiteY13" fmla="*/ 766716 h 2239608"/>
                  <a:gd name="connsiteX14" fmla="*/ 5441181 w 5933551"/>
                  <a:gd name="connsiteY14" fmla="*/ 832031 h 2239608"/>
                  <a:gd name="connsiteX15" fmla="*/ 5612003 w 5933551"/>
                  <a:gd name="connsiteY15" fmla="*/ 907393 h 2239608"/>
                  <a:gd name="connsiteX16" fmla="*/ 5807946 w 5933551"/>
                  <a:gd name="connsiteY16" fmla="*/ 1053094 h 2239608"/>
                  <a:gd name="connsiteX17" fmla="*/ 5823019 w 5933551"/>
                  <a:gd name="connsiteY17" fmla="*/ 1123433 h 2239608"/>
                  <a:gd name="connsiteX18" fmla="*/ 5838091 w 5933551"/>
                  <a:gd name="connsiteY18" fmla="*/ 1223916 h 2239608"/>
                  <a:gd name="connsiteX19" fmla="*/ 5823019 w 5933551"/>
                  <a:gd name="connsiteY19" fmla="*/ 1254061 h 2239608"/>
                  <a:gd name="connsiteX20" fmla="*/ 5863212 w 5933551"/>
                  <a:gd name="connsiteY20" fmla="*/ 1304303 h 2239608"/>
                  <a:gd name="connsiteX21" fmla="*/ 5893357 w 5933551"/>
                  <a:gd name="connsiteY21" fmla="*/ 1364593 h 2239608"/>
                  <a:gd name="connsiteX22" fmla="*/ 5893357 w 5933551"/>
                  <a:gd name="connsiteY22" fmla="*/ 1439956 h 2239608"/>
                  <a:gd name="connsiteX23" fmla="*/ 5928526 w 5933551"/>
                  <a:gd name="connsiteY23" fmla="*/ 1500246 h 2239608"/>
                  <a:gd name="connsiteX24" fmla="*/ 5918478 w 5933551"/>
                  <a:gd name="connsiteY24" fmla="*/ 1610778 h 2239608"/>
                  <a:gd name="connsiteX25" fmla="*/ 5898381 w 5933551"/>
                  <a:gd name="connsiteY25" fmla="*/ 1691165 h 2239608"/>
                  <a:gd name="connsiteX26" fmla="*/ 5918478 w 5933551"/>
                  <a:gd name="connsiteY26" fmla="*/ 1781600 h 2239608"/>
                  <a:gd name="connsiteX27" fmla="*/ 5933551 w 5933551"/>
                  <a:gd name="connsiteY27" fmla="*/ 1816769 h 2239608"/>
                  <a:gd name="connsiteX28" fmla="*/ 5812970 w 5933551"/>
                  <a:gd name="connsiteY28" fmla="*/ 1877059 h 2239608"/>
                  <a:gd name="connsiteX29" fmla="*/ 5812970 w 5933551"/>
                  <a:gd name="connsiteY29" fmla="*/ 1877059 h 2239608"/>
                  <a:gd name="connsiteX30" fmla="*/ 5727559 w 5933551"/>
                  <a:gd name="connsiteY30" fmla="*/ 1937349 h 2239608"/>
                  <a:gd name="connsiteX31" fmla="*/ 5390940 w 5933551"/>
                  <a:gd name="connsiteY31" fmla="*/ 1942374 h 2239608"/>
                  <a:gd name="connsiteX32" fmla="*/ 5215669 w 5933551"/>
                  <a:gd name="connsiteY32" fmla="*/ 1940982 h 2239608"/>
                  <a:gd name="connsiteX33" fmla="*/ 4373413 w 5933551"/>
                  <a:gd name="connsiteY33" fmla="*/ 1922325 h 2239608"/>
                  <a:gd name="connsiteX34" fmla="*/ 1498816 w 5933551"/>
                  <a:gd name="connsiteY34" fmla="*/ 1896930 h 2239608"/>
                  <a:gd name="connsiteX35" fmla="*/ 619913 w 5933551"/>
                  <a:gd name="connsiteY35" fmla="*/ 1841890 h 2239608"/>
                  <a:gd name="connsiteX36" fmla="*/ 281353 w 5933551"/>
                  <a:gd name="connsiteY36" fmla="*/ 1841890 h 2239608"/>
                  <a:gd name="connsiteX37" fmla="*/ 130628 w 5933551"/>
                  <a:gd name="connsiteY37" fmla="*/ 1766527 h 2239608"/>
                  <a:gd name="connsiteX38" fmla="*/ 10047 w 5933551"/>
                  <a:gd name="connsiteY38" fmla="*/ 1686141 h 2239608"/>
                  <a:gd name="connsiteX39" fmla="*/ -1 w 5933551"/>
                  <a:gd name="connsiteY39" fmla="*/ 1545464 h 2239608"/>
                  <a:gd name="connsiteX0" fmla="*/ 1 w 5933553"/>
                  <a:gd name="connsiteY0" fmla="*/ 1542922 h 2237066"/>
                  <a:gd name="connsiteX1" fmla="*/ 18154 w 5933553"/>
                  <a:gd name="connsiteY1" fmla="*/ 213909 h 2237066"/>
                  <a:gd name="connsiteX2" fmla="*/ 363304 w 5933553"/>
                  <a:gd name="connsiteY2" fmla="*/ 93 h 2237066"/>
                  <a:gd name="connsiteX3" fmla="*/ 2306098 w 5933553"/>
                  <a:gd name="connsiteY3" fmla="*/ 5524 h 2237066"/>
                  <a:gd name="connsiteX4" fmla="*/ 3029579 w 5933553"/>
                  <a:gd name="connsiteY4" fmla="*/ 60790 h 2237066"/>
                  <a:gd name="connsiteX5" fmla="*/ 3135087 w 5933553"/>
                  <a:gd name="connsiteY5" fmla="*/ 80887 h 2237066"/>
                  <a:gd name="connsiteX6" fmla="*/ 3255667 w 5933553"/>
                  <a:gd name="connsiteY6" fmla="*/ 100983 h 2237066"/>
                  <a:gd name="connsiteX7" fmla="*/ 3542045 w 5933553"/>
                  <a:gd name="connsiteY7" fmla="*/ 186394 h 2237066"/>
                  <a:gd name="connsiteX8" fmla="*/ 3798278 w 5933553"/>
                  <a:gd name="connsiteY8" fmla="*/ 322047 h 2237066"/>
                  <a:gd name="connsiteX9" fmla="*/ 4210260 w 5933553"/>
                  <a:gd name="connsiteY9" fmla="*/ 548135 h 2237066"/>
                  <a:gd name="connsiteX10" fmla="*/ 4340889 w 5933553"/>
                  <a:gd name="connsiteY10" fmla="*/ 628522 h 2237066"/>
                  <a:gd name="connsiteX11" fmla="*/ 4381082 w 5933553"/>
                  <a:gd name="connsiteY11" fmla="*/ 658667 h 2237066"/>
                  <a:gd name="connsiteX12" fmla="*/ 4752871 w 5933553"/>
                  <a:gd name="connsiteY12" fmla="*/ 688812 h 2237066"/>
                  <a:gd name="connsiteX13" fmla="*/ 5164854 w 5933553"/>
                  <a:gd name="connsiteY13" fmla="*/ 764174 h 2237066"/>
                  <a:gd name="connsiteX14" fmla="*/ 5441183 w 5933553"/>
                  <a:gd name="connsiteY14" fmla="*/ 829489 h 2237066"/>
                  <a:gd name="connsiteX15" fmla="*/ 5612005 w 5933553"/>
                  <a:gd name="connsiteY15" fmla="*/ 904851 h 2237066"/>
                  <a:gd name="connsiteX16" fmla="*/ 5807948 w 5933553"/>
                  <a:gd name="connsiteY16" fmla="*/ 1050552 h 2237066"/>
                  <a:gd name="connsiteX17" fmla="*/ 5823021 w 5933553"/>
                  <a:gd name="connsiteY17" fmla="*/ 1120891 h 2237066"/>
                  <a:gd name="connsiteX18" fmla="*/ 5838093 w 5933553"/>
                  <a:gd name="connsiteY18" fmla="*/ 1221374 h 2237066"/>
                  <a:gd name="connsiteX19" fmla="*/ 5823021 w 5933553"/>
                  <a:gd name="connsiteY19" fmla="*/ 1251519 h 2237066"/>
                  <a:gd name="connsiteX20" fmla="*/ 5863214 w 5933553"/>
                  <a:gd name="connsiteY20" fmla="*/ 1301761 h 2237066"/>
                  <a:gd name="connsiteX21" fmla="*/ 5893359 w 5933553"/>
                  <a:gd name="connsiteY21" fmla="*/ 1362051 h 2237066"/>
                  <a:gd name="connsiteX22" fmla="*/ 5893359 w 5933553"/>
                  <a:gd name="connsiteY22" fmla="*/ 1437414 h 2237066"/>
                  <a:gd name="connsiteX23" fmla="*/ 5928528 w 5933553"/>
                  <a:gd name="connsiteY23" fmla="*/ 1497704 h 2237066"/>
                  <a:gd name="connsiteX24" fmla="*/ 5918480 w 5933553"/>
                  <a:gd name="connsiteY24" fmla="*/ 1608236 h 2237066"/>
                  <a:gd name="connsiteX25" fmla="*/ 5898383 w 5933553"/>
                  <a:gd name="connsiteY25" fmla="*/ 1688623 h 2237066"/>
                  <a:gd name="connsiteX26" fmla="*/ 5918480 w 5933553"/>
                  <a:gd name="connsiteY26" fmla="*/ 1779058 h 2237066"/>
                  <a:gd name="connsiteX27" fmla="*/ 5933553 w 5933553"/>
                  <a:gd name="connsiteY27" fmla="*/ 1814227 h 2237066"/>
                  <a:gd name="connsiteX28" fmla="*/ 5812972 w 5933553"/>
                  <a:gd name="connsiteY28" fmla="*/ 1874517 h 2237066"/>
                  <a:gd name="connsiteX29" fmla="*/ 5812972 w 5933553"/>
                  <a:gd name="connsiteY29" fmla="*/ 1874517 h 2237066"/>
                  <a:gd name="connsiteX30" fmla="*/ 5727561 w 5933553"/>
                  <a:gd name="connsiteY30" fmla="*/ 1934807 h 2237066"/>
                  <a:gd name="connsiteX31" fmla="*/ 5390942 w 5933553"/>
                  <a:gd name="connsiteY31" fmla="*/ 1939832 h 2237066"/>
                  <a:gd name="connsiteX32" fmla="*/ 5215671 w 5933553"/>
                  <a:gd name="connsiteY32" fmla="*/ 1938440 h 2237066"/>
                  <a:gd name="connsiteX33" fmla="*/ 4373415 w 5933553"/>
                  <a:gd name="connsiteY33" fmla="*/ 1919783 h 2237066"/>
                  <a:gd name="connsiteX34" fmla="*/ 1498818 w 5933553"/>
                  <a:gd name="connsiteY34" fmla="*/ 1894388 h 2237066"/>
                  <a:gd name="connsiteX35" fmla="*/ 619915 w 5933553"/>
                  <a:gd name="connsiteY35" fmla="*/ 1839348 h 2237066"/>
                  <a:gd name="connsiteX36" fmla="*/ 281355 w 5933553"/>
                  <a:gd name="connsiteY36" fmla="*/ 1839348 h 2237066"/>
                  <a:gd name="connsiteX37" fmla="*/ 130630 w 5933553"/>
                  <a:gd name="connsiteY37" fmla="*/ 1763985 h 2237066"/>
                  <a:gd name="connsiteX38" fmla="*/ 10049 w 5933553"/>
                  <a:gd name="connsiteY38" fmla="*/ 1683599 h 2237066"/>
                  <a:gd name="connsiteX39" fmla="*/ 1 w 5933553"/>
                  <a:gd name="connsiteY39" fmla="*/ 1542922 h 2237066"/>
                  <a:gd name="connsiteX0" fmla="*/ 4804 w 5938356"/>
                  <a:gd name="connsiteY0" fmla="*/ 1567620 h 2261764"/>
                  <a:gd name="connsiteX1" fmla="*/ 7054 w 5938356"/>
                  <a:gd name="connsiteY1" fmla="*/ 377923 h 2261764"/>
                  <a:gd name="connsiteX2" fmla="*/ 368107 w 5938356"/>
                  <a:gd name="connsiteY2" fmla="*/ 24791 h 2261764"/>
                  <a:gd name="connsiteX3" fmla="*/ 2310901 w 5938356"/>
                  <a:gd name="connsiteY3" fmla="*/ 30222 h 2261764"/>
                  <a:gd name="connsiteX4" fmla="*/ 3034382 w 5938356"/>
                  <a:gd name="connsiteY4" fmla="*/ 85488 h 2261764"/>
                  <a:gd name="connsiteX5" fmla="*/ 3139890 w 5938356"/>
                  <a:gd name="connsiteY5" fmla="*/ 105585 h 2261764"/>
                  <a:gd name="connsiteX6" fmla="*/ 3260470 w 5938356"/>
                  <a:gd name="connsiteY6" fmla="*/ 125681 h 2261764"/>
                  <a:gd name="connsiteX7" fmla="*/ 3546848 w 5938356"/>
                  <a:gd name="connsiteY7" fmla="*/ 211092 h 2261764"/>
                  <a:gd name="connsiteX8" fmla="*/ 3803081 w 5938356"/>
                  <a:gd name="connsiteY8" fmla="*/ 346745 h 2261764"/>
                  <a:gd name="connsiteX9" fmla="*/ 4215063 w 5938356"/>
                  <a:gd name="connsiteY9" fmla="*/ 572833 h 2261764"/>
                  <a:gd name="connsiteX10" fmla="*/ 4345692 w 5938356"/>
                  <a:gd name="connsiteY10" fmla="*/ 653220 h 2261764"/>
                  <a:gd name="connsiteX11" fmla="*/ 4385885 w 5938356"/>
                  <a:gd name="connsiteY11" fmla="*/ 683365 h 2261764"/>
                  <a:gd name="connsiteX12" fmla="*/ 4757674 w 5938356"/>
                  <a:gd name="connsiteY12" fmla="*/ 713510 h 2261764"/>
                  <a:gd name="connsiteX13" fmla="*/ 5169657 w 5938356"/>
                  <a:gd name="connsiteY13" fmla="*/ 788872 h 2261764"/>
                  <a:gd name="connsiteX14" fmla="*/ 5445986 w 5938356"/>
                  <a:gd name="connsiteY14" fmla="*/ 854187 h 2261764"/>
                  <a:gd name="connsiteX15" fmla="*/ 5616808 w 5938356"/>
                  <a:gd name="connsiteY15" fmla="*/ 929549 h 2261764"/>
                  <a:gd name="connsiteX16" fmla="*/ 5812751 w 5938356"/>
                  <a:gd name="connsiteY16" fmla="*/ 1075250 h 2261764"/>
                  <a:gd name="connsiteX17" fmla="*/ 5827824 w 5938356"/>
                  <a:gd name="connsiteY17" fmla="*/ 1145589 h 2261764"/>
                  <a:gd name="connsiteX18" fmla="*/ 5842896 w 5938356"/>
                  <a:gd name="connsiteY18" fmla="*/ 1246072 h 2261764"/>
                  <a:gd name="connsiteX19" fmla="*/ 5827824 w 5938356"/>
                  <a:gd name="connsiteY19" fmla="*/ 1276217 h 2261764"/>
                  <a:gd name="connsiteX20" fmla="*/ 5868017 w 5938356"/>
                  <a:gd name="connsiteY20" fmla="*/ 1326459 h 2261764"/>
                  <a:gd name="connsiteX21" fmla="*/ 5898162 w 5938356"/>
                  <a:gd name="connsiteY21" fmla="*/ 1386749 h 2261764"/>
                  <a:gd name="connsiteX22" fmla="*/ 5898162 w 5938356"/>
                  <a:gd name="connsiteY22" fmla="*/ 1462112 h 2261764"/>
                  <a:gd name="connsiteX23" fmla="*/ 5933331 w 5938356"/>
                  <a:gd name="connsiteY23" fmla="*/ 1522402 h 2261764"/>
                  <a:gd name="connsiteX24" fmla="*/ 5923283 w 5938356"/>
                  <a:gd name="connsiteY24" fmla="*/ 1632934 h 2261764"/>
                  <a:gd name="connsiteX25" fmla="*/ 5903186 w 5938356"/>
                  <a:gd name="connsiteY25" fmla="*/ 1713321 h 2261764"/>
                  <a:gd name="connsiteX26" fmla="*/ 5923283 w 5938356"/>
                  <a:gd name="connsiteY26" fmla="*/ 1803756 h 2261764"/>
                  <a:gd name="connsiteX27" fmla="*/ 5938356 w 5938356"/>
                  <a:gd name="connsiteY27" fmla="*/ 1838925 h 2261764"/>
                  <a:gd name="connsiteX28" fmla="*/ 5817775 w 5938356"/>
                  <a:gd name="connsiteY28" fmla="*/ 1899215 h 2261764"/>
                  <a:gd name="connsiteX29" fmla="*/ 5817775 w 5938356"/>
                  <a:gd name="connsiteY29" fmla="*/ 1899215 h 2261764"/>
                  <a:gd name="connsiteX30" fmla="*/ 5732364 w 5938356"/>
                  <a:gd name="connsiteY30" fmla="*/ 1959505 h 2261764"/>
                  <a:gd name="connsiteX31" fmla="*/ 5395745 w 5938356"/>
                  <a:gd name="connsiteY31" fmla="*/ 1964530 h 2261764"/>
                  <a:gd name="connsiteX32" fmla="*/ 5220474 w 5938356"/>
                  <a:gd name="connsiteY32" fmla="*/ 1963138 h 2261764"/>
                  <a:gd name="connsiteX33" fmla="*/ 4378218 w 5938356"/>
                  <a:gd name="connsiteY33" fmla="*/ 1944481 h 2261764"/>
                  <a:gd name="connsiteX34" fmla="*/ 1503621 w 5938356"/>
                  <a:gd name="connsiteY34" fmla="*/ 1919086 h 2261764"/>
                  <a:gd name="connsiteX35" fmla="*/ 624718 w 5938356"/>
                  <a:gd name="connsiteY35" fmla="*/ 1864046 h 2261764"/>
                  <a:gd name="connsiteX36" fmla="*/ 286158 w 5938356"/>
                  <a:gd name="connsiteY36" fmla="*/ 1864046 h 2261764"/>
                  <a:gd name="connsiteX37" fmla="*/ 135433 w 5938356"/>
                  <a:gd name="connsiteY37" fmla="*/ 1788683 h 2261764"/>
                  <a:gd name="connsiteX38" fmla="*/ 14852 w 5938356"/>
                  <a:gd name="connsiteY38" fmla="*/ 1708297 h 2261764"/>
                  <a:gd name="connsiteX39" fmla="*/ 4804 w 5938356"/>
                  <a:gd name="connsiteY39" fmla="*/ 1567620 h 2261764"/>
                  <a:gd name="connsiteX0" fmla="*/ 1 w 5933553"/>
                  <a:gd name="connsiteY0" fmla="*/ 1567620 h 2261764"/>
                  <a:gd name="connsiteX1" fmla="*/ 2251 w 5933553"/>
                  <a:gd name="connsiteY1" fmla="*/ 377923 h 2261764"/>
                  <a:gd name="connsiteX2" fmla="*/ 363304 w 5933553"/>
                  <a:gd name="connsiteY2" fmla="*/ 24791 h 2261764"/>
                  <a:gd name="connsiteX3" fmla="*/ 2306098 w 5933553"/>
                  <a:gd name="connsiteY3" fmla="*/ 30222 h 2261764"/>
                  <a:gd name="connsiteX4" fmla="*/ 3029579 w 5933553"/>
                  <a:gd name="connsiteY4" fmla="*/ 85488 h 2261764"/>
                  <a:gd name="connsiteX5" fmla="*/ 3135087 w 5933553"/>
                  <a:gd name="connsiteY5" fmla="*/ 105585 h 2261764"/>
                  <a:gd name="connsiteX6" fmla="*/ 3255667 w 5933553"/>
                  <a:gd name="connsiteY6" fmla="*/ 125681 h 2261764"/>
                  <a:gd name="connsiteX7" fmla="*/ 3542045 w 5933553"/>
                  <a:gd name="connsiteY7" fmla="*/ 211092 h 2261764"/>
                  <a:gd name="connsiteX8" fmla="*/ 3798278 w 5933553"/>
                  <a:gd name="connsiteY8" fmla="*/ 346745 h 2261764"/>
                  <a:gd name="connsiteX9" fmla="*/ 4210260 w 5933553"/>
                  <a:gd name="connsiteY9" fmla="*/ 572833 h 2261764"/>
                  <a:gd name="connsiteX10" fmla="*/ 4340889 w 5933553"/>
                  <a:gd name="connsiteY10" fmla="*/ 653220 h 2261764"/>
                  <a:gd name="connsiteX11" fmla="*/ 4381082 w 5933553"/>
                  <a:gd name="connsiteY11" fmla="*/ 683365 h 2261764"/>
                  <a:gd name="connsiteX12" fmla="*/ 4752871 w 5933553"/>
                  <a:gd name="connsiteY12" fmla="*/ 713510 h 2261764"/>
                  <a:gd name="connsiteX13" fmla="*/ 5164854 w 5933553"/>
                  <a:gd name="connsiteY13" fmla="*/ 788872 h 2261764"/>
                  <a:gd name="connsiteX14" fmla="*/ 5441183 w 5933553"/>
                  <a:gd name="connsiteY14" fmla="*/ 854187 h 2261764"/>
                  <a:gd name="connsiteX15" fmla="*/ 5612005 w 5933553"/>
                  <a:gd name="connsiteY15" fmla="*/ 929549 h 2261764"/>
                  <a:gd name="connsiteX16" fmla="*/ 5807948 w 5933553"/>
                  <a:gd name="connsiteY16" fmla="*/ 1075250 h 2261764"/>
                  <a:gd name="connsiteX17" fmla="*/ 5823021 w 5933553"/>
                  <a:gd name="connsiteY17" fmla="*/ 1145589 h 2261764"/>
                  <a:gd name="connsiteX18" fmla="*/ 5838093 w 5933553"/>
                  <a:gd name="connsiteY18" fmla="*/ 1246072 h 2261764"/>
                  <a:gd name="connsiteX19" fmla="*/ 5823021 w 5933553"/>
                  <a:gd name="connsiteY19" fmla="*/ 1276217 h 2261764"/>
                  <a:gd name="connsiteX20" fmla="*/ 5863214 w 5933553"/>
                  <a:gd name="connsiteY20" fmla="*/ 1326459 h 2261764"/>
                  <a:gd name="connsiteX21" fmla="*/ 5893359 w 5933553"/>
                  <a:gd name="connsiteY21" fmla="*/ 1386749 h 2261764"/>
                  <a:gd name="connsiteX22" fmla="*/ 5893359 w 5933553"/>
                  <a:gd name="connsiteY22" fmla="*/ 1462112 h 2261764"/>
                  <a:gd name="connsiteX23" fmla="*/ 5928528 w 5933553"/>
                  <a:gd name="connsiteY23" fmla="*/ 1522402 h 2261764"/>
                  <a:gd name="connsiteX24" fmla="*/ 5918480 w 5933553"/>
                  <a:gd name="connsiteY24" fmla="*/ 1632934 h 2261764"/>
                  <a:gd name="connsiteX25" fmla="*/ 5898383 w 5933553"/>
                  <a:gd name="connsiteY25" fmla="*/ 1713321 h 2261764"/>
                  <a:gd name="connsiteX26" fmla="*/ 5918480 w 5933553"/>
                  <a:gd name="connsiteY26" fmla="*/ 1803756 h 2261764"/>
                  <a:gd name="connsiteX27" fmla="*/ 5933553 w 5933553"/>
                  <a:gd name="connsiteY27" fmla="*/ 1838925 h 2261764"/>
                  <a:gd name="connsiteX28" fmla="*/ 5812972 w 5933553"/>
                  <a:gd name="connsiteY28" fmla="*/ 1899215 h 2261764"/>
                  <a:gd name="connsiteX29" fmla="*/ 5812972 w 5933553"/>
                  <a:gd name="connsiteY29" fmla="*/ 1899215 h 2261764"/>
                  <a:gd name="connsiteX30" fmla="*/ 5727561 w 5933553"/>
                  <a:gd name="connsiteY30" fmla="*/ 1959505 h 2261764"/>
                  <a:gd name="connsiteX31" fmla="*/ 5390942 w 5933553"/>
                  <a:gd name="connsiteY31" fmla="*/ 1964530 h 2261764"/>
                  <a:gd name="connsiteX32" fmla="*/ 5215671 w 5933553"/>
                  <a:gd name="connsiteY32" fmla="*/ 1963138 h 2261764"/>
                  <a:gd name="connsiteX33" fmla="*/ 4373415 w 5933553"/>
                  <a:gd name="connsiteY33" fmla="*/ 1944481 h 2261764"/>
                  <a:gd name="connsiteX34" fmla="*/ 1498818 w 5933553"/>
                  <a:gd name="connsiteY34" fmla="*/ 1919086 h 2261764"/>
                  <a:gd name="connsiteX35" fmla="*/ 619915 w 5933553"/>
                  <a:gd name="connsiteY35" fmla="*/ 1864046 h 2261764"/>
                  <a:gd name="connsiteX36" fmla="*/ 281355 w 5933553"/>
                  <a:gd name="connsiteY36" fmla="*/ 1864046 h 2261764"/>
                  <a:gd name="connsiteX37" fmla="*/ 130630 w 5933553"/>
                  <a:gd name="connsiteY37" fmla="*/ 1788683 h 2261764"/>
                  <a:gd name="connsiteX38" fmla="*/ 10049 w 5933553"/>
                  <a:gd name="connsiteY38" fmla="*/ 1708297 h 2261764"/>
                  <a:gd name="connsiteX39" fmla="*/ 1 w 5933553"/>
                  <a:gd name="connsiteY39" fmla="*/ 1567620 h 2261764"/>
                  <a:gd name="connsiteX0" fmla="*/ -1 w 5933551"/>
                  <a:gd name="connsiteY0" fmla="*/ 1567620 h 2261764"/>
                  <a:gd name="connsiteX1" fmla="*/ 2249 w 5933551"/>
                  <a:gd name="connsiteY1" fmla="*/ 377923 h 2261764"/>
                  <a:gd name="connsiteX2" fmla="*/ 363302 w 5933551"/>
                  <a:gd name="connsiteY2" fmla="*/ 24791 h 2261764"/>
                  <a:gd name="connsiteX3" fmla="*/ 2306096 w 5933551"/>
                  <a:gd name="connsiteY3" fmla="*/ 30222 h 2261764"/>
                  <a:gd name="connsiteX4" fmla="*/ 3029577 w 5933551"/>
                  <a:gd name="connsiteY4" fmla="*/ 85488 h 2261764"/>
                  <a:gd name="connsiteX5" fmla="*/ 3135085 w 5933551"/>
                  <a:gd name="connsiteY5" fmla="*/ 105585 h 2261764"/>
                  <a:gd name="connsiteX6" fmla="*/ 3255665 w 5933551"/>
                  <a:gd name="connsiteY6" fmla="*/ 125681 h 2261764"/>
                  <a:gd name="connsiteX7" fmla="*/ 3542043 w 5933551"/>
                  <a:gd name="connsiteY7" fmla="*/ 211092 h 2261764"/>
                  <a:gd name="connsiteX8" fmla="*/ 3798276 w 5933551"/>
                  <a:gd name="connsiteY8" fmla="*/ 346745 h 2261764"/>
                  <a:gd name="connsiteX9" fmla="*/ 4210258 w 5933551"/>
                  <a:gd name="connsiteY9" fmla="*/ 572833 h 2261764"/>
                  <a:gd name="connsiteX10" fmla="*/ 4340887 w 5933551"/>
                  <a:gd name="connsiteY10" fmla="*/ 653220 h 2261764"/>
                  <a:gd name="connsiteX11" fmla="*/ 4381080 w 5933551"/>
                  <a:gd name="connsiteY11" fmla="*/ 683365 h 2261764"/>
                  <a:gd name="connsiteX12" fmla="*/ 4752869 w 5933551"/>
                  <a:gd name="connsiteY12" fmla="*/ 713510 h 2261764"/>
                  <a:gd name="connsiteX13" fmla="*/ 5164852 w 5933551"/>
                  <a:gd name="connsiteY13" fmla="*/ 788872 h 2261764"/>
                  <a:gd name="connsiteX14" fmla="*/ 5441181 w 5933551"/>
                  <a:gd name="connsiteY14" fmla="*/ 854187 h 2261764"/>
                  <a:gd name="connsiteX15" fmla="*/ 5612003 w 5933551"/>
                  <a:gd name="connsiteY15" fmla="*/ 929549 h 2261764"/>
                  <a:gd name="connsiteX16" fmla="*/ 5807946 w 5933551"/>
                  <a:gd name="connsiteY16" fmla="*/ 1075250 h 2261764"/>
                  <a:gd name="connsiteX17" fmla="*/ 5823019 w 5933551"/>
                  <a:gd name="connsiteY17" fmla="*/ 1145589 h 2261764"/>
                  <a:gd name="connsiteX18" fmla="*/ 5838091 w 5933551"/>
                  <a:gd name="connsiteY18" fmla="*/ 1246072 h 2261764"/>
                  <a:gd name="connsiteX19" fmla="*/ 5823019 w 5933551"/>
                  <a:gd name="connsiteY19" fmla="*/ 1276217 h 2261764"/>
                  <a:gd name="connsiteX20" fmla="*/ 5863212 w 5933551"/>
                  <a:gd name="connsiteY20" fmla="*/ 1326459 h 2261764"/>
                  <a:gd name="connsiteX21" fmla="*/ 5893357 w 5933551"/>
                  <a:gd name="connsiteY21" fmla="*/ 1386749 h 2261764"/>
                  <a:gd name="connsiteX22" fmla="*/ 5893357 w 5933551"/>
                  <a:gd name="connsiteY22" fmla="*/ 1462112 h 2261764"/>
                  <a:gd name="connsiteX23" fmla="*/ 5928526 w 5933551"/>
                  <a:gd name="connsiteY23" fmla="*/ 1522402 h 2261764"/>
                  <a:gd name="connsiteX24" fmla="*/ 5918478 w 5933551"/>
                  <a:gd name="connsiteY24" fmla="*/ 1632934 h 2261764"/>
                  <a:gd name="connsiteX25" fmla="*/ 5898381 w 5933551"/>
                  <a:gd name="connsiteY25" fmla="*/ 1713321 h 2261764"/>
                  <a:gd name="connsiteX26" fmla="*/ 5918478 w 5933551"/>
                  <a:gd name="connsiteY26" fmla="*/ 1803756 h 2261764"/>
                  <a:gd name="connsiteX27" fmla="*/ 5933551 w 5933551"/>
                  <a:gd name="connsiteY27" fmla="*/ 1838925 h 2261764"/>
                  <a:gd name="connsiteX28" fmla="*/ 5812970 w 5933551"/>
                  <a:gd name="connsiteY28" fmla="*/ 1899215 h 2261764"/>
                  <a:gd name="connsiteX29" fmla="*/ 5812970 w 5933551"/>
                  <a:gd name="connsiteY29" fmla="*/ 1899215 h 2261764"/>
                  <a:gd name="connsiteX30" fmla="*/ 5727559 w 5933551"/>
                  <a:gd name="connsiteY30" fmla="*/ 1959505 h 2261764"/>
                  <a:gd name="connsiteX31" fmla="*/ 5390940 w 5933551"/>
                  <a:gd name="connsiteY31" fmla="*/ 1964530 h 2261764"/>
                  <a:gd name="connsiteX32" fmla="*/ 5215669 w 5933551"/>
                  <a:gd name="connsiteY32" fmla="*/ 1963138 h 2261764"/>
                  <a:gd name="connsiteX33" fmla="*/ 4373413 w 5933551"/>
                  <a:gd name="connsiteY33" fmla="*/ 1944481 h 2261764"/>
                  <a:gd name="connsiteX34" fmla="*/ 1498816 w 5933551"/>
                  <a:gd name="connsiteY34" fmla="*/ 1919086 h 2261764"/>
                  <a:gd name="connsiteX35" fmla="*/ 619913 w 5933551"/>
                  <a:gd name="connsiteY35" fmla="*/ 1864046 h 2261764"/>
                  <a:gd name="connsiteX36" fmla="*/ 281353 w 5933551"/>
                  <a:gd name="connsiteY36" fmla="*/ 1864046 h 2261764"/>
                  <a:gd name="connsiteX37" fmla="*/ 130628 w 5933551"/>
                  <a:gd name="connsiteY37" fmla="*/ 1788683 h 2261764"/>
                  <a:gd name="connsiteX38" fmla="*/ 10047 w 5933551"/>
                  <a:gd name="connsiteY38" fmla="*/ 1708297 h 2261764"/>
                  <a:gd name="connsiteX39" fmla="*/ -1 w 5933551"/>
                  <a:gd name="connsiteY39" fmla="*/ 1567620 h 2261764"/>
                  <a:gd name="connsiteX0" fmla="*/ 1 w 5933553"/>
                  <a:gd name="connsiteY0" fmla="*/ 1548229 h 2242373"/>
                  <a:gd name="connsiteX1" fmla="*/ 2251 w 5933553"/>
                  <a:gd name="connsiteY1" fmla="*/ 358532 h 2242373"/>
                  <a:gd name="connsiteX2" fmla="*/ 411009 w 5933553"/>
                  <a:gd name="connsiteY2" fmla="*/ 36358 h 2242373"/>
                  <a:gd name="connsiteX3" fmla="*/ 2306098 w 5933553"/>
                  <a:gd name="connsiteY3" fmla="*/ 10831 h 2242373"/>
                  <a:gd name="connsiteX4" fmla="*/ 3029579 w 5933553"/>
                  <a:gd name="connsiteY4" fmla="*/ 66097 h 2242373"/>
                  <a:gd name="connsiteX5" fmla="*/ 3135087 w 5933553"/>
                  <a:gd name="connsiteY5" fmla="*/ 86194 h 2242373"/>
                  <a:gd name="connsiteX6" fmla="*/ 3255667 w 5933553"/>
                  <a:gd name="connsiteY6" fmla="*/ 106290 h 2242373"/>
                  <a:gd name="connsiteX7" fmla="*/ 3542045 w 5933553"/>
                  <a:gd name="connsiteY7" fmla="*/ 191701 h 2242373"/>
                  <a:gd name="connsiteX8" fmla="*/ 3798278 w 5933553"/>
                  <a:gd name="connsiteY8" fmla="*/ 327354 h 2242373"/>
                  <a:gd name="connsiteX9" fmla="*/ 4210260 w 5933553"/>
                  <a:gd name="connsiteY9" fmla="*/ 553442 h 2242373"/>
                  <a:gd name="connsiteX10" fmla="*/ 4340889 w 5933553"/>
                  <a:gd name="connsiteY10" fmla="*/ 633829 h 2242373"/>
                  <a:gd name="connsiteX11" fmla="*/ 4381082 w 5933553"/>
                  <a:gd name="connsiteY11" fmla="*/ 663974 h 2242373"/>
                  <a:gd name="connsiteX12" fmla="*/ 4752871 w 5933553"/>
                  <a:gd name="connsiteY12" fmla="*/ 694119 h 2242373"/>
                  <a:gd name="connsiteX13" fmla="*/ 5164854 w 5933553"/>
                  <a:gd name="connsiteY13" fmla="*/ 769481 h 2242373"/>
                  <a:gd name="connsiteX14" fmla="*/ 5441183 w 5933553"/>
                  <a:gd name="connsiteY14" fmla="*/ 834796 h 2242373"/>
                  <a:gd name="connsiteX15" fmla="*/ 5612005 w 5933553"/>
                  <a:gd name="connsiteY15" fmla="*/ 910158 h 2242373"/>
                  <a:gd name="connsiteX16" fmla="*/ 5807948 w 5933553"/>
                  <a:gd name="connsiteY16" fmla="*/ 1055859 h 2242373"/>
                  <a:gd name="connsiteX17" fmla="*/ 5823021 w 5933553"/>
                  <a:gd name="connsiteY17" fmla="*/ 1126198 h 2242373"/>
                  <a:gd name="connsiteX18" fmla="*/ 5838093 w 5933553"/>
                  <a:gd name="connsiteY18" fmla="*/ 1226681 h 2242373"/>
                  <a:gd name="connsiteX19" fmla="*/ 5823021 w 5933553"/>
                  <a:gd name="connsiteY19" fmla="*/ 1256826 h 2242373"/>
                  <a:gd name="connsiteX20" fmla="*/ 5863214 w 5933553"/>
                  <a:gd name="connsiteY20" fmla="*/ 1307068 h 2242373"/>
                  <a:gd name="connsiteX21" fmla="*/ 5893359 w 5933553"/>
                  <a:gd name="connsiteY21" fmla="*/ 1367358 h 2242373"/>
                  <a:gd name="connsiteX22" fmla="*/ 5893359 w 5933553"/>
                  <a:gd name="connsiteY22" fmla="*/ 1442721 h 2242373"/>
                  <a:gd name="connsiteX23" fmla="*/ 5928528 w 5933553"/>
                  <a:gd name="connsiteY23" fmla="*/ 1503011 h 2242373"/>
                  <a:gd name="connsiteX24" fmla="*/ 5918480 w 5933553"/>
                  <a:gd name="connsiteY24" fmla="*/ 1613543 h 2242373"/>
                  <a:gd name="connsiteX25" fmla="*/ 5898383 w 5933553"/>
                  <a:gd name="connsiteY25" fmla="*/ 1693930 h 2242373"/>
                  <a:gd name="connsiteX26" fmla="*/ 5918480 w 5933553"/>
                  <a:gd name="connsiteY26" fmla="*/ 1784365 h 2242373"/>
                  <a:gd name="connsiteX27" fmla="*/ 5933553 w 5933553"/>
                  <a:gd name="connsiteY27" fmla="*/ 1819534 h 2242373"/>
                  <a:gd name="connsiteX28" fmla="*/ 5812972 w 5933553"/>
                  <a:gd name="connsiteY28" fmla="*/ 1879824 h 2242373"/>
                  <a:gd name="connsiteX29" fmla="*/ 5812972 w 5933553"/>
                  <a:gd name="connsiteY29" fmla="*/ 1879824 h 2242373"/>
                  <a:gd name="connsiteX30" fmla="*/ 5727561 w 5933553"/>
                  <a:gd name="connsiteY30" fmla="*/ 1940114 h 2242373"/>
                  <a:gd name="connsiteX31" fmla="*/ 5390942 w 5933553"/>
                  <a:gd name="connsiteY31" fmla="*/ 1945139 h 2242373"/>
                  <a:gd name="connsiteX32" fmla="*/ 5215671 w 5933553"/>
                  <a:gd name="connsiteY32" fmla="*/ 1943747 h 2242373"/>
                  <a:gd name="connsiteX33" fmla="*/ 4373415 w 5933553"/>
                  <a:gd name="connsiteY33" fmla="*/ 1925090 h 2242373"/>
                  <a:gd name="connsiteX34" fmla="*/ 1498818 w 5933553"/>
                  <a:gd name="connsiteY34" fmla="*/ 1899695 h 2242373"/>
                  <a:gd name="connsiteX35" fmla="*/ 619915 w 5933553"/>
                  <a:gd name="connsiteY35" fmla="*/ 1844655 h 2242373"/>
                  <a:gd name="connsiteX36" fmla="*/ 281355 w 5933553"/>
                  <a:gd name="connsiteY36" fmla="*/ 1844655 h 2242373"/>
                  <a:gd name="connsiteX37" fmla="*/ 130630 w 5933553"/>
                  <a:gd name="connsiteY37" fmla="*/ 1769292 h 2242373"/>
                  <a:gd name="connsiteX38" fmla="*/ 10049 w 5933553"/>
                  <a:gd name="connsiteY38" fmla="*/ 1688906 h 2242373"/>
                  <a:gd name="connsiteX39" fmla="*/ 1 w 5933553"/>
                  <a:gd name="connsiteY39" fmla="*/ 1548229 h 2242373"/>
                  <a:gd name="connsiteX0" fmla="*/ -1 w 5933551"/>
                  <a:gd name="connsiteY0" fmla="*/ 1537399 h 2231543"/>
                  <a:gd name="connsiteX1" fmla="*/ 2249 w 5933551"/>
                  <a:gd name="connsiteY1" fmla="*/ 347702 h 2231543"/>
                  <a:gd name="connsiteX2" fmla="*/ 411007 w 5933551"/>
                  <a:gd name="connsiteY2" fmla="*/ 25528 h 2231543"/>
                  <a:gd name="connsiteX3" fmla="*/ 2306096 w 5933551"/>
                  <a:gd name="connsiteY3" fmla="*/ 1 h 2231543"/>
                  <a:gd name="connsiteX4" fmla="*/ 3029577 w 5933551"/>
                  <a:gd name="connsiteY4" fmla="*/ 55267 h 2231543"/>
                  <a:gd name="connsiteX5" fmla="*/ 3135085 w 5933551"/>
                  <a:gd name="connsiteY5" fmla="*/ 75364 h 2231543"/>
                  <a:gd name="connsiteX6" fmla="*/ 3255665 w 5933551"/>
                  <a:gd name="connsiteY6" fmla="*/ 95460 h 2231543"/>
                  <a:gd name="connsiteX7" fmla="*/ 3542043 w 5933551"/>
                  <a:gd name="connsiteY7" fmla="*/ 180871 h 2231543"/>
                  <a:gd name="connsiteX8" fmla="*/ 3798276 w 5933551"/>
                  <a:gd name="connsiteY8" fmla="*/ 316524 h 2231543"/>
                  <a:gd name="connsiteX9" fmla="*/ 4210258 w 5933551"/>
                  <a:gd name="connsiteY9" fmla="*/ 542612 h 2231543"/>
                  <a:gd name="connsiteX10" fmla="*/ 4340887 w 5933551"/>
                  <a:gd name="connsiteY10" fmla="*/ 622999 h 2231543"/>
                  <a:gd name="connsiteX11" fmla="*/ 4381080 w 5933551"/>
                  <a:gd name="connsiteY11" fmla="*/ 653144 h 2231543"/>
                  <a:gd name="connsiteX12" fmla="*/ 4752869 w 5933551"/>
                  <a:gd name="connsiteY12" fmla="*/ 683289 h 2231543"/>
                  <a:gd name="connsiteX13" fmla="*/ 5164852 w 5933551"/>
                  <a:gd name="connsiteY13" fmla="*/ 758651 h 2231543"/>
                  <a:gd name="connsiteX14" fmla="*/ 5441181 w 5933551"/>
                  <a:gd name="connsiteY14" fmla="*/ 823966 h 2231543"/>
                  <a:gd name="connsiteX15" fmla="*/ 5612003 w 5933551"/>
                  <a:gd name="connsiteY15" fmla="*/ 899328 h 2231543"/>
                  <a:gd name="connsiteX16" fmla="*/ 5807946 w 5933551"/>
                  <a:gd name="connsiteY16" fmla="*/ 1045029 h 2231543"/>
                  <a:gd name="connsiteX17" fmla="*/ 5823019 w 5933551"/>
                  <a:gd name="connsiteY17" fmla="*/ 1115368 h 2231543"/>
                  <a:gd name="connsiteX18" fmla="*/ 5838091 w 5933551"/>
                  <a:gd name="connsiteY18" fmla="*/ 1215851 h 2231543"/>
                  <a:gd name="connsiteX19" fmla="*/ 5823019 w 5933551"/>
                  <a:gd name="connsiteY19" fmla="*/ 1245996 h 2231543"/>
                  <a:gd name="connsiteX20" fmla="*/ 5863212 w 5933551"/>
                  <a:gd name="connsiteY20" fmla="*/ 1296238 h 2231543"/>
                  <a:gd name="connsiteX21" fmla="*/ 5893357 w 5933551"/>
                  <a:gd name="connsiteY21" fmla="*/ 1356528 h 2231543"/>
                  <a:gd name="connsiteX22" fmla="*/ 5893357 w 5933551"/>
                  <a:gd name="connsiteY22" fmla="*/ 1431891 h 2231543"/>
                  <a:gd name="connsiteX23" fmla="*/ 5928526 w 5933551"/>
                  <a:gd name="connsiteY23" fmla="*/ 1492181 h 2231543"/>
                  <a:gd name="connsiteX24" fmla="*/ 5918478 w 5933551"/>
                  <a:gd name="connsiteY24" fmla="*/ 1602713 h 2231543"/>
                  <a:gd name="connsiteX25" fmla="*/ 5898381 w 5933551"/>
                  <a:gd name="connsiteY25" fmla="*/ 1683100 h 2231543"/>
                  <a:gd name="connsiteX26" fmla="*/ 5918478 w 5933551"/>
                  <a:gd name="connsiteY26" fmla="*/ 1773535 h 2231543"/>
                  <a:gd name="connsiteX27" fmla="*/ 5933551 w 5933551"/>
                  <a:gd name="connsiteY27" fmla="*/ 1808704 h 2231543"/>
                  <a:gd name="connsiteX28" fmla="*/ 5812970 w 5933551"/>
                  <a:gd name="connsiteY28" fmla="*/ 1868994 h 2231543"/>
                  <a:gd name="connsiteX29" fmla="*/ 5812970 w 5933551"/>
                  <a:gd name="connsiteY29" fmla="*/ 1868994 h 2231543"/>
                  <a:gd name="connsiteX30" fmla="*/ 5727559 w 5933551"/>
                  <a:gd name="connsiteY30" fmla="*/ 1929284 h 2231543"/>
                  <a:gd name="connsiteX31" fmla="*/ 5390940 w 5933551"/>
                  <a:gd name="connsiteY31" fmla="*/ 1934309 h 2231543"/>
                  <a:gd name="connsiteX32" fmla="*/ 5215669 w 5933551"/>
                  <a:gd name="connsiteY32" fmla="*/ 1932917 h 2231543"/>
                  <a:gd name="connsiteX33" fmla="*/ 4373413 w 5933551"/>
                  <a:gd name="connsiteY33" fmla="*/ 1914260 h 2231543"/>
                  <a:gd name="connsiteX34" fmla="*/ 1498816 w 5933551"/>
                  <a:gd name="connsiteY34" fmla="*/ 1888865 h 2231543"/>
                  <a:gd name="connsiteX35" fmla="*/ 619913 w 5933551"/>
                  <a:gd name="connsiteY35" fmla="*/ 1833825 h 2231543"/>
                  <a:gd name="connsiteX36" fmla="*/ 281353 w 5933551"/>
                  <a:gd name="connsiteY36" fmla="*/ 1833825 h 2231543"/>
                  <a:gd name="connsiteX37" fmla="*/ 130628 w 5933551"/>
                  <a:gd name="connsiteY37" fmla="*/ 1758462 h 2231543"/>
                  <a:gd name="connsiteX38" fmla="*/ 10047 w 5933551"/>
                  <a:gd name="connsiteY38" fmla="*/ 1678076 h 2231543"/>
                  <a:gd name="connsiteX39" fmla="*/ -1 w 5933551"/>
                  <a:gd name="connsiteY39" fmla="*/ 1537399 h 2231543"/>
                  <a:gd name="connsiteX0" fmla="*/ 1 w 5933553"/>
                  <a:gd name="connsiteY0" fmla="*/ 1537397 h 2231541"/>
                  <a:gd name="connsiteX1" fmla="*/ 2251 w 5933553"/>
                  <a:gd name="connsiteY1" fmla="*/ 347700 h 2231541"/>
                  <a:gd name="connsiteX2" fmla="*/ 411009 w 5933553"/>
                  <a:gd name="connsiteY2" fmla="*/ 10046 h 2231541"/>
                  <a:gd name="connsiteX3" fmla="*/ 2306098 w 5933553"/>
                  <a:gd name="connsiteY3" fmla="*/ -1 h 2231541"/>
                  <a:gd name="connsiteX4" fmla="*/ 3029579 w 5933553"/>
                  <a:gd name="connsiteY4" fmla="*/ 55265 h 2231541"/>
                  <a:gd name="connsiteX5" fmla="*/ 3135087 w 5933553"/>
                  <a:gd name="connsiteY5" fmla="*/ 75362 h 2231541"/>
                  <a:gd name="connsiteX6" fmla="*/ 3255667 w 5933553"/>
                  <a:gd name="connsiteY6" fmla="*/ 95458 h 2231541"/>
                  <a:gd name="connsiteX7" fmla="*/ 3542045 w 5933553"/>
                  <a:gd name="connsiteY7" fmla="*/ 180869 h 2231541"/>
                  <a:gd name="connsiteX8" fmla="*/ 3798278 w 5933553"/>
                  <a:gd name="connsiteY8" fmla="*/ 316522 h 2231541"/>
                  <a:gd name="connsiteX9" fmla="*/ 4210260 w 5933553"/>
                  <a:gd name="connsiteY9" fmla="*/ 542610 h 2231541"/>
                  <a:gd name="connsiteX10" fmla="*/ 4340889 w 5933553"/>
                  <a:gd name="connsiteY10" fmla="*/ 622997 h 2231541"/>
                  <a:gd name="connsiteX11" fmla="*/ 4381082 w 5933553"/>
                  <a:gd name="connsiteY11" fmla="*/ 653142 h 2231541"/>
                  <a:gd name="connsiteX12" fmla="*/ 4752871 w 5933553"/>
                  <a:gd name="connsiteY12" fmla="*/ 683287 h 2231541"/>
                  <a:gd name="connsiteX13" fmla="*/ 5164854 w 5933553"/>
                  <a:gd name="connsiteY13" fmla="*/ 758649 h 2231541"/>
                  <a:gd name="connsiteX14" fmla="*/ 5441183 w 5933553"/>
                  <a:gd name="connsiteY14" fmla="*/ 823964 h 2231541"/>
                  <a:gd name="connsiteX15" fmla="*/ 5612005 w 5933553"/>
                  <a:gd name="connsiteY15" fmla="*/ 899326 h 2231541"/>
                  <a:gd name="connsiteX16" fmla="*/ 5807948 w 5933553"/>
                  <a:gd name="connsiteY16" fmla="*/ 1045027 h 2231541"/>
                  <a:gd name="connsiteX17" fmla="*/ 5823021 w 5933553"/>
                  <a:gd name="connsiteY17" fmla="*/ 1115366 h 2231541"/>
                  <a:gd name="connsiteX18" fmla="*/ 5838093 w 5933553"/>
                  <a:gd name="connsiteY18" fmla="*/ 1215849 h 2231541"/>
                  <a:gd name="connsiteX19" fmla="*/ 5823021 w 5933553"/>
                  <a:gd name="connsiteY19" fmla="*/ 1245994 h 2231541"/>
                  <a:gd name="connsiteX20" fmla="*/ 5863214 w 5933553"/>
                  <a:gd name="connsiteY20" fmla="*/ 1296236 h 2231541"/>
                  <a:gd name="connsiteX21" fmla="*/ 5893359 w 5933553"/>
                  <a:gd name="connsiteY21" fmla="*/ 1356526 h 2231541"/>
                  <a:gd name="connsiteX22" fmla="*/ 5893359 w 5933553"/>
                  <a:gd name="connsiteY22" fmla="*/ 1431889 h 2231541"/>
                  <a:gd name="connsiteX23" fmla="*/ 5928528 w 5933553"/>
                  <a:gd name="connsiteY23" fmla="*/ 1492179 h 2231541"/>
                  <a:gd name="connsiteX24" fmla="*/ 5918480 w 5933553"/>
                  <a:gd name="connsiteY24" fmla="*/ 1602711 h 2231541"/>
                  <a:gd name="connsiteX25" fmla="*/ 5898383 w 5933553"/>
                  <a:gd name="connsiteY25" fmla="*/ 1683098 h 2231541"/>
                  <a:gd name="connsiteX26" fmla="*/ 5918480 w 5933553"/>
                  <a:gd name="connsiteY26" fmla="*/ 1773533 h 2231541"/>
                  <a:gd name="connsiteX27" fmla="*/ 5933553 w 5933553"/>
                  <a:gd name="connsiteY27" fmla="*/ 1808702 h 2231541"/>
                  <a:gd name="connsiteX28" fmla="*/ 5812972 w 5933553"/>
                  <a:gd name="connsiteY28" fmla="*/ 1868992 h 2231541"/>
                  <a:gd name="connsiteX29" fmla="*/ 5812972 w 5933553"/>
                  <a:gd name="connsiteY29" fmla="*/ 1868992 h 2231541"/>
                  <a:gd name="connsiteX30" fmla="*/ 5727561 w 5933553"/>
                  <a:gd name="connsiteY30" fmla="*/ 1929282 h 2231541"/>
                  <a:gd name="connsiteX31" fmla="*/ 5390942 w 5933553"/>
                  <a:gd name="connsiteY31" fmla="*/ 1934307 h 2231541"/>
                  <a:gd name="connsiteX32" fmla="*/ 5215671 w 5933553"/>
                  <a:gd name="connsiteY32" fmla="*/ 1932915 h 2231541"/>
                  <a:gd name="connsiteX33" fmla="*/ 4373415 w 5933553"/>
                  <a:gd name="connsiteY33" fmla="*/ 1914258 h 2231541"/>
                  <a:gd name="connsiteX34" fmla="*/ 1498818 w 5933553"/>
                  <a:gd name="connsiteY34" fmla="*/ 1888863 h 2231541"/>
                  <a:gd name="connsiteX35" fmla="*/ 619915 w 5933553"/>
                  <a:gd name="connsiteY35" fmla="*/ 1833823 h 2231541"/>
                  <a:gd name="connsiteX36" fmla="*/ 281355 w 5933553"/>
                  <a:gd name="connsiteY36" fmla="*/ 1833823 h 2231541"/>
                  <a:gd name="connsiteX37" fmla="*/ 130630 w 5933553"/>
                  <a:gd name="connsiteY37" fmla="*/ 1758460 h 2231541"/>
                  <a:gd name="connsiteX38" fmla="*/ 10049 w 5933553"/>
                  <a:gd name="connsiteY38" fmla="*/ 1678074 h 2231541"/>
                  <a:gd name="connsiteX39" fmla="*/ 1 w 5933553"/>
                  <a:gd name="connsiteY39" fmla="*/ 1537397 h 2231541"/>
                  <a:gd name="connsiteX0" fmla="*/ -1 w 5933551"/>
                  <a:gd name="connsiteY0" fmla="*/ 1537399 h 2231543"/>
                  <a:gd name="connsiteX1" fmla="*/ 2249 w 5933551"/>
                  <a:gd name="connsiteY1" fmla="*/ 347702 h 2231543"/>
                  <a:gd name="connsiteX2" fmla="*/ 411007 w 5933551"/>
                  <a:gd name="connsiteY2" fmla="*/ 10048 h 2231543"/>
                  <a:gd name="connsiteX3" fmla="*/ 2306096 w 5933551"/>
                  <a:gd name="connsiteY3" fmla="*/ 1 h 2231543"/>
                  <a:gd name="connsiteX4" fmla="*/ 3029577 w 5933551"/>
                  <a:gd name="connsiteY4" fmla="*/ 55267 h 2231543"/>
                  <a:gd name="connsiteX5" fmla="*/ 3135085 w 5933551"/>
                  <a:gd name="connsiteY5" fmla="*/ 75364 h 2231543"/>
                  <a:gd name="connsiteX6" fmla="*/ 3255665 w 5933551"/>
                  <a:gd name="connsiteY6" fmla="*/ 95460 h 2231543"/>
                  <a:gd name="connsiteX7" fmla="*/ 3542043 w 5933551"/>
                  <a:gd name="connsiteY7" fmla="*/ 180871 h 2231543"/>
                  <a:gd name="connsiteX8" fmla="*/ 3798276 w 5933551"/>
                  <a:gd name="connsiteY8" fmla="*/ 316524 h 2231543"/>
                  <a:gd name="connsiteX9" fmla="*/ 4210258 w 5933551"/>
                  <a:gd name="connsiteY9" fmla="*/ 542612 h 2231543"/>
                  <a:gd name="connsiteX10" fmla="*/ 4340887 w 5933551"/>
                  <a:gd name="connsiteY10" fmla="*/ 622999 h 2231543"/>
                  <a:gd name="connsiteX11" fmla="*/ 4381080 w 5933551"/>
                  <a:gd name="connsiteY11" fmla="*/ 653144 h 2231543"/>
                  <a:gd name="connsiteX12" fmla="*/ 4752869 w 5933551"/>
                  <a:gd name="connsiteY12" fmla="*/ 683289 h 2231543"/>
                  <a:gd name="connsiteX13" fmla="*/ 5164852 w 5933551"/>
                  <a:gd name="connsiteY13" fmla="*/ 758651 h 2231543"/>
                  <a:gd name="connsiteX14" fmla="*/ 5441181 w 5933551"/>
                  <a:gd name="connsiteY14" fmla="*/ 823966 h 2231543"/>
                  <a:gd name="connsiteX15" fmla="*/ 5612003 w 5933551"/>
                  <a:gd name="connsiteY15" fmla="*/ 899328 h 2231543"/>
                  <a:gd name="connsiteX16" fmla="*/ 5807946 w 5933551"/>
                  <a:gd name="connsiteY16" fmla="*/ 1045029 h 2231543"/>
                  <a:gd name="connsiteX17" fmla="*/ 5823019 w 5933551"/>
                  <a:gd name="connsiteY17" fmla="*/ 1115368 h 2231543"/>
                  <a:gd name="connsiteX18" fmla="*/ 5838091 w 5933551"/>
                  <a:gd name="connsiteY18" fmla="*/ 1215851 h 2231543"/>
                  <a:gd name="connsiteX19" fmla="*/ 5823019 w 5933551"/>
                  <a:gd name="connsiteY19" fmla="*/ 1245996 h 2231543"/>
                  <a:gd name="connsiteX20" fmla="*/ 5863212 w 5933551"/>
                  <a:gd name="connsiteY20" fmla="*/ 1296238 h 2231543"/>
                  <a:gd name="connsiteX21" fmla="*/ 5893357 w 5933551"/>
                  <a:gd name="connsiteY21" fmla="*/ 1356528 h 2231543"/>
                  <a:gd name="connsiteX22" fmla="*/ 5893357 w 5933551"/>
                  <a:gd name="connsiteY22" fmla="*/ 1431891 h 2231543"/>
                  <a:gd name="connsiteX23" fmla="*/ 5928526 w 5933551"/>
                  <a:gd name="connsiteY23" fmla="*/ 1492181 h 2231543"/>
                  <a:gd name="connsiteX24" fmla="*/ 5918478 w 5933551"/>
                  <a:gd name="connsiteY24" fmla="*/ 1602713 h 2231543"/>
                  <a:gd name="connsiteX25" fmla="*/ 5898381 w 5933551"/>
                  <a:gd name="connsiteY25" fmla="*/ 1683100 h 2231543"/>
                  <a:gd name="connsiteX26" fmla="*/ 5918478 w 5933551"/>
                  <a:gd name="connsiteY26" fmla="*/ 1773535 h 2231543"/>
                  <a:gd name="connsiteX27" fmla="*/ 5933551 w 5933551"/>
                  <a:gd name="connsiteY27" fmla="*/ 1808704 h 2231543"/>
                  <a:gd name="connsiteX28" fmla="*/ 5812970 w 5933551"/>
                  <a:gd name="connsiteY28" fmla="*/ 1868994 h 2231543"/>
                  <a:gd name="connsiteX29" fmla="*/ 5812970 w 5933551"/>
                  <a:gd name="connsiteY29" fmla="*/ 1868994 h 2231543"/>
                  <a:gd name="connsiteX30" fmla="*/ 5727559 w 5933551"/>
                  <a:gd name="connsiteY30" fmla="*/ 1929284 h 2231543"/>
                  <a:gd name="connsiteX31" fmla="*/ 5390940 w 5933551"/>
                  <a:gd name="connsiteY31" fmla="*/ 1934309 h 2231543"/>
                  <a:gd name="connsiteX32" fmla="*/ 5215669 w 5933551"/>
                  <a:gd name="connsiteY32" fmla="*/ 1932917 h 2231543"/>
                  <a:gd name="connsiteX33" fmla="*/ 4373413 w 5933551"/>
                  <a:gd name="connsiteY33" fmla="*/ 1914260 h 2231543"/>
                  <a:gd name="connsiteX34" fmla="*/ 1498816 w 5933551"/>
                  <a:gd name="connsiteY34" fmla="*/ 1888865 h 2231543"/>
                  <a:gd name="connsiteX35" fmla="*/ 619913 w 5933551"/>
                  <a:gd name="connsiteY35" fmla="*/ 1833825 h 2231543"/>
                  <a:gd name="connsiteX36" fmla="*/ 281353 w 5933551"/>
                  <a:gd name="connsiteY36" fmla="*/ 1833825 h 2231543"/>
                  <a:gd name="connsiteX37" fmla="*/ 74973 w 5933551"/>
                  <a:gd name="connsiteY37" fmla="*/ 1804901 h 2231543"/>
                  <a:gd name="connsiteX38" fmla="*/ 10047 w 5933551"/>
                  <a:gd name="connsiteY38" fmla="*/ 1678076 h 2231543"/>
                  <a:gd name="connsiteX39" fmla="*/ -1 w 5933551"/>
                  <a:gd name="connsiteY39" fmla="*/ 1537399 h 2231543"/>
                  <a:gd name="connsiteX0" fmla="*/ 1 w 5933553"/>
                  <a:gd name="connsiteY0" fmla="*/ 1537397 h 2231541"/>
                  <a:gd name="connsiteX1" fmla="*/ 2251 w 5933553"/>
                  <a:gd name="connsiteY1" fmla="*/ 347700 h 2231541"/>
                  <a:gd name="connsiteX2" fmla="*/ 411009 w 5933553"/>
                  <a:gd name="connsiteY2" fmla="*/ 10046 h 2231541"/>
                  <a:gd name="connsiteX3" fmla="*/ 2306098 w 5933553"/>
                  <a:gd name="connsiteY3" fmla="*/ -1 h 2231541"/>
                  <a:gd name="connsiteX4" fmla="*/ 3029579 w 5933553"/>
                  <a:gd name="connsiteY4" fmla="*/ 55265 h 2231541"/>
                  <a:gd name="connsiteX5" fmla="*/ 3135087 w 5933553"/>
                  <a:gd name="connsiteY5" fmla="*/ 75362 h 2231541"/>
                  <a:gd name="connsiteX6" fmla="*/ 3255667 w 5933553"/>
                  <a:gd name="connsiteY6" fmla="*/ 95458 h 2231541"/>
                  <a:gd name="connsiteX7" fmla="*/ 3542045 w 5933553"/>
                  <a:gd name="connsiteY7" fmla="*/ 180869 h 2231541"/>
                  <a:gd name="connsiteX8" fmla="*/ 3798278 w 5933553"/>
                  <a:gd name="connsiteY8" fmla="*/ 316522 h 2231541"/>
                  <a:gd name="connsiteX9" fmla="*/ 4210260 w 5933553"/>
                  <a:gd name="connsiteY9" fmla="*/ 542610 h 2231541"/>
                  <a:gd name="connsiteX10" fmla="*/ 4340889 w 5933553"/>
                  <a:gd name="connsiteY10" fmla="*/ 622997 h 2231541"/>
                  <a:gd name="connsiteX11" fmla="*/ 4381082 w 5933553"/>
                  <a:gd name="connsiteY11" fmla="*/ 653142 h 2231541"/>
                  <a:gd name="connsiteX12" fmla="*/ 4752871 w 5933553"/>
                  <a:gd name="connsiteY12" fmla="*/ 683287 h 2231541"/>
                  <a:gd name="connsiteX13" fmla="*/ 5164854 w 5933553"/>
                  <a:gd name="connsiteY13" fmla="*/ 758649 h 2231541"/>
                  <a:gd name="connsiteX14" fmla="*/ 5441183 w 5933553"/>
                  <a:gd name="connsiteY14" fmla="*/ 823964 h 2231541"/>
                  <a:gd name="connsiteX15" fmla="*/ 5612005 w 5933553"/>
                  <a:gd name="connsiteY15" fmla="*/ 899326 h 2231541"/>
                  <a:gd name="connsiteX16" fmla="*/ 5807948 w 5933553"/>
                  <a:gd name="connsiteY16" fmla="*/ 1045027 h 2231541"/>
                  <a:gd name="connsiteX17" fmla="*/ 5823021 w 5933553"/>
                  <a:gd name="connsiteY17" fmla="*/ 1115366 h 2231541"/>
                  <a:gd name="connsiteX18" fmla="*/ 5838093 w 5933553"/>
                  <a:gd name="connsiteY18" fmla="*/ 1215849 h 2231541"/>
                  <a:gd name="connsiteX19" fmla="*/ 5823021 w 5933553"/>
                  <a:gd name="connsiteY19" fmla="*/ 1245994 h 2231541"/>
                  <a:gd name="connsiteX20" fmla="*/ 5863214 w 5933553"/>
                  <a:gd name="connsiteY20" fmla="*/ 1296236 h 2231541"/>
                  <a:gd name="connsiteX21" fmla="*/ 5893359 w 5933553"/>
                  <a:gd name="connsiteY21" fmla="*/ 1356526 h 2231541"/>
                  <a:gd name="connsiteX22" fmla="*/ 5893359 w 5933553"/>
                  <a:gd name="connsiteY22" fmla="*/ 1431889 h 2231541"/>
                  <a:gd name="connsiteX23" fmla="*/ 5928528 w 5933553"/>
                  <a:gd name="connsiteY23" fmla="*/ 1492179 h 2231541"/>
                  <a:gd name="connsiteX24" fmla="*/ 5918480 w 5933553"/>
                  <a:gd name="connsiteY24" fmla="*/ 1602711 h 2231541"/>
                  <a:gd name="connsiteX25" fmla="*/ 5898383 w 5933553"/>
                  <a:gd name="connsiteY25" fmla="*/ 1683098 h 2231541"/>
                  <a:gd name="connsiteX26" fmla="*/ 5918480 w 5933553"/>
                  <a:gd name="connsiteY26" fmla="*/ 1773533 h 2231541"/>
                  <a:gd name="connsiteX27" fmla="*/ 5933553 w 5933553"/>
                  <a:gd name="connsiteY27" fmla="*/ 1808702 h 2231541"/>
                  <a:gd name="connsiteX28" fmla="*/ 5812972 w 5933553"/>
                  <a:gd name="connsiteY28" fmla="*/ 1868992 h 2231541"/>
                  <a:gd name="connsiteX29" fmla="*/ 5812972 w 5933553"/>
                  <a:gd name="connsiteY29" fmla="*/ 1868992 h 2231541"/>
                  <a:gd name="connsiteX30" fmla="*/ 5727561 w 5933553"/>
                  <a:gd name="connsiteY30" fmla="*/ 1929282 h 2231541"/>
                  <a:gd name="connsiteX31" fmla="*/ 5390942 w 5933553"/>
                  <a:gd name="connsiteY31" fmla="*/ 1934307 h 2231541"/>
                  <a:gd name="connsiteX32" fmla="*/ 5215671 w 5933553"/>
                  <a:gd name="connsiteY32" fmla="*/ 1932915 h 2231541"/>
                  <a:gd name="connsiteX33" fmla="*/ 4373415 w 5933553"/>
                  <a:gd name="connsiteY33" fmla="*/ 1914258 h 2231541"/>
                  <a:gd name="connsiteX34" fmla="*/ 1498818 w 5933553"/>
                  <a:gd name="connsiteY34" fmla="*/ 1888863 h 2231541"/>
                  <a:gd name="connsiteX35" fmla="*/ 619915 w 5933553"/>
                  <a:gd name="connsiteY35" fmla="*/ 1833823 h 2231541"/>
                  <a:gd name="connsiteX36" fmla="*/ 281355 w 5933553"/>
                  <a:gd name="connsiteY36" fmla="*/ 1833823 h 2231541"/>
                  <a:gd name="connsiteX37" fmla="*/ 74975 w 5933553"/>
                  <a:gd name="connsiteY37" fmla="*/ 1804899 h 2231541"/>
                  <a:gd name="connsiteX38" fmla="*/ 10049 w 5933553"/>
                  <a:gd name="connsiteY38" fmla="*/ 1678074 h 2231541"/>
                  <a:gd name="connsiteX39" fmla="*/ 1 w 5933553"/>
                  <a:gd name="connsiteY39" fmla="*/ 1537397 h 2231541"/>
                  <a:gd name="connsiteX0" fmla="*/ 1 w 5933553"/>
                  <a:gd name="connsiteY0" fmla="*/ 1537397 h 2231541"/>
                  <a:gd name="connsiteX1" fmla="*/ 2251 w 5933553"/>
                  <a:gd name="connsiteY1" fmla="*/ 347700 h 2231541"/>
                  <a:gd name="connsiteX2" fmla="*/ 411009 w 5933553"/>
                  <a:gd name="connsiteY2" fmla="*/ 10046 h 2231541"/>
                  <a:gd name="connsiteX3" fmla="*/ 2306098 w 5933553"/>
                  <a:gd name="connsiteY3" fmla="*/ -1 h 2231541"/>
                  <a:gd name="connsiteX4" fmla="*/ 3029579 w 5933553"/>
                  <a:gd name="connsiteY4" fmla="*/ 55265 h 2231541"/>
                  <a:gd name="connsiteX5" fmla="*/ 3135087 w 5933553"/>
                  <a:gd name="connsiteY5" fmla="*/ 75362 h 2231541"/>
                  <a:gd name="connsiteX6" fmla="*/ 3255667 w 5933553"/>
                  <a:gd name="connsiteY6" fmla="*/ 95458 h 2231541"/>
                  <a:gd name="connsiteX7" fmla="*/ 3542045 w 5933553"/>
                  <a:gd name="connsiteY7" fmla="*/ 180869 h 2231541"/>
                  <a:gd name="connsiteX8" fmla="*/ 3798278 w 5933553"/>
                  <a:gd name="connsiteY8" fmla="*/ 316522 h 2231541"/>
                  <a:gd name="connsiteX9" fmla="*/ 4210260 w 5933553"/>
                  <a:gd name="connsiteY9" fmla="*/ 542610 h 2231541"/>
                  <a:gd name="connsiteX10" fmla="*/ 4340889 w 5933553"/>
                  <a:gd name="connsiteY10" fmla="*/ 622997 h 2231541"/>
                  <a:gd name="connsiteX11" fmla="*/ 4381082 w 5933553"/>
                  <a:gd name="connsiteY11" fmla="*/ 653142 h 2231541"/>
                  <a:gd name="connsiteX12" fmla="*/ 4752871 w 5933553"/>
                  <a:gd name="connsiteY12" fmla="*/ 683287 h 2231541"/>
                  <a:gd name="connsiteX13" fmla="*/ 5164854 w 5933553"/>
                  <a:gd name="connsiteY13" fmla="*/ 758649 h 2231541"/>
                  <a:gd name="connsiteX14" fmla="*/ 5441183 w 5933553"/>
                  <a:gd name="connsiteY14" fmla="*/ 823964 h 2231541"/>
                  <a:gd name="connsiteX15" fmla="*/ 5612005 w 5933553"/>
                  <a:gd name="connsiteY15" fmla="*/ 899326 h 2231541"/>
                  <a:gd name="connsiteX16" fmla="*/ 5807948 w 5933553"/>
                  <a:gd name="connsiteY16" fmla="*/ 1045027 h 2231541"/>
                  <a:gd name="connsiteX17" fmla="*/ 5823021 w 5933553"/>
                  <a:gd name="connsiteY17" fmla="*/ 1115366 h 2231541"/>
                  <a:gd name="connsiteX18" fmla="*/ 5838093 w 5933553"/>
                  <a:gd name="connsiteY18" fmla="*/ 1215849 h 2231541"/>
                  <a:gd name="connsiteX19" fmla="*/ 5823021 w 5933553"/>
                  <a:gd name="connsiteY19" fmla="*/ 1245994 h 2231541"/>
                  <a:gd name="connsiteX20" fmla="*/ 5863214 w 5933553"/>
                  <a:gd name="connsiteY20" fmla="*/ 1296236 h 2231541"/>
                  <a:gd name="connsiteX21" fmla="*/ 5893359 w 5933553"/>
                  <a:gd name="connsiteY21" fmla="*/ 1356526 h 2231541"/>
                  <a:gd name="connsiteX22" fmla="*/ 5893359 w 5933553"/>
                  <a:gd name="connsiteY22" fmla="*/ 1431889 h 2231541"/>
                  <a:gd name="connsiteX23" fmla="*/ 5928528 w 5933553"/>
                  <a:gd name="connsiteY23" fmla="*/ 1492179 h 2231541"/>
                  <a:gd name="connsiteX24" fmla="*/ 5918480 w 5933553"/>
                  <a:gd name="connsiteY24" fmla="*/ 1602711 h 2231541"/>
                  <a:gd name="connsiteX25" fmla="*/ 5898383 w 5933553"/>
                  <a:gd name="connsiteY25" fmla="*/ 1683098 h 2231541"/>
                  <a:gd name="connsiteX26" fmla="*/ 5918480 w 5933553"/>
                  <a:gd name="connsiteY26" fmla="*/ 1773533 h 2231541"/>
                  <a:gd name="connsiteX27" fmla="*/ 5933553 w 5933553"/>
                  <a:gd name="connsiteY27" fmla="*/ 1808702 h 2231541"/>
                  <a:gd name="connsiteX28" fmla="*/ 5812972 w 5933553"/>
                  <a:gd name="connsiteY28" fmla="*/ 1868992 h 2231541"/>
                  <a:gd name="connsiteX29" fmla="*/ 5812972 w 5933553"/>
                  <a:gd name="connsiteY29" fmla="*/ 1868992 h 2231541"/>
                  <a:gd name="connsiteX30" fmla="*/ 5727561 w 5933553"/>
                  <a:gd name="connsiteY30" fmla="*/ 1929282 h 2231541"/>
                  <a:gd name="connsiteX31" fmla="*/ 5390942 w 5933553"/>
                  <a:gd name="connsiteY31" fmla="*/ 1934307 h 2231541"/>
                  <a:gd name="connsiteX32" fmla="*/ 5215671 w 5933553"/>
                  <a:gd name="connsiteY32" fmla="*/ 1932915 h 2231541"/>
                  <a:gd name="connsiteX33" fmla="*/ 4373415 w 5933553"/>
                  <a:gd name="connsiteY33" fmla="*/ 1914258 h 2231541"/>
                  <a:gd name="connsiteX34" fmla="*/ 1855724 w 5933553"/>
                  <a:gd name="connsiteY34" fmla="*/ 1888862 h 2231541"/>
                  <a:gd name="connsiteX35" fmla="*/ 619915 w 5933553"/>
                  <a:gd name="connsiteY35" fmla="*/ 1833823 h 2231541"/>
                  <a:gd name="connsiteX36" fmla="*/ 281355 w 5933553"/>
                  <a:gd name="connsiteY36" fmla="*/ 1833823 h 2231541"/>
                  <a:gd name="connsiteX37" fmla="*/ 74975 w 5933553"/>
                  <a:gd name="connsiteY37" fmla="*/ 1804899 h 2231541"/>
                  <a:gd name="connsiteX38" fmla="*/ 10049 w 5933553"/>
                  <a:gd name="connsiteY38" fmla="*/ 1678074 h 2231541"/>
                  <a:gd name="connsiteX39" fmla="*/ 1 w 5933553"/>
                  <a:gd name="connsiteY39" fmla="*/ 1537397 h 2231541"/>
                  <a:gd name="connsiteX0" fmla="*/ 1 w 5933553"/>
                  <a:gd name="connsiteY0" fmla="*/ 1537397 h 2231541"/>
                  <a:gd name="connsiteX1" fmla="*/ 2251 w 5933553"/>
                  <a:gd name="connsiteY1" fmla="*/ 347700 h 2231541"/>
                  <a:gd name="connsiteX2" fmla="*/ 411009 w 5933553"/>
                  <a:gd name="connsiteY2" fmla="*/ 10046 h 2231541"/>
                  <a:gd name="connsiteX3" fmla="*/ 2306098 w 5933553"/>
                  <a:gd name="connsiteY3" fmla="*/ -1 h 2231541"/>
                  <a:gd name="connsiteX4" fmla="*/ 3029579 w 5933553"/>
                  <a:gd name="connsiteY4" fmla="*/ 55265 h 2231541"/>
                  <a:gd name="connsiteX5" fmla="*/ 3135087 w 5933553"/>
                  <a:gd name="connsiteY5" fmla="*/ 75362 h 2231541"/>
                  <a:gd name="connsiteX6" fmla="*/ 3255667 w 5933553"/>
                  <a:gd name="connsiteY6" fmla="*/ 95458 h 2231541"/>
                  <a:gd name="connsiteX7" fmla="*/ 3542045 w 5933553"/>
                  <a:gd name="connsiteY7" fmla="*/ 180869 h 2231541"/>
                  <a:gd name="connsiteX8" fmla="*/ 3798278 w 5933553"/>
                  <a:gd name="connsiteY8" fmla="*/ 316522 h 2231541"/>
                  <a:gd name="connsiteX9" fmla="*/ 4210260 w 5933553"/>
                  <a:gd name="connsiteY9" fmla="*/ 542610 h 2231541"/>
                  <a:gd name="connsiteX10" fmla="*/ 4340889 w 5933553"/>
                  <a:gd name="connsiteY10" fmla="*/ 622997 h 2231541"/>
                  <a:gd name="connsiteX11" fmla="*/ 4381082 w 5933553"/>
                  <a:gd name="connsiteY11" fmla="*/ 653142 h 2231541"/>
                  <a:gd name="connsiteX12" fmla="*/ 4752871 w 5933553"/>
                  <a:gd name="connsiteY12" fmla="*/ 683287 h 2231541"/>
                  <a:gd name="connsiteX13" fmla="*/ 5164854 w 5933553"/>
                  <a:gd name="connsiteY13" fmla="*/ 758649 h 2231541"/>
                  <a:gd name="connsiteX14" fmla="*/ 5441183 w 5933553"/>
                  <a:gd name="connsiteY14" fmla="*/ 823964 h 2231541"/>
                  <a:gd name="connsiteX15" fmla="*/ 5612005 w 5933553"/>
                  <a:gd name="connsiteY15" fmla="*/ 899326 h 2231541"/>
                  <a:gd name="connsiteX16" fmla="*/ 5807948 w 5933553"/>
                  <a:gd name="connsiteY16" fmla="*/ 1045027 h 2231541"/>
                  <a:gd name="connsiteX17" fmla="*/ 5823021 w 5933553"/>
                  <a:gd name="connsiteY17" fmla="*/ 1115366 h 2231541"/>
                  <a:gd name="connsiteX18" fmla="*/ 5838093 w 5933553"/>
                  <a:gd name="connsiteY18" fmla="*/ 1215849 h 2231541"/>
                  <a:gd name="connsiteX19" fmla="*/ 5823021 w 5933553"/>
                  <a:gd name="connsiteY19" fmla="*/ 1245994 h 2231541"/>
                  <a:gd name="connsiteX20" fmla="*/ 5863214 w 5933553"/>
                  <a:gd name="connsiteY20" fmla="*/ 1296236 h 2231541"/>
                  <a:gd name="connsiteX21" fmla="*/ 5893359 w 5933553"/>
                  <a:gd name="connsiteY21" fmla="*/ 1356526 h 2231541"/>
                  <a:gd name="connsiteX22" fmla="*/ 5893359 w 5933553"/>
                  <a:gd name="connsiteY22" fmla="*/ 1431889 h 2231541"/>
                  <a:gd name="connsiteX23" fmla="*/ 5928528 w 5933553"/>
                  <a:gd name="connsiteY23" fmla="*/ 1492179 h 2231541"/>
                  <a:gd name="connsiteX24" fmla="*/ 5918480 w 5933553"/>
                  <a:gd name="connsiteY24" fmla="*/ 1602711 h 2231541"/>
                  <a:gd name="connsiteX25" fmla="*/ 5898383 w 5933553"/>
                  <a:gd name="connsiteY25" fmla="*/ 1683098 h 2231541"/>
                  <a:gd name="connsiteX26" fmla="*/ 5918480 w 5933553"/>
                  <a:gd name="connsiteY26" fmla="*/ 1773533 h 2231541"/>
                  <a:gd name="connsiteX27" fmla="*/ 5933553 w 5933553"/>
                  <a:gd name="connsiteY27" fmla="*/ 1808702 h 2231541"/>
                  <a:gd name="connsiteX28" fmla="*/ 5812972 w 5933553"/>
                  <a:gd name="connsiteY28" fmla="*/ 1868992 h 2231541"/>
                  <a:gd name="connsiteX29" fmla="*/ 5812972 w 5933553"/>
                  <a:gd name="connsiteY29" fmla="*/ 1868992 h 2231541"/>
                  <a:gd name="connsiteX30" fmla="*/ 5727561 w 5933553"/>
                  <a:gd name="connsiteY30" fmla="*/ 1929282 h 2231541"/>
                  <a:gd name="connsiteX31" fmla="*/ 5390942 w 5933553"/>
                  <a:gd name="connsiteY31" fmla="*/ 1934307 h 2231541"/>
                  <a:gd name="connsiteX32" fmla="*/ 5215671 w 5933553"/>
                  <a:gd name="connsiteY32" fmla="*/ 1932915 h 2231541"/>
                  <a:gd name="connsiteX33" fmla="*/ 4373415 w 5933553"/>
                  <a:gd name="connsiteY33" fmla="*/ 1914258 h 2231541"/>
                  <a:gd name="connsiteX34" fmla="*/ 1855724 w 5933553"/>
                  <a:gd name="connsiteY34" fmla="*/ 1888862 h 2231541"/>
                  <a:gd name="connsiteX35" fmla="*/ 931065 w 5933553"/>
                  <a:gd name="connsiteY35" fmla="*/ 1833823 h 2231541"/>
                  <a:gd name="connsiteX36" fmla="*/ 281355 w 5933553"/>
                  <a:gd name="connsiteY36" fmla="*/ 1833823 h 2231541"/>
                  <a:gd name="connsiteX37" fmla="*/ 74975 w 5933553"/>
                  <a:gd name="connsiteY37" fmla="*/ 1804899 h 2231541"/>
                  <a:gd name="connsiteX38" fmla="*/ 10049 w 5933553"/>
                  <a:gd name="connsiteY38" fmla="*/ 1678074 h 2231541"/>
                  <a:gd name="connsiteX39" fmla="*/ 1 w 5933553"/>
                  <a:gd name="connsiteY39" fmla="*/ 1537397 h 2231541"/>
                  <a:gd name="connsiteX0" fmla="*/ 1 w 5933553"/>
                  <a:gd name="connsiteY0" fmla="*/ 1537397 h 2231541"/>
                  <a:gd name="connsiteX1" fmla="*/ 2251 w 5933553"/>
                  <a:gd name="connsiteY1" fmla="*/ 347700 h 2231541"/>
                  <a:gd name="connsiteX2" fmla="*/ 411009 w 5933553"/>
                  <a:gd name="connsiteY2" fmla="*/ 10046 h 2231541"/>
                  <a:gd name="connsiteX3" fmla="*/ 2306098 w 5933553"/>
                  <a:gd name="connsiteY3" fmla="*/ -1 h 2231541"/>
                  <a:gd name="connsiteX4" fmla="*/ 3029579 w 5933553"/>
                  <a:gd name="connsiteY4" fmla="*/ 55265 h 2231541"/>
                  <a:gd name="connsiteX5" fmla="*/ 3135087 w 5933553"/>
                  <a:gd name="connsiteY5" fmla="*/ 75362 h 2231541"/>
                  <a:gd name="connsiteX6" fmla="*/ 3255667 w 5933553"/>
                  <a:gd name="connsiteY6" fmla="*/ 95458 h 2231541"/>
                  <a:gd name="connsiteX7" fmla="*/ 3542045 w 5933553"/>
                  <a:gd name="connsiteY7" fmla="*/ 180869 h 2231541"/>
                  <a:gd name="connsiteX8" fmla="*/ 3798278 w 5933553"/>
                  <a:gd name="connsiteY8" fmla="*/ 316522 h 2231541"/>
                  <a:gd name="connsiteX9" fmla="*/ 4210260 w 5933553"/>
                  <a:gd name="connsiteY9" fmla="*/ 542610 h 2231541"/>
                  <a:gd name="connsiteX10" fmla="*/ 4340889 w 5933553"/>
                  <a:gd name="connsiteY10" fmla="*/ 622997 h 2231541"/>
                  <a:gd name="connsiteX11" fmla="*/ 4381082 w 5933553"/>
                  <a:gd name="connsiteY11" fmla="*/ 653142 h 2231541"/>
                  <a:gd name="connsiteX12" fmla="*/ 4752871 w 5933553"/>
                  <a:gd name="connsiteY12" fmla="*/ 683287 h 2231541"/>
                  <a:gd name="connsiteX13" fmla="*/ 5164854 w 5933553"/>
                  <a:gd name="connsiteY13" fmla="*/ 758649 h 2231541"/>
                  <a:gd name="connsiteX14" fmla="*/ 5441183 w 5933553"/>
                  <a:gd name="connsiteY14" fmla="*/ 823964 h 2231541"/>
                  <a:gd name="connsiteX15" fmla="*/ 5612005 w 5933553"/>
                  <a:gd name="connsiteY15" fmla="*/ 899326 h 2231541"/>
                  <a:gd name="connsiteX16" fmla="*/ 5807948 w 5933553"/>
                  <a:gd name="connsiteY16" fmla="*/ 1045027 h 2231541"/>
                  <a:gd name="connsiteX17" fmla="*/ 5823021 w 5933553"/>
                  <a:gd name="connsiteY17" fmla="*/ 1115366 h 2231541"/>
                  <a:gd name="connsiteX18" fmla="*/ 5838093 w 5933553"/>
                  <a:gd name="connsiteY18" fmla="*/ 1215849 h 2231541"/>
                  <a:gd name="connsiteX19" fmla="*/ 5823021 w 5933553"/>
                  <a:gd name="connsiteY19" fmla="*/ 1245994 h 2231541"/>
                  <a:gd name="connsiteX20" fmla="*/ 5863214 w 5933553"/>
                  <a:gd name="connsiteY20" fmla="*/ 1296236 h 2231541"/>
                  <a:gd name="connsiteX21" fmla="*/ 5893359 w 5933553"/>
                  <a:gd name="connsiteY21" fmla="*/ 1356526 h 2231541"/>
                  <a:gd name="connsiteX22" fmla="*/ 5893359 w 5933553"/>
                  <a:gd name="connsiteY22" fmla="*/ 1431889 h 2231541"/>
                  <a:gd name="connsiteX23" fmla="*/ 5928528 w 5933553"/>
                  <a:gd name="connsiteY23" fmla="*/ 1492179 h 2231541"/>
                  <a:gd name="connsiteX24" fmla="*/ 5918480 w 5933553"/>
                  <a:gd name="connsiteY24" fmla="*/ 1602711 h 2231541"/>
                  <a:gd name="connsiteX25" fmla="*/ 5898383 w 5933553"/>
                  <a:gd name="connsiteY25" fmla="*/ 1683098 h 2231541"/>
                  <a:gd name="connsiteX26" fmla="*/ 5918480 w 5933553"/>
                  <a:gd name="connsiteY26" fmla="*/ 1773533 h 2231541"/>
                  <a:gd name="connsiteX27" fmla="*/ 5933553 w 5933553"/>
                  <a:gd name="connsiteY27" fmla="*/ 1808702 h 2231541"/>
                  <a:gd name="connsiteX28" fmla="*/ 5812972 w 5933553"/>
                  <a:gd name="connsiteY28" fmla="*/ 1868992 h 2231541"/>
                  <a:gd name="connsiteX29" fmla="*/ 5812972 w 5933553"/>
                  <a:gd name="connsiteY29" fmla="*/ 1868992 h 2231541"/>
                  <a:gd name="connsiteX30" fmla="*/ 5727561 w 5933553"/>
                  <a:gd name="connsiteY30" fmla="*/ 1929282 h 2231541"/>
                  <a:gd name="connsiteX31" fmla="*/ 5390942 w 5933553"/>
                  <a:gd name="connsiteY31" fmla="*/ 1934307 h 2231541"/>
                  <a:gd name="connsiteX32" fmla="*/ 5215671 w 5933553"/>
                  <a:gd name="connsiteY32" fmla="*/ 1932915 h 2231541"/>
                  <a:gd name="connsiteX33" fmla="*/ 4373415 w 5933553"/>
                  <a:gd name="connsiteY33" fmla="*/ 1914258 h 2231541"/>
                  <a:gd name="connsiteX34" fmla="*/ 1855724 w 5933553"/>
                  <a:gd name="connsiteY34" fmla="*/ 1888862 h 2231541"/>
                  <a:gd name="connsiteX35" fmla="*/ 931065 w 5933553"/>
                  <a:gd name="connsiteY35" fmla="*/ 1833823 h 2231541"/>
                  <a:gd name="connsiteX36" fmla="*/ 281355 w 5933553"/>
                  <a:gd name="connsiteY36" fmla="*/ 1833823 h 2231541"/>
                  <a:gd name="connsiteX37" fmla="*/ 74975 w 5933553"/>
                  <a:gd name="connsiteY37" fmla="*/ 1804899 h 2231541"/>
                  <a:gd name="connsiteX38" fmla="*/ 10049 w 5933553"/>
                  <a:gd name="connsiteY38" fmla="*/ 1678074 h 2231541"/>
                  <a:gd name="connsiteX39" fmla="*/ 1 w 5933553"/>
                  <a:gd name="connsiteY39" fmla="*/ 1537397 h 2231541"/>
                  <a:gd name="connsiteX0" fmla="*/ 1 w 5933553"/>
                  <a:gd name="connsiteY0" fmla="*/ 1537397 h 2224958"/>
                  <a:gd name="connsiteX1" fmla="*/ 2251 w 5933553"/>
                  <a:gd name="connsiteY1" fmla="*/ 347700 h 2224958"/>
                  <a:gd name="connsiteX2" fmla="*/ 411009 w 5933553"/>
                  <a:gd name="connsiteY2" fmla="*/ 10046 h 2224958"/>
                  <a:gd name="connsiteX3" fmla="*/ 2306098 w 5933553"/>
                  <a:gd name="connsiteY3" fmla="*/ -1 h 2224958"/>
                  <a:gd name="connsiteX4" fmla="*/ 3029579 w 5933553"/>
                  <a:gd name="connsiteY4" fmla="*/ 55265 h 2224958"/>
                  <a:gd name="connsiteX5" fmla="*/ 3135087 w 5933553"/>
                  <a:gd name="connsiteY5" fmla="*/ 75362 h 2224958"/>
                  <a:gd name="connsiteX6" fmla="*/ 3255667 w 5933553"/>
                  <a:gd name="connsiteY6" fmla="*/ 95458 h 2224958"/>
                  <a:gd name="connsiteX7" fmla="*/ 3542045 w 5933553"/>
                  <a:gd name="connsiteY7" fmla="*/ 180869 h 2224958"/>
                  <a:gd name="connsiteX8" fmla="*/ 3798278 w 5933553"/>
                  <a:gd name="connsiteY8" fmla="*/ 316522 h 2224958"/>
                  <a:gd name="connsiteX9" fmla="*/ 4210260 w 5933553"/>
                  <a:gd name="connsiteY9" fmla="*/ 542610 h 2224958"/>
                  <a:gd name="connsiteX10" fmla="*/ 4340889 w 5933553"/>
                  <a:gd name="connsiteY10" fmla="*/ 622997 h 2224958"/>
                  <a:gd name="connsiteX11" fmla="*/ 4381082 w 5933553"/>
                  <a:gd name="connsiteY11" fmla="*/ 653142 h 2224958"/>
                  <a:gd name="connsiteX12" fmla="*/ 4752871 w 5933553"/>
                  <a:gd name="connsiteY12" fmla="*/ 683287 h 2224958"/>
                  <a:gd name="connsiteX13" fmla="*/ 5164854 w 5933553"/>
                  <a:gd name="connsiteY13" fmla="*/ 758649 h 2224958"/>
                  <a:gd name="connsiteX14" fmla="*/ 5441183 w 5933553"/>
                  <a:gd name="connsiteY14" fmla="*/ 823964 h 2224958"/>
                  <a:gd name="connsiteX15" fmla="*/ 5612005 w 5933553"/>
                  <a:gd name="connsiteY15" fmla="*/ 899326 h 2224958"/>
                  <a:gd name="connsiteX16" fmla="*/ 5807948 w 5933553"/>
                  <a:gd name="connsiteY16" fmla="*/ 1045027 h 2224958"/>
                  <a:gd name="connsiteX17" fmla="*/ 5823021 w 5933553"/>
                  <a:gd name="connsiteY17" fmla="*/ 1115366 h 2224958"/>
                  <a:gd name="connsiteX18" fmla="*/ 5838093 w 5933553"/>
                  <a:gd name="connsiteY18" fmla="*/ 1215849 h 2224958"/>
                  <a:gd name="connsiteX19" fmla="*/ 5823021 w 5933553"/>
                  <a:gd name="connsiteY19" fmla="*/ 1245994 h 2224958"/>
                  <a:gd name="connsiteX20" fmla="*/ 5863214 w 5933553"/>
                  <a:gd name="connsiteY20" fmla="*/ 1296236 h 2224958"/>
                  <a:gd name="connsiteX21" fmla="*/ 5893359 w 5933553"/>
                  <a:gd name="connsiteY21" fmla="*/ 1356526 h 2224958"/>
                  <a:gd name="connsiteX22" fmla="*/ 5893359 w 5933553"/>
                  <a:gd name="connsiteY22" fmla="*/ 1431889 h 2224958"/>
                  <a:gd name="connsiteX23" fmla="*/ 5928528 w 5933553"/>
                  <a:gd name="connsiteY23" fmla="*/ 1492179 h 2224958"/>
                  <a:gd name="connsiteX24" fmla="*/ 5918480 w 5933553"/>
                  <a:gd name="connsiteY24" fmla="*/ 1602711 h 2224958"/>
                  <a:gd name="connsiteX25" fmla="*/ 5898383 w 5933553"/>
                  <a:gd name="connsiteY25" fmla="*/ 1683098 h 2224958"/>
                  <a:gd name="connsiteX26" fmla="*/ 5918480 w 5933553"/>
                  <a:gd name="connsiteY26" fmla="*/ 1773533 h 2224958"/>
                  <a:gd name="connsiteX27" fmla="*/ 5933553 w 5933553"/>
                  <a:gd name="connsiteY27" fmla="*/ 1808702 h 2224958"/>
                  <a:gd name="connsiteX28" fmla="*/ 5812972 w 5933553"/>
                  <a:gd name="connsiteY28" fmla="*/ 1868992 h 2224958"/>
                  <a:gd name="connsiteX29" fmla="*/ 5812972 w 5933553"/>
                  <a:gd name="connsiteY29" fmla="*/ 1868992 h 2224958"/>
                  <a:gd name="connsiteX30" fmla="*/ 5727561 w 5933553"/>
                  <a:gd name="connsiteY30" fmla="*/ 1929282 h 2224958"/>
                  <a:gd name="connsiteX31" fmla="*/ 5390942 w 5933553"/>
                  <a:gd name="connsiteY31" fmla="*/ 1934307 h 2224958"/>
                  <a:gd name="connsiteX32" fmla="*/ 5215671 w 5933553"/>
                  <a:gd name="connsiteY32" fmla="*/ 1932915 h 2224958"/>
                  <a:gd name="connsiteX33" fmla="*/ 1855724 w 5933553"/>
                  <a:gd name="connsiteY33" fmla="*/ 1888862 h 2224958"/>
                  <a:gd name="connsiteX34" fmla="*/ 931065 w 5933553"/>
                  <a:gd name="connsiteY34" fmla="*/ 1833823 h 2224958"/>
                  <a:gd name="connsiteX35" fmla="*/ 281355 w 5933553"/>
                  <a:gd name="connsiteY35" fmla="*/ 1833823 h 2224958"/>
                  <a:gd name="connsiteX36" fmla="*/ 74975 w 5933553"/>
                  <a:gd name="connsiteY36" fmla="*/ 1804899 h 2224958"/>
                  <a:gd name="connsiteX37" fmla="*/ 10049 w 5933553"/>
                  <a:gd name="connsiteY37" fmla="*/ 1678074 h 2224958"/>
                  <a:gd name="connsiteX38" fmla="*/ 1 w 5933553"/>
                  <a:gd name="connsiteY38" fmla="*/ 1537397 h 2224958"/>
                  <a:gd name="connsiteX0" fmla="*/ 1 w 5933553"/>
                  <a:gd name="connsiteY0" fmla="*/ 1537397 h 1934306"/>
                  <a:gd name="connsiteX1" fmla="*/ 2251 w 5933553"/>
                  <a:gd name="connsiteY1" fmla="*/ 347700 h 1934306"/>
                  <a:gd name="connsiteX2" fmla="*/ 411009 w 5933553"/>
                  <a:gd name="connsiteY2" fmla="*/ 10046 h 1934306"/>
                  <a:gd name="connsiteX3" fmla="*/ 2306098 w 5933553"/>
                  <a:gd name="connsiteY3" fmla="*/ -1 h 1934306"/>
                  <a:gd name="connsiteX4" fmla="*/ 3029579 w 5933553"/>
                  <a:gd name="connsiteY4" fmla="*/ 55265 h 1934306"/>
                  <a:gd name="connsiteX5" fmla="*/ 3135087 w 5933553"/>
                  <a:gd name="connsiteY5" fmla="*/ 75362 h 1934306"/>
                  <a:gd name="connsiteX6" fmla="*/ 3255667 w 5933553"/>
                  <a:gd name="connsiteY6" fmla="*/ 95458 h 1934306"/>
                  <a:gd name="connsiteX7" fmla="*/ 3542045 w 5933553"/>
                  <a:gd name="connsiteY7" fmla="*/ 180869 h 1934306"/>
                  <a:gd name="connsiteX8" fmla="*/ 3798278 w 5933553"/>
                  <a:gd name="connsiteY8" fmla="*/ 316522 h 1934306"/>
                  <a:gd name="connsiteX9" fmla="*/ 4210260 w 5933553"/>
                  <a:gd name="connsiteY9" fmla="*/ 542610 h 1934306"/>
                  <a:gd name="connsiteX10" fmla="*/ 4340889 w 5933553"/>
                  <a:gd name="connsiteY10" fmla="*/ 622997 h 1934306"/>
                  <a:gd name="connsiteX11" fmla="*/ 4381082 w 5933553"/>
                  <a:gd name="connsiteY11" fmla="*/ 653142 h 1934306"/>
                  <a:gd name="connsiteX12" fmla="*/ 4752871 w 5933553"/>
                  <a:gd name="connsiteY12" fmla="*/ 683287 h 1934306"/>
                  <a:gd name="connsiteX13" fmla="*/ 5164854 w 5933553"/>
                  <a:gd name="connsiteY13" fmla="*/ 758649 h 1934306"/>
                  <a:gd name="connsiteX14" fmla="*/ 5441183 w 5933553"/>
                  <a:gd name="connsiteY14" fmla="*/ 823964 h 1934306"/>
                  <a:gd name="connsiteX15" fmla="*/ 5612005 w 5933553"/>
                  <a:gd name="connsiteY15" fmla="*/ 899326 h 1934306"/>
                  <a:gd name="connsiteX16" fmla="*/ 5807948 w 5933553"/>
                  <a:gd name="connsiteY16" fmla="*/ 1045027 h 1934306"/>
                  <a:gd name="connsiteX17" fmla="*/ 5823021 w 5933553"/>
                  <a:gd name="connsiteY17" fmla="*/ 1115366 h 1934306"/>
                  <a:gd name="connsiteX18" fmla="*/ 5838093 w 5933553"/>
                  <a:gd name="connsiteY18" fmla="*/ 1215849 h 1934306"/>
                  <a:gd name="connsiteX19" fmla="*/ 5823021 w 5933553"/>
                  <a:gd name="connsiteY19" fmla="*/ 1245994 h 1934306"/>
                  <a:gd name="connsiteX20" fmla="*/ 5863214 w 5933553"/>
                  <a:gd name="connsiteY20" fmla="*/ 1296236 h 1934306"/>
                  <a:gd name="connsiteX21" fmla="*/ 5893359 w 5933553"/>
                  <a:gd name="connsiteY21" fmla="*/ 1356526 h 1934306"/>
                  <a:gd name="connsiteX22" fmla="*/ 5893359 w 5933553"/>
                  <a:gd name="connsiteY22" fmla="*/ 1431889 h 1934306"/>
                  <a:gd name="connsiteX23" fmla="*/ 5928528 w 5933553"/>
                  <a:gd name="connsiteY23" fmla="*/ 1492179 h 1934306"/>
                  <a:gd name="connsiteX24" fmla="*/ 5918480 w 5933553"/>
                  <a:gd name="connsiteY24" fmla="*/ 1602711 h 1934306"/>
                  <a:gd name="connsiteX25" fmla="*/ 5898383 w 5933553"/>
                  <a:gd name="connsiteY25" fmla="*/ 1683098 h 1934306"/>
                  <a:gd name="connsiteX26" fmla="*/ 5918480 w 5933553"/>
                  <a:gd name="connsiteY26" fmla="*/ 1773533 h 1934306"/>
                  <a:gd name="connsiteX27" fmla="*/ 5933553 w 5933553"/>
                  <a:gd name="connsiteY27" fmla="*/ 1808702 h 1934306"/>
                  <a:gd name="connsiteX28" fmla="*/ 5812972 w 5933553"/>
                  <a:gd name="connsiteY28" fmla="*/ 1868992 h 1934306"/>
                  <a:gd name="connsiteX29" fmla="*/ 5812972 w 5933553"/>
                  <a:gd name="connsiteY29" fmla="*/ 1868992 h 1934306"/>
                  <a:gd name="connsiteX30" fmla="*/ 5727561 w 5933553"/>
                  <a:gd name="connsiteY30" fmla="*/ 1929282 h 1934306"/>
                  <a:gd name="connsiteX31" fmla="*/ 5390942 w 5933553"/>
                  <a:gd name="connsiteY31" fmla="*/ 1934307 h 1934306"/>
                  <a:gd name="connsiteX32" fmla="*/ 5215671 w 5933553"/>
                  <a:gd name="connsiteY32" fmla="*/ 1932915 h 1934306"/>
                  <a:gd name="connsiteX33" fmla="*/ 931065 w 5933553"/>
                  <a:gd name="connsiteY33" fmla="*/ 1833823 h 1934306"/>
                  <a:gd name="connsiteX34" fmla="*/ 281355 w 5933553"/>
                  <a:gd name="connsiteY34" fmla="*/ 1833823 h 1934306"/>
                  <a:gd name="connsiteX35" fmla="*/ 74975 w 5933553"/>
                  <a:gd name="connsiteY35" fmla="*/ 1804899 h 1934306"/>
                  <a:gd name="connsiteX36" fmla="*/ 10049 w 5933553"/>
                  <a:gd name="connsiteY36" fmla="*/ 1678074 h 1934306"/>
                  <a:gd name="connsiteX37" fmla="*/ 1 w 5933553"/>
                  <a:gd name="connsiteY37" fmla="*/ 1537397 h 193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933553" h="1934306">
                    <a:moveTo>
                      <a:pt x="1" y="1537397"/>
                    </a:moveTo>
                    <a:lnTo>
                      <a:pt x="2251" y="347700"/>
                    </a:lnTo>
                    <a:cubicBezTo>
                      <a:pt x="21895" y="106150"/>
                      <a:pt x="34985" y="13819"/>
                      <a:pt x="411009" y="10046"/>
                    </a:cubicBezTo>
                    <a:lnTo>
                      <a:pt x="2306098" y="-1"/>
                    </a:lnTo>
                    <a:cubicBezTo>
                      <a:pt x="2742526" y="7536"/>
                      <a:pt x="2891414" y="42705"/>
                      <a:pt x="3029579" y="55265"/>
                    </a:cubicBezTo>
                    <a:cubicBezTo>
                      <a:pt x="3167744" y="67825"/>
                      <a:pt x="3099918" y="68663"/>
                      <a:pt x="3135087" y="75362"/>
                    </a:cubicBezTo>
                    <a:lnTo>
                      <a:pt x="3255667" y="95458"/>
                    </a:lnTo>
                    <a:cubicBezTo>
                      <a:pt x="3323493" y="113043"/>
                      <a:pt x="3456634" y="135651"/>
                      <a:pt x="3542045" y="180869"/>
                    </a:cubicBezTo>
                    <a:lnTo>
                      <a:pt x="3798278" y="316522"/>
                    </a:lnTo>
                    <a:lnTo>
                      <a:pt x="4210260" y="542610"/>
                    </a:lnTo>
                    <a:lnTo>
                      <a:pt x="4340889" y="622997"/>
                    </a:lnTo>
                    <a:lnTo>
                      <a:pt x="4381082" y="653142"/>
                    </a:lnTo>
                    <a:cubicBezTo>
                      <a:pt x="4449746" y="663190"/>
                      <a:pt x="4622242" y="665703"/>
                      <a:pt x="4752871" y="683287"/>
                    </a:cubicBezTo>
                    <a:cubicBezTo>
                      <a:pt x="4883500" y="700871"/>
                      <a:pt x="5072744" y="736877"/>
                      <a:pt x="5164854" y="758649"/>
                    </a:cubicBezTo>
                    <a:lnTo>
                      <a:pt x="5441183" y="823964"/>
                    </a:lnTo>
                    <a:cubicBezTo>
                      <a:pt x="5515708" y="847410"/>
                      <a:pt x="5546691" y="850759"/>
                      <a:pt x="5612005" y="899326"/>
                    </a:cubicBezTo>
                    <a:lnTo>
                      <a:pt x="5807948" y="1045027"/>
                    </a:lnTo>
                    <a:lnTo>
                      <a:pt x="5823021" y="1115366"/>
                    </a:lnTo>
                    <a:lnTo>
                      <a:pt x="5838093" y="1215849"/>
                    </a:lnTo>
                    <a:lnTo>
                      <a:pt x="5823021" y="1245994"/>
                    </a:lnTo>
                    <a:lnTo>
                      <a:pt x="5863214" y="1296236"/>
                    </a:lnTo>
                    <a:lnTo>
                      <a:pt x="5893359" y="1356526"/>
                    </a:lnTo>
                    <a:lnTo>
                      <a:pt x="5893359" y="1431889"/>
                    </a:lnTo>
                    <a:lnTo>
                      <a:pt x="5928528" y="1492179"/>
                    </a:lnTo>
                    <a:lnTo>
                      <a:pt x="5918480" y="1602711"/>
                    </a:lnTo>
                    <a:lnTo>
                      <a:pt x="5898383" y="1683098"/>
                    </a:lnTo>
                    <a:lnTo>
                      <a:pt x="5918480" y="1773533"/>
                    </a:lnTo>
                    <a:lnTo>
                      <a:pt x="5933553" y="1808702"/>
                    </a:lnTo>
                    <a:lnTo>
                      <a:pt x="5812972" y="1868992"/>
                    </a:lnTo>
                    <a:lnTo>
                      <a:pt x="5812972" y="1868992"/>
                    </a:lnTo>
                    <a:lnTo>
                      <a:pt x="5727561" y="1929282"/>
                    </a:lnTo>
                    <a:lnTo>
                      <a:pt x="5390942" y="1934307"/>
                    </a:lnTo>
                    <a:lnTo>
                      <a:pt x="5215671" y="1932915"/>
                    </a:lnTo>
                    <a:lnTo>
                      <a:pt x="931065" y="1833823"/>
                    </a:lnTo>
                    <a:lnTo>
                      <a:pt x="281355" y="1833823"/>
                    </a:lnTo>
                    <a:cubicBezTo>
                      <a:pt x="190532" y="1829002"/>
                      <a:pt x="120193" y="1830857"/>
                      <a:pt x="74975" y="1804899"/>
                    </a:cubicBezTo>
                    <a:cubicBezTo>
                      <a:pt x="29757" y="1778941"/>
                      <a:pt x="22545" y="1722658"/>
                      <a:pt x="10049" y="1678074"/>
                    </a:cubicBezTo>
                    <a:lnTo>
                      <a:pt x="1" y="1537397"/>
                    </a:lnTo>
                    <a:close/>
                  </a:path>
                </a:pathLst>
              </a:cu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panose="020F0502020204030204"/>
                    <a:ea typeface="+mn-ea"/>
                    <a:cs typeface="+mn-cs"/>
                  </a:rPr>
                  <a:t>N1</a:t>
                </a:r>
              </a:p>
            </p:txBody>
          </p:sp>
          <p:sp>
            <p:nvSpPr>
              <p:cNvPr id="168" name="Oval 34">
                <a:extLst>
                  <a:ext uri="{FF2B5EF4-FFF2-40B4-BE49-F238E27FC236}">
                    <a16:creationId xmlns:a16="http://schemas.microsoft.com/office/drawing/2014/main" id="{33B85756-D074-97BF-8A9D-D2EA27CAB8B8}"/>
                  </a:ext>
                </a:extLst>
              </p:cNvPr>
              <p:cNvSpPr/>
              <p:nvPr/>
            </p:nvSpPr>
            <p:spPr>
              <a:xfrm>
                <a:off x="1319209" y="2871753"/>
                <a:ext cx="288282" cy="288283"/>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69" name="Oval 36">
                <a:extLst>
                  <a:ext uri="{FF2B5EF4-FFF2-40B4-BE49-F238E27FC236}">
                    <a16:creationId xmlns:a16="http://schemas.microsoft.com/office/drawing/2014/main" id="{EA7D65B6-D2F5-D287-6B2E-E0621DED9A23}"/>
                  </a:ext>
                </a:extLst>
              </p:cNvPr>
              <p:cNvSpPr/>
              <p:nvPr/>
            </p:nvSpPr>
            <p:spPr>
              <a:xfrm>
                <a:off x="2369164" y="2871752"/>
                <a:ext cx="288282" cy="288283"/>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grpSp>
        <p:sp>
          <p:nvSpPr>
            <p:cNvPr id="165" name="Oval 110">
              <a:extLst>
                <a:ext uri="{FF2B5EF4-FFF2-40B4-BE49-F238E27FC236}">
                  <a16:creationId xmlns:a16="http://schemas.microsoft.com/office/drawing/2014/main" id="{4A907351-7B98-6E67-38E8-270921DFC9CB}"/>
                </a:ext>
              </a:extLst>
            </p:cNvPr>
            <p:cNvSpPr/>
            <p:nvPr/>
          </p:nvSpPr>
          <p:spPr>
            <a:xfrm>
              <a:off x="1504982" y="4254451"/>
              <a:ext cx="142406" cy="142407"/>
            </a:xfrm>
            <a:prstGeom prst="ellipse">
              <a:avLst/>
            </a:prstGeom>
            <a:solidFill>
              <a:srgbClr val="4472C4">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66" name="Oval 111">
              <a:extLst>
                <a:ext uri="{FF2B5EF4-FFF2-40B4-BE49-F238E27FC236}">
                  <a16:creationId xmlns:a16="http://schemas.microsoft.com/office/drawing/2014/main" id="{28203A0A-2F6C-56E0-33DA-8852B53786BE}"/>
                </a:ext>
              </a:extLst>
            </p:cNvPr>
            <p:cNvSpPr/>
            <p:nvPr/>
          </p:nvSpPr>
          <p:spPr>
            <a:xfrm>
              <a:off x="2023641" y="4254451"/>
              <a:ext cx="142406" cy="142407"/>
            </a:xfrm>
            <a:prstGeom prst="ellipse">
              <a:avLst/>
            </a:prstGeom>
            <a:solidFill>
              <a:srgbClr val="4472C4">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00" b="1" i="0" u="none" strike="noStrike" kern="0" cap="none" spc="0" normalizeH="0" baseline="0" noProof="0">
                <a:ln>
                  <a:noFill/>
                </a:ln>
                <a:solidFill>
                  <a:prstClr val="black"/>
                </a:solidFill>
                <a:effectLst/>
                <a:uLnTx/>
                <a:uFillTx/>
                <a:latin typeface="Calibri" panose="020F0502020204030204"/>
                <a:ea typeface="+mn-ea"/>
                <a:cs typeface="+mn-cs"/>
              </a:endParaRPr>
            </a:p>
          </p:txBody>
        </p:sp>
      </p:grpSp>
      <p:sp>
        <p:nvSpPr>
          <p:cNvPr id="170" name="TextBox 178">
            <a:extLst>
              <a:ext uri="{FF2B5EF4-FFF2-40B4-BE49-F238E27FC236}">
                <a16:creationId xmlns:a16="http://schemas.microsoft.com/office/drawing/2014/main" id="{F500ED77-23F3-C276-DEF7-B7CDB5A8F2C4}"/>
              </a:ext>
            </a:extLst>
          </p:cNvPr>
          <p:cNvSpPr txBox="1"/>
          <p:nvPr/>
        </p:nvSpPr>
        <p:spPr>
          <a:xfrm>
            <a:off x="2040354" y="2528707"/>
            <a:ext cx="1013169"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GVM &lt;/= 3.5t</a:t>
            </a:r>
          </a:p>
        </p:txBody>
      </p:sp>
      <p:sp>
        <p:nvSpPr>
          <p:cNvPr id="171" name="TextBox 179">
            <a:extLst>
              <a:ext uri="{FF2B5EF4-FFF2-40B4-BE49-F238E27FC236}">
                <a16:creationId xmlns:a16="http://schemas.microsoft.com/office/drawing/2014/main" id="{F194BB19-B423-491E-27F6-6FB1E51DDFE2}"/>
              </a:ext>
            </a:extLst>
          </p:cNvPr>
          <p:cNvSpPr txBox="1"/>
          <p:nvPr/>
        </p:nvSpPr>
        <p:spPr>
          <a:xfrm>
            <a:off x="2048137" y="3451832"/>
            <a:ext cx="1013169"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3.5t &lt; GVM &lt;/= 12t</a:t>
            </a:r>
          </a:p>
        </p:txBody>
      </p:sp>
      <p:sp>
        <p:nvSpPr>
          <p:cNvPr id="172" name="TextBox 180">
            <a:extLst>
              <a:ext uri="{FF2B5EF4-FFF2-40B4-BE49-F238E27FC236}">
                <a16:creationId xmlns:a16="http://schemas.microsoft.com/office/drawing/2014/main" id="{5CB802C1-C95E-47FE-DDF5-F687F04AA845}"/>
              </a:ext>
            </a:extLst>
          </p:cNvPr>
          <p:cNvSpPr txBox="1"/>
          <p:nvPr/>
        </p:nvSpPr>
        <p:spPr>
          <a:xfrm>
            <a:off x="2215710" y="4300051"/>
            <a:ext cx="662344"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GVM &gt; 12t</a:t>
            </a:r>
          </a:p>
        </p:txBody>
      </p:sp>
      <p:sp>
        <p:nvSpPr>
          <p:cNvPr id="173" name="TextBox 182">
            <a:extLst>
              <a:ext uri="{FF2B5EF4-FFF2-40B4-BE49-F238E27FC236}">
                <a16:creationId xmlns:a16="http://schemas.microsoft.com/office/drawing/2014/main" id="{5326E65B-866B-6387-C1AF-ECDAE5BEBEDF}"/>
              </a:ext>
            </a:extLst>
          </p:cNvPr>
          <p:cNvSpPr txBox="1"/>
          <p:nvPr/>
        </p:nvSpPr>
        <p:spPr>
          <a:xfrm>
            <a:off x="156444" y="1511292"/>
            <a:ext cx="1684395" cy="430887"/>
          </a:xfrm>
          <a:prstGeom prst="rect">
            <a:avLst/>
          </a:prstGeom>
          <a:noFill/>
        </p:spPr>
        <p:txBody>
          <a:bodyPr wrap="square" rtlCol="0">
            <a:spAutoFit/>
          </a:bodyPr>
          <a:lstStyle>
            <a:defPPr>
              <a:defRPr lang="de-DE"/>
            </a:defPPr>
            <a:lvl1pPr algn="ctr">
              <a:defRPr sz="1400" i="1">
                <a:solidFill>
                  <a:schemeClr val="accent5">
                    <a:lumMod val="75000"/>
                  </a:schemeClr>
                </a:solidFill>
              </a:defRPr>
            </a:lvl1pPr>
          </a:lstStyle>
          <a:p>
            <a:pPr fontAlgn="auto">
              <a:spcBef>
                <a:spcPts val="0"/>
              </a:spcBef>
              <a:spcAft>
                <a:spcPts val="0"/>
              </a:spcAft>
              <a:defRPr/>
            </a:pPr>
            <a:r>
              <a:rPr kumimoji="0" lang="de-DE" sz="1100" dirty="0">
                <a:solidFill>
                  <a:srgbClr val="4472C4">
                    <a:lumMod val="75000"/>
                  </a:srgbClr>
                </a:solidFill>
                <a:latin typeface="Calibri" panose="020F0502020204030204"/>
                <a:ea typeface="+mn-ea"/>
              </a:rPr>
              <a:t>Designed primarily for </a:t>
            </a:r>
            <a:br>
              <a:rPr kumimoji="0" lang="de-DE" sz="1100" dirty="0">
                <a:solidFill>
                  <a:srgbClr val="4472C4">
                    <a:lumMod val="75000"/>
                  </a:srgbClr>
                </a:solidFill>
                <a:latin typeface="Calibri" panose="020F0502020204030204"/>
                <a:ea typeface="+mn-ea"/>
              </a:rPr>
            </a:br>
            <a:r>
              <a:rPr kumimoji="0" lang="de-DE" sz="1100" dirty="0">
                <a:solidFill>
                  <a:srgbClr val="4472C4">
                    <a:lumMod val="75000"/>
                  </a:srgbClr>
                </a:solidFill>
                <a:latin typeface="Calibri" panose="020F0502020204030204"/>
                <a:ea typeface="+mn-ea"/>
              </a:rPr>
              <a:t>the carriage of people</a:t>
            </a:r>
          </a:p>
        </p:txBody>
      </p:sp>
      <p:sp>
        <p:nvSpPr>
          <p:cNvPr id="174" name="TextBox 183">
            <a:extLst>
              <a:ext uri="{FF2B5EF4-FFF2-40B4-BE49-F238E27FC236}">
                <a16:creationId xmlns:a16="http://schemas.microsoft.com/office/drawing/2014/main" id="{DBF0E01C-5AE0-ECFF-2900-64F95F7D7911}"/>
              </a:ext>
            </a:extLst>
          </p:cNvPr>
          <p:cNvSpPr txBox="1"/>
          <p:nvPr/>
        </p:nvSpPr>
        <p:spPr>
          <a:xfrm>
            <a:off x="1092519" y="1523811"/>
            <a:ext cx="2666653" cy="430887"/>
          </a:xfrm>
          <a:prstGeom prst="rect">
            <a:avLst/>
          </a:prstGeom>
          <a:noFill/>
        </p:spPr>
        <p:txBody>
          <a:bodyPr wrap="square" rtlCol="0">
            <a:spAutoFit/>
          </a:bodyPr>
          <a:lstStyle>
            <a:defPPr>
              <a:defRPr lang="de-DE"/>
            </a:defPPr>
            <a:lvl1pPr algn="ctr">
              <a:defRPr sz="1400" i="1">
                <a:solidFill>
                  <a:schemeClr val="accent5">
                    <a:lumMod val="75000"/>
                  </a:schemeClr>
                </a:solidFill>
              </a:defRPr>
            </a:lvl1pPr>
          </a:lstStyle>
          <a:p>
            <a:pPr fontAlgn="auto">
              <a:spcBef>
                <a:spcPts val="0"/>
              </a:spcBef>
              <a:spcAft>
                <a:spcPts val="0"/>
              </a:spcAft>
              <a:defRPr/>
            </a:pPr>
            <a:r>
              <a:rPr kumimoji="0" lang="de-DE" sz="1100" dirty="0">
                <a:solidFill>
                  <a:srgbClr val="4472C4">
                    <a:lumMod val="75000"/>
                  </a:srgbClr>
                </a:solidFill>
                <a:latin typeface="Calibri" panose="020F0502020204030204"/>
                <a:ea typeface="+mn-ea"/>
              </a:rPr>
              <a:t>Designed primarily for </a:t>
            </a:r>
          </a:p>
          <a:p>
            <a:pPr fontAlgn="auto">
              <a:spcBef>
                <a:spcPts val="0"/>
              </a:spcBef>
              <a:spcAft>
                <a:spcPts val="0"/>
              </a:spcAft>
              <a:defRPr/>
            </a:pPr>
            <a:r>
              <a:rPr kumimoji="0" lang="de-DE" sz="1100" dirty="0">
                <a:solidFill>
                  <a:srgbClr val="4472C4">
                    <a:lumMod val="75000"/>
                  </a:srgbClr>
                </a:solidFill>
                <a:latin typeface="Calibri" panose="020F0502020204030204"/>
                <a:ea typeface="+mn-ea"/>
              </a:rPr>
              <a:t>the carriage of goods</a:t>
            </a:r>
          </a:p>
        </p:txBody>
      </p:sp>
      <p:sp>
        <p:nvSpPr>
          <p:cNvPr id="175" name="Rectangle 186">
            <a:extLst>
              <a:ext uri="{FF2B5EF4-FFF2-40B4-BE49-F238E27FC236}">
                <a16:creationId xmlns:a16="http://schemas.microsoft.com/office/drawing/2014/main" id="{C12211FF-C2C5-8249-0A37-5B4089E319FE}"/>
              </a:ext>
            </a:extLst>
          </p:cNvPr>
          <p:cNvSpPr/>
          <p:nvPr/>
        </p:nvSpPr>
        <p:spPr>
          <a:xfrm>
            <a:off x="171502" y="2480667"/>
            <a:ext cx="1639990" cy="33855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Max. 9 occupants, </a:t>
            </a:r>
            <a:br>
              <a:rPr kumimoji="0" lang="de-DE" sz="800" i="1" dirty="0">
                <a:solidFill>
                  <a:srgbClr val="4472C4">
                    <a:lumMod val="75000"/>
                  </a:srgbClr>
                </a:solidFill>
                <a:latin typeface="Calibri" panose="020F0502020204030204"/>
                <a:ea typeface="+mn-ea"/>
              </a:rPr>
            </a:br>
            <a:r>
              <a:rPr kumimoji="0" lang="de-DE" sz="800" i="1" dirty="0">
                <a:solidFill>
                  <a:srgbClr val="4472C4">
                    <a:lumMod val="75000"/>
                  </a:srgbClr>
                </a:solidFill>
                <a:latin typeface="Calibri" panose="020F0502020204030204"/>
                <a:ea typeface="+mn-ea"/>
              </a:rPr>
              <a:t>no limitation of GVM </a:t>
            </a:r>
          </a:p>
        </p:txBody>
      </p:sp>
      <p:sp>
        <p:nvSpPr>
          <p:cNvPr id="176" name="Rectangle 187">
            <a:extLst>
              <a:ext uri="{FF2B5EF4-FFF2-40B4-BE49-F238E27FC236}">
                <a16:creationId xmlns:a16="http://schemas.microsoft.com/office/drawing/2014/main" id="{10F70A53-E820-82E5-E1FC-8608F44A7066}"/>
              </a:ext>
            </a:extLst>
          </p:cNvPr>
          <p:cNvSpPr/>
          <p:nvPr/>
        </p:nvSpPr>
        <p:spPr>
          <a:xfrm>
            <a:off x="147419" y="3293918"/>
            <a:ext cx="1774627" cy="33855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More than 9 </a:t>
            </a:r>
            <a:r>
              <a:rPr kumimoji="0" lang="de-DE" altLang="ja-JP" sz="800" i="1" dirty="0">
                <a:solidFill>
                  <a:srgbClr val="4472C4">
                    <a:lumMod val="75000"/>
                  </a:srgbClr>
                </a:solidFill>
                <a:latin typeface="Calibri" panose="020F0502020204030204"/>
                <a:ea typeface="+mn-ea"/>
              </a:rPr>
              <a:t>occupants</a:t>
            </a:r>
            <a:r>
              <a:rPr kumimoji="0" lang="de-DE" sz="800" i="1" dirty="0">
                <a:solidFill>
                  <a:srgbClr val="4472C4">
                    <a:lumMod val="75000"/>
                  </a:srgbClr>
                </a:solidFill>
                <a:latin typeface="Calibri" panose="020F0502020204030204"/>
                <a:ea typeface="+mn-ea"/>
              </a:rPr>
              <a:t>, </a:t>
            </a:r>
          </a:p>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GVM max. 5 t</a:t>
            </a:r>
          </a:p>
        </p:txBody>
      </p:sp>
      <p:sp>
        <p:nvSpPr>
          <p:cNvPr id="177" name="Rectangle 188">
            <a:extLst>
              <a:ext uri="{FF2B5EF4-FFF2-40B4-BE49-F238E27FC236}">
                <a16:creationId xmlns:a16="http://schemas.microsoft.com/office/drawing/2014/main" id="{FB25375A-D560-D101-CA11-D73F2FAD5633}"/>
              </a:ext>
            </a:extLst>
          </p:cNvPr>
          <p:cNvSpPr/>
          <p:nvPr/>
        </p:nvSpPr>
        <p:spPr>
          <a:xfrm>
            <a:off x="150626" y="4159052"/>
            <a:ext cx="1779604" cy="338554"/>
          </a:xfrm>
          <a:prstGeom prst="rect">
            <a:avLst/>
          </a:prstGeom>
          <a:noFill/>
          <a:ln>
            <a:noFill/>
          </a:ln>
        </p:spPr>
        <p:txBody>
          <a:bodyPr wrap="square" rtlCol="0">
            <a:spAutoFit/>
          </a:bodyPr>
          <a:lstStyle/>
          <a:p>
            <a:pPr algn="ctr" fontAlgn="auto">
              <a:spcBef>
                <a:spcPts val="0"/>
              </a:spcBef>
              <a:spcAft>
                <a:spcPts val="0"/>
              </a:spcAft>
              <a:defRPr/>
            </a:pPr>
            <a:r>
              <a:rPr lang="de-DE" sz="800" i="1" dirty="0">
                <a:solidFill>
                  <a:srgbClr val="4472C4">
                    <a:lumMod val="75000"/>
                  </a:srgbClr>
                </a:solidFill>
                <a:latin typeface="Calibri" panose="020F0502020204030204"/>
                <a:ea typeface="+mn-ea"/>
              </a:rPr>
              <a:t>More than 9 </a:t>
            </a:r>
            <a:r>
              <a:rPr kumimoji="0" lang="de-DE" altLang="ja-JP" sz="800" i="1" dirty="0">
                <a:solidFill>
                  <a:srgbClr val="4472C4">
                    <a:lumMod val="75000"/>
                  </a:srgbClr>
                </a:solidFill>
                <a:latin typeface="Calibri" panose="020F0502020204030204"/>
                <a:ea typeface="+mn-ea"/>
              </a:rPr>
              <a:t>occupants</a:t>
            </a:r>
            <a:r>
              <a:rPr kumimoji="0" lang="de-DE" sz="800" i="1" dirty="0">
                <a:solidFill>
                  <a:srgbClr val="4472C4">
                    <a:lumMod val="75000"/>
                  </a:srgbClr>
                </a:solidFill>
                <a:latin typeface="Calibri" panose="020F0502020204030204"/>
                <a:ea typeface="+mn-ea"/>
              </a:rPr>
              <a:t>, </a:t>
            </a:r>
          </a:p>
          <a:p>
            <a:pPr algn="ctr" fontAlgn="auto">
              <a:spcBef>
                <a:spcPts val="0"/>
              </a:spcBef>
              <a:spcAft>
                <a:spcPts val="0"/>
              </a:spcAft>
              <a:defRPr/>
            </a:pPr>
            <a:r>
              <a:rPr kumimoji="0" lang="de-DE" sz="800" i="1" dirty="0">
                <a:solidFill>
                  <a:srgbClr val="4472C4">
                    <a:lumMod val="75000"/>
                  </a:srgbClr>
                </a:solidFill>
                <a:latin typeface="Calibri" panose="020F0502020204030204"/>
                <a:ea typeface="+mn-ea"/>
              </a:rPr>
              <a:t>GVM exceeding 5 t</a:t>
            </a:r>
          </a:p>
        </p:txBody>
      </p:sp>
      <p:sp>
        <p:nvSpPr>
          <p:cNvPr id="352" name="Rectangle 1">
            <a:extLst>
              <a:ext uri="{FF2B5EF4-FFF2-40B4-BE49-F238E27FC236}">
                <a16:creationId xmlns:a16="http://schemas.microsoft.com/office/drawing/2014/main" id="{B4FC3B85-49EF-1AD4-9650-DC48117980AE}"/>
              </a:ext>
            </a:extLst>
          </p:cNvPr>
          <p:cNvSpPr/>
          <p:nvPr/>
        </p:nvSpPr>
        <p:spPr>
          <a:xfrm>
            <a:off x="84988" y="5870614"/>
            <a:ext cx="3327938" cy="464325"/>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1" i="0" u="none" strike="noStrike" kern="0" cap="none" spc="0" normalizeH="0" baseline="0" noProof="0" dirty="0">
                <a:ln>
                  <a:noFill/>
                </a:ln>
                <a:solidFill>
                  <a:prstClr val="white"/>
                </a:solidFill>
                <a:effectLst/>
                <a:uLnTx/>
                <a:uFillTx/>
                <a:latin typeface="Calibri" panose="020F0502020204030204"/>
                <a:ea typeface="+mn-ea"/>
                <a:cs typeface="+mn-cs"/>
              </a:rPr>
              <a:t>Vehicles </a:t>
            </a:r>
            <a:r>
              <a:rPr kumimoji="0" lang="de-DE" sz="1200" b="1" kern="0" dirty="0">
                <a:solidFill>
                  <a:prstClr val="white"/>
                </a:solidFill>
                <a:latin typeface="Calibri" panose="020F0502020204030204"/>
                <a:ea typeface="+mn-ea"/>
              </a:rPr>
              <a:t>designed to </a:t>
            </a:r>
            <a:r>
              <a:rPr kumimoji="0" lang="de-DE" sz="1200" b="1" i="0" u="none" strike="noStrike" kern="0" cap="none" spc="0" normalizeH="0" baseline="0" noProof="0" dirty="0">
                <a:ln>
                  <a:noFill/>
                </a:ln>
                <a:solidFill>
                  <a:prstClr val="white"/>
                </a:solidFill>
                <a:effectLst/>
                <a:uLnTx/>
                <a:uFillTx/>
                <a:latin typeface="Calibri" panose="020F0502020204030204"/>
                <a:ea typeface="+mn-ea"/>
                <a:cs typeface="+mn-cs"/>
              </a:rPr>
              <a:t>be driven </a:t>
            </a:r>
            <a:r>
              <a:rPr kumimoji="0" lang="en-US" altLang="ja-JP" sz="1200" b="1" kern="0" dirty="0">
                <a:solidFill>
                  <a:prstClr val="white"/>
                </a:solidFill>
                <a:latin typeface="Calibri" panose="020F0502020204030204"/>
                <a:ea typeface="+mn-ea"/>
              </a:rPr>
              <a:t>by</a:t>
            </a:r>
            <a:r>
              <a:rPr kumimoji="0" lang="ja-JP" altLang="en-US" sz="1200" b="1" kern="0" dirty="0">
                <a:solidFill>
                  <a:prstClr val="white"/>
                </a:solidFill>
                <a:latin typeface="Calibri" panose="020F0502020204030204"/>
                <a:ea typeface="+mn-ea"/>
              </a:rPr>
              <a:t> </a:t>
            </a:r>
            <a:r>
              <a:rPr kumimoji="0" lang="en-US" altLang="ja-JP" sz="1200" b="1" kern="0" dirty="0">
                <a:solidFill>
                  <a:prstClr val="white"/>
                </a:solidFill>
                <a:latin typeface="Calibri" panose="020F0502020204030204"/>
                <a:ea typeface="+mn-ea"/>
              </a:rPr>
              <a:t>only an on-board </a:t>
            </a:r>
            <a:r>
              <a:rPr kumimoji="0" lang="en-US" altLang="ja-JP" sz="1200" b="1" i="0" u="none" strike="noStrike" kern="0" cap="none" spc="0" normalizeH="0" baseline="0" noProof="0" dirty="0">
                <a:ln>
                  <a:noFill/>
                </a:ln>
                <a:solidFill>
                  <a:prstClr val="white"/>
                </a:solidFill>
                <a:effectLst/>
                <a:uLnTx/>
                <a:uFillTx/>
                <a:latin typeface="Calibri" panose="020F0502020204030204"/>
                <a:ea typeface="+mn-ea"/>
                <a:cs typeface="+mn-cs"/>
              </a:rPr>
              <a:t>driver with conventional operating devices</a:t>
            </a:r>
            <a:endParaRPr kumimoji="0" lang="de-DE" sz="12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53" name="Group 133">
            <a:extLst>
              <a:ext uri="{FF2B5EF4-FFF2-40B4-BE49-F238E27FC236}">
                <a16:creationId xmlns:a16="http://schemas.microsoft.com/office/drawing/2014/main" id="{94793F32-86BC-614F-AFB0-63CC89318F2D}"/>
              </a:ext>
            </a:extLst>
          </p:cNvPr>
          <p:cNvGrpSpPr/>
          <p:nvPr/>
        </p:nvGrpSpPr>
        <p:grpSpPr>
          <a:xfrm>
            <a:off x="1012704" y="5073763"/>
            <a:ext cx="736253" cy="479581"/>
            <a:chOff x="5486950" y="5705087"/>
            <a:chExt cx="1051801" cy="914953"/>
          </a:xfrm>
          <a:solidFill>
            <a:srgbClr val="ED7D31">
              <a:lumMod val="75000"/>
            </a:srgbClr>
          </a:solidFill>
        </p:grpSpPr>
        <p:sp>
          <p:nvSpPr>
            <p:cNvPr id="354" name="Rounded Rectangle 134">
              <a:extLst>
                <a:ext uri="{FF2B5EF4-FFF2-40B4-BE49-F238E27FC236}">
                  <a16:creationId xmlns:a16="http://schemas.microsoft.com/office/drawing/2014/main" id="{5C568E90-80A5-19B3-0758-E8595DB93320}"/>
                </a:ext>
              </a:extLst>
            </p:cNvPr>
            <p:cNvSpPr/>
            <p:nvPr/>
          </p:nvSpPr>
          <p:spPr>
            <a:xfrm>
              <a:off x="5486950" y="5705087"/>
              <a:ext cx="1038985" cy="795891"/>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M?X</a:t>
              </a:r>
            </a:p>
          </p:txBody>
        </p:sp>
        <p:sp>
          <p:nvSpPr>
            <p:cNvPr id="355" name="Oval 135">
              <a:extLst>
                <a:ext uri="{FF2B5EF4-FFF2-40B4-BE49-F238E27FC236}">
                  <a16:creationId xmlns:a16="http://schemas.microsoft.com/office/drawing/2014/main" id="{3ADB51F2-3D4E-8029-034E-40A05B0D5CC5}"/>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6" name="Oval 136">
              <a:extLst>
                <a:ext uri="{FF2B5EF4-FFF2-40B4-BE49-F238E27FC236}">
                  <a16:creationId xmlns:a16="http://schemas.microsoft.com/office/drawing/2014/main" id="{C4339366-8D1C-3A73-6F8D-5B48E186BE2C}"/>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357" name="TextBox 141">
            <a:extLst>
              <a:ext uri="{FF2B5EF4-FFF2-40B4-BE49-F238E27FC236}">
                <a16:creationId xmlns:a16="http://schemas.microsoft.com/office/drawing/2014/main" id="{764D7D68-0EFB-65DA-8918-49B1E7D3A737}"/>
              </a:ext>
            </a:extLst>
          </p:cNvPr>
          <p:cNvSpPr txBox="1"/>
          <p:nvPr/>
        </p:nvSpPr>
        <p:spPr>
          <a:xfrm>
            <a:off x="989301" y="5484075"/>
            <a:ext cx="679826" cy="21544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&lt; [20] km/h</a:t>
            </a:r>
          </a:p>
        </p:txBody>
      </p:sp>
      <p:sp>
        <p:nvSpPr>
          <p:cNvPr id="358" name="TextBox 113">
            <a:extLst>
              <a:ext uri="{FF2B5EF4-FFF2-40B4-BE49-F238E27FC236}">
                <a16:creationId xmlns:a16="http://schemas.microsoft.com/office/drawing/2014/main" id="{27DD30E3-C38C-8905-E62E-16B3398D7909}"/>
              </a:ext>
            </a:extLst>
          </p:cNvPr>
          <p:cNvSpPr txBox="1"/>
          <p:nvPr/>
        </p:nvSpPr>
        <p:spPr>
          <a:xfrm>
            <a:off x="815798" y="4746079"/>
            <a:ext cx="2250287" cy="261610"/>
          </a:xfrm>
          <a:prstGeom prst="rect">
            <a:avLst/>
          </a:prstGeom>
          <a:noFill/>
        </p:spPr>
        <p:txBody>
          <a:bodyPr wrap="square" rtlCol="0">
            <a:spAutoFit/>
          </a:bodyPr>
          <a:lstStyle/>
          <a:p>
            <a:pPr algn="ctr" fontAlgn="auto">
              <a:spcBef>
                <a:spcPts val="0"/>
              </a:spcBef>
              <a:spcAft>
                <a:spcPts val="0"/>
              </a:spcAft>
              <a:defRPr/>
            </a:pPr>
            <a:r>
              <a:rPr kumimoji="0" lang="en-US" altLang="ja-JP" sz="1100" i="1" dirty="0">
                <a:solidFill>
                  <a:srgbClr val="ED7D31">
                    <a:lumMod val="75000"/>
                  </a:srgbClr>
                </a:solidFill>
                <a:latin typeface="Calibri" panose="020F0502020204030204"/>
                <a:ea typeface="游ゴシック" panose="020B0400000000000000" pitchFamily="50" charset="-128"/>
              </a:rPr>
              <a:t>If </a:t>
            </a:r>
            <a:r>
              <a:rPr kumimoji="0" lang="de-DE" sz="1100" i="1" dirty="0">
                <a:solidFill>
                  <a:srgbClr val="ED7D31">
                    <a:lumMod val="75000"/>
                  </a:srgbClr>
                </a:solidFill>
                <a:latin typeface="Calibri" panose="020F0502020204030204"/>
                <a:ea typeface="+mn-ea"/>
              </a:rPr>
              <a:t>LSV</a:t>
            </a:r>
          </a:p>
        </p:txBody>
      </p:sp>
      <p:sp>
        <p:nvSpPr>
          <p:cNvPr id="359" name="Right Brace 196">
            <a:extLst>
              <a:ext uri="{FF2B5EF4-FFF2-40B4-BE49-F238E27FC236}">
                <a16:creationId xmlns:a16="http://schemas.microsoft.com/office/drawing/2014/main" id="{9C4C63EE-AA03-E7F3-0DE4-AA471EAF507C}"/>
              </a:ext>
            </a:extLst>
          </p:cNvPr>
          <p:cNvSpPr/>
          <p:nvPr/>
        </p:nvSpPr>
        <p:spPr>
          <a:xfrm rot="16200000">
            <a:off x="1753997" y="3228999"/>
            <a:ext cx="187021" cy="2875845"/>
          </a:xfrm>
          <a:prstGeom prst="rightBrace">
            <a:avLst>
              <a:gd name="adj1" fmla="val 58445"/>
              <a:gd name="adj2" fmla="val 49937"/>
            </a:avLst>
          </a:prstGeom>
          <a:noFill/>
          <a:ln w="28575" cap="flat" cmpd="sng" algn="ctr">
            <a:solidFill>
              <a:srgbClr val="ED7D31">
                <a:lumMod val="75000"/>
              </a:srgbClr>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361" name="Group 133">
            <a:extLst>
              <a:ext uri="{FF2B5EF4-FFF2-40B4-BE49-F238E27FC236}">
                <a16:creationId xmlns:a16="http://schemas.microsoft.com/office/drawing/2014/main" id="{FC5CFDA1-D1ED-BB7E-5C30-778B48248F47}"/>
              </a:ext>
            </a:extLst>
          </p:cNvPr>
          <p:cNvGrpSpPr/>
          <p:nvPr/>
        </p:nvGrpSpPr>
        <p:grpSpPr>
          <a:xfrm>
            <a:off x="1897003" y="5066362"/>
            <a:ext cx="736253" cy="479581"/>
            <a:chOff x="5486950" y="5705087"/>
            <a:chExt cx="1051801" cy="914953"/>
          </a:xfrm>
          <a:solidFill>
            <a:srgbClr val="ED7D31">
              <a:lumMod val="75000"/>
            </a:srgbClr>
          </a:solidFill>
        </p:grpSpPr>
        <p:sp>
          <p:nvSpPr>
            <p:cNvPr id="362" name="Rounded Rectangle 134">
              <a:extLst>
                <a:ext uri="{FF2B5EF4-FFF2-40B4-BE49-F238E27FC236}">
                  <a16:creationId xmlns:a16="http://schemas.microsoft.com/office/drawing/2014/main" id="{A8420AF7-47A1-02D6-6E1B-18BFC9093DA8}"/>
                </a:ext>
              </a:extLst>
            </p:cNvPr>
            <p:cNvSpPr/>
            <p:nvPr/>
          </p:nvSpPr>
          <p:spPr>
            <a:xfrm>
              <a:off x="5486950" y="5705087"/>
              <a:ext cx="1038985" cy="795891"/>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a:t>
              </a:r>
              <a:r>
                <a:rPr kumimoji="0" lang="en-US" altLang="ja-JP"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X</a:t>
              </a:r>
            </a:p>
          </p:txBody>
        </p:sp>
        <p:sp>
          <p:nvSpPr>
            <p:cNvPr id="363" name="Oval 135">
              <a:extLst>
                <a:ext uri="{FF2B5EF4-FFF2-40B4-BE49-F238E27FC236}">
                  <a16:creationId xmlns:a16="http://schemas.microsoft.com/office/drawing/2014/main" id="{01FD5531-B2F6-02C7-9CE4-F02D3771C3A6}"/>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4" name="Oval 136">
              <a:extLst>
                <a:ext uri="{FF2B5EF4-FFF2-40B4-BE49-F238E27FC236}">
                  <a16:creationId xmlns:a16="http://schemas.microsoft.com/office/drawing/2014/main" id="{50D3AF28-2FAE-7533-536B-0C4373DBB84E}"/>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365" name="TextBox 141">
            <a:extLst>
              <a:ext uri="{FF2B5EF4-FFF2-40B4-BE49-F238E27FC236}">
                <a16:creationId xmlns:a16="http://schemas.microsoft.com/office/drawing/2014/main" id="{16BCBB60-6C39-63DD-B3A8-F893B98F9A4F}"/>
              </a:ext>
            </a:extLst>
          </p:cNvPr>
          <p:cNvSpPr txBox="1"/>
          <p:nvPr/>
        </p:nvSpPr>
        <p:spPr>
          <a:xfrm>
            <a:off x="1891328" y="5492174"/>
            <a:ext cx="679826" cy="21544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&lt; [</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a:t>
            </a:r>
          </a:p>
        </p:txBody>
      </p:sp>
      <p:sp>
        <p:nvSpPr>
          <p:cNvPr id="4" name="スライド番号プレースホルダー 3">
            <a:extLst>
              <a:ext uri="{FF2B5EF4-FFF2-40B4-BE49-F238E27FC236}">
                <a16:creationId xmlns:a16="http://schemas.microsoft.com/office/drawing/2014/main" id="{3E39CA3A-8A26-018E-A7C5-C91CED8CB196}"/>
              </a:ext>
            </a:extLst>
          </p:cNvPr>
          <p:cNvSpPr>
            <a:spLocks noGrp="1"/>
          </p:cNvSpPr>
          <p:nvPr>
            <p:ph type="sldNum" sz="quarter" idx="12"/>
          </p:nvPr>
        </p:nvSpPr>
        <p:spPr/>
        <p:txBody>
          <a:bodyPr/>
          <a:lstStyle/>
          <a:p>
            <a:pPr>
              <a:defRPr/>
            </a:pPr>
            <a:fld id="{651FC12D-27C1-4F31-90C9-A93D49E44687}" type="slidenum">
              <a:rPr lang="en-US" altLang="ja-JP" sz="1200" smtClean="0"/>
              <a:pPr>
                <a:defRPr/>
              </a:pPr>
              <a:t>2</a:t>
            </a:fld>
            <a:endParaRPr lang="en-US" altLang="ja-JP" sz="1200"/>
          </a:p>
        </p:txBody>
      </p:sp>
      <p:sp>
        <p:nvSpPr>
          <p:cNvPr id="460" name="TextBox 138">
            <a:extLst>
              <a:ext uri="{FF2B5EF4-FFF2-40B4-BE49-F238E27FC236}">
                <a16:creationId xmlns:a16="http://schemas.microsoft.com/office/drawing/2014/main" id="{28FD5D1D-83C8-F768-3C49-62611F3BBA7B}"/>
              </a:ext>
            </a:extLst>
          </p:cNvPr>
          <p:cNvSpPr txBox="1"/>
          <p:nvPr/>
        </p:nvSpPr>
        <p:spPr>
          <a:xfrm>
            <a:off x="4000125" y="1528857"/>
            <a:ext cx="2103051" cy="430887"/>
          </a:xfrm>
          <a:prstGeom prst="rect">
            <a:avLst/>
          </a:prstGeom>
          <a:noFill/>
        </p:spPr>
        <p:txBody>
          <a:bodyPr wrap="square" rtlCol="0">
            <a:spAutoFit/>
          </a:bodyPr>
          <a:lstStyle>
            <a:defPPr>
              <a:defRPr lang="de-DE"/>
            </a:defPPr>
            <a:lvl1pPr algn="ctr">
              <a:defRPr sz="1400" i="1">
                <a:solidFill>
                  <a:schemeClr val="accent2"/>
                </a:solidFill>
              </a:defRPr>
            </a:lvl1pPr>
          </a:lstStyle>
          <a:p>
            <a:pPr algn="l" fontAlgn="auto">
              <a:spcBef>
                <a:spcPts val="0"/>
              </a:spcBef>
              <a:spcAft>
                <a:spcPts val="0"/>
              </a:spcAft>
              <a:defRPr/>
            </a:pPr>
            <a:r>
              <a:rPr kumimoji="0" lang="de-DE" sz="1100" dirty="0">
                <a:solidFill>
                  <a:srgbClr val="ED7D31">
                    <a:lumMod val="75000"/>
                  </a:srgbClr>
                </a:solidFill>
                <a:latin typeface="Calibri" panose="020F0502020204030204"/>
                <a:ea typeface="+mn-ea"/>
              </a:rPr>
              <a:t>Designed primarily for the carriage of people</a:t>
            </a:r>
          </a:p>
        </p:txBody>
      </p:sp>
      <p:sp>
        <p:nvSpPr>
          <p:cNvPr id="461" name="TextBox 197">
            <a:extLst>
              <a:ext uri="{FF2B5EF4-FFF2-40B4-BE49-F238E27FC236}">
                <a16:creationId xmlns:a16="http://schemas.microsoft.com/office/drawing/2014/main" id="{3DD79333-6F88-3BD4-6D47-C771C88135BF}"/>
              </a:ext>
            </a:extLst>
          </p:cNvPr>
          <p:cNvSpPr txBox="1"/>
          <p:nvPr/>
        </p:nvSpPr>
        <p:spPr>
          <a:xfrm>
            <a:off x="3745880" y="3358902"/>
            <a:ext cx="1759854" cy="338554"/>
          </a:xfrm>
          <a:prstGeom prst="rect">
            <a:avLst/>
          </a:prstGeom>
          <a:noFill/>
          <a:ln>
            <a:noFill/>
          </a:ln>
        </p:spPr>
        <p:txBody>
          <a:bodyPr wrap="square" rtlCol="0">
            <a:spAutoFit/>
          </a:bodyPr>
          <a:lstStyle>
            <a:defPPr>
              <a:defRPr lang="de-DE"/>
            </a:defPPr>
            <a:lvl1pPr algn="ctr">
              <a:defRPr sz="1000" i="1">
                <a:solidFill>
                  <a:schemeClr val="accent2">
                    <a:lumMod val="75000"/>
                  </a:schemeClr>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More than 9 </a:t>
            </a:r>
            <a:r>
              <a:rPr kumimoji="0" lang="de-DE" altLang="ja-JP" sz="800" dirty="0">
                <a:solidFill>
                  <a:srgbClr val="ED7D31">
                    <a:lumMod val="75000"/>
                  </a:srgbClr>
                </a:solidFill>
                <a:latin typeface="Calibri" panose="020F0502020204030204"/>
                <a:ea typeface="+mn-ea"/>
              </a:rPr>
              <a:t>occupants</a:t>
            </a:r>
            <a:r>
              <a:rPr kumimoji="0" lang="de-DE" sz="800" dirty="0">
                <a:solidFill>
                  <a:srgbClr val="ED7D31">
                    <a:lumMod val="75000"/>
                  </a:srgbClr>
                </a:solidFill>
                <a:latin typeface="Calibri" panose="020F0502020204030204"/>
                <a:ea typeface="+mn-ea"/>
              </a:rPr>
              <a:t> </a:t>
            </a:r>
          </a:p>
          <a:p>
            <a:pPr fontAlgn="auto">
              <a:spcBef>
                <a:spcPts val="0"/>
              </a:spcBef>
              <a:spcAft>
                <a:spcPts val="0"/>
              </a:spcAft>
              <a:defRPr/>
            </a:pPr>
            <a:r>
              <a:rPr kumimoji="0" lang="de-DE" sz="800" dirty="0">
                <a:solidFill>
                  <a:srgbClr val="ED7D31">
                    <a:lumMod val="75000"/>
                  </a:srgbClr>
                </a:solidFill>
                <a:latin typeface="Calibri" panose="020F0502020204030204"/>
                <a:ea typeface="+mn-ea"/>
              </a:rPr>
              <a:t>GVM Max. 5t</a:t>
            </a:r>
          </a:p>
        </p:txBody>
      </p:sp>
      <p:sp>
        <p:nvSpPr>
          <p:cNvPr id="463" name="TextBox 199">
            <a:extLst>
              <a:ext uri="{FF2B5EF4-FFF2-40B4-BE49-F238E27FC236}">
                <a16:creationId xmlns:a16="http://schemas.microsoft.com/office/drawing/2014/main" id="{9C9EEDFE-51A0-02B4-E9E4-A81323C1A3E6}"/>
              </a:ext>
            </a:extLst>
          </p:cNvPr>
          <p:cNvSpPr txBox="1"/>
          <p:nvPr/>
        </p:nvSpPr>
        <p:spPr>
          <a:xfrm>
            <a:off x="3782000" y="4006718"/>
            <a:ext cx="1728616" cy="338554"/>
          </a:xfrm>
          <a:prstGeom prst="rect">
            <a:avLst/>
          </a:prstGeom>
          <a:noFill/>
          <a:ln>
            <a:noFill/>
          </a:ln>
        </p:spPr>
        <p:txBody>
          <a:bodyPr wrap="square" rtlCol="0">
            <a:spAutoFit/>
          </a:bodyPr>
          <a:lstStyle>
            <a:defPPr>
              <a:defRPr lang="de-DE"/>
            </a:defPPr>
            <a:lvl1pPr algn="ctr">
              <a:defRPr sz="1000" i="1">
                <a:solidFill>
                  <a:schemeClr val="accent2">
                    <a:lumMod val="75000"/>
                  </a:schemeClr>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More than 9 </a:t>
            </a:r>
            <a:r>
              <a:rPr kumimoji="0" lang="de-DE" altLang="ja-JP" sz="800" dirty="0">
                <a:solidFill>
                  <a:srgbClr val="ED7D31">
                    <a:lumMod val="75000"/>
                  </a:srgbClr>
                </a:solidFill>
                <a:latin typeface="Calibri" panose="020F0502020204030204"/>
                <a:ea typeface="+mn-ea"/>
              </a:rPr>
              <a:t>occupants</a:t>
            </a:r>
            <a:r>
              <a:rPr kumimoji="0" lang="de-DE" sz="800" dirty="0">
                <a:solidFill>
                  <a:srgbClr val="ED7D31">
                    <a:lumMod val="75000"/>
                  </a:srgbClr>
                </a:solidFill>
                <a:latin typeface="Calibri" panose="020F0502020204030204"/>
                <a:ea typeface="+mn-ea"/>
              </a:rPr>
              <a:t> </a:t>
            </a:r>
          </a:p>
          <a:p>
            <a:pPr fontAlgn="auto">
              <a:spcBef>
                <a:spcPts val="0"/>
              </a:spcBef>
              <a:spcAft>
                <a:spcPts val="0"/>
              </a:spcAft>
              <a:defRPr/>
            </a:pPr>
            <a:r>
              <a:rPr kumimoji="0" lang="de-DE" sz="800" dirty="0">
                <a:solidFill>
                  <a:srgbClr val="ED7D31">
                    <a:lumMod val="75000"/>
                  </a:srgbClr>
                </a:solidFill>
                <a:latin typeface="Calibri" panose="020F0502020204030204"/>
                <a:ea typeface="+mn-ea"/>
              </a:rPr>
              <a:t>GVM exceeding. 5t</a:t>
            </a:r>
          </a:p>
        </p:txBody>
      </p:sp>
      <p:sp>
        <p:nvSpPr>
          <p:cNvPr id="464" name="Right Brace 196">
            <a:extLst>
              <a:ext uri="{FF2B5EF4-FFF2-40B4-BE49-F238E27FC236}">
                <a16:creationId xmlns:a16="http://schemas.microsoft.com/office/drawing/2014/main" id="{8E58B62B-FBE1-AEF0-4F51-AB957AE68BFB}"/>
              </a:ext>
            </a:extLst>
          </p:cNvPr>
          <p:cNvSpPr/>
          <p:nvPr/>
        </p:nvSpPr>
        <p:spPr>
          <a:xfrm rot="16200000">
            <a:off x="6326290" y="-1152047"/>
            <a:ext cx="225330" cy="5036187"/>
          </a:xfrm>
          <a:prstGeom prst="rightBrace">
            <a:avLst>
              <a:gd name="adj1" fmla="val 58445"/>
              <a:gd name="adj2" fmla="val 49937"/>
            </a:avLst>
          </a:prstGeom>
          <a:noFill/>
          <a:ln w="28575" cap="flat" cmpd="sng" algn="ctr">
            <a:solidFill>
              <a:srgbClr val="ED7D31">
                <a:lumMod val="75000"/>
              </a:srgbClr>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467" name="Group 133">
            <a:extLst>
              <a:ext uri="{FF2B5EF4-FFF2-40B4-BE49-F238E27FC236}">
                <a16:creationId xmlns:a16="http://schemas.microsoft.com/office/drawing/2014/main" id="{61C5D438-F915-42AF-EDEB-87FAC3BD12CE}"/>
              </a:ext>
            </a:extLst>
          </p:cNvPr>
          <p:cNvGrpSpPr/>
          <p:nvPr/>
        </p:nvGrpSpPr>
        <p:grpSpPr>
          <a:xfrm>
            <a:off x="3857831" y="5049762"/>
            <a:ext cx="732088" cy="476868"/>
            <a:chOff x="5486950" y="5705087"/>
            <a:chExt cx="1051801" cy="914953"/>
          </a:xfrm>
          <a:solidFill>
            <a:srgbClr val="ED7D31">
              <a:lumMod val="75000"/>
            </a:srgbClr>
          </a:solidFill>
        </p:grpSpPr>
        <p:sp>
          <p:nvSpPr>
            <p:cNvPr id="468" name="Rounded Rectangle 134">
              <a:extLst>
                <a:ext uri="{FF2B5EF4-FFF2-40B4-BE49-F238E27FC236}">
                  <a16:creationId xmlns:a16="http://schemas.microsoft.com/office/drawing/2014/main" id="{18A643A9-EF77-DEA6-5B13-39D415437FBF}"/>
                </a:ext>
              </a:extLst>
            </p:cNvPr>
            <p:cNvSpPr/>
            <p:nvPr/>
          </p:nvSpPr>
          <p:spPr>
            <a:xfrm>
              <a:off x="5486950" y="5705087"/>
              <a:ext cx="1038985" cy="795891"/>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a:t>
              </a:r>
              <a:r>
                <a:rPr kumimoji="0" lang="en-US" altLang="ja-JP"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AX</a:t>
              </a:r>
            </a:p>
          </p:txBody>
        </p:sp>
        <p:sp>
          <p:nvSpPr>
            <p:cNvPr id="469" name="Oval 135">
              <a:extLst>
                <a:ext uri="{FF2B5EF4-FFF2-40B4-BE49-F238E27FC236}">
                  <a16:creationId xmlns:a16="http://schemas.microsoft.com/office/drawing/2014/main" id="{81E93898-2BEB-DE2D-A76E-4BA95ADBBE62}"/>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0" name="Oval 136">
              <a:extLst>
                <a:ext uri="{FF2B5EF4-FFF2-40B4-BE49-F238E27FC236}">
                  <a16:creationId xmlns:a16="http://schemas.microsoft.com/office/drawing/2014/main" id="{DCD90DAC-C6F6-7443-03E3-5CB8447AA1E1}"/>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99" name="TextBox 140">
            <a:extLst>
              <a:ext uri="{FF2B5EF4-FFF2-40B4-BE49-F238E27FC236}">
                <a16:creationId xmlns:a16="http://schemas.microsoft.com/office/drawing/2014/main" id="{610ED566-D1F0-A345-8487-05667BFA5BC6}"/>
              </a:ext>
            </a:extLst>
          </p:cNvPr>
          <p:cNvSpPr txBox="1"/>
          <p:nvPr/>
        </p:nvSpPr>
        <p:spPr>
          <a:xfrm>
            <a:off x="5908011" y="1532164"/>
            <a:ext cx="3159140" cy="2616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de-DE" sz="1100" dirty="0">
                <a:solidFill>
                  <a:srgbClr val="ED7D31">
                    <a:lumMod val="75000"/>
                  </a:srgbClr>
                </a:solidFill>
                <a:latin typeface="Calibri" panose="020F0502020204030204"/>
                <a:ea typeface="+mn-ea"/>
              </a:rPr>
              <a:t>Designed primarily for the carriage of goods</a:t>
            </a:r>
          </a:p>
        </p:txBody>
      </p:sp>
      <p:grpSp>
        <p:nvGrpSpPr>
          <p:cNvPr id="435" name="Group 57">
            <a:extLst>
              <a:ext uri="{FF2B5EF4-FFF2-40B4-BE49-F238E27FC236}">
                <a16:creationId xmlns:a16="http://schemas.microsoft.com/office/drawing/2014/main" id="{47CBDA59-8D80-47C4-7C02-9AA537A3B8BE}"/>
              </a:ext>
            </a:extLst>
          </p:cNvPr>
          <p:cNvGrpSpPr/>
          <p:nvPr/>
        </p:nvGrpSpPr>
        <p:grpSpPr>
          <a:xfrm>
            <a:off x="4109151" y="3556813"/>
            <a:ext cx="1137224" cy="456617"/>
            <a:chOff x="7839707" y="5258986"/>
            <a:chExt cx="2419186" cy="822454"/>
          </a:xfrm>
          <a:solidFill>
            <a:srgbClr val="ED7D31"/>
          </a:solidFill>
        </p:grpSpPr>
        <p:sp>
          <p:nvSpPr>
            <p:cNvPr id="436" name="Rounded Rectangle 58">
              <a:extLst>
                <a:ext uri="{FF2B5EF4-FFF2-40B4-BE49-F238E27FC236}">
                  <a16:creationId xmlns:a16="http://schemas.microsoft.com/office/drawing/2014/main" id="{751F16B7-62B6-5079-3B66-AE6C8C7347AE}"/>
                </a:ext>
              </a:extLst>
            </p:cNvPr>
            <p:cNvSpPr/>
            <p:nvPr/>
          </p:nvSpPr>
          <p:spPr>
            <a:xfrm>
              <a:off x="7839707" y="5258986"/>
              <a:ext cx="2419186" cy="71529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M3A</a:t>
              </a:r>
            </a:p>
          </p:txBody>
        </p:sp>
        <p:sp>
          <p:nvSpPr>
            <p:cNvPr id="437" name="Oval 59">
              <a:extLst>
                <a:ext uri="{FF2B5EF4-FFF2-40B4-BE49-F238E27FC236}">
                  <a16:creationId xmlns:a16="http://schemas.microsoft.com/office/drawing/2014/main" id="{4C8CDB6F-F959-1314-8151-D1DD32C13A1D}"/>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8" name="Oval 60">
              <a:extLst>
                <a:ext uri="{FF2B5EF4-FFF2-40B4-BE49-F238E27FC236}">
                  <a16:creationId xmlns:a16="http://schemas.microsoft.com/office/drawing/2014/main" id="{76C11E3F-607D-51CF-E813-9A90C751EF4D}"/>
                </a:ext>
              </a:extLst>
            </p:cNvPr>
            <p:cNvSpPr/>
            <p:nvPr/>
          </p:nvSpPr>
          <p:spPr>
            <a:xfrm>
              <a:off x="8071370"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9" name="Oval 61">
              <a:extLst>
                <a:ext uri="{FF2B5EF4-FFF2-40B4-BE49-F238E27FC236}">
                  <a16:creationId xmlns:a16="http://schemas.microsoft.com/office/drawing/2014/main" id="{DC4DE11C-27E5-6AA1-193E-8B05DE276DC6}"/>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40" name="Group 62">
            <a:extLst>
              <a:ext uri="{FF2B5EF4-FFF2-40B4-BE49-F238E27FC236}">
                <a16:creationId xmlns:a16="http://schemas.microsoft.com/office/drawing/2014/main" id="{708F9A0B-65E9-6CD8-CF1D-033E30F74E26}"/>
              </a:ext>
            </a:extLst>
          </p:cNvPr>
          <p:cNvGrpSpPr/>
          <p:nvPr/>
        </p:nvGrpSpPr>
        <p:grpSpPr>
          <a:xfrm>
            <a:off x="4308090" y="2789396"/>
            <a:ext cx="566452" cy="423556"/>
            <a:chOff x="5396652" y="5705087"/>
            <a:chExt cx="1223636" cy="914953"/>
          </a:xfrm>
          <a:solidFill>
            <a:srgbClr val="ED7D31"/>
          </a:solidFill>
        </p:grpSpPr>
        <p:sp>
          <p:nvSpPr>
            <p:cNvPr id="441" name="Rounded Rectangle 63">
              <a:extLst>
                <a:ext uri="{FF2B5EF4-FFF2-40B4-BE49-F238E27FC236}">
                  <a16:creationId xmlns:a16="http://schemas.microsoft.com/office/drawing/2014/main" id="{DCFC44CB-56C8-890C-AF15-6B0BEFEAA975}"/>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M2A</a:t>
              </a:r>
            </a:p>
          </p:txBody>
        </p:sp>
        <p:sp>
          <p:nvSpPr>
            <p:cNvPr id="442" name="Oval 64">
              <a:extLst>
                <a:ext uri="{FF2B5EF4-FFF2-40B4-BE49-F238E27FC236}">
                  <a16:creationId xmlns:a16="http://schemas.microsoft.com/office/drawing/2014/main" id="{54C198C2-8ED0-5C84-6C9F-65CE0948D16B}"/>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3" name="Oval 65">
              <a:extLst>
                <a:ext uri="{FF2B5EF4-FFF2-40B4-BE49-F238E27FC236}">
                  <a16:creationId xmlns:a16="http://schemas.microsoft.com/office/drawing/2014/main" id="{9B24D0F2-844B-6B00-675F-3959E1717884}"/>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44" name="Group 66">
            <a:extLst>
              <a:ext uri="{FF2B5EF4-FFF2-40B4-BE49-F238E27FC236}">
                <a16:creationId xmlns:a16="http://schemas.microsoft.com/office/drawing/2014/main" id="{7F849640-3AA9-2345-6A4F-589FA2A8EE99}"/>
              </a:ext>
            </a:extLst>
          </p:cNvPr>
          <p:cNvGrpSpPr/>
          <p:nvPr/>
        </p:nvGrpSpPr>
        <p:grpSpPr>
          <a:xfrm>
            <a:off x="4308090" y="2166195"/>
            <a:ext cx="566452" cy="334427"/>
            <a:chOff x="5396652" y="5895947"/>
            <a:chExt cx="1223636" cy="722424"/>
          </a:xfrm>
          <a:solidFill>
            <a:srgbClr val="ED7D31"/>
          </a:solidFill>
        </p:grpSpPr>
        <p:sp>
          <p:nvSpPr>
            <p:cNvPr id="445" name="Rounded Rectangle 67">
              <a:extLst>
                <a:ext uri="{FF2B5EF4-FFF2-40B4-BE49-F238E27FC236}">
                  <a16:creationId xmlns:a16="http://schemas.microsoft.com/office/drawing/2014/main" id="{2FDEA78C-3799-217F-E0AA-278182324D70}"/>
                </a:ext>
              </a:extLst>
            </p:cNvPr>
            <p:cNvSpPr/>
            <p:nvPr/>
          </p:nvSpPr>
          <p:spPr>
            <a:xfrm>
              <a:off x="5396652" y="5895947"/>
              <a:ext cx="1223636" cy="605029"/>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M1A</a:t>
              </a:r>
            </a:p>
          </p:txBody>
        </p:sp>
        <p:sp>
          <p:nvSpPr>
            <p:cNvPr id="446" name="Oval 68">
              <a:extLst>
                <a:ext uri="{FF2B5EF4-FFF2-40B4-BE49-F238E27FC236}">
                  <a16:creationId xmlns:a16="http://schemas.microsoft.com/office/drawing/2014/main" id="{8F2C2A8B-2381-EC3A-E091-649FD04658BE}"/>
                </a:ext>
              </a:extLst>
            </p:cNvPr>
            <p:cNvSpPr/>
            <p:nvPr/>
          </p:nvSpPr>
          <p:spPr>
            <a:xfrm>
              <a:off x="5610515" y="6380246"/>
              <a:ext cx="238124"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7" name="Oval 69">
              <a:extLst>
                <a:ext uri="{FF2B5EF4-FFF2-40B4-BE49-F238E27FC236}">
                  <a16:creationId xmlns:a16="http://schemas.microsoft.com/office/drawing/2014/main" id="{B5A1AC26-A1EC-0431-2A97-F058A579E115}"/>
                </a:ext>
              </a:extLst>
            </p:cNvPr>
            <p:cNvSpPr/>
            <p:nvPr/>
          </p:nvSpPr>
          <p:spPr>
            <a:xfrm>
              <a:off x="6167394" y="6379191"/>
              <a:ext cx="238124"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48" name="Group 133">
            <a:extLst>
              <a:ext uri="{FF2B5EF4-FFF2-40B4-BE49-F238E27FC236}">
                <a16:creationId xmlns:a16="http://schemas.microsoft.com/office/drawing/2014/main" id="{A98D7A68-3DB2-2E18-538F-99765E2050F3}"/>
              </a:ext>
            </a:extLst>
          </p:cNvPr>
          <p:cNvGrpSpPr/>
          <p:nvPr/>
        </p:nvGrpSpPr>
        <p:grpSpPr>
          <a:xfrm>
            <a:off x="7125997" y="5042898"/>
            <a:ext cx="732088" cy="476868"/>
            <a:chOff x="5486950" y="5705087"/>
            <a:chExt cx="1051801" cy="914953"/>
          </a:xfrm>
          <a:solidFill>
            <a:srgbClr val="ED7D31">
              <a:lumMod val="75000"/>
            </a:srgbClr>
          </a:solidFill>
        </p:grpSpPr>
        <p:sp>
          <p:nvSpPr>
            <p:cNvPr id="449" name="Rounded Rectangle 134">
              <a:extLst>
                <a:ext uri="{FF2B5EF4-FFF2-40B4-BE49-F238E27FC236}">
                  <a16:creationId xmlns:a16="http://schemas.microsoft.com/office/drawing/2014/main" id="{DAA0E5F5-0F04-9BDE-F615-376455492315}"/>
                </a:ext>
              </a:extLst>
            </p:cNvPr>
            <p:cNvSpPr/>
            <p:nvPr/>
          </p:nvSpPr>
          <p:spPr>
            <a:xfrm>
              <a:off x="5486950" y="5705087"/>
              <a:ext cx="1038985" cy="795891"/>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N?CX</a:t>
              </a:r>
            </a:p>
          </p:txBody>
        </p:sp>
        <p:sp>
          <p:nvSpPr>
            <p:cNvPr id="450" name="Oval 135">
              <a:extLst>
                <a:ext uri="{FF2B5EF4-FFF2-40B4-BE49-F238E27FC236}">
                  <a16:creationId xmlns:a16="http://schemas.microsoft.com/office/drawing/2014/main" id="{6365FD99-7378-4773-3B35-E4531760B985}"/>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1" name="Oval 136">
              <a:extLst>
                <a:ext uri="{FF2B5EF4-FFF2-40B4-BE49-F238E27FC236}">
                  <a16:creationId xmlns:a16="http://schemas.microsoft.com/office/drawing/2014/main" id="{F12B398D-E41E-0A69-A7B0-B29FE8BA326D}"/>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52" name="TextBox 141">
            <a:extLst>
              <a:ext uri="{FF2B5EF4-FFF2-40B4-BE49-F238E27FC236}">
                <a16:creationId xmlns:a16="http://schemas.microsoft.com/office/drawing/2014/main" id="{210AD3EC-5DBD-3CD3-4AFF-5F89FFFC3F7A}"/>
              </a:ext>
            </a:extLst>
          </p:cNvPr>
          <p:cNvSpPr txBox="1"/>
          <p:nvPr/>
        </p:nvSpPr>
        <p:spPr>
          <a:xfrm>
            <a:off x="7157959" y="5450889"/>
            <a:ext cx="675980" cy="21544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&lt; [</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a:t>
            </a:r>
          </a:p>
        </p:txBody>
      </p:sp>
      <p:sp>
        <p:nvSpPr>
          <p:cNvPr id="453" name="TextBox 113">
            <a:extLst>
              <a:ext uri="{FF2B5EF4-FFF2-40B4-BE49-F238E27FC236}">
                <a16:creationId xmlns:a16="http://schemas.microsoft.com/office/drawing/2014/main" id="{36326CE6-9E8F-8FF9-75B1-E43CBC589928}"/>
              </a:ext>
            </a:extLst>
          </p:cNvPr>
          <p:cNvSpPr txBox="1"/>
          <p:nvPr/>
        </p:nvSpPr>
        <p:spPr>
          <a:xfrm>
            <a:off x="4233693" y="4724408"/>
            <a:ext cx="3687946" cy="261610"/>
          </a:xfrm>
          <a:prstGeom prst="rect">
            <a:avLst/>
          </a:prstGeom>
          <a:noFill/>
        </p:spPr>
        <p:txBody>
          <a:bodyPr wrap="square" rtlCol="0">
            <a:spAutoFit/>
          </a:bodyPr>
          <a:lstStyle/>
          <a:p>
            <a:pPr algn="ctr" fontAlgn="auto">
              <a:spcBef>
                <a:spcPts val="0"/>
              </a:spcBef>
              <a:spcAft>
                <a:spcPts val="0"/>
              </a:spcAft>
              <a:defRPr/>
            </a:pPr>
            <a:r>
              <a:rPr kumimoji="0" lang="en-US" altLang="ja-JP" sz="1100" i="1" dirty="0">
                <a:solidFill>
                  <a:srgbClr val="ED7D31">
                    <a:lumMod val="75000"/>
                  </a:srgbClr>
                </a:solidFill>
                <a:latin typeface="Calibri" panose="020F0502020204030204"/>
                <a:ea typeface="游ゴシック" panose="020B0400000000000000" pitchFamily="50" charset="-128"/>
              </a:rPr>
              <a:t>If </a:t>
            </a:r>
            <a:r>
              <a:rPr kumimoji="0" lang="de-DE" sz="1100" i="1" dirty="0">
                <a:solidFill>
                  <a:srgbClr val="ED7D31">
                    <a:lumMod val="75000"/>
                  </a:srgbClr>
                </a:solidFill>
                <a:latin typeface="Calibri" panose="020F0502020204030204"/>
                <a:ea typeface="+mn-ea"/>
              </a:rPr>
              <a:t>LSAV</a:t>
            </a:r>
          </a:p>
        </p:txBody>
      </p:sp>
      <p:grpSp>
        <p:nvGrpSpPr>
          <p:cNvPr id="454" name="Group 114">
            <a:extLst>
              <a:ext uri="{FF2B5EF4-FFF2-40B4-BE49-F238E27FC236}">
                <a16:creationId xmlns:a16="http://schemas.microsoft.com/office/drawing/2014/main" id="{4458B127-B044-9DFF-EA91-393EDB62BB72}"/>
              </a:ext>
            </a:extLst>
          </p:cNvPr>
          <p:cNvGrpSpPr/>
          <p:nvPr/>
        </p:nvGrpSpPr>
        <p:grpSpPr>
          <a:xfrm>
            <a:off x="7986064" y="5042898"/>
            <a:ext cx="669256" cy="476868"/>
            <a:chOff x="5497043" y="5705087"/>
            <a:chExt cx="1041708" cy="914953"/>
          </a:xfrm>
          <a:solidFill>
            <a:srgbClr val="ED7D31">
              <a:lumMod val="75000"/>
            </a:srgbClr>
          </a:solidFill>
        </p:grpSpPr>
        <p:sp>
          <p:nvSpPr>
            <p:cNvPr id="455" name="Rounded Rectangle 115">
              <a:extLst>
                <a:ext uri="{FF2B5EF4-FFF2-40B4-BE49-F238E27FC236}">
                  <a16:creationId xmlns:a16="http://schemas.microsoft.com/office/drawing/2014/main" id="{29A65E27-8841-AB7A-F0D0-46AC4AA1809F}"/>
                </a:ext>
              </a:extLst>
            </p:cNvPr>
            <p:cNvSpPr/>
            <p:nvPr/>
          </p:nvSpPr>
          <p:spPr>
            <a:xfrm>
              <a:off x="5497043" y="5705087"/>
              <a:ext cx="103898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a:t>
              </a:r>
              <a:r>
                <a:rPr kumimoji="0" lang="en-US"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CY</a:t>
              </a:r>
            </a:p>
          </p:txBody>
        </p:sp>
        <p:sp>
          <p:nvSpPr>
            <p:cNvPr id="456" name="Oval 116">
              <a:extLst>
                <a:ext uri="{FF2B5EF4-FFF2-40B4-BE49-F238E27FC236}">
                  <a16:creationId xmlns:a16="http://schemas.microsoft.com/office/drawing/2014/main" id="{798F98F2-DD2B-3E37-6AC4-1324E492FEE5}"/>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7" name="Oval 117">
              <a:extLst>
                <a:ext uri="{FF2B5EF4-FFF2-40B4-BE49-F238E27FC236}">
                  <a16:creationId xmlns:a16="http://schemas.microsoft.com/office/drawing/2014/main" id="{E644F806-96C9-B92D-E251-BED475275581}"/>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58" name="TextBox 142">
            <a:extLst>
              <a:ext uri="{FF2B5EF4-FFF2-40B4-BE49-F238E27FC236}">
                <a16:creationId xmlns:a16="http://schemas.microsoft.com/office/drawing/2014/main" id="{75F6C355-7461-1F0D-2786-942C260EA77C}"/>
              </a:ext>
            </a:extLst>
          </p:cNvPr>
          <p:cNvSpPr txBox="1"/>
          <p:nvPr/>
        </p:nvSpPr>
        <p:spPr>
          <a:xfrm>
            <a:off x="7884368" y="5488583"/>
            <a:ext cx="954274" cy="33855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 &lt;/= v &lt;/= [60]</a:t>
            </a:r>
          </a:p>
        </p:txBody>
      </p:sp>
      <p:sp>
        <p:nvSpPr>
          <p:cNvPr id="459" name="Rectangle 119">
            <a:extLst>
              <a:ext uri="{FF2B5EF4-FFF2-40B4-BE49-F238E27FC236}">
                <a16:creationId xmlns:a16="http://schemas.microsoft.com/office/drawing/2014/main" id="{C1886807-765C-2940-6B6C-68536849F557}"/>
              </a:ext>
            </a:extLst>
          </p:cNvPr>
          <p:cNvSpPr/>
          <p:nvPr/>
        </p:nvSpPr>
        <p:spPr>
          <a:xfrm>
            <a:off x="3680151" y="5874274"/>
            <a:ext cx="5253518" cy="457006"/>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altLang="ja-JP" sz="1200" b="1" i="0" u="none" strike="noStrike" kern="0" cap="none" spc="0" normalizeH="0" baseline="0" noProof="0" dirty="0">
                <a:ln>
                  <a:noFill/>
                </a:ln>
                <a:solidFill>
                  <a:prstClr val="white"/>
                </a:solidFill>
                <a:effectLst/>
                <a:uLnTx/>
                <a:uFillTx/>
                <a:latin typeface="Calibri" panose="020F0502020204030204"/>
                <a:ea typeface="+mn-ea"/>
                <a:cs typeface="+mn-cs"/>
              </a:rPr>
              <a:t>Vehicles </a:t>
            </a:r>
            <a:r>
              <a:rPr kumimoji="0" lang="de-DE" altLang="ja-JP" sz="1200" b="1" kern="0" dirty="0">
                <a:solidFill>
                  <a:prstClr val="white"/>
                </a:solidFill>
                <a:latin typeface="Calibri" panose="020F0502020204030204"/>
                <a:ea typeface="+mn-ea"/>
              </a:rPr>
              <a:t>designed to </a:t>
            </a:r>
            <a:r>
              <a:rPr kumimoji="0" lang="de-DE" altLang="ja-JP" sz="1200" b="1" i="0" u="none" strike="noStrike" kern="0" cap="none" spc="0" normalizeH="0" baseline="0" noProof="0" dirty="0">
                <a:ln>
                  <a:noFill/>
                </a:ln>
                <a:solidFill>
                  <a:prstClr val="white"/>
                </a:solidFill>
                <a:effectLst/>
                <a:uLnTx/>
                <a:uFillTx/>
                <a:latin typeface="Calibri" panose="020F0502020204030204"/>
                <a:ea typeface="+mn-ea"/>
                <a:cs typeface="+mn-cs"/>
              </a:rPr>
              <a:t>be driven without </a:t>
            </a:r>
            <a:r>
              <a:rPr kumimoji="0" lang="en-US" altLang="ja-JP" sz="1200" b="1" kern="0" dirty="0">
                <a:solidFill>
                  <a:prstClr val="white"/>
                </a:solidFill>
                <a:latin typeface="Calibri" panose="020F0502020204030204"/>
                <a:ea typeface="+mn-ea"/>
              </a:rPr>
              <a:t>an on-board </a:t>
            </a:r>
            <a:r>
              <a:rPr kumimoji="0" lang="en-US" altLang="ja-JP" sz="1200" b="1" i="0" u="none" strike="noStrike" kern="0" cap="none" spc="0" normalizeH="0" baseline="0" noProof="0" dirty="0">
                <a:ln>
                  <a:noFill/>
                </a:ln>
                <a:solidFill>
                  <a:prstClr val="white"/>
                </a:solidFill>
                <a:effectLst/>
                <a:uLnTx/>
                <a:uFillTx/>
                <a:latin typeface="Calibri" panose="020F0502020204030204"/>
                <a:ea typeface="+mn-ea"/>
                <a:cs typeface="+mn-cs"/>
              </a:rPr>
              <a:t>driver and/or conventional operating devices</a:t>
            </a:r>
            <a:endParaRPr kumimoji="0" lang="de-DE" altLang="ja-JP" sz="12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2" name="TextBox 198">
            <a:extLst>
              <a:ext uri="{FF2B5EF4-FFF2-40B4-BE49-F238E27FC236}">
                <a16:creationId xmlns:a16="http://schemas.microsoft.com/office/drawing/2014/main" id="{42DE469B-ADD8-0D10-2C92-B384EE138A1A}"/>
              </a:ext>
            </a:extLst>
          </p:cNvPr>
          <p:cNvSpPr txBox="1"/>
          <p:nvPr/>
        </p:nvSpPr>
        <p:spPr>
          <a:xfrm>
            <a:off x="3907146" y="2505063"/>
            <a:ext cx="1409603" cy="215444"/>
          </a:xfrm>
          <a:prstGeom prst="rect">
            <a:avLst/>
          </a:prstGeom>
          <a:noFill/>
          <a:ln>
            <a:noFill/>
          </a:ln>
        </p:spPr>
        <p:txBody>
          <a:bodyPr wrap="square" rtlCol="0">
            <a:spAutoFit/>
          </a:bodyPr>
          <a:lstStyle>
            <a:defPPr>
              <a:defRPr lang="de-DE"/>
            </a:defPPr>
            <a:lvl1pPr algn="ctr">
              <a:defRPr sz="1000" i="1">
                <a:solidFill>
                  <a:schemeClr val="accent2">
                    <a:lumMod val="75000"/>
                  </a:schemeClr>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max. 9 </a:t>
            </a:r>
            <a:r>
              <a:rPr kumimoji="0" lang="de-DE" altLang="ja-JP" sz="800" dirty="0">
                <a:solidFill>
                  <a:srgbClr val="ED7D31">
                    <a:lumMod val="75000"/>
                  </a:srgbClr>
                </a:solidFill>
                <a:latin typeface="Calibri" panose="020F0502020204030204"/>
                <a:ea typeface="+mn-ea"/>
              </a:rPr>
              <a:t>occupants</a:t>
            </a:r>
            <a:endParaRPr kumimoji="0" lang="de-DE" sz="800" dirty="0">
              <a:solidFill>
                <a:srgbClr val="ED7D31">
                  <a:lumMod val="75000"/>
                </a:srgbClr>
              </a:solidFill>
              <a:latin typeface="Calibri" panose="020F0502020204030204"/>
              <a:ea typeface="+mn-ea"/>
            </a:endParaRPr>
          </a:p>
        </p:txBody>
      </p:sp>
      <p:sp>
        <p:nvSpPr>
          <p:cNvPr id="465" name="Right Brace 196">
            <a:extLst>
              <a:ext uri="{FF2B5EF4-FFF2-40B4-BE49-F238E27FC236}">
                <a16:creationId xmlns:a16="http://schemas.microsoft.com/office/drawing/2014/main" id="{ADDD039B-24D5-AE74-CC5C-0A62870571A6}"/>
              </a:ext>
            </a:extLst>
          </p:cNvPr>
          <p:cNvSpPr/>
          <p:nvPr/>
        </p:nvSpPr>
        <p:spPr>
          <a:xfrm rot="16200000">
            <a:off x="5973435" y="2738777"/>
            <a:ext cx="215613" cy="3861519"/>
          </a:xfrm>
          <a:prstGeom prst="rightBrace">
            <a:avLst>
              <a:gd name="adj1" fmla="val 58445"/>
              <a:gd name="adj2" fmla="val 49937"/>
            </a:avLst>
          </a:prstGeom>
          <a:noFill/>
          <a:ln w="28575" cap="flat" cmpd="sng" algn="ctr">
            <a:solidFill>
              <a:srgbClr val="ED7D31">
                <a:lumMod val="75000"/>
              </a:srgbClr>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471" name="TextBox 141">
            <a:extLst>
              <a:ext uri="{FF2B5EF4-FFF2-40B4-BE49-F238E27FC236}">
                <a16:creationId xmlns:a16="http://schemas.microsoft.com/office/drawing/2014/main" id="{A2C7AEE8-16DA-2E9B-B0C2-E071411B7458}"/>
              </a:ext>
            </a:extLst>
          </p:cNvPr>
          <p:cNvSpPr txBox="1"/>
          <p:nvPr/>
        </p:nvSpPr>
        <p:spPr>
          <a:xfrm>
            <a:off x="3889793" y="5457753"/>
            <a:ext cx="675980" cy="21544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&lt; [</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a:t>
            </a:r>
          </a:p>
        </p:txBody>
      </p:sp>
      <p:grpSp>
        <p:nvGrpSpPr>
          <p:cNvPr id="472" name="Group 114">
            <a:extLst>
              <a:ext uri="{FF2B5EF4-FFF2-40B4-BE49-F238E27FC236}">
                <a16:creationId xmlns:a16="http://schemas.microsoft.com/office/drawing/2014/main" id="{16EB0F08-112A-D55F-6ADD-0E29959998AB}"/>
              </a:ext>
            </a:extLst>
          </p:cNvPr>
          <p:cNvGrpSpPr/>
          <p:nvPr/>
        </p:nvGrpSpPr>
        <p:grpSpPr>
          <a:xfrm>
            <a:off x="4717898" y="5049762"/>
            <a:ext cx="669256" cy="476868"/>
            <a:chOff x="5497043" y="5705087"/>
            <a:chExt cx="1041708" cy="914953"/>
          </a:xfrm>
          <a:solidFill>
            <a:srgbClr val="ED7D31">
              <a:lumMod val="75000"/>
            </a:srgbClr>
          </a:solidFill>
        </p:grpSpPr>
        <p:sp>
          <p:nvSpPr>
            <p:cNvPr id="473" name="Rounded Rectangle 115">
              <a:extLst>
                <a:ext uri="{FF2B5EF4-FFF2-40B4-BE49-F238E27FC236}">
                  <a16:creationId xmlns:a16="http://schemas.microsoft.com/office/drawing/2014/main" id="{7E803114-4671-9058-5206-73B6801ADF1D}"/>
                </a:ext>
              </a:extLst>
            </p:cNvPr>
            <p:cNvSpPr/>
            <p:nvPr/>
          </p:nvSpPr>
          <p:spPr>
            <a:xfrm>
              <a:off x="5497043" y="5705087"/>
              <a:ext cx="103898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a:t>
              </a:r>
              <a:r>
                <a:rPr kumimoji="0" lang="en-US" altLang="ja-JP"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AY</a:t>
              </a:r>
            </a:p>
          </p:txBody>
        </p:sp>
        <p:sp>
          <p:nvSpPr>
            <p:cNvPr id="474" name="Oval 116">
              <a:extLst>
                <a:ext uri="{FF2B5EF4-FFF2-40B4-BE49-F238E27FC236}">
                  <a16:creationId xmlns:a16="http://schemas.microsoft.com/office/drawing/2014/main" id="{5F5A83A4-173A-F270-C5F0-6654DA6B244A}"/>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5" name="Oval 117">
              <a:extLst>
                <a:ext uri="{FF2B5EF4-FFF2-40B4-BE49-F238E27FC236}">
                  <a16:creationId xmlns:a16="http://schemas.microsoft.com/office/drawing/2014/main" id="{05E9ADBF-81F7-96D8-CA0B-A354BB035A8B}"/>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76" name="TextBox 142">
            <a:extLst>
              <a:ext uri="{FF2B5EF4-FFF2-40B4-BE49-F238E27FC236}">
                <a16:creationId xmlns:a16="http://schemas.microsoft.com/office/drawing/2014/main" id="{2F32D63D-A4C5-7EA4-6E5C-F66889384B9F}"/>
              </a:ext>
            </a:extLst>
          </p:cNvPr>
          <p:cNvSpPr txBox="1"/>
          <p:nvPr/>
        </p:nvSpPr>
        <p:spPr>
          <a:xfrm>
            <a:off x="4643136" y="5485879"/>
            <a:ext cx="954274" cy="33855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 &lt;/= v &lt;/= [</a:t>
            </a:r>
            <a:r>
              <a:rPr kumimoji="0" lang="de-DE" altLang="ja-JP" sz="800" dirty="0">
                <a:solidFill>
                  <a:srgbClr val="ED7D31">
                    <a:lumMod val="75000"/>
                  </a:srgbClr>
                </a:solidFill>
                <a:latin typeface="Calibri" panose="020F0502020204030204"/>
                <a:ea typeface="+mn-ea"/>
              </a:rPr>
              <a:t>60</a:t>
            </a:r>
            <a:r>
              <a:rPr kumimoji="0" lang="de-DE" sz="800" dirty="0">
                <a:solidFill>
                  <a:srgbClr val="ED7D31">
                    <a:lumMod val="75000"/>
                  </a:srgbClr>
                </a:solidFill>
                <a:latin typeface="Calibri" panose="020F0502020204030204"/>
                <a:ea typeface="+mn-ea"/>
              </a:rPr>
              <a:t>]</a:t>
            </a:r>
          </a:p>
        </p:txBody>
      </p:sp>
      <p:sp>
        <p:nvSpPr>
          <p:cNvPr id="477" name="Rectangle: Rounded Corners 194">
            <a:extLst>
              <a:ext uri="{FF2B5EF4-FFF2-40B4-BE49-F238E27FC236}">
                <a16:creationId xmlns:a16="http://schemas.microsoft.com/office/drawing/2014/main" id="{FD0B1B7D-1F78-BEB0-017F-9B11CF51B270}"/>
              </a:ext>
            </a:extLst>
          </p:cNvPr>
          <p:cNvSpPr/>
          <p:nvPr/>
        </p:nvSpPr>
        <p:spPr>
          <a:xfrm>
            <a:off x="6155720" y="1774279"/>
            <a:ext cx="1252042" cy="2669229"/>
          </a:xfrm>
          <a:prstGeom prst="roundRect">
            <a:avLst>
              <a:gd name="adj" fmla="val 9703"/>
            </a:avLst>
          </a:prstGeom>
          <a:solidFill>
            <a:srgbClr val="ED7D31">
              <a:lumMod val="20000"/>
              <a:lumOff val="80000"/>
              <a:alpha val="69000"/>
            </a:srgbClr>
          </a:solidFill>
          <a:ln w="1270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478" name="Group 72">
            <a:extLst>
              <a:ext uri="{FF2B5EF4-FFF2-40B4-BE49-F238E27FC236}">
                <a16:creationId xmlns:a16="http://schemas.microsoft.com/office/drawing/2014/main" id="{801EB6F2-2F02-6DBA-AAC8-12E6ACCB95FE}"/>
              </a:ext>
            </a:extLst>
          </p:cNvPr>
          <p:cNvGrpSpPr/>
          <p:nvPr/>
        </p:nvGrpSpPr>
        <p:grpSpPr>
          <a:xfrm>
            <a:off x="6466611" y="2944422"/>
            <a:ext cx="612495" cy="457983"/>
            <a:chOff x="5396652" y="5705087"/>
            <a:chExt cx="1223636" cy="914953"/>
          </a:xfrm>
          <a:solidFill>
            <a:srgbClr val="ED7D31">
              <a:lumMod val="60000"/>
              <a:lumOff val="40000"/>
            </a:srgbClr>
          </a:solidFill>
        </p:grpSpPr>
        <p:sp>
          <p:nvSpPr>
            <p:cNvPr id="479" name="Rounded Rectangle 73">
              <a:extLst>
                <a:ext uri="{FF2B5EF4-FFF2-40B4-BE49-F238E27FC236}">
                  <a16:creationId xmlns:a16="http://schemas.microsoft.com/office/drawing/2014/main" id="{5E23D363-ABA2-4B4C-9D25-ACB20D764388}"/>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N2A</a:t>
              </a:r>
            </a:p>
          </p:txBody>
        </p:sp>
        <p:sp>
          <p:nvSpPr>
            <p:cNvPr id="480" name="Oval 74">
              <a:extLst>
                <a:ext uri="{FF2B5EF4-FFF2-40B4-BE49-F238E27FC236}">
                  <a16:creationId xmlns:a16="http://schemas.microsoft.com/office/drawing/2014/main" id="{362000E6-336B-020E-C16E-8F97A54528B6}"/>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1" name="Oval 75">
              <a:extLst>
                <a:ext uri="{FF2B5EF4-FFF2-40B4-BE49-F238E27FC236}">
                  <a16:creationId xmlns:a16="http://schemas.microsoft.com/office/drawing/2014/main" id="{3AFD7E7A-228C-3D9F-8378-8D40B5000E10}"/>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82" name="Group 76">
            <a:extLst>
              <a:ext uri="{FF2B5EF4-FFF2-40B4-BE49-F238E27FC236}">
                <a16:creationId xmlns:a16="http://schemas.microsoft.com/office/drawing/2014/main" id="{039A05D1-1641-AC2D-6D42-E1590B5251CF}"/>
              </a:ext>
            </a:extLst>
          </p:cNvPr>
          <p:cNvGrpSpPr/>
          <p:nvPr/>
        </p:nvGrpSpPr>
        <p:grpSpPr>
          <a:xfrm>
            <a:off x="6497444" y="2259699"/>
            <a:ext cx="548653" cy="360712"/>
            <a:chOff x="6805235" y="5829300"/>
            <a:chExt cx="1148140" cy="616531"/>
          </a:xfrm>
          <a:solidFill>
            <a:srgbClr val="ED7D31">
              <a:lumMod val="60000"/>
              <a:lumOff val="40000"/>
            </a:srgbClr>
          </a:solidFill>
        </p:grpSpPr>
        <p:sp>
          <p:nvSpPr>
            <p:cNvPr id="483" name="Rounded Rectangle 77">
              <a:extLst>
                <a:ext uri="{FF2B5EF4-FFF2-40B4-BE49-F238E27FC236}">
                  <a16:creationId xmlns:a16="http://schemas.microsoft.com/office/drawing/2014/main" id="{D853926B-C87B-905A-27EF-0E69B4C6BBFB}"/>
                </a:ext>
              </a:extLst>
            </p:cNvPr>
            <p:cNvSpPr/>
            <p:nvPr/>
          </p:nvSpPr>
          <p:spPr>
            <a:xfrm>
              <a:off x="6805235" y="5829300"/>
              <a:ext cx="1148140" cy="395132"/>
            </a:xfrm>
            <a:prstGeom prst="roundRect">
              <a:avLst>
                <a:gd name="adj" fmla="val 50000"/>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4" name="Rounded Rectangle 78">
              <a:extLst>
                <a:ext uri="{FF2B5EF4-FFF2-40B4-BE49-F238E27FC236}">
                  <a16:creationId xmlns:a16="http://schemas.microsoft.com/office/drawing/2014/main" id="{B902F00A-8627-114B-66B5-1F24F231E6F3}"/>
                </a:ext>
              </a:extLst>
            </p:cNvPr>
            <p:cNvSpPr/>
            <p:nvPr/>
          </p:nvSpPr>
          <p:spPr>
            <a:xfrm>
              <a:off x="6805235" y="5958967"/>
              <a:ext cx="1148140" cy="395132"/>
            </a:xfrm>
            <a:prstGeom prst="roundRect">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N1A</a:t>
              </a:r>
            </a:p>
          </p:txBody>
        </p:sp>
        <p:sp>
          <p:nvSpPr>
            <p:cNvPr id="485" name="Oval 79">
              <a:extLst>
                <a:ext uri="{FF2B5EF4-FFF2-40B4-BE49-F238E27FC236}">
                  <a16:creationId xmlns:a16="http://schemas.microsoft.com/office/drawing/2014/main" id="{41C7C406-4D70-03A2-6EFA-199B7761A772}"/>
                </a:ext>
              </a:extLst>
            </p:cNvPr>
            <p:cNvSpPr/>
            <p:nvPr/>
          </p:nvSpPr>
          <p:spPr>
            <a:xfrm>
              <a:off x="6923295" y="6176518"/>
              <a:ext cx="238125" cy="269313"/>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6" name="Oval 80">
              <a:extLst>
                <a:ext uri="{FF2B5EF4-FFF2-40B4-BE49-F238E27FC236}">
                  <a16:creationId xmlns:a16="http://schemas.microsoft.com/office/drawing/2014/main" id="{1E19EDC5-570D-593A-85DA-BEE3ABBCF3E5}"/>
                </a:ext>
              </a:extLst>
            </p:cNvPr>
            <p:cNvSpPr/>
            <p:nvPr/>
          </p:nvSpPr>
          <p:spPr>
            <a:xfrm>
              <a:off x="7590392" y="6176519"/>
              <a:ext cx="238126" cy="269312"/>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87" name="Group 81">
            <a:extLst>
              <a:ext uri="{FF2B5EF4-FFF2-40B4-BE49-F238E27FC236}">
                <a16:creationId xmlns:a16="http://schemas.microsoft.com/office/drawing/2014/main" id="{F0FCA37B-1FE4-1C4B-B2DA-B56665154F9D}"/>
              </a:ext>
            </a:extLst>
          </p:cNvPr>
          <p:cNvGrpSpPr/>
          <p:nvPr/>
        </p:nvGrpSpPr>
        <p:grpSpPr>
          <a:xfrm>
            <a:off x="6201185" y="3676462"/>
            <a:ext cx="1148692" cy="472172"/>
            <a:chOff x="7839706" y="5087031"/>
            <a:chExt cx="2419186" cy="994409"/>
          </a:xfrm>
          <a:solidFill>
            <a:srgbClr val="ED7D31">
              <a:lumMod val="60000"/>
              <a:lumOff val="40000"/>
            </a:srgbClr>
          </a:solidFill>
        </p:grpSpPr>
        <p:sp>
          <p:nvSpPr>
            <p:cNvPr id="488" name="Rounded Rectangle 65">
              <a:extLst>
                <a:ext uri="{FF2B5EF4-FFF2-40B4-BE49-F238E27FC236}">
                  <a16:creationId xmlns:a16="http://schemas.microsoft.com/office/drawing/2014/main" id="{799CC1B0-A9FC-222A-648C-4ACFA858DEF5}"/>
                </a:ext>
              </a:extLst>
            </p:cNvPr>
            <p:cNvSpPr/>
            <p:nvPr/>
          </p:nvSpPr>
          <p:spPr>
            <a:xfrm>
              <a:off x="7839706" y="5087031"/>
              <a:ext cx="2419186" cy="647066"/>
            </a:xfrm>
            <a:custGeom>
              <a:avLst/>
              <a:gdLst>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127076 w 2850534"/>
                <a:gd name="connsiteY6" fmla="*/ 762440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169811 w 2850534"/>
                <a:gd name="connsiteY7" fmla="*/ 703511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0534" h="762440">
                  <a:moveTo>
                    <a:pt x="0" y="127076"/>
                  </a:moveTo>
                  <a:cubicBezTo>
                    <a:pt x="0" y="56894"/>
                    <a:pt x="56894" y="0"/>
                    <a:pt x="127076" y="0"/>
                  </a:cubicBezTo>
                  <a:lnTo>
                    <a:pt x="2723458" y="0"/>
                  </a:lnTo>
                  <a:cubicBezTo>
                    <a:pt x="2793640" y="0"/>
                    <a:pt x="2850534" y="56894"/>
                    <a:pt x="2850534" y="127076"/>
                  </a:cubicBezTo>
                  <a:lnTo>
                    <a:pt x="2850534" y="635364"/>
                  </a:lnTo>
                  <a:cubicBezTo>
                    <a:pt x="2850534" y="705546"/>
                    <a:pt x="2793640" y="762440"/>
                    <a:pt x="2723458" y="762440"/>
                  </a:cubicBezTo>
                  <a:lnTo>
                    <a:pt x="510964" y="759774"/>
                  </a:lnTo>
                  <a:cubicBezTo>
                    <a:pt x="447917" y="755285"/>
                    <a:pt x="481573" y="657598"/>
                    <a:pt x="396412" y="636863"/>
                  </a:cubicBezTo>
                  <a:lnTo>
                    <a:pt x="100497" y="636863"/>
                  </a:lnTo>
                  <a:cubicBezTo>
                    <a:pt x="53535" y="634392"/>
                    <a:pt x="2976" y="644351"/>
                    <a:pt x="2666" y="574049"/>
                  </a:cubicBezTo>
                  <a:cubicBezTo>
                    <a:pt x="1777" y="425058"/>
                    <a:pt x="889" y="276067"/>
                    <a:pt x="0" y="127076"/>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89" name="Oval 83">
              <a:extLst>
                <a:ext uri="{FF2B5EF4-FFF2-40B4-BE49-F238E27FC236}">
                  <a16:creationId xmlns:a16="http://schemas.microsoft.com/office/drawing/2014/main" id="{88B55C5F-F95D-B75A-D44B-4B2B071A8392}"/>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0" name="Oval 84">
              <a:extLst>
                <a:ext uri="{FF2B5EF4-FFF2-40B4-BE49-F238E27FC236}">
                  <a16:creationId xmlns:a16="http://schemas.microsoft.com/office/drawing/2014/main" id="{1F2CAE44-8F11-BEA7-04A1-C7EF7D1E3F23}"/>
                </a:ext>
              </a:extLst>
            </p:cNvPr>
            <p:cNvSpPr/>
            <p:nvPr/>
          </p:nvSpPr>
          <p:spPr>
            <a:xfrm>
              <a:off x="7924592"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1" name="Oval 85">
              <a:extLst>
                <a:ext uri="{FF2B5EF4-FFF2-40B4-BE49-F238E27FC236}">
                  <a16:creationId xmlns:a16="http://schemas.microsoft.com/office/drawing/2014/main" id="{5C7C1F50-1BB8-8B64-C53C-AE88920B80D1}"/>
                </a:ext>
              </a:extLst>
            </p:cNvPr>
            <p:cNvSpPr/>
            <p:nvPr/>
          </p:nvSpPr>
          <p:spPr>
            <a:xfrm>
              <a:off x="8592551" y="5885242"/>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2" name="Rounded Rectangle 70">
              <a:extLst>
                <a:ext uri="{FF2B5EF4-FFF2-40B4-BE49-F238E27FC236}">
                  <a16:creationId xmlns:a16="http://schemas.microsoft.com/office/drawing/2014/main" id="{C91A5EF6-7AAB-836A-863D-58FB0D385E93}"/>
                </a:ext>
              </a:extLst>
            </p:cNvPr>
            <p:cNvSpPr/>
            <p:nvPr/>
          </p:nvSpPr>
          <p:spPr>
            <a:xfrm>
              <a:off x="7839706" y="5657810"/>
              <a:ext cx="974740" cy="288154"/>
            </a:xfrm>
            <a:custGeom>
              <a:avLst/>
              <a:gdLst>
                <a:gd name="connsiteX0" fmla="*/ 0 w 1148539"/>
                <a:gd name="connsiteY0" fmla="*/ 46103 h 208904"/>
                <a:gd name="connsiteX1" fmla="*/ 46103 w 1148539"/>
                <a:gd name="connsiteY1" fmla="*/ 0 h 208904"/>
                <a:gd name="connsiteX2" fmla="*/ 1102436 w 1148539"/>
                <a:gd name="connsiteY2" fmla="*/ 0 h 208904"/>
                <a:gd name="connsiteX3" fmla="*/ 1148539 w 1148539"/>
                <a:gd name="connsiteY3" fmla="*/ 46103 h 208904"/>
                <a:gd name="connsiteX4" fmla="*/ 1148539 w 1148539"/>
                <a:gd name="connsiteY4" fmla="*/ 162801 h 208904"/>
                <a:gd name="connsiteX5" fmla="*/ 1102436 w 1148539"/>
                <a:gd name="connsiteY5" fmla="*/ 208904 h 208904"/>
                <a:gd name="connsiteX6" fmla="*/ 46103 w 1148539"/>
                <a:gd name="connsiteY6" fmla="*/ 208904 h 208904"/>
                <a:gd name="connsiteX7" fmla="*/ 0 w 1148539"/>
                <a:gd name="connsiteY7" fmla="*/ 162801 h 208904"/>
                <a:gd name="connsiteX8" fmla="*/ 0 w 1148539"/>
                <a:gd name="connsiteY8" fmla="*/ 46103 h 208904"/>
                <a:gd name="connsiteX0" fmla="*/ 0 w 1148539"/>
                <a:gd name="connsiteY0" fmla="*/ 174065 h 336866"/>
                <a:gd name="connsiteX1" fmla="*/ 32774 w 1148539"/>
                <a:gd name="connsiteY1" fmla="*/ 0 h 336866"/>
                <a:gd name="connsiteX2" fmla="*/ 1102436 w 1148539"/>
                <a:gd name="connsiteY2" fmla="*/ 127962 h 336866"/>
                <a:gd name="connsiteX3" fmla="*/ 1148539 w 1148539"/>
                <a:gd name="connsiteY3" fmla="*/ 174065 h 336866"/>
                <a:gd name="connsiteX4" fmla="*/ 1148539 w 1148539"/>
                <a:gd name="connsiteY4" fmla="*/ 290763 h 336866"/>
                <a:gd name="connsiteX5" fmla="*/ 1102436 w 1148539"/>
                <a:gd name="connsiteY5" fmla="*/ 336866 h 336866"/>
                <a:gd name="connsiteX6" fmla="*/ 46103 w 1148539"/>
                <a:gd name="connsiteY6" fmla="*/ 336866 h 336866"/>
                <a:gd name="connsiteX7" fmla="*/ 0 w 1148539"/>
                <a:gd name="connsiteY7" fmla="*/ 290763 h 336866"/>
                <a:gd name="connsiteX8" fmla="*/ 0 w 1148539"/>
                <a:gd name="connsiteY8" fmla="*/ 174065 h 336866"/>
                <a:gd name="connsiteX0" fmla="*/ 0 w 1148539"/>
                <a:gd name="connsiteY0" fmla="*/ 181203 h 344004"/>
                <a:gd name="connsiteX1" fmla="*/ 32774 w 1148539"/>
                <a:gd name="connsiteY1" fmla="*/ 7138 h 344004"/>
                <a:gd name="connsiteX2" fmla="*/ 439066 w 1148539"/>
                <a:gd name="connsiteY2" fmla="*/ 43434 h 344004"/>
                <a:gd name="connsiteX3" fmla="*/ 1102436 w 1148539"/>
                <a:gd name="connsiteY3" fmla="*/ 135100 h 344004"/>
                <a:gd name="connsiteX4" fmla="*/ 1148539 w 1148539"/>
                <a:gd name="connsiteY4" fmla="*/ 181203 h 344004"/>
                <a:gd name="connsiteX5" fmla="*/ 1148539 w 1148539"/>
                <a:gd name="connsiteY5" fmla="*/ 297901 h 344004"/>
                <a:gd name="connsiteX6" fmla="*/ 1102436 w 1148539"/>
                <a:gd name="connsiteY6" fmla="*/ 344004 h 344004"/>
                <a:gd name="connsiteX7" fmla="*/ 46103 w 1148539"/>
                <a:gd name="connsiteY7" fmla="*/ 344004 h 344004"/>
                <a:gd name="connsiteX8" fmla="*/ 0 w 1148539"/>
                <a:gd name="connsiteY8" fmla="*/ 297901 h 344004"/>
                <a:gd name="connsiteX9" fmla="*/ 0 w 1148539"/>
                <a:gd name="connsiteY9" fmla="*/ 181203 h 344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6851 h 339652"/>
                <a:gd name="connsiteX1" fmla="*/ 32774 w 1148539"/>
                <a:gd name="connsiteY1" fmla="*/ 2786 h 339652"/>
                <a:gd name="connsiteX2" fmla="*/ 460393 w 1148539"/>
                <a:gd name="connsiteY2" fmla="*/ 127056 h 339652"/>
                <a:gd name="connsiteX3" fmla="*/ 1102436 w 1148539"/>
                <a:gd name="connsiteY3" fmla="*/ 130748 h 339652"/>
                <a:gd name="connsiteX4" fmla="*/ 1148539 w 1148539"/>
                <a:gd name="connsiteY4" fmla="*/ 176851 h 339652"/>
                <a:gd name="connsiteX5" fmla="*/ 1148539 w 1148539"/>
                <a:gd name="connsiteY5" fmla="*/ 293549 h 339652"/>
                <a:gd name="connsiteX6" fmla="*/ 1102436 w 1148539"/>
                <a:gd name="connsiteY6" fmla="*/ 339652 h 339652"/>
                <a:gd name="connsiteX7" fmla="*/ 46103 w 1148539"/>
                <a:gd name="connsiteY7" fmla="*/ 339652 h 339652"/>
                <a:gd name="connsiteX8" fmla="*/ 0 w 1148539"/>
                <a:gd name="connsiteY8" fmla="*/ 293549 h 339652"/>
                <a:gd name="connsiteX9" fmla="*/ 0 w 1148539"/>
                <a:gd name="connsiteY9" fmla="*/ 176851 h 339652"/>
                <a:gd name="connsiteX0" fmla="*/ 0 w 1148539"/>
                <a:gd name="connsiteY0" fmla="*/ 177016 h 339817"/>
                <a:gd name="connsiteX1" fmla="*/ 32774 w 1148539"/>
                <a:gd name="connsiteY1" fmla="*/ 2951 h 339817"/>
                <a:gd name="connsiteX2" fmla="*/ 449729 w 1148539"/>
                <a:gd name="connsiteY2" fmla="*/ 119223 h 339817"/>
                <a:gd name="connsiteX3" fmla="*/ 1102436 w 1148539"/>
                <a:gd name="connsiteY3" fmla="*/ 130913 h 339817"/>
                <a:gd name="connsiteX4" fmla="*/ 1148539 w 1148539"/>
                <a:gd name="connsiteY4" fmla="*/ 177016 h 339817"/>
                <a:gd name="connsiteX5" fmla="*/ 1148539 w 1148539"/>
                <a:gd name="connsiteY5" fmla="*/ 293714 h 339817"/>
                <a:gd name="connsiteX6" fmla="*/ 1102436 w 1148539"/>
                <a:gd name="connsiteY6" fmla="*/ 339817 h 339817"/>
                <a:gd name="connsiteX7" fmla="*/ 46103 w 1148539"/>
                <a:gd name="connsiteY7" fmla="*/ 339817 h 339817"/>
                <a:gd name="connsiteX8" fmla="*/ 0 w 1148539"/>
                <a:gd name="connsiteY8" fmla="*/ 293714 h 339817"/>
                <a:gd name="connsiteX9" fmla="*/ 0 w 1148539"/>
                <a:gd name="connsiteY9" fmla="*/ 177016 h 339817"/>
                <a:gd name="connsiteX0" fmla="*/ 0 w 1148539"/>
                <a:gd name="connsiteY0" fmla="*/ 184405 h 347206"/>
                <a:gd name="connsiteX1" fmla="*/ 32774 w 1148539"/>
                <a:gd name="connsiteY1" fmla="*/ 10340 h 347206"/>
                <a:gd name="connsiteX2" fmla="*/ 449729 w 1148539"/>
                <a:gd name="connsiteY2" fmla="*/ 126612 h 347206"/>
                <a:gd name="connsiteX3" fmla="*/ 1102436 w 1148539"/>
                <a:gd name="connsiteY3" fmla="*/ 138302 h 347206"/>
                <a:gd name="connsiteX4" fmla="*/ 1148539 w 1148539"/>
                <a:gd name="connsiteY4" fmla="*/ 184405 h 347206"/>
                <a:gd name="connsiteX5" fmla="*/ 1148539 w 1148539"/>
                <a:gd name="connsiteY5" fmla="*/ 301103 h 347206"/>
                <a:gd name="connsiteX6" fmla="*/ 1102436 w 1148539"/>
                <a:gd name="connsiteY6" fmla="*/ 347206 h 347206"/>
                <a:gd name="connsiteX7" fmla="*/ 46103 w 1148539"/>
                <a:gd name="connsiteY7" fmla="*/ 347206 h 347206"/>
                <a:gd name="connsiteX8" fmla="*/ 0 w 1148539"/>
                <a:gd name="connsiteY8" fmla="*/ 301103 h 347206"/>
                <a:gd name="connsiteX9" fmla="*/ 0 w 1148539"/>
                <a:gd name="connsiteY9" fmla="*/ 184405 h 347206"/>
                <a:gd name="connsiteX0" fmla="*/ 0 w 1148539"/>
                <a:gd name="connsiteY0" fmla="*/ 183498 h 346299"/>
                <a:gd name="connsiteX1" fmla="*/ 32774 w 1148539"/>
                <a:gd name="connsiteY1" fmla="*/ 9433 h 346299"/>
                <a:gd name="connsiteX2" fmla="*/ 455060 w 1148539"/>
                <a:gd name="connsiteY2" fmla="*/ 131037 h 346299"/>
                <a:gd name="connsiteX3" fmla="*/ 1102436 w 1148539"/>
                <a:gd name="connsiteY3" fmla="*/ 137395 h 346299"/>
                <a:gd name="connsiteX4" fmla="*/ 1148539 w 1148539"/>
                <a:gd name="connsiteY4" fmla="*/ 183498 h 346299"/>
                <a:gd name="connsiteX5" fmla="*/ 1148539 w 1148539"/>
                <a:gd name="connsiteY5" fmla="*/ 300196 h 346299"/>
                <a:gd name="connsiteX6" fmla="*/ 1102436 w 1148539"/>
                <a:gd name="connsiteY6" fmla="*/ 346299 h 346299"/>
                <a:gd name="connsiteX7" fmla="*/ 46103 w 1148539"/>
                <a:gd name="connsiteY7" fmla="*/ 346299 h 346299"/>
                <a:gd name="connsiteX8" fmla="*/ 0 w 1148539"/>
                <a:gd name="connsiteY8" fmla="*/ 300196 h 346299"/>
                <a:gd name="connsiteX9" fmla="*/ 0 w 1148539"/>
                <a:gd name="connsiteY9" fmla="*/ 183498 h 346299"/>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2809 h 345610"/>
                <a:gd name="connsiteX1" fmla="*/ 32774 w 1148539"/>
                <a:gd name="connsiteY1" fmla="*/ 8744 h 345610"/>
                <a:gd name="connsiteX2" fmla="*/ 351092 w 1148539"/>
                <a:gd name="connsiteY2" fmla="*/ 37043 h 345610"/>
                <a:gd name="connsiteX3" fmla="*/ 452394 w 1148539"/>
                <a:gd name="connsiteY3" fmla="*/ 133014 h 345610"/>
                <a:gd name="connsiteX4" fmla="*/ 1102436 w 1148539"/>
                <a:gd name="connsiteY4" fmla="*/ 136706 h 345610"/>
                <a:gd name="connsiteX5" fmla="*/ 1148539 w 1148539"/>
                <a:gd name="connsiteY5" fmla="*/ 182809 h 345610"/>
                <a:gd name="connsiteX6" fmla="*/ 1148539 w 1148539"/>
                <a:gd name="connsiteY6" fmla="*/ 299507 h 345610"/>
                <a:gd name="connsiteX7" fmla="*/ 1102436 w 1148539"/>
                <a:gd name="connsiteY7" fmla="*/ 345610 h 345610"/>
                <a:gd name="connsiteX8" fmla="*/ 46103 w 1148539"/>
                <a:gd name="connsiteY8" fmla="*/ 345610 h 345610"/>
                <a:gd name="connsiteX9" fmla="*/ 0 w 1148539"/>
                <a:gd name="connsiteY9" fmla="*/ 299507 h 345610"/>
                <a:gd name="connsiteX10" fmla="*/ 0 w 1148539"/>
                <a:gd name="connsiteY10" fmla="*/ 182809 h 345610"/>
                <a:gd name="connsiteX0" fmla="*/ 0 w 1148539"/>
                <a:gd name="connsiteY0" fmla="*/ 183261 h 346062"/>
                <a:gd name="connsiteX1" fmla="*/ 32774 w 1148539"/>
                <a:gd name="connsiteY1" fmla="*/ 9196 h 346062"/>
                <a:gd name="connsiteX2" fmla="*/ 391080 w 1148539"/>
                <a:gd name="connsiteY2" fmla="*/ 34829 h 346062"/>
                <a:gd name="connsiteX3" fmla="*/ 452394 w 1148539"/>
                <a:gd name="connsiteY3" fmla="*/ 133466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3721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6330 h 349131"/>
                <a:gd name="connsiteX1" fmla="*/ 32774 w 1148539"/>
                <a:gd name="connsiteY1" fmla="*/ 12265 h 349131"/>
                <a:gd name="connsiteX2" fmla="*/ 391080 w 1148539"/>
                <a:gd name="connsiteY2" fmla="*/ 24568 h 349131"/>
                <a:gd name="connsiteX3" fmla="*/ 473721 w 1148539"/>
                <a:gd name="connsiteY3" fmla="*/ 133869 h 349131"/>
                <a:gd name="connsiteX4" fmla="*/ 1102436 w 1148539"/>
                <a:gd name="connsiteY4" fmla="*/ 140227 h 349131"/>
                <a:gd name="connsiteX5" fmla="*/ 1148539 w 1148539"/>
                <a:gd name="connsiteY5" fmla="*/ 186330 h 349131"/>
                <a:gd name="connsiteX6" fmla="*/ 1148539 w 1148539"/>
                <a:gd name="connsiteY6" fmla="*/ 303028 h 349131"/>
                <a:gd name="connsiteX7" fmla="*/ 1102436 w 1148539"/>
                <a:gd name="connsiteY7" fmla="*/ 349131 h 349131"/>
                <a:gd name="connsiteX8" fmla="*/ 46103 w 1148539"/>
                <a:gd name="connsiteY8" fmla="*/ 349131 h 349131"/>
                <a:gd name="connsiteX9" fmla="*/ 0 w 1148539"/>
                <a:gd name="connsiteY9" fmla="*/ 303028 h 349131"/>
                <a:gd name="connsiteX10" fmla="*/ 0 w 1148539"/>
                <a:gd name="connsiteY10" fmla="*/ 186330 h 349131"/>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74065 h 336866"/>
                <a:gd name="connsiteX1" fmla="*/ 32774 w 1148539"/>
                <a:gd name="connsiteY1" fmla="*/ 0 h 336866"/>
                <a:gd name="connsiteX2" fmla="*/ 391080 w 1148539"/>
                <a:gd name="connsiteY2" fmla="*/ 12303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80423 h 343224"/>
                <a:gd name="connsiteX1" fmla="*/ 32774 w 1148539"/>
                <a:gd name="connsiteY1" fmla="*/ 6358 h 343224"/>
                <a:gd name="connsiteX2" fmla="*/ 380416 w 1148539"/>
                <a:gd name="connsiteY2" fmla="*/ 0 h 343224"/>
                <a:gd name="connsiteX3" fmla="*/ 473721 w 1148539"/>
                <a:gd name="connsiteY3" fmla="*/ 127962 h 343224"/>
                <a:gd name="connsiteX4" fmla="*/ 1102436 w 1148539"/>
                <a:gd name="connsiteY4" fmla="*/ 134320 h 343224"/>
                <a:gd name="connsiteX5" fmla="*/ 1148539 w 1148539"/>
                <a:gd name="connsiteY5" fmla="*/ 180423 h 343224"/>
                <a:gd name="connsiteX6" fmla="*/ 1148539 w 1148539"/>
                <a:gd name="connsiteY6" fmla="*/ 297121 h 343224"/>
                <a:gd name="connsiteX7" fmla="*/ 1102436 w 1148539"/>
                <a:gd name="connsiteY7" fmla="*/ 343224 h 343224"/>
                <a:gd name="connsiteX8" fmla="*/ 46103 w 1148539"/>
                <a:gd name="connsiteY8" fmla="*/ 343224 h 343224"/>
                <a:gd name="connsiteX9" fmla="*/ 0 w 1148539"/>
                <a:gd name="connsiteY9" fmla="*/ 297121 h 343224"/>
                <a:gd name="connsiteX10" fmla="*/ 0 w 1148539"/>
                <a:gd name="connsiteY10" fmla="*/ 180423 h 343224"/>
                <a:gd name="connsiteX0" fmla="*/ 0 w 1148539"/>
                <a:gd name="connsiteY0" fmla="*/ 174065 h 336866"/>
                <a:gd name="connsiteX1" fmla="*/ 32774 w 1148539"/>
                <a:gd name="connsiteY1" fmla="*/ 0 h 336866"/>
                <a:gd name="connsiteX2" fmla="*/ 383082 w 1148539"/>
                <a:gd name="connsiteY2" fmla="*/ 4306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32774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2666 w 1148539"/>
                <a:gd name="connsiteY0" fmla="*/ 75427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2666 w 1148539"/>
                <a:gd name="connsiteY10" fmla="*/ 75427 h 336866"/>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539" h="339532">
                  <a:moveTo>
                    <a:pt x="2666" y="78093"/>
                  </a:moveTo>
                  <a:cubicBezTo>
                    <a:pt x="-2666" y="25972"/>
                    <a:pt x="20641" y="0"/>
                    <a:pt x="46103" y="0"/>
                  </a:cubicBezTo>
                  <a:lnTo>
                    <a:pt x="385748" y="4306"/>
                  </a:lnTo>
                  <a:cubicBezTo>
                    <a:pt x="426361" y="14355"/>
                    <a:pt x="404480" y="126320"/>
                    <a:pt x="473721" y="124270"/>
                  </a:cubicBezTo>
                  <a:lnTo>
                    <a:pt x="1102436" y="130628"/>
                  </a:lnTo>
                  <a:cubicBezTo>
                    <a:pt x="1127898" y="130628"/>
                    <a:pt x="1148539" y="151269"/>
                    <a:pt x="1148539" y="176731"/>
                  </a:cubicBezTo>
                  <a:lnTo>
                    <a:pt x="1148539" y="293429"/>
                  </a:lnTo>
                  <a:cubicBezTo>
                    <a:pt x="1148539" y="318891"/>
                    <a:pt x="1127898" y="339532"/>
                    <a:pt x="1102436" y="339532"/>
                  </a:cubicBezTo>
                  <a:lnTo>
                    <a:pt x="46103" y="339532"/>
                  </a:lnTo>
                  <a:cubicBezTo>
                    <a:pt x="20641" y="339532"/>
                    <a:pt x="0" y="318891"/>
                    <a:pt x="0" y="293429"/>
                  </a:cubicBezTo>
                  <a:cubicBezTo>
                    <a:pt x="889" y="221650"/>
                    <a:pt x="1777" y="149872"/>
                    <a:pt x="2666" y="78093"/>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93" name="Rounded Rectangle 87">
              <a:extLst>
                <a:ext uri="{FF2B5EF4-FFF2-40B4-BE49-F238E27FC236}">
                  <a16:creationId xmlns:a16="http://schemas.microsoft.com/office/drawing/2014/main" id="{E786279D-27B2-98D0-56F1-0A94EFCBE04B}"/>
                </a:ext>
              </a:extLst>
            </p:cNvPr>
            <p:cNvSpPr/>
            <p:nvPr/>
          </p:nvSpPr>
          <p:spPr>
            <a:xfrm>
              <a:off x="8867542" y="5768666"/>
              <a:ext cx="139135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4" name="Oval 88">
              <a:extLst>
                <a:ext uri="{FF2B5EF4-FFF2-40B4-BE49-F238E27FC236}">
                  <a16:creationId xmlns:a16="http://schemas.microsoft.com/office/drawing/2014/main" id="{3354B570-CEDF-5AB0-444B-0BDB4B0229DA}"/>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5" name="Oval 89">
              <a:extLst>
                <a:ext uri="{FF2B5EF4-FFF2-40B4-BE49-F238E27FC236}">
                  <a16:creationId xmlns:a16="http://schemas.microsoft.com/office/drawing/2014/main" id="{DDEB724C-1224-964D-C55B-B88A6A2FEF27}"/>
                </a:ext>
              </a:extLst>
            </p:cNvPr>
            <p:cNvSpPr/>
            <p:nvPr/>
          </p:nvSpPr>
          <p:spPr>
            <a:xfrm>
              <a:off x="8394139" y="5886743"/>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96" name="TextBox 129">
            <a:extLst>
              <a:ext uri="{FF2B5EF4-FFF2-40B4-BE49-F238E27FC236}">
                <a16:creationId xmlns:a16="http://schemas.microsoft.com/office/drawing/2014/main" id="{B0E871C8-339F-7B48-68C8-5A26B3136124}"/>
              </a:ext>
            </a:extLst>
          </p:cNvPr>
          <p:cNvSpPr txBox="1"/>
          <p:nvPr/>
        </p:nvSpPr>
        <p:spPr>
          <a:xfrm>
            <a:off x="6276384" y="2629396"/>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&lt;/= 3.5t</a:t>
            </a:r>
          </a:p>
        </p:txBody>
      </p:sp>
      <p:sp>
        <p:nvSpPr>
          <p:cNvPr id="497" name="TextBox 130">
            <a:extLst>
              <a:ext uri="{FF2B5EF4-FFF2-40B4-BE49-F238E27FC236}">
                <a16:creationId xmlns:a16="http://schemas.microsoft.com/office/drawing/2014/main" id="{E547BBB1-6BDC-BAA7-C073-F6AE9E1D5FC1}"/>
              </a:ext>
            </a:extLst>
          </p:cNvPr>
          <p:cNvSpPr txBox="1"/>
          <p:nvPr/>
        </p:nvSpPr>
        <p:spPr>
          <a:xfrm>
            <a:off x="6269139" y="3443632"/>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3.5t &lt; GVM &lt;/= 12t</a:t>
            </a:r>
          </a:p>
        </p:txBody>
      </p:sp>
      <p:sp>
        <p:nvSpPr>
          <p:cNvPr id="498" name="TextBox 131">
            <a:extLst>
              <a:ext uri="{FF2B5EF4-FFF2-40B4-BE49-F238E27FC236}">
                <a16:creationId xmlns:a16="http://schemas.microsoft.com/office/drawing/2014/main" id="{0A376323-E3A6-B2C8-03FE-7D8F277EAC44}"/>
              </a:ext>
            </a:extLst>
          </p:cNvPr>
          <p:cNvSpPr txBox="1"/>
          <p:nvPr/>
        </p:nvSpPr>
        <p:spPr>
          <a:xfrm>
            <a:off x="6426958" y="4145807"/>
            <a:ext cx="65859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&gt; 12t</a:t>
            </a:r>
          </a:p>
        </p:txBody>
      </p:sp>
      <p:sp>
        <p:nvSpPr>
          <p:cNvPr id="500" name="TextBox 6">
            <a:extLst>
              <a:ext uri="{FF2B5EF4-FFF2-40B4-BE49-F238E27FC236}">
                <a16:creationId xmlns:a16="http://schemas.microsoft.com/office/drawing/2014/main" id="{210AD405-75AC-22C1-152A-30556BBFF108}"/>
              </a:ext>
            </a:extLst>
          </p:cNvPr>
          <p:cNvSpPr txBox="1"/>
          <p:nvPr/>
        </p:nvSpPr>
        <p:spPr>
          <a:xfrm>
            <a:off x="6148325" y="1769099"/>
            <a:ext cx="1252042" cy="2616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en-US" sz="1100" dirty="0">
                <a:solidFill>
                  <a:srgbClr val="ED7D31">
                    <a:lumMod val="75000"/>
                  </a:srgbClr>
                </a:solidFill>
                <a:latin typeface="Calibri" panose="020F0502020204030204"/>
                <a:ea typeface="+mn-ea"/>
              </a:rPr>
              <a:t>With </a:t>
            </a:r>
            <a:r>
              <a:rPr kumimoji="0" lang="en-US" altLang="ja-JP" sz="1100" dirty="0">
                <a:solidFill>
                  <a:srgbClr val="C86538"/>
                </a:solidFill>
                <a:latin typeface="Calibri" panose="020F0502020204030204"/>
                <a:ea typeface="+mn-ea"/>
              </a:rPr>
              <a:t>occupants</a:t>
            </a:r>
            <a:endParaRPr kumimoji="0" lang="en-US" sz="1100" dirty="0">
              <a:solidFill>
                <a:srgbClr val="ED7D31">
                  <a:lumMod val="75000"/>
                </a:srgbClr>
              </a:solidFill>
              <a:latin typeface="Calibri" panose="020F0502020204030204"/>
              <a:ea typeface="+mn-ea"/>
            </a:endParaRPr>
          </a:p>
        </p:txBody>
      </p:sp>
      <p:cxnSp>
        <p:nvCxnSpPr>
          <p:cNvPr id="501" name="Straight Connector 5">
            <a:extLst>
              <a:ext uri="{FF2B5EF4-FFF2-40B4-BE49-F238E27FC236}">
                <a16:creationId xmlns:a16="http://schemas.microsoft.com/office/drawing/2014/main" id="{4F940822-8A2B-AE4B-2180-57720E23FEB0}"/>
              </a:ext>
            </a:extLst>
          </p:cNvPr>
          <p:cNvCxnSpPr>
            <a:cxnSpLocks/>
          </p:cNvCxnSpPr>
          <p:nvPr/>
        </p:nvCxnSpPr>
        <p:spPr>
          <a:xfrm>
            <a:off x="6152805" y="1984982"/>
            <a:ext cx="1252042" cy="0"/>
          </a:xfrm>
          <a:prstGeom prst="line">
            <a:avLst/>
          </a:prstGeom>
          <a:solidFill>
            <a:srgbClr val="ED7D31">
              <a:lumMod val="20000"/>
              <a:lumOff val="80000"/>
              <a:alpha val="69000"/>
            </a:srgbClr>
          </a:solidFill>
          <a:ln w="12700" cap="flat" cmpd="sng" algn="ctr">
            <a:solidFill>
              <a:srgbClr val="ED7D31">
                <a:lumMod val="75000"/>
              </a:srgbClr>
            </a:solidFill>
            <a:prstDash val="solid"/>
            <a:miter lim="800000"/>
          </a:ln>
          <a:effectLst/>
        </p:spPr>
      </p:cxnSp>
      <p:sp>
        <p:nvSpPr>
          <p:cNvPr id="502" name="Rectangle: Rounded Corners 194">
            <a:extLst>
              <a:ext uri="{FF2B5EF4-FFF2-40B4-BE49-F238E27FC236}">
                <a16:creationId xmlns:a16="http://schemas.microsoft.com/office/drawing/2014/main" id="{D5A5489F-D677-81EF-3C35-9CE49D94FDFE}"/>
              </a:ext>
            </a:extLst>
          </p:cNvPr>
          <p:cNvSpPr/>
          <p:nvPr/>
        </p:nvSpPr>
        <p:spPr>
          <a:xfrm>
            <a:off x="7489297" y="1774279"/>
            <a:ext cx="1252042" cy="2669229"/>
          </a:xfrm>
          <a:prstGeom prst="roundRect">
            <a:avLst>
              <a:gd name="adj" fmla="val 9703"/>
            </a:avLst>
          </a:prstGeom>
          <a:solidFill>
            <a:srgbClr val="ED7D31">
              <a:lumMod val="20000"/>
              <a:lumOff val="80000"/>
              <a:alpha val="69000"/>
            </a:srgbClr>
          </a:solidFill>
          <a:ln w="12700" cap="flat" cmpd="sng" algn="ctr">
            <a:solidFill>
              <a:srgbClr val="C8653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3" name="TextBox 149">
            <a:extLst>
              <a:ext uri="{FF2B5EF4-FFF2-40B4-BE49-F238E27FC236}">
                <a16:creationId xmlns:a16="http://schemas.microsoft.com/office/drawing/2014/main" id="{DB326CAB-2FD3-674C-5387-CE23F704FD3F}"/>
              </a:ext>
            </a:extLst>
          </p:cNvPr>
          <p:cNvSpPr txBox="1"/>
          <p:nvPr/>
        </p:nvSpPr>
        <p:spPr>
          <a:xfrm>
            <a:off x="7489297" y="1765673"/>
            <a:ext cx="1252042" cy="2616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en-US" sz="1100" dirty="0">
                <a:solidFill>
                  <a:srgbClr val="ED7D31">
                    <a:lumMod val="75000"/>
                  </a:srgbClr>
                </a:solidFill>
                <a:latin typeface="Calibri" panose="020F0502020204030204"/>
                <a:ea typeface="+mn-ea"/>
              </a:rPr>
              <a:t>w/o </a:t>
            </a:r>
            <a:r>
              <a:rPr kumimoji="0" lang="en-US" altLang="ja-JP" sz="1100" dirty="0">
                <a:solidFill>
                  <a:srgbClr val="C86538"/>
                </a:solidFill>
                <a:latin typeface="Calibri" panose="020F0502020204030204"/>
                <a:ea typeface="+mn-ea"/>
              </a:rPr>
              <a:t>occupants</a:t>
            </a:r>
            <a:endParaRPr kumimoji="0" lang="en-US" sz="1100" dirty="0">
              <a:solidFill>
                <a:srgbClr val="ED7D31">
                  <a:lumMod val="75000"/>
                </a:srgbClr>
              </a:solidFill>
              <a:latin typeface="Calibri" panose="020F0502020204030204"/>
              <a:ea typeface="+mn-ea"/>
            </a:endParaRPr>
          </a:p>
        </p:txBody>
      </p:sp>
      <p:cxnSp>
        <p:nvCxnSpPr>
          <p:cNvPr id="504" name="Straight Connector 150">
            <a:extLst>
              <a:ext uri="{FF2B5EF4-FFF2-40B4-BE49-F238E27FC236}">
                <a16:creationId xmlns:a16="http://schemas.microsoft.com/office/drawing/2014/main" id="{709AC5F6-A441-EF0A-0179-5D44AE7EBF07}"/>
              </a:ext>
            </a:extLst>
          </p:cNvPr>
          <p:cNvCxnSpPr>
            <a:cxnSpLocks/>
          </p:cNvCxnSpPr>
          <p:nvPr/>
        </p:nvCxnSpPr>
        <p:spPr>
          <a:xfrm>
            <a:off x="7499111" y="1984982"/>
            <a:ext cx="1252042" cy="0"/>
          </a:xfrm>
          <a:prstGeom prst="line">
            <a:avLst/>
          </a:prstGeom>
          <a:solidFill>
            <a:srgbClr val="ED7D31">
              <a:lumMod val="20000"/>
              <a:lumOff val="80000"/>
              <a:alpha val="69000"/>
            </a:srgbClr>
          </a:solidFill>
          <a:ln w="12700" cap="flat" cmpd="sng" algn="ctr">
            <a:solidFill>
              <a:srgbClr val="C86538"/>
            </a:solidFill>
            <a:prstDash val="solid"/>
            <a:miter lim="800000"/>
          </a:ln>
          <a:effectLst/>
        </p:spPr>
      </p:cxnSp>
      <p:grpSp>
        <p:nvGrpSpPr>
          <p:cNvPr id="505" name="Group 151">
            <a:extLst>
              <a:ext uri="{FF2B5EF4-FFF2-40B4-BE49-F238E27FC236}">
                <a16:creationId xmlns:a16="http://schemas.microsoft.com/office/drawing/2014/main" id="{5C43E450-5F51-9FC4-FCD4-8708A5AF29E1}"/>
              </a:ext>
            </a:extLst>
          </p:cNvPr>
          <p:cNvGrpSpPr/>
          <p:nvPr/>
        </p:nvGrpSpPr>
        <p:grpSpPr>
          <a:xfrm>
            <a:off x="7807323" y="2913350"/>
            <a:ext cx="612495" cy="457983"/>
            <a:chOff x="5396652" y="5705087"/>
            <a:chExt cx="1223636" cy="914953"/>
          </a:xfrm>
          <a:solidFill>
            <a:srgbClr val="ED7D31">
              <a:lumMod val="60000"/>
              <a:lumOff val="40000"/>
            </a:srgbClr>
          </a:solidFill>
        </p:grpSpPr>
        <p:sp>
          <p:nvSpPr>
            <p:cNvPr id="506" name="Rounded Rectangle 154">
              <a:extLst>
                <a:ext uri="{FF2B5EF4-FFF2-40B4-BE49-F238E27FC236}">
                  <a16:creationId xmlns:a16="http://schemas.microsoft.com/office/drawing/2014/main" id="{955B9DF2-A958-9C99-FA6C-FF3000131C2C}"/>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schemeClr val="bg1"/>
                  </a:solidFill>
                  <a:effectLst/>
                  <a:uLnTx/>
                  <a:uFillTx/>
                  <a:latin typeface="Calibri" panose="020F0502020204030204"/>
                  <a:ea typeface="+mn-ea"/>
                  <a:cs typeface="+mn-cs"/>
                </a:rPr>
                <a:t>N2C</a:t>
              </a:r>
            </a:p>
          </p:txBody>
        </p:sp>
        <p:sp>
          <p:nvSpPr>
            <p:cNvPr id="507" name="Oval 155">
              <a:extLst>
                <a:ext uri="{FF2B5EF4-FFF2-40B4-BE49-F238E27FC236}">
                  <a16:creationId xmlns:a16="http://schemas.microsoft.com/office/drawing/2014/main" id="{EACCBF63-0C8E-64D4-834C-953011C42875}"/>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8" name="Oval 156">
              <a:extLst>
                <a:ext uri="{FF2B5EF4-FFF2-40B4-BE49-F238E27FC236}">
                  <a16:creationId xmlns:a16="http://schemas.microsoft.com/office/drawing/2014/main" id="{D1A97AEE-0B50-AB9A-2896-B6C0CDAE581F}"/>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509" name="Group 157">
            <a:extLst>
              <a:ext uri="{FF2B5EF4-FFF2-40B4-BE49-F238E27FC236}">
                <a16:creationId xmlns:a16="http://schemas.microsoft.com/office/drawing/2014/main" id="{1F62C572-273C-676C-001C-5D08C548C8E7}"/>
              </a:ext>
            </a:extLst>
          </p:cNvPr>
          <p:cNvGrpSpPr/>
          <p:nvPr/>
        </p:nvGrpSpPr>
        <p:grpSpPr>
          <a:xfrm>
            <a:off x="7838157" y="2260188"/>
            <a:ext cx="548653" cy="360712"/>
            <a:chOff x="6805235" y="5829300"/>
            <a:chExt cx="1148140" cy="616531"/>
          </a:xfrm>
          <a:solidFill>
            <a:srgbClr val="ED7D31">
              <a:lumMod val="60000"/>
              <a:lumOff val="40000"/>
            </a:srgbClr>
          </a:solidFill>
        </p:grpSpPr>
        <p:sp>
          <p:nvSpPr>
            <p:cNvPr id="510" name="Rounded Rectangle 158">
              <a:extLst>
                <a:ext uri="{FF2B5EF4-FFF2-40B4-BE49-F238E27FC236}">
                  <a16:creationId xmlns:a16="http://schemas.microsoft.com/office/drawing/2014/main" id="{CD44E306-1902-4E84-10AF-11248188387B}"/>
                </a:ext>
              </a:extLst>
            </p:cNvPr>
            <p:cNvSpPr/>
            <p:nvPr/>
          </p:nvSpPr>
          <p:spPr>
            <a:xfrm>
              <a:off x="6805235" y="5829300"/>
              <a:ext cx="1148140" cy="395132"/>
            </a:xfrm>
            <a:prstGeom prst="roundRect">
              <a:avLst>
                <a:gd name="adj" fmla="val 50000"/>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1" name="Rounded Rectangle 159">
              <a:extLst>
                <a:ext uri="{FF2B5EF4-FFF2-40B4-BE49-F238E27FC236}">
                  <a16:creationId xmlns:a16="http://schemas.microsoft.com/office/drawing/2014/main" id="{6D6B584E-6842-4968-CA96-FDF12A3289E1}"/>
                </a:ext>
              </a:extLst>
            </p:cNvPr>
            <p:cNvSpPr/>
            <p:nvPr/>
          </p:nvSpPr>
          <p:spPr>
            <a:xfrm>
              <a:off x="6805235" y="5958967"/>
              <a:ext cx="1148140" cy="395132"/>
            </a:xfrm>
            <a:prstGeom prst="roundRect">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schemeClr val="bg1"/>
                  </a:solidFill>
                  <a:effectLst/>
                  <a:uLnTx/>
                  <a:uFillTx/>
                  <a:latin typeface="Calibri" panose="020F0502020204030204"/>
                  <a:ea typeface="+mn-ea"/>
                  <a:cs typeface="+mn-cs"/>
                </a:rPr>
                <a:t>N1C</a:t>
              </a:r>
            </a:p>
          </p:txBody>
        </p:sp>
        <p:sp>
          <p:nvSpPr>
            <p:cNvPr id="512" name="Oval 160">
              <a:extLst>
                <a:ext uri="{FF2B5EF4-FFF2-40B4-BE49-F238E27FC236}">
                  <a16:creationId xmlns:a16="http://schemas.microsoft.com/office/drawing/2014/main" id="{2FF2C57E-5D5B-27E0-A373-E36AF3A37B93}"/>
                </a:ext>
              </a:extLst>
            </p:cNvPr>
            <p:cNvSpPr/>
            <p:nvPr/>
          </p:nvSpPr>
          <p:spPr>
            <a:xfrm>
              <a:off x="6923295" y="6176518"/>
              <a:ext cx="238125" cy="269313"/>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3" name="Oval 161">
              <a:extLst>
                <a:ext uri="{FF2B5EF4-FFF2-40B4-BE49-F238E27FC236}">
                  <a16:creationId xmlns:a16="http://schemas.microsoft.com/office/drawing/2014/main" id="{CDE3EA49-7D39-EAA5-B876-E9A38D77B826}"/>
                </a:ext>
              </a:extLst>
            </p:cNvPr>
            <p:cNvSpPr/>
            <p:nvPr/>
          </p:nvSpPr>
          <p:spPr>
            <a:xfrm>
              <a:off x="7590392" y="6176519"/>
              <a:ext cx="238126" cy="269312"/>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514" name="Group 162">
            <a:extLst>
              <a:ext uri="{FF2B5EF4-FFF2-40B4-BE49-F238E27FC236}">
                <a16:creationId xmlns:a16="http://schemas.microsoft.com/office/drawing/2014/main" id="{6CED3C59-3034-FED7-69F8-65EBD4D3ACA2}"/>
              </a:ext>
            </a:extLst>
          </p:cNvPr>
          <p:cNvGrpSpPr/>
          <p:nvPr/>
        </p:nvGrpSpPr>
        <p:grpSpPr>
          <a:xfrm>
            <a:off x="7541898" y="3676951"/>
            <a:ext cx="1148692" cy="472172"/>
            <a:chOff x="7839706" y="5087031"/>
            <a:chExt cx="2419186" cy="994409"/>
          </a:xfrm>
          <a:solidFill>
            <a:srgbClr val="ED7D31">
              <a:lumMod val="60000"/>
              <a:lumOff val="40000"/>
            </a:srgbClr>
          </a:solidFill>
        </p:grpSpPr>
        <p:sp>
          <p:nvSpPr>
            <p:cNvPr id="515" name="Rounded Rectangle 65">
              <a:extLst>
                <a:ext uri="{FF2B5EF4-FFF2-40B4-BE49-F238E27FC236}">
                  <a16:creationId xmlns:a16="http://schemas.microsoft.com/office/drawing/2014/main" id="{BB8ED8F5-30A1-A512-6978-F5C58CA5B116}"/>
                </a:ext>
              </a:extLst>
            </p:cNvPr>
            <p:cNvSpPr/>
            <p:nvPr/>
          </p:nvSpPr>
          <p:spPr>
            <a:xfrm>
              <a:off x="7839706" y="5087031"/>
              <a:ext cx="2419186" cy="647066"/>
            </a:xfrm>
            <a:custGeom>
              <a:avLst/>
              <a:gdLst>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127076 w 2850534"/>
                <a:gd name="connsiteY6" fmla="*/ 762440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169811 w 2850534"/>
                <a:gd name="connsiteY7" fmla="*/ 703511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0534" h="762440">
                  <a:moveTo>
                    <a:pt x="0" y="127076"/>
                  </a:moveTo>
                  <a:cubicBezTo>
                    <a:pt x="0" y="56894"/>
                    <a:pt x="56894" y="0"/>
                    <a:pt x="127076" y="0"/>
                  </a:cubicBezTo>
                  <a:lnTo>
                    <a:pt x="2723458" y="0"/>
                  </a:lnTo>
                  <a:cubicBezTo>
                    <a:pt x="2793640" y="0"/>
                    <a:pt x="2850534" y="56894"/>
                    <a:pt x="2850534" y="127076"/>
                  </a:cubicBezTo>
                  <a:lnTo>
                    <a:pt x="2850534" y="635364"/>
                  </a:lnTo>
                  <a:cubicBezTo>
                    <a:pt x="2850534" y="705546"/>
                    <a:pt x="2793640" y="762440"/>
                    <a:pt x="2723458" y="762440"/>
                  </a:cubicBezTo>
                  <a:lnTo>
                    <a:pt x="510964" y="759774"/>
                  </a:lnTo>
                  <a:cubicBezTo>
                    <a:pt x="447917" y="755285"/>
                    <a:pt x="481573" y="657598"/>
                    <a:pt x="396412" y="636863"/>
                  </a:cubicBezTo>
                  <a:lnTo>
                    <a:pt x="100497" y="636863"/>
                  </a:lnTo>
                  <a:cubicBezTo>
                    <a:pt x="53535" y="634392"/>
                    <a:pt x="2976" y="644351"/>
                    <a:pt x="2666" y="574049"/>
                  </a:cubicBezTo>
                  <a:cubicBezTo>
                    <a:pt x="1777" y="425058"/>
                    <a:pt x="889" y="276067"/>
                    <a:pt x="0" y="127076"/>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16" name="Oval 164">
              <a:extLst>
                <a:ext uri="{FF2B5EF4-FFF2-40B4-BE49-F238E27FC236}">
                  <a16:creationId xmlns:a16="http://schemas.microsoft.com/office/drawing/2014/main" id="{29F04475-4A64-9D4F-EF30-3289E0BE3CE8}"/>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7" name="Oval 165">
              <a:extLst>
                <a:ext uri="{FF2B5EF4-FFF2-40B4-BE49-F238E27FC236}">
                  <a16:creationId xmlns:a16="http://schemas.microsoft.com/office/drawing/2014/main" id="{16F17A4A-4EDB-54F4-D5E2-A24265A2798F}"/>
                </a:ext>
              </a:extLst>
            </p:cNvPr>
            <p:cNvSpPr/>
            <p:nvPr/>
          </p:nvSpPr>
          <p:spPr>
            <a:xfrm>
              <a:off x="7924592"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8" name="Oval 166">
              <a:extLst>
                <a:ext uri="{FF2B5EF4-FFF2-40B4-BE49-F238E27FC236}">
                  <a16:creationId xmlns:a16="http://schemas.microsoft.com/office/drawing/2014/main" id="{8B7E64CF-9BAF-9448-D13D-171DE1574F36}"/>
                </a:ext>
              </a:extLst>
            </p:cNvPr>
            <p:cNvSpPr/>
            <p:nvPr/>
          </p:nvSpPr>
          <p:spPr>
            <a:xfrm>
              <a:off x="8592551" y="5885242"/>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9" name="Rounded Rectangle 70">
              <a:extLst>
                <a:ext uri="{FF2B5EF4-FFF2-40B4-BE49-F238E27FC236}">
                  <a16:creationId xmlns:a16="http://schemas.microsoft.com/office/drawing/2014/main" id="{6C6AC71B-6192-5272-C430-D695381194A5}"/>
                </a:ext>
              </a:extLst>
            </p:cNvPr>
            <p:cNvSpPr/>
            <p:nvPr/>
          </p:nvSpPr>
          <p:spPr>
            <a:xfrm>
              <a:off x="7839706" y="5657810"/>
              <a:ext cx="974740" cy="288154"/>
            </a:xfrm>
            <a:custGeom>
              <a:avLst/>
              <a:gdLst>
                <a:gd name="connsiteX0" fmla="*/ 0 w 1148539"/>
                <a:gd name="connsiteY0" fmla="*/ 46103 h 208904"/>
                <a:gd name="connsiteX1" fmla="*/ 46103 w 1148539"/>
                <a:gd name="connsiteY1" fmla="*/ 0 h 208904"/>
                <a:gd name="connsiteX2" fmla="*/ 1102436 w 1148539"/>
                <a:gd name="connsiteY2" fmla="*/ 0 h 208904"/>
                <a:gd name="connsiteX3" fmla="*/ 1148539 w 1148539"/>
                <a:gd name="connsiteY3" fmla="*/ 46103 h 208904"/>
                <a:gd name="connsiteX4" fmla="*/ 1148539 w 1148539"/>
                <a:gd name="connsiteY4" fmla="*/ 162801 h 208904"/>
                <a:gd name="connsiteX5" fmla="*/ 1102436 w 1148539"/>
                <a:gd name="connsiteY5" fmla="*/ 208904 h 208904"/>
                <a:gd name="connsiteX6" fmla="*/ 46103 w 1148539"/>
                <a:gd name="connsiteY6" fmla="*/ 208904 h 208904"/>
                <a:gd name="connsiteX7" fmla="*/ 0 w 1148539"/>
                <a:gd name="connsiteY7" fmla="*/ 162801 h 208904"/>
                <a:gd name="connsiteX8" fmla="*/ 0 w 1148539"/>
                <a:gd name="connsiteY8" fmla="*/ 46103 h 208904"/>
                <a:gd name="connsiteX0" fmla="*/ 0 w 1148539"/>
                <a:gd name="connsiteY0" fmla="*/ 174065 h 336866"/>
                <a:gd name="connsiteX1" fmla="*/ 32774 w 1148539"/>
                <a:gd name="connsiteY1" fmla="*/ 0 h 336866"/>
                <a:gd name="connsiteX2" fmla="*/ 1102436 w 1148539"/>
                <a:gd name="connsiteY2" fmla="*/ 127962 h 336866"/>
                <a:gd name="connsiteX3" fmla="*/ 1148539 w 1148539"/>
                <a:gd name="connsiteY3" fmla="*/ 174065 h 336866"/>
                <a:gd name="connsiteX4" fmla="*/ 1148539 w 1148539"/>
                <a:gd name="connsiteY4" fmla="*/ 290763 h 336866"/>
                <a:gd name="connsiteX5" fmla="*/ 1102436 w 1148539"/>
                <a:gd name="connsiteY5" fmla="*/ 336866 h 336866"/>
                <a:gd name="connsiteX6" fmla="*/ 46103 w 1148539"/>
                <a:gd name="connsiteY6" fmla="*/ 336866 h 336866"/>
                <a:gd name="connsiteX7" fmla="*/ 0 w 1148539"/>
                <a:gd name="connsiteY7" fmla="*/ 290763 h 336866"/>
                <a:gd name="connsiteX8" fmla="*/ 0 w 1148539"/>
                <a:gd name="connsiteY8" fmla="*/ 174065 h 336866"/>
                <a:gd name="connsiteX0" fmla="*/ 0 w 1148539"/>
                <a:gd name="connsiteY0" fmla="*/ 181203 h 344004"/>
                <a:gd name="connsiteX1" fmla="*/ 32774 w 1148539"/>
                <a:gd name="connsiteY1" fmla="*/ 7138 h 344004"/>
                <a:gd name="connsiteX2" fmla="*/ 439066 w 1148539"/>
                <a:gd name="connsiteY2" fmla="*/ 43434 h 344004"/>
                <a:gd name="connsiteX3" fmla="*/ 1102436 w 1148539"/>
                <a:gd name="connsiteY3" fmla="*/ 135100 h 344004"/>
                <a:gd name="connsiteX4" fmla="*/ 1148539 w 1148539"/>
                <a:gd name="connsiteY4" fmla="*/ 181203 h 344004"/>
                <a:gd name="connsiteX5" fmla="*/ 1148539 w 1148539"/>
                <a:gd name="connsiteY5" fmla="*/ 297901 h 344004"/>
                <a:gd name="connsiteX6" fmla="*/ 1102436 w 1148539"/>
                <a:gd name="connsiteY6" fmla="*/ 344004 h 344004"/>
                <a:gd name="connsiteX7" fmla="*/ 46103 w 1148539"/>
                <a:gd name="connsiteY7" fmla="*/ 344004 h 344004"/>
                <a:gd name="connsiteX8" fmla="*/ 0 w 1148539"/>
                <a:gd name="connsiteY8" fmla="*/ 297901 h 344004"/>
                <a:gd name="connsiteX9" fmla="*/ 0 w 1148539"/>
                <a:gd name="connsiteY9" fmla="*/ 181203 h 344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6851 h 339652"/>
                <a:gd name="connsiteX1" fmla="*/ 32774 w 1148539"/>
                <a:gd name="connsiteY1" fmla="*/ 2786 h 339652"/>
                <a:gd name="connsiteX2" fmla="*/ 460393 w 1148539"/>
                <a:gd name="connsiteY2" fmla="*/ 127056 h 339652"/>
                <a:gd name="connsiteX3" fmla="*/ 1102436 w 1148539"/>
                <a:gd name="connsiteY3" fmla="*/ 130748 h 339652"/>
                <a:gd name="connsiteX4" fmla="*/ 1148539 w 1148539"/>
                <a:gd name="connsiteY4" fmla="*/ 176851 h 339652"/>
                <a:gd name="connsiteX5" fmla="*/ 1148539 w 1148539"/>
                <a:gd name="connsiteY5" fmla="*/ 293549 h 339652"/>
                <a:gd name="connsiteX6" fmla="*/ 1102436 w 1148539"/>
                <a:gd name="connsiteY6" fmla="*/ 339652 h 339652"/>
                <a:gd name="connsiteX7" fmla="*/ 46103 w 1148539"/>
                <a:gd name="connsiteY7" fmla="*/ 339652 h 339652"/>
                <a:gd name="connsiteX8" fmla="*/ 0 w 1148539"/>
                <a:gd name="connsiteY8" fmla="*/ 293549 h 339652"/>
                <a:gd name="connsiteX9" fmla="*/ 0 w 1148539"/>
                <a:gd name="connsiteY9" fmla="*/ 176851 h 339652"/>
                <a:gd name="connsiteX0" fmla="*/ 0 w 1148539"/>
                <a:gd name="connsiteY0" fmla="*/ 177016 h 339817"/>
                <a:gd name="connsiteX1" fmla="*/ 32774 w 1148539"/>
                <a:gd name="connsiteY1" fmla="*/ 2951 h 339817"/>
                <a:gd name="connsiteX2" fmla="*/ 449729 w 1148539"/>
                <a:gd name="connsiteY2" fmla="*/ 119223 h 339817"/>
                <a:gd name="connsiteX3" fmla="*/ 1102436 w 1148539"/>
                <a:gd name="connsiteY3" fmla="*/ 130913 h 339817"/>
                <a:gd name="connsiteX4" fmla="*/ 1148539 w 1148539"/>
                <a:gd name="connsiteY4" fmla="*/ 177016 h 339817"/>
                <a:gd name="connsiteX5" fmla="*/ 1148539 w 1148539"/>
                <a:gd name="connsiteY5" fmla="*/ 293714 h 339817"/>
                <a:gd name="connsiteX6" fmla="*/ 1102436 w 1148539"/>
                <a:gd name="connsiteY6" fmla="*/ 339817 h 339817"/>
                <a:gd name="connsiteX7" fmla="*/ 46103 w 1148539"/>
                <a:gd name="connsiteY7" fmla="*/ 339817 h 339817"/>
                <a:gd name="connsiteX8" fmla="*/ 0 w 1148539"/>
                <a:gd name="connsiteY8" fmla="*/ 293714 h 339817"/>
                <a:gd name="connsiteX9" fmla="*/ 0 w 1148539"/>
                <a:gd name="connsiteY9" fmla="*/ 177016 h 339817"/>
                <a:gd name="connsiteX0" fmla="*/ 0 w 1148539"/>
                <a:gd name="connsiteY0" fmla="*/ 184405 h 347206"/>
                <a:gd name="connsiteX1" fmla="*/ 32774 w 1148539"/>
                <a:gd name="connsiteY1" fmla="*/ 10340 h 347206"/>
                <a:gd name="connsiteX2" fmla="*/ 449729 w 1148539"/>
                <a:gd name="connsiteY2" fmla="*/ 126612 h 347206"/>
                <a:gd name="connsiteX3" fmla="*/ 1102436 w 1148539"/>
                <a:gd name="connsiteY3" fmla="*/ 138302 h 347206"/>
                <a:gd name="connsiteX4" fmla="*/ 1148539 w 1148539"/>
                <a:gd name="connsiteY4" fmla="*/ 184405 h 347206"/>
                <a:gd name="connsiteX5" fmla="*/ 1148539 w 1148539"/>
                <a:gd name="connsiteY5" fmla="*/ 301103 h 347206"/>
                <a:gd name="connsiteX6" fmla="*/ 1102436 w 1148539"/>
                <a:gd name="connsiteY6" fmla="*/ 347206 h 347206"/>
                <a:gd name="connsiteX7" fmla="*/ 46103 w 1148539"/>
                <a:gd name="connsiteY7" fmla="*/ 347206 h 347206"/>
                <a:gd name="connsiteX8" fmla="*/ 0 w 1148539"/>
                <a:gd name="connsiteY8" fmla="*/ 301103 h 347206"/>
                <a:gd name="connsiteX9" fmla="*/ 0 w 1148539"/>
                <a:gd name="connsiteY9" fmla="*/ 184405 h 347206"/>
                <a:gd name="connsiteX0" fmla="*/ 0 w 1148539"/>
                <a:gd name="connsiteY0" fmla="*/ 183498 h 346299"/>
                <a:gd name="connsiteX1" fmla="*/ 32774 w 1148539"/>
                <a:gd name="connsiteY1" fmla="*/ 9433 h 346299"/>
                <a:gd name="connsiteX2" fmla="*/ 455060 w 1148539"/>
                <a:gd name="connsiteY2" fmla="*/ 131037 h 346299"/>
                <a:gd name="connsiteX3" fmla="*/ 1102436 w 1148539"/>
                <a:gd name="connsiteY3" fmla="*/ 137395 h 346299"/>
                <a:gd name="connsiteX4" fmla="*/ 1148539 w 1148539"/>
                <a:gd name="connsiteY4" fmla="*/ 183498 h 346299"/>
                <a:gd name="connsiteX5" fmla="*/ 1148539 w 1148539"/>
                <a:gd name="connsiteY5" fmla="*/ 300196 h 346299"/>
                <a:gd name="connsiteX6" fmla="*/ 1102436 w 1148539"/>
                <a:gd name="connsiteY6" fmla="*/ 346299 h 346299"/>
                <a:gd name="connsiteX7" fmla="*/ 46103 w 1148539"/>
                <a:gd name="connsiteY7" fmla="*/ 346299 h 346299"/>
                <a:gd name="connsiteX8" fmla="*/ 0 w 1148539"/>
                <a:gd name="connsiteY8" fmla="*/ 300196 h 346299"/>
                <a:gd name="connsiteX9" fmla="*/ 0 w 1148539"/>
                <a:gd name="connsiteY9" fmla="*/ 183498 h 346299"/>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2809 h 345610"/>
                <a:gd name="connsiteX1" fmla="*/ 32774 w 1148539"/>
                <a:gd name="connsiteY1" fmla="*/ 8744 h 345610"/>
                <a:gd name="connsiteX2" fmla="*/ 351092 w 1148539"/>
                <a:gd name="connsiteY2" fmla="*/ 37043 h 345610"/>
                <a:gd name="connsiteX3" fmla="*/ 452394 w 1148539"/>
                <a:gd name="connsiteY3" fmla="*/ 133014 h 345610"/>
                <a:gd name="connsiteX4" fmla="*/ 1102436 w 1148539"/>
                <a:gd name="connsiteY4" fmla="*/ 136706 h 345610"/>
                <a:gd name="connsiteX5" fmla="*/ 1148539 w 1148539"/>
                <a:gd name="connsiteY5" fmla="*/ 182809 h 345610"/>
                <a:gd name="connsiteX6" fmla="*/ 1148539 w 1148539"/>
                <a:gd name="connsiteY6" fmla="*/ 299507 h 345610"/>
                <a:gd name="connsiteX7" fmla="*/ 1102436 w 1148539"/>
                <a:gd name="connsiteY7" fmla="*/ 345610 h 345610"/>
                <a:gd name="connsiteX8" fmla="*/ 46103 w 1148539"/>
                <a:gd name="connsiteY8" fmla="*/ 345610 h 345610"/>
                <a:gd name="connsiteX9" fmla="*/ 0 w 1148539"/>
                <a:gd name="connsiteY9" fmla="*/ 299507 h 345610"/>
                <a:gd name="connsiteX10" fmla="*/ 0 w 1148539"/>
                <a:gd name="connsiteY10" fmla="*/ 182809 h 345610"/>
                <a:gd name="connsiteX0" fmla="*/ 0 w 1148539"/>
                <a:gd name="connsiteY0" fmla="*/ 183261 h 346062"/>
                <a:gd name="connsiteX1" fmla="*/ 32774 w 1148539"/>
                <a:gd name="connsiteY1" fmla="*/ 9196 h 346062"/>
                <a:gd name="connsiteX2" fmla="*/ 391080 w 1148539"/>
                <a:gd name="connsiteY2" fmla="*/ 34829 h 346062"/>
                <a:gd name="connsiteX3" fmla="*/ 452394 w 1148539"/>
                <a:gd name="connsiteY3" fmla="*/ 133466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3721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6330 h 349131"/>
                <a:gd name="connsiteX1" fmla="*/ 32774 w 1148539"/>
                <a:gd name="connsiteY1" fmla="*/ 12265 h 349131"/>
                <a:gd name="connsiteX2" fmla="*/ 391080 w 1148539"/>
                <a:gd name="connsiteY2" fmla="*/ 24568 h 349131"/>
                <a:gd name="connsiteX3" fmla="*/ 473721 w 1148539"/>
                <a:gd name="connsiteY3" fmla="*/ 133869 h 349131"/>
                <a:gd name="connsiteX4" fmla="*/ 1102436 w 1148539"/>
                <a:gd name="connsiteY4" fmla="*/ 140227 h 349131"/>
                <a:gd name="connsiteX5" fmla="*/ 1148539 w 1148539"/>
                <a:gd name="connsiteY5" fmla="*/ 186330 h 349131"/>
                <a:gd name="connsiteX6" fmla="*/ 1148539 w 1148539"/>
                <a:gd name="connsiteY6" fmla="*/ 303028 h 349131"/>
                <a:gd name="connsiteX7" fmla="*/ 1102436 w 1148539"/>
                <a:gd name="connsiteY7" fmla="*/ 349131 h 349131"/>
                <a:gd name="connsiteX8" fmla="*/ 46103 w 1148539"/>
                <a:gd name="connsiteY8" fmla="*/ 349131 h 349131"/>
                <a:gd name="connsiteX9" fmla="*/ 0 w 1148539"/>
                <a:gd name="connsiteY9" fmla="*/ 303028 h 349131"/>
                <a:gd name="connsiteX10" fmla="*/ 0 w 1148539"/>
                <a:gd name="connsiteY10" fmla="*/ 186330 h 349131"/>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74065 h 336866"/>
                <a:gd name="connsiteX1" fmla="*/ 32774 w 1148539"/>
                <a:gd name="connsiteY1" fmla="*/ 0 h 336866"/>
                <a:gd name="connsiteX2" fmla="*/ 391080 w 1148539"/>
                <a:gd name="connsiteY2" fmla="*/ 12303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80423 h 343224"/>
                <a:gd name="connsiteX1" fmla="*/ 32774 w 1148539"/>
                <a:gd name="connsiteY1" fmla="*/ 6358 h 343224"/>
                <a:gd name="connsiteX2" fmla="*/ 380416 w 1148539"/>
                <a:gd name="connsiteY2" fmla="*/ 0 h 343224"/>
                <a:gd name="connsiteX3" fmla="*/ 473721 w 1148539"/>
                <a:gd name="connsiteY3" fmla="*/ 127962 h 343224"/>
                <a:gd name="connsiteX4" fmla="*/ 1102436 w 1148539"/>
                <a:gd name="connsiteY4" fmla="*/ 134320 h 343224"/>
                <a:gd name="connsiteX5" fmla="*/ 1148539 w 1148539"/>
                <a:gd name="connsiteY5" fmla="*/ 180423 h 343224"/>
                <a:gd name="connsiteX6" fmla="*/ 1148539 w 1148539"/>
                <a:gd name="connsiteY6" fmla="*/ 297121 h 343224"/>
                <a:gd name="connsiteX7" fmla="*/ 1102436 w 1148539"/>
                <a:gd name="connsiteY7" fmla="*/ 343224 h 343224"/>
                <a:gd name="connsiteX8" fmla="*/ 46103 w 1148539"/>
                <a:gd name="connsiteY8" fmla="*/ 343224 h 343224"/>
                <a:gd name="connsiteX9" fmla="*/ 0 w 1148539"/>
                <a:gd name="connsiteY9" fmla="*/ 297121 h 343224"/>
                <a:gd name="connsiteX10" fmla="*/ 0 w 1148539"/>
                <a:gd name="connsiteY10" fmla="*/ 180423 h 343224"/>
                <a:gd name="connsiteX0" fmla="*/ 0 w 1148539"/>
                <a:gd name="connsiteY0" fmla="*/ 174065 h 336866"/>
                <a:gd name="connsiteX1" fmla="*/ 32774 w 1148539"/>
                <a:gd name="connsiteY1" fmla="*/ 0 h 336866"/>
                <a:gd name="connsiteX2" fmla="*/ 383082 w 1148539"/>
                <a:gd name="connsiteY2" fmla="*/ 4306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32774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2666 w 1148539"/>
                <a:gd name="connsiteY0" fmla="*/ 75427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2666 w 1148539"/>
                <a:gd name="connsiteY10" fmla="*/ 75427 h 336866"/>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539" h="339532">
                  <a:moveTo>
                    <a:pt x="2666" y="78093"/>
                  </a:moveTo>
                  <a:cubicBezTo>
                    <a:pt x="-2666" y="25972"/>
                    <a:pt x="20641" y="0"/>
                    <a:pt x="46103" y="0"/>
                  </a:cubicBezTo>
                  <a:lnTo>
                    <a:pt x="385748" y="4306"/>
                  </a:lnTo>
                  <a:cubicBezTo>
                    <a:pt x="426361" y="14355"/>
                    <a:pt x="404480" y="126320"/>
                    <a:pt x="473721" y="124270"/>
                  </a:cubicBezTo>
                  <a:lnTo>
                    <a:pt x="1102436" y="130628"/>
                  </a:lnTo>
                  <a:cubicBezTo>
                    <a:pt x="1127898" y="130628"/>
                    <a:pt x="1148539" y="151269"/>
                    <a:pt x="1148539" y="176731"/>
                  </a:cubicBezTo>
                  <a:lnTo>
                    <a:pt x="1148539" y="293429"/>
                  </a:lnTo>
                  <a:cubicBezTo>
                    <a:pt x="1148539" y="318891"/>
                    <a:pt x="1127898" y="339532"/>
                    <a:pt x="1102436" y="339532"/>
                  </a:cubicBezTo>
                  <a:lnTo>
                    <a:pt x="46103" y="339532"/>
                  </a:lnTo>
                  <a:cubicBezTo>
                    <a:pt x="20641" y="339532"/>
                    <a:pt x="0" y="318891"/>
                    <a:pt x="0" y="293429"/>
                  </a:cubicBezTo>
                  <a:cubicBezTo>
                    <a:pt x="889" y="221650"/>
                    <a:pt x="1777" y="149872"/>
                    <a:pt x="2666" y="78093"/>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20" name="Rounded Rectangle 168">
              <a:extLst>
                <a:ext uri="{FF2B5EF4-FFF2-40B4-BE49-F238E27FC236}">
                  <a16:creationId xmlns:a16="http://schemas.microsoft.com/office/drawing/2014/main" id="{6A27ECFD-4287-9962-92E8-49D8D84C3E6F}"/>
                </a:ext>
              </a:extLst>
            </p:cNvPr>
            <p:cNvSpPr/>
            <p:nvPr/>
          </p:nvSpPr>
          <p:spPr>
            <a:xfrm>
              <a:off x="8867542" y="5768666"/>
              <a:ext cx="139135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1" name="Oval 171">
              <a:extLst>
                <a:ext uri="{FF2B5EF4-FFF2-40B4-BE49-F238E27FC236}">
                  <a16:creationId xmlns:a16="http://schemas.microsoft.com/office/drawing/2014/main" id="{82D6F122-9A63-11BA-6AE6-7D5900AE0F52}"/>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2" name="Oval 172">
              <a:extLst>
                <a:ext uri="{FF2B5EF4-FFF2-40B4-BE49-F238E27FC236}">
                  <a16:creationId xmlns:a16="http://schemas.microsoft.com/office/drawing/2014/main" id="{AC4D0CE6-923A-A94F-8D73-C75F03A53BD3}"/>
                </a:ext>
              </a:extLst>
            </p:cNvPr>
            <p:cNvSpPr/>
            <p:nvPr/>
          </p:nvSpPr>
          <p:spPr>
            <a:xfrm>
              <a:off x="8394139" y="5886743"/>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23" name="TextBox 173">
            <a:extLst>
              <a:ext uri="{FF2B5EF4-FFF2-40B4-BE49-F238E27FC236}">
                <a16:creationId xmlns:a16="http://schemas.microsoft.com/office/drawing/2014/main" id="{EA48D17A-1176-33F4-D503-58ECA67FDC44}"/>
              </a:ext>
            </a:extLst>
          </p:cNvPr>
          <p:cNvSpPr txBox="1"/>
          <p:nvPr/>
        </p:nvSpPr>
        <p:spPr>
          <a:xfrm>
            <a:off x="7617096" y="2629885"/>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&lt;/= 3.5t</a:t>
            </a:r>
          </a:p>
        </p:txBody>
      </p:sp>
      <p:sp>
        <p:nvSpPr>
          <p:cNvPr id="524" name="TextBox 174">
            <a:extLst>
              <a:ext uri="{FF2B5EF4-FFF2-40B4-BE49-F238E27FC236}">
                <a16:creationId xmlns:a16="http://schemas.microsoft.com/office/drawing/2014/main" id="{1FFC9D21-366B-C373-3A0A-D3F883A5FD14}"/>
              </a:ext>
            </a:extLst>
          </p:cNvPr>
          <p:cNvSpPr txBox="1"/>
          <p:nvPr/>
        </p:nvSpPr>
        <p:spPr>
          <a:xfrm>
            <a:off x="7609852" y="3412560"/>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3.5t &lt; GVM &lt;/= 12t</a:t>
            </a:r>
          </a:p>
        </p:txBody>
      </p:sp>
      <p:sp>
        <p:nvSpPr>
          <p:cNvPr id="525" name="TextBox 175">
            <a:extLst>
              <a:ext uri="{FF2B5EF4-FFF2-40B4-BE49-F238E27FC236}">
                <a16:creationId xmlns:a16="http://schemas.microsoft.com/office/drawing/2014/main" id="{4036A00C-80EF-239D-6071-73FAFC172CF4}"/>
              </a:ext>
            </a:extLst>
          </p:cNvPr>
          <p:cNvSpPr txBox="1"/>
          <p:nvPr/>
        </p:nvSpPr>
        <p:spPr>
          <a:xfrm>
            <a:off x="7767671" y="4146296"/>
            <a:ext cx="65859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&gt; 12t</a:t>
            </a:r>
          </a:p>
        </p:txBody>
      </p:sp>
      <p:sp>
        <p:nvSpPr>
          <p:cNvPr id="526" name="Rectangle 176">
            <a:extLst>
              <a:ext uri="{FF2B5EF4-FFF2-40B4-BE49-F238E27FC236}">
                <a16:creationId xmlns:a16="http://schemas.microsoft.com/office/drawing/2014/main" id="{FEB20646-3119-1880-DD6E-494BE2FDBF24}"/>
              </a:ext>
            </a:extLst>
          </p:cNvPr>
          <p:cNvSpPr/>
          <p:nvPr/>
        </p:nvSpPr>
        <p:spPr>
          <a:xfrm>
            <a:off x="7503674" y="3710297"/>
            <a:ext cx="425117" cy="261610"/>
          </a:xfrm>
          <a:prstGeom prst="rect">
            <a:avLst/>
          </a:prstGeom>
        </p:spPr>
        <p:txBody>
          <a:bodyPr wrap="none">
            <a:spAutoFit/>
          </a:bodyPr>
          <a:lstStyle/>
          <a:p>
            <a:pPr algn="ctr" fontAlgn="auto">
              <a:spcBef>
                <a:spcPts val="0"/>
              </a:spcBef>
              <a:spcAft>
                <a:spcPts val="0"/>
              </a:spcAft>
              <a:defRPr/>
            </a:pPr>
            <a:r>
              <a:rPr kumimoji="0" lang="de-DE" sz="1100" b="1" dirty="0">
                <a:solidFill>
                  <a:schemeClr val="bg1"/>
                </a:solidFill>
                <a:latin typeface="Calibri" panose="020F0502020204030204"/>
                <a:ea typeface="+mn-ea"/>
              </a:rPr>
              <a:t>N3C</a:t>
            </a:r>
          </a:p>
        </p:txBody>
      </p:sp>
      <p:grpSp>
        <p:nvGrpSpPr>
          <p:cNvPr id="527" name="Group 133">
            <a:extLst>
              <a:ext uri="{FF2B5EF4-FFF2-40B4-BE49-F238E27FC236}">
                <a16:creationId xmlns:a16="http://schemas.microsoft.com/office/drawing/2014/main" id="{BB19D3A4-7429-2709-EEB6-C69702B40F39}"/>
              </a:ext>
            </a:extLst>
          </p:cNvPr>
          <p:cNvGrpSpPr/>
          <p:nvPr/>
        </p:nvGrpSpPr>
        <p:grpSpPr>
          <a:xfrm>
            <a:off x="5507748" y="5050913"/>
            <a:ext cx="732088" cy="476868"/>
            <a:chOff x="5486950" y="5705087"/>
            <a:chExt cx="1051801" cy="914953"/>
          </a:xfrm>
          <a:solidFill>
            <a:srgbClr val="ED7D31">
              <a:lumMod val="75000"/>
            </a:srgbClr>
          </a:solidFill>
        </p:grpSpPr>
        <p:sp>
          <p:nvSpPr>
            <p:cNvPr id="528" name="Rounded Rectangle 134">
              <a:extLst>
                <a:ext uri="{FF2B5EF4-FFF2-40B4-BE49-F238E27FC236}">
                  <a16:creationId xmlns:a16="http://schemas.microsoft.com/office/drawing/2014/main" id="{64372F89-98D1-2E66-1715-DBAAE7E4566F}"/>
                </a:ext>
              </a:extLst>
            </p:cNvPr>
            <p:cNvSpPr/>
            <p:nvPr/>
          </p:nvSpPr>
          <p:spPr>
            <a:xfrm>
              <a:off x="5486950" y="5705087"/>
              <a:ext cx="1038985" cy="795891"/>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a:t>
              </a:r>
              <a:r>
                <a:rPr kumimoji="0" lang="en-US"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AX</a:t>
              </a:r>
            </a:p>
          </p:txBody>
        </p:sp>
        <p:sp>
          <p:nvSpPr>
            <p:cNvPr id="529" name="Oval 135">
              <a:extLst>
                <a:ext uri="{FF2B5EF4-FFF2-40B4-BE49-F238E27FC236}">
                  <a16:creationId xmlns:a16="http://schemas.microsoft.com/office/drawing/2014/main" id="{D7EB87B0-BC91-C259-71B7-B16BD31484F3}"/>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30" name="Oval 136">
              <a:extLst>
                <a:ext uri="{FF2B5EF4-FFF2-40B4-BE49-F238E27FC236}">
                  <a16:creationId xmlns:a16="http://schemas.microsoft.com/office/drawing/2014/main" id="{BE7F5015-02CB-866C-C84D-5FA0AEE95892}"/>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31" name="TextBox 141">
            <a:extLst>
              <a:ext uri="{FF2B5EF4-FFF2-40B4-BE49-F238E27FC236}">
                <a16:creationId xmlns:a16="http://schemas.microsoft.com/office/drawing/2014/main" id="{CA7B0506-0BA7-180D-CB86-4E694C88CD81}"/>
              </a:ext>
            </a:extLst>
          </p:cNvPr>
          <p:cNvSpPr txBox="1"/>
          <p:nvPr/>
        </p:nvSpPr>
        <p:spPr>
          <a:xfrm>
            <a:off x="5539710" y="5458904"/>
            <a:ext cx="675980" cy="21544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&lt; [</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a:t>
            </a:r>
          </a:p>
        </p:txBody>
      </p:sp>
      <p:grpSp>
        <p:nvGrpSpPr>
          <p:cNvPr id="532" name="Group 114">
            <a:extLst>
              <a:ext uri="{FF2B5EF4-FFF2-40B4-BE49-F238E27FC236}">
                <a16:creationId xmlns:a16="http://schemas.microsoft.com/office/drawing/2014/main" id="{48104CF3-ABE5-93A5-6035-3059A0CB5B2F}"/>
              </a:ext>
            </a:extLst>
          </p:cNvPr>
          <p:cNvGrpSpPr/>
          <p:nvPr/>
        </p:nvGrpSpPr>
        <p:grpSpPr>
          <a:xfrm>
            <a:off x="6367816" y="5050913"/>
            <a:ext cx="669256" cy="476868"/>
            <a:chOff x="5497043" y="5705087"/>
            <a:chExt cx="1041708" cy="914953"/>
          </a:xfrm>
          <a:solidFill>
            <a:srgbClr val="ED7D31">
              <a:lumMod val="75000"/>
            </a:srgbClr>
          </a:solidFill>
        </p:grpSpPr>
        <p:sp>
          <p:nvSpPr>
            <p:cNvPr id="533" name="Rounded Rectangle 115">
              <a:extLst>
                <a:ext uri="{FF2B5EF4-FFF2-40B4-BE49-F238E27FC236}">
                  <a16:creationId xmlns:a16="http://schemas.microsoft.com/office/drawing/2014/main" id="{0BD4AF64-2935-542D-52ED-95C8096AB9A2}"/>
                </a:ext>
              </a:extLst>
            </p:cNvPr>
            <p:cNvSpPr/>
            <p:nvPr/>
          </p:nvSpPr>
          <p:spPr>
            <a:xfrm>
              <a:off x="5497043" y="5705087"/>
              <a:ext cx="103898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a:t>
              </a:r>
              <a:r>
                <a:rPr kumimoji="0" lang="en-US" sz="1100" b="1" kern="0" dirty="0">
                  <a:solidFill>
                    <a:prstClr val="white"/>
                  </a:solidFill>
                  <a:latin typeface="Calibri" panose="020F0502020204030204"/>
                  <a:ea typeface="游ゴシック" panose="020B0400000000000000" pitchFamily="50" charset="-128"/>
                </a:rPr>
                <a:t>?</a:t>
              </a: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AY</a:t>
              </a:r>
            </a:p>
          </p:txBody>
        </p:sp>
        <p:sp>
          <p:nvSpPr>
            <p:cNvPr id="534" name="Oval 116">
              <a:extLst>
                <a:ext uri="{FF2B5EF4-FFF2-40B4-BE49-F238E27FC236}">
                  <a16:creationId xmlns:a16="http://schemas.microsoft.com/office/drawing/2014/main" id="{7246B6E0-F9EF-471F-5E66-2813955E9F6F}"/>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35" name="Oval 117">
              <a:extLst>
                <a:ext uri="{FF2B5EF4-FFF2-40B4-BE49-F238E27FC236}">
                  <a16:creationId xmlns:a16="http://schemas.microsoft.com/office/drawing/2014/main" id="{FB9FE0D1-906A-E88D-AECC-C1CEB8A8F82D}"/>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36" name="TextBox 142">
            <a:extLst>
              <a:ext uri="{FF2B5EF4-FFF2-40B4-BE49-F238E27FC236}">
                <a16:creationId xmlns:a16="http://schemas.microsoft.com/office/drawing/2014/main" id="{099F86C0-DC3A-829A-804F-7228EE050A3B}"/>
              </a:ext>
            </a:extLst>
          </p:cNvPr>
          <p:cNvSpPr txBox="1"/>
          <p:nvPr/>
        </p:nvSpPr>
        <p:spPr>
          <a:xfrm>
            <a:off x="6274011" y="5496598"/>
            <a:ext cx="954274" cy="338554"/>
          </a:xfrm>
          <a:prstGeom prst="rect">
            <a:avLst/>
          </a:prstGeom>
          <a:noFill/>
          <a:ln>
            <a:noFill/>
          </a:ln>
        </p:spPr>
        <p:txBody>
          <a:bodyPr wrap="square" rtlCol="0">
            <a:spAutoFit/>
          </a:bodyPr>
          <a:lstStyle>
            <a:defPPr>
              <a:defRPr lang="de-DE"/>
            </a:defPPr>
            <a:lvl1pPr algn="ctr">
              <a:defRPr sz="1000" i="1">
                <a:solidFill>
                  <a:schemeClr val="accent2"/>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a:t>
            </a:r>
            <a:r>
              <a:rPr kumimoji="0" lang="de-DE" altLang="ja-JP" sz="800" dirty="0">
                <a:solidFill>
                  <a:srgbClr val="ED7D31">
                    <a:lumMod val="75000"/>
                  </a:srgbClr>
                </a:solidFill>
                <a:latin typeface="Calibri" panose="020F0502020204030204"/>
                <a:ea typeface="+mn-ea"/>
              </a:rPr>
              <a:t>20</a:t>
            </a:r>
            <a:r>
              <a:rPr kumimoji="0" lang="de-DE" sz="800" dirty="0">
                <a:solidFill>
                  <a:srgbClr val="ED7D31">
                    <a:lumMod val="75000"/>
                  </a:srgbClr>
                </a:solidFill>
                <a:latin typeface="Calibri" panose="020F0502020204030204"/>
                <a:ea typeface="+mn-ea"/>
              </a:rPr>
              <a:t>] km/h &lt;/= v &lt;/= [</a:t>
            </a:r>
            <a:r>
              <a:rPr kumimoji="0" lang="de-DE" altLang="ja-JP" sz="800" dirty="0">
                <a:solidFill>
                  <a:srgbClr val="ED7D31">
                    <a:lumMod val="75000"/>
                  </a:srgbClr>
                </a:solidFill>
                <a:latin typeface="Calibri" panose="020F0502020204030204"/>
                <a:ea typeface="+mn-ea"/>
              </a:rPr>
              <a:t>60</a:t>
            </a:r>
            <a:r>
              <a:rPr kumimoji="0" lang="de-DE" sz="800" dirty="0">
                <a:solidFill>
                  <a:srgbClr val="ED7D31">
                    <a:lumMod val="75000"/>
                  </a:srgbClr>
                </a:solidFill>
                <a:latin typeface="Calibri" panose="020F0502020204030204"/>
                <a:ea typeface="+mn-ea"/>
              </a:rPr>
              <a:t>]</a:t>
            </a:r>
          </a:p>
        </p:txBody>
      </p:sp>
      <p:sp>
        <p:nvSpPr>
          <p:cNvPr id="540" name="Rectangle 176">
            <a:extLst>
              <a:ext uri="{FF2B5EF4-FFF2-40B4-BE49-F238E27FC236}">
                <a16:creationId xmlns:a16="http://schemas.microsoft.com/office/drawing/2014/main" id="{771A4E56-186A-0DA4-1389-DBF8E98DA4A7}"/>
              </a:ext>
            </a:extLst>
          </p:cNvPr>
          <p:cNvSpPr/>
          <p:nvPr/>
        </p:nvSpPr>
        <p:spPr>
          <a:xfrm>
            <a:off x="6182287" y="3702675"/>
            <a:ext cx="434734" cy="261610"/>
          </a:xfrm>
          <a:prstGeom prst="rect">
            <a:avLst/>
          </a:prstGeom>
        </p:spPr>
        <p:txBody>
          <a:bodyPr wrap="none">
            <a:spAutoFit/>
          </a:bodyPr>
          <a:lstStyle/>
          <a:p>
            <a:pPr algn="ctr" fontAlgn="auto">
              <a:spcBef>
                <a:spcPts val="0"/>
              </a:spcBef>
              <a:spcAft>
                <a:spcPts val="0"/>
              </a:spcAft>
              <a:defRPr/>
            </a:pPr>
            <a:r>
              <a:rPr kumimoji="0" lang="de-DE" sz="1100" b="1" dirty="0">
                <a:solidFill>
                  <a:prstClr val="white"/>
                </a:solidFill>
                <a:latin typeface="Calibri" panose="020F0502020204030204"/>
                <a:ea typeface="+mn-ea"/>
              </a:rPr>
              <a:t>N3A</a:t>
            </a:r>
            <a:endParaRPr kumimoji="0" lang="de-DE" sz="1100" b="1" dirty="0">
              <a:solidFill>
                <a:srgbClr val="FF0000"/>
              </a:solidFill>
              <a:latin typeface="Calibri" panose="020F0502020204030204"/>
              <a:ea typeface="+mn-ea"/>
            </a:endParaRPr>
          </a:p>
        </p:txBody>
      </p:sp>
      <p:sp>
        <p:nvSpPr>
          <p:cNvPr id="547" name="TextBox 122">
            <a:extLst>
              <a:ext uri="{FF2B5EF4-FFF2-40B4-BE49-F238E27FC236}">
                <a16:creationId xmlns:a16="http://schemas.microsoft.com/office/drawing/2014/main" id="{D649363C-C378-DA1D-3F9B-1775950376C4}"/>
              </a:ext>
            </a:extLst>
          </p:cNvPr>
          <p:cNvSpPr txBox="1"/>
          <p:nvPr/>
        </p:nvSpPr>
        <p:spPr>
          <a:xfrm>
            <a:off x="4563086" y="908720"/>
            <a:ext cx="4002744"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New sub categories for Driverless vehicle</a:t>
            </a:r>
          </a:p>
        </p:txBody>
      </p:sp>
      <p:sp>
        <p:nvSpPr>
          <p:cNvPr id="5" name="テキスト ボックス 4">
            <a:extLst>
              <a:ext uri="{FF2B5EF4-FFF2-40B4-BE49-F238E27FC236}">
                <a16:creationId xmlns:a16="http://schemas.microsoft.com/office/drawing/2014/main" id="{7F56905D-492D-E6FA-B572-5E9A82254506}"/>
              </a:ext>
            </a:extLst>
          </p:cNvPr>
          <p:cNvSpPr txBox="1"/>
          <p:nvPr/>
        </p:nvSpPr>
        <p:spPr>
          <a:xfrm>
            <a:off x="3584860" y="6317986"/>
            <a:ext cx="5298948" cy="430887"/>
          </a:xfrm>
          <a:prstGeom prst="rect">
            <a:avLst/>
          </a:prstGeom>
          <a:noFill/>
        </p:spPr>
        <p:txBody>
          <a:bodyPr wrap="square">
            <a:spAutoFit/>
          </a:bodyPr>
          <a:lstStyle/>
          <a:p>
            <a:pPr marL="355600" marR="0" lvl="0" indent="-355600" defTabSz="914400" eaLnBrk="1" fontAlgn="auto" latinLnBrk="0" hangingPunct="1">
              <a:lnSpc>
                <a:spcPct val="100000"/>
              </a:lnSpc>
              <a:spcBef>
                <a:spcPts val="0"/>
              </a:spcBef>
              <a:spcAft>
                <a:spcPts val="0"/>
              </a:spcAft>
              <a:buClrTx/>
              <a:buSzTx/>
              <a:buFontTx/>
              <a:buNone/>
              <a:tabLst/>
              <a:defRPr/>
            </a:pPr>
            <a:r>
              <a:rPr kumimoji="0" lang="en-US" altLang="ja-JP" sz="11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Note: These </a:t>
            </a:r>
            <a:r>
              <a:rPr kumimoji="0" lang="en-US" altLang="ja-JP" sz="1100" kern="0" dirty="0">
                <a:latin typeface="Calibri" panose="020F0502020204030204" pitchFamily="34" charset="0"/>
                <a:ea typeface="Calibri" panose="020F0502020204030204" pitchFamily="34" charset="0"/>
                <a:cs typeface="Calibri" panose="020F0502020204030204" pitchFamily="34" charset="0"/>
              </a:rPr>
              <a:t>vehicles </a:t>
            </a:r>
            <a:r>
              <a:rPr kumimoji="0" lang="en-US" altLang="ja-JP" sz="11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might be controlled via fully automated driving system, remote control device</a:t>
            </a:r>
            <a:r>
              <a:rPr kumimoji="0" lang="ja-JP" altLang="en-US" sz="1100" i="0" u="none" strike="noStrike" kern="0" cap="none" spc="0" normalizeH="0" baseline="0" noProof="0" dirty="0">
                <a:ln>
                  <a:noFill/>
                </a:ln>
                <a:effectLst/>
                <a:uLnTx/>
                <a:uFillTx/>
                <a:latin typeface="Calibri" panose="020F0502020204030204" pitchFamily="34" charset="0"/>
                <a:ea typeface="+mn-ea"/>
                <a:cs typeface="Calibri" panose="020F0502020204030204" pitchFamily="34" charset="0"/>
              </a:rPr>
              <a:t>　</a:t>
            </a:r>
            <a:r>
              <a:rPr kumimoji="0" lang="en-US" altLang="ja-JP" sz="11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or other solutions.</a:t>
            </a:r>
            <a:endParaRPr kumimoji="0" lang="de-DE" altLang="ja-JP" sz="11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3260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00A1F1-D2BC-4190-8C20-8BD80E511CDF}"/>
              </a:ext>
            </a:extLst>
          </p:cNvPr>
          <p:cNvSpPr>
            <a:spLocks noGrp="1"/>
          </p:cNvSpPr>
          <p:nvPr>
            <p:ph type="title"/>
          </p:nvPr>
        </p:nvSpPr>
        <p:spPr/>
        <p:txBody>
          <a:bodyPr/>
          <a:lstStyle/>
          <a:p>
            <a:r>
              <a:rPr kumimoji="1" lang="en-US" altLang="ja-JP" dirty="0"/>
              <a:t>Category for Driverless Vehicles</a:t>
            </a:r>
            <a:endParaRPr kumimoji="1" lang="ja-JP" altLang="en-US" dirty="0"/>
          </a:p>
        </p:txBody>
      </p:sp>
      <p:sp>
        <p:nvSpPr>
          <p:cNvPr id="4" name="スライド番号プレースホルダー 3">
            <a:extLst>
              <a:ext uri="{FF2B5EF4-FFF2-40B4-BE49-F238E27FC236}">
                <a16:creationId xmlns:a16="http://schemas.microsoft.com/office/drawing/2014/main" id="{4848EAF6-2C1E-3E72-19E3-B8D77FFC1C23}"/>
              </a:ext>
            </a:extLst>
          </p:cNvPr>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sp>
        <p:nvSpPr>
          <p:cNvPr id="8" name="テキスト ボックス 7">
            <a:extLst>
              <a:ext uri="{FF2B5EF4-FFF2-40B4-BE49-F238E27FC236}">
                <a16:creationId xmlns:a16="http://schemas.microsoft.com/office/drawing/2014/main" id="{97BBB495-5D1A-E7AD-5A3E-9EDCCA9B5D10}"/>
              </a:ext>
            </a:extLst>
          </p:cNvPr>
          <p:cNvSpPr txBox="1"/>
          <p:nvPr/>
        </p:nvSpPr>
        <p:spPr>
          <a:xfrm>
            <a:off x="3470450" y="3829018"/>
            <a:ext cx="5639081" cy="584775"/>
          </a:xfrm>
          <a:prstGeom prst="rect">
            <a:avLst/>
          </a:prstGeom>
          <a:noFill/>
        </p:spPr>
        <p:txBody>
          <a:bodyPr wrap="square">
            <a:spAutoFit/>
          </a:bodyPr>
          <a:lstStyle/>
          <a:p>
            <a:pPr>
              <a:spcBef>
                <a:spcPts val="0"/>
              </a:spcBef>
              <a:spcAft>
                <a:spcPts val="600"/>
              </a:spcAft>
            </a:pPr>
            <a:r>
              <a:rPr lang="en-US" altLang="ja-JP" sz="1600" b="1" i="1" dirty="0">
                <a:latin typeface="Calibri" panose="020F0502020204030204" pitchFamily="34" charset="0"/>
                <a:ea typeface="Calibri" panose="020F0502020204030204" pitchFamily="34" charset="0"/>
                <a:cs typeface="Calibri" panose="020F0502020204030204" pitchFamily="34" charset="0"/>
              </a:rPr>
              <a:t>Subcategory A</a:t>
            </a:r>
            <a:r>
              <a:rPr lang="en-US" altLang="ja-JP" sz="1600" i="1" dirty="0">
                <a:latin typeface="Calibri" panose="020F0502020204030204" pitchFamily="34" charset="0"/>
                <a:ea typeface="Calibri" panose="020F0502020204030204" pitchFamily="34" charset="0"/>
                <a:cs typeface="Calibri" panose="020F0502020204030204" pitchFamily="34" charset="0"/>
              </a:rPr>
              <a:t> – Vehicles designed exclusively for driverless operation</a:t>
            </a:r>
            <a:endParaRPr lang="ja-JP" altLang="en-US" sz="1600" dirty="0"/>
          </a:p>
        </p:txBody>
      </p:sp>
      <p:pic>
        <p:nvPicPr>
          <p:cNvPr id="10" name="図 9" descr="屋内, 座る, 小さい, バッグ が含まれている画像&#10;&#10;自動的に生成された説明">
            <a:extLst>
              <a:ext uri="{FF2B5EF4-FFF2-40B4-BE49-F238E27FC236}">
                <a16:creationId xmlns:a16="http://schemas.microsoft.com/office/drawing/2014/main" id="{A41A4CC7-9DBA-1F34-6D9D-59A8E6F330B0}"/>
              </a:ext>
            </a:extLst>
          </p:cNvPr>
          <p:cNvPicPr>
            <a:picLocks noChangeAspect="1"/>
          </p:cNvPicPr>
          <p:nvPr/>
        </p:nvPicPr>
        <p:blipFill>
          <a:blip r:embed="rId3"/>
          <a:stretch>
            <a:fillRect/>
          </a:stretch>
        </p:blipFill>
        <p:spPr>
          <a:xfrm>
            <a:off x="6182626" y="5731839"/>
            <a:ext cx="2587333" cy="963514"/>
          </a:xfrm>
          <a:prstGeom prst="rect">
            <a:avLst/>
          </a:prstGeom>
        </p:spPr>
      </p:pic>
      <p:grpSp>
        <p:nvGrpSpPr>
          <p:cNvPr id="11" name="グループ化 10">
            <a:extLst>
              <a:ext uri="{FF2B5EF4-FFF2-40B4-BE49-F238E27FC236}">
                <a16:creationId xmlns:a16="http://schemas.microsoft.com/office/drawing/2014/main" id="{09DF585E-AD70-EFC1-A296-6DB8ACEA9711}"/>
              </a:ext>
            </a:extLst>
          </p:cNvPr>
          <p:cNvGrpSpPr/>
          <p:nvPr/>
        </p:nvGrpSpPr>
        <p:grpSpPr>
          <a:xfrm>
            <a:off x="2981363" y="5742204"/>
            <a:ext cx="3059494" cy="1079250"/>
            <a:chOff x="4210722" y="5656510"/>
            <a:chExt cx="1265055" cy="437241"/>
          </a:xfrm>
        </p:grpSpPr>
        <p:pic>
          <p:nvPicPr>
            <p:cNvPr id="12" name="図 11">
              <a:extLst>
                <a:ext uri="{FF2B5EF4-FFF2-40B4-BE49-F238E27FC236}">
                  <a16:creationId xmlns:a16="http://schemas.microsoft.com/office/drawing/2014/main" id="{C311A995-8062-55FD-B885-CF6B7E7F9063}"/>
                </a:ext>
              </a:extLst>
            </p:cNvPr>
            <p:cNvPicPr>
              <a:picLocks noChangeAspect="1"/>
            </p:cNvPicPr>
            <p:nvPr/>
          </p:nvPicPr>
          <p:blipFill rotWithShape="1">
            <a:blip r:embed="rId4"/>
            <a:srcRect l="11979" t="11250" r="10069" b="6528"/>
            <a:stretch/>
          </p:blipFill>
          <p:spPr>
            <a:xfrm>
              <a:off x="4210722" y="5656510"/>
              <a:ext cx="585788" cy="386177"/>
            </a:xfrm>
            <a:prstGeom prst="rect">
              <a:avLst/>
            </a:prstGeom>
          </p:spPr>
        </p:pic>
        <p:pic>
          <p:nvPicPr>
            <p:cNvPr id="13" name="図 12">
              <a:extLst>
                <a:ext uri="{FF2B5EF4-FFF2-40B4-BE49-F238E27FC236}">
                  <a16:creationId xmlns:a16="http://schemas.microsoft.com/office/drawing/2014/main" id="{0306282E-AAAA-AEE2-6F5A-620B258E592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9625" b="98375" l="6917" r="89250">
                          <a14:foregroundMark x1="16083" y1="26750" x2="16083" y2="26750"/>
                          <a14:foregroundMark x1="13583" y1="22000" x2="13583" y2="22000"/>
                          <a14:foregroundMark x1="24250" y1="19625" x2="24250" y2="19625"/>
                          <a14:foregroundMark x1="89333" y1="25375" x2="89333" y2="25375"/>
                          <a14:foregroundMark x1="85583" y1="50750" x2="85583" y2="50750"/>
                          <a14:foregroundMark x1="80500" y1="43750" x2="80500" y2="43750"/>
                          <a14:foregroundMark x1="86833" y1="48875" x2="86833" y2="48875"/>
                          <a14:foregroundMark x1="87083" y1="56000" x2="87083" y2="56000"/>
                          <a14:foregroundMark x1="87083" y1="39500" x2="87083" y2="39500"/>
                          <a14:foregroundMark x1="23917" y1="69125" x2="23917" y2="69125"/>
                          <a14:foregroundMark x1="25167" y1="98375" x2="25167" y2="98375"/>
                          <a14:foregroundMark x1="10750" y1="91375" x2="10750" y2="91375"/>
                          <a14:foregroundMark x1="6917" y1="93250" x2="6917" y2="93250"/>
                          <a14:foregroundMark x1="77083" y1="69125" x2="77083" y2="69125"/>
                          <a14:foregroundMark x1="77083" y1="71125" x2="77083" y2="71125"/>
                          <a14:foregroundMark x1="27000" y1="51750" x2="27000" y2="51750"/>
                          <a14:foregroundMark x1="27333" y1="56250" x2="27333" y2="56250"/>
                          <a14:foregroundMark x1="25833" y1="55750" x2="25833" y2="55750"/>
                          <a14:foregroundMark x1="25833" y1="56625" x2="25833" y2="56625"/>
                          <a14:foregroundMark x1="25250" y1="56750" x2="25250" y2="56750"/>
                          <a14:foregroundMark x1="23333" y1="61875" x2="23333" y2="61875"/>
                          <a14:foregroundMark x1="22417" y1="63625" x2="22417" y2="63625"/>
                          <a14:foregroundMark x1="20500" y1="59750" x2="20500" y2="59750"/>
                          <a14:foregroundMark x1="18333" y1="56000" x2="18333" y2="56000"/>
                          <a14:foregroundMark x1="15750" y1="53375" x2="15750" y2="53375"/>
                          <a14:foregroundMark x1="32167" y1="38375" x2="32167" y2="38375"/>
                          <a14:foregroundMark x1="29167" y1="34875" x2="29167" y2="34875"/>
                          <a14:foregroundMark x1="36917" y1="37000" x2="36917" y2="37000"/>
                          <a14:foregroundMark x1="37083" y1="41500" x2="37083" y2="42250"/>
                          <a14:foregroundMark x1="37083" y1="44625" x2="37083" y2="44625"/>
                          <a14:foregroundMark x1="25583" y1="38875" x2="25583" y2="38875"/>
                          <a14:foregroundMark x1="25583" y1="38875" x2="25583" y2="38875"/>
                          <a14:foregroundMark x1="25417" y1="35125" x2="25417" y2="35125"/>
                          <a14:foregroundMark x1="25417" y1="37000" x2="25417" y2="37000"/>
                          <a14:foregroundMark x1="25083" y1="37500" x2="25083" y2="37500"/>
                          <a14:foregroundMark x1="10583" y1="64125" x2="10583" y2="64125"/>
                          <a14:foregroundMark x1="10583" y1="64125" x2="10583" y2="64125"/>
                          <a14:foregroundMark x1="46083" y1="26000" x2="46083" y2="26000"/>
                          <a14:foregroundMark x1="46083" y1="26000" x2="46083" y2="26000"/>
                          <a14:foregroundMark x1="46500" y1="25250" x2="51167" y2="24125"/>
                          <a14:foregroundMark x1="51750" y1="24125" x2="51750" y2="24125"/>
                          <a14:foregroundMark x1="78917" y1="38250" x2="79667" y2="38250"/>
                          <a14:foregroundMark x1="82250" y1="38375" x2="83750" y2="38375"/>
                          <a14:foregroundMark x1="78833" y1="64375" x2="79333" y2="63875"/>
                          <a14:foregroundMark x1="80667" y1="60875" x2="80667" y2="60875"/>
                          <a14:foregroundMark x1="79583" y1="62000" x2="79750" y2="67875"/>
                          <a14:foregroundMark x1="29917" y1="62750" x2="34833" y2="69500"/>
                          <a14:foregroundMark x1="81083" y1="48375" x2="86583" y2="47250"/>
                          <a14:foregroundMark x1="63167" y1="25500" x2="67333" y2="25875"/>
                          <a14:foregroundMark x1="87333" y1="36000" x2="87417" y2="39750"/>
                          <a14:backgroundMark x1="9833" y1="75250" x2="5583" y2="76125"/>
                        </a14:backgroundRemoval>
                      </a14:imgEffect>
                    </a14:imgLayer>
                  </a14:imgProps>
                </a:ext>
              </a:extLst>
            </a:blip>
            <a:srcRect l="6944" t="16111" r="7222" b="17500"/>
            <a:stretch/>
          </p:blipFill>
          <p:spPr>
            <a:xfrm>
              <a:off x="4819103" y="5755143"/>
              <a:ext cx="656674" cy="338608"/>
            </a:xfrm>
            <a:prstGeom prst="rect">
              <a:avLst/>
            </a:prstGeom>
          </p:spPr>
        </p:pic>
      </p:grpSp>
      <p:sp>
        <p:nvSpPr>
          <p:cNvPr id="14" name="Rectangle: Rounded Corners 195">
            <a:extLst>
              <a:ext uri="{FF2B5EF4-FFF2-40B4-BE49-F238E27FC236}">
                <a16:creationId xmlns:a16="http://schemas.microsoft.com/office/drawing/2014/main" id="{CDB73DB4-1A0C-DFE1-7ECF-ABD72243230E}"/>
              </a:ext>
            </a:extLst>
          </p:cNvPr>
          <p:cNvSpPr/>
          <p:nvPr/>
        </p:nvSpPr>
        <p:spPr>
          <a:xfrm>
            <a:off x="222534" y="2271034"/>
            <a:ext cx="1295836" cy="2502557"/>
          </a:xfrm>
          <a:prstGeom prst="roundRect">
            <a:avLst>
              <a:gd name="adj" fmla="val 8901"/>
            </a:avLst>
          </a:prstGeom>
          <a:solidFill>
            <a:srgbClr val="ED7D31">
              <a:lumMod val="20000"/>
              <a:lumOff val="80000"/>
              <a:alpha val="69000"/>
            </a:srgbClr>
          </a:solidFill>
          <a:ln w="1270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 name="TextBox 199">
            <a:extLst>
              <a:ext uri="{FF2B5EF4-FFF2-40B4-BE49-F238E27FC236}">
                <a16:creationId xmlns:a16="http://schemas.microsoft.com/office/drawing/2014/main" id="{6C62741A-B107-2C81-FB46-28B4EB229BA1}"/>
              </a:ext>
            </a:extLst>
          </p:cNvPr>
          <p:cNvSpPr txBox="1"/>
          <p:nvPr/>
        </p:nvSpPr>
        <p:spPr>
          <a:xfrm>
            <a:off x="-15652" y="4451427"/>
            <a:ext cx="1728616" cy="338554"/>
          </a:xfrm>
          <a:prstGeom prst="rect">
            <a:avLst/>
          </a:prstGeom>
          <a:noFill/>
          <a:ln>
            <a:noFill/>
          </a:ln>
        </p:spPr>
        <p:txBody>
          <a:bodyPr wrap="square" rtlCol="0">
            <a:spAutoFit/>
          </a:bodyPr>
          <a:lstStyle>
            <a:defPPr>
              <a:defRPr lang="de-DE"/>
            </a:defPPr>
            <a:lvl1pPr algn="ctr">
              <a:defRPr sz="1000" i="1">
                <a:solidFill>
                  <a:schemeClr val="accent2">
                    <a:lumMod val="75000"/>
                  </a:schemeClr>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More than 9 </a:t>
            </a:r>
            <a:r>
              <a:rPr kumimoji="0" lang="de-DE" altLang="ja-JP" sz="800" dirty="0">
                <a:solidFill>
                  <a:srgbClr val="ED7D31">
                    <a:lumMod val="75000"/>
                  </a:srgbClr>
                </a:solidFill>
                <a:latin typeface="Calibri" panose="020F0502020204030204"/>
                <a:ea typeface="+mn-ea"/>
              </a:rPr>
              <a:t>occupants</a:t>
            </a:r>
            <a:r>
              <a:rPr kumimoji="0" lang="de-DE" sz="800" dirty="0">
                <a:solidFill>
                  <a:srgbClr val="ED7D31">
                    <a:lumMod val="75000"/>
                  </a:srgbClr>
                </a:solidFill>
                <a:latin typeface="Calibri" panose="020F0502020204030204"/>
                <a:ea typeface="+mn-ea"/>
              </a:rPr>
              <a:t> </a:t>
            </a:r>
          </a:p>
          <a:p>
            <a:pPr fontAlgn="auto">
              <a:spcBef>
                <a:spcPts val="0"/>
              </a:spcBef>
              <a:spcAft>
                <a:spcPts val="0"/>
              </a:spcAft>
              <a:defRPr/>
            </a:pPr>
            <a:r>
              <a:rPr kumimoji="0" lang="de-DE" sz="800" dirty="0">
                <a:solidFill>
                  <a:srgbClr val="ED7D31">
                    <a:lumMod val="75000"/>
                  </a:srgbClr>
                </a:solidFill>
                <a:latin typeface="Calibri" panose="020F0502020204030204"/>
                <a:ea typeface="+mn-ea"/>
              </a:rPr>
              <a:t>GVM exceeding. 5t</a:t>
            </a:r>
          </a:p>
        </p:txBody>
      </p:sp>
      <p:sp>
        <p:nvSpPr>
          <p:cNvPr id="16" name="TextBox 138">
            <a:extLst>
              <a:ext uri="{FF2B5EF4-FFF2-40B4-BE49-F238E27FC236}">
                <a16:creationId xmlns:a16="http://schemas.microsoft.com/office/drawing/2014/main" id="{D718057A-B837-D3F0-6712-9349FDA56CA0}"/>
              </a:ext>
            </a:extLst>
          </p:cNvPr>
          <p:cNvSpPr txBox="1"/>
          <p:nvPr/>
        </p:nvSpPr>
        <p:spPr>
          <a:xfrm>
            <a:off x="36719" y="2274234"/>
            <a:ext cx="1674866" cy="4001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de-DE" sz="1000" dirty="0">
                <a:solidFill>
                  <a:srgbClr val="ED7D31">
                    <a:lumMod val="75000"/>
                  </a:srgbClr>
                </a:solidFill>
                <a:latin typeface="Calibri" panose="020F0502020204030204"/>
                <a:ea typeface="+mn-ea"/>
              </a:rPr>
              <a:t>Seating, Standees, both</a:t>
            </a:r>
          </a:p>
          <a:p>
            <a:pPr fontAlgn="auto">
              <a:spcBef>
                <a:spcPts val="0"/>
              </a:spcBef>
              <a:spcAft>
                <a:spcPts val="0"/>
              </a:spcAft>
              <a:defRPr/>
            </a:pPr>
            <a:r>
              <a:rPr kumimoji="0" lang="de-DE" sz="1000" dirty="0">
                <a:solidFill>
                  <a:srgbClr val="ED7D31">
                    <a:lumMod val="75000"/>
                  </a:srgbClr>
                </a:solidFill>
                <a:latin typeface="Calibri" panose="020F0502020204030204"/>
                <a:ea typeface="+mn-ea"/>
              </a:rPr>
              <a:t>Or No seating </a:t>
            </a:r>
          </a:p>
        </p:txBody>
      </p:sp>
      <p:grpSp>
        <p:nvGrpSpPr>
          <p:cNvPr id="17" name="Group 57">
            <a:extLst>
              <a:ext uri="{FF2B5EF4-FFF2-40B4-BE49-F238E27FC236}">
                <a16:creationId xmlns:a16="http://schemas.microsoft.com/office/drawing/2014/main" id="{66714022-B7F5-DE3F-FEB0-272F413332B6}"/>
              </a:ext>
            </a:extLst>
          </p:cNvPr>
          <p:cNvGrpSpPr/>
          <p:nvPr/>
        </p:nvGrpSpPr>
        <p:grpSpPr>
          <a:xfrm>
            <a:off x="311499" y="4001522"/>
            <a:ext cx="1137224" cy="456617"/>
            <a:chOff x="7839707" y="5258986"/>
            <a:chExt cx="2419186" cy="822454"/>
          </a:xfrm>
          <a:solidFill>
            <a:srgbClr val="ED7D31"/>
          </a:solidFill>
        </p:grpSpPr>
        <p:sp>
          <p:nvSpPr>
            <p:cNvPr id="18" name="Rounded Rectangle 58">
              <a:extLst>
                <a:ext uri="{FF2B5EF4-FFF2-40B4-BE49-F238E27FC236}">
                  <a16:creationId xmlns:a16="http://schemas.microsoft.com/office/drawing/2014/main" id="{35621F3E-AE27-72DF-AFA6-1500151738A3}"/>
                </a:ext>
              </a:extLst>
            </p:cNvPr>
            <p:cNvSpPr/>
            <p:nvPr/>
          </p:nvSpPr>
          <p:spPr>
            <a:xfrm>
              <a:off x="7839707" y="5258986"/>
              <a:ext cx="2419186" cy="71529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M3A</a:t>
              </a:r>
            </a:p>
          </p:txBody>
        </p:sp>
        <p:sp>
          <p:nvSpPr>
            <p:cNvPr id="19" name="Oval 59">
              <a:extLst>
                <a:ext uri="{FF2B5EF4-FFF2-40B4-BE49-F238E27FC236}">
                  <a16:creationId xmlns:a16="http://schemas.microsoft.com/office/drawing/2014/main" id="{CED39B0A-2403-6B73-2F1E-51459DD5DB28}"/>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Oval 60">
              <a:extLst>
                <a:ext uri="{FF2B5EF4-FFF2-40B4-BE49-F238E27FC236}">
                  <a16:creationId xmlns:a16="http://schemas.microsoft.com/office/drawing/2014/main" id="{7BD2FC06-66CD-5502-7C86-AA1E92059E54}"/>
                </a:ext>
              </a:extLst>
            </p:cNvPr>
            <p:cNvSpPr/>
            <p:nvPr/>
          </p:nvSpPr>
          <p:spPr>
            <a:xfrm>
              <a:off x="8071370"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Oval 61">
              <a:extLst>
                <a:ext uri="{FF2B5EF4-FFF2-40B4-BE49-F238E27FC236}">
                  <a16:creationId xmlns:a16="http://schemas.microsoft.com/office/drawing/2014/main" id="{0952B279-7B15-BB35-EAC9-A3D7B60C1AD1}"/>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22" name="Group 62">
            <a:extLst>
              <a:ext uri="{FF2B5EF4-FFF2-40B4-BE49-F238E27FC236}">
                <a16:creationId xmlns:a16="http://schemas.microsoft.com/office/drawing/2014/main" id="{EDEBF765-A90E-0D70-8502-113B308B21BD}"/>
              </a:ext>
            </a:extLst>
          </p:cNvPr>
          <p:cNvGrpSpPr/>
          <p:nvPr/>
        </p:nvGrpSpPr>
        <p:grpSpPr>
          <a:xfrm>
            <a:off x="510438" y="3234105"/>
            <a:ext cx="566452" cy="423556"/>
            <a:chOff x="5396652" y="5705087"/>
            <a:chExt cx="1223636" cy="914953"/>
          </a:xfrm>
          <a:solidFill>
            <a:srgbClr val="ED7D31"/>
          </a:solidFill>
        </p:grpSpPr>
        <p:sp>
          <p:nvSpPr>
            <p:cNvPr id="23" name="Rounded Rectangle 63">
              <a:extLst>
                <a:ext uri="{FF2B5EF4-FFF2-40B4-BE49-F238E27FC236}">
                  <a16:creationId xmlns:a16="http://schemas.microsoft.com/office/drawing/2014/main" id="{76FC5203-45D5-9A20-DE0B-AFAF5BC2F4FB}"/>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M2A</a:t>
              </a:r>
            </a:p>
          </p:txBody>
        </p:sp>
        <p:sp>
          <p:nvSpPr>
            <p:cNvPr id="24" name="Oval 64">
              <a:extLst>
                <a:ext uri="{FF2B5EF4-FFF2-40B4-BE49-F238E27FC236}">
                  <a16:creationId xmlns:a16="http://schemas.microsoft.com/office/drawing/2014/main" id="{52D8E48E-CCEB-3CC5-DCE8-F7CA0AE5549C}"/>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Oval 65">
              <a:extLst>
                <a:ext uri="{FF2B5EF4-FFF2-40B4-BE49-F238E27FC236}">
                  <a16:creationId xmlns:a16="http://schemas.microsoft.com/office/drawing/2014/main" id="{589E6AAD-3961-9753-C551-EC8B9EC97712}"/>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26" name="Group 66">
            <a:extLst>
              <a:ext uri="{FF2B5EF4-FFF2-40B4-BE49-F238E27FC236}">
                <a16:creationId xmlns:a16="http://schemas.microsoft.com/office/drawing/2014/main" id="{55F2B15F-652C-55A6-9BE2-D829C2A779E3}"/>
              </a:ext>
            </a:extLst>
          </p:cNvPr>
          <p:cNvGrpSpPr/>
          <p:nvPr/>
        </p:nvGrpSpPr>
        <p:grpSpPr>
          <a:xfrm>
            <a:off x="510438" y="2610904"/>
            <a:ext cx="566452" cy="334427"/>
            <a:chOff x="5396652" y="5895947"/>
            <a:chExt cx="1223636" cy="722424"/>
          </a:xfrm>
          <a:solidFill>
            <a:srgbClr val="ED7D31"/>
          </a:solidFill>
        </p:grpSpPr>
        <p:sp>
          <p:nvSpPr>
            <p:cNvPr id="27" name="Rounded Rectangle 67">
              <a:extLst>
                <a:ext uri="{FF2B5EF4-FFF2-40B4-BE49-F238E27FC236}">
                  <a16:creationId xmlns:a16="http://schemas.microsoft.com/office/drawing/2014/main" id="{52A96BC9-F913-2F4B-4DC3-1F131E6EE463}"/>
                </a:ext>
              </a:extLst>
            </p:cNvPr>
            <p:cNvSpPr/>
            <p:nvPr/>
          </p:nvSpPr>
          <p:spPr>
            <a:xfrm>
              <a:off x="5396652" y="5895947"/>
              <a:ext cx="1223636" cy="605029"/>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M1A</a:t>
              </a:r>
            </a:p>
          </p:txBody>
        </p:sp>
        <p:sp>
          <p:nvSpPr>
            <p:cNvPr id="28" name="Oval 68">
              <a:extLst>
                <a:ext uri="{FF2B5EF4-FFF2-40B4-BE49-F238E27FC236}">
                  <a16:creationId xmlns:a16="http://schemas.microsoft.com/office/drawing/2014/main" id="{CCAA0A3A-F39B-54D5-5550-E68C5168E809}"/>
                </a:ext>
              </a:extLst>
            </p:cNvPr>
            <p:cNvSpPr/>
            <p:nvPr/>
          </p:nvSpPr>
          <p:spPr>
            <a:xfrm>
              <a:off x="5610515" y="6380246"/>
              <a:ext cx="238124"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9" name="Oval 69">
              <a:extLst>
                <a:ext uri="{FF2B5EF4-FFF2-40B4-BE49-F238E27FC236}">
                  <a16:creationId xmlns:a16="http://schemas.microsoft.com/office/drawing/2014/main" id="{401A9F97-86C7-D27C-9A25-9F7B76B63FF7}"/>
                </a:ext>
              </a:extLst>
            </p:cNvPr>
            <p:cNvSpPr/>
            <p:nvPr/>
          </p:nvSpPr>
          <p:spPr>
            <a:xfrm>
              <a:off x="6167394" y="6379191"/>
              <a:ext cx="238124"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30" name="TextBox 198">
            <a:extLst>
              <a:ext uri="{FF2B5EF4-FFF2-40B4-BE49-F238E27FC236}">
                <a16:creationId xmlns:a16="http://schemas.microsoft.com/office/drawing/2014/main" id="{D04B92F4-D1AE-685C-D0E1-711B64586D52}"/>
              </a:ext>
            </a:extLst>
          </p:cNvPr>
          <p:cNvSpPr txBox="1"/>
          <p:nvPr/>
        </p:nvSpPr>
        <p:spPr>
          <a:xfrm>
            <a:off x="109494" y="2949772"/>
            <a:ext cx="1409603" cy="215444"/>
          </a:xfrm>
          <a:prstGeom prst="rect">
            <a:avLst/>
          </a:prstGeom>
          <a:noFill/>
          <a:ln>
            <a:noFill/>
          </a:ln>
        </p:spPr>
        <p:txBody>
          <a:bodyPr wrap="square" rtlCol="0">
            <a:spAutoFit/>
          </a:bodyPr>
          <a:lstStyle>
            <a:defPPr>
              <a:defRPr lang="de-DE"/>
            </a:defPPr>
            <a:lvl1pPr algn="ctr">
              <a:defRPr sz="1000" i="1">
                <a:solidFill>
                  <a:schemeClr val="accent2">
                    <a:lumMod val="75000"/>
                  </a:schemeClr>
                </a:solidFill>
              </a:defRPr>
            </a:lvl1pPr>
          </a:lstStyle>
          <a:p>
            <a:pPr fontAlgn="auto">
              <a:spcBef>
                <a:spcPts val="0"/>
              </a:spcBef>
              <a:spcAft>
                <a:spcPts val="0"/>
              </a:spcAft>
              <a:defRPr/>
            </a:pPr>
            <a:r>
              <a:rPr kumimoji="0" lang="de-DE" sz="800" dirty="0">
                <a:solidFill>
                  <a:srgbClr val="ED7D31">
                    <a:lumMod val="75000"/>
                  </a:srgbClr>
                </a:solidFill>
                <a:latin typeface="Calibri" panose="020F0502020204030204"/>
                <a:ea typeface="+mn-ea"/>
              </a:rPr>
              <a:t>max. 9 </a:t>
            </a:r>
            <a:r>
              <a:rPr kumimoji="0" lang="de-DE" altLang="ja-JP" sz="800" dirty="0">
                <a:solidFill>
                  <a:srgbClr val="ED7D31">
                    <a:lumMod val="75000"/>
                  </a:srgbClr>
                </a:solidFill>
                <a:latin typeface="Calibri" panose="020F0502020204030204"/>
                <a:ea typeface="+mn-ea"/>
              </a:rPr>
              <a:t>occupants</a:t>
            </a:r>
            <a:endParaRPr kumimoji="0" lang="de-DE" sz="800" dirty="0">
              <a:solidFill>
                <a:srgbClr val="ED7D31">
                  <a:lumMod val="75000"/>
                </a:srgbClr>
              </a:solidFill>
              <a:latin typeface="Calibri" panose="020F0502020204030204"/>
              <a:ea typeface="+mn-ea"/>
            </a:endParaRPr>
          </a:p>
        </p:txBody>
      </p:sp>
      <p:sp>
        <p:nvSpPr>
          <p:cNvPr id="31" name="Rectangle: Rounded Corners 194">
            <a:extLst>
              <a:ext uri="{FF2B5EF4-FFF2-40B4-BE49-F238E27FC236}">
                <a16:creationId xmlns:a16="http://schemas.microsoft.com/office/drawing/2014/main" id="{FEE616ED-100B-3B9F-1BD1-E10C60D673E9}"/>
              </a:ext>
            </a:extLst>
          </p:cNvPr>
          <p:cNvSpPr/>
          <p:nvPr/>
        </p:nvSpPr>
        <p:spPr>
          <a:xfrm>
            <a:off x="1846849" y="2113477"/>
            <a:ext cx="1252042" cy="2669229"/>
          </a:xfrm>
          <a:prstGeom prst="roundRect">
            <a:avLst>
              <a:gd name="adj" fmla="val 9703"/>
            </a:avLst>
          </a:prstGeom>
          <a:solidFill>
            <a:srgbClr val="ED7D31">
              <a:lumMod val="20000"/>
              <a:lumOff val="80000"/>
              <a:alpha val="69000"/>
            </a:srgbClr>
          </a:solidFill>
          <a:ln w="1270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2" name="Group 72">
            <a:extLst>
              <a:ext uri="{FF2B5EF4-FFF2-40B4-BE49-F238E27FC236}">
                <a16:creationId xmlns:a16="http://schemas.microsoft.com/office/drawing/2014/main" id="{E012F602-9DCF-024C-3446-7E78765985E6}"/>
              </a:ext>
            </a:extLst>
          </p:cNvPr>
          <p:cNvGrpSpPr/>
          <p:nvPr/>
        </p:nvGrpSpPr>
        <p:grpSpPr>
          <a:xfrm>
            <a:off x="2157740" y="3406859"/>
            <a:ext cx="612495" cy="457983"/>
            <a:chOff x="5396652" y="5705087"/>
            <a:chExt cx="1223636" cy="914953"/>
          </a:xfrm>
          <a:solidFill>
            <a:srgbClr val="ED7D31">
              <a:lumMod val="60000"/>
              <a:lumOff val="40000"/>
            </a:srgbClr>
          </a:solidFill>
        </p:grpSpPr>
        <p:sp>
          <p:nvSpPr>
            <p:cNvPr id="33" name="Rounded Rectangle 73">
              <a:extLst>
                <a:ext uri="{FF2B5EF4-FFF2-40B4-BE49-F238E27FC236}">
                  <a16:creationId xmlns:a16="http://schemas.microsoft.com/office/drawing/2014/main" id="{BBAC2E61-AF1A-E926-176C-073524A907B2}"/>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N2A</a:t>
              </a:r>
            </a:p>
          </p:txBody>
        </p:sp>
        <p:sp>
          <p:nvSpPr>
            <p:cNvPr id="34" name="Oval 74">
              <a:extLst>
                <a:ext uri="{FF2B5EF4-FFF2-40B4-BE49-F238E27FC236}">
                  <a16:creationId xmlns:a16="http://schemas.microsoft.com/office/drawing/2014/main" id="{4EA7217A-D21C-A861-F29C-65E150EE6F79}"/>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Oval 75">
              <a:extLst>
                <a:ext uri="{FF2B5EF4-FFF2-40B4-BE49-F238E27FC236}">
                  <a16:creationId xmlns:a16="http://schemas.microsoft.com/office/drawing/2014/main" id="{6167F79C-7940-3D6B-253C-B23C8FA6F363}"/>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76">
            <a:extLst>
              <a:ext uri="{FF2B5EF4-FFF2-40B4-BE49-F238E27FC236}">
                <a16:creationId xmlns:a16="http://schemas.microsoft.com/office/drawing/2014/main" id="{5E7F45B4-8EC3-0857-BF67-45E20BDDDB36}"/>
              </a:ext>
            </a:extLst>
          </p:cNvPr>
          <p:cNvGrpSpPr/>
          <p:nvPr/>
        </p:nvGrpSpPr>
        <p:grpSpPr>
          <a:xfrm>
            <a:off x="2188573" y="2722136"/>
            <a:ext cx="548653" cy="360712"/>
            <a:chOff x="6805235" y="5829300"/>
            <a:chExt cx="1148140" cy="616531"/>
          </a:xfrm>
          <a:solidFill>
            <a:srgbClr val="ED7D31">
              <a:lumMod val="60000"/>
              <a:lumOff val="40000"/>
            </a:srgbClr>
          </a:solidFill>
        </p:grpSpPr>
        <p:sp>
          <p:nvSpPr>
            <p:cNvPr id="37" name="Rounded Rectangle 77">
              <a:extLst>
                <a:ext uri="{FF2B5EF4-FFF2-40B4-BE49-F238E27FC236}">
                  <a16:creationId xmlns:a16="http://schemas.microsoft.com/office/drawing/2014/main" id="{361658E6-D2CC-9DE9-5208-386A1EABF38E}"/>
                </a:ext>
              </a:extLst>
            </p:cNvPr>
            <p:cNvSpPr/>
            <p:nvPr/>
          </p:nvSpPr>
          <p:spPr>
            <a:xfrm>
              <a:off x="6805235" y="5829300"/>
              <a:ext cx="1148140" cy="395132"/>
            </a:xfrm>
            <a:prstGeom prst="roundRect">
              <a:avLst>
                <a:gd name="adj" fmla="val 50000"/>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Rounded Rectangle 78">
              <a:extLst>
                <a:ext uri="{FF2B5EF4-FFF2-40B4-BE49-F238E27FC236}">
                  <a16:creationId xmlns:a16="http://schemas.microsoft.com/office/drawing/2014/main" id="{FAE42A3C-9A7C-2349-59D0-3DD4E829F3C5}"/>
                </a:ext>
              </a:extLst>
            </p:cNvPr>
            <p:cNvSpPr/>
            <p:nvPr/>
          </p:nvSpPr>
          <p:spPr>
            <a:xfrm>
              <a:off x="6805235" y="5958967"/>
              <a:ext cx="1148140" cy="395132"/>
            </a:xfrm>
            <a:prstGeom prst="roundRect">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rPr>
                <a:t>N1A</a:t>
              </a:r>
            </a:p>
          </p:txBody>
        </p:sp>
        <p:sp>
          <p:nvSpPr>
            <p:cNvPr id="39" name="Oval 79">
              <a:extLst>
                <a:ext uri="{FF2B5EF4-FFF2-40B4-BE49-F238E27FC236}">
                  <a16:creationId xmlns:a16="http://schemas.microsoft.com/office/drawing/2014/main" id="{5CB89F3C-21BC-9504-FC63-B171680B7913}"/>
                </a:ext>
              </a:extLst>
            </p:cNvPr>
            <p:cNvSpPr/>
            <p:nvPr/>
          </p:nvSpPr>
          <p:spPr>
            <a:xfrm>
              <a:off x="6923295" y="6176518"/>
              <a:ext cx="238125" cy="269313"/>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Oval 80">
              <a:extLst>
                <a:ext uri="{FF2B5EF4-FFF2-40B4-BE49-F238E27FC236}">
                  <a16:creationId xmlns:a16="http://schemas.microsoft.com/office/drawing/2014/main" id="{990680CD-10A4-5820-ED7C-A534823E4AD1}"/>
                </a:ext>
              </a:extLst>
            </p:cNvPr>
            <p:cNvSpPr/>
            <p:nvPr/>
          </p:nvSpPr>
          <p:spPr>
            <a:xfrm>
              <a:off x="7590392" y="6176519"/>
              <a:ext cx="238126" cy="269312"/>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41" name="Group 81">
            <a:extLst>
              <a:ext uri="{FF2B5EF4-FFF2-40B4-BE49-F238E27FC236}">
                <a16:creationId xmlns:a16="http://schemas.microsoft.com/office/drawing/2014/main" id="{D6EB8328-D5DB-5D09-A32E-75E9C5959B45}"/>
              </a:ext>
            </a:extLst>
          </p:cNvPr>
          <p:cNvGrpSpPr/>
          <p:nvPr/>
        </p:nvGrpSpPr>
        <p:grpSpPr>
          <a:xfrm>
            <a:off x="1892314" y="4138899"/>
            <a:ext cx="1148692" cy="472172"/>
            <a:chOff x="7839706" y="5087031"/>
            <a:chExt cx="2419186" cy="994409"/>
          </a:xfrm>
          <a:solidFill>
            <a:srgbClr val="ED7D31">
              <a:lumMod val="60000"/>
              <a:lumOff val="40000"/>
            </a:srgbClr>
          </a:solidFill>
        </p:grpSpPr>
        <p:sp>
          <p:nvSpPr>
            <p:cNvPr id="42" name="Rounded Rectangle 65">
              <a:extLst>
                <a:ext uri="{FF2B5EF4-FFF2-40B4-BE49-F238E27FC236}">
                  <a16:creationId xmlns:a16="http://schemas.microsoft.com/office/drawing/2014/main" id="{34731E03-C9C7-D63B-3AC0-95CE0716292C}"/>
                </a:ext>
              </a:extLst>
            </p:cNvPr>
            <p:cNvSpPr/>
            <p:nvPr/>
          </p:nvSpPr>
          <p:spPr>
            <a:xfrm>
              <a:off x="7839706" y="5087031"/>
              <a:ext cx="2419186" cy="647066"/>
            </a:xfrm>
            <a:custGeom>
              <a:avLst/>
              <a:gdLst>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127076 w 2850534"/>
                <a:gd name="connsiteY6" fmla="*/ 762440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169811 w 2850534"/>
                <a:gd name="connsiteY7" fmla="*/ 703511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0534" h="762440">
                  <a:moveTo>
                    <a:pt x="0" y="127076"/>
                  </a:moveTo>
                  <a:cubicBezTo>
                    <a:pt x="0" y="56894"/>
                    <a:pt x="56894" y="0"/>
                    <a:pt x="127076" y="0"/>
                  </a:cubicBezTo>
                  <a:lnTo>
                    <a:pt x="2723458" y="0"/>
                  </a:lnTo>
                  <a:cubicBezTo>
                    <a:pt x="2793640" y="0"/>
                    <a:pt x="2850534" y="56894"/>
                    <a:pt x="2850534" y="127076"/>
                  </a:cubicBezTo>
                  <a:lnTo>
                    <a:pt x="2850534" y="635364"/>
                  </a:lnTo>
                  <a:cubicBezTo>
                    <a:pt x="2850534" y="705546"/>
                    <a:pt x="2793640" y="762440"/>
                    <a:pt x="2723458" y="762440"/>
                  </a:cubicBezTo>
                  <a:lnTo>
                    <a:pt x="510964" y="759774"/>
                  </a:lnTo>
                  <a:cubicBezTo>
                    <a:pt x="447917" y="755285"/>
                    <a:pt x="481573" y="657598"/>
                    <a:pt x="396412" y="636863"/>
                  </a:cubicBezTo>
                  <a:lnTo>
                    <a:pt x="100497" y="636863"/>
                  </a:lnTo>
                  <a:cubicBezTo>
                    <a:pt x="53535" y="634392"/>
                    <a:pt x="2976" y="644351"/>
                    <a:pt x="2666" y="574049"/>
                  </a:cubicBezTo>
                  <a:cubicBezTo>
                    <a:pt x="1777" y="425058"/>
                    <a:pt x="889" y="276067"/>
                    <a:pt x="0" y="127076"/>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3" name="Oval 83">
              <a:extLst>
                <a:ext uri="{FF2B5EF4-FFF2-40B4-BE49-F238E27FC236}">
                  <a16:creationId xmlns:a16="http://schemas.microsoft.com/office/drawing/2014/main" id="{4A49DAB6-B9D4-76B3-1019-68A329CE93F9}"/>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Oval 84">
              <a:extLst>
                <a:ext uri="{FF2B5EF4-FFF2-40B4-BE49-F238E27FC236}">
                  <a16:creationId xmlns:a16="http://schemas.microsoft.com/office/drawing/2014/main" id="{39FEDAA4-A621-EFDB-1DB3-C62F32592668}"/>
                </a:ext>
              </a:extLst>
            </p:cNvPr>
            <p:cNvSpPr/>
            <p:nvPr/>
          </p:nvSpPr>
          <p:spPr>
            <a:xfrm>
              <a:off x="7924592"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 name="Oval 85">
              <a:extLst>
                <a:ext uri="{FF2B5EF4-FFF2-40B4-BE49-F238E27FC236}">
                  <a16:creationId xmlns:a16="http://schemas.microsoft.com/office/drawing/2014/main" id="{06F7DC71-9F67-EB66-0BF2-F2EF351F4BAC}"/>
                </a:ext>
              </a:extLst>
            </p:cNvPr>
            <p:cNvSpPr/>
            <p:nvPr/>
          </p:nvSpPr>
          <p:spPr>
            <a:xfrm>
              <a:off x="8592551" y="5885242"/>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Rounded Rectangle 70">
              <a:extLst>
                <a:ext uri="{FF2B5EF4-FFF2-40B4-BE49-F238E27FC236}">
                  <a16:creationId xmlns:a16="http://schemas.microsoft.com/office/drawing/2014/main" id="{83A295C4-33B5-3836-2CCF-02653F625354}"/>
                </a:ext>
              </a:extLst>
            </p:cNvPr>
            <p:cNvSpPr/>
            <p:nvPr/>
          </p:nvSpPr>
          <p:spPr>
            <a:xfrm>
              <a:off x="7839706" y="5657810"/>
              <a:ext cx="974740" cy="288154"/>
            </a:xfrm>
            <a:custGeom>
              <a:avLst/>
              <a:gdLst>
                <a:gd name="connsiteX0" fmla="*/ 0 w 1148539"/>
                <a:gd name="connsiteY0" fmla="*/ 46103 h 208904"/>
                <a:gd name="connsiteX1" fmla="*/ 46103 w 1148539"/>
                <a:gd name="connsiteY1" fmla="*/ 0 h 208904"/>
                <a:gd name="connsiteX2" fmla="*/ 1102436 w 1148539"/>
                <a:gd name="connsiteY2" fmla="*/ 0 h 208904"/>
                <a:gd name="connsiteX3" fmla="*/ 1148539 w 1148539"/>
                <a:gd name="connsiteY3" fmla="*/ 46103 h 208904"/>
                <a:gd name="connsiteX4" fmla="*/ 1148539 w 1148539"/>
                <a:gd name="connsiteY4" fmla="*/ 162801 h 208904"/>
                <a:gd name="connsiteX5" fmla="*/ 1102436 w 1148539"/>
                <a:gd name="connsiteY5" fmla="*/ 208904 h 208904"/>
                <a:gd name="connsiteX6" fmla="*/ 46103 w 1148539"/>
                <a:gd name="connsiteY6" fmla="*/ 208904 h 208904"/>
                <a:gd name="connsiteX7" fmla="*/ 0 w 1148539"/>
                <a:gd name="connsiteY7" fmla="*/ 162801 h 208904"/>
                <a:gd name="connsiteX8" fmla="*/ 0 w 1148539"/>
                <a:gd name="connsiteY8" fmla="*/ 46103 h 208904"/>
                <a:gd name="connsiteX0" fmla="*/ 0 w 1148539"/>
                <a:gd name="connsiteY0" fmla="*/ 174065 h 336866"/>
                <a:gd name="connsiteX1" fmla="*/ 32774 w 1148539"/>
                <a:gd name="connsiteY1" fmla="*/ 0 h 336866"/>
                <a:gd name="connsiteX2" fmla="*/ 1102436 w 1148539"/>
                <a:gd name="connsiteY2" fmla="*/ 127962 h 336866"/>
                <a:gd name="connsiteX3" fmla="*/ 1148539 w 1148539"/>
                <a:gd name="connsiteY3" fmla="*/ 174065 h 336866"/>
                <a:gd name="connsiteX4" fmla="*/ 1148539 w 1148539"/>
                <a:gd name="connsiteY4" fmla="*/ 290763 h 336866"/>
                <a:gd name="connsiteX5" fmla="*/ 1102436 w 1148539"/>
                <a:gd name="connsiteY5" fmla="*/ 336866 h 336866"/>
                <a:gd name="connsiteX6" fmla="*/ 46103 w 1148539"/>
                <a:gd name="connsiteY6" fmla="*/ 336866 h 336866"/>
                <a:gd name="connsiteX7" fmla="*/ 0 w 1148539"/>
                <a:gd name="connsiteY7" fmla="*/ 290763 h 336866"/>
                <a:gd name="connsiteX8" fmla="*/ 0 w 1148539"/>
                <a:gd name="connsiteY8" fmla="*/ 174065 h 336866"/>
                <a:gd name="connsiteX0" fmla="*/ 0 w 1148539"/>
                <a:gd name="connsiteY0" fmla="*/ 181203 h 344004"/>
                <a:gd name="connsiteX1" fmla="*/ 32774 w 1148539"/>
                <a:gd name="connsiteY1" fmla="*/ 7138 h 344004"/>
                <a:gd name="connsiteX2" fmla="*/ 439066 w 1148539"/>
                <a:gd name="connsiteY2" fmla="*/ 43434 h 344004"/>
                <a:gd name="connsiteX3" fmla="*/ 1102436 w 1148539"/>
                <a:gd name="connsiteY3" fmla="*/ 135100 h 344004"/>
                <a:gd name="connsiteX4" fmla="*/ 1148539 w 1148539"/>
                <a:gd name="connsiteY4" fmla="*/ 181203 h 344004"/>
                <a:gd name="connsiteX5" fmla="*/ 1148539 w 1148539"/>
                <a:gd name="connsiteY5" fmla="*/ 297901 h 344004"/>
                <a:gd name="connsiteX6" fmla="*/ 1102436 w 1148539"/>
                <a:gd name="connsiteY6" fmla="*/ 344004 h 344004"/>
                <a:gd name="connsiteX7" fmla="*/ 46103 w 1148539"/>
                <a:gd name="connsiteY7" fmla="*/ 344004 h 344004"/>
                <a:gd name="connsiteX8" fmla="*/ 0 w 1148539"/>
                <a:gd name="connsiteY8" fmla="*/ 297901 h 344004"/>
                <a:gd name="connsiteX9" fmla="*/ 0 w 1148539"/>
                <a:gd name="connsiteY9" fmla="*/ 181203 h 344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6851 h 339652"/>
                <a:gd name="connsiteX1" fmla="*/ 32774 w 1148539"/>
                <a:gd name="connsiteY1" fmla="*/ 2786 h 339652"/>
                <a:gd name="connsiteX2" fmla="*/ 460393 w 1148539"/>
                <a:gd name="connsiteY2" fmla="*/ 127056 h 339652"/>
                <a:gd name="connsiteX3" fmla="*/ 1102436 w 1148539"/>
                <a:gd name="connsiteY3" fmla="*/ 130748 h 339652"/>
                <a:gd name="connsiteX4" fmla="*/ 1148539 w 1148539"/>
                <a:gd name="connsiteY4" fmla="*/ 176851 h 339652"/>
                <a:gd name="connsiteX5" fmla="*/ 1148539 w 1148539"/>
                <a:gd name="connsiteY5" fmla="*/ 293549 h 339652"/>
                <a:gd name="connsiteX6" fmla="*/ 1102436 w 1148539"/>
                <a:gd name="connsiteY6" fmla="*/ 339652 h 339652"/>
                <a:gd name="connsiteX7" fmla="*/ 46103 w 1148539"/>
                <a:gd name="connsiteY7" fmla="*/ 339652 h 339652"/>
                <a:gd name="connsiteX8" fmla="*/ 0 w 1148539"/>
                <a:gd name="connsiteY8" fmla="*/ 293549 h 339652"/>
                <a:gd name="connsiteX9" fmla="*/ 0 w 1148539"/>
                <a:gd name="connsiteY9" fmla="*/ 176851 h 339652"/>
                <a:gd name="connsiteX0" fmla="*/ 0 w 1148539"/>
                <a:gd name="connsiteY0" fmla="*/ 177016 h 339817"/>
                <a:gd name="connsiteX1" fmla="*/ 32774 w 1148539"/>
                <a:gd name="connsiteY1" fmla="*/ 2951 h 339817"/>
                <a:gd name="connsiteX2" fmla="*/ 449729 w 1148539"/>
                <a:gd name="connsiteY2" fmla="*/ 119223 h 339817"/>
                <a:gd name="connsiteX3" fmla="*/ 1102436 w 1148539"/>
                <a:gd name="connsiteY3" fmla="*/ 130913 h 339817"/>
                <a:gd name="connsiteX4" fmla="*/ 1148539 w 1148539"/>
                <a:gd name="connsiteY4" fmla="*/ 177016 h 339817"/>
                <a:gd name="connsiteX5" fmla="*/ 1148539 w 1148539"/>
                <a:gd name="connsiteY5" fmla="*/ 293714 h 339817"/>
                <a:gd name="connsiteX6" fmla="*/ 1102436 w 1148539"/>
                <a:gd name="connsiteY6" fmla="*/ 339817 h 339817"/>
                <a:gd name="connsiteX7" fmla="*/ 46103 w 1148539"/>
                <a:gd name="connsiteY7" fmla="*/ 339817 h 339817"/>
                <a:gd name="connsiteX8" fmla="*/ 0 w 1148539"/>
                <a:gd name="connsiteY8" fmla="*/ 293714 h 339817"/>
                <a:gd name="connsiteX9" fmla="*/ 0 w 1148539"/>
                <a:gd name="connsiteY9" fmla="*/ 177016 h 339817"/>
                <a:gd name="connsiteX0" fmla="*/ 0 w 1148539"/>
                <a:gd name="connsiteY0" fmla="*/ 184405 h 347206"/>
                <a:gd name="connsiteX1" fmla="*/ 32774 w 1148539"/>
                <a:gd name="connsiteY1" fmla="*/ 10340 h 347206"/>
                <a:gd name="connsiteX2" fmla="*/ 449729 w 1148539"/>
                <a:gd name="connsiteY2" fmla="*/ 126612 h 347206"/>
                <a:gd name="connsiteX3" fmla="*/ 1102436 w 1148539"/>
                <a:gd name="connsiteY3" fmla="*/ 138302 h 347206"/>
                <a:gd name="connsiteX4" fmla="*/ 1148539 w 1148539"/>
                <a:gd name="connsiteY4" fmla="*/ 184405 h 347206"/>
                <a:gd name="connsiteX5" fmla="*/ 1148539 w 1148539"/>
                <a:gd name="connsiteY5" fmla="*/ 301103 h 347206"/>
                <a:gd name="connsiteX6" fmla="*/ 1102436 w 1148539"/>
                <a:gd name="connsiteY6" fmla="*/ 347206 h 347206"/>
                <a:gd name="connsiteX7" fmla="*/ 46103 w 1148539"/>
                <a:gd name="connsiteY7" fmla="*/ 347206 h 347206"/>
                <a:gd name="connsiteX8" fmla="*/ 0 w 1148539"/>
                <a:gd name="connsiteY8" fmla="*/ 301103 h 347206"/>
                <a:gd name="connsiteX9" fmla="*/ 0 w 1148539"/>
                <a:gd name="connsiteY9" fmla="*/ 184405 h 347206"/>
                <a:gd name="connsiteX0" fmla="*/ 0 w 1148539"/>
                <a:gd name="connsiteY0" fmla="*/ 183498 h 346299"/>
                <a:gd name="connsiteX1" fmla="*/ 32774 w 1148539"/>
                <a:gd name="connsiteY1" fmla="*/ 9433 h 346299"/>
                <a:gd name="connsiteX2" fmla="*/ 455060 w 1148539"/>
                <a:gd name="connsiteY2" fmla="*/ 131037 h 346299"/>
                <a:gd name="connsiteX3" fmla="*/ 1102436 w 1148539"/>
                <a:gd name="connsiteY3" fmla="*/ 137395 h 346299"/>
                <a:gd name="connsiteX4" fmla="*/ 1148539 w 1148539"/>
                <a:gd name="connsiteY4" fmla="*/ 183498 h 346299"/>
                <a:gd name="connsiteX5" fmla="*/ 1148539 w 1148539"/>
                <a:gd name="connsiteY5" fmla="*/ 300196 h 346299"/>
                <a:gd name="connsiteX6" fmla="*/ 1102436 w 1148539"/>
                <a:gd name="connsiteY6" fmla="*/ 346299 h 346299"/>
                <a:gd name="connsiteX7" fmla="*/ 46103 w 1148539"/>
                <a:gd name="connsiteY7" fmla="*/ 346299 h 346299"/>
                <a:gd name="connsiteX8" fmla="*/ 0 w 1148539"/>
                <a:gd name="connsiteY8" fmla="*/ 300196 h 346299"/>
                <a:gd name="connsiteX9" fmla="*/ 0 w 1148539"/>
                <a:gd name="connsiteY9" fmla="*/ 183498 h 346299"/>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2809 h 345610"/>
                <a:gd name="connsiteX1" fmla="*/ 32774 w 1148539"/>
                <a:gd name="connsiteY1" fmla="*/ 8744 h 345610"/>
                <a:gd name="connsiteX2" fmla="*/ 351092 w 1148539"/>
                <a:gd name="connsiteY2" fmla="*/ 37043 h 345610"/>
                <a:gd name="connsiteX3" fmla="*/ 452394 w 1148539"/>
                <a:gd name="connsiteY3" fmla="*/ 133014 h 345610"/>
                <a:gd name="connsiteX4" fmla="*/ 1102436 w 1148539"/>
                <a:gd name="connsiteY4" fmla="*/ 136706 h 345610"/>
                <a:gd name="connsiteX5" fmla="*/ 1148539 w 1148539"/>
                <a:gd name="connsiteY5" fmla="*/ 182809 h 345610"/>
                <a:gd name="connsiteX6" fmla="*/ 1148539 w 1148539"/>
                <a:gd name="connsiteY6" fmla="*/ 299507 h 345610"/>
                <a:gd name="connsiteX7" fmla="*/ 1102436 w 1148539"/>
                <a:gd name="connsiteY7" fmla="*/ 345610 h 345610"/>
                <a:gd name="connsiteX8" fmla="*/ 46103 w 1148539"/>
                <a:gd name="connsiteY8" fmla="*/ 345610 h 345610"/>
                <a:gd name="connsiteX9" fmla="*/ 0 w 1148539"/>
                <a:gd name="connsiteY9" fmla="*/ 299507 h 345610"/>
                <a:gd name="connsiteX10" fmla="*/ 0 w 1148539"/>
                <a:gd name="connsiteY10" fmla="*/ 182809 h 345610"/>
                <a:gd name="connsiteX0" fmla="*/ 0 w 1148539"/>
                <a:gd name="connsiteY0" fmla="*/ 183261 h 346062"/>
                <a:gd name="connsiteX1" fmla="*/ 32774 w 1148539"/>
                <a:gd name="connsiteY1" fmla="*/ 9196 h 346062"/>
                <a:gd name="connsiteX2" fmla="*/ 391080 w 1148539"/>
                <a:gd name="connsiteY2" fmla="*/ 34829 h 346062"/>
                <a:gd name="connsiteX3" fmla="*/ 452394 w 1148539"/>
                <a:gd name="connsiteY3" fmla="*/ 133466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3721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6330 h 349131"/>
                <a:gd name="connsiteX1" fmla="*/ 32774 w 1148539"/>
                <a:gd name="connsiteY1" fmla="*/ 12265 h 349131"/>
                <a:gd name="connsiteX2" fmla="*/ 391080 w 1148539"/>
                <a:gd name="connsiteY2" fmla="*/ 24568 h 349131"/>
                <a:gd name="connsiteX3" fmla="*/ 473721 w 1148539"/>
                <a:gd name="connsiteY3" fmla="*/ 133869 h 349131"/>
                <a:gd name="connsiteX4" fmla="*/ 1102436 w 1148539"/>
                <a:gd name="connsiteY4" fmla="*/ 140227 h 349131"/>
                <a:gd name="connsiteX5" fmla="*/ 1148539 w 1148539"/>
                <a:gd name="connsiteY5" fmla="*/ 186330 h 349131"/>
                <a:gd name="connsiteX6" fmla="*/ 1148539 w 1148539"/>
                <a:gd name="connsiteY6" fmla="*/ 303028 h 349131"/>
                <a:gd name="connsiteX7" fmla="*/ 1102436 w 1148539"/>
                <a:gd name="connsiteY7" fmla="*/ 349131 h 349131"/>
                <a:gd name="connsiteX8" fmla="*/ 46103 w 1148539"/>
                <a:gd name="connsiteY8" fmla="*/ 349131 h 349131"/>
                <a:gd name="connsiteX9" fmla="*/ 0 w 1148539"/>
                <a:gd name="connsiteY9" fmla="*/ 303028 h 349131"/>
                <a:gd name="connsiteX10" fmla="*/ 0 w 1148539"/>
                <a:gd name="connsiteY10" fmla="*/ 186330 h 349131"/>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74065 h 336866"/>
                <a:gd name="connsiteX1" fmla="*/ 32774 w 1148539"/>
                <a:gd name="connsiteY1" fmla="*/ 0 h 336866"/>
                <a:gd name="connsiteX2" fmla="*/ 391080 w 1148539"/>
                <a:gd name="connsiteY2" fmla="*/ 12303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80423 h 343224"/>
                <a:gd name="connsiteX1" fmla="*/ 32774 w 1148539"/>
                <a:gd name="connsiteY1" fmla="*/ 6358 h 343224"/>
                <a:gd name="connsiteX2" fmla="*/ 380416 w 1148539"/>
                <a:gd name="connsiteY2" fmla="*/ 0 h 343224"/>
                <a:gd name="connsiteX3" fmla="*/ 473721 w 1148539"/>
                <a:gd name="connsiteY3" fmla="*/ 127962 h 343224"/>
                <a:gd name="connsiteX4" fmla="*/ 1102436 w 1148539"/>
                <a:gd name="connsiteY4" fmla="*/ 134320 h 343224"/>
                <a:gd name="connsiteX5" fmla="*/ 1148539 w 1148539"/>
                <a:gd name="connsiteY5" fmla="*/ 180423 h 343224"/>
                <a:gd name="connsiteX6" fmla="*/ 1148539 w 1148539"/>
                <a:gd name="connsiteY6" fmla="*/ 297121 h 343224"/>
                <a:gd name="connsiteX7" fmla="*/ 1102436 w 1148539"/>
                <a:gd name="connsiteY7" fmla="*/ 343224 h 343224"/>
                <a:gd name="connsiteX8" fmla="*/ 46103 w 1148539"/>
                <a:gd name="connsiteY8" fmla="*/ 343224 h 343224"/>
                <a:gd name="connsiteX9" fmla="*/ 0 w 1148539"/>
                <a:gd name="connsiteY9" fmla="*/ 297121 h 343224"/>
                <a:gd name="connsiteX10" fmla="*/ 0 w 1148539"/>
                <a:gd name="connsiteY10" fmla="*/ 180423 h 343224"/>
                <a:gd name="connsiteX0" fmla="*/ 0 w 1148539"/>
                <a:gd name="connsiteY0" fmla="*/ 174065 h 336866"/>
                <a:gd name="connsiteX1" fmla="*/ 32774 w 1148539"/>
                <a:gd name="connsiteY1" fmla="*/ 0 h 336866"/>
                <a:gd name="connsiteX2" fmla="*/ 383082 w 1148539"/>
                <a:gd name="connsiteY2" fmla="*/ 4306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32774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2666 w 1148539"/>
                <a:gd name="connsiteY0" fmla="*/ 75427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2666 w 1148539"/>
                <a:gd name="connsiteY10" fmla="*/ 75427 h 336866"/>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539" h="339532">
                  <a:moveTo>
                    <a:pt x="2666" y="78093"/>
                  </a:moveTo>
                  <a:cubicBezTo>
                    <a:pt x="-2666" y="25972"/>
                    <a:pt x="20641" y="0"/>
                    <a:pt x="46103" y="0"/>
                  </a:cubicBezTo>
                  <a:lnTo>
                    <a:pt x="385748" y="4306"/>
                  </a:lnTo>
                  <a:cubicBezTo>
                    <a:pt x="426361" y="14355"/>
                    <a:pt x="404480" y="126320"/>
                    <a:pt x="473721" y="124270"/>
                  </a:cubicBezTo>
                  <a:lnTo>
                    <a:pt x="1102436" y="130628"/>
                  </a:lnTo>
                  <a:cubicBezTo>
                    <a:pt x="1127898" y="130628"/>
                    <a:pt x="1148539" y="151269"/>
                    <a:pt x="1148539" y="176731"/>
                  </a:cubicBezTo>
                  <a:lnTo>
                    <a:pt x="1148539" y="293429"/>
                  </a:lnTo>
                  <a:cubicBezTo>
                    <a:pt x="1148539" y="318891"/>
                    <a:pt x="1127898" y="339532"/>
                    <a:pt x="1102436" y="339532"/>
                  </a:cubicBezTo>
                  <a:lnTo>
                    <a:pt x="46103" y="339532"/>
                  </a:lnTo>
                  <a:cubicBezTo>
                    <a:pt x="20641" y="339532"/>
                    <a:pt x="0" y="318891"/>
                    <a:pt x="0" y="293429"/>
                  </a:cubicBezTo>
                  <a:cubicBezTo>
                    <a:pt x="889" y="221650"/>
                    <a:pt x="1777" y="149872"/>
                    <a:pt x="2666" y="78093"/>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7" name="Rounded Rectangle 87">
              <a:extLst>
                <a:ext uri="{FF2B5EF4-FFF2-40B4-BE49-F238E27FC236}">
                  <a16:creationId xmlns:a16="http://schemas.microsoft.com/office/drawing/2014/main" id="{9DF4F1A9-DA67-712E-7923-258EFA9DADFB}"/>
                </a:ext>
              </a:extLst>
            </p:cNvPr>
            <p:cNvSpPr/>
            <p:nvPr/>
          </p:nvSpPr>
          <p:spPr>
            <a:xfrm>
              <a:off x="8867542" y="5768666"/>
              <a:ext cx="139135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Oval 88">
              <a:extLst>
                <a:ext uri="{FF2B5EF4-FFF2-40B4-BE49-F238E27FC236}">
                  <a16:creationId xmlns:a16="http://schemas.microsoft.com/office/drawing/2014/main" id="{03102C0B-0A2F-29FF-DD24-3D7792784628}"/>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Oval 89">
              <a:extLst>
                <a:ext uri="{FF2B5EF4-FFF2-40B4-BE49-F238E27FC236}">
                  <a16:creationId xmlns:a16="http://schemas.microsoft.com/office/drawing/2014/main" id="{1DDCA68A-5EA9-EC6A-A54C-8AF8DDDA961C}"/>
                </a:ext>
              </a:extLst>
            </p:cNvPr>
            <p:cNvSpPr/>
            <p:nvPr/>
          </p:nvSpPr>
          <p:spPr>
            <a:xfrm>
              <a:off x="8394139" y="5886743"/>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50" name="TextBox 129">
            <a:extLst>
              <a:ext uri="{FF2B5EF4-FFF2-40B4-BE49-F238E27FC236}">
                <a16:creationId xmlns:a16="http://schemas.microsoft.com/office/drawing/2014/main" id="{798CB32B-ADB8-68BC-3691-7FB99C4144F4}"/>
              </a:ext>
            </a:extLst>
          </p:cNvPr>
          <p:cNvSpPr txBox="1"/>
          <p:nvPr/>
        </p:nvSpPr>
        <p:spPr>
          <a:xfrm>
            <a:off x="1967513" y="3091833"/>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&lt;/= 3.5t</a:t>
            </a:r>
          </a:p>
        </p:txBody>
      </p:sp>
      <p:sp>
        <p:nvSpPr>
          <p:cNvPr id="51" name="TextBox 130">
            <a:extLst>
              <a:ext uri="{FF2B5EF4-FFF2-40B4-BE49-F238E27FC236}">
                <a16:creationId xmlns:a16="http://schemas.microsoft.com/office/drawing/2014/main" id="{89B6EB0B-6AA3-3E35-C7BB-807003ED8E3A}"/>
              </a:ext>
            </a:extLst>
          </p:cNvPr>
          <p:cNvSpPr txBox="1"/>
          <p:nvPr/>
        </p:nvSpPr>
        <p:spPr>
          <a:xfrm>
            <a:off x="1960268" y="3906069"/>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3.5t &lt; GVM &lt;/= 12t</a:t>
            </a:r>
          </a:p>
        </p:txBody>
      </p:sp>
      <p:sp>
        <p:nvSpPr>
          <p:cNvPr id="52" name="TextBox 131">
            <a:extLst>
              <a:ext uri="{FF2B5EF4-FFF2-40B4-BE49-F238E27FC236}">
                <a16:creationId xmlns:a16="http://schemas.microsoft.com/office/drawing/2014/main" id="{45CA95E8-A1F4-6262-EE68-CDDF72D9DF8C}"/>
              </a:ext>
            </a:extLst>
          </p:cNvPr>
          <p:cNvSpPr txBox="1"/>
          <p:nvPr/>
        </p:nvSpPr>
        <p:spPr>
          <a:xfrm>
            <a:off x="2118087" y="4608244"/>
            <a:ext cx="65859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&gt; 12t</a:t>
            </a:r>
          </a:p>
        </p:txBody>
      </p:sp>
      <p:sp>
        <p:nvSpPr>
          <p:cNvPr id="53" name="TextBox 6">
            <a:extLst>
              <a:ext uri="{FF2B5EF4-FFF2-40B4-BE49-F238E27FC236}">
                <a16:creationId xmlns:a16="http://schemas.microsoft.com/office/drawing/2014/main" id="{B1E33425-F070-F0D1-BBEA-480F98A1B598}"/>
              </a:ext>
            </a:extLst>
          </p:cNvPr>
          <p:cNvSpPr txBox="1"/>
          <p:nvPr/>
        </p:nvSpPr>
        <p:spPr>
          <a:xfrm>
            <a:off x="1840714" y="2128794"/>
            <a:ext cx="1252042" cy="2616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en-US" sz="1100" dirty="0">
                <a:solidFill>
                  <a:srgbClr val="ED7D31">
                    <a:lumMod val="75000"/>
                  </a:srgbClr>
                </a:solidFill>
                <a:latin typeface="Calibri" panose="020F0502020204030204"/>
                <a:ea typeface="+mn-ea"/>
              </a:rPr>
              <a:t>With </a:t>
            </a:r>
            <a:r>
              <a:rPr kumimoji="0" lang="en-US" altLang="ja-JP" sz="1100" dirty="0">
                <a:solidFill>
                  <a:srgbClr val="C86538"/>
                </a:solidFill>
                <a:latin typeface="Calibri" panose="020F0502020204030204"/>
                <a:ea typeface="+mn-ea"/>
              </a:rPr>
              <a:t>occupants</a:t>
            </a:r>
            <a:endParaRPr kumimoji="0" lang="en-US" sz="1100" dirty="0">
              <a:solidFill>
                <a:srgbClr val="ED7D31">
                  <a:lumMod val="75000"/>
                </a:srgbClr>
              </a:solidFill>
              <a:latin typeface="Calibri" panose="020F0502020204030204"/>
              <a:ea typeface="+mn-ea"/>
            </a:endParaRPr>
          </a:p>
        </p:txBody>
      </p:sp>
      <p:cxnSp>
        <p:nvCxnSpPr>
          <p:cNvPr id="54" name="Straight Connector 5">
            <a:extLst>
              <a:ext uri="{FF2B5EF4-FFF2-40B4-BE49-F238E27FC236}">
                <a16:creationId xmlns:a16="http://schemas.microsoft.com/office/drawing/2014/main" id="{28283E64-EAB7-EDCB-DB8B-21DCE9FFA84F}"/>
              </a:ext>
            </a:extLst>
          </p:cNvPr>
          <p:cNvCxnSpPr>
            <a:cxnSpLocks/>
          </p:cNvCxnSpPr>
          <p:nvPr/>
        </p:nvCxnSpPr>
        <p:spPr>
          <a:xfrm>
            <a:off x="1845221" y="2323548"/>
            <a:ext cx="1252042" cy="0"/>
          </a:xfrm>
          <a:prstGeom prst="line">
            <a:avLst/>
          </a:prstGeom>
          <a:solidFill>
            <a:srgbClr val="ED7D31">
              <a:lumMod val="20000"/>
              <a:lumOff val="80000"/>
              <a:alpha val="69000"/>
            </a:srgbClr>
          </a:solidFill>
          <a:ln w="12700" cap="flat" cmpd="sng" algn="ctr">
            <a:solidFill>
              <a:srgbClr val="ED7D31">
                <a:lumMod val="75000"/>
              </a:srgbClr>
            </a:solidFill>
            <a:prstDash val="solid"/>
            <a:miter lim="800000"/>
          </a:ln>
          <a:effectLst/>
        </p:spPr>
      </p:cxnSp>
      <p:sp>
        <p:nvSpPr>
          <p:cNvPr id="55" name="Rectangle 176">
            <a:extLst>
              <a:ext uri="{FF2B5EF4-FFF2-40B4-BE49-F238E27FC236}">
                <a16:creationId xmlns:a16="http://schemas.microsoft.com/office/drawing/2014/main" id="{98E3C189-57C8-14C2-6D91-2A6D01474DCA}"/>
              </a:ext>
            </a:extLst>
          </p:cNvPr>
          <p:cNvSpPr/>
          <p:nvPr/>
        </p:nvSpPr>
        <p:spPr>
          <a:xfrm>
            <a:off x="1873416" y="4165112"/>
            <a:ext cx="434734" cy="261610"/>
          </a:xfrm>
          <a:prstGeom prst="rect">
            <a:avLst/>
          </a:prstGeom>
        </p:spPr>
        <p:txBody>
          <a:bodyPr wrap="none">
            <a:spAutoFit/>
          </a:bodyPr>
          <a:lstStyle/>
          <a:p>
            <a:pPr algn="ctr" fontAlgn="auto">
              <a:spcBef>
                <a:spcPts val="0"/>
              </a:spcBef>
              <a:spcAft>
                <a:spcPts val="0"/>
              </a:spcAft>
              <a:defRPr/>
            </a:pPr>
            <a:r>
              <a:rPr kumimoji="0" lang="de-DE" sz="1100" b="1" dirty="0">
                <a:solidFill>
                  <a:prstClr val="white"/>
                </a:solidFill>
                <a:latin typeface="Calibri" panose="020F0502020204030204"/>
                <a:ea typeface="+mn-ea"/>
              </a:rPr>
              <a:t>N3A</a:t>
            </a:r>
            <a:endParaRPr kumimoji="0" lang="de-DE" sz="1100" b="1" dirty="0">
              <a:solidFill>
                <a:srgbClr val="FF0000"/>
              </a:solidFill>
              <a:latin typeface="Calibri" panose="020F0502020204030204"/>
              <a:ea typeface="+mn-ea"/>
            </a:endParaRPr>
          </a:p>
        </p:txBody>
      </p:sp>
      <p:sp>
        <p:nvSpPr>
          <p:cNvPr id="56" name="テキスト ボックス 55">
            <a:extLst>
              <a:ext uri="{FF2B5EF4-FFF2-40B4-BE49-F238E27FC236}">
                <a16:creationId xmlns:a16="http://schemas.microsoft.com/office/drawing/2014/main" id="{BF779124-DE68-03D7-BFA0-52D00F6B1235}"/>
              </a:ext>
            </a:extLst>
          </p:cNvPr>
          <p:cNvSpPr txBox="1"/>
          <p:nvPr/>
        </p:nvSpPr>
        <p:spPr>
          <a:xfrm>
            <a:off x="3257239" y="3501008"/>
            <a:ext cx="1678729" cy="369332"/>
          </a:xfrm>
          <a:prstGeom prst="rect">
            <a:avLst/>
          </a:prstGeom>
          <a:noFill/>
        </p:spPr>
        <p:txBody>
          <a:bodyPr wrap="non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Draft Definition</a:t>
            </a:r>
            <a:endParaRPr kumimoji="1" lang="en-US" altLang="ja-JP" b="1" u="heavy"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7" name="テキスト ボックス 56">
            <a:extLst>
              <a:ext uri="{FF2B5EF4-FFF2-40B4-BE49-F238E27FC236}">
                <a16:creationId xmlns:a16="http://schemas.microsoft.com/office/drawing/2014/main" id="{A5467D6D-70C9-4EC5-6D79-D734FB61ED40}"/>
              </a:ext>
            </a:extLst>
          </p:cNvPr>
          <p:cNvSpPr txBox="1"/>
          <p:nvPr/>
        </p:nvSpPr>
        <p:spPr>
          <a:xfrm>
            <a:off x="3380316" y="1126161"/>
            <a:ext cx="5639081" cy="2277547"/>
          </a:xfrm>
          <a:prstGeom prst="rect">
            <a:avLst/>
          </a:prstGeom>
          <a:noFill/>
        </p:spPr>
        <p:txBody>
          <a:bodyPr wrap="square">
            <a:spAutoFit/>
          </a:bodyPr>
          <a:lstStyle/>
          <a:p>
            <a:pPr marL="285750" indent="-285750">
              <a:spcBef>
                <a:spcPts val="0"/>
              </a:spcBef>
              <a:spcAft>
                <a:spcPts val="600"/>
              </a:spcAft>
              <a:buFont typeface="Arial" panose="020B0604020202020204" pitchFamily="34" charset="0"/>
              <a:buChar char="•"/>
            </a:pPr>
            <a:r>
              <a:rPr lang="en-US" altLang="ja-JP" sz="1600" dirty="0">
                <a:latin typeface="Calibri" panose="020F0502020204030204" pitchFamily="34" charset="0"/>
                <a:ea typeface="Calibri" panose="020F0502020204030204" pitchFamily="34" charset="0"/>
                <a:cs typeface="Calibri" panose="020F0502020204030204" pitchFamily="34" charset="0"/>
              </a:rPr>
              <a:t>ADS which does not issue fallback response allows operation without driver. Therefore, new vehicle designs are being expected as follows:</a:t>
            </a:r>
          </a:p>
          <a:p>
            <a:pPr marL="742950" lvl="1" indent="-285750">
              <a:spcBef>
                <a:spcPts val="0"/>
              </a:spcBef>
              <a:spcAft>
                <a:spcPts val="600"/>
              </a:spcAft>
              <a:buFont typeface="Wingdings" panose="05000000000000000000" pitchFamily="2" charset="2"/>
              <a:buChar char="Ø"/>
            </a:pPr>
            <a:r>
              <a:rPr lang="en-US" altLang="ja-JP" sz="1400" dirty="0">
                <a:latin typeface="Calibri" panose="020F0502020204030204" pitchFamily="34" charset="0"/>
                <a:ea typeface="Calibri" panose="020F0502020204030204" pitchFamily="34" charset="0"/>
                <a:cs typeface="Calibri" panose="020F0502020204030204" pitchFamily="34" charset="0"/>
              </a:rPr>
              <a:t>Without manual control devices (steering wheel, pedals etc.)</a:t>
            </a:r>
          </a:p>
          <a:p>
            <a:pPr marL="742950" lvl="1" indent="-285750">
              <a:spcBef>
                <a:spcPts val="0"/>
              </a:spcBef>
              <a:spcAft>
                <a:spcPts val="600"/>
              </a:spcAft>
              <a:buFont typeface="Wingdings" panose="05000000000000000000" pitchFamily="2" charset="2"/>
              <a:buChar char="Ø"/>
            </a:pPr>
            <a:r>
              <a:rPr lang="en-US" altLang="ja-JP" sz="1400" dirty="0">
                <a:latin typeface="Calibri" panose="020F0502020204030204" pitchFamily="34" charset="0"/>
                <a:ea typeface="Calibri" panose="020F0502020204030204" pitchFamily="34" charset="0"/>
                <a:cs typeface="Calibri" panose="020F0502020204030204" pitchFamily="34" charset="0"/>
              </a:rPr>
              <a:t>Without driver’s seat (passengers’ seat only)</a:t>
            </a:r>
          </a:p>
          <a:p>
            <a:pPr marL="742950" lvl="1" indent="-285750">
              <a:spcBef>
                <a:spcPts val="0"/>
              </a:spcBef>
              <a:spcAft>
                <a:spcPts val="600"/>
              </a:spcAft>
              <a:buFont typeface="Wingdings" panose="05000000000000000000" pitchFamily="2" charset="2"/>
              <a:buChar char="Ø"/>
            </a:pPr>
            <a:r>
              <a:rPr lang="en-US" altLang="ja-JP" sz="1400" dirty="0">
                <a:latin typeface="Calibri" panose="020F0502020204030204" pitchFamily="34" charset="0"/>
                <a:ea typeface="Calibri" panose="020F0502020204030204" pitchFamily="34" charset="0"/>
                <a:cs typeface="Calibri" panose="020F0502020204030204" pitchFamily="34" charset="0"/>
              </a:rPr>
              <a:t>Temporarily conceal or nullify control devices</a:t>
            </a:r>
          </a:p>
          <a:p>
            <a:pPr marL="285750" indent="-285750">
              <a:spcBef>
                <a:spcPts val="0"/>
              </a:spcBef>
              <a:spcAft>
                <a:spcPts val="600"/>
              </a:spcAft>
              <a:buFont typeface="Arial" panose="020B0604020202020204" pitchFamily="34" charset="0"/>
              <a:buChar char="•"/>
            </a:pPr>
            <a:r>
              <a:rPr lang="en-US" altLang="ja-JP" sz="1600" dirty="0">
                <a:latin typeface="Calibri" panose="020F0502020204030204" pitchFamily="34" charset="0"/>
                <a:ea typeface="Calibri" panose="020F0502020204030204" pitchFamily="34" charset="0"/>
                <a:cs typeface="Calibri" panose="020F0502020204030204" pitchFamily="34" charset="0"/>
              </a:rPr>
              <a:t>Vehicles of this category require some waivers or modification of Regulations due to significant changes in vehicle structure. </a:t>
            </a:r>
            <a:endParaRPr lang="ja-JP" altLang="en-US" sz="1600" dirty="0"/>
          </a:p>
        </p:txBody>
      </p:sp>
      <p:sp>
        <p:nvSpPr>
          <p:cNvPr id="58" name="テキスト ボックス 57">
            <a:extLst>
              <a:ext uri="{FF2B5EF4-FFF2-40B4-BE49-F238E27FC236}">
                <a16:creationId xmlns:a16="http://schemas.microsoft.com/office/drawing/2014/main" id="{12AC3091-F9CE-088C-8EE1-9581764B09E6}"/>
              </a:ext>
            </a:extLst>
          </p:cNvPr>
          <p:cNvSpPr txBox="1"/>
          <p:nvPr/>
        </p:nvSpPr>
        <p:spPr>
          <a:xfrm>
            <a:off x="3167105" y="798151"/>
            <a:ext cx="2078261" cy="369332"/>
          </a:xfrm>
          <a:prstGeom prst="rect">
            <a:avLst/>
          </a:prstGeom>
          <a:noFill/>
        </p:spPr>
        <p:txBody>
          <a:bodyPr wrap="non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General Description</a:t>
            </a:r>
            <a:endParaRPr kumimoji="1" lang="en-US" altLang="ja-JP" b="1" u="heavy"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テキスト ボックス 4">
            <a:extLst>
              <a:ext uri="{FF2B5EF4-FFF2-40B4-BE49-F238E27FC236}">
                <a16:creationId xmlns:a16="http://schemas.microsoft.com/office/drawing/2014/main" id="{70F7B12B-1832-3212-87F0-7D0AD6C70D90}"/>
              </a:ext>
            </a:extLst>
          </p:cNvPr>
          <p:cNvSpPr txBox="1"/>
          <p:nvPr/>
        </p:nvSpPr>
        <p:spPr>
          <a:xfrm>
            <a:off x="3168773" y="4996502"/>
            <a:ext cx="1708160" cy="369332"/>
          </a:xfrm>
          <a:prstGeom prst="rect">
            <a:avLst/>
          </a:prstGeom>
          <a:noFill/>
        </p:spPr>
        <p:txBody>
          <a:bodyPr wrap="non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Typical Example</a:t>
            </a:r>
            <a:endParaRPr kumimoji="1" lang="en-US" altLang="ja-JP" b="1" u="heavy"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6" name="テキスト ボックス 5">
            <a:extLst>
              <a:ext uri="{FF2B5EF4-FFF2-40B4-BE49-F238E27FC236}">
                <a16:creationId xmlns:a16="http://schemas.microsoft.com/office/drawing/2014/main" id="{A600501A-B092-C8BB-8AF3-9988429B6C70}"/>
              </a:ext>
            </a:extLst>
          </p:cNvPr>
          <p:cNvSpPr txBox="1"/>
          <p:nvPr/>
        </p:nvSpPr>
        <p:spPr>
          <a:xfrm>
            <a:off x="3538884" y="5281463"/>
            <a:ext cx="5639081" cy="338554"/>
          </a:xfrm>
          <a:prstGeom prst="rect">
            <a:avLst/>
          </a:prstGeom>
          <a:noFill/>
        </p:spPr>
        <p:txBody>
          <a:bodyPr wrap="square">
            <a:spAutoFit/>
          </a:bodyPr>
          <a:lstStyle/>
          <a:p>
            <a:pPr>
              <a:spcBef>
                <a:spcPts val="0"/>
              </a:spcBef>
              <a:spcAft>
                <a:spcPts val="600"/>
              </a:spcAft>
            </a:pPr>
            <a:r>
              <a:rPr lang="en-US" altLang="ja-JP" sz="1600" dirty="0">
                <a:latin typeface="Calibri" panose="020F0502020204030204" pitchFamily="34" charset="0"/>
                <a:ea typeface="Calibri" panose="020F0502020204030204" pitchFamily="34" charset="0"/>
                <a:cs typeface="Calibri" panose="020F0502020204030204" pitchFamily="34" charset="0"/>
              </a:rPr>
              <a:t>Driverless shuttle/taxi</a:t>
            </a:r>
          </a:p>
        </p:txBody>
      </p:sp>
      <p:sp>
        <p:nvSpPr>
          <p:cNvPr id="9" name="TextBox 138">
            <a:extLst>
              <a:ext uri="{FF2B5EF4-FFF2-40B4-BE49-F238E27FC236}">
                <a16:creationId xmlns:a16="http://schemas.microsoft.com/office/drawing/2014/main" id="{AC3875FA-BF28-4922-50FD-515E5EF09A70}"/>
              </a:ext>
            </a:extLst>
          </p:cNvPr>
          <p:cNvSpPr txBox="1"/>
          <p:nvPr/>
        </p:nvSpPr>
        <p:spPr>
          <a:xfrm>
            <a:off x="93165" y="1648906"/>
            <a:ext cx="2103051" cy="430887"/>
          </a:xfrm>
          <a:prstGeom prst="rect">
            <a:avLst/>
          </a:prstGeom>
          <a:noFill/>
        </p:spPr>
        <p:txBody>
          <a:bodyPr wrap="square" rtlCol="0">
            <a:spAutoFit/>
          </a:bodyPr>
          <a:lstStyle>
            <a:defPPr>
              <a:defRPr lang="de-DE"/>
            </a:defPPr>
            <a:lvl1pPr algn="ctr">
              <a:defRPr sz="1400" i="1">
                <a:solidFill>
                  <a:schemeClr val="accent2"/>
                </a:solidFill>
              </a:defRPr>
            </a:lvl1pPr>
          </a:lstStyle>
          <a:p>
            <a:pPr algn="l" fontAlgn="auto">
              <a:spcBef>
                <a:spcPts val="0"/>
              </a:spcBef>
              <a:spcAft>
                <a:spcPts val="0"/>
              </a:spcAft>
              <a:defRPr/>
            </a:pPr>
            <a:r>
              <a:rPr kumimoji="0" lang="de-DE" sz="1100" dirty="0">
                <a:solidFill>
                  <a:srgbClr val="ED7D31">
                    <a:lumMod val="75000"/>
                  </a:srgbClr>
                </a:solidFill>
                <a:latin typeface="Calibri" panose="020F0502020204030204"/>
                <a:ea typeface="+mn-ea"/>
              </a:rPr>
              <a:t>Designed primarily for the carriage of people</a:t>
            </a:r>
          </a:p>
        </p:txBody>
      </p:sp>
      <p:sp>
        <p:nvSpPr>
          <p:cNvPr id="59" name="TextBox 140">
            <a:extLst>
              <a:ext uri="{FF2B5EF4-FFF2-40B4-BE49-F238E27FC236}">
                <a16:creationId xmlns:a16="http://schemas.microsoft.com/office/drawing/2014/main" id="{88EC3846-23EF-F09B-C759-A5ADC58BAFF2}"/>
              </a:ext>
            </a:extLst>
          </p:cNvPr>
          <p:cNvSpPr txBox="1"/>
          <p:nvPr/>
        </p:nvSpPr>
        <p:spPr>
          <a:xfrm>
            <a:off x="1711585" y="1608760"/>
            <a:ext cx="1577497" cy="430887"/>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de-DE" sz="1100" dirty="0">
                <a:solidFill>
                  <a:srgbClr val="ED7D31">
                    <a:lumMod val="75000"/>
                  </a:srgbClr>
                </a:solidFill>
                <a:latin typeface="Calibri" panose="020F0502020204030204"/>
                <a:ea typeface="+mn-ea"/>
              </a:rPr>
              <a:t>Designed primarily for the carriage of goods</a:t>
            </a:r>
          </a:p>
        </p:txBody>
      </p:sp>
      <p:sp>
        <p:nvSpPr>
          <p:cNvPr id="61" name="テキスト ボックス 60">
            <a:extLst>
              <a:ext uri="{FF2B5EF4-FFF2-40B4-BE49-F238E27FC236}">
                <a16:creationId xmlns:a16="http://schemas.microsoft.com/office/drawing/2014/main" id="{CDFED2F8-07F1-3E0F-275A-91AC14A13794}"/>
              </a:ext>
            </a:extLst>
          </p:cNvPr>
          <p:cNvSpPr txBox="1"/>
          <p:nvPr/>
        </p:nvSpPr>
        <p:spPr>
          <a:xfrm>
            <a:off x="3469282" y="4360565"/>
            <a:ext cx="5559316" cy="646331"/>
          </a:xfrm>
          <a:prstGeom prst="rect">
            <a:avLst/>
          </a:prstGeom>
          <a:noFill/>
        </p:spPr>
        <p:txBody>
          <a:bodyPr wrap="square">
            <a:spAutoFit/>
          </a:bodyPr>
          <a:lstStyle/>
          <a:p>
            <a:r>
              <a:rPr lang="en-US" altLang="ja-JP" sz="1200" dirty="0">
                <a:latin typeface="Calibri" panose="020F0502020204030204" pitchFamily="34" charset="0"/>
                <a:ea typeface="Calibri" panose="020F0502020204030204" pitchFamily="34" charset="0"/>
                <a:cs typeface="Calibri" panose="020F0502020204030204" pitchFamily="34" charset="0"/>
              </a:rPr>
              <a:t>Note:</a:t>
            </a:r>
          </a:p>
          <a:p>
            <a:r>
              <a:rPr lang="en-US" altLang="ja-JP" sz="1200" dirty="0">
                <a:latin typeface="Calibri" panose="020F0502020204030204" pitchFamily="34" charset="0"/>
                <a:ea typeface="Calibri" panose="020F0502020204030204" pitchFamily="34" charset="0"/>
                <a:cs typeface="Calibri" panose="020F0502020204030204" pitchFamily="34" charset="0"/>
              </a:rPr>
              <a:t>This vehicle might be controlled via fully automated driving system, remote control device, or other solutions.</a:t>
            </a:r>
            <a:endParaRPr lang="ja-JP" alt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9427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7A5F9D-F5A8-3B45-1BAE-B4163B5A5D5F}"/>
              </a:ext>
            </a:extLst>
          </p:cNvPr>
          <p:cNvSpPr>
            <a:spLocks noGrp="1"/>
          </p:cNvSpPr>
          <p:nvPr>
            <p:ph type="title"/>
          </p:nvPr>
        </p:nvSpPr>
        <p:spPr/>
        <p:txBody>
          <a:bodyPr/>
          <a:lstStyle/>
          <a:p>
            <a:r>
              <a:rPr kumimoji="1" lang="en-US" altLang="ja-JP" dirty="0"/>
              <a:t>Category for Goods Delivery Occupant-less</a:t>
            </a:r>
            <a:r>
              <a:rPr lang="en-US" altLang="ja-JP" dirty="0"/>
              <a:t> Vehicles</a:t>
            </a:r>
            <a:endParaRPr kumimoji="1" lang="ja-JP" altLang="en-US" dirty="0"/>
          </a:p>
        </p:txBody>
      </p:sp>
      <p:sp>
        <p:nvSpPr>
          <p:cNvPr id="4" name="スライド番号プレースホルダー 3">
            <a:extLst>
              <a:ext uri="{FF2B5EF4-FFF2-40B4-BE49-F238E27FC236}">
                <a16:creationId xmlns:a16="http://schemas.microsoft.com/office/drawing/2014/main" id="{A961AE85-69C2-974B-6989-8065B5AB89DA}"/>
              </a:ext>
            </a:extLst>
          </p:cNvPr>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a:p>
        </p:txBody>
      </p:sp>
      <p:pic>
        <p:nvPicPr>
          <p:cNvPr id="3" name="図 2">
            <a:extLst>
              <a:ext uri="{FF2B5EF4-FFF2-40B4-BE49-F238E27FC236}">
                <a16:creationId xmlns:a16="http://schemas.microsoft.com/office/drawing/2014/main" id="{547A41A9-BB67-3123-ED3E-D0FD10909843}"/>
              </a:ext>
            </a:extLst>
          </p:cNvPr>
          <p:cNvPicPr>
            <a:picLocks noChangeAspect="1"/>
          </p:cNvPicPr>
          <p:nvPr/>
        </p:nvPicPr>
        <p:blipFill>
          <a:blip r:embed="rId3"/>
          <a:stretch>
            <a:fillRect/>
          </a:stretch>
        </p:blipFill>
        <p:spPr>
          <a:xfrm>
            <a:off x="5929892" y="5473174"/>
            <a:ext cx="1905756" cy="1268194"/>
          </a:xfrm>
          <a:prstGeom prst="rect">
            <a:avLst/>
          </a:prstGeom>
        </p:spPr>
      </p:pic>
      <p:pic>
        <p:nvPicPr>
          <p:cNvPr id="17" name="図 16">
            <a:extLst>
              <a:ext uri="{FF2B5EF4-FFF2-40B4-BE49-F238E27FC236}">
                <a16:creationId xmlns:a16="http://schemas.microsoft.com/office/drawing/2014/main" id="{435A54C1-DE43-B406-CB86-EBACDD0A259C}"/>
              </a:ext>
            </a:extLst>
          </p:cNvPr>
          <p:cNvPicPr>
            <a:picLocks noChangeAspect="1"/>
          </p:cNvPicPr>
          <p:nvPr/>
        </p:nvPicPr>
        <p:blipFill rotWithShape="1">
          <a:blip r:embed="rId4"/>
          <a:srcRect l="22281"/>
          <a:stretch/>
        </p:blipFill>
        <p:spPr>
          <a:xfrm>
            <a:off x="3553628" y="5473173"/>
            <a:ext cx="1760064" cy="1268194"/>
          </a:xfrm>
          <a:prstGeom prst="rect">
            <a:avLst/>
          </a:prstGeom>
        </p:spPr>
      </p:pic>
      <p:sp>
        <p:nvSpPr>
          <p:cNvPr id="5" name="テキスト ボックス 4">
            <a:extLst>
              <a:ext uri="{FF2B5EF4-FFF2-40B4-BE49-F238E27FC236}">
                <a16:creationId xmlns:a16="http://schemas.microsoft.com/office/drawing/2014/main" id="{4A85CB39-4677-AABC-F3DC-D6378021952B}"/>
              </a:ext>
            </a:extLst>
          </p:cNvPr>
          <p:cNvSpPr txBox="1"/>
          <p:nvPr/>
        </p:nvSpPr>
        <p:spPr>
          <a:xfrm>
            <a:off x="3036791" y="864746"/>
            <a:ext cx="2078261" cy="369332"/>
          </a:xfrm>
          <a:prstGeom prst="rect">
            <a:avLst/>
          </a:prstGeom>
          <a:noFill/>
        </p:spPr>
        <p:txBody>
          <a:bodyPr wrap="non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General Description</a:t>
            </a:r>
            <a:endParaRPr kumimoji="1" lang="en-US" altLang="ja-JP" b="1" u="heavy"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6" name="テキスト ボックス 5">
            <a:extLst>
              <a:ext uri="{FF2B5EF4-FFF2-40B4-BE49-F238E27FC236}">
                <a16:creationId xmlns:a16="http://schemas.microsoft.com/office/drawing/2014/main" id="{3601430B-E3F3-5AB8-7D39-EEF7E3620D04}"/>
              </a:ext>
            </a:extLst>
          </p:cNvPr>
          <p:cNvSpPr txBox="1"/>
          <p:nvPr/>
        </p:nvSpPr>
        <p:spPr>
          <a:xfrm>
            <a:off x="3036791" y="3305303"/>
            <a:ext cx="2176184" cy="369332"/>
          </a:xfrm>
          <a:prstGeom prst="rect">
            <a:avLst/>
          </a:prstGeom>
          <a:noFill/>
        </p:spPr>
        <p:txBody>
          <a:bodyPr wrap="squar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Draft Definition</a:t>
            </a:r>
            <a:endParaRPr kumimoji="1" lang="en-US" altLang="ja-JP" u="heavy" dirty="0">
              <a:solidFill>
                <a:srgbClr val="002060"/>
              </a:solidFill>
            </a:endParaRPr>
          </a:p>
        </p:txBody>
      </p:sp>
      <p:sp>
        <p:nvSpPr>
          <p:cNvPr id="8" name="テキスト ボックス 7">
            <a:extLst>
              <a:ext uri="{FF2B5EF4-FFF2-40B4-BE49-F238E27FC236}">
                <a16:creationId xmlns:a16="http://schemas.microsoft.com/office/drawing/2014/main" id="{91B9EB23-BE94-1F8D-4DEB-EF2E9491D51F}"/>
              </a:ext>
            </a:extLst>
          </p:cNvPr>
          <p:cNvSpPr txBox="1"/>
          <p:nvPr/>
        </p:nvSpPr>
        <p:spPr>
          <a:xfrm>
            <a:off x="3367055" y="1211057"/>
            <a:ext cx="5525426" cy="2139047"/>
          </a:xfrm>
          <a:prstGeom prst="rect">
            <a:avLst/>
          </a:prstGeom>
          <a:noFill/>
        </p:spPr>
        <p:txBody>
          <a:bodyPr wrap="square" rtlCol="0">
            <a:spAutoFit/>
          </a:bodyPr>
          <a:lstStyle/>
          <a:p>
            <a:pPr marL="285750" indent="-285750">
              <a:spcBef>
                <a:spcPts val="0"/>
              </a:spcBef>
              <a:spcAft>
                <a:spcPts val="600"/>
              </a:spcAft>
              <a:buFont typeface="Arial" panose="020B0604020202020204" pitchFamily="34" charset="0"/>
              <a:buChar char="•"/>
            </a:pPr>
            <a:r>
              <a:rPr lang="en-US" altLang="ja-JP" sz="1600" dirty="0">
                <a:latin typeface="Calibri" panose="020F0502020204030204" pitchFamily="34" charset="0"/>
                <a:ea typeface="Calibri" panose="020F0502020204030204" pitchFamily="34" charset="0"/>
                <a:cs typeface="Calibri" panose="020F0502020204030204" pitchFamily="34" charset="0"/>
              </a:rPr>
              <a:t>ADS which does not issue fallback response also allows operation with no human beings on board the vehicle at all time. These vehicles are designed to be driven on public roads, not pedestrian roads.</a:t>
            </a:r>
          </a:p>
          <a:p>
            <a:pPr marL="285750" indent="-285750">
              <a:spcBef>
                <a:spcPts val="0"/>
              </a:spcBef>
              <a:spcAft>
                <a:spcPts val="600"/>
              </a:spcAft>
              <a:buFont typeface="Arial" panose="020B0604020202020204" pitchFamily="34" charset="0"/>
              <a:buChar char="•"/>
            </a:pPr>
            <a:r>
              <a:rPr lang="en-US" altLang="ja-JP" sz="1600" dirty="0">
                <a:latin typeface="Calibri" panose="020F0502020204030204" pitchFamily="34" charset="0"/>
                <a:ea typeface="Calibri" panose="020F0502020204030204" pitchFamily="34" charset="0"/>
                <a:cs typeface="Calibri" panose="020F0502020204030204" pitchFamily="34" charset="0"/>
              </a:rPr>
              <a:t>Vehicles of this category require some waivers or modification of Regulations, but should be separated from other driverless vehicles due to significant changes in vehicle structure.</a:t>
            </a:r>
          </a:p>
        </p:txBody>
      </p:sp>
      <p:sp>
        <p:nvSpPr>
          <p:cNvPr id="10" name="テキスト ボックス 9">
            <a:extLst>
              <a:ext uri="{FF2B5EF4-FFF2-40B4-BE49-F238E27FC236}">
                <a16:creationId xmlns:a16="http://schemas.microsoft.com/office/drawing/2014/main" id="{138639AC-7664-9087-EFAE-7D1AF2A3229B}"/>
              </a:ext>
            </a:extLst>
          </p:cNvPr>
          <p:cNvSpPr txBox="1"/>
          <p:nvPr/>
        </p:nvSpPr>
        <p:spPr>
          <a:xfrm>
            <a:off x="3393871" y="3574881"/>
            <a:ext cx="5346600" cy="584775"/>
          </a:xfrm>
          <a:prstGeom prst="rect">
            <a:avLst/>
          </a:prstGeom>
          <a:noFill/>
        </p:spPr>
        <p:txBody>
          <a:bodyPr wrap="square">
            <a:spAutoFit/>
          </a:bodyPr>
          <a:lstStyle/>
          <a:p>
            <a:r>
              <a:rPr lang="en-US" altLang="ja-JP" sz="1600" b="1" i="1" dirty="0">
                <a:effectLst/>
                <a:latin typeface="Calibri" panose="020F0502020204030204" pitchFamily="34" charset="0"/>
                <a:ea typeface="Calibri" panose="020F0502020204030204" pitchFamily="34" charset="0"/>
                <a:cs typeface="Calibri" panose="020F0502020204030204" pitchFamily="34" charset="0"/>
              </a:rPr>
              <a:t>Subcategory C </a:t>
            </a:r>
            <a:r>
              <a:rPr lang="en-US" altLang="ja-JP" sz="1600" i="1" dirty="0">
                <a:effectLst/>
                <a:latin typeface="Calibri" panose="020F0502020204030204" pitchFamily="34" charset="0"/>
                <a:ea typeface="Calibri" panose="020F0502020204030204" pitchFamily="34" charset="0"/>
                <a:cs typeface="Calibri" panose="020F0502020204030204" pitchFamily="34" charset="0"/>
              </a:rPr>
              <a:t>– Vehicles designed exclusively for driverless operation and having a capacity no occupants</a:t>
            </a:r>
          </a:p>
        </p:txBody>
      </p:sp>
      <p:sp>
        <p:nvSpPr>
          <p:cNvPr id="9" name="Rectangle: Rounded Corners 194">
            <a:extLst>
              <a:ext uri="{FF2B5EF4-FFF2-40B4-BE49-F238E27FC236}">
                <a16:creationId xmlns:a16="http://schemas.microsoft.com/office/drawing/2014/main" id="{BD56D556-FF81-18E1-9831-C920FBB5E7F1}"/>
              </a:ext>
            </a:extLst>
          </p:cNvPr>
          <p:cNvSpPr/>
          <p:nvPr/>
        </p:nvSpPr>
        <p:spPr>
          <a:xfrm>
            <a:off x="755576" y="2348880"/>
            <a:ext cx="1252042" cy="2669229"/>
          </a:xfrm>
          <a:prstGeom prst="roundRect">
            <a:avLst>
              <a:gd name="adj" fmla="val 9703"/>
            </a:avLst>
          </a:prstGeom>
          <a:solidFill>
            <a:srgbClr val="ED7D31">
              <a:lumMod val="20000"/>
              <a:lumOff val="80000"/>
              <a:alpha val="69000"/>
            </a:srgbClr>
          </a:solidFill>
          <a:ln w="12700" cap="flat" cmpd="sng" algn="ctr">
            <a:solidFill>
              <a:srgbClr val="C8653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TextBox 149">
            <a:extLst>
              <a:ext uri="{FF2B5EF4-FFF2-40B4-BE49-F238E27FC236}">
                <a16:creationId xmlns:a16="http://schemas.microsoft.com/office/drawing/2014/main" id="{E79CB2E3-ADBE-F7C0-7B00-204B9F0F2602}"/>
              </a:ext>
            </a:extLst>
          </p:cNvPr>
          <p:cNvSpPr txBox="1"/>
          <p:nvPr/>
        </p:nvSpPr>
        <p:spPr>
          <a:xfrm>
            <a:off x="755576" y="2340274"/>
            <a:ext cx="1252042" cy="261610"/>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lang="en-US" sz="1100" dirty="0">
                <a:solidFill>
                  <a:srgbClr val="C86538"/>
                </a:solidFill>
                <a:latin typeface="Calibri" panose="020F0502020204030204"/>
                <a:ea typeface="+mn-ea"/>
              </a:rPr>
              <a:t>w/o </a:t>
            </a:r>
            <a:r>
              <a:rPr kumimoji="0" lang="en-US" sz="1100" dirty="0">
                <a:solidFill>
                  <a:srgbClr val="C86538"/>
                </a:solidFill>
                <a:latin typeface="Calibri" panose="020F0502020204030204"/>
                <a:ea typeface="+mn-ea"/>
              </a:rPr>
              <a:t>occupants</a:t>
            </a:r>
          </a:p>
        </p:txBody>
      </p:sp>
      <p:cxnSp>
        <p:nvCxnSpPr>
          <p:cNvPr id="13" name="Straight Connector 150">
            <a:extLst>
              <a:ext uri="{FF2B5EF4-FFF2-40B4-BE49-F238E27FC236}">
                <a16:creationId xmlns:a16="http://schemas.microsoft.com/office/drawing/2014/main" id="{66FDE36D-2452-8315-20B7-C85FA5C90D49}"/>
              </a:ext>
            </a:extLst>
          </p:cNvPr>
          <p:cNvCxnSpPr/>
          <p:nvPr/>
        </p:nvCxnSpPr>
        <p:spPr>
          <a:xfrm>
            <a:off x="755576" y="2601884"/>
            <a:ext cx="1252042" cy="0"/>
          </a:xfrm>
          <a:prstGeom prst="line">
            <a:avLst/>
          </a:prstGeom>
          <a:solidFill>
            <a:srgbClr val="ED7D31">
              <a:lumMod val="20000"/>
              <a:lumOff val="80000"/>
              <a:alpha val="69000"/>
            </a:srgbClr>
          </a:solidFill>
          <a:ln w="12700" cap="flat" cmpd="sng" algn="ctr">
            <a:solidFill>
              <a:srgbClr val="C86538"/>
            </a:solidFill>
            <a:prstDash val="solid"/>
            <a:miter lim="800000"/>
          </a:ln>
          <a:effectLst/>
        </p:spPr>
      </p:cxnSp>
      <p:grpSp>
        <p:nvGrpSpPr>
          <p:cNvPr id="14" name="Group 151">
            <a:extLst>
              <a:ext uri="{FF2B5EF4-FFF2-40B4-BE49-F238E27FC236}">
                <a16:creationId xmlns:a16="http://schemas.microsoft.com/office/drawing/2014/main" id="{97C94FC6-8858-0B00-8BF3-C1409D339DF8}"/>
              </a:ext>
            </a:extLst>
          </p:cNvPr>
          <p:cNvGrpSpPr/>
          <p:nvPr/>
        </p:nvGrpSpPr>
        <p:grpSpPr>
          <a:xfrm>
            <a:off x="1073602" y="3487951"/>
            <a:ext cx="612495" cy="457983"/>
            <a:chOff x="5396652" y="5705087"/>
            <a:chExt cx="1223636" cy="914953"/>
          </a:xfrm>
          <a:solidFill>
            <a:srgbClr val="ED7D31">
              <a:lumMod val="60000"/>
              <a:lumOff val="40000"/>
            </a:srgbClr>
          </a:solidFill>
        </p:grpSpPr>
        <p:sp>
          <p:nvSpPr>
            <p:cNvPr id="15" name="Rounded Rectangle 154">
              <a:extLst>
                <a:ext uri="{FF2B5EF4-FFF2-40B4-BE49-F238E27FC236}">
                  <a16:creationId xmlns:a16="http://schemas.microsoft.com/office/drawing/2014/main" id="{4F17A522-112B-DC01-BE65-B86BE830A2EE}"/>
                </a:ext>
              </a:extLst>
            </p:cNvPr>
            <p:cNvSpPr/>
            <p:nvPr/>
          </p:nvSpPr>
          <p:spPr>
            <a:xfrm>
              <a:off x="5396652" y="5705087"/>
              <a:ext cx="1223636" cy="795890"/>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schemeClr val="bg1"/>
                  </a:solidFill>
                  <a:effectLst/>
                  <a:uLnTx/>
                  <a:uFillTx/>
                  <a:latin typeface="Calibri" panose="020F0502020204030204"/>
                  <a:ea typeface="+mn-ea"/>
                  <a:cs typeface="+mn-cs"/>
                </a:rPr>
                <a:t>N2C</a:t>
              </a:r>
            </a:p>
          </p:txBody>
        </p:sp>
        <p:sp>
          <p:nvSpPr>
            <p:cNvPr id="16" name="Oval 155">
              <a:extLst>
                <a:ext uri="{FF2B5EF4-FFF2-40B4-BE49-F238E27FC236}">
                  <a16:creationId xmlns:a16="http://schemas.microsoft.com/office/drawing/2014/main" id="{6B6AD0E3-2961-0C6E-2AF4-112903CA2428}"/>
                </a:ext>
              </a:extLst>
            </p:cNvPr>
            <p:cNvSpPr/>
            <p:nvPr/>
          </p:nvSpPr>
          <p:spPr>
            <a:xfrm>
              <a:off x="5505623"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 name="Oval 156">
              <a:extLst>
                <a:ext uri="{FF2B5EF4-FFF2-40B4-BE49-F238E27FC236}">
                  <a16:creationId xmlns:a16="http://schemas.microsoft.com/office/drawing/2014/main" id="{97A8B1DC-EDEC-AA14-8EC6-29766F336D4B}"/>
                </a:ext>
              </a:extLst>
            </p:cNvPr>
            <p:cNvSpPr/>
            <p:nvPr/>
          </p:nvSpPr>
          <p:spPr>
            <a:xfrm>
              <a:off x="6300626" y="6381915"/>
              <a:ext cx="238125" cy="23812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19" name="Group 157">
            <a:extLst>
              <a:ext uri="{FF2B5EF4-FFF2-40B4-BE49-F238E27FC236}">
                <a16:creationId xmlns:a16="http://schemas.microsoft.com/office/drawing/2014/main" id="{FBFFFCBF-6DD2-AF2B-6BCF-E5621B332B01}"/>
              </a:ext>
            </a:extLst>
          </p:cNvPr>
          <p:cNvGrpSpPr/>
          <p:nvPr/>
        </p:nvGrpSpPr>
        <p:grpSpPr>
          <a:xfrm>
            <a:off x="1104436" y="2834789"/>
            <a:ext cx="548653" cy="360712"/>
            <a:chOff x="6805235" y="5829300"/>
            <a:chExt cx="1148140" cy="616531"/>
          </a:xfrm>
          <a:solidFill>
            <a:srgbClr val="ED7D31">
              <a:lumMod val="60000"/>
              <a:lumOff val="40000"/>
            </a:srgbClr>
          </a:solidFill>
        </p:grpSpPr>
        <p:sp>
          <p:nvSpPr>
            <p:cNvPr id="20" name="Rounded Rectangle 158">
              <a:extLst>
                <a:ext uri="{FF2B5EF4-FFF2-40B4-BE49-F238E27FC236}">
                  <a16:creationId xmlns:a16="http://schemas.microsoft.com/office/drawing/2014/main" id="{AB0643F2-EF01-6A80-8256-8ABCB72BB9FD}"/>
                </a:ext>
              </a:extLst>
            </p:cNvPr>
            <p:cNvSpPr/>
            <p:nvPr/>
          </p:nvSpPr>
          <p:spPr>
            <a:xfrm>
              <a:off x="6805235" y="5829300"/>
              <a:ext cx="1148140" cy="395132"/>
            </a:xfrm>
            <a:prstGeom prst="roundRect">
              <a:avLst>
                <a:gd name="adj" fmla="val 50000"/>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Rounded Rectangle 159">
              <a:extLst>
                <a:ext uri="{FF2B5EF4-FFF2-40B4-BE49-F238E27FC236}">
                  <a16:creationId xmlns:a16="http://schemas.microsoft.com/office/drawing/2014/main" id="{0880678B-F4FE-34E7-CF33-05071D1749D3}"/>
                </a:ext>
              </a:extLst>
            </p:cNvPr>
            <p:cNvSpPr/>
            <p:nvPr/>
          </p:nvSpPr>
          <p:spPr>
            <a:xfrm>
              <a:off x="6805235" y="5958967"/>
              <a:ext cx="1148140" cy="395132"/>
            </a:xfrm>
            <a:prstGeom prst="roundRect">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100" b="1" i="0" u="none" strike="noStrike" kern="0" cap="none" spc="0" normalizeH="0" baseline="0" noProof="0" dirty="0">
                  <a:ln>
                    <a:noFill/>
                  </a:ln>
                  <a:solidFill>
                    <a:schemeClr val="bg1"/>
                  </a:solidFill>
                  <a:effectLst/>
                  <a:uLnTx/>
                  <a:uFillTx/>
                  <a:latin typeface="Calibri" panose="020F0502020204030204"/>
                  <a:ea typeface="+mn-ea"/>
                  <a:cs typeface="+mn-cs"/>
                </a:rPr>
                <a:t>N1C</a:t>
              </a:r>
            </a:p>
          </p:txBody>
        </p:sp>
        <p:sp>
          <p:nvSpPr>
            <p:cNvPr id="37" name="Oval 160">
              <a:extLst>
                <a:ext uri="{FF2B5EF4-FFF2-40B4-BE49-F238E27FC236}">
                  <a16:creationId xmlns:a16="http://schemas.microsoft.com/office/drawing/2014/main" id="{38B8E312-E52C-5BBD-E8BF-4BF937B6594A}"/>
                </a:ext>
              </a:extLst>
            </p:cNvPr>
            <p:cNvSpPr/>
            <p:nvPr/>
          </p:nvSpPr>
          <p:spPr>
            <a:xfrm>
              <a:off x="6923295" y="6176518"/>
              <a:ext cx="238125" cy="269313"/>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Oval 161">
              <a:extLst>
                <a:ext uri="{FF2B5EF4-FFF2-40B4-BE49-F238E27FC236}">
                  <a16:creationId xmlns:a16="http://schemas.microsoft.com/office/drawing/2014/main" id="{8569A537-FA81-E32E-1C6F-610717A79475}"/>
                </a:ext>
              </a:extLst>
            </p:cNvPr>
            <p:cNvSpPr/>
            <p:nvPr/>
          </p:nvSpPr>
          <p:spPr>
            <a:xfrm>
              <a:off x="7590392" y="6176519"/>
              <a:ext cx="238126" cy="269312"/>
            </a:xfrm>
            <a:prstGeom prst="ellipse">
              <a:avLst/>
            </a:prstGeom>
            <a:grpFill/>
            <a:ln w="12700" cap="flat" cmpd="sng" algn="ctr">
              <a:noFill/>
              <a:prstDash val="solid"/>
              <a:miter lim="800000"/>
            </a:ln>
            <a:effectLst/>
          </p:spPr>
          <p:txBody>
            <a:bodyPr tIns="0" bIns="108000"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39" name="Group 162">
            <a:extLst>
              <a:ext uri="{FF2B5EF4-FFF2-40B4-BE49-F238E27FC236}">
                <a16:creationId xmlns:a16="http://schemas.microsoft.com/office/drawing/2014/main" id="{AEC18286-B5BD-64E8-1EA4-6CC50691716B}"/>
              </a:ext>
            </a:extLst>
          </p:cNvPr>
          <p:cNvGrpSpPr/>
          <p:nvPr/>
        </p:nvGrpSpPr>
        <p:grpSpPr>
          <a:xfrm>
            <a:off x="808177" y="4251552"/>
            <a:ext cx="1148692" cy="472172"/>
            <a:chOff x="7839706" y="5087031"/>
            <a:chExt cx="2419186" cy="994409"/>
          </a:xfrm>
          <a:solidFill>
            <a:srgbClr val="ED7D31">
              <a:lumMod val="60000"/>
              <a:lumOff val="40000"/>
            </a:srgbClr>
          </a:solidFill>
        </p:grpSpPr>
        <p:sp>
          <p:nvSpPr>
            <p:cNvPr id="40" name="Rounded Rectangle 65">
              <a:extLst>
                <a:ext uri="{FF2B5EF4-FFF2-40B4-BE49-F238E27FC236}">
                  <a16:creationId xmlns:a16="http://schemas.microsoft.com/office/drawing/2014/main" id="{0131C015-BA07-ACA0-FE6D-189FA24F32C3}"/>
                </a:ext>
              </a:extLst>
            </p:cNvPr>
            <p:cNvSpPr/>
            <p:nvPr/>
          </p:nvSpPr>
          <p:spPr>
            <a:xfrm>
              <a:off x="7839706" y="5087031"/>
              <a:ext cx="2419186" cy="647066"/>
            </a:xfrm>
            <a:custGeom>
              <a:avLst/>
              <a:gdLst>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127076 w 2850534"/>
                <a:gd name="connsiteY6" fmla="*/ 762440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0 w 2850534"/>
                <a:gd name="connsiteY7" fmla="*/ 635364 h 762440"/>
                <a:gd name="connsiteX8" fmla="*/ 0 w 2850534"/>
                <a:gd name="connsiteY8"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169811 w 2850534"/>
                <a:gd name="connsiteY7" fmla="*/ 703511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0 w 2850534"/>
                <a:gd name="connsiteY8" fmla="*/ 635364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2666 w 2850534"/>
                <a:gd name="connsiteY8" fmla="*/ 574049 h 762440"/>
                <a:gd name="connsiteX9" fmla="*/ 0 w 2850534"/>
                <a:gd name="connsiteY9"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97832 w 2850534"/>
                <a:gd name="connsiteY8" fmla="*/ 628866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 name="connsiteX0" fmla="*/ 0 w 2850534"/>
                <a:gd name="connsiteY0" fmla="*/ 127076 h 762440"/>
                <a:gd name="connsiteX1" fmla="*/ 127076 w 2850534"/>
                <a:gd name="connsiteY1" fmla="*/ 0 h 762440"/>
                <a:gd name="connsiteX2" fmla="*/ 2723458 w 2850534"/>
                <a:gd name="connsiteY2" fmla="*/ 0 h 762440"/>
                <a:gd name="connsiteX3" fmla="*/ 2850534 w 2850534"/>
                <a:gd name="connsiteY3" fmla="*/ 127076 h 762440"/>
                <a:gd name="connsiteX4" fmla="*/ 2850534 w 2850534"/>
                <a:gd name="connsiteY4" fmla="*/ 635364 h 762440"/>
                <a:gd name="connsiteX5" fmla="*/ 2723458 w 2850534"/>
                <a:gd name="connsiteY5" fmla="*/ 762440 h 762440"/>
                <a:gd name="connsiteX6" fmla="*/ 510964 w 2850534"/>
                <a:gd name="connsiteY6" fmla="*/ 759774 h 762440"/>
                <a:gd name="connsiteX7" fmla="*/ 396412 w 2850534"/>
                <a:gd name="connsiteY7" fmla="*/ 636863 h 762440"/>
                <a:gd name="connsiteX8" fmla="*/ 100497 w 2850534"/>
                <a:gd name="connsiteY8" fmla="*/ 636863 h 762440"/>
                <a:gd name="connsiteX9" fmla="*/ 2666 w 2850534"/>
                <a:gd name="connsiteY9" fmla="*/ 574049 h 762440"/>
                <a:gd name="connsiteX10" fmla="*/ 0 w 2850534"/>
                <a:gd name="connsiteY10" fmla="*/ 127076 h 76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0534" h="762440">
                  <a:moveTo>
                    <a:pt x="0" y="127076"/>
                  </a:moveTo>
                  <a:cubicBezTo>
                    <a:pt x="0" y="56894"/>
                    <a:pt x="56894" y="0"/>
                    <a:pt x="127076" y="0"/>
                  </a:cubicBezTo>
                  <a:lnTo>
                    <a:pt x="2723458" y="0"/>
                  </a:lnTo>
                  <a:cubicBezTo>
                    <a:pt x="2793640" y="0"/>
                    <a:pt x="2850534" y="56894"/>
                    <a:pt x="2850534" y="127076"/>
                  </a:cubicBezTo>
                  <a:lnTo>
                    <a:pt x="2850534" y="635364"/>
                  </a:lnTo>
                  <a:cubicBezTo>
                    <a:pt x="2850534" y="705546"/>
                    <a:pt x="2793640" y="762440"/>
                    <a:pt x="2723458" y="762440"/>
                  </a:cubicBezTo>
                  <a:lnTo>
                    <a:pt x="510964" y="759774"/>
                  </a:lnTo>
                  <a:cubicBezTo>
                    <a:pt x="447917" y="755285"/>
                    <a:pt x="481573" y="657598"/>
                    <a:pt x="396412" y="636863"/>
                  </a:cubicBezTo>
                  <a:lnTo>
                    <a:pt x="100497" y="636863"/>
                  </a:lnTo>
                  <a:cubicBezTo>
                    <a:pt x="53535" y="634392"/>
                    <a:pt x="2976" y="644351"/>
                    <a:pt x="2666" y="574049"/>
                  </a:cubicBezTo>
                  <a:cubicBezTo>
                    <a:pt x="1777" y="425058"/>
                    <a:pt x="889" y="276067"/>
                    <a:pt x="0" y="127076"/>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1" name="Oval 164">
              <a:extLst>
                <a:ext uri="{FF2B5EF4-FFF2-40B4-BE49-F238E27FC236}">
                  <a16:creationId xmlns:a16="http://schemas.microsoft.com/office/drawing/2014/main" id="{E8CEDC32-C8CA-EAF0-648E-02A582A0A5B1}"/>
                </a:ext>
              </a:extLst>
            </p:cNvPr>
            <p:cNvSpPr/>
            <p:nvPr/>
          </p:nvSpPr>
          <p:spPr>
            <a:xfrm>
              <a:off x="9829268"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2" name="Oval 165">
              <a:extLst>
                <a:ext uri="{FF2B5EF4-FFF2-40B4-BE49-F238E27FC236}">
                  <a16:creationId xmlns:a16="http://schemas.microsoft.com/office/drawing/2014/main" id="{B9DC3047-FECA-9B2E-C113-F292E62E64B7}"/>
                </a:ext>
              </a:extLst>
            </p:cNvPr>
            <p:cNvSpPr/>
            <p:nvPr/>
          </p:nvSpPr>
          <p:spPr>
            <a:xfrm>
              <a:off x="7924592"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Oval 166">
              <a:extLst>
                <a:ext uri="{FF2B5EF4-FFF2-40B4-BE49-F238E27FC236}">
                  <a16:creationId xmlns:a16="http://schemas.microsoft.com/office/drawing/2014/main" id="{89849CBA-016F-0321-1BD6-FA166EEDE0C8}"/>
                </a:ext>
              </a:extLst>
            </p:cNvPr>
            <p:cNvSpPr/>
            <p:nvPr/>
          </p:nvSpPr>
          <p:spPr>
            <a:xfrm>
              <a:off x="8592551" y="5885242"/>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Rounded Rectangle 70">
              <a:extLst>
                <a:ext uri="{FF2B5EF4-FFF2-40B4-BE49-F238E27FC236}">
                  <a16:creationId xmlns:a16="http://schemas.microsoft.com/office/drawing/2014/main" id="{C1E9A864-14A8-FBE4-82B4-FDCE1CDDD395}"/>
                </a:ext>
              </a:extLst>
            </p:cNvPr>
            <p:cNvSpPr/>
            <p:nvPr/>
          </p:nvSpPr>
          <p:spPr>
            <a:xfrm>
              <a:off x="7839706" y="5657810"/>
              <a:ext cx="974740" cy="288154"/>
            </a:xfrm>
            <a:custGeom>
              <a:avLst/>
              <a:gdLst>
                <a:gd name="connsiteX0" fmla="*/ 0 w 1148539"/>
                <a:gd name="connsiteY0" fmla="*/ 46103 h 208904"/>
                <a:gd name="connsiteX1" fmla="*/ 46103 w 1148539"/>
                <a:gd name="connsiteY1" fmla="*/ 0 h 208904"/>
                <a:gd name="connsiteX2" fmla="*/ 1102436 w 1148539"/>
                <a:gd name="connsiteY2" fmla="*/ 0 h 208904"/>
                <a:gd name="connsiteX3" fmla="*/ 1148539 w 1148539"/>
                <a:gd name="connsiteY3" fmla="*/ 46103 h 208904"/>
                <a:gd name="connsiteX4" fmla="*/ 1148539 w 1148539"/>
                <a:gd name="connsiteY4" fmla="*/ 162801 h 208904"/>
                <a:gd name="connsiteX5" fmla="*/ 1102436 w 1148539"/>
                <a:gd name="connsiteY5" fmla="*/ 208904 h 208904"/>
                <a:gd name="connsiteX6" fmla="*/ 46103 w 1148539"/>
                <a:gd name="connsiteY6" fmla="*/ 208904 h 208904"/>
                <a:gd name="connsiteX7" fmla="*/ 0 w 1148539"/>
                <a:gd name="connsiteY7" fmla="*/ 162801 h 208904"/>
                <a:gd name="connsiteX8" fmla="*/ 0 w 1148539"/>
                <a:gd name="connsiteY8" fmla="*/ 46103 h 208904"/>
                <a:gd name="connsiteX0" fmla="*/ 0 w 1148539"/>
                <a:gd name="connsiteY0" fmla="*/ 174065 h 336866"/>
                <a:gd name="connsiteX1" fmla="*/ 32774 w 1148539"/>
                <a:gd name="connsiteY1" fmla="*/ 0 h 336866"/>
                <a:gd name="connsiteX2" fmla="*/ 1102436 w 1148539"/>
                <a:gd name="connsiteY2" fmla="*/ 127962 h 336866"/>
                <a:gd name="connsiteX3" fmla="*/ 1148539 w 1148539"/>
                <a:gd name="connsiteY3" fmla="*/ 174065 h 336866"/>
                <a:gd name="connsiteX4" fmla="*/ 1148539 w 1148539"/>
                <a:gd name="connsiteY4" fmla="*/ 290763 h 336866"/>
                <a:gd name="connsiteX5" fmla="*/ 1102436 w 1148539"/>
                <a:gd name="connsiteY5" fmla="*/ 336866 h 336866"/>
                <a:gd name="connsiteX6" fmla="*/ 46103 w 1148539"/>
                <a:gd name="connsiteY6" fmla="*/ 336866 h 336866"/>
                <a:gd name="connsiteX7" fmla="*/ 0 w 1148539"/>
                <a:gd name="connsiteY7" fmla="*/ 290763 h 336866"/>
                <a:gd name="connsiteX8" fmla="*/ 0 w 1148539"/>
                <a:gd name="connsiteY8" fmla="*/ 174065 h 336866"/>
                <a:gd name="connsiteX0" fmla="*/ 0 w 1148539"/>
                <a:gd name="connsiteY0" fmla="*/ 181203 h 344004"/>
                <a:gd name="connsiteX1" fmla="*/ 32774 w 1148539"/>
                <a:gd name="connsiteY1" fmla="*/ 7138 h 344004"/>
                <a:gd name="connsiteX2" fmla="*/ 439066 w 1148539"/>
                <a:gd name="connsiteY2" fmla="*/ 43434 h 344004"/>
                <a:gd name="connsiteX3" fmla="*/ 1102436 w 1148539"/>
                <a:gd name="connsiteY3" fmla="*/ 135100 h 344004"/>
                <a:gd name="connsiteX4" fmla="*/ 1148539 w 1148539"/>
                <a:gd name="connsiteY4" fmla="*/ 181203 h 344004"/>
                <a:gd name="connsiteX5" fmla="*/ 1148539 w 1148539"/>
                <a:gd name="connsiteY5" fmla="*/ 297901 h 344004"/>
                <a:gd name="connsiteX6" fmla="*/ 1102436 w 1148539"/>
                <a:gd name="connsiteY6" fmla="*/ 344004 h 344004"/>
                <a:gd name="connsiteX7" fmla="*/ 46103 w 1148539"/>
                <a:gd name="connsiteY7" fmla="*/ 344004 h 344004"/>
                <a:gd name="connsiteX8" fmla="*/ 0 w 1148539"/>
                <a:gd name="connsiteY8" fmla="*/ 297901 h 344004"/>
                <a:gd name="connsiteX9" fmla="*/ 0 w 1148539"/>
                <a:gd name="connsiteY9" fmla="*/ 181203 h 344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7203 h 340004"/>
                <a:gd name="connsiteX1" fmla="*/ 32774 w 1148539"/>
                <a:gd name="connsiteY1" fmla="*/ 3138 h 340004"/>
                <a:gd name="connsiteX2" fmla="*/ 420405 w 1148539"/>
                <a:gd name="connsiteY2" fmla="*/ 111413 h 340004"/>
                <a:gd name="connsiteX3" fmla="*/ 1102436 w 1148539"/>
                <a:gd name="connsiteY3" fmla="*/ 131100 h 340004"/>
                <a:gd name="connsiteX4" fmla="*/ 1148539 w 1148539"/>
                <a:gd name="connsiteY4" fmla="*/ 177203 h 340004"/>
                <a:gd name="connsiteX5" fmla="*/ 1148539 w 1148539"/>
                <a:gd name="connsiteY5" fmla="*/ 293901 h 340004"/>
                <a:gd name="connsiteX6" fmla="*/ 1102436 w 1148539"/>
                <a:gd name="connsiteY6" fmla="*/ 340004 h 340004"/>
                <a:gd name="connsiteX7" fmla="*/ 46103 w 1148539"/>
                <a:gd name="connsiteY7" fmla="*/ 340004 h 340004"/>
                <a:gd name="connsiteX8" fmla="*/ 0 w 1148539"/>
                <a:gd name="connsiteY8" fmla="*/ 293901 h 340004"/>
                <a:gd name="connsiteX9" fmla="*/ 0 w 1148539"/>
                <a:gd name="connsiteY9" fmla="*/ 177203 h 340004"/>
                <a:gd name="connsiteX0" fmla="*/ 0 w 1148539"/>
                <a:gd name="connsiteY0" fmla="*/ 176851 h 339652"/>
                <a:gd name="connsiteX1" fmla="*/ 32774 w 1148539"/>
                <a:gd name="connsiteY1" fmla="*/ 2786 h 339652"/>
                <a:gd name="connsiteX2" fmla="*/ 460393 w 1148539"/>
                <a:gd name="connsiteY2" fmla="*/ 127056 h 339652"/>
                <a:gd name="connsiteX3" fmla="*/ 1102436 w 1148539"/>
                <a:gd name="connsiteY3" fmla="*/ 130748 h 339652"/>
                <a:gd name="connsiteX4" fmla="*/ 1148539 w 1148539"/>
                <a:gd name="connsiteY4" fmla="*/ 176851 h 339652"/>
                <a:gd name="connsiteX5" fmla="*/ 1148539 w 1148539"/>
                <a:gd name="connsiteY5" fmla="*/ 293549 h 339652"/>
                <a:gd name="connsiteX6" fmla="*/ 1102436 w 1148539"/>
                <a:gd name="connsiteY6" fmla="*/ 339652 h 339652"/>
                <a:gd name="connsiteX7" fmla="*/ 46103 w 1148539"/>
                <a:gd name="connsiteY7" fmla="*/ 339652 h 339652"/>
                <a:gd name="connsiteX8" fmla="*/ 0 w 1148539"/>
                <a:gd name="connsiteY8" fmla="*/ 293549 h 339652"/>
                <a:gd name="connsiteX9" fmla="*/ 0 w 1148539"/>
                <a:gd name="connsiteY9" fmla="*/ 176851 h 339652"/>
                <a:gd name="connsiteX0" fmla="*/ 0 w 1148539"/>
                <a:gd name="connsiteY0" fmla="*/ 177016 h 339817"/>
                <a:gd name="connsiteX1" fmla="*/ 32774 w 1148539"/>
                <a:gd name="connsiteY1" fmla="*/ 2951 h 339817"/>
                <a:gd name="connsiteX2" fmla="*/ 449729 w 1148539"/>
                <a:gd name="connsiteY2" fmla="*/ 119223 h 339817"/>
                <a:gd name="connsiteX3" fmla="*/ 1102436 w 1148539"/>
                <a:gd name="connsiteY3" fmla="*/ 130913 h 339817"/>
                <a:gd name="connsiteX4" fmla="*/ 1148539 w 1148539"/>
                <a:gd name="connsiteY4" fmla="*/ 177016 h 339817"/>
                <a:gd name="connsiteX5" fmla="*/ 1148539 w 1148539"/>
                <a:gd name="connsiteY5" fmla="*/ 293714 h 339817"/>
                <a:gd name="connsiteX6" fmla="*/ 1102436 w 1148539"/>
                <a:gd name="connsiteY6" fmla="*/ 339817 h 339817"/>
                <a:gd name="connsiteX7" fmla="*/ 46103 w 1148539"/>
                <a:gd name="connsiteY7" fmla="*/ 339817 h 339817"/>
                <a:gd name="connsiteX8" fmla="*/ 0 w 1148539"/>
                <a:gd name="connsiteY8" fmla="*/ 293714 h 339817"/>
                <a:gd name="connsiteX9" fmla="*/ 0 w 1148539"/>
                <a:gd name="connsiteY9" fmla="*/ 177016 h 339817"/>
                <a:gd name="connsiteX0" fmla="*/ 0 w 1148539"/>
                <a:gd name="connsiteY0" fmla="*/ 184405 h 347206"/>
                <a:gd name="connsiteX1" fmla="*/ 32774 w 1148539"/>
                <a:gd name="connsiteY1" fmla="*/ 10340 h 347206"/>
                <a:gd name="connsiteX2" fmla="*/ 449729 w 1148539"/>
                <a:gd name="connsiteY2" fmla="*/ 126612 h 347206"/>
                <a:gd name="connsiteX3" fmla="*/ 1102436 w 1148539"/>
                <a:gd name="connsiteY3" fmla="*/ 138302 h 347206"/>
                <a:gd name="connsiteX4" fmla="*/ 1148539 w 1148539"/>
                <a:gd name="connsiteY4" fmla="*/ 184405 h 347206"/>
                <a:gd name="connsiteX5" fmla="*/ 1148539 w 1148539"/>
                <a:gd name="connsiteY5" fmla="*/ 301103 h 347206"/>
                <a:gd name="connsiteX6" fmla="*/ 1102436 w 1148539"/>
                <a:gd name="connsiteY6" fmla="*/ 347206 h 347206"/>
                <a:gd name="connsiteX7" fmla="*/ 46103 w 1148539"/>
                <a:gd name="connsiteY7" fmla="*/ 347206 h 347206"/>
                <a:gd name="connsiteX8" fmla="*/ 0 w 1148539"/>
                <a:gd name="connsiteY8" fmla="*/ 301103 h 347206"/>
                <a:gd name="connsiteX9" fmla="*/ 0 w 1148539"/>
                <a:gd name="connsiteY9" fmla="*/ 184405 h 347206"/>
                <a:gd name="connsiteX0" fmla="*/ 0 w 1148539"/>
                <a:gd name="connsiteY0" fmla="*/ 183498 h 346299"/>
                <a:gd name="connsiteX1" fmla="*/ 32774 w 1148539"/>
                <a:gd name="connsiteY1" fmla="*/ 9433 h 346299"/>
                <a:gd name="connsiteX2" fmla="*/ 455060 w 1148539"/>
                <a:gd name="connsiteY2" fmla="*/ 131037 h 346299"/>
                <a:gd name="connsiteX3" fmla="*/ 1102436 w 1148539"/>
                <a:gd name="connsiteY3" fmla="*/ 137395 h 346299"/>
                <a:gd name="connsiteX4" fmla="*/ 1148539 w 1148539"/>
                <a:gd name="connsiteY4" fmla="*/ 183498 h 346299"/>
                <a:gd name="connsiteX5" fmla="*/ 1148539 w 1148539"/>
                <a:gd name="connsiteY5" fmla="*/ 300196 h 346299"/>
                <a:gd name="connsiteX6" fmla="*/ 1102436 w 1148539"/>
                <a:gd name="connsiteY6" fmla="*/ 346299 h 346299"/>
                <a:gd name="connsiteX7" fmla="*/ 46103 w 1148539"/>
                <a:gd name="connsiteY7" fmla="*/ 346299 h 346299"/>
                <a:gd name="connsiteX8" fmla="*/ 0 w 1148539"/>
                <a:gd name="connsiteY8" fmla="*/ 300196 h 346299"/>
                <a:gd name="connsiteX9" fmla="*/ 0 w 1148539"/>
                <a:gd name="connsiteY9" fmla="*/ 183498 h 346299"/>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3085 h 345886"/>
                <a:gd name="connsiteX1" fmla="*/ 32774 w 1148539"/>
                <a:gd name="connsiteY1" fmla="*/ 9020 h 345886"/>
                <a:gd name="connsiteX2" fmla="*/ 452394 w 1148539"/>
                <a:gd name="connsiteY2" fmla="*/ 133290 h 345886"/>
                <a:gd name="connsiteX3" fmla="*/ 1102436 w 1148539"/>
                <a:gd name="connsiteY3" fmla="*/ 136982 h 345886"/>
                <a:gd name="connsiteX4" fmla="*/ 1148539 w 1148539"/>
                <a:gd name="connsiteY4" fmla="*/ 183085 h 345886"/>
                <a:gd name="connsiteX5" fmla="*/ 1148539 w 1148539"/>
                <a:gd name="connsiteY5" fmla="*/ 299783 h 345886"/>
                <a:gd name="connsiteX6" fmla="*/ 1102436 w 1148539"/>
                <a:gd name="connsiteY6" fmla="*/ 345886 h 345886"/>
                <a:gd name="connsiteX7" fmla="*/ 46103 w 1148539"/>
                <a:gd name="connsiteY7" fmla="*/ 345886 h 345886"/>
                <a:gd name="connsiteX8" fmla="*/ 0 w 1148539"/>
                <a:gd name="connsiteY8" fmla="*/ 299783 h 345886"/>
                <a:gd name="connsiteX9" fmla="*/ 0 w 1148539"/>
                <a:gd name="connsiteY9" fmla="*/ 183085 h 345886"/>
                <a:gd name="connsiteX0" fmla="*/ 0 w 1148539"/>
                <a:gd name="connsiteY0" fmla="*/ 182809 h 345610"/>
                <a:gd name="connsiteX1" fmla="*/ 32774 w 1148539"/>
                <a:gd name="connsiteY1" fmla="*/ 8744 h 345610"/>
                <a:gd name="connsiteX2" fmla="*/ 351092 w 1148539"/>
                <a:gd name="connsiteY2" fmla="*/ 37043 h 345610"/>
                <a:gd name="connsiteX3" fmla="*/ 452394 w 1148539"/>
                <a:gd name="connsiteY3" fmla="*/ 133014 h 345610"/>
                <a:gd name="connsiteX4" fmla="*/ 1102436 w 1148539"/>
                <a:gd name="connsiteY4" fmla="*/ 136706 h 345610"/>
                <a:gd name="connsiteX5" fmla="*/ 1148539 w 1148539"/>
                <a:gd name="connsiteY5" fmla="*/ 182809 h 345610"/>
                <a:gd name="connsiteX6" fmla="*/ 1148539 w 1148539"/>
                <a:gd name="connsiteY6" fmla="*/ 299507 h 345610"/>
                <a:gd name="connsiteX7" fmla="*/ 1102436 w 1148539"/>
                <a:gd name="connsiteY7" fmla="*/ 345610 h 345610"/>
                <a:gd name="connsiteX8" fmla="*/ 46103 w 1148539"/>
                <a:gd name="connsiteY8" fmla="*/ 345610 h 345610"/>
                <a:gd name="connsiteX9" fmla="*/ 0 w 1148539"/>
                <a:gd name="connsiteY9" fmla="*/ 299507 h 345610"/>
                <a:gd name="connsiteX10" fmla="*/ 0 w 1148539"/>
                <a:gd name="connsiteY10" fmla="*/ 182809 h 345610"/>
                <a:gd name="connsiteX0" fmla="*/ 0 w 1148539"/>
                <a:gd name="connsiteY0" fmla="*/ 183261 h 346062"/>
                <a:gd name="connsiteX1" fmla="*/ 32774 w 1148539"/>
                <a:gd name="connsiteY1" fmla="*/ 9196 h 346062"/>
                <a:gd name="connsiteX2" fmla="*/ 391080 w 1148539"/>
                <a:gd name="connsiteY2" fmla="*/ 34829 h 346062"/>
                <a:gd name="connsiteX3" fmla="*/ 452394 w 1148539"/>
                <a:gd name="connsiteY3" fmla="*/ 133466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9052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3261 h 346062"/>
                <a:gd name="connsiteX1" fmla="*/ 32774 w 1148539"/>
                <a:gd name="connsiteY1" fmla="*/ 9196 h 346062"/>
                <a:gd name="connsiteX2" fmla="*/ 391080 w 1148539"/>
                <a:gd name="connsiteY2" fmla="*/ 34829 h 346062"/>
                <a:gd name="connsiteX3" fmla="*/ 473721 w 1148539"/>
                <a:gd name="connsiteY3" fmla="*/ 130800 h 346062"/>
                <a:gd name="connsiteX4" fmla="*/ 1102436 w 1148539"/>
                <a:gd name="connsiteY4" fmla="*/ 137158 h 346062"/>
                <a:gd name="connsiteX5" fmla="*/ 1148539 w 1148539"/>
                <a:gd name="connsiteY5" fmla="*/ 183261 h 346062"/>
                <a:gd name="connsiteX6" fmla="*/ 1148539 w 1148539"/>
                <a:gd name="connsiteY6" fmla="*/ 299959 h 346062"/>
                <a:gd name="connsiteX7" fmla="*/ 1102436 w 1148539"/>
                <a:gd name="connsiteY7" fmla="*/ 346062 h 346062"/>
                <a:gd name="connsiteX8" fmla="*/ 46103 w 1148539"/>
                <a:gd name="connsiteY8" fmla="*/ 346062 h 346062"/>
                <a:gd name="connsiteX9" fmla="*/ 0 w 1148539"/>
                <a:gd name="connsiteY9" fmla="*/ 299959 h 346062"/>
                <a:gd name="connsiteX10" fmla="*/ 0 w 1148539"/>
                <a:gd name="connsiteY10" fmla="*/ 183261 h 346062"/>
                <a:gd name="connsiteX0" fmla="*/ 0 w 1148539"/>
                <a:gd name="connsiteY0" fmla="*/ 186330 h 349131"/>
                <a:gd name="connsiteX1" fmla="*/ 32774 w 1148539"/>
                <a:gd name="connsiteY1" fmla="*/ 12265 h 349131"/>
                <a:gd name="connsiteX2" fmla="*/ 391080 w 1148539"/>
                <a:gd name="connsiteY2" fmla="*/ 24568 h 349131"/>
                <a:gd name="connsiteX3" fmla="*/ 473721 w 1148539"/>
                <a:gd name="connsiteY3" fmla="*/ 133869 h 349131"/>
                <a:gd name="connsiteX4" fmla="*/ 1102436 w 1148539"/>
                <a:gd name="connsiteY4" fmla="*/ 140227 h 349131"/>
                <a:gd name="connsiteX5" fmla="*/ 1148539 w 1148539"/>
                <a:gd name="connsiteY5" fmla="*/ 186330 h 349131"/>
                <a:gd name="connsiteX6" fmla="*/ 1148539 w 1148539"/>
                <a:gd name="connsiteY6" fmla="*/ 303028 h 349131"/>
                <a:gd name="connsiteX7" fmla="*/ 1102436 w 1148539"/>
                <a:gd name="connsiteY7" fmla="*/ 349131 h 349131"/>
                <a:gd name="connsiteX8" fmla="*/ 46103 w 1148539"/>
                <a:gd name="connsiteY8" fmla="*/ 349131 h 349131"/>
                <a:gd name="connsiteX9" fmla="*/ 0 w 1148539"/>
                <a:gd name="connsiteY9" fmla="*/ 303028 h 349131"/>
                <a:gd name="connsiteX10" fmla="*/ 0 w 1148539"/>
                <a:gd name="connsiteY10" fmla="*/ 186330 h 349131"/>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87012 h 349813"/>
                <a:gd name="connsiteX1" fmla="*/ 32774 w 1148539"/>
                <a:gd name="connsiteY1" fmla="*/ 12947 h 349813"/>
                <a:gd name="connsiteX2" fmla="*/ 391080 w 1148539"/>
                <a:gd name="connsiteY2" fmla="*/ 25250 h 349813"/>
                <a:gd name="connsiteX3" fmla="*/ 473721 w 1148539"/>
                <a:gd name="connsiteY3" fmla="*/ 134551 h 349813"/>
                <a:gd name="connsiteX4" fmla="*/ 1102436 w 1148539"/>
                <a:gd name="connsiteY4" fmla="*/ 140909 h 349813"/>
                <a:gd name="connsiteX5" fmla="*/ 1148539 w 1148539"/>
                <a:gd name="connsiteY5" fmla="*/ 187012 h 349813"/>
                <a:gd name="connsiteX6" fmla="*/ 1148539 w 1148539"/>
                <a:gd name="connsiteY6" fmla="*/ 303710 h 349813"/>
                <a:gd name="connsiteX7" fmla="*/ 1102436 w 1148539"/>
                <a:gd name="connsiteY7" fmla="*/ 349813 h 349813"/>
                <a:gd name="connsiteX8" fmla="*/ 46103 w 1148539"/>
                <a:gd name="connsiteY8" fmla="*/ 349813 h 349813"/>
                <a:gd name="connsiteX9" fmla="*/ 0 w 1148539"/>
                <a:gd name="connsiteY9" fmla="*/ 303710 h 349813"/>
                <a:gd name="connsiteX10" fmla="*/ 0 w 1148539"/>
                <a:gd name="connsiteY10" fmla="*/ 187012 h 349813"/>
                <a:gd name="connsiteX0" fmla="*/ 0 w 1148539"/>
                <a:gd name="connsiteY0" fmla="*/ 174065 h 336866"/>
                <a:gd name="connsiteX1" fmla="*/ 32774 w 1148539"/>
                <a:gd name="connsiteY1" fmla="*/ 0 h 336866"/>
                <a:gd name="connsiteX2" fmla="*/ 391080 w 1148539"/>
                <a:gd name="connsiteY2" fmla="*/ 12303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80423 h 343224"/>
                <a:gd name="connsiteX1" fmla="*/ 32774 w 1148539"/>
                <a:gd name="connsiteY1" fmla="*/ 6358 h 343224"/>
                <a:gd name="connsiteX2" fmla="*/ 380416 w 1148539"/>
                <a:gd name="connsiteY2" fmla="*/ 0 h 343224"/>
                <a:gd name="connsiteX3" fmla="*/ 473721 w 1148539"/>
                <a:gd name="connsiteY3" fmla="*/ 127962 h 343224"/>
                <a:gd name="connsiteX4" fmla="*/ 1102436 w 1148539"/>
                <a:gd name="connsiteY4" fmla="*/ 134320 h 343224"/>
                <a:gd name="connsiteX5" fmla="*/ 1148539 w 1148539"/>
                <a:gd name="connsiteY5" fmla="*/ 180423 h 343224"/>
                <a:gd name="connsiteX6" fmla="*/ 1148539 w 1148539"/>
                <a:gd name="connsiteY6" fmla="*/ 297121 h 343224"/>
                <a:gd name="connsiteX7" fmla="*/ 1102436 w 1148539"/>
                <a:gd name="connsiteY7" fmla="*/ 343224 h 343224"/>
                <a:gd name="connsiteX8" fmla="*/ 46103 w 1148539"/>
                <a:gd name="connsiteY8" fmla="*/ 343224 h 343224"/>
                <a:gd name="connsiteX9" fmla="*/ 0 w 1148539"/>
                <a:gd name="connsiteY9" fmla="*/ 297121 h 343224"/>
                <a:gd name="connsiteX10" fmla="*/ 0 w 1148539"/>
                <a:gd name="connsiteY10" fmla="*/ 180423 h 343224"/>
                <a:gd name="connsiteX0" fmla="*/ 0 w 1148539"/>
                <a:gd name="connsiteY0" fmla="*/ 174065 h 336866"/>
                <a:gd name="connsiteX1" fmla="*/ 32774 w 1148539"/>
                <a:gd name="connsiteY1" fmla="*/ 0 h 336866"/>
                <a:gd name="connsiteX2" fmla="*/ 383082 w 1148539"/>
                <a:gd name="connsiteY2" fmla="*/ 4306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32774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0 w 1148539"/>
                <a:gd name="connsiteY0" fmla="*/ 174065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0 w 1148539"/>
                <a:gd name="connsiteY10" fmla="*/ 174065 h 336866"/>
                <a:gd name="connsiteX0" fmla="*/ 2666 w 1148539"/>
                <a:gd name="connsiteY0" fmla="*/ 75427 h 336866"/>
                <a:gd name="connsiteX1" fmla="*/ 86092 w 1148539"/>
                <a:gd name="connsiteY1" fmla="*/ 0 h 336866"/>
                <a:gd name="connsiteX2" fmla="*/ 385748 w 1148539"/>
                <a:gd name="connsiteY2" fmla="*/ 1640 h 336866"/>
                <a:gd name="connsiteX3" fmla="*/ 473721 w 1148539"/>
                <a:gd name="connsiteY3" fmla="*/ 121604 h 336866"/>
                <a:gd name="connsiteX4" fmla="*/ 1102436 w 1148539"/>
                <a:gd name="connsiteY4" fmla="*/ 127962 h 336866"/>
                <a:gd name="connsiteX5" fmla="*/ 1148539 w 1148539"/>
                <a:gd name="connsiteY5" fmla="*/ 174065 h 336866"/>
                <a:gd name="connsiteX6" fmla="*/ 1148539 w 1148539"/>
                <a:gd name="connsiteY6" fmla="*/ 290763 h 336866"/>
                <a:gd name="connsiteX7" fmla="*/ 1102436 w 1148539"/>
                <a:gd name="connsiteY7" fmla="*/ 336866 h 336866"/>
                <a:gd name="connsiteX8" fmla="*/ 46103 w 1148539"/>
                <a:gd name="connsiteY8" fmla="*/ 336866 h 336866"/>
                <a:gd name="connsiteX9" fmla="*/ 0 w 1148539"/>
                <a:gd name="connsiteY9" fmla="*/ 290763 h 336866"/>
                <a:gd name="connsiteX10" fmla="*/ 2666 w 1148539"/>
                <a:gd name="connsiteY10" fmla="*/ 75427 h 336866"/>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 name="connsiteX0" fmla="*/ 2666 w 1148539"/>
                <a:gd name="connsiteY0" fmla="*/ 78093 h 339532"/>
                <a:gd name="connsiteX1" fmla="*/ 46103 w 1148539"/>
                <a:gd name="connsiteY1" fmla="*/ 0 h 339532"/>
                <a:gd name="connsiteX2" fmla="*/ 385748 w 1148539"/>
                <a:gd name="connsiteY2" fmla="*/ 4306 h 339532"/>
                <a:gd name="connsiteX3" fmla="*/ 473721 w 1148539"/>
                <a:gd name="connsiteY3" fmla="*/ 124270 h 339532"/>
                <a:gd name="connsiteX4" fmla="*/ 1102436 w 1148539"/>
                <a:gd name="connsiteY4" fmla="*/ 130628 h 339532"/>
                <a:gd name="connsiteX5" fmla="*/ 1148539 w 1148539"/>
                <a:gd name="connsiteY5" fmla="*/ 176731 h 339532"/>
                <a:gd name="connsiteX6" fmla="*/ 1148539 w 1148539"/>
                <a:gd name="connsiteY6" fmla="*/ 293429 h 339532"/>
                <a:gd name="connsiteX7" fmla="*/ 1102436 w 1148539"/>
                <a:gd name="connsiteY7" fmla="*/ 339532 h 339532"/>
                <a:gd name="connsiteX8" fmla="*/ 46103 w 1148539"/>
                <a:gd name="connsiteY8" fmla="*/ 339532 h 339532"/>
                <a:gd name="connsiteX9" fmla="*/ 0 w 1148539"/>
                <a:gd name="connsiteY9" fmla="*/ 293429 h 339532"/>
                <a:gd name="connsiteX10" fmla="*/ 2666 w 1148539"/>
                <a:gd name="connsiteY10" fmla="*/ 78093 h 339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539" h="339532">
                  <a:moveTo>
                    <a:pt x="2666" y="78093"/>
                  </a:moveTo>
                  <a:cubicBezTo>
                    <a:pt x="-2666" y="25972"/>
                    <a:pt x="20641" y="0"/>
                    <a:pt x="46103" y="0"/>
                  </a:cubicBezTo>
                  <a:lnTo>
                    <a:pt x="385748" y="4306"/>
                  </a:lnTo>
                  <a:cubicBezTo>
                    <a:pt x="426361" y="14355"/>
                    <a:pt x="404480" y="126320"/>
                    <a:pt x="473721" y="124270"/>
                  </a:cubicBezTo>
                  <a:lnTo>
                    <a:pt x="1102436" y="130628"/>
                  </a:lnTo>
                  <a:cubicBezTo>
                    <a:pt x="1127898" y="130628"/>
                    <a:pt x="1148539" y="151269"/>
                    <a:pt x="1148539" y="176731"/>
                  </a:cubicBezTo>
                  <a:lnTo>
                    <a:pt x="1148539" y="293429"/>
                  </a:lnTo>
                  <a:cubicBezTo>
                    <a:pt x="1148539" y="318891"/>
                    <a:pt x="1127898" y="339532"/>
                    <a:pt x="1102436" y="339532"/>
                  </a:cubicBezTo>
                  <a:lnTo>
                    <a:pt x="46103" y="339532"/>
                  </a:lnTo>
                  <a:cubicBezTo>
                    <a:pt x="20641" y="339532"/>
                    <a:pt x="0" y="318891"/>
                    <a:pt x="0" y="293429"/>
                  </a:cubicBezTo>
                  <a:cubicBezTo>
                    <a:pt x="889" y="221650"/>
                    <a:pt x="1777" y="149872"/>
                    <a:pt x="2666" y="78093"/>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5" name="Rounded Rectangle 168">
              <a:extLst>
                <a:ext uri="{FF2B5EF4-FFF2-40B4-BE49-F238E27FC236}">
                  <a16:creationId xmlns:a16="http://schemas.microsoft.com/office/drawing/2014/main" id="{893A9BCF-2956-0589-986B-A699DED57006}"/>
                </a:ext>
              </a:extLst>
            </p:cNvPr>
            <p:cNvSpPr/>
            <p:nvPr/>
          </p:nvSpPr>
          <p:spPr>
            <a:xfrm>
              <a:off x="8867542" y="5768666"/>
              <a:ext cx="1391350" cy="177292"/>
            </a:xfrm>
            <a:prstGeom prst="roundRect">
              <a:avLst>
                <a:gd name="adj" fmla="val 2206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Oval 171">
              <a:extLst>
                <a:ext uri="{FF2B5EF4-FFF2-40B4-BE49-F238E27FC236}">
                  <a16:creationId xmlns:a16="http://schemas.microsoft.com/office/drawing/2014/main" id="{19B4E39D-91AA-23FD-82F6-43F589B56A9B}"/>
                </a:ext>
              </a:extLst>
            </p:cNvPr>
            <p:cNvSpPr/>
            <p:nvPr/>
          </p:nvSpPr>
          <p:spPr>
            <a:xfrm>
              <a:off x="9627415" y="5887925"/>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Oval 172">
              <a:extLst>
                <a:ext uri="{FF2B5EF4-FFF2-40B4-BE49-F238E27FC236}">
                  <a16:creationId xmlns:a16="http://schemas.microsoft.com/office/drawing/2014/main" id="{03329ECE-3129-D130-5FC0-E6E4462A65B4}"/>
                </a:ext>
              </a:extLst>
            </p:cNvPr>
            <p:cNvSpPr/>
            <p:nvPr/>
          </p:nvSpPr>
          <p:spPr>
            <a:xfrm>
              <a:off x="8394139" y="5886743"/>
              <a:ext cx="193515" cy="193515"/>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1"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48" name="TextBox 173">
            <a:extLst>
              <a:ext uri="{FF2B5EF4-FFF2-40B4-BE49-F238E27FC236}">
                <a16:creationId xmlns:a16="http://schemas.microsoft.com/office/drawing/2014/main" id="{8BA7C470-1179-152D-99C4-B38FC6D7F80F}"/>
              </a:ext>
            </a:extLst>
          </p:cNvPr>
          <p:cNvSpPr txBox="1"/>
          <p:nvPr/>
        </p:nvSpPr>
        <p:spPr>
          <a:xfrm>
            <a:off x="883375" y="3204486"/>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&lt;/= 3.5t</a:t>
            </a:r>
          </a:p>
        </p:txBody>
      </p:sp>
      <p:sp>
        <p:nvSpPr>
          <p:cNvPr id="49" name="TextBox 174">
            <a:extLst>
              <a:ext uri="{FF2B5EF4-FFF2-40B4-BE49-F238E27FC236}">
                <a16:creationId xmlns:a16="http://schemas.microsoft.com/office/drawing/2014/main" id="{9D7345E2-3D07-99DC-BFE2-50D87F39EC97}"/>
              </a:ext>
            </a:extLst>
          </p:cNvPr>
          <p:cNvSpPr txBox="1"/>
          <p:nvPr/>
        </p:nvSpPr>
        <p:spPr>
          <a:xfrm>
            <a:off x="876131" y="3987161"/>
            <a:ext cx="100743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3.5t &lt; GVM &lt;/= 12t</a:t>
            </a:r>
          </a:p>
        </p:txBody>
      </p:sp>
      <p:sp>
        <p:nvSpPr>
          <p:cNvPr id="50" name="TextBox 175">
            <a:extLst>
              <a:ext uri="{FF2B5EF4-FFF2-40B4-BE49-F238E27FC236}">
                <a16:creationId xmlns:a16="http://schemas.microsoft.com/office/drawing/2014/main" id="{A35D0E70-87E7-A4D1-C8A8-0EAD0D96F0DF}"/>
              </a:ext>
            </a:extLst>
          </p:cNvPr>
          <p:cNvSpPr txBox="1"/>
          <p:nvPr/>
        </p:nvSpPr>
        <p:spPr>
          <a:xfrm>
            <a:off x="1033950" y="4720897"/>
            <a:ext cx="658597" cy="215444"/>
          </a:xfrm>
          <a:prstGeom prst="rect">
            <a:avLst/>
          </a:prstGeom>
          <a:noFill/>
          <a:ln>
            <a:noFill/>
          </a:ln>
        </p:spPr>
        <p:txBody>
          <a:bodyPr wrap="square" rtlCol="0">
            <a:spAutoFit/>
          </a:bodyPr>
          <a:lstStyle/>
          <a:p>
            <a:pPr algn="ctr" fontAlgn="auto">
              <a:spcBef>
                <a:spcPts val="0"/>
              </a:spcBef>
              <a:spcAft>
                <a:spcPts val="0"/>
              </a:spcAft>
              <a:defRPr/>
            </a:pPr>
            <a:r>
              <a:rPr kumimoji="0" lang="de-DE" sz="800" i="1" dirty="0">
                <a:solidFill>
                  <a:srgbClr val="ED7D31">
                    <a:lumMod val="75000"/>
                  </a:srgbClr>
                </a:solidFill>
                <a:latin typeface="Calibri" panose="020F0502020204030204"/>
                <a:ea typeface="+mn-ea"/>
              </a:rPr>
              <a:t>GVM &gt; 12t</a:t>
            </a:r>
          </a:p>
        </p:txBody>
      </p:sp>
      <p:sp>
        <p:nvSpPr>
          <p:cNvPr id="51" name="Rectangle 176">
            <a:extLst>
              <a:ext uri="{FF2B5EF4-FFF2-40B4-BE49-F238E27FC236}">
                <a16:creationId xmlns:a16="http://schemas.microsoft.com/office/drawing/2014/main" id="{831D65B8-60F3-C576-17DD-08609B216DE4}"/>
              </a:ext>
            </a:extLst>
          </p:cNvPr>
          <p:cNvSpPr/>
          <p:nvPr/>
        </p:nvSpPr>
        <p:spPr>
          <a:xfrm>
            <a:off x="769953" y="4284898"/>
            <a:ext cx="425117" cy="261610"/>
          </a:xfrm>
          <a:prstGeom prst="rect">
            <a:avLst/>
          </a:prstGeom>
        </p:spPr>
        <p:txBody>
          <a:bodyPr wrap="none">
            <a:spAutoFit/>
          </a:bodyPr>
          <a:lstStyle/>
          <a:p>
            <a:pPr algn="ctr" fontAlgn="auto">
              <a:spcBef>
                <a:spcPts val="0"/>
              </a:spcBef>
              <a:spcAft>
                <a:spcPts val="0"/>
              </a:spcAft>
              <a:defRPr/>
            </a:pPr>
            <a:r>
              <a:rPr kumimoji="0" lang="de-DE" sz="1100" b="1" dirty="0">
                <a:solidFill>
                  <a:schemeClr val="bg1"/>
                </a:solidFill>
                <a:latin typeface="Calibri" panose="020F0502020204030204"/>
                <a:ea typeface="+mn-ea"/>
              </a:rPr>
              <a:t>N3C</a:t>
            </a:r>
          </a:p>
        </p:txBody>
      </p:sp>
      <p:sp>
        <p:nvSpPr>
          <p:cNvPr id="52" name="TextBox 140">
            <a:extLst>
              <a:ext uri="{FF2B5EF4-FFF2-40B4-BE49-F238E27FC236}">
                <a16:creationId xmlns:a16="http://schemas.microsoft.com/office/drawing/2014/main" id="{F8083B6A-DD17-6EFD-C23F-08ADE82C96CD}"/>
              </a:ext>
            </a:extLst>
          </p:cNvPr>
          <p:cNvSpPr txBox="1"/>
          <p:nvPr/>
        </p:nvSpPr>
        <p:spPr>
          <a:xfrm>
            <a:off x="555089" y="1896580"/>
            <a:ext cx="1616317" cy="430887"/>
          </a:xfrm>
          <a:prstGeom prst="rect">
            <a:avLst/>
          </a:prstGeom>
          <a:noFill/>
        </p:spPr>
        <p:txBody>
          <a:bodyPr wrap="square" rtlCol="0">
            <a:spAutoFit/>
          </a:bodyPr>
          <a:lstStyle>
            <a:defPPr>
              <a:defRPr lang="de-DE"/>
            </a:defPPr>
            <a:lvl1pPr algn="ctr">
              <a:defRPr sz="1400" i="1">
                <a:solidFill>
                  <a:schemeClr val="accent2"/>
                </a:solidFill>
              </a:defRPr>
            </a:lvl1pPr>
          </a:lstStyle>
          <a:p>
            <a:pPr fontAlgn="auto">
              <a:spcBef>
                <a:spcPts val="0"/>
              </a:spcBef>
              <a:spcAft>
                <a:spcPts val="0"/>
              </a:spcAft>
              <a:defRPr/>
            </a:pPr>
            <a:r>
              <a:rPr kumimoji="0" lang="de-DE" sz="1100" dirty="0">
                <a:solidFill>
                  <a:srgbClr val="ED7D31">
                    <a:lumMod val="75000"/>
                  </a:srgbClr>
                </a:solidFill>
                <a:latin typeface="Calibri" panose="020F0502020204030204"/>
                <a:ea typeface="+mn-ea"/>
              </a:rPr>
              <a:t>Designed primarily for the carriage of goods</a:t>
            </a:r>
          </a:p>
        </p:txBody>
      </p:sp>
      <p:sp>
        <p:nvSpPr>
          <p:cNvPr id="57" name="テキスト ボックス 56">
            <a:extLst>
              <a:ext uri="{FF2B5EF4-FFF2-40B4-BE49-F238E27FC236}">
                <a16:creationId xmlns:a16="http://schemas.microsoft.com/office/drawing/2014/main" id="{C0A8A5E2-1CD4-E074-186A-857731E5E5B1}"/>
              </a:ext>
            </a:extLst>
          </p:cNvPr>
          <p:cNvSpPr txBox="1"/>
          <p:nvPr/>
        </p:nvSpPr>
        <p:spPr>
          <a:xfrm>
            <a:off x="3043888" y="4797152"/>
            <a:ext cx="1708160" cy="369332"/>
          </a:xfrm>
          <a:prstGeom prst="rect">
            <a:avLst/>
          </a:prstGeom>
          <a:noFill/>
        </p:spPr>
        <p:txBody>
          <a:bodyPr wrap="none" rtlCol="0">
            <a:spAutoFit/>
          </a:bodyPr>
          <a:lstStyle/>
          <a:p>
            <a:r>
              <a:rPr kumimoji="1" lang="en-US" altLang="ja-JP" b="1" u="heavy" dirty="0">
                <a:solidFill>
                  <a:srgbClr val="002060"/>
                </a:solidFill>
                <a:latin typeface="Calibri" panose="020F0502020204030204" pitchFamily="34" charset="0"/>
                <a:cs typeface="Calibri" panose="020F0502020204030204" pitchFamily="34" charset="0"/>
              </a:rPr>
              <a:t>Typical Example</a:t>
            </a:r>
            <a:endParaRPr kumimoji="1" lang="en-US" altLang="ja-JP" b="1" u="heavy"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8" name="テキスト ボックス 57">
            <a:extLst>
              <a:ext uri="{FF2B5EF4-FFF2-40B4-BE49-F238E27FC236}">
                <a16:creationId xmlns:a16="http://schemas.microsoft.com/office/drawing/2014/main" id="{4FBA2B7B-F5B7-0A2D-AD79-B00F83B69CE9}"/>
              </a:ext>
            </a:extLst>
          </p:cNvPr>
          <p:cNvSpPr txBox="1"/>
          <p:nvPr/>
        </p:nvSpPr>
        <p:spPr>
          <a:xfrm>
            <a:off x="3538885" y="5082365"/>
            <a:ext cx="5065564" cy="338554"/>
          </a:xfrm>
          <a:prstGeom prst="rect">
            <a:avLst/>
          </a:prstGeom>
          <a:noFill/>
        </p:spPr>
        <p:txBody>
          <a:bodyPr wrap="square">
            <a:spAutoFit/>
          </a:bodyPr>
          <a:lstStyle/>
          <a:p>
            <a:pPr>
              <a:spcBef>
                <a:spcPts val="0"/>
              </a:spcBef>
              <a:spcAft>
                <a:spcPts val="600"/>
              </a:spcAft>
            </a:pPr>
            <a:r>
              <a:rPr lang="en-US" altLang="ja-JP" sz="1600" dirty="0">
                <a:latin typeface="Calibri" panose="020F0502020204030204" pitchFamily="34" charset="0"/>
                <a:ea typeface="Calibri" panose="020F0502020204030204" pitchFamily="34" charset="0"/>
                <a:cs typeface="Calibri" panose="020F0502020204030204" pitchFamily="34" charset="0"/>
              </a:rPr>
              <a:t>Occupant-less delivery system</a:t>
            </a:r>
          </a:p>
        </p:txBody>
      </p:sp>
      <p:sp>
        <p:nvSpPr>
          <p:cNvPr id="59" name="テキスト ボックス 58">
            <a:extLst>
              <a:ext uri="{FF2B5EF4-FFF2-40B4-BE49-F238E27FC236}">
                <a16:creationId xmlns:a16="http://schemas.microsoft.com/office/drawing/2014/main" id="{FF6DBA45-A735-DE7B-7592-3DACC01ED491}"/>
              </a:ext>
            </a:extLst>
          </p:cNvPr>
          <p:cNvSpPr txBox="1"/>
          <p:nvPr/>
        </p:nvSpPr>
        <p:spPr>
          <a:xfrm>
            <a:off x="3397263" y="4088523"/>
            <a:ext cx="5559316" cy="646331"/>
          </a:xfrm>
          <a:prstGeom prst="rect">
            <a:avLst/>
          </a:prstGeom>
          <a:noFill/>
        </p:spPr>
        <p:txBody>
          <a:bodyPr wrap="square">
            <a:spAutoFit/>
          </a:bodyPr>
          <a:lstStyle/>
          <a:p>
            <a:r>
              <a:rPr lang="en-US" altLang="ja-JP" sz="1200" dirty="0">
                <a:latin typeface="Calibri" panose="020F0502020204030204" pitchFamily="34" charset="0"/>
                <a:ea typeface="Calibri" panose="020F0502020204030204" pitchFamily="34" charset="0"/>
                <a:cs typeface="Calibri" panose="020F0502020204030204" pitchFamily="34" charset="0"/>
              </a:rPr>
              <a:t>Note:</a:t>
            </a:r>
          </a:p>
          <a:p>
            <a:r>
              <a:rPr lang="en-US" altLang="ja-JP" sz="1200" dirty="0">
                <a:latin typeface="Calibri" panose="020F0502020204030204" pitchFamily="34" charset="0"/>
                <a:ea typeface="Calibri" panose="020F0502020204030204" pitchFamily="34" charset="0"/>
                <a:cs typeface="Calibri" panose="020F0502020204030204" pitchFamily="34" charset="0"/>
              </a:rPr>
              <a:t>This vehicle might be controlled via fully automated driving system, remote control device, or other solutions.</a:t>
            </a:r>
            <a:endParaRPr lang="ja-JP" alt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241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3CE6F8-CAE1-99C5-DC7A-C310FBFD7E42}"/>
              </a:ext>
            </a:extLst>
          </p:cNvPr>
          <p:cNvSpPr>
            <a:spLocks noGrp="1"/>
          </p:cNvSpPr>
          <p:nvPr>
            <p:ph type="title"/>
          </p:nvPr>
        </p:nvSpPr>
        <p:spPr/>
        <p:txBody>
          <a:bodyPr/>
          <a:lstStyle/>
          <a:p>
            <a:r>
              <a:rPr kumimoji="1" lang="en-US" altLang="ja-JP" dirty="0"/>
              <a:t>Possible impacts for regulations</a:t>
            </a:r>
            <a:endParaRPr kumimoji="1" lang="ja-JP" altLang="en-US" dirty="0"/>
          </a:p>
        </p:txBody>
      </p:sp>
      <p:sp>
        <p:nvSpPr>
          <p:cNvPr id="3" name="スライド番号プレースホルダー 2">
            <a:extLst>
              <a:ext uri="{FF2B5EF4-FFF2-40B4-BE49-F238E27FC236}">
                <a16:creationId xmlns:a16="http://schemas.microsoft.com/office/drawing/2014/main" id="{145D0C25-8D5C-5BCE-785C-52C08A51BA4D}"/>
              </a:ext>
            </a:extLst>
          </p:cNvPr>
          <p:cNvSpPr>
            <a:spLocks noGrp="1"/>
          </p:cNvSpPr>
          <p:nvPr>
            <p:ph type="sldNum" sz="quarter" idx="12"/>
          </p:nvPr>
        </p:nvSpPr>
        <p:spPr/>
        <p:txBody>
          <a:bodyPr/>
          <a:lstStyle/>
          <a:p>
            <a:pPr>
              <a:defRPr/>
            </a:pPr>
            <a:fld id="{06FFE511-5094-4685-A035-FB392A6605D8}" type="slidenum">
              <a:rPr lang="en-US" altLang="ja-JP" smtClean="0"/>
              <a:pPr>
                <a:defRPr/>
              </a:pPr>
              <a:t>5</a:t>
            </a:fld>
            <a:endParaRPr lang="en-US" altLang="ja-JP"/>
          </a:p>
        </p:txBody>
      </p:sp>
      <p:sp>
        <p:nvSpPr>
          <p:cNvPr id="6" name="四角形: 角を丸くする 5">
            <a:extLst>
              <a:ext uri="{FF2B5EF4-FFF2-40B4-BE49-F238E27FC236}">
                <a16:creationId xmlns:a16="http://schemas.microsoft.com/office/drawing/2014/main" id="{B4AB69CC-9C01-2839-47B3-AB54B1079E0E}"/>
              </a:ext>
            </a:extLst>
          </p:cNvPr>
          <p:cNvSpPr/>
          <p:nvPr/>
        </p:nvSpPr>
        <p:spPr>
          <a:xfrm>
            <a:off x="323528" y="1611249"/>
            <a:ext cx="1296144" cy="42358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t>Driver</a:t>
            </a:r>
            <a:endParaRPr kumimoji="1" lang="ja-JP" altLang="en-US" sz="1600" dirty="0"/>
          </a:p>
        </p:txBody>
      </p:sp>
      <p:sp>
        <p:nvSpPr>
          <p:cNvPr id="7" name="四角形: 角を丸くする 6">
            <a:extLst>
              <a:ext uri="{FF2B5EF4-FFF2-40B4-BE49-F238E27FC236}">
                <a16:creationId xmlns:a16="http://schemas.microsoft.com/office/drawing/2014/main" id="{7CAC210A-E5E0-4509-7771-268BE47DC74E}"/>
              </a:ext>
            </a:extLst>
          </p:cNvPr>
          <p:cNvSpPr/>
          <p:nvPr/>
        </p:nvSpPr>
        <p:spPr>
          <a:xfrm>
            <a:off x="2483768" y="3243067"/>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Control, HMI</a:t>
            </a:r>
            <a:endParaRPr kumimoji="1" lang="ja-JP" altLang="en-US" sz="1400" dirty="0">
              <a:solidFill>
                <a:schemeClr val="bg2"/>
              </a:solidFill>
            </a:endParaRPr>
          </a:p>
        </p:txBody>
      </p:sp>
      <p:sp>
        <p:nvSpPr>
          <p:cNvPr id="8" name="四角形: 角を丸くする 7">
            <a:extLst>
              <a:ext uri="{FF2B5EF4-FFF2-40B4-BE49-F238E27FC236}">
                <a16:creationId xmlns:a16="http://schemas.microsoft.com/office/drawing/2014/main" id="{87E934EC-A1E2-6128-3568-18A3394D5446}"/>
              </a:ext>
            </a:extLst>
          </p:cNvPr>
          <p:cNvSpPr/>
          <p:nvPr/>
        </p:nvSpPr>
        <p:spPr>
          <a:xfrm>
            <a:off x="2483768" y="1609695"/>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Driver’s seat</a:t>
            </a:r>
            <a:endParaRPr kumimoji="1" lang="ja-JP" altLang="en-US" sz="1400" dirty="0">
              <a:solidFill>
                <a:schemeClr val="bg2"/>
              </a:solidFill>
            </a:endParaRPr>
          </a:p>
        </p:txBody>
      </p:sp>
      <p:sp>
        <p:nvSpPr>
          <p:cNvPr id="9" name="四角形: 角を丸くする 8">
            <a:extLst>
              <a:ext uri="{FF2B5EF4-FFF2-40B4-BE49-F238E27FC236}">
                <a16:creationId xmlns:a16="http://schemas.microsoft.com/office/drawing/2014/main" id="{9AA79D69-D68F-3F1F-E3D0-FAD87F84C23E}"/>
              </a:ext>
            </a:extLst>
          </p:cNvPr>
          <p:cNvSpPr/>
          <p:nvPr/>
        </p:nvSpPr>
        <p:spPr>
          <a:xfrm>
            <a:off x="2483768" y="2426381"/>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Visibility</a:t>
            </a:r>
            <a:endParaRPr kumimoji="1" lang="ja-JP" altLang="en-US" sz="1400" dirty="0">
              <a:solidFill>
                <a:schemeClr val="bg2"/>
              </a:solidFill>
            </a:endParaRPr>
          </a:p>
        </p:txBody>
      </p:sp>
      <p:sp>
        <p:nvSpPr>
          <p:cNvPr id="11" name="四角形: 角を丸くする 10">
            <a:extLst>
              <a:ext uri="{FF2B5EF4-FFF2-40B4-BE49-F238E27FC236}">
                <a16:creationId xmlns:a16="http://schemas.microsoft.com/office/drawing/2014/main" id="{071FA2D4-9944-B192-9584-CA0272D911B1}"/>
              </a:ext>
            </a:extLst>
          </p:cNvPr>
          <p:cNvSpPr/>
          <p:nvPr/>
        </p:nvSpPr>
        <p:spPr>
          <a:xfrm>
            <a:off x="323528" y="4313256"/>
            <a:ext cx="1296144" cy="42358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t>Control</a:t>
            </a:r>
            <a:endParaRPr kumimoji="1" lang="ja-JP" altLang="en-US" sz="1600" dirty="0"/>
          </a:p>
        </p:txBody>
      </p:sp>
      <p:sp>
        <p:nvSpPr>
          <p:cNvPr id="12" name="四角形: 角を丸くする 11">
            <a:extLst>
              <a:ext uri="{FF2B5EF4-FFF2-40B4-BE49-F238E27FC236}">
                <a16:creationId xmlns:a16="http://schemas.microsoft.com/office/drawing/2014/main" id="{6460EAD3-06BE-8259-9ED3-1A1D631C7061}"/>
              </a:ext>
            </a:extLst>
          </p:cNvPr>
          <p:cNvSpPr/>
          <p:nvPr/>
        </p:nvSpPr>
        <p:spPr>
          <a:xfrm>
            <a:off x="2483768" y="4317928"/>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Control devices</a:t>
            </a:r>
            <a:endParaRPr kumimoji="1" lang="ja-JP" altLang="en-US" sz="1400" dirty="0">
              <a:solidFill>
                <a:schemeClr val="bg2"/>
              </a:solidFill>
            </a:endParaRPr>
          </a:p>
        </p:txBody>
      </p:sp>
      <p:sp>
        <p:nvSpPr>
          <p:cNvPr id="13" name="四角形: 角を丸くする 12">
            <a:extLst>
              <a:ext uri="{FF2B5EF4-FFF2-40B4-BE49-F238E27FC236}">
                <a16:creationId xmlns:a16="http://schemas.microsoft.com/office/drawing/2014/main" id="{886EEDD4-65D0-AD22-A89F-39EE1CA28804}"/>
              </a:ext>
            </a:extLst>
          </p:cNvPr>
          <p:cNvSpPr/>
          <p:nvPr/>
        </p:nvSpPr>
        <p:spPr>
          <a:xfrm>
            <a:off x="2483768" y="5229200"/>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2"/>
                </a:solidFill>
              </a:rPr>
              <a:t>Temporary controller</a:t>
            </a:r>
            <a:endParaRPr kumimoji="1" lang="ja-JP" altLang="en-US" sz="1400" dirty="0">
              <a:solidFill>
                <a:schemeClr val="bg2"/>
              </a:solidFill>
            </a:endParaRPr>
          </a:p>
        </p:txBody>
      </p:sp>
      <p:sp>
        <p:nvSpPr>
          <p:cNvPr id="14" name="四角形: 角を丸くする 13">
            <a:extLst>
              <a:ext uri="{FF2B5EF4-FFF2-40B4-BE49-F238E27FC236}">
                <a16:creationId xmlns:a16="http://schemas.microsoft.com/office/drawing/2014/main" id="{B9B1E96E-41F1-209A-CB0F-2EAAD50BA746}"/>
              </a:ext>
            </a:extLst>
          </p:cNvPr>
          <p:cNvSpPr/>
          <p:nvPr/>
        </p:nvSpPr>
        <p:spPr>
          <a:xfrm>
            <a:off x="2483768" y="5951302"/>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User roles</a:t>
            </a:r>
            <a:endParaRPr kumimoji="1" lang="ja-JP" altLang="en-US" sz="1400" dirty="0">
              <a:solidFill>
                <a:schemeClr val="bg2"/>
              </a:solidFill>
            </a:endParaRPr>
          </a:p>
        </p:txBody>
      </p:sp>
      <p:sp>
        <p:nvSpPr>
          <p:cNvPr id="15" name="テキスト ボックス 14">
            <a:extLst>
              <a:ext uri="{FF2B5EF4-FFF2-40B4-BE49-F238E27FC236}">
                <a16:creationId xmlns:a16="http://schemas.microsoft.com/office/drawing/2014/main" id="{417A0C6A-11C1-A111-E32B-9440DE24E495}"/>
              </a:ext>
            </a:extLst>
          </p:cNvPr>
          <p:cNvSpPr txBox="1"/>
          <p:nvPr/>
        </p:nvSpPr>
        <p:spPr>
          <a:xfrm>
            <a:off x="4026702" y="3243067"/>
            <a:ext cx="5016117" cy="1169551"/>
          </a:xfrm>
          <a:prstGeom prst="rect">
            <a:avLst/>
          </a:prstGeom>
          <a:noFill/>
        </p:spPr>
        <p:txBody>
          <a:bodyPr wrap="square" rtlCol="0">
            <a:spAutoFit/>
          </a:bodyPr>
          <a:lstStyle/>
          <a:p>
            <a:r>
              <a:rPr lang="en-US" altLang="ja-JP" sz="1400" b="1" dirty="0">
                <a:solidFill>
                  <a:schemeClr val="accent2"/>
                </a:solidFill>
              </a:rPr>
              <a:t>Without driver under nominal conditions</a:t>
            </a:r>
          </a:p>
          <a:p>
            <a:pPr marL="285750" indent="-285750">
              <a:buFont typeface="Arial" panose="020B0604020202020204" pitchFamily="34" charset="0"/>
              <a:buChar char="•"/>
            </a:pPr>
            <a:r>
              <a:rPr kumimoji="1" lang="en-US" altLang="ja-JP" sz="1400" dirty="0"/>
              <a:t>Where notify information on telltales, indicators, alerts, etc. (</a:t>
            </a:r>
            <a:r>
              <a:rPr lang="en-US" altLang="ja-JP" sz="1400" dirty="0"/>
              <a:t>e.g. </a:t>
            </a:r>
            <a:r>
              <a:rPr kumimoji="1" lang="en-US" altLang="ja-JP" sz="1400" dirty="0"/>
              <a:t>seatbelt reminder)</a:t>
            </a:r>
          </a:p>
          <a:p>
            <a:pPr marL="285750" indent="-285750">
              <a:buFont typeface="Arial" panose="020B0604020202020204" pitchFamily="34" charset="0"/>
              <a:buChar char="•"/>
            </a:pPr>
            <a:r>
              <a:rPr lang="en-US" altLang="ja-JP" sz="1400" dirty="0"/>
              <a:t>Review of requirements on the premise of operation by the driver (e.g. engine switch)</a:t>
            </a:r>
          </a:p>
        </p:txBody>
      </p:sp>
      <p:cxnSp>
        <p:nvCxnSpPr>
          <p:cNvPr id="17" name="直線コネクタ 16">
            <a:extLst>
              <a:ext uri="{FF2B5EF4-FFF2-40B4-BE49-F238E27FC236}">
                <a16:creationId xmlns:a16="http://schemas.microsoft.com/office/drawing/2014/main" id="{9960EC70-34BE-EC29-ED8F-176CE8E010A1}"/>
              </a:ext>
            </a:extLst>
          </p:cNvPr>
          <p:cNvCxnSpPr>
            <a:stCxn id="6" idx="3"/>
            <a:endCxn id="8" idx="1"/>
          </p:cNvCxnSpPr>
          <p:nvPr/>
        </p:nvCxnSpPr>
        <p:spPr>
          <a:xfrm flipV="1">
            <a:off x="1619672" y="1821489"/>
            <a:ext cx="864096" cy="1554"/>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78D624CE-B3D6-B283-FD8C-30D5F47F7A5E}"/>
              </a:ext>
            </a:extLst>
          </p:cNvPr>
          <p:cNvCxnSpPr>
            <a:cxnSpLocks/>
          </p:cNvCxnSpPr>
          <p:nvPr/>
        </p:nvCxnSpPr>
        <p:spPr>
          <a:xfrm flipV="1">
            <a:off x="2051720" y="1821488"/>
            <a:ext cx="0" cy="1633372"/>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4" name="直線コネクタ 23">
            <a:extLst>
              <a:ext uri="{FF2B5EF4-FFF2-40B4-BE49-F238E27FC236}">
                <a16:creationId xmlns:a16="http://schemas.microsoft.com/office/drawing/2014/main" id="{AA7D648A-5D0E-1316-0339-3F4A1FBFB968}"/>
              </a:ext>
            </a:extLst>
          </p:cNvPr>
          <p:cNvCxnSpPr>
            <a:cxnSpLocks/>
          </p:cNvCxnSpPr>
          <p:nvPr/>
        </p:nvCxnSpPr>
        <p:spPr>
          <a:xfrm>
            <a:off x="2051720" y="3454860"/>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5" name="直線コネクタ 24">
            <a:extLst>
              <a:ext uri="{FF2B5EF4-FFF2-40B4-BE49-F238E27FC236}">
                <a16:creationId xmlns:a16="http://schemas.microsoft.com/office/drawing/2014/main" id="{83F0369C-5189-30E5-5473-6625A258B121}"/>
              </a:ext>
            </a:extLst>
          </p:cNvPr>
          <p:cNvCxnSpPr>
            <a:cxnSpLocks/>
          </p:cNvCxnSpPr>
          <p:nvPr/>
        </p:nvCxnSpPr>
        <p:spPr>
          <a:xfrm>
            <a:off x="2051720" y="2638174"/>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6" name="直線コネクタ 25">
            <a:extLst>
              <a:ext uri="{FF2B5EF4-FFF2-40B4-BE49-F238E27FC236}">
                <a16:creationId xmlns:a16="http://schemas.microsoft.com/office/drawing/2014/main" id="{8F46FB6F-3CAD-EBB8-D30E-9EDFEDBF7B91}"/>
              </a:ext>
            </a:extLst>
          </p:cNvPr>
          <p:cNvCxnSpPr/>
          <p:nvPr/>
        </p:nvCxnSpPr>
        <p:spPr>
          <a:xfrm flipV="1">
            <a:off x="1619672" y="4525049"/>
            <a:ext cx="864096" cy="1554"/>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7" name="直線コネクタ 26">
            <a:extLst>
              <a:ext uri="{FF2B5EF4-FFF2-40B4-BE49-F238E27FC236}">
                <a16:creationId xmlns:a16="http://schemas.microsoft.com/office/drawing/2014/main" id="{A0050A02-7D0C-E3A3-A0B6-665464A6EA7C}"/>
              </a:ext>
            </a:extLst>
          </p:cNvPr>
          <p:cNvCxnSpPr>
            <a:cxnSpLocks/>
          </p:cNvCxnSpPr>
          <p:nvPr/>
        </p:nvCxnSpPr>
        <p:spPr>
          <a:xfrm flipV="1">
            <a:off x="2051720" y="4525049"/>
            <a:ext cx="0" cy="1638046"/>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80E8F49F-ED2D-848E-59F6-43E8970D67E1}"/>
              </a:ext>
            </a:extLst>
          </p:cNvPr>
          <p:cNvCxnSpPr>
            <a:cxnSpLocks/>
          </p:cNvCxnSpPr>
          <p:nvPr/>
        </p:nvCxnSpPr>
        <p:spPr>
          <a:xfrm>
            <a:off x="2051720" y="5430719"/>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A7E0E060-754A-60D8-4D17-1A1E93C01648}"/>
              </a:ext>
            </a:extLst>
          </p:cNvPr>
          <p:cNvCxnSpPr>
            <a:cxnSpLocks/>
          </p:cNvCxnSpPr>
          <p:nvPr/>
        </p:nvCxnSpPr>
        <p:spPr>
          <a:xfrm>
            <a:off x="2051720" y="6149989"/>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sp>
        <p:nvSpPr>
          <p:cNvPr id="31" name="テキスト ボックス 30">
            <a:extLst>
              <a:ext uri="{FF2B5EF4-FFF2-40B4-BE49-F238E27FC236}">
                <a16:creationId xmlns:a16="http://schemas.microsoft.com/office/drawing/2014/main" id="{BD7DB22D-E8AC-0AEF-3810-1FFDB27BBCB9}"/>
              </a:ext>
            </a:extLst>
          </p:cNvPr>
          <p:cNvSpPr txBox="1"/>
          <p:nvPr/>
        </p:nvSpPr>
        <p:spPr>
          <a:xfrm>
            <a:off x="4001181" y="2348880"/>
            <a:ext cx="5336356" cy="954107"/>
          </a:xfrm>
          <a:prstGeom prst="rect">
            <a:avLst/>
          </a:prstGeom>
          <a:noFill/>
        </p:spPr>
        <p:txBody>
          <a:bodyPr wrap="square" rtlCol="0">
            <a:spAutoFit/>
          </a:bodyPr>
          <a:lstStyle/>
          <a:p>
            <a:r>
              <a:rPr kumimoji="1" lang="en-US" altLang="ja-JP" sz="1400" b="1" dirty="0">
                <a:solidFill>
                  <a:schemeClr val="accent2"/>
                </a:solidFill>
              </a:rPr>
              <a:t>Without driver </a:t>
            </a:r>
            <a:r>
              <a:rPr lang="en-US" altLang="ja-JP" sz="1400" b="1" dirty="0">
                <a:solidFill>
                  <a:schemeClr val="accent2"/>
                </a:solidFill>
              </a:rPr>
              <a:t>under nominal conditions</a:t>
            </a:r>
            <a:endParaRPr kumimoji="1" lang="en-US" altLang="ja-JP" sz="1400" b="1" dirty="0">
              <a:solidFill>
                <a:schemeClr val="accent2"/>
              </a:solidFill>
            </a:endParaRPr>
          </a:p>
          <a:p>
            <a:pPr marL="285750" indent="-285750">
              <a:buFont typeface="Arial" panose="020B0604020202020204" pitchFamily="34" charset="0"/>
              <a:buChar char="•"/>
            </a:pPr>
            <a:r>
              <a:rPr kumimoji="1" lang="en-US" altLang="ja-JP" sz="1400" dirty="0"/>
              <a:t>To consider</a:t>
            </a:r>
            <a:r>
              <a:rPr lang="ja-JP" altLang="en-US" sz="1400" dirty="0"/>
              <a:t> </a:t>
            </a:r>
            <a:r>
              <a:rPr lang="en-US" altLang="ja-JP" sz="1400" dirty="0"/>
              <a:t>i</a:t>
            </a:r>
            <a:r>
              <a:rPr kumimoji="1" lang="en-US" altLang="ja-JP" sz="1400" dirty="0"/>
              <a:t>f requirements of visibility for passengers or not</a:t>
            </a:r>
          </a:p>
          <a:p>
            <a:pPr marL="285750" indent="-285750">
              <a:buFont typeface="Arial" panose="020B0604020202020204" pitchFamily="34" charset="0"/>
              <a:buChar char="•"/>
            </a:pPr>
            <a:r>
              <a:rPr lang="en-US" altLang="ja-JP" sz="1400" dirty="0"/>
              <a:t>To consider if requirements of visibility for operators to temporarily control driverless vehicles or not</a:t>
            </a:r>
            <a:endParaRPr kumimoji="1" lang="ja-JP" altLang="en-US" sz="1400" dirty="0"/>
          </a:p>
        </p:txBody>
      </p:sp>
      <p:sp>
        <p:nvSpPr>
          <p:cNvPr id="32" name="テキスト ボックス 31">
            <a:extLst>
              <a:ext uri="{FF2B5EF4-FFF2-40B4-BE49-F238E27FC236}">
                <a16:creationId xmlns:a16="http://schemas.microsoft.com/office/drawing/2014/main" id="{F1A0360F-F380-CE9F-FEBB-C34CA799DBD7}"/>
              </a:ext>
            </a:extLst>
          </p:cNvPr>
          <p:cNvSpPr txBox="1"/>
          <p:nvPr/>
        </p:nvSpPr>
        <p:spPr>
          <a:xfrm>
            <a:off x="4016211" y="1598465"/>
            <a:ext cx="4564070" cy="738664"/>
          </a:xfrm>
          <a:prstGeom prst="rect">
            <a:avLst/>
          </a:prstGeom>
          <a:noFill/>
        </p:spPr>
        <p:txBody>
          <a:bodyPr wrap="none" rtlCol="0">
            <a:spAutoFit/>
          </a:bodyPr>
          <a:lstStyle/>
          <a:p>
            <a:r>
              <a:rPr kumimoji="1" lang="en-US" altLang="ja-JP" sz="1400" b="1" dirty="0">
                <a:solidFill>
                  <a:schemeClr val="accent2"/>
                </a:solidFill>
              </a:rPr>
              <a:t>Without driver’s seat</a:t>
            </a:r>
          </a:p>
          <a:p>
            <a:pPr marL="285750" indent="-285750">
              <a:buFont typeface="Arial" panose="020B0604020202020204" pitchFamily="34" charset="0"/>
              <a:buChar char="•"/>
            </a:pPr>
            <a:r>
              <a:rPr lang="en-US" altLang="ja-JP" sz="1400" dirty="0"/>
              <a:t>Amending requirements relating to the driver's seat </a:t>
            </a:r>
          </a:p>
          <a:p>
            <a:pPr marL="285750" indent="-285750">
              <a:buFont typeface="Arial" panose="020B0604020202020204" pitchFamily="34" charset="0"/>
              <a:buChar char="•"/>
            </a:pPr>
            <a:endParaRPr lang="en-US" altLang="ja-JP" sz="1400" dirty="0"/>
          </a:p>
        </p:txBody>
      </p:sp>
      <p:sp>
        <p:nvSpPr>
          <p:cNvPr id="35" name="テキスト ボックス 34">
            <a:extLst>
              <a:ext uri="{FF2B5EF4-FFF2-40B4-BE49-F238E27FC236}">
                <a16:creationId xmlns:a16="http://schemas.microsoft.com/office/drawing/2014/main" id="{BC168A93-D52E-EF86-EA93-DF7E0B603CC6}"/>
              </a:ext>
            </a:extLst>
          </p:cNvPr>
          <p:cNvSpPr txBox="1"/>
          <p:nvPr/>
        </p:nvSpPr>
        <p:spPr>
          <a:xfrm>
            <a:off x="4037757" y="5230777"/>
            <a:ext cx="5106243" cy="738664"/>
          </a:xfrm>
          <a:prstGeom prst="rect">
            <a:avLst/>
          </a:prstGeom>
          <a:noFill/>
        </p:spPr>
        <p:txBody>
          <a:bodyPr wrap="square" rtlCol="0">
            <a:spAutoFit/>
          </a:bodyPr>
          <a:lstStyle/>
          <a:p>
            <a:r>
              <a:rPr lang="en-US" altLang="ja-JP" sz="1400" b="1" dirty="0">
                <a:solidFill>
                  <a:schemeClr val="accent2"/>
                </a:solidFill>
              </a:rPr>
              <a:t>Temporary controller for maintenance and emergency use</a:t>
            </a:r>
            <a:endParaRPr kumimoji="1" lang="en-US" altLang="ja-JP" sz="1400" b="1" dirty="0">
              <a:solidFill>
                <a:schemeClr val="accent2"/>
              </a:solidFill>
            </a:endParaRPr>
          </a:p>
          <a:p>
            <a:pPr marL="285750" indent="-285750">
              <a:buFont typeface="Arial" panose="020B0604020202020204" pitchFamily="34" charset="0"/>
              <a:buChar char="•"/>
            </a:pPr>
            <a:r>
              <a:rPr kumimoji="1" lang="en-US" altLang="ja-JP" sz="1400" dirty="0"/>
              <a:t>To consider if requirement</a:t>
            </a:r>
            <a:r>
              <a:rPr lang="en-US" altLang="ja-JP" sz="1400" dirty="0"/>
              <a:t>s on the performance of the controller or not</a:t>
            </a:r>
            <a:endParaRPr kumimoji="1" lang="ja-JP" altLang="en-US" sz="1400" dirty="0"/>
          </a:p>
        </p:txBody>
      </p:sp>
      <p:sp>
        <p:nvSpPr>
          <p:cNvPr id="36" name="テキスト ボックス 35">
            <a:extLst>
              <a:ext uri="{FF2B5EF4-FFF2-40B4-BE49-F238E27FC236}">
                <a16:creationId xmlns:a16="http://schemas.microsoft.com/office/drawing/2014/main" id="{53349673-16E5-DCE7-281E-724CD776561D}"/>
              </a:ext>
            </a:extLst>
          </p:cNvPr>
          <p:cNvSpPr txBox="1"/>
          <p:nvPr/>
        </p:nvSpPr>
        <p:spPr>
          <a:xfrm>
            <a:off x="4010318" y="4307344"/>
            <a:ext cx="5006980" cy="954107"/>
          </a:xfrm>
          <a:prstGeom prst="rect">
            <a:avLst/>
          </a:prstGeom>
          <a:noFill/>
        </p:spPr>
        <p:txBody>
          <a:bodyPr wrap="square" rtlCol="0">
            <a:spAutoFit/>
          </a:bodyPr>
          <a:lstStyle/>
          <a:p>
            <a:r>
              <a:rPr lang="en-US" altLang="ja-JP" sz="1400" b="1" dirty="0">
                <a:solidFill>
                  <a:schemeClr val="accent2"/>
                </a:solidFill>
              </a:rPr>
              <a:t>Without manual control devices (e.g. steering, pedals)</a:t>
            </a:r>
          </a:p>
          <a:p>
            <a:pPr marL="285750" indent="-285750">
              <a:buFont typeface="Arial" panose="020B0604020202020204" pitchFamily="34" charset="0"/>
              <a:buChar char="•"/>
            </a:pPr>
            <a:r>
              <a:rPr lang="en-US" altLang="ja-JP" sz="1400" dirty="0"/>
              <a:t>To consider if requirements regarding interaction between conventional control devices and signal from ADS or not</a:t>
            </a:r>
          </a:p>
          <a:p>
            <a:pPr marL="285750" indent="-285750">
              <a:buFont typeface="Arial" panose="020B0604020202020204" pitchFamily="34" charset="0"/>
              <a:buChar char="•"/>
            </a:pPr>
            <a:r>
              <a:rPr lang="en-US" altLang="ja-JP" sz="1400" dirty="0"/>
              <a:t>To consider if requirements for concealing devices or not.</a:t>
            </a:r>
          </a:p>
        </p:txBody>
      </p:sp>
      <p:sp>
        <p:nvSpPr>
          <p:cNvPr id="37" name="テキスト ボックス 36">
            <a:extLst>
              <a:ext uri="{FF2B5EF4-FFF2-40B4-BE49-F238E27FC236}">
                <a16:creationId xmlns:a16="http://schemas.microsoft.com/office/drawing/2014/main" id="{27B24CD7-AA0D-1F8E-2FA8-6A3AB719DDE2}"/>
              </a:ext>
            </a:extLst>
          </p:cNvPr>
          <p:cNvSpPr txBox="1"/>
          <p:nvPr/>
        </p:nvSpPr>
        <p:spPr>
          <a:xfrm>
            <a:off x="4037757" y="5989399"/>
            <a:ext cx="3320140" cy="523220"/>
          </a:xfrm>
          <a:prstGeom prst="rect">
            <a:avLst/>
          </a:prstGeom>
          <a:noFill/>
        </p:spPr>
        <p:txBody>
          <a:bodyPr wrap="none" rtlCol="0">
            <a:spAutoFit/>
          </a:bodyPr>
          <a:lstStyle/>
          <a:p>
            <a:r>
              <a:rPr kumimoji="1" lang="en-US" altLang="ja-JP" sz="1400" b="1" dirty="0">
                <a:solidFill>
                  <a:schemeClr val="accent2"/>
                </a:solidFill>
              </a:rPr>
              <a:t>User roles in the operation</a:t>
            </a:r>
          </a:p>
          <a:p>
            <a:pPr marL="285750" indent="-285750">
              <a:buFont typeface="Arial" panose="020B0604020202020204" pitchFamily="34" charset="0"/>
              <a:buChar char="•"/>
            </a:pPr>
            <a:r>
              <a:rPr kumimoji="1" lang="en-US" altLang="ja-JP" sz="1400" dirty="0"/>
              <a:t>Necessity of emergency stop switch</a:t>
            </a:r>
            <a:endParaRPr kumimoji="1" lang="ja-JP" altLang="en-US" sz="1400" dirty="0"/>
          </a:p>
        </p:txBody>
      </p:sp>
      <p:sp>
        <p:nvSpPr>
          <p:cNvPr id="40" name="テキスト ボックス 39">
            <a:extLst>
              <a:ext uri="{FF2B5EF4-FFF2-40B4-BE49-F238E27FC236}">
                <a16:creationId xmlns:a16="http://schemas.microsoft.com/office/drawing/2014/main" id="{C69D27D1-0896-115D-FAD3-5B8956CD4D73}"/>
              </a:ext>
            </a:extLst>
          </p:cNvPr>
          <p:cNvSpPr txBox="1"/>
          <p:nvPr/>
        </p:nvSpPr>
        <p:spPr>
          <a:xfrm>
            <a:off x="5374159" y="872409"/>
            <a:ext cx="2018566" cy="369332"/>
          </a:xfrm>
          <a:prstGeom prst="rect">
            <a:avLst/>
          </a:prstGeom>
          <a:noFill/>
        </p:spPr>
        <p:txBody>
          <a:bodyPr wrap="none" rtlCol="0">
            <a:spAutoFit/>
          </a:bodyPr>
          <a:lstStyle/>
          <a:p>
            <a:r>
              <a:rPr lang="en-US" altLang="ja-JP" dirty="0"/>
              <a:t>To Be Considered</a:t>
            </a:r>
            <a:endParaRPr kumimoji="1" lang="ja-JP" altLang="en-US" dirty="0"/>
          </a:p>
        </p:txBody>
      </p:sp>
      <p:cxnSp>
        <p:nvCxnSpPr>
          <p:cNvPr id="47" name="直線コネクタ 46">
            <a:extLst>
              <a:ext uri="{FF2B5EF4-FFF2-40B4-BE49-F238E27FC236}">
                <a16:creationId xmlns:a16="http://schemas.microsoft.com/office/drawing/2014/main" id="{0F6D3DCA-C72A-FE77-0A84-D119EDF8DD80}"/>
              </a:ext>
            </a:extLst>
          </p:cNvPr>
          <p:cNvCxnSpPr>
            <a:cxnSpLocks/>
          </p:cNvCxnSpPr>
          <p:nvPr/>
        </p:nvCxnSpPr>
        <p:spPr>
          <a:xfrm>
            <a:off x="4055947" y="1269173"/>
            <a:ext cx="4714301"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F9F24954-C024-5345-B426-87679FC5004B}"/>
              </a:ext>
            </a:extLst>
          </p:cNvPr>
          <p:cNvSpPr txBox="1"/>
          <p:nvPr/>
        </p:nvSpPr>
        <p:spPr>
          <a:xfrm>
            <a:off x="1524566" y="864646"/>
            <a:ext cx="902876" cy="369332"/>
          </a:xfrm>
          <a:prstGeom prst="rect">
            <a:avLst/>
          </a:prstGeom>
          <a:noFill/>
        </p:spPr>
        <p:txBody>
          <a:bodyPr wrap="none" rtlCol="0">
            <a:spAutoFit/>
          </a:bodyPr>
          <a:lstStyle/>
          <a:p>
            <a:r>
              <a:rPr lang="en-US" altLang="ja-JP" dirty="0"/>
              <a:t>Topics </a:t>
            </a:r>
            <a:endParaRPr kumimoji="1" lang="ja-JP" altLang="en-US" dirty="0"/>
          </a:p>
        </p:txBody>
      </p:sp>
      <p:cxnSp>
        <p:nvCxnSpPr>
          <p:cNvPr id="52" name="直線コネクタ 51">
            <a:extLst>
              <a:ext uri="{FF2B5EF4-FFF2-40B4-BE49-F238E27FC236}">
                <a16:creationId xmlns:a16="http://schemas.microsoft.com/office/drawing/2014/main" id="{73A1A05F-8BC8-70C5-DF4E-0AE65E61F620}"/>
              </a:ext>
            </a:extLst>
          </p:cNvPr>
          <p:cNvCxnSpPr>
            <a:cxnSpLocks/>
          </p:cNvCxnSpPr>
          <p:nvPr/>
        </p:nvCxnSpPr>
        <p:spPr>
          <a:xfrm>
            <a:off x="286952" y="1269173"/>
            <a:ext cx="3583224"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D85FD6FC-A8CF-6123-BAA2-B39B8DF69DD6}"/>
              </a:ext>
            </a:extLst>
          </p:cNvPr>
          <p:cNvSpPr txBox="1"/>
          <p:nvPr/>
        </p:nvSpPr>
        <p:spPr>
          <a:xfrm>
            <a:off x="2523448" y="5648156"/>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55" name="テキスト ボックス 54">
            <a:extLst>
              <a:ext uri="{FF2B5EF4-FFF2-40B4-BE49-F238E27FC236}">
                <a16:creationId xmlns:a16="http://schemas.microsoft.com/office/drawing/2014/main" id="{E99AC4ED-10F8-56E1-6A18-637FDB0AE0D8}"/>
              </a:ext>
            </a:extLst>
          </p:cNvPr>
          <p:cNvSpPr txBox="1"/>
          <p:nvPr/>
        </p:nvSpPr>
        <p:spPr>
          <a:xfrm>
            <a:off x="2651239" y="6374889"/>
            <a:ext cx="971741"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C</a:t>
            </a:r>
            <a:endParaRPr kumimoji="1" lang="ja-JP" altLang="en-US" sz="1400" dirty="0"/>
          </a:p>
        </p:txBody>
      </p:sp>
      <p:sp>
        <p:nvSpPr>
          <p:cNvPr id="56" name="テキスト ボックス 55">
            <a:extLst>
              <a:ext uri="{FF2B5EF4-FFF2-40B4-BE49-F238E27FC236}">
                <a16:creationId xmlns:a16="http://schemas.microsoft.com/office/drawing/2014/main" id="{B97512EF-C681-4F98-29D1-9F7BE0887319}"/>
              </a:ext>
            </a:extLst>
          </p:cNvPr>
          <p:cNvSpPr txBox="1"/>
          <p:nvPr/>
        </p:nvSpPr>
        <p:spPr>
          <a:xfrm>
            <a:off x="2523449" y="4723976"/>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58" name="テキスト ボックス 57">
            <a:extLst>
              <a:ext uri="{FF2B5EF4-FFF2-40B4-BE49-F238E27FC236}">
                <a16:creationId xmlns:a16="http://schemas.microsoft.com/office/drawing/2014/main" id="{5DFBF9B5-9351-1899-3E2C-CC74EE00BCFA}"/>
              </a:ext>
            </a:extLst>
          </p:cNvPr>
          <p:cNvSpPr txBox="1"/>
          <p:nvPr/>
        </p:nvSpPr>
        <p:spPr>
          <a:xfrm>
            <a:off x="2499465" y="3643690"/>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59" name="テキスト ボックス 58">
            <a:extLst>
              <a:ext uri="{FF2B5EF4-FFF2-40B4-BE49-F238E27FC236}">
                <a16:creationId xmlns:a16="http://schemas.microsoft.com/office/drawing/2014/main" id="{EFD2B7C6-0AC3-6507-A621-E45497FF2949}"/>
              </a:ext>
            </a:extLst>
          </p:cNvPr>
          <p:cNvSpPr txBox="1"/>
          <p:nvPr/>
        </p:nvSpPr>
        <p:spPr>
          <a:xfrm>
            <a:off x="2499465" y="2829281"/>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60" name="テキスト ボックス 59">
            <a:extLst>
              <a:ext uri="{FF2B5EF4-FFF2-40B4-BE49-F238E27FC236}">
                <a16:creationId xmlns:a16="http://schemas.microsoft.com/office/drawing/2014/main" id="{970D6DE3-05EF-B21F-9E15-8345CD681B44}"/>
              </a:ext>
            </a:extLst>
          </p:cNvPr>
          <p:cNvSpPr txBox="1"/>
          <p:nvPr/>
        </p:nvSpPr>
        <p:spPr>
          <a:xfrm>
            <a:off x="2651239" y="1969346"/>
            <a:ext cx="952248"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a:t>
            </a:r>
            <a:endParaRPr kumimoji="1" lang="ja-JP" altLang="en-US" sz="1400" dirty="0"/>
          </a:p>
        </p:txBody>
      </p:sp>
    </p:spTree>
    <p:extLst>
      <p:ext uri="{BB962C8B-B14F-4D97-AF65-F5344CB8AC3E}">
        <p14:creationId xmlns:p14="http://schemas.microsoft.com/office/powerpoint/2010/main" val="2077272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45D0C25-8D5C-5BCE-785C-52C08A51BA4D}"/>
              </a:ext>
            </a:extLst>
          </p:cNvPr>
          <p:cNvSpPr>
            <a:spLocks noGrp="1"/>
          </p:cNvSpPr>
          <p:nvPr>
            <p:ph type="sldNum" sz="quarter" idx="12"/>
          </p:nvPr>
        </p:nvSpPr>
        <p:spPr/>
        <p:txBody>
          <a:bodyPr/>
          <a:lstStyle/>
          <a:p>
            <a:pPr>
              <a:defRPr/>
            </a:pPr>
            <a:fld id="{06FFE511-5094-4685-A035-FB392A6605D8}" type="slidenum">
              <a:rPr lang="en-US" altLang="ja-JP" smtClean="0"/>
              <a:pPr>
                <a:defRPr/>
              </a:pPr>
              <a:t>6</a:t>
            </a:fld>
            <a:endParaRPr lang="en-US" altLang="ja-JP" dirty="0"/>
          </a:p>
        </p:txBody>
      </p:sp>
      <p:sp>
        <p:nvSpPr>
          <p:cNvPr id="6" name="四角形: 角を丸くする 5">
            <a:extLst>
              <a:ext uri="{FF2B5EF4-FFF2-40B4-BE49-F238E27FC236}">
                <a16:creationId xmlns:a16="http://schemas.microsoft.com/office/drawing/2014/main" id="{B4AB69CC-9C01-2839-47B3-AB54B1079E0E}"/>
              </a:ext>
            </a:extLst>
          </p:cNvPr>
          <p:cNvSpPr/>
          <p:nvPr/>
        </p:nvSpPr>
        <p:spPr>
          <a:xfrm>
            <a:off x="323528" y="1170372"/>
            <a:ext cx="1296144" cy="42358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t>Design</a:t>
            </a:r>
          </a:p>
        </p:txBody>
      </p:sp>
      <p:sp>
        <p:nvSpPr>
          <p:cNvPr id="7" name="四角形: 角を丸くする 6">
            <a:extLst>
              <a:ext uri="{FF2B5EF4-FFF2-40B4-BE49-F238E27FC236}">
                <a16:creationId xmlns:a16="http://schemas.microsoft.com/office/drawing/2014/main" id="{7CAC210A-E5E0-4509-7771-268BE47DC74E}"/>
              </a:ext>
            </a:extLst>
          </p:cNvPr>
          <p:cNvSpPr/>
          <p:nvPr/>
        </p:nvSpPr>
        <p:spPr>
          <a:xfrm>
            <a:off x="2483768" y="2802190"/>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2"/>
                </a:solidFill>
              </a:rPr>
              <a:t>No occupants</a:t>
            </a:r>
            <a:endParaRPr kumimoji="1" lang="ja-JP" altLang="en-US" sz="1400" dirty="0">
              <a:solidFill>
                <a:schemeClr val="bg2"/>
              </a:solidFill>
            </a:endParaRPr>
          </a:p>
        </p:txBody>
      </p:sp>
      <p:sp>
        <p:nvSpPr>
          <p:cNvPr id="8" name="四角形: 角を丸くする 7">
            <a:extLst>
              <a:ext uri="{FF2B5EF4-FFF2-40B4-BE49-F238E27FC236}">
                <a16:creationId xmlns:a16="http://schemas.microsoft.com/office/drawing/2014/main" id="{87E934EC-A1E2-6128-3568-18A3394D5446}"/>
              </a:ext>
            </a:extLst>
          </p:cNvPr>
          <p:cNvSpPr/>
          <p:nvPr/>
        </p:nvSpPr>
        <p:spPr>
          <a:xfrm>
            <a:off x="2483768" y="1168818"/>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Seat arrangement</a:t>
            </a:r>
            <a:endParaRPr kumimoji="1" lang="ja-JP" altLang="en-US" sz="1400" dirty="0">
              <a:solidFill>
                <a:schemeClr val="bg2"/>
              </a:solidFill>
            </a:endParaRPr>
          </a:p>
        </p:txBody>
      </p:sp>
      <p:sp>
        <p:nvSpPr>
          <p:cNvPr id="9" name="四角形: 角を丸くする 8">
            <a:extLst>
              <a:ext uri="{FF2B5EF4-FFF2-40B4-BE49-F238E27FC236}">
                <a16:creationId xmlns:a16="http://schemas.microsoft.com/office/drawing/2014/main" id="{9AA79D69-D68F-3F1F-E3D0-FAD87F84C23E}"/>
              </a:ext>
            </a:extLst>
          </p:cNvPr>
          <p:cNvSpPr/>
          <p:nvPr/>
        </p:nvSpPr>
        <p:spPr>
          <a:xfrm>
            <a:off x="2483768" y="1985504"/>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2"/>
                </a:solidFill>
              </a:rPr>
              <a:t>Bi-directional design</a:t>
            </a:r>
            <a:endParaRPr kumimoji="1" lang="ja-JP" altLang="en-US" sz="1400" dirty="0">
              <a:solidFill>
                <a:schemeClr val="bg2"/>
              </a:solidFill>
            </a:endParaRPr>
          </a:p>
        </p:txBody>
      </p:sp>
      <p:sp>
        <p:nvSpPr>
          <p:cNvPr id="10" name="四角形: 角を丸くする 9">
            <a:extLst>
              <a:ext uri="{FF2B5EF4-FFF2-40B4-BE49-F238E27FC236}">
                <a16:creationId xmlns:a16="http://schemas.microsoft.com/office/drawing/2014/main" id="{197EE52C-AA06-1A62-B955-62A9A47340D8}"/>
              </a:ext>
            </a:extLst>
          </p:cNvPr>
          <p:cNvSpPr/>
          <p:nvPr/>
        </p:nvSpPr>
        <p:spPr>
          <a:xfrm>
            <a:off x="2483768" y="3930069"/>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Testing methods</a:t>
            </a:r>
            <a:endParaRPr kumimoji="1" lang="ja-JP" altLang="en-US" sz="1400" dirty="0">
              <a:solidFill>
                <a:schemeClr val="bg2"/>
              </a:solidFill>
            </a:endParaRPr>
          </a:p>
        </p:txBody>
      </p:sp>
      <p:sp>
        <p:nvSpPr>
          <p:cNvPr id="11" name="四角形: 角を丸くする 10">
            <a:extLst>
              <a:ext uri="{FF2B5EF4-FFF2-40B4-BE49-F238E27FC236}">
                <a16:creationId xmlns:a16="http://schemas.microsoft.com/office/drawing/2014/main" id="{071FA2D4-9944-B192-9584-CA0272D911B1}"/>
              </a:ext>
            </a:extLst>
          </p:cNvPr>
          <p:cNvSpPr/>
          <p:nvPr/>
        </p:nvSpPr>
        <p:spPr>
          <a:xfrm>
            <a:off x="323528" y="3930069"/>
            <a:ext cx="1296144" cy="42358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t>Other</a:t>
            </a:r>
            <a:endParaRPr kumimoji="1" lang="ja-JP" altLang="en-US" sz="1600" dirty="0"/>
          </a:p>
        </p:txBody>
      </p:sp>
      <p:cxnSp>
        <p:nvCxnSpPr>
          <p:cNvPr id="4" name="直線コネクタ 3">
            <a:extLst>
              <a:ext uri="{FF2B5EF4-FFF2-40B4-BE49-F238E27FC236}">
                <a16:creationId xmlns:a16="http://schemas.microsoft.com/office/drawing/2014/main" id="{75C2F5BF-BB7D-07E6-06A7-E2E09B675C09}"/>
              </a:ext>
            </a:extLst>
          </p:cNvPr>
          <p:cNvCxnSpPr/>
          <p:nvPr/>
        </p:nvCxnSpPr>
        <p:spPr>
          <a:xfrm flipV="1">
            <a:off x="1619672" y="1380612"/>
            <a:ext cx="864096" cy="1554"/>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id="{0C5B8FDC-E85A-4955-4159-1F671DDEFD9F}"/>
              </a:ext>
            </a:extLst>
          </p:cNvPr>
          <p:cNvCxnSpPr>
            <a:cxnSpLocks/>
          </p:cNvCxnSpPr>
          <p:nvPr/>
        </p:nvCxnSpPr>
        <p:spPr>
          <a:xfrm>
            <a:off x="2051720" y="4921406"/>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15" name="直線コネクタ 14">
            <a:extLst>
              <a:ext uri="{FF2B5EF4-FFF2-40B4-BE49-F238E27FC236}">
                <a16:creationId xmlns:a16="http://schemas.microsoft.com/office/drawing/2014/main" id="{ABC1C450-494F-0092-2C89-89E7864F8AE2}"/>
              </a:ext>
            </a:extLst>
          </p:cNvPr>
          <p:cNvCxnSpPr>
            <a:cxnSpLocks/>
          </p:cNvCxnSpPr>
          <p:nvPr/>
        </p:nvCxnSpPr>
        <p:spPr>
          <a:xfrm flipV="1">
            <a:off x="2051720" y="1380611"/>
            <a:ext cx="0" cy="1626537"/>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58093F69-B0B0-8D59-354C-5BFB34749349}"/>
              </a:ext>
            </a:extLst>
          </p:cNvPr>
          <p:cNvCxnSpPr>
            <a:cxnSpLocks/>
          </p:cNvCxnSpPr>
          <p:nvPr/>
        </p:nvCxnSpPr>
        <p:spPr>
          <a:xfrm>
            <a:off x="2051720" y="2178484"/>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76288DEC-719B-C68A-521E-AF2222EAA24F}"/>
              </a:ext>
            </a:extLst>
          </p:cNvPr>
          <p:cNvCxnSpPr/>
          <p:nvPr/>
        </p:nvCxnSpPr>
        <p:spPr>
          <a:xfrm flipV="1">
            <a:off x="1619672" y="4141862"/>
            <a:ext cx="864096" cy="1554"/>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sp>
        <p:nvSpPr>
          <p:cNvPr id="19" name="テキスト ボックス 18">
            <a:extLst>
              <a:ext uri="{FF2B5EF4-FFF2-40B4-BE49-F238E27FC236}">
                <a16:creationId xmlns:a16="http://schemas.microsoft.com/office/drawing/2014/main" id="{EFBF3C50-439F-28B7-5788-FE92EDC93AE8}"/>
              </a:ext>
            </a:extLst>
          </p:cNvPr>
          <p:cNvSpPr txBox="1"/>
          <p:nvPr/>
        </p:nvSpPr>
        <p:spPr>
          <a:xfrm>
            <a:off x="3995936" y="3765893"/>
            <a:ext cx="5040560" cy="954107"/>
          </a:xfrm>
          <a:prstGeom prst="rect">
            <a:avLst/>
          </a:prstGeom>
          <a:noFill/>
        </p:spPr>
        <p:txBody>
          <a:bodyPr wrap="square" rtlCol="0">
            <a:spAutoFit/>
          </a:bodyPr>
          <a:lstStyle/>
          <a:p>
            <a:r>
              <a:rPr kumimoji="1" lang="en-US" altLang="ja-JP" sz="1400" b="1" dirty="0">
                <a:solidFill>
                  <a:schemeClr val="accent2"/>
                </a:solidFill>
              </a:rPr>
              <a:t>Testing method for driverless vehicles</a:t>
            </a:r>
            <a:endParaRPr kumimoji="1" lang="en-US" altLang="ja-JP" sz="1400" b="1" dirty="0">
              <a:solidFill>
                <a:srgbClr val="00B050"/>
              </a:solidFill>
            </a:endParaRPr>
          </a:p>
          <a:p>
            <a:pPr marL="285750" indent="-285750">
              <a:buFont typeface="Arial" panose="020B0604020202020204" pitchFamily="34" charset="0"/>
              <a:buChar char="•"/>
            </a:pPr>
            <a:r>
              <a:rPr kumimoji="1" lang="en-US" altLang="ja-JP" sz="1400" dirty="0"/>
              <a:t>Amending testing method/requirements on the premise of the absence of the driver</a:t>
            </a:r>
          </a:p>
          <a:p>
            <a:pPr marL="285750" indent="-285750">
              <a:buFont typeface="Arial" panose="020B0604020202020204" pitchFamily="34" charset="0"/>
              <a:buChar char="•"/>
            </a:pPr>
            <a:r>
              <a:rPr lang="en-US" altLang="ja-JP" sz="1400" dirty="0"/>
              <a:t>Amending test requirements considering the ODD</a:t>
            </a:r>
            <a:endParaRPr kumimoji="1" lang="ja-JP" altLang="en-US" sz="1400" strike="sngStrike" dirty="0"/>
          </a:p>
        </p:txBody>
      </p:sp>
      <p:sp>
        <p:nvSpPr>
          <p:cNvPr id="20" name="テキスト ボックス 19">
            <a:extLst>
              <a:ext uri="{FF2B5EF4-FFF2-40B4-BE49-F238E27FC236}">
                <a16:creationId xmlns:a16="http://schemas.microsoft.com/office/drawing/2014/main" id="{C0262E02-69B6-F0DB-9854-1B3C63D81F32}"/>
              </a:ext>
            </a:extLst>
          </p:cNvPr>
          <p:cNvSpPr txBox="1"/>
          <p:nvPr/>
        </p:nvSpPr>
        <p:spPr>
          <a:xfrm>
            <a:off x="3995936" y="1177539"/>
            <a:ext cx="4432624" cy="523220"/>
          </a:xfrm>
          <a:prstGeom prst="rect">
            <a:avLst/>
          </a:prstGeom>
          <a:noFill/>
        </p:spPr>
        <p:txBody>
          <a:bodyPr wrap="none" rtlCol="0">
            <a:spAutoFit/>
          </a:bodyPr>
          <a:lstStyle/>
          <a:p>
            <a:r>
              <a:rPr lang="en-US" altLang="ja-JP" sz="1400" b="1" dirty="0">
                <a:solidFill>
                  <a:schemeClr val="accent2"/>
                </a:solidFill>
              </a:rPr>
              <a:t>Free seating arrangement (e.g. facing seats)</a:t>
            </a:r>
            <a:endParaRPr kumimoji="1" lang="en-US" altLang="ja-JP" sz="1400" b="1" dirty="0">
              <a:solidFill>
                <a:schemeClr val="accent2"/>
              </a:solidFill>
            </a:endParaRPr>
          </a:p>
          <a:p>
            <a:pPr marL="285750" indent="-285750">
              <a:buFont typeface="Arial" panose="020B0604020202020204" pitchFamily="34" charset="0"/>
              <a:buChar char="•"/>
            </a:pPr>
            <a:r>
              <a:rPr kumimoji="1" lang="en-US" altLang="ja-JP" sz="1400" dirty="0"/>
              <a:t>Occupants protection in the case of facing seats.</a:t>
            </a:r>
            <a:endParaRPr kumimoji="1" lang="ja-JP" altLang="en-US" sz="1400" dirty="0"/>
          </a:p>
        </p:txBody>
      </p:sp>
      <p:sp>
        <p:nvSpPr>
          <p:cNvPr id="21" name="テキスト ボックス 20">
            <a:extLst>
              <a:ext uri="{FF2B5EF4-FFF2-40B4-BE49-F238E27FC236}">
                <a16:creationId xmlns:a16="http://schemas.microsoft.com/office/drawing/2014/main" id="{40BF9D61-2443-E224-06FD-AC3593A49C8A}"/>
              </a:ext>
            </a:extLst>
          </p:cNvPr>
          <p:cNvSpPr txBox="1"/>
          <p:nvPr/>
        </p:nvSpPr>
        <p:spPr>
          <a:xfrm>
            <a:off x="3995937" y="2012985"/>
            <a:ext cx="5040560" cy="738664"/>
          </a:xfrm>
          <a:prstGeom prst="rect">
            <a:avLst/>
          </a:prstGeom>
          <a:noFill/>
        </p:spPr>
        <p:txBody>
          <a:bodyPr wrap="square" rtlCol="0">
            <a:spAutoFit/>
          </a:bodyPr>
          <a:lstStyle/>
          <a:p>
            <a:r>
              <a:rPr kumimoji="1" lang="en-US" altLang="ja-JP" sz="1400" b="1" dirty="0">
                <a:solidFill>
                  <a:schemeClr val="accent2"/>
                </a:solidFill>
              </a:rPr>
              <a:t>Bi-directional designs</a:t>
            </a:r>
          </a:p>
          <a:p>
            <a:pPr marL="285750" indent="-285750">
              <a:buFont typeface="Arial" panose="020B0604020202020204" pitchFamily="34" charset="0"/>
              <a:buChar char="•"/>
            </a:pPr>
            <a:r>
              <a:rPr kumimoji="1" lang="en-US" altLang="ja-JP" sz="1400" dirty="0"/>
              <a:t>Application of different requirements for front and rear.</a:t>
            </a:r>
            <a:br>
              <a:rPr kumimoji="1" lang="en-US" altLang="ja-JP" sz="1400" dirty="0"/>
            </a:br>
            <a:r>
              <a:rPr kumimoji="1" lang="en-US" altLang="ja-JP" sz="1400" dirty="0"/>
              <a:t>(e.g. lighting devices)</a:t>
            </a:r>
          </a:p>
        </p:txBody>
      </p:sp>
      <p:sp>
        <p:nvSpPr>
          <p:cNvPr id="22" name="テキスト ボックス 21">
            <a:extLst>
              <a:ext uri="{FF2B5EF4-FFF2-40B4-BE49-F238E27FC236}">
                <a16:creationId xmlns:a16="http://schemas.microsoft.com/office/drawing/2014/main" id="{D8ACE126-9C5D-77C9-8BD8-54D490008DBF}"/>
              </a:ext>
            </a:extLst>
          </p:cNvPr>
          <p:cNvSpPr txBox="1"/>
          <p:nvPr/>
        </p:nvSpPr>
        <p:spPr>
          <a:xfrm>
            <a:off x="3995936" y="2848431"/>
            <a:ext cx="4560864" cy="738664"/>
          </a:xfrm>
          <a:prstGeom prst="rect">
            <a:avLst/>
          </a:prstGeom>
          <a:noFill/>
        </p:spPr>
        <p:txBody>
          <a:bodyPr wrap="none" rtlCol="0">
            <a:spAutoFit/>
          </a:bodyPr>
          <a:lstStyle/>
          <a:p>
            <a:r>
              <a:rPr kumimoji="1" lang="en-US" altLang="ja-JP" sz="1400" b="1" dirty="0">
                <a:solidFill>
                  <a:schemeClr val="accent2"/>
                </a:solidFill>
              </a:rPr>
              <a:t>No human beings </a:t>
            </a:r>
            <a:r>
              <a:rPr lang="en-US" altLang="ja-JP" sz="1400" b="1" dirty="0">
                <a:solidFill>
                  <a:schemeClr val="accent2"/>
                </a:solidFill>
              </a:rPr>
              <a:t>on board the vehicle</a:t>
            </a:r>
            <a:endParaRPr kumimoji="1" lang="en-US" altLang="ja-JP" sz="1400" b="1" dirty="0">
              <a:solidFill>
                <a:schemeClr val="accent2"/>
              </a:solidFill>
            </a:endParaRPr>
          </a:p>
          <a:p>
            <a:pPr marL="285750" indent="-285750">
              <a:buFont typeface="Arial" panose="020B0604020202020204" pitchFamily="34" charset="0"/>
              <a:buChar char="•"/>
            </a:pPr>
            <a:r>
              <a:rPr lang="en-US" altLang="ja-JP" sz="1400" dirty="0"/>
              <a:t>No need to require safety of the vehicle occupants.</a:t>
            </a:r>
            <a:br>
              <a:rPr lang="en-US" altLang="ja-JP" sz="1400" dirty="0"/>
            </a:br>
            <a:r>
              <a:rPr lang="en-US" altLang="ja-JP" sz="1400" dirty="0"/>
              <a:t> (e.g. seats, occupants protection, visibility)</a:t>
            </a:r>
            <a:endParaRPr kumimoji="1" lang="ja-JP" altLang="en-US" sz="1400" dirty="0"/>
          </a:p>
        </p:txBody>
      </p:sp>
      <p:sp>
        <p:nvSpPr>
          <p:cNvPr id="23" name="テキスト ボックス 22">
            <a:extLst>
              <a:ext uri="{FF2B5EF4-FFF2-40B4-BE49-F238E27FC236}">
                <a16:creationId xmlns:a16="http://schemas.microsoft.com/office/drawing/2014/main" id="{C9E69190-2F20-9B8D-7D4D-04CEB793814D}"/>
              </a:ext>
            </a:extLst>
          </p:cNvPr>
          <p:cNvSpPr txBox="1"/>
          <p:nvPr/>
        </p:nvSpPr>
        <p:spPr>
          <a:xfrm>
            <a:off x="1524566" y="692696"/>
            <a:ext cx="838756" cy="369332"/>
          </a:xfrm>
          <a:prstGeom prst="rect">
            <a:avLst/>
          </a:prstGeom>
          <a:noFill/>
        </p:spPr>
        <p:txBody>
          <a:bodyPr wrap="none" rtlCol="0">
            <a:spAutoFit/>
          </a:bodyPr>
          <a:lstStyle/>
          <a:p>
            <a:r>
              <a:rPr lang="en-US" altLang="ja-JP" dirty="0"/>
              <a:t>Topics</a:t>
            </a:r>
            <a:endParaRPr kumimoji="1" lang="ja-JP" altLang="en-US" dirty="0"/>
          </a:p>
        </p:txBody>
      </p:sp>
      <p:sp>
        <p:nvSpPr>
          <p:cNvPr id="25" name="テキスト ボックス 24">
            <a:extLst>
              <a:ext uri="{FF2B5EF4-FFF2-40B4-BE49-F238E27FC236}">
                <a16:creationId xmlns:a16="http://schemas.microsoft.com/office/drawing/2014/main" id="{5C19701D-3231-A644-9EB3-EB29C89B494D}"/>
              </a:ext>
            </a:extLst>
          </p:cNvPr>
          <p:cNvSpPr txBox="1"/>
          <p:nvPr/>
        </p:nvSpPr>
        <p:spPr>
          <a:xfrm>
            <a:off x="5352375" y="700459"/>
            <a:ext cx="2018566" cy="369332"/>
          </a:xfrm>
          <a:prstGeom prst="rect">
            <a:avLst/>
          </a:prstGeom>
          <a:noFill/>
        </p:spPr>
        <p:txBody>
          <a:bodyPr wrap="none" rtlCol="0">
            <a:spAutoFit/>
          </a:bodyPr>
          <a:lstStyle/>
          <a:p>
            <a:r>
              <a:rPr lang="en-US" altLang="ja-JP" dirty="0"/>
              <a:t>To Be Considered</a:t>
            </a:r>
            <a:endParaRPr kumimoji="1" lang="ja-JP" altLang="en-US" dirty="0"/>
          </a:p>
        </p:txBody>
      </p:sp>
      <p:cxnSp>
        <p:nvCxnSpPr>
          <p:cNvPr id="28" name="直線コネクタ 27">
            <a:extLst>
              <a:ext uri="{FF2B5EF4-FFF2-40B4-BE49-F238E27FC236}">
                <a16:creationId xmlns:a16="http://schemas.microsoft.com/office/drawing/2014/main" id="{DDE4B9B8-BE08-6FEA-AD53-9E734A286478}"/>
              </a:ext>
            </a:extLst>
          </p:cNvPr>
          <p:cNvCxnSpPr>
            <a:cxnSpLocks/>
          </p:cNvCxnSpPr>
          <p:nvPr/>
        </p:nvCxnSpPr>
        <p:spPr>
          <a:xfrm>
            <a:off x="4034163" y="1097223"/>
            <a:ext cx="4714301"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9B965067-F609-59E3-4281-99280228ADD7}"/>
              </a:ext>
            </a:extLst>
          </p:cNvPr>
          <p:cNvCxnSpPr>
            <a:cxnSpLocks/>
          </p:cNvCxnSpPr>
          <p:nvPr/>
        </p:nvCxnSpPr>
        <p:spPr>
          <a:xfrm>
            <a:off x="286952" y="1097223"/>
            <a:ext cx="3583224"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BE0D5562-1DB9-AE5C-CE83-4E6BBBCA7A96}"/>
              </a:ext>
            </a:extLst>
          </p:cNvPr>
          <p:cNvSpPr txBox="1"/>
          <p:nvPr/>
        </p:nvSpPr>
        <p:spPr>
          <a:xfrm>
            <a:off x="2671533" y="3221069"/>
            <a:ext cx="971741"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C</a:t>
            </a:r>
            <a:endParaRPr kumimoji="1" lang="ja-JP" altLang="en-US" sz="1400" dirty="0"/>
          </a:p>
        </p:txBody>
      </p:sp>
      <p:sp>
        <p:nvSpPr>
          <p:cNvPr id="35" name="テキスト ボックス 34">
            <a:extLst>
              <a:ext uri="{FF2B5EF4-FFF2-40B4-BE49-F238E27FC236}">
                <a16:creationId xmlns:a16="http://schemas.microsoft.com/office/drawing/2014/main" id="{28121A74-48AA-C033-79B2-0CADAD02AC27}"/>
              </a:ext>
            </a:extLst>
          </p:cNvPr>
          <p:cNvSpPr txBox="1"/>
          <p:nvPr/>
        </p:nvSpPr>
        <p:spPr>
          <a:xfrm>
            <a:off x="2456731" y="2405675"/>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36" name="テキスト ボックス 35">
            <a:extLst>
              <a:ext uri="{FF2B5EF4-FFF2-40B4-BE49-F238E27FC236}">
                <a16:creationId xmlns:a16="http://schemas.microsoft.com/office/drawing/2014/main" id="{57875B75-8AE5-8033-5125-3833045CF642}"/>
              </a:ext>
            </a:extLst>
          </p:cNvPr>
          <p:cNvSpPr txBox="1"/>
          <p:nvPr/>
        </p:nvSpPr>
        <p:spPr>
          <a:xfrm>
            <a:off x="2611639" y="1545368"/>
            <a:ext cx="952248"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a:t>
            </a:r>
            <a:endParaRPr kumimoji="1" lang="ja-JP" altLang="en-US" sz="1400" dirty="0"/>
          </a:p>
        </p:txBody>
      </p:sp>
      <p:sp>
        <p:nvSpPr>
          <p:cNvPr id="37" name="テキスト ボックス 36">
            <a:extLst>
              <a:ext uri="{FF2B5EF4-FFF2-40B4-BE49-F238E27FC236}">
                <a16:creationId xmlns:a16="http://schemas.microsoft.com/office/drawing/2014/main" id="{CF07664D-DAD3-243D-C382-B55CF70D3D94}"/>
              </a:ext>
            </a:extLst>
          </p:cNvPr>
          <p:cNvSpPr txBox="1"/>
          <p:nvPr/>
        </p:nvSpPr>
        <p:spPr>
          <a:xfrm>
            <a:off x="2497024" y="4352101"/>
            <a:ext cx="1181477" cy="307777"/>
          </a:xfrm>
          <a:prstGeom prst="rect">
            <a:avLst/>
          </a:prstGeom>
          <a:noFill/>
        </p:spPr>
        <p:txBody>
          <a:bodyPr wrap="none" rtlCol="0">
            <a:spAutoFit/>
          </a:bodyPr>
          <a:lstStyle/>
          <a:p>
            <a:r>
              <a:rPr lang="en-US" altLang="ja-JP" sz="1400" dirty="0" err="1"/>
              <a:t>Subc</a:t>
            </a:r>
            <a:r>
              <a:rPr kumimoji="1" lang="en-US" altLang="ja-JP" sz="1400" dirty="0" err="1"/>
              <a:t>at</a:t>
            </a:r>
            <a:r>
              <a:rPr kumimoji="1" lang="en-US" altLang="ja-JP" sz="1400" dirty="0"/>
              <a:t>. A, C</a:t>
            </a:r>
            <a:endParaRPr kumimoji="1" lang="ja-JP" altLang="en-US" sz="1400" dirty="0"/>
          </a:p>
        </p:txBody>
      </p:sp>
      <p:sp>
        <p:nvSpPr>
          <p:cNvPr id="12" name="四角形: 角を丸くする 11">
            <a:extLst>
              <a:ext uri="{FF2B5EF4-FFF2-40B4-BE49-F238E27FC236}">
                <a16:creationId xmlns:a16="http://schemas.microsoft.com/office/drawing/2014/main" id="{DB659B2D-5100-A234-82BA-9DDAD55C920A}"/>
              </a:ext>
            </a:extLst>
          </p:cNvPr>
          <p:cNvSpPr/>
          <p:nvPr/>
        </p:nvSpPr>
        <p:spPr>
          <a:xfrm>
            <a:off x="2483768" y="4768262"/>
            <a:ext cx="1296144" cy="423587"/>
          </a:xfrm>
          <a:prstGeom prst="round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bg2"/>
                </a:solidFill>
              </a:rPr>
              <a:t>Overlap of requirements</a:t>
            </a:r>
            <a:endParaRPr kumimoji="1" lang="ja-JP" altLang="en-US" sz="1400" dirty="0">
              <a:solidFill>
                <a:schemeClr val="bg2"/>
              </a:solidFill>
            </a:endParaRPr>
          </a:p>
        </p:txBody>
      </p:sp>
      <p:sp>
        <p:nvSpPr>
          <p:cNvPr id="13" name="テキスト ボックス 12">
            <a:extLst>
              <a:ext uri="{FF2B5EF4-FFF2-40B4-BE49-F238E27FC236}">
                <a16:creationId xmlns:a16="http://schemas.microsoft.com/office/drawing/2014/main" id="{572CE9D8-82E1-6ECA-154F-1D87F1348CC5}"/>
              </a:ext>
            </a:extLst>
          </p:cNvPr>
          <p:cNvSpPr txBox="1"/>
          <p:nvPr/>
        </p:nvSpPr>
        <p:spPr>
          <a:xfrm>
            <a:off x="3995936" y="4827429"/>
            <a:ext cx="5310813" cy="738664"/>
          </a:xfrm>
          <a:prstGeom prst="rect">
            <a:avLst/>
          </a:prstGeom>
          <a:noFill/>
        </p:spPr>
        <p:txBody>
          <a:bodyPr wrap="none" rtlCol="0">
            <a:spAutoFit/>
          </a:bodyPr>
          <a:lstStyle/>
          <a:p>
            <a:r>
              <a:rPr kumimoji="1" lang="en-US" altLang="ja-JP" sz="1400" b="1" dirty="0">
                <a:solidFill>
                  <a:schemeClr val="accent2"/>
                </a:solidFill>
              </a:rPr>
              <a:t>Overlaps with ADS capabilities</a:t>
            </a:r>
          </a:p>
          <a:p>
            <a:pPr marL="285750" indent="-285750">
              <a:buFont typeface="Arial" panose="020B0604020202020204" pitchFamily="34" charset="0"/>
              <a:buChar char="•"/>
            </a:pPr>
            <a:r>
              <a:rPr kumimoji="1" lang="en-US" altLang="ja-JP" sz="1400" dirty="0"/>
              <a:t>Some regulations seem to overlap with ADS capabilities</a:t>
            </a:r>
          </a:p>
          <a:p>
            <a:pPr marL="285750" indent="-285750">
              <a:buFont typeface="Arial" panose="020B0604020202020204" pitchFamily="34" charset="0"/>
              <a:buChar char="•"/>
            </a:pPr>
            <a:r>
              <a:rPr lang="en-US" altLang="ja-JP" sz="1400" dirty="0"/>
              <a:t>Borderline of responsibilities between ADS and other devices</a:t>
            </a:r>
            <a:endParaRPr kumimoji="1" lang="en-US" altLang="ja-JP" sz="1400" dirty="0"/>
          </a:p>
        </p:txBody>
      </p:sp>
      <p:cxnSp>
        <p:nvCxnSpPr>
          <p:cNvPr id="14" name="直線コネクタ 13">
            <a:extLst>
              <a:ext uri="{FF2B5EF4-FFF2-40B4-BE49-F238E27FC236}">
                <a16:creationId xmlns:a16="http://schemas.microsoft.com/office/drawing/2014/main" id="{C7B86964-9398-4F84-C064-11A464969B67}"/>
              </a:ext>
            </a:extLst>
          </p:cNvPr>
          <p:cNvCxnSpPr>
            <a:cxnSpLocks/>
          </p:cNvCxnSpPr>
          <p:nvPr/>
        </p:nvCxnSpPr>
        <p:spPr>
          <a:xfrm flipV="1">
            <a:off x="2051720" y="4141862"/>
            <a:ext cx="0" cy="776159"/>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cxnSp>
        <p:nvCxnSpPr>
          <p:cNvPr id="24" name="直線コネクタ 23">
            <a:extLst>
              <a:ext uri="{FF2B5EF4-FFF2-40B4-BE49-F238E27FC236}">
                <a16:creationId xmlns:a16="http://schemas.microsoft.com/office/drawing/2014/main" id="{82553F1F-8DF0-78AE-C272-837709B71C60}"/>
              </a:ext>
            </a:extLst>
          </p:cNvPr>
          <p:cNvCxnSpPr>
            <a:cxnSpLocks/>
          </p:cNvCxnSpPr>
          <p:nvPr/>
        </p:nvCxnSpPr>
        <p:spPr>
          <a:xfrm>
            <a:off x="2051720" y="3007148"/>
            <a:ext cx="432048" cy="0"/>
          </a:xfrm>
          <a:prstGeom prst="line">
            <a:avLst/>
          </a:prstGeom>
          <a:ln w="28575">
            <a:solidFill>
              <a:schemeClr val="bg2"/>
            </a:solidFill>
          </a:ln>
        </p:spPr>
        <p:style>
          <a:lnRef idx="1">
            <a:schemeClr val="dk1"/>
          </a:lnRef>
          <a:fillRef idx="0">
            <a:schemeClr val="dk1"/>
          </a:fillRef>
          <a:effectRef idx="0">
            <a:schemeClr val="dk1"/>
          </a:effectRef>
          <a:fontRef idx="minor">
            <a:schemeClr val="tx1"/>
          </a:fontRef>
        </p:style>
      </p:cxnSp>
      <p:sp>
        <p:nvSpPr>
          <p:cNvPr id="26" name="テキスト ボックス 25">
            <a:extLst>
              <a:ext uri="{FF2B5EF4-FFF2-40B4-BE49-F238E27FC236}">
                <a16:creationId xmlns:a16="http://schemas.microsoft.com/office/drawing/2014/main" id="{EB166686-88CF-5569-441F-BF927C1C54E2}"/>
              </a:ext>
            </a:extLst>
          </p:cNvPr>
          <p:cNvSpPr txBox="1"/>
          <p:nvPr/>
        </p:nvSpPr>
        <p:spPr>
          <a:xfrm>
            <a:off x="2579123" y="5191849"/>
            <a:ext cx="1120820" cy="307777"/>
          </a:xfrm>
          <a:prstGeom prst="rect">
            <a:avLst/>
          </a:prstGeom>
          <a:noFill/>
        </p:spPr>
        <p:txBody>
          <a:bodyPr wrap="none" rtlCol="0">
            <a:spAutoFit/>
          </a:bodyPr>
          <a:lstStyle/>
          <a:p>
            <a:r>
              <a:rPr lang="en-US" altLang="ja-JP" sz="1400" dirty="0"/>
              <a:t>All category</a:t>
            </a:r>
            <a:endParaRPr kumimoji="1" lang="ja-JP" altLang="en-US" sz="1400" dirty="0"/>
          </a:p>
        </p:txBody>
      </p:sp>
      <p:sp>
        <p:nvSpPr>
          <p:cNvPr id="16" name="タイトル 1">
            <a:extLst>
              <a:ext uri="{FF2B5EF4-FFF2-40B4-BE49-F238E27FC236}">
                <a16:creationId xmlns:a16="http://schemas.microsoft.com/office/drawing/2014/main" id="{DBEBBFB4-C952-F1F9-116F-00E4D0B5083A}"/>
              </a:ext>
            </a:extLst>
          </p:cNvPr>
          <p:cNvSpPr txBox="1">
            <a:spLocks/>
          </p:cNvSpPr>
          <p:nvPr/>
        </p:nvSpPr>
        <p:spPr bwMode="auto">
          <a:xfrm>
            <a:off x="0" y="-1383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2585" dirty="0"/>
              <a:t>Possible impacts for regulations</a:t>
            </a:r>
            <a:endParaRPr lang="ja-JP" altLang="en-US" sz="2585" dirty="0"/>
          </a:p>
        </p:txBody>
      </p:sp>
      <p:sp>
        <p:nvSpPr>
          <p:cNvPr id="30" name="テキスト ボックス 29">
            <a:extLst>
              <a:ext uri="{FF2B5EF4-FFF2-40B4-BE49-F238E27FC236}">
                <a16:creationId xmlns:a16="http://schemas.microsoft.com/office/drawing/2014/main" id="{7DBC352E-C9CC-15AF-2459-183F501B5A95}"/>
              </a:ext>
            </a:extLst>
          </p:cNvPr>
          <p:cNvSpPr txBox="1"/>
          <p:nvPr/>
        </p:nvSpPr>
        <p:spPr>
          <a:xfrm>
            <a:off x="215516" y="5636024"/>
            <a:ext cx="8712968" cy="1015663"/>
          </a:xfrm>
          <a:prstGeom prst="rect">
            <a:avLst/>
          </a:prstGeom>
          <a:solidFill>
            <a:srgbClr val="4087C8"/>
          </a:solidFill>
        </p:spPr>
        <p:txBody>
          <a:bodyPr wrap="square" rtlCol="0">
            <a:spAutoFit/>
          </a:bodyPr>
          <a:lstStyle/>
          <a:p>
            <a:r>
              <a:rPr kumimoji="1" lang="en-US" altLang="ja-JP" sz="1600" b="1" dirty="0">
                <a:solidFill>
                  <a:schemeClr val="bg1"/>
                </a:solidFill>
              </a:rPr>
              <a:t>Need to share a common understanding what degree and what direction to amend or newly develop requirements</a:t>
            </a:r>
            <a:r>
              <a:rPr kumimoji="1" lang="ja-JP" altLang="en-US" sz="1600" b="1" dirty="0">
                <a:solidFill>
                  <a:schemeClr val="bg1"/>
                </a:solidFill>
              </a:rPr>
              <a:t>　　</a:t>
            </a:r>
            <a:endParaRPr kumimoji="1" lang="en-US" altLang="ja-JP" sz="1600" b="1" dirty="0">
              <a:solidFill>
                <a:schemeClr val="bg1"/>
              </a:solidFill>
            </a:endParaRPr>
          </a:p>
          <a:p>
            <a:r>
              <a:rPr kumimoji="1" lang="en-US" altLang="ja-JP" sz="1400" dirty="0">
                <a:solidFill>
                  <a:schemeClr val="bg1"/>
                </a:solidFill>
              </a:rPr>
              <a:t>Need of requirements at non-nominal use (</a:t>
            </a:r>
            <a:r>
              <a:rPr kumimoji="1" lang="en-US" altLang="ja-JP" sz="1400" dirty="0" err="1">
                <a:solidFill>
                  <a:schemeClr val="bg1"/>
                </a:solidFill>
              </a:rPr>
              <a:t>e.g.Remote</a:t>
            </a:r>
            <a:r>
              <a:rPr kumimoji="1" lang="en-US" altLang="ja-JP" sz="1400" dirty="0">
                <a:solidFill>
                  <a:schemeClr val="bg1"/>
                </a:solidFill>
              </a:rPr>
              <a:t> control in case of emergency or maintenance etc.)  </a:t>
            </a:r>
          </a:p>
          <a:p>
            <a:r>
              <a:rPr kumimoji="1" lang="en-US" altLang="ja-JP" sz="1400" dirty="0">
                <a:solidFill>
                  <a:schemeClr val="bg1"/>
                </a:solidFill>
              </a:rPr>
              <a:t>Consideration by CPs domestically?</a:t>
            </a:r>
            <a:endParaRPr kumimoji="1" lang="ja-JP" altLang="en-US" sz="1400" dirty="0">
              <a:solidFill>
                <a:schemeClr val="bg1"/>
              </a:solidFill>
            </a:endParaRPr>
          </a:p>
        </p:txBody>
      </p:sp>
    </p:spTree>
    <p:extLst>
      <p:ext uri="{BB962C8B-B14F-4D97-AF65-F5344CB8AC3E}">
        <p14:creationId xmlns:p14="http://schemas.microsoft.com/office/powerpoint/2010/main" val="937691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5D917-22CD-D7FC-BAB7-36AE159D0306}"/>
              </a:ext>
            </a:extLst>
          </p:cNvPr>
          <p:cNvSpPr>
            <a:spLocks noGrp="1"/>
          </p:cNvSpPr>
          <p:nvPr>
            <p:ph type="title"/>
          </p:nvPr>
        </p:nvSpPr>
        <p:spPr/>
        <p:txBody>
          <a:bodyPr/>
          <a:lstStyle/>
          <a:p>
            <a:r>
              <a:rPr kumimoji="1" lang="en-US" altLang="ja-JP" dirty="0"/>
              <a:t>Prioritization of Topics</a:t>
            </a:r>
            <a:endParaRPr kumimoji="1" lang="ja-JP" altLang="en-US" dirty="0"/>
          </a:p>
        </p:txBody>
      </p:sp>
      <p:sp>
        <p:nvSpPr>
          <p:cNvPr id="3" name="スライド番号プレースホルダー 2">
            <a:extLst>
              <a:ext uri="{FF2B5EF4-FFF2-40B4-BE49-F238E27FC236}">
                <a16:creationId xmlns:a16="http://schemas.microsoft.com/office/drawing/2014/main" id="{CFB154E2-7CE5-57A5-81F0-903E6F3FD5B9}"/>
              </a:ext>
            </a:extLst>
          </p:cNvPr>
          <p:cNvSpPr>
            <a:spLocks noGrp="1"/>
          </p:cNvSpPr>
          <p:nvPr>
            <p:ph type="sldNum" sz="quarter" idx="12"/>
          </p:nvPr>
        </p:nvSpPr>
        <p:spPr/>
        <p:txBody>
          <a:bodyPr/>
          <a:lstStyle/>
          <a:p>
            <a:pPr>
              <a:defRPr/>
            </a:pPr>
            <a:fld id="{06FFE511-5094-4685-A035-FB392A6605D8}" type="slidenum">
              <a:rPr lang="en-US" altLang="ja-JP" smtClean="0"/>
              <a:pPr>
                <a:defRPr/>
              </a:pPr>
              <a:t>7</a:t>
            </a:fld>
            <a:endParaRPr lang="en-US" altLang="ja-JP"/>
          </a:p>
        </p:txBody>
      </p:sp>
      <p:sp>
        <p:nvSpPr>
          <p:cNvPr id="5" name="テキスト ボックス 4">
            <a:extLst>
              <a:ext uri="{FF2B5EF4-FFF2-40B4-BE49-F238E27FC236}">
                <a16:creationId xmlns:a16="http://schemas.microsoft.com/office/drawing/2014/main" id="{05A2CD1F-022E-00F1-E8C4-76D25A0501CC}"/>
              </a:ext>
            </a:extLst>
          </p:cNvPr>
          <p:cNvSpPr txBox="1"/>
          <p:nvPr/>
        </p:nvSpPr>
        <p:spPr>
          <a:xfrm>
            <a:off x="179512" y="980728"/>
            <a:ext cx="3159839" cy="369332"/>
          </a:xfrm>
          <a:prstGeom prst="rect">
            <a:avLst/>
          </a:prstGeom>
          <a:noFill/>
        </p:spPr>
        <p:txBody>
          <a:bodyPr wrap="none" rtlCol="0">
            <a:spAutoFit/>
          </a:bodyPr>
          <a:lstStyle>
            <a:defPPr>
              <a:defRPr lang="ja-JP"/>
            </a:defPPr>
            <a:lvl1pPr>
              <a:defRPr b="1" u="heavy">
                <a:solidFill>
                  <a:srgbClr val="002060"/>
                </a:solidFill>
                <a:latin typeface="Calibri" panose="020F0502020204030204" pitchFamily="34" charset="0"/>
                <a:cs typeface="Calibri" panose="020F0502020204030204" pitchFamily="34" charset="0"/>
              </a:defRPr>
            </a:lvl1pPr>
          </a:lstStyle>
          <a:p>
            <a:r>
              <a:rPr lang="en-US" altLang="ja-JP" dirty="0">
                <a:latin typeface="+mn-lt"/>
              </a:rPr>
              <a:t>High Priority (by Jan. 2025)</a:t>
            </a:r>
            <a:endParaRPr lang="ja-JP" altLang="en-US" dirty="0">
              <a:latin typeface="+mn-lt"/>
            </a:endParaRPr>
          </a:p>
        </p:txBody>
      </p:sp>
      <p:sp>
        <p:nvSpPr>
          <p:cNvPr id="6" name="テキスト ボックス 5">
            <a:extLst>
              <a:ext uri="{FF2B5EF4-FFF2-40B4-BE49-F238E27FC236}">
                <a16:creationId xmlns:a16="http://schemas.microsoft.com/office/drawing/2014/main" id="{0796FD32-A22A-55E5-2B7B-6B75809AA6B3}"/>
              </a:ext>
            </a:extLst>
          </p:cNvPr>
          <p:cNvSpPr txBox="1"/>
          <p:nvPr/>
        </p:nvSpPr>
        <p:spPr>
          <a:xfrm>
            <a:off x="179512" y="2780928"/>
            <a:ext cx="6083717" cy="369332"/>
          </a:xfrm>
          <a:prstGeom prst="rect">
            <a:avLst/>
          </a:prstGeom>
          <a:noFill/>
        </p:spPr>
        <p:txBody>
          <a:bodyPr wrap="none" rtlCol="0">
            <a:spAutoFit/>
          </a:bodyPr>
          <a:lstStyle>
            <a:defPPr>
              <a:defRPr lang="ja-JP"/>
            </a:defPPr>
            <a:lvl1pPr>
              <a:defRPr b="1" u="heavy">
                <a:solidFill>
                  <a:srgbClr val="002060"/>
                </a:solidFill>
                <a:latin typeface="+mn-lt"/>
                <a:cs typeface="Calibri" panose="020F0502020204030204" pitchFamily="34" charset="0"/>
              </a:defRPr>
            </a:lvl1pPr>
          </a:lstStyle>
          <a:p>
            <a:r>
              <a:rPr lang="en-US" altLang="ja-JP" dirty="0"/>
              <a:t>High Priority (but it would need long time to consider)</a:t>
            </a:r>
            <a:endParaRPr lang="ja-JP" altLang="en-US" dirty="0"/>
          </a:p>
        </p:txBody>
      </p:sp>
      <p:sp>
        <p:nvSpPr>
          <p:cNvPr id="9" name="テキスト ボックス 8">
            <a:extLst>
              <a:ext uri="{FF2B5EF4-FFF2-40B4-BE49-F238E27FC236}">
                <a16:creationId xmlns:a16="http://schemas.microsoft.com/office/drawing/2014/main" id="{3183EA1B-8F2E-1A29-B27E-4AF9D5198169}"/>
              </a:ext>
            </a:extLst>
          </p:cNvPr>
          <p:cNvSpPr txBox="1"/>
          <p:nvPr/>
        </p:nvSpPr>
        <p:spPr>
          <a:xfrm>
            <a:off x="179512" y="4739659"/>
            <a:ext cx="4181466" cy="369332"/>
          </a:xfrm>
          <a:prstGeom prst="rect">
            <a:avLst/>
          </a:prstGeom>
          <a:noFill/>
        </p:spPr>
        <p:txBody>
          <a:bodyPr wrap="none" rtlCol="0">
            <a:spAutoFit/>
          </a:bodyPr>
          <a:lstStyle>
            <a:defPPr>
              <a:defRPr lang="ja-JP"/>
            </a:defPPr>
            <a:lvl1pPr>
              <a:defRPr b="1" u="heavy">
                <a:solidFill>
                  <a:srgbClr val="002060"/>
                </a:solidFill>
                <a:latin typeface="+mn-lt"/>
                <a:cs typeface="Calibri" panose="020F0502020204030204" pitchFamily="34" charset="0"/>
              </a:defRPr>
            </a:lvl1pPr>
          </a:lstStyle>
          <a:p>
            <a:r>
              <a:rPr lang="en-US" altLang="ja-JP" dirty="0"/>
              <a:t>Low Priority (To be considered later)</a:t>
            </a:r>
            <a:endParaRPr lang="ja-JP" altLang="en-US" dirty="0"/>
          </a:p>
        </p:txBody>
      </p:sp>
      <p:sp>
        <p:nvSpPr>
          <p:cNvPr id="11" name="テキスト ボックス 10">
            <a:extLst>
              <a:ext uri="{FF2B5EF4-FFF2-40B4-BE49-F238E27FC236}">
                <a16:creationId xmlns:a16="http://schemas.microsoft.com/office/drawing/2014/main" id="{E2395EB8-CE41-BA82-09C8-C69C61B8CC61}"/>
              </a:ext>
            </a:extLst>
          </p:cNvPr>
          <p:cNvSpPr txBox="1"/>
          <p:nvPr/>
        </p:nvSpPr>
        <p:spPr>
          <a:xfrm>
            <a:off x="467544" y="1334979"/>
            <a:ext cx="8208912" cy="1384995"/>
          </a:xfrm>
          <a:prstGeom prst="rect">
            <a:avLst/>
          </a:prstGeom>
          <a:noFill/>
        </p:spPr>
        <p:txBody>
          <a:bodyPr wrap="square">
            <a:spAutoFit/>
          </a:bodyPr>
          <a:lstStyle/>
          <a:p>
            <a:pPr marL="285750" indent="-285750">
              <a:buFont typeface="Arial" panose="020B0604020202020204" pitchFamily="34" charset="0"/>
              <a:buChar char="•"/>
            </a:pPr>
            <a:r>
              <a:rPr lang="en-US" altLang="ja-JP" dirty="0"/>
              <a:t>Determine how to amend requirements to realize driverless vehicles</a:t>
            </a:r>
          </a:p>
          <a:p>
            <a:pPr marL="742950" lvl="1" indent="-285750">
              <a:buFont typeface="Wingdings" panose="05000000000000000000" pitchFamily="2" charset="2"/>
              <a:buChar char="ü"/>
            </a:pPr>
            <a:r>
              <a:rPr lang="en-US" altLang="ja-JP" sz="1600" dirty="0"/>
              <a:t>Exempt requirements preventing the realization</a:t>
            </a:r>
          </a:p>
          <a:p>
            <a:pPr marL="742950" lvl="1" indent="-285750">
              <a:buFont typeface="Wingdings" panose="05000000000000000000" pitchFamily="2" charset="2"/>
              <a:buChar char="ü"/>
            </a:pPr>
            <a:r>
              <a:rPr lang="en-US" altLang="ja-JP" sz="1600" dirty="0"/>
              <a:t>Modify existing requirements</a:t>
            </a:r>
          </a:p>
          <a:p>
            <a:pPr marL="742950" lvl="1" indent="-285750">
              <a:buFont typeface="Wingdings" panose="05000000000000000000" pitchFamily="2" charset="2"/>
              <a:buChar char="ü"/>
            </a:pPr>
            <a:r>
              <a:rPr lang="en-US" altLang="ja-JP" sz="1600" dirty="0"/>
              <a:t>Add new requirements for driverless vehicles,</a:t>
            </a:r>
            <a:r>
              <a:rPr lang="ja-JP" altLang="en-US" sz="1600" dirty="0"/>
              <a:t> </a:t>
            </a:r>
            <a:r>
              <a:rPr lang="en-US" altLang="ja-JP" sz="1600" dirty="0"/>
              <a:t>if</a:t>
            </a:r>
            <a:r>
              <a:rPr lang="ja-JP" altLang="en-US" sz="1600" dirty="0"/>
              <a:t> </a:t>
            </a:r>
            <a:r>
              <a:rPr lang="en-US" altLang="ja-JP" sz="1600" dirty="0"/>
              <a:t>needed</a:t>
            </a:r>
          </a:p>
          <a:p>
            <a:pPr marL="285750" indent="-285750">
              <a:buFont typeface="Arial" panose="020B0604020202020204" pitchFamily="34" charset="0"/>
              <a:buChar char="•"/>
            </a:pPr>
            <a:r>
              <a:rPr lang="en-US" altLang="ja-JP" dirty="0"/>
              <a:t>Clarify the borderline between ADS and other device</a:t>
            </a:r>
          </a:p>
        </p:txBody>
      </p:sp>
      <p:sp>
        <p:nvSpPr>
          <p:cNvPr id="12" name="テキスト ボックス 11">
            <a:extLst>
              <a:ext uri="{FF2B5EF4-FFF2-40B4-BE49-F238E27FC236}">
                <a16:creationId xmlns:a16="http://schemas.microsoft.com/office/drawing/2014/main" id="{45CE1E9F-FC37-5934-C327-0086C8BFD7F9}"/>
              </a:ext>
            </a:extLst>
          </p:cNvPr>
          <p:cNvSpPr txBox="1"/>
          <p:nvPr/>
        </p:nvSpPr>
        <p:spPr>
          <a:xfrm>
            <a:off x="467543" y="3210411"/>
            <a:ext cx="8208911" cy="1477328"/>
          </a:xfrm>
          <a:prstGeom prst="rect">
            <a:avLst/>
          </a:prstGeom>
          <a:noFill/>
        </p:spPr>
        <p:txBody>
          <a:bodyPr wrap="square">
            <a:spAutoFit/>
          </a:bodyPr>
          <a:lstStyle/>
          <a:p>
            <a:pPr marL="285750" indent="-285750">
              <a:buFont typeface="Arial" panose="020B0604020202020204" pitchFamily="34" charset="0"/>
              <a:buChar char="•"/>
            </a:pPr>
            <a:r>
              <a:rPr lang="en-US" altLang="ja-JP" dirty="0"/>
              <a:t>Consider safety requirements for possible new designs</a:t>
            </a:r>
          </a:p>
          <a:p>
            <a:pPr marL="742950" lvl="1" indent="-285750">
              <a:buFont typeface="Wingdings" panose="05000000000000000000" pitchFamily="2" charset="2"/>
              <a:buChar char="ü"/>
            </a:pPr>
            <a:r>
              <a:rPr lang="en-US" altLang="ja-JP" dirty="0"/>
              <a:t>Occupants protection in the case of facing seats.</a:t>
            </a:r>
          </a:p>
          <a:p>
            <a:pPr marL="742950" lvl="1" indent="-285750">
              <a:buFont typeface="Wingdings" panose="05000000000000000000" pitchFamily="2" charset="2"/>
              <a:buChar char="ü"/>
            </a:pPr>
            <a:r>
              <a:rPr kumimoji="1" lang="en-US" altLang="ja-JP" sz="1800" dirty="0"/>
              <a:t>Requirements for bi-directional design.</a:t>
            </a:r>
            <a:endParaRPr lang="en-US" altLang="ja-JP" dirty="0"/>
          </a:p>
          <a:p>
            <a:pPr marL="285750" indent="-285750">
              <a:buFont typeface="Arial" panose="020B0604020202020204" pitchFamily="34" charset="0"/>
              <a:buChar char="•"/>
            </a:pPr>
            <a:r>
              <a:rPr lang="en-US" altLang="ja-JP" dirty="0"/>
              <a:t>Establishing testing provisions for driverless vehicles</a:t>
            </a:r>
            <a:endParaRPr lang="en-US" altLang="ja-JP" dirty="0">
              <a:solidFill>
                <a:srgbClr val="00B050"/>
              </a:solidFill>
            </a:endParaRPr>
          </a:p>
          <a:p>
            <a:pPr marL="742950" lvl="1" indent="-285750">
              <a:buFont typeface="Wingdings" panose="05000000000000000000" pitchFamily="2" charset="2"/>
              <a:buChar char="ü"/>
            </a:pPr>
            <a:r>
              <a:rPr lang="en-US" altLang="ja-JP" dirty="0"/>
              <a:t>Test method considering the ODD</a:t>
            </a:r>
          </a:p>
        </p:txBody>
      </p:sp>
      <p:sp>
        <p:nvSpPr>
          <p:cNvPr id="4" name="テキスト ボックス 3">
            <a:extLst>
              <a:ext uri="{FF2B5EF4-FFF2-40B4-BE49-F238E27FC236}">
                <a16:creationId xmlns:a16="http://schemas.microsoft.com/office/drawing/2014/main" id="{52EE9C92-62BD-3199-CB55-619A5B659DD2}"/>
              </a:ext>
            </a:extLst>
          </p:cNvPr>
          <p:cNvSpPr txBox="1"/>
          <p:nvPr/>
        </p:nvSpPr>
        <p:spPr>
          <a:xfrm>
            <a:off x="467544" y="5108991"/>
            <a:ext cx="8568952" cy="923330"/>
          </a:xfrm>
          <a:prstGeom prst="rect">
            <a:avLst/>
          </a:prstGeom>
          <a:noFill/>
        </p:spPr>
        <p:txBody>
          <a:bodyPr wrap="square">
            <a:spAutoFit/>
          </a:bodyPr>
          <a:lstStyle/>
          <a:p>
            <a:pPr marL="285750" indent="-285750">
              <a:buFont typeface="Arial" panose="020B0604020202020204" pitchFamily="34" charset="0"/>
              <a:buChar char="•"/>
            </a:pPr>
            <a:r>
              <a:rPr lang="en-US" altLang="ja-JP" dirty="0"/>
              <a:t>Consider if requirements on the performance of the controller</a:t>
            </a:r>
            <a:r>
              <a:rPr lang="ja-JP" altLang="en-US" dirty="0"/>
              <a:t> </a:t>
            </a:r>
            <a:r>
              <a:rPr lang="en-US" altLang="ja-JP" dirty="0"/>
              <a:t>or not,</a:t>
            </a:r>
            <a:r>
              <a:rPr lang="ja-JP" altLang="en-US" dirty="0"/>
              <a:t> </a:t>
            </a:r>
            <a:r>
              <a:rPr lang="en-US" altLang="ja-JP" dirty="0"/>
              <a:t>if</a:t>
            </a:r>
            <a:r>
              <a:rPr lang="ja-JP" altLang="en-US" dirty="0"/>
              <a:t> </a:t>
            </a:r>
            <a:r>
              <a:rPr lang="en-US" altLang="ja-JP" dirty="0"/>
              <a:t>needed.</a:t>
            </a:r>
          </a:p>
          <a:p>
            <a:pPr marL="285750" indent="-285750">
              <a:buFont typeface="Arial" panose="020B0604020202020204" pitchFamily="34" charset="0"/>
              <a:buChar char="•"/>
            </a:pPr>
            <a:r>
              <a:rPr lang="en-US" altLang="ja-JP" dirty="0"/>
              <a:t>Amend regulations to realize the subcategory C (no human beings on board the vehicle), if needed.</a:t>
            </a:r>
          </a:p>
        </p:txBody>
      </p:sp>
      <p:sp>
        <p:nvSpPr>
          <p:cNvPr id="7" name="矢印: 右 6">
            <a:extLst>
              <a:ext uri="{FF2B5EF4-FFF2-40B4-BE49-F238E27FC236}">
                <a16:creationId xmlns:a16="http://schemas.microsoft.com/office/drawing/2014/main" id="{A5ACC819-24DF-ACC0-9035-ACAF35123F25}"/>
              </a:ext>
            </a:extLst>
          </p:cNvPr>
          <p:cNvSpPr/>
          <p:nvPr/>
        </p:nvSpPr>
        <p:spPr>
          <a:xfrm>
            <a:off x="395536" y="6309320"/>
            <a:ext cx="315664" cy="341103"/>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C7F2058-6440-4937-4FE2-905E9BE8E54B}"/>
              </a:ext>
            </a:extLst>
          </p:cNvPr>
          <p:cNvSpPr txBox="1"/>
          <p:nvPr/>
        </p:nvSpPr>
        <p:spPr>
          <a:xfrm>
            <a:off x="727171" y="6313176"/>
            <a:ext cx="7875874" cy="338554"/>
          </a:xfrm>
          <a:prstGeom prst="rect">
            <a:avLst/>
          </a:prstGeom>
          <a:noFill/>
        </p:spPr>
        <p:txBody>
          <a:bodyPr wrap="none" rtlCol="0">
            <a:spAutoFit/>
          </a:bodyPr>
          <a:lstStyle/>
          <a:p>
            <a:r>
              <a:rPr lang="en-US" altLang="ja-JP" sz="1600" b="1" dirty="0"/>
              <a:t>By </a:t>
            </a:r>
            <a:r>
              <a:rPr kumimoji="1" lang="en-US" altLang="ja-JP" sz="1600" b="1" dirty="0"/>
              <a:t>following the uniformed direction, overall Regulations could be harmonized</a:t>
            </a:r>
            <a:endParaRPr kumimoji="1" lang="ja-JP" altLang="en-US" sz="1600" b="1" dirty="0"/>
          </a:p>
        </p:txBody>
      </p:sp>
    </p:spTree>
    <p:extLst>
      <p:ext uri="{BB962C8B-B14F-4D97-AF65-F5344CB8AC3E}">
        <p14:creationId xmlns:p14="http://schemas.microsoft.com/office/powerpoint/2010/main" val="3141596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4BD106-A231-BEC6-09D1-A4B542C0943F}"/>
              </a:ext>
            </a:extLst>
          </p:cNvPr>
          <p:cNvSpPr>
            <a:spLocks noGrp="1"/>
          </p:cNvSpPr>
          <p:nvPr>
            <p:ph type="title"/>
          </p:nvPr>
        </p:nvSpPr>
        <p:spPr/>
        <p:txBody>
          <a:bodyPr/>
          <a:lstStyle/>
          <a:p>
            <a:r>
              <a:rPr kumimoji="1" lang="en-US" altLang="ja-JP" dirty="0"/>
              <a:t>Outstanding topics</a:t>
            </a:r>
            <a:endParaRPr kumimoji="1" lang="ja-JP" altLang="en-US" dirty="0"/>
          </a:p>
        </p:txBody>
      </p:sp>
      <p:sp>
        <p:nvSpPr>
          <p:cNvPr id="4" name="スライド番号プレースホルダー 3">
            <a:extLst>
              <a:ext uri="{FF2B5EF4-FFF2-40B4-BE49-F238E27FC236}">
                <a16:creationId xmlns:a16="http://schemas.microsoft.com/office/drawing/2014/main" id="{CCF9FFDA-B211-0362-3461-F42CDEAE1AF0}"/>
              </a:ext>
            </a:extLst>
          </p:cNvPr>
          <p:cNvSpPr>
            <a:spLocks noGrp="1"/>
          </p:cNvSpPr>
          <p:nvPr>
            <p:ph type="sldNum" sz="quarter" idx="12"/>
          </p:nvPr>
        </p:nvSpPr>
        <p:spPr>
          <a:xfrm>
            <a:off x="7010400" y="6309296"/>
            <a:ext cx="2133600" cy="476250"/>
          </a:xfrm>
        </p:spPr>
        <p:txBody>
          <a:bodyPr/>
          <a:lstStyle/>
          <a:p>
            <a:pPr>
              <a:defRPr/>
            </a:pPr>
            <a:fld id="{651FC12D-27C1-4F31-90C9-A93D49E44687}" type="slidenum">
              <a:rPr lang="en-US" altLang="ja-JP" smtClean="0"/>
              <a:pPr>
                <a:defRPr/>
              </a:pPr>
              <a:t>8</a:t>
            </a:fld>
            <a:endParaRPr lang="en-US" altLang="ja-JP"/>
          </a:p>
        </p:txBody>
      </p:sp>
      <p:grpSp>
        <p:nvGrpSpPr>
          <p:cNvPr id="9" name="グループ化 8">
            <a:extLst>
              <a:ext uri="{FF2B5EF4-FFF2-40B4-BE49-F238E27FC236}">
                <a16:creationId xmlns:a16="http://schemas.microsoft.com/office/drawing/2014/main" id="{967DC0B2-DC44-2F24-80E0-A18043047100}"/>
              </a:ext>
            </a:extLst>
          </p:cNvPr>
          <p:cNvGrpSpPr/>
          <p:nvPr/>
        </p:nvGrpSpPr>
        <p:grpSpPr>
          <a:xfrm>
            <a:off x="5892145" y="4688503"/>
            <a:ext cx="3178908" cy="1252787"/>
            <a:chOff x="971600" y="2276872"/>
            <a:chExt cx="6598935" cy="2600598"/>
          </a:xfrm>
          <a:solidFill>
            <a:schemeClr val="bg1"/>
          </a:solidFill>
        </p:grpSpPr>
        <p:sp>
          <p:nvSpPr>
            <p:cNvPr id="6" name="Oval 49">
              <a:extLst>
                <a:ext uri="{FF2B5EF4-FFF2-40B4-BE49-F238E27FC236}">
                  <a16:creationId xmlns:a16="http://schemas.microsoft.com/office/drawing/2014/main" id="{8186BEF8-1261-BEAE-5BE6-1C05194110C4}"/>
                </a:ext>
              </a:extLst>
            </p:cNvPr>
            <p:cNvSpPr/>
            <p:nvPr/>
          </p:nvSpPr>
          <p:spPr>
            <a:xfrm>
              <a:off x="1583880" y="3790434"/>
              <a:ext cx="1087033" cy="1087036"/>
            </a:xfrm>
            <a:prstGeom prst="ellipse">
              <a:avLst/>
            </a:pr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8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Oval 50">
              <a:extLst>
                <a:ext uri="{FF2B5EF4-FFF2-40B4-BE49-F238E27FC236}">
                  <a16:creationId xmlns:a16="http://schemas.microsoft.com/office/drawing/2014/main" id="{0A5624D1-2CAA-9A1E-DE62-C6FC1CCFE11B}"/>
                </a:ext>
              </a:extLst>
            </p:cNvPr>
            <p:cNvSpPr/>
            <p:nvPr/>
          </p:nvSpPr>
          <p:spPr>
            <a:xfrm>
              <a:off x="5542976" y="3790430"/>
              <a:ext cx="1087033" cy="1087036"/>
            </a:xfrm>
            <a:prstGeom prst="ellipse">
              <a:avLst/>
            </a:pr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8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Freeform 51">
              <a:extLst>
                <a:ext uri="{FF2B5EF4-FFF2-40B4-BE49-F238E27FC236}">
                  <a16:creationId xmlns:a16="http://schemas.microsoft.com/office/drawing/2014/main" id="{139A14DE-1888-C662-BED0-A989C64577D6}"/>
                </a:ext>
              </a:extLst>
            </p:cNvPr>
            <p:cNvSpPr/>
            <p:nvPr/>
          </p:nvSpPr>
          <p:spPr>
            <a:xfrm flipH="1">
              <a:off x="971600" y="2276872"/>
              <a:ext cx="6598935" cy="221329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28022"/>
                <a:gd name="connsiteX1" fmla="*/ 75363 w 5933552"/>
                <a:gd name="connsiteY1" fmla="*/ 1083259 h 2228022"/>
                <a:gd name="connsiteX2" fmla="*/ 45218 w 5933552"/>
                <a:gd name="connsiteY2" fmla="*/ 1073210 h 2228022"/>
                <a:gd name="connsiteX3" fmla="*/ 95459 w 5933552"/>
                <a:gd name="connsiteY3" fmla="*/ 887316 h 2228022"/>
                <a:gd name="connsiteX4" fmla="*/ 80387 w 5933552"/>
                <a:gd name="connsiteY4" fmla="*/ 771760 h 2228022"/>
                <a:gd name="connsiteX5" fmla="*/ 85411 w 5933552"/>
                <a:gd name="connsiteY5" fmla="*/ 716494 h 2228022"/>
                <a:gd name="connsiteX6" fmla="*/ 105508 w 5933552"/>
                <a:gd name="connsiteY6" fmla="*/ 696397 h 2228022"/>
                <a:gd name="connsiteX7" fmla="*/ 135653 w 5933552"/>
                <a:gd name="connsiteY7" fmla="*/ 676300 h 2228022"/>
                <a:gd name="connsiteX8" fmla="*/ 467248 w 5933552"/>
                <a:gd name="connsiteY8" fmla="*/ 329632 h 2228022"/>
                <a:gd name="connsiteX9" fmla="*/ 472272 w 5933552"/>
                <a:gd name="connsiteY9" fmla="*/ 284415 h 2228022"/>
                <a:gd name="connsiteX10" fmla="*/ 442127 w 5933552"/>
                <a:gd name="connsiteY10" fmla="*/ 259294 h 2228022"/>
                <a:gd name="connsiteX11" fmla="*/ 406958 w 5933552"/>
                <a:gd name="connsiteY11" fmla="*/ 229149 h 2228022"/>
                <a:gd name="connsiteX12" fmla="*/ 406958 w 5933552"/>
                <a:gd name="connsiteY12" fmla="*/ 204028 h 2228022"/>
                <a:gd name="connsiteX13" fmla="*/ 462224 w 5933552"/>
                <a:gd name="connsiteY13" fmla="*/ 193980 h 2228022"/>
                <a:gd name="connsiteX14" fmla="*/ 864158 w 5933552"/>
                <a:gd name="connsiteY14" fmla="*/ 143738 h 2228022"/>
                <a:gd name="connsiteX15" fmla="*/ 999811 w 5933552"/>
                <a:gd name="connsiteY15" fmla="*/ 88472 h 2228022"/>
                <a:gd name="connsiteX16" fmla="*/ 1024932 w 5933552"/>
                <a:gd name="connsiteY16" fmla="*/ 78424 h 2228022"/>
                <a:gd name="connsiteX17" fmla="*/ 999811 w 5933552"/>
                <a:gd name="connsiteY17" fmla="*/ 28182 h 2228022"/>
                <a:gd name="connsiteX18" fmla="*/ 1070149 w 5933552"/>
                <a:gd name="connsiteY18" fmla="*/ 33206 h 2228022"/>
                <a:gd name="connsiteX19" fmla="*/ 1130439 w 5933552"/>
                <a:gd name="connsiteY19" fmla="*/ 53303 h 2228022"/>
                <a:gd name="connsiteX20" fmla="*/ 1160585 w 5933552"/>
                <a:gd name="connsiteY20" fmla="*/ 63351 h 2228022"/>
                <a:gd name="connsiteX21" fmla="*/ 1683099 w 5933552"/>
                <a:gd name="connsiteY21" fmla="*/ 13109 h 2228022"/>
                <a:gd name="connsiteX22" fmla="*/ 2306097 w 5933552"/>
                <a:gd name="connsiteY22" fmla="*/ 3061 h 2228022"/>
                <a:gd name="connsiteX23" fmla="*/ 3029578 w 5933552"/>
                <a:gd name="connsiteY23" fmla="*/ 58327 h 2228022"/>
                <a:gd name="connsiteX24" fmla="*/ 3135086 w 5933552"/>
                <a:gd name="connsiteY24" fmla="*/ 78424 h 2228022"/>
                <a:gd name="connsiteX25" fmla="*/ 3255666 w 5933552"/>
                <a:gd name="connsiteY25" fmla="*/ 98520 h 2228022"/>
                <a:gd name="connsiteX26" fmla="*/ 3542044 w 5933552"/>
                <a:gd name="connsiteY26" fmla="*/ 183931 h 2228022"/>
                <a:gd name="connsiteX27" fmla="*/ 3798277 w 5933552"/>
                <a:gd name="connsiteY27" fmla="*/ 319584 h 2228022"/>
                <a:gd name="connsiteX28" fmla="*/ 4210259 w 5933552"/>
                <a:gd name="connsiteY28" fmla="*/ 545672 h 2228022"/>
                <a:gd name="connsiteX29" fmla="*/ 4340888 w 5933552"/>
                <a:gd name="connsiteY29" fmla="*/ 626059 h 2228022"/>
                <a:gd name="connsiteX30" fmla="*/ 4381081 w 5933552"/>
                <a:gd name="connsiteY30" fmla="*/ 656204 h 2228022"/>
                <a:gd name="connsiteX31" fmla="*/ 4752870 w 5933552"/>
                <a:gd name="connsiteY31" fmla="*/ 686349 h 2228022"/>
                <a:gd name="connsiteX32" fmla="*/ 5164853 w 5933552"/>
                <a:gd name="connsiteY32" fmla="*/ 761711 h 2228022"/>
                <a:gd name="connsiteX33" fmla="*/ 5441182 w 5933552"/>
                <a:gd name="connsiteY33" fmla="*/ 827026 h 2228022"/>
                <a:gd name="connsiteX34" fmla="*/ 5612004 w 5933552"/>
                <a:gd name="connsiteY34" fmla="*/ 902388 h 2228022"/>
                <a:gd name="connsiteX35" fmla="*/ 5807947 w 5933552"/>
                <a:gd name="connsiteY35" fmla="*/ 1048089 h 2228022"/>
                <a:gd name="connsiteX36" fmla="*/ 5823020 w 5933552"/>
                <a:gd name="connsiteY36" fmla="*/ 1118428 h 2228022"/>
                <a:gd name="connsiteX37" fmla="*/ 5838092 w 5933552"/>
                <a:gd name="connsiteY37" fmla="*/ 1218911 h 2228022"/>
                <a:gd name="connsiteX38" fmla="*/ 5823020 w 5933552"/>
                <a:gd name="connsiteY38" fmla="*/ 1249056 h 2228022"/>
                <a:gd name="connsiteX39" fmla="*/ 5863213 w 5933552"/>
                <a:gd name="connsiteY39" fmla="*/ 1299298 h 2228022"/>
                <a:gd name="connsiteX40" fmla="*/ 5893358 w 5933552"/>
                <a:gd name="connsiteY40" fmla="*/ 1359588 h 2228022"/>
                <a:gd name="connsiteX41" fmla="*/ 5893358 w 5933552"/>
                <a:gd name="connsiteY41" fmla="*/ 1434951 h 2228022"/>
                <a:gd name="connsiteX42" fmla="*/ 5928527 w 5933552"/>
                <a:gd name="connsiteY42" fmla="*/ 1495241 h 2228022"/>
                <a:gd name="connsiteX43" fmla="*/ 5918479 w 5933552"/>
                <a:gd name="connsiteY43" fmla="*/ 1605773 h 2228022"/>
                <a:gd name="connsiteX44" fmla="*/ 5898382 w 5933552"/>
                <a:gd name="connsiteY44" fmla="*/ 1686160 h 2228022"/>
                <a:gd name="connsiteX45" fmla="*/ 5918479 w 5933552"/>
                <a:gd name="connsiteY45" fmla="*/ 1776595 h 2228022"/>
                <a:gd name="connsiteX46" fmla="*/ 5933552 w 5933552"/>
                <a:gd name="connsiteY46" fmla="*/ 1811764 h 2228022"/>
                <a:gd name="connsiteX47" fmla="*/ 5812971 w 5933552"/>
                <a:gd name="connsiteY47" fmla="*/ 1872054 h 2228022"/>
                <a:gd name="connsiteX48" fmla="*/ 5812971 w 5933552"/>
                <a:gd name="connsiteY48" fmla="*/ 1872054 h 2228022"/>
                <a:gd name="connsiteX49" fmla="*/ 5727560 w 5933552"/>
                <a:gd name="connsiteY49" fmla="*/ 1932344 h 2228022"/>
                <a:gd name="connsiteX50" fmla="*/ 5390941 w 5933552"/>
                <a:gd name="connsiteY50" fmla="*/ 1937369 h 2228022"/>
                <a:gd name="connsiteX51" fmla="*/ 5215670 w 5933552"/>
                <a:gd name="connsiteY51" fmla="*/ 1935977 h 2228022"/>
                <a:gd name="connsiteX52" fmla="*/ 1498817 w 5933552"/>
                <a:gd name="connsiteY52" fmla="*/ 1891925 h 2228022"/>
                <a:gd name="connsiteX53" fmla="*/ 619914 w 5933552"/>
                <a:gd name="connsiteY53" fmla="*/ 1836885 h 2228022"/>
                <a:gd name="connsiteX54" fmla="*/ 281354 w 5933552"/>
                <a:gd name="connsiteY54" fmla="*/ 1836885 h 2228022"/>
                <a:gd name="connsiteX55" fmla="*/ 130629 w 5933552"/>
                <a:gd name="connsiteY55" fmla="*/ 1761522 h 2228022"/>
                <a:gd name="connsiteX56" fmla="*/ 10048 w 5933552"/>
                <a:gd name="connsiteY56" fmla="*/ 1681136 h 2228022"/>
                <a:gd name="connsiteX57" fmla="*/ 0 w 5933552"/>
                <a:gd name="connsiteY57" fmla="*/ 1540459 h 2228022"/>
                <a:gd name="connsiteX58" fmla="*/ 15072 w 5933552"/>
                <a:gd name="connsiteY58" fmla="*/ 1490217 h 2228022"/>
                <a:gd name="connsiteX59" fmla="*/ 15072 w 5933552"/>
                <a:gd name="connsiteY59" fmla="*/ 1434951 h 2228022"/>
                <a:gd name="connsiteX60" fmla="*/ 25121 w 5933552"/>
                <a:gd name="connsiteY60" fmla="*/ 1384709 h 2228022"/>
                <a:gd name="connsiteX61" fmla="*/ 40193 w 5933552"/>
                <a:gd name="connsiteY61" fmla="*/ 1359588 h 2228022"/>
                <a:gd name="connsiteX62" fmla="*/ 65314 w 5933552"/>
                <a:gd name="connsiteY62" fmla="*/ 1314371 h 2228022"/>
                <a:gd name="connsiteX0" fmla="*/ 65314 w 5933552"/>
                <a:gd name="connsiteY0" fmla="*/ 1314371 h 1937368"/>
                <a:gd name="connsiteX1" fmla="*/ 75363 w 5933552"/>
                <a:gd name="connsiteY1" fmla="*/ 1083259 h 1937368"/>
                <a:gd name="connsiteX2" fmla="*/ 45218 w 5933552"/>
                <a:gd name="connsiteY2" fmla="*/ 1073210 h 1937368"/>
                <a:gd name="connsiteX3" fmla="*/ 95459 w 5933552"/>
                <a:gd name="connsiteY3" fmla="*/ 887316 h 1937368"/>
                <a:gd name="connsiteX4" fmla="*/ 80387 w 5933552"/>
                <a:gd name="connsiteY4" fmla="*/ 771760 h 1937368"/>
                <a:gd name="connsiteX5" fmla="*/ 85411 w 5933552"/>
                <a:gd name="connsiteY5" fmla="*/ 716494 h 1937368"/>
                <a:gd name="connsiteX6" fmla="*/ 105508 w 5933552"/>
                <a:gd name="connsiteY6" fmla="*/ 696397 h 1937368"/>
                <a:gd name="connsiteX7" fmla="*/ 135653 w 5933552"/>
                <a:gd name="connsiteY7" fmla="*/ 676300 h 1937368"/>
                <a:gd name="connsiteX8" fmla="*/ 467248 w 5933552"/>
                <a:gd name="connsiteY8" fmla="*/ 329632 h 1937368"/>
                <a:gd name="connsiteX9" fmla="*/ 472272 w 5933552"/>
                <a:gd name="connsiteY9" fmla="*/ 284415 h 1937368"/>
                <a:gd name="connsiteX10" fmla="*/ 442127 w 5933552"/>
                <a:gd name="connsiteY10" fmla="*/ 259294 h 1937368"/>
                <a:gd name="connsiteX11" fmla="*/ 406958 w 5933552"/>
                <a:gd name="connsiteY11" fmla="*/ 229149 h 1937368"/>
                <a:gd name="connsiteX12" fmla="*/ 406958 w 5933552"/>
                <a:gd name="connsiteY12" fmla="*/ 204028 h 1937368"/>
                <a:gd name="connsiteX13" fmla="*/ 462224 w 5933552"/>
                <a:gd name="connsiteY13" fmla="*/ 193980 h 1937368"/>
                <a:gd name="connsiteX14" fmla="*/ 864158 w 5933552"/>
                <a:gd name="connsiteY14" fmla="*/ 143738 h 1937368"/>
                <a:gd name="connsiteX15" fmla="*/ 999811 w 5933552"/>
                <a:gd name="connsiteY15" fmla="*/ 88472 h 1937368"/>
                <a:gd name="connsiteX16" fmla="*/ 1024932 w 5933552"/>
                <a:gd name="connsiteY16" fmla="*/ 78424 h 1937368"/>
                <a:gd name="connsiteX17" fmla="*/ 999811 w 5933552"/>
                <a:gd name="connsiteY17" fmla="*/ 28182 h 1937368"/>
                <a:gd name="connsiteX18" fmla="*/ 1070149 w 5933552"/>
                <a:gd name="connsiteY18" fmla="*/ 33206 h 1937368"/>
                <a:gd name="connsiteX19" fmla="*/ 1130439 w 5933552"/>
                <a:gd name="connsiteY19" fmla="*/ 53303 h 1937368"/>
                <a:gd name="connsiteX20" fmla="*/ 1160585 w 5933552"/>
                <a:gd name="connsiteY20" fmla="*/ 63351 h 1937368"/>
                <a:gd name="connsiteX21" fmla="*/ 1683099 w 5933552"/>
                <a:gd name="connsiteY21" fmla="*/ 13109 h 1937368"/>
                <a:gd name="connsiteX22" fmla="*/ 2306097 w 5933552"/>
                <a:gd name="connsiteY22" fmla="*/ 3061 h 1937368"/>
                <a:gd name="connsiteX23" fmla="*/ 3029578 w 5933552"/>
                <a:gd name="connsiteY23" fmla="*/ 58327 h 1937368"/>
                <a:gd name="connsiteX24" fmla="*/ 3135086 w 5933552"/>
                <a:gd name="connsiteY24" fmla="*/ 78424 h 1937368"/>
                <a:gd name="connsiteX25" fmla="*/ 3255666 w 5933552"/>
                <a:gd name="connsiteY25" fmla="*/ 98520 h 1937368"/>
                <a:gd name="connsiteX26" fmla="*/ 3542044 w 5933552"/>
                <a:gd name="connsiteY26" fmla="*/ 183931 h 1937368"/>
                <a:gd name="connsiteX27" fmla="*/ 3798277 w 5933552"/>
                <a:gd name="connsiteY27" fmla="*/ 319584 h 1937368"/>
                <a:gd name="connsiteX28" fmla="*/ 4210259 w 5933552"/>
                <a:gd name="connsiteY28" fmla="*/ 545672 h 1937368"/>
                <a:gd name="connsiteX29" fmla="*/ 4340888 w 5933552"/>
                <a:gd name="connsiteY29" fmla="*/ 626059 h 1937368"/>
                <a:gd name="connsiteX30" fmla="*/ 4381081 w 5933552"/>
                <a:gd name="connsiteY30" fmla="*/ 656204 h 1937368"/>
                <a:gd name="connsiteX31" fmla="*/ 4752870 w 5933552"/>
                <a:gd name="connsiteY31" fmla="*/ 686349 h 1937368"/>
                <a:gd name="connsiteX32" fmla="*/ 5164853 w 5933552"/>
                <a:gd name="connsiteY32" fmla="*/ 761711 h 1937368"/>
                <a:gd name="connsiteX33" fmla="*/ 5441182 w 5933552"/>
                <a:gd name="connsiteY33" fmla="*/ 827026 h 1937368"/>
                <a:gd name="connsiteX34" fmla="*/ 5612004 w 5933552"/>
                <a:gd name="connsiteY34" fmla="*/ 902388 h 1937368"/>
                <a:gd name="connsiteX35" fmla="*/ 5807947 w 5933552"/>
                <a:gd name="connsiteY35" fmla="*/ 1048089 h 1937368"/>
                <a:gd name="connsiteX36" fmla="*/ 5823020 w 5933552"/>
                <a:gd name="connsiteY36" fmla="*/ 1118428 h 1937368"/>
                <a:gd name="connsiteX37" fmla="*/ 5838092 w 5933552"/>
                <a:gd name="connsiteY37" fmla="*/ 1218911 h 1937368"/>
                <a:gd name="connsiteX38" fmla="*/ 5823020 w 5933552"/>
                <a:gd name="connsiteY38" fmla="*/ 1249056 h 1937368"/>
                <a:gd name="connsiteX39" fmla="*/ 5863213 w 5933552"/>
                <a:gd name="connsiteY39" fmla="*/ 1299298 h 1937368"/>
                <a:gd name="connsiteX40" fmla="*/ 5893358 w 5933552"/>
                <a:gd name="connsiteY40" fmla="*/ 1359588 h 1937368"/>
                <a:gd name="connsiteX41" fmla="*/ 5893358 w 5933552"/>
                <a:gd name="connsiteY41" fmla="*/ 1434951 h 1937368"/>
                <a:gd name="connsiteX42" fmla="*/ 5928527 w 5933552"/>
                <a:gd name="connsiteY42" fmla="*/ 1495241 h 1937368"/>
                <a:gd name="connsiteX43" fmla="*/ 5918479 w 5933552"/>
                <a:gd name="connsiteY43" fmla="*/ 1605773 h 1937368"/>
                <a:gd name="connsiteX44" fmla="*/ 5898382 w 5933552"/>
                <a:gd name="connsiteY44" fmla="*/ 1686160 h 1937368"/>
                <a:gd name="connsiteX45" fmla="*/ 5918479 w 5933552"/>
                <a:gd name="connsiteY45" fmla="*/ 1776595 h 1937368"/>
                <a:gd name="connsiteX46" fmla="*/ 5933552 w 5933552"/>
                <a:gd name="connsiteY46" fmla="*/ 1811764 h 1937368"/>
                <a:gd name="connsiteX47" fmla="*/ 5812971 w 5933552"/>
                <a:gd name="connsiteY47" fmla="*/ 1872054 h 1937368"/>
                <a:gd name="connsiteX48" fmla="*/ 5812971 w 5933552"/>
                <a:gd name="connsiteY48" fmla="*/ 1872054 h 1937368"/>
                <a:gd name="connsiteX49" fmla="*/ 5727560 w 5933552"/>
                <a:gd name="connsiteY49" fmla="*/ 1932344 h 1937368"/>
                <a:gd name="connsiteX50" fmla="*/ 5390941 w 5933552"/>
                <a:gd name="connsiteY50" fmla="*/ 1937369 h 1937368"/>
                <a:gd name="connsiteX51" fmla="*/ 5215670 w 5933552"/>
                <a:gd name="connsiteY51" fmla="*/ 1935977 h 1937368"/>
                <a:gd name="connsiteX52" fmla="*/ 619914 w 5933552"/>
                <a:gd name="connsiteY52" fmla="*/ 1836885 h 1937368"/>
                <a:gd name="connsiteX53" fmla="*/ 281354 w 5933552"/>
                <a:gd name="connsiteY53" fmla="*/ 1836885 h 1937368"/>
                <a:gd name="connsiteX54" fmla="*/ 130629 w 5933552"/>
                <a:gd name="connsiteY54" fmla="*/ 1761522 h 1937368"/>
                <a:gd name="connsiteX55" fmla="*/ 10048 w 5933552"/>
                <a:gd name="connsiteY55" fmla="*/ 1681136 h 1937368"/>
                <a:gd name="connsiteX56" fmla="*/ 0 w 5933552"/>
                <a:gd name="connsiteY56" fmla="*/ 1540459 h 1937368"/>
                <a:gd name="connsiteX57" fmla="*/ 15072 w 5933552"/>
                <a:gd name="connsiteY57" fmla="*/ 1490217 h 1937368"/>
                <a:gd name="connsiteX58" fmla="*/ 15072 w 5933552"/>
                <a:gd name="connsiteY58" fmla="*/ 1434951 h 1937368"/>
                <a:gd name="connsiteX59" fmla="*/ 25121 w 5933552"/>
                <a:gd name="connsiteY59" fmla="*/ 1384709 h 1937368"/>
                <a:gd name="connsiteX60" fmla="*/ 40193 w 5933552"/>
                <a:gd name="connsiteY60" fmla="*/ 1359588 h 1937368"/>
                <a:gd name="connsiteX61" fmla="*/ 65314 w 5933552"/>
                <a:gd name="connsiteY61" fmla="*/ 1314371 h 193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933552" h="1937368">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lnTo>
                    <a:pt x="619914" y="1836885"/>
                  </a:ln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10" name="正方形/長方形 9">
            <a:extLst>
              <a:ext uri="{FF2B5EF4-FFF2-40B4-BE49-F238E27FC236}">
                <a16:creationId xmlns:a16="http://schemas.microsoft.com/office/drawing/2014/main" id="{3DE68DF3-3CA2-B990-EC4C-96EA5F516CD0}"/>
              </a:ext>
            </a:extLst>
          </p:cNvPr>
          <p:cNvSpPr/>
          <p:nvPr/>
        </p:nvSpPr>
        <p:spPr>
          <a:xfrm>
            <a:off x="7412510" y="4861197"/>
            <a:ext cx="519178" cy="173059"/>
          </a:xfrm>
          <a:prstGeom prst="rect">
            <a:avLst/>
          </a:prstGeom>
          <a:solidFill>
            <a:schemeClr val="accent2">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rPr>
              <a:t>ADS</a:t>
            </a:r>
            <a:endParaRPr kumimoji="1" lang="ja-JP" altLang="en-US" sz="1000" dirty="0">
              <a:solidFill>
                <a:schemeClr val="tx1"/>
              </a:solidFill>
            </a:endParaRPr>
          </a:p>
        </p:txBody>
      </p:sp>
      <p:sp>
        <p:nvSpPr>
          <p:cNvPr id="3" name="正方形/長方形 2">
            <a:extLst>
              <a:ext uri="{FF2B5EF4-FFF2-40B4-BE49-F238E27FC236}">
                <a16:creationId xmlns:a16="http://schemas.microsoft.com/office/drawing/2014/main" id="{4474CC56-1855-0298-1B0E-FB413D6EF979}"/>
              </a:ext>
            </a:extLst>
          </p:cNvPr>
          <p:cNvSpPr/>
          <p:nvPr/>
        </p:nvSpPr>
        <p:spPr>
          <a:xfrm>
            <a:off x="6836474" y="5407391"/>
            <a:ext cx="549646" cy="173059"/>
          </a:xfrm>
          <a:prstGeom prst="rect">
            <a:avLst/>
          </a:prstGeom>
          <a:solidFill>
            <a:schemeClr val="accent5">
              <a:lumMod val="9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rPr>
              <a:t>Steer</a:t>
            </a:r>
            <a:endParaRPr kumimoji="1" lang="ja-JP" altLang="en-US" sz="1000" dirty="0">
              <a:solidFill>
                <a:schemeClr val="tx1"/>
              </a:solidFill>
            </a:endParaRPr>
          </a:p>
        </p:txBody>
      </p:sp>
      <p:sp>
        <p:nvSpPr>
          <p:cNvPr id="5" name="正方形/長方形 4">
            <a:extLst>
              <a:ext uri="{FF2B5EF4-FFF2-40B4-BE49-F238E27FC236}">
                <a16:creationId xmlns:a16="http://schemas.microsoft.com/office/drawing/2014/main" id="{9336FD40-B4B2-D60B-BDDB-9261387112D3}"/>
              </a:ext>
            </a:extLst>
          </p:cNvPr>
          <p:cNvSpPr/>
          <p:nvPr/>
        </p:nvSpPr>
        <p:spPr>
          <a:xfrm>
            <a:off x="7473045" y="5407391"/>
            <a:ext cx="549646" cy="173059"/>
          </a:xfrm>
          <a:prstGeom prst="rect">
            <a:avLst/>
          </a:prstGeom>
          <a:solidFill>
            <a:schemeClr val="accent5">
              <a:lumMod val="9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rPr>
              <a:t>Brake</a:t>
            </a:r>
            <a:endParaRPr kumimoji="1" lang="ja-JP" altLang="en-US" sz="1000" dirty="0">
              <a:solidFill>
                <a:schemeClr val="tx1"/>
              </a:solidFill>
            </a:endParaRPr>
          </a:p>
        </p:txBody>
      </p:sp>
      <p:sp>
        <p:nvSpPr>
          <p:cNvPr id="11" name="正方形/長方形 10">
            <a:extLst>
              <a:ext uri="{FF2B5EF4-FFF2-40B4-BE49-F238E27FC236}">
                <a16:creationId xmlns:a16="http://schemas.microsoft.com/office/drawing/2014/main" id="{A1E21FF1-25EE-4442-65A9-5B31F50B2E0A}"/>
              </a:ext>
            </a:extLst>
          </p:cNvPr>
          <p:cNvSpPr/>
          <p:nvPr/>
        </p:nvSpPr>
        <p:spPr>
          <a:xfrm>
            <a:off x="8078720" y="5407391"/>
            <a:ext cx="549938" cy="173059"/>
          </a:xfrm>
          <a:prstGeom prst="rect">
            <a:avLst/>
          </a:prstGeom>
          <a:solidFill>
            <a:schemeClr val="accent5">
              <a:lumMod val="9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rPr>
              <a:t>Accel</a:t>
            </a:r>
            <a:endParaRPr kumimoji="1" lang="ja-JP" altLang="en-US" sz="1000" dirty="0">
              <a:solidFill>
                <a:schemeClr val="tx1"/>
              </a:solidFill>
            </a:endParaRPr>
          </a:p>
        </p:txBody>
      </p:sp>
      <p:sp>
        <p:nvSpPr>
          <p:cNvPr id="12" name="正方形/長方形 11">
            <a:extLst>
              <a:ext uri="{FF2B5EF4-FFF2-40B4-BE49-F238E27FC236}">
                <a16:creationId xmlns:a16="http://schemas.microsoft.com/office/drawing/2014/main" id="{4DF34FE6-29B4-7F7C-D194-208DBF458ECD}"/>
              </a:ext>
            </a:extLst>
          </p:cNvPr>
          <p:cNvSpPr/>
          <p:nvPr/>
        </p:nvSpPr>
        <p:spPr>
          <a:xfrm>
            <a:off x="6457837" y="5141525"/>
            <a:ext cx="484540" cy="173059"/>
          </a:xfrm>
          <a:prstGeom prst="rect">
            <a:avLst/>
          </a:prstGeom>
          <a:solidFill>
            <a:schemeClr val="accent5">
              <a:lumMod val="9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rPr>
              <a:t>Light</a:t>
            </a:r>
            <a:endParaRPr kumimoji="1" lang="ja-JP" altLang="en-US" sz="1000" dirty="0">
              <a:solidFill>
                <a:schemeClr val="tx1"/>
              </a:solidFill>
            </a:endParaRPr>
          </a:p>
        </p:txBody>
      </p:sp>
      <p:sp>
        <p:nvSpPr>
          <p:cNvPr id="15" name="テキスト ボックス 14">
            <a:extLst>
              <a:ext uri="{FF2B5EF4-FFF2-40B4-BE49-F238E27FC236}">
                <a16:creationId xmlns:a16="http://schemas.microsoft.com/office/drawing/2014/main" id="{66264DAA-836A-2EA1-CB30-2B403496BD4B}"/>
              </a:ext>
            </a:extLst>
          </p:cNvPr>
          <p:cNvSpPr txBox="1"/>
          <p:nvPr/>
        </p:nvSpPr>
        <p:spPr>
          <a:xfrm>
            <a:off x="233313" y="3645024"/>
            <a:ext cx="6318781" cy="369332"/>
          </a:xfrm>
          <a:prstGeom prst="rect">
            <a:avLst/>
          </a:prstGeom>
          <a:noFill/>
        </p:spPr>
        <p:txBody>
          <a:bodyPr wrap="none" rtlCol="0">
            <a:spAutoFit/>
          </a:bodyPr>
          <a:lstStyle>
            <a:defPPr>
              <a:defRPr lang="ja-JP"/>
            </a:defPPr>
            <a:lvl1pPr>
              <a:defRPr b="1" u="heavy">
                <a:solidFill>
                  <a:srgbClr val="002060"/>
                </a:solidFill>
                <a:latin typeface="+mn-lt"/>
                <a:cs typeface="Calibri" panose="020F0502020204030204" pitchFamily="34" charset="0"/>
              </a:defRPr>
            </a:lvl1pPr>
          </a:lstStyle>
          <a:p>
            <a:r>
              <a:rPr lang="en-US" altLang="ja-JP" dirty="0"/>
              <a:t>2. Clarify the borderline between ADS and other devices</a:t>
            </a:r>
          </a:p>
        </p:txBody>
      </p:sp>
      <p:sp>
        <p:nvSpPr>
          <p:cNvPr id="16" name="テキスト ボックス 15">
            <a:extLst>
              <a:ext uri="{FF2B5EF4-FFF2-40B4-BE49-F238E27FC236}">
                <a16:creationId xmlns:a16="http://schemas.microsoft.com/office/drawing/2014/main" id="{EEDDA912-C455-655D-8823-BA497FA9BA17}"/>
              </a:ext>
            </a:extLst>
          </p:cNvPr>
          <p:cNvSpPr txBox="1"/>
          <p:nvPr/>
        </p:nvSpPr>
        <p:spPr>
          <a:xfrm>
            <a:off x="233313" y="836712"/>
            <a:ext cx="7904728" cy="369332"/>
          </a:xfrm>
          <a:prstGeom prst="rect">
            <a:avLst/>
          </a:prstGeom>
          <a:noFill/>
        </p:spPr>
        <p:txBody>
          <a:bodyPr wrap="none" rtlCol="0">
            <a:spAutoFit/>
          </a:bodyPr>
          <a:lstStyle>
            <a:defPPr>
              <a:defRPr lang="ja-JP"/>
            </a:defPPr>
            <a:lvl1pPr>
              <a:defRPr b="1" u="heavy">
                <a:solidFill>
                  <a:srgbClr val="002060"/>
                </a:solidFill>
                <a:latin typeface="+mn-lt"/>
                <a:cs typeface="Calibri" panose="020F0502020204030204" pitchFamily="34" charset="0"/>
              </a:defRPr>
            </a:lvl1pPr>
          </a:lstStyle>
          <a:p>
            <a:r>
              <a:rPr lang="en-US" altLang="ja-JP" dirty="0"/>
              <a:t>1. Determine how to amend requirements to realize driverless vehicles</a:t>
            </a:r>
          </a:p>
        </p:txBody>
      </p:sp>
      <p:sp>
        <p:nvSpPr>
          <p:cNvPr id="27" name="テキスト ボックス 26">
            <a:extLst>
              <a:ext uri="{FF2B5EF4-FFF2-40B4-BE49-F238E27FC236}">
                <a16:creationId xmlns:a16="http://schemas.microsoft.com/office/drawing/2014/main" id="{37E61939-3F07-FE5C-6B42-005BD0956054}"/>
              </a:ext>
            </a:extLst>
          </p:cNvPr>
          <p:cNvSpPr txBox="1"/>
          <p:nvPr/>
        </p:nvSpPr>
        <p:spPr>
          <a:xfrm>
            <a:off x="611560" y="1298851"/>
            <a:ext cx="8246207" cy="2308324"/>
          </a:xfrm>
          <a:prstGeom prst="rect">
            <a:avLst/>
          </a:prstGeom>
          <a:noFill/>
        </p:spPr>
        <p:txBody>
          <a:bodyPr wrap="square">
            <a:spAutoFit/>
          </a:bodyPr>
          <a:lstStyle/>
          <a:p>
            <a:pPr marL="285750" indent="-285750">
              <a:buFont typeface="Arial" panose="020B0604020202020204" pitchFamily="34" charset="0"/>
              <a:buChar char="•"/>
            </a:pPr>
            <a:r>
              <a:rPr lang="en-US" altLang="ja-JP" sz="1600" dirty="0"/>
              <a:t>Exempt requirements preventing the realization</a:t>
            </a:r>
          </a:p>
          <a:p>
            <a:pPr marL="285750" indent="-285750">
              <a:buFont typeface="Arial" panose="020B0604020202020204" pitchFamily="34" charset="0"/>
              <a:buChar char="•"/>
            </a:pPr>
            <a:r>
              <a:rPr lang="en-US" altLang="ja-JP" sz="1600" dirty="0"/>
              <a:t>Modify existing requirements</a:t>
            </a:r>
          </a:p>
          <a:p>
            <a:pPr marL="742950" lvl="1" indent="-285750">
              <a:buFont typeface="Arial" panose="020B0604020202020204" pitchFamily="34" charset="0"/>
              <a:buChar char="•"/>
            </a:pPr>
            <a:r>
              <a:rPr lang="en-US" altLang="ja-JP" sz="1600" dirty="0"/>
              <a:t>State of ADAS(e.g. AEBS, ESC) whilst the ADS is active </a:t>
            </a:r>
          </a:p>
          <a:p>
            <a:pPr marL="742950" lvl="1" indent="-285750">
              <a:buFont typeface="Arial" panose="020B0604020202020204" pitchFamily="34" charset="0"/>
              <a:buChar char="•"/>
            </a:pPr>
            <a:r>
              <a:rPr lang="en-US" altLang="ja-JP" sz="1600" dirty="0"/>
              <a:t>Requirements for drivability (e.g. visibility, information)</a:t>
            </a:r>
          </a:p>
          <a:p>
            <a:pPr marL="742950" lvl="1" indent="-285750">
              <a:buFont typeface="Arial" panose="020B0604020202020204" pitchFamily="34" charset="0"/>
              <a:buChar char="•"/>
            </a:pPr>
            <a:r>
              <a:rPr lang="en-US" altLang="ja-JP" sz="1600" dirty="0"/>
              <a:t>Definitions and requirements mentioning driver/driver’s seat</a:t>
            </a:r>
          </a:p>
          <a:p>
            <a:pPr marL="742950" lvl="1" indent="-285750">
              <a:buFont typeface="Arial" panose="020B0604020202020204" pitchFamily="34" charset="0"/>
              <a:buChar char="•"/>
            </a:pPr>
            <a:r>
              <a:rPr lang="en-US" altLang="ja-JP" sz="1600" dirty="0"/>
              <a:t>Controllability for the ADS (incl. communication)</a:t>
            </a:r>
          </a:p>
          <a:p>
            <a:pPr marL="742950" lvl="1" indent="-285750">
              <a:buFont typeface="Arial" panose="020B0604020202020204" pitchFamily="34" charset="0"/>
              <a:buChar char="•"/>
            </a:pPr>
            <a:r>
              <a:rPr lang="en-US" altLang="ja-JP" sz="1600" dirty="0"/>
              <a:t>Test methods on the premise of the absence of the driver</a:t>
            </a:r>
          </a:p>
          <a:p>
            <a:pPr marL="285750" indent="-285750">
              <a:buFont typeface="Arial" panose="020B0604020202020204" pitchFamily="34" charset="0"/>
              <a:buChar char="•"/>
            </a:pPr>
            <a:r>
              <a:rPr lang="en-US" altLang="ja-JP" sz="1600" dirty="0"/>
              <a:t>Add new requirements for driverless vehicles,</a:t>
            </a:r>
            <a:r>
              <a:rPr lang="ja-JP" altLang="en-US" sz="1600" dirty="0"/>
              <a:t> </a:t>
            </a:r>
            <a:r>
              <a:rPr lang="en-US" altLang="ja-JP" sz="1600" dirty="0"/>
              <a:t>if</a:t>
            </a:r>
            <a:r>
              <a:rPr lang="ja-JP" altLang="en-US" sz="1600" dirty="0"/>
              <a:t> </a:t>
            </a:r>
            <a:r>
              <a:rPr lang="en-US" altLang="ja-JP" sz="1600" dirty="0"/>
              <a:t>needed</a:t>
            </a:r>
          </a:p>
          <a:p>
            <a:pPr marL="742950" lvl="1" indent="-285750">
              <a:buFont typeface="Arial" panose="020B0604020202020204" pitchFamily="34" charset="0"/>
              <a:buChar char="•"/>
            </a:pPr>
            <a:endParaRPr lang="en-US" altLang="ja-JP" sz="1600" dirty="0">
              <a:solidFill>
                <a:srgbClr val="00B050"/>
              </a:solidFill>
            </a:endParaRPr>
          </a:p>
        </p:txBody>
      </p:sp>
      <p:cxnSp>
        <p:nvCxnSpPr>
          <p:cNvPr id="39" name="コネクタ: カギ線 38">
            <a:extLst>
              <a:ext uri="{FF2B5EF4-FFF2-40B4-BE49-F238E27FC236}">
                <a16:creationId xmlns:a16="http://schemas.microsoft.com/office/drawing/2014/main" id="{A343E6FE-60CA-59DF-47FD-8380546341B5}"/>
              </a:ext>
            </a:extLst>
          </p:cNvPr>
          <p:cNvCxnSpPr>
            <a:cxnSpLocks/>
            <a:stCxn id="10" idx="2"/>
            <a:endCxn id="12" idx="3"/>
          </p:cNvCxnSpPr>
          <p:nvPr/>
        </p:nvCxnSpPr>
        <p:spPr>
          <a:xfrm rot="5400000">
            <a:off x="7210339" y="4766294"/>
            <a:ext cx="193799" cy="729722"/>
          </a:xfrm>
          <a:prstGeom prst="bentConnector2">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1" name="コネクタ: カギ線 40">
            <a:extLst>
              <a:ext uri="{FF2B5EF4-FFF2-40B4-BE49-F238E27FC236}">
                <a16:creationId xmlns:a16="http://schemas.microsoft.com/office/drawing/2014/main" id="{AECEF535-F5C1-CAB0-EB49-3239D7221936}"/>
              </a:ext>
            </a:extLst>
          </p:cNvPr>
          <p:cNvCxnSpPr>
            <a:cxnSpLocks/>
            <a:stCxn id="10" idx="2"/>
            <a:endCxn id="3" idx="0"/>
          </p:cNvCxnSpPr>
          <p:nvPr/>
        </p:nvCxnSpPr>
        <p:spPr>
          <a:xfrm rot="5400000">
            <a:off x="7205131" y="4940422"/>
            <a:ext cx="373135" cy="560802"/>
          </a:xfrm>
          <a:prstGeom prst="bentConnector3">
            <a:avLst>
              <a:gd name="adj1" fmla="val 71783"/>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9" name="コネクタ: カギ線 48">
            <a:extLst>
              <a:ext uri="{FF2B5EF4-FFF2-40B4-BE49-F238E27FC236}">
                <a16:creationId xmlns:a16="http://schemas.microsoft.com/office/drawing/2014/main" id="{9C4DE2ED-5F01-1BA1-7C36-46508C736E20}"/>
              </a:ext>
            </a:extLst>
          </p:cNvPr>
          <p:cNvCxnSpPr>
            <a:cxnSpLocks/>
            <a:stCxn id="10" idx="2"/>
            <a:endCxn id="11" idx="0"/>
          </p:cNvCxnSpPr>
          <p:nvPr/>
        </p:nvCxnSpPr>
        <p:spPr>
          <a:xfrm rot="16200000" flipH="1">
            <a:off x="7826327" y="4880028"/>
            <a:ext cx="373135" cy="681590"/>
          </a:xfrm>
          <a:prstGeom prst="bentConnector3">
            <a:avLst>
              <a:gd name="adj1" fmla="val 71273"/>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64" name="コネクタ: カギ線 63">
            <a:extLst>
              <a:ext uri="{FF2B5EF4-FFF2-40B4-BE49-F238E27FC236}">
                <a16:creationId xmlns:a16="http://schemas.microsoft.com/office/drawing/2014/main" id="{E14F2D46-A4A4-E5C0-01DC-485B45CE52FC}"/>
              </a:ext>
            </a:extLst>
          </p:cNvPr>
          <p:cNvCxnSpPr>
            <a:cxnSpLocks/>
            <a:stCxn id="10" idx="2"/>
            <a:endCxn id="5" idx="0"/>
          </p:cNvCxnSpPr>
          <p:nvPr/>
        </p:nvCxnSpPr>
        <p:spPr>
          <a:xfrm rot="16200000" flipH="1">
            <a:off x="7523416" y="5182938"/>
            <a:ext cx="373135" cy="75769"/>
          </a:xfrm>
          <a:prstGeom prst="bentConnector3">
            <a:avLst>
              <a:gd name="adj1" fmla="val 70422"/>
            </a:avLst>
          </a:prstGeom>
          <a:ln>
            <a:headEnd type="triangle"/>
            <a:tailEnd type="triangle"/>
          </a:ln>
        </p:spPr>
        <p:style>
          <a:lnRef idx="1">
            <a:schemeClr val="dk1"/>
          </a:lnRef>
          <a:fillRef idx="0">
            <a:schemeClr val="dk1"/>
          </a:fillRef>
          <a:effectRef idx="0">
            <a:schemeClr val="dk1"/>
          </a:effectRef>
          <a:fontRef idx="minor">
            <a:schemeClr val="tx1"/>
          </a:fontRef>
        </p:style>
      </p:cxnSp>
      <p:grpSp>
        <p:nvGrpSpPr>
          <p:cNvPr id="18" name="グループ化 17">
            <a:extLst>
              <a:ext uri="{FF2B5EF4-FFF2-40B4-BE49-F238E27FC236}">
                <a16:creationId xmlns:a16="http://schemas.microsoft.com/office/drawing/2014/main" id="{BB74128C-6E26-BE2C-40A5-F662F9C76B79}"/>
              </a:ext>
            </a:extLst>
          </p:cNvPr>
          <p:cNvGrpSpPr/>
          <p:nvPr/>
        </p:nvGrpSpPr>
        <p:grpSpPr>
          <a:xfrm>
            <a:off x="6610853" y="1327404"/>
            <a:ext cx="2368459" cy="933394"/>
            <a:chOff x="6249514" y="1435022"/>
            <a:chExt cx="2821539" cy="1111950"/>
          </a:xfrm>
        </p:grpSpPr>
        <p:grpSp>
          <p:nvGrpSpPr>
            <p:cNvPr id="17" name="グループ化 16">
              <a:extLst>
                <a:ext uri="{FF2B5EF4-FFF2-40B4-BE49-F238E27FC236}">
                  <a16:creationId xmlns:a16="http://schemas.microsoft.com/office/drawing/2014/main" id="{AFFE2B14-7656-17F7-C466-E22B266B9797}"/>
                </a:ext>
              </a:extLst>
            </p:cNvPr>
            <p:cNvGrpSpPr/>
            <p:nvPr/>
          </p:nvGrpSpPr>
          <p:grpSpPr>
            <a:xfrm>
              <a:off x="6249514" y="1435022"/>
              <a:ext cx="2821539" cy="1111950"/>
              <a:chOff x="971600" y="2276872"/>
              <a:chExt cx="6598935" cy="2600598"/>
            </a:xfrm>
            <a:solidFill>
              <a:schemeClr val="bg1"/>
            </a:solidFill>
          </p:grpSpPr>
          <p:sp>
            <p:nvSpPr>
              <p:cNvPr id="23" name="Oval 49">
                <a:extLst>
                  <a:ext uri="{FF2B5EF4-FFF2-40B4-BE49-F238E27FC236}">
                    <a16:creationId xmlns:a16="http://schemas.microsoft.com/office/drawing/2014/main" id="{60DC3B2E-932E-B378-6887-A563F2C025CB}"/>
                  </a:ext>
                </a:extLst>
              </p:cNvPr>
              <p:cNvSpPr/>
              <p:nvPr/>
            </p:nvSpPr>
            <p:spPr>
              <a:xfrm>
                <a:off x="1583880" y="3790434"/>
                <a:ext cx="1087033" cy="1087036"/>
              </a:xfrm>
              <a:prstGeom prst="ellipse">
                <a:avLst/>
              </a:pr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8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4" name="Oval 50">
                <a:extLst>
                  <a:ext uri="{FF2B5EF4-FFF2-40B4-BE49-F238E27FC236}">
                    <a16:creationId xmlns:a16="http://schemas.microsoft.com/office/drawing/2014/main" id="{2DE36C98-2ACF-7F12-E141-EEF8F2F560D7}"/>
                  </a:ext>
                </a:extLst>
              </p:cNvPr>
              <p:cNvSpPr/>
              <p:nvPr/>
            </p:nvSpPr>
            <p:spPr>
              <a:xfrm>
                <a:off x="5542976" y="3790430"/>
                <a:ext cx="1087033" cy="1087036"/>
              </a:xfrm>
              <a:prstGeom prst="ellipse">
                <a:avLst/>
              </a:pr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800" b="1"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Freeform 51">
                <a:extLst>
                  <a:ext uri="{FF2B5EF4-FFF2-40B4-BE49-F238E27FC236}">
                    <a16:creationId xmlns:a16="http://schemas.microsoft.com/office/drawing/2014/main" id="{A45DDE86-0495-4CB6-681A-76AFB687DB98}"/>
                  </a:ext>
                </a:extLst>
              </p:cNvPr>
              <p:cNvSpPr/>
              <p:nvPr/>
            </p:nvSpPr>
            <p:spPr>
              <a:xfrm flipH="1">
                <a:off x="971600" y="2276872"/>
                <a:ext cx="6598935" cy="221329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28022"/>
                  <a:gd name="connsiteX1" fmla="*/ 75363 w 5933552"/>
                  <a:gd name="connsiteY1" fmla="*/ 1083259 h 2228022"/>
                  <a:gd name="connsiteX2" fmla="*/ 45218 w 5933552"/>
                  <a:gd name="connsiteY2" fmla="*/ 1073210 h 2228022"/>
                  <a:gd name="connsiteX3" fmla="*/ 95459 w 5933552"/>
                  <a:gd name="connsiteY3" fmla="*/ 887316 h 2228022"/>
                  <a:gd name="connsiteX4" fmla="*/ 80387 w 5933552"/>
                  <a:gd name="connsiteY4" fmla="*/ 771760 h 2228022"/>
                  <a:gd name="connsiteX5" fmla="*/ 85411 w 5933552"/>
                  <a:gd name="connsiteY5" fmla="*/ 716494 h 2228022"/>
                  <a:gd name="connsiteX6" fmla="*/ 105508 w 5933552"/>
                  <a:gd name="connsiteY6" fmla="*/ 696397 h 2228022"/>
                  <a:gd name="connsiteX7" fmla="*/ 135653 w 5933552"/>
                  <a:gd name="connsiteY7" fmla="*/ 676300 h 2228022"/>
                  <a:gd name="connsiteX8" fmla="*/ 467248 w 5933552"/>
                  <a:gd name="connsiteY8" fmla="*/ 329632 h 2228022"/>
                  <a:gd name="connsiteX9" fmla="*/ 472272 w 5933552"/>
                  <a:gd name="connsiteY9" fmla="*/ 284415 h 2228022"/>
                  <a:gd name="connsiteX10" fmla="*/ 442127 w 5933552"/>
                  <a:gd name="connsiteY10" fmla="*/ 259294 h 2228022"/>
                  <a:gd name="connsiteX11" fmla="*/ 406958 w 5933552"/>
                  <a:gd name="connsiteY11" fmla="*/ 229149 h 2228022"/>
                  <a:gd name="connsiteX12" fmla="*/ 406958 w 5933552"/>
                  <a:gd name="connsiteY12" fmla="*/ 204028 h 2228022"/>
                  <a:gd name="connsiteX13" fmla="*/ 462224 w 5933552"/>
                  <a:gd name="connsiteY13" fmla="*/ 193980 h 2228022"/>
                  <a:gd name="connsiteX14" fmla="*/ 864158 w 5933552"/>
                  <a:gd name="connsiteY14" fmla="*/ 143738 h 2228022"/>
                  <a:gd name="connsiteX15" fmla="*/ 999811 w 5933552"/>
                  <a:gd name="connsiteY15" fmla="*/ 88472 h 2228022"/>
                  <a:gd name="connsiteX16" fmla="*/ 1024932 w 5933552"/>
                  <a:gd name="connsiteY16" fmla="*/ 78424 h 2228022"/>
                  <a:gd name="connsiteX17" fmla="*/ 999811 w 5933552"/>
                  <a:gd name="connsiteY17" fmla="*/ 28182 h 2228022"/>
                  <a:gd name="connsiteX18" fmla="*/ 1070149 w 5933552"/>
                  <a:gd name="connsiteY18" fmla="*/ 33206 h 2228022"/>
                  <a:gd name="connsiteX19" fmla="*/ 1130439 w 5933552"/>
                  <a:gd name="connsiteY19" fmla="*/ 53303 h 2228022"/>
                  <a:gd name="connsiteX20" fmla="*/ 1160585 w 5933552"/>
                  <a:gd name="connsiteY20" fmla="*/ 63351 h 2228022"/>
                  <a:gd name="connsiteX21" fmla="*/ 1683099 w 5933552"/>
                  <a:gd name="connsiteY21" fmla="*/ 13109 h 2228022"/>
                  <a:gd name="connsiteX22" fmla="*/ 2306097 w 5933552"/>
                  <a:gd name="connsiteY22" fmla="*/ 3061 h 2228022"/>
                  <a:gd name="connsiteX23" fmla="*/ 3029578 w 5933552"/>
                  <a:gd name="connsiteY23" fmla="*/ 58327 h 2228022"/>
                  <a:gd name="connsiteX24" fmla="*/ 3135086 w 5933552"/>
                  <a:gd name="connsiteY24" fmla="*/ 78424 h 2228022"/>
                  <a:gd name="connsiteX25" fmla="*/ 3255666 w 5933552"/>
                  <a:gd name="connsiteY25" fmla="*/ 98520 h 2228022"/>
                  <a:gd name="connsiteX26" fmla="*/ 3542044 w 5933552"/>
                  <a:gd name="connsiteY26" fmla="*/ 183931 h 2228022"/>
                  <a:gd name="connsiteX27" fmla="*/ 3798277 w 5933552"/>
                  <a:gd name="connsiteY27" fmla="*/ 319584 h 2228022"/>
                  <a:gd name="connsiteX28" fmla="*/ 4210259 w 5933552"/>
                  <a:gd name="connsiteY28" fmla="*/ 545672 h 2228022"/>
                  <a:gd name="connsiteX29" fmla="*/ 4340888 w 5933552"/>
                  <a:gd name="connsiteY29" fmla="*/ 626059 h 2228022"/>
                  <a:gd name="connsiteX30" fmla="*/ 4381081 w 5933552"/>
                  <a:gd name="connsiteY30" fmla="*/ 656204 h 2228022"/>
                  <a:gd name="connsiteX31" fmla="*/ 4752870 w 5933552"/>
                  <a:gd name="connsiteY31" fmla="*/ 686349 h 2228022"/>
                  <a:gd name="connsiteX32" fmla="*/ 5164853 w 5933552"/>
                  <a:gd name="connsiteY32" fmla="*/ 761711 h 2228022"/>
                  <a:gd name="connsiteX33" fmla="*/ 5441182 w 5933552"/>
                  <a:gd name="connsiteY33" fmla="*/ 827026 h 2228022"/>
                  <a:gd name="connsiteX34" fmla="*/ 5612004 w 5933552"/>
                  <a:gd name="connsiteY34" fmla="*/ 902388 h 2228022"/>
                  <a:gd name="connsiteX35" fmla="*/ 5807947 w 5933552"/>
                  <a:gd name="connsiteY35" fmla="*/ 1048089 h 2228022"/>
                  <a:gd name="connsiteX36" fmla="*/ 5823020 w 5933552"/>
                  <a:gd name="connsiteY36" fmla="*/ 1118428 h 2228022"/>
                  <a:gd name="connsiteX37" fmla="*/ 5838092 w 5933552"/>
                  <a:gd name="connsiteY37" fmla="*/ 1218911 h 2228022"/>
                  <a:gd name="connsiteX38" fmla="*/ 5823020 w 5933552"/>
                  <a:gd name="connsiteY38" fmla="*/ 1249056 h 2228022"/>
                  <a:gd name="connsiteX39" fmla="*/ 5863213 w 5933552"/>
                  <a:gd name="connsiteY39" fmla="*/ 1299298 h 2228022"/>
                  <a:gd name="connsiteX40" fmla="*/ 5893358 w 5933552"/>
                  <a:gd name="connsiteY40" fmla="*/ 1359588 h 2228022"/>
                  <a:gd name="connsiteX41" fmla="*/ 5893358 w 5933552"/>
                  <a:gd name="connsiteY41" fmla="*/ 1434951 h 2228022"/>
                  <a:gd name="connsiteX42" fmla="*/ 5928527 w 5933552"/>
                  <a:gd name="connsiteY42" fmla="*/ 1495241 h 2228022"/>
                  <a:gd name="connsiteX43" fmla="*/ 5918479 w 5933552"/>
                  <a:gd name="connsiteY43" fmla="*/ 1605773 h 2228022"/>
                  <a:gd name="connsiteX44" fmla="*/ 5898382 w 5933552"/>
                  <a:gd name="connsiteY44" fmla="*/ 1686160 h 2228022"/>
                  <a:gd name="connsiteX45" fmla="*/ 5918479 w 5933552"/>
                  <a:gd name="connsiteY45" fmla="*/ 1776595 h 2228022"/>
                  <a:gd name="connsiteX46" fmla="*/ 5933552 w 5933552"/>
                  <a:gd name="connsiteY46" fmla="*/ 1811764 h 2228022"/>
                  <a:gd name="connsiteX47" fmla="*/ 5812971 w 5933552"/>
                  <a:gd name="connsiteY47" fmla="*/ 1872054 h 2228022"/>
                  <a:gd name="connsiteX48" fmla="*/ 5812971 w 5933552"/>
                  <a:gd name="connsiteY48" fmla="*/ 1872054 h 2228022"/>
                  <a:gd name="connsiteX49" fmla="*/ 5727560 w 5933552"/>
                  <a:gd name="connsiteY49" fmla="*/ 1932344 h 2228022"/>
                  <a:gd name="connsiteX50" fmla="*/ 5390941 w 5933552"/>
                  <a:gd name="connsiteY50" fmla="*/ 1937369 h 2228022"/>
                  <a:gd name="connsiteX51" fmla="*/ 5215670 w 5933552"/>
                  <a:gd name="connsiteY51" fmla="*/ 1935977 h 2228022"/>
                  <a:gd name="connsiteX52" fmla="*/ 1498817 w 5933552"/>
                  <a:gd name="connsiteY52" fmla="*/ 1891925 h 2228022"/>
                  <a:gd name="connsiteX53" fmla="*/ 619914 w 5933552"/>
                  <a:gd name="connsiteY53" fmla="*/ 1836885 h 2228022"/>
                  <a:gd name="connsiteX54" fmla="*/ 281354 w 5933552"/>
                  <a:gd name="connsiteY54" fmla="*/ 1836885 h 2228022"/>
                  <a:gd name="connsiteX55" fmla="*/ 130629 w 5933552"/>
                  <a:gd name="connsiteY55" fmla="*/ 1761522 h 2228022"/>
                  <a:gd name="connsiteX56" fmla="*/ 10048 w 5933552"/>
                  <a:gd name="connsiteY56" fmla="*/ 1681136 h 2228022"/>
                  <a:gd name="connsiteX57" fmla="*/ 0 w 5933552"/>
                  <a:gd name="connsiteY57" fmla="*/ 1540459 h 2228022"/>
                  <a:gd name="connsiteX58" fmla="*/ 15072 w 5933552"/>
                  <a:gd name="connsiteY58" fmla="*/ 1490217 h 2228022"/>
                  <a:gd name="connsiteX59" fmla="*/ 15072 w 5933552"/>
                  <a:gd name="connsiteY59" fmla="*/ 1434951 h 2228022"/>
                  <a:gd name="connsiteX60" fmla="*/ 25121 w 5933552"/>
                  <a:gd name="connsiteY60" fmla="*/ 1384709 h 2228022"/>
                  <a:gd name="connsiteX61" fmla="*/ 40193 w 5933552"/>
                  <a:gd name="connsiteY61" fmla="*/ 1359588 h 2228022"/>
                  <a:gd name="connsiteX62" fmla="*/ 65314 w 5933552"/>
                  <a:gd name="connsiteY62" fmla="*/ 1314371 h 2228022"/>
                  <a:gd name="connsiteX0" fmla="*/ 65314 w 5933552"/>
                  <a:gd name="connsiteY0" fmla="*/ 1314371 h 1937368"/>
                  <a:gd name="connsiteX1" fmla="*/ 75363 w 5933552"/>
                  <a:gd name="connsiteY1" fmla="*/ 1083259 h 1937368"/>
                  <a:gd name="connsiteX2" fmla="*/ 45218 w 5933552"/>
                  <a:gd name="connsiteY2" fmla="*/ 1073210 h 1937368"/>
                  <a:gd name="connsiteX3" fmla="*/ 95459 w 5933552"/>
                  <a:gd name="connsiteY3" fmla="*/ 887316 h 1937368"/>
                  <a:gd name="connsiteX4" fmla="*/ 80387 w 5933552"/>
                  <a:gd name="connsiteY4" fmla="*/ 771760 h 1937368"/>
                  <a:gd name="connsiteX5" fmla="*/ 85411 w 5933552"/>
                  <a:gd name="connsiteY5" fmla="*/ 716494 h 1937368"/>
                  <a:gd name="connsiteX6" fmla="*/ 105508 w 5933552"/>
                  <a:gd name="connsiteY6" fmla="*/ 696397 h 1937368"/>
                  <a:gd name="connsiteX7" fmla="*/ 135653 w 5933552"/>
                  <a:gd name="connsiteY7" fmla="*/ 676300 h 1937368"/>
                  <a:gd name="connsiteX8" fmla="*/ 467248 w 5933552"/>
                  <a:gd name="connsiteY8" fmla="*/ 329632 h 1937368"/>
                  <a:gd name="connsiteX9" fmla="*/ 472272 w 5933552"/>
                  <a:gd name="connsiteY9" fmla="*/ 284415 h 1937368"/>
                  <a:gd name="connsiteX10" fmla="*/ 442127 w 5933552"/>
                  <a:gd name="connsiteY10" fmla="*/ 259294 h 1937368"/>
                  <a:gd name="connsiteX11" fmla="*/ 406958 w 5933552"/>
                  <a:gd name="connsiteY11" fmla="*/ 229149 h 1937368"/>
                  <a:gd name="connsiteX12" fmla="*/ 406958 w 5933552"/>
                  <a:gd name="connsiteY12" fmla="*/ 204028 h 1937368"/>
                  <a:gd name="connsiteX13" fmla="*/ 462224 w 5933552"/>
                  <a:gd name="connsiteY13" fmla="*/ 193980 h 1937368"/>
                  <a:gd name="connsiteX14" fmla="*/ 864158 w 5933552"/>
                  <a:gd name="connsiteY14" fmla="*/ 143738 h 1937368"/>
                  <a:gd name="connsiteX15" fmla="*/ 999811 w 5933552"/>
                  <a:gd name="connsiteY15" fmla="*/ 88472 h 1937368"/>
                  <a:gd name="connsiteX16" fmla="*/ 1024932 w 5933552"/>
                  <a:gd name="connsiteY16" fmla="*/ 78424 h 1937368"/>
                  <a:gd name="connsiteX17" fmla="*/ 999811 w 5933552"/>
                  <a:gd name="connsiteY17" fmla="*/ 28182 h 1937368"/>
                  <a:gd name="connsiteX18" fmla="*/ 1070149 w 5933552"/>
                  <a:gd name="connsiteY18" fmla="*/ 33206 h 1937368"/>
                  <a:gd name="connsiteX19" fmla="*/ 1130439 w 5933552"/>
                  <a:gd name="connsiteY19" fmla="*/ 53303 h 1937368"/>
                  <a:gd name="connsiteX20" fmla="*/ 1160585 w 5933552"/>
                  <a:gd name="connsiteY20" fmla="*/ 63351 h 1937368"/>
                  <a:gd name="connsiteX21" fmla="*/ 1683099 w 5933552"/>
                  <a:gd name="connsiteY21" fmla="*/ 13109 h 1937368"/>
                  <a:gd name="connsiteX22" fmla="*/ 2306097 w 5933552"/>
                  <a:gd name="connsiteY22" fmla="*/ 3061 h 1937368"/>
                  <a:gd name="connsiteX23" fmla="*/ 3029578 w 5933552"/>
                  <a:gd name="connsiteY23" fmla="*/ 58327 h 1937368"/>
                  <a:gd name="connsiteX24" fmla="*/ 3135086 w 5933552"/>
                  <a:gd name="connsiteY24" fmla="*/ 78424 h 1937368"/>
                  <a:gd name="connsiteX25" fmla="*/ 3255666 w 5933552"/>
                  <a:gd name="connsiteY25" fmla="*/ 98520 h 1937368"/>
                  <a:gd name="connsiteX26" fmla="*/ 3542044 w 5933552"/>
                  <a:gd name="connsiteY26" fmla="*/ 183931 h 1937368"/>
                  <a:gd name="connsiteX27" fmla="*/ 3798277 w 5933552"/>
                  <a:gd name="connsiteY27" fmla="*/ 319584 h 1937368"/>
                  <a:gd name="connsiteX28" fmla="*/ 4210259 w 5933552"/>
                  <a:gd name="connsiteY28" fmla="*/ 545672 h 1937368"/>
                  <a:gd name="connsiteX29" fmla="*/ 4340888 w 5933552"/>
                  <a:gd name="connsiteY29" fmla="*/ 626059 h 1937368"/>
                  <a:gd name="connsiteX30" fmla="*/ 4381081 w 5933552"/>
                  <a:gd name="connsiteY30" fmla="*/ 656204 h 1937368"/>
                  <a:gd name="connsiteX31" fmla="*/ 4752870 w 5933552"/>
                  <a:gd name="connsiteY31" fmla="*/ 686349 h 1937368"/>
                  <a:gd name="connsiteX32" fmla="*/ 5164853 w 5933552"/>
                  <a:gd name="connsiteY32" fmla="*/ 761711 h 1937368"/>
                  <a:gd name="connsiteX33" fmla="*/ 5441182 w 5933552"/>
                  <a:gd name="connsiteY33" fmla="*/ 827026 h 1937368"/>
                  <a:gd name="connsiteX34" fmla="*/ 5612004 w 5933552"/>
                  <a:gd name="connsiteY34" fmla="*/ 902388 h 1937368"/>
                  <a:gd name="connsiteX35" fmla="*/ 5807947 w 5933552"/>
                  <a:gd name="connsiteY35" fmla="*/ 1048089 h 1937368"/>
                  <a:gd name="connsiteX36" fmla="*/ 5823020 w 5933552"/>
                  <a:gd name="connsiteY36" fmla="*/ 1118428 h 1937368"/>
                  <a:gd name="connsiteX37" fmla="*/ 5838092 w 5933552"/>
                  <a:gd name="connsiteY37" fmla="*/ 1218911 h 1937368"/>
                  <a:gd name="connsiteX38" fmla="*/ 5823020 w 5933552"/>
                  <a:gd name="connsiteY38" fmla="*/ 1249056 h 1937368"/>
                  <a:gd name="connsiteX39" fmla="*/ 5863213 w 5933552"/>
                  <a:gd name="connsiteY39" fmla="*/ 1299298 h 1937368"/>
                  <a:gd name="connsiteX40" fmla="*/ 5893358 w 5933552"/>
                  <a:gd name="connsiteY40" fmla="*/ 1359588 h 1937368"/>
                  <a:gd name="connsiteX41" fmla="*/ 5893358 w 5933552"/>
                  <a:gd name="connsiteY41" fmla="*/ 1434951 h 1937368"/>
                  <a:gd name="connsiteX42" fmla="*/ 5928527 w 5933552"/>
                  <a:gd name="connsiteY42" fmla="*/ 1495241 h 1937368"/>
                  <a:gd name="connsiteX43" fmla="*/ 5918479 w 5933552"/>
                  <a:gd name="connsiteY43" fmla="*/ 1605773 h 1937368"/>
                  <a:gd name="connsiteX44" fmla="*/ 5898382 w 5933552"/>
                  <a:gd name="connsiteY44" fmla="*/ 1686160 h 1937368"/>
                  <a:gd name="connsiteX45" fmla="*/ 5918479 w 5933552"/>
                  <a:gd name="connsiteY45" fmla="*/ 1776595 h 1937368"/>
                  <a:gd name="connsiteX46" fmla="*/ 5933552 w 5933552"/>
                  <a:gd name="connsiteY46" fmla="*/ 1811764 h 1937368"/>
                  <a:gd name="connsiteX47" fmla="*/ 5812971 w 5933552"/>
                  <a:gd name="connsiteY47" fmla="*/ 1872054 h 1937368"/>
                  <a:gd name="connsiteX48" fmla="*/ 5812971 w 5933552"/>
                  <a:gd name="connsiteY48" fmla="*/ 1872054 h 1937368"/>
                  <a:gd name="connsiteX49" fmla="*/ 5727560 w 5933552"/>
                  <a:gd name="connsiteY49" fmla="*/ 1932344 h 1937368"/>
                  <a:gd name="connsiteX50" fmla="*/ 5390941 w 5933552"/>
                  <a:gd name="connsiteY50" fmla="*/ 1937369 h 1937368"/>
                  <a:gd name="connsiteX51" fmla="*/ 5215670 w 5933552"/>
                  <a:gd name="connsiteY51" fmla="*/ 1935977 h 1937368"/>
                  <a:gd name="connsiteX52" fmla="*/ 619914 w 5933552"/>
                  <a:gd name="connsiteY52" fmla="*/ 1836885 h 1937368"/>
                  <a:gd name="connsiteX53" fmla="*/ 281354 w 5933552"/>
                  <a:gd name="connsiteY53" fmla="*/ 1836885 h 1937368"/>
                  <a:gd name="connsiteX54" fmla="*/ 130629 w 5933552"/>
                  <a:gd name="connsiteY54" fmla="*/ 1761522 h 1937368"/>
                  <a:gd name="connsiteX55" fmla="*/ 10048 w 5933552"/>
                  <a:gd name="connsiteY55" fmla="*/ 1681136 h 1937368"/>
                  <a:gd name="connsiteX56" fmla="*/ 0 w 5933552"/>
                  <a:gd name="connsiteY56" fmla="*/ 1540459 h 1937368"/>
                  <a:gd name="connsiteX57" fmla="*/ 15072 w 5933552"/>
                  <a:gd name="connsiteY57" fmla="*/ 1490217 h 1937368"/>
                  <a:gd name="connsiteX58" fmla="*/ 15072 w 5933552"/>
                  <a:gd name="connsiteY58" fmla="*/ 1434951 h 1937368"/>
                  <a:gd name="connsiteX59" fmla="*/ 25121 w 5933552"/>
                  <a:gd name="connsiteY59" fmla="*/ 1384709 h 1937368"/>
                  <a:gd name="connsiteX60" fmla="*/ 40193 w 5933552"/>
                  <a:gd name="connsiteY60" fmla="*/ 1359588 h 1937368"/>
                  <a:gd name="connsiteX61" fmla="*/ 65314 w 5933552"/>
                  <a:gd name="connsiteY61" fmla="*/ 1314371 h 193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933552" h="1937368">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lnTo>
                      <a:pt x="619914" y="1836885"/>
                    </a:ln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grpFill/>
              <a:ln w="381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68" name="楕円 67">
              <a:extLst>
                <a:ext uri="{FF2B5EF4-FFF2-40B4-BE49-F238E27FC236}">
                  <a16:creationId xmlns:a16="http://schemas.microsoft.com/office/drawing/2014/main" id="{61384588-82E5-FBA6-EC17-87C96991560F}"/>
                </a:ext>
              </a:extLst>
            </p:cNvPr>
            <p:cNvSpPr/>
            <p:nvPr/>
          </p:nvSpPr>
          <p:spPr>
            <a:xfrm>
              <a:off x="7582822" y="1542945"/>
              <a:ext cx="92555" cy="121910"/>
            </a:xfrm>
            <a:prstGeom prst="ellipse">
              <a:avLst/>
            </a:prstGeom>
            <a:solidFill>
              <a:schemeClr val="bg1"/>
            </a:solid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A15F9BD7-DED6-5F56-7BC1-EB76B2E68EA0}"/>
                </a:ext>
              </a:extLst>
            </p:cNvPr>
            <p:cNvSpPr/>
            <p:nvPr/>
          </p:nvSpPr>
          <p:spPr>
            <a:xfrm rot="1295185">
              <a:off x="7494912" y="1662447"/>
              <a:ext cx="134793" cy="357445"/>
            </a:xfrm>
            <a:prstGeom prst="ellipse">
              <a:avLst/>
            </a:prstGeom>
            <a:solidFill>
              <a:schemeClr val="bg1"/>
            </a:solid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3A039A81-764E-D458-1894-4E8F0D2D2405}"/>
                </a:ext>
              </a:extLst>
            </p:cNvPr>
            <p:cNvSpPr/>
            <p:nvPr/>
          </p:nvSpPr>
          <p:spPr>
            <a:xfrm rot="5194539">
              <a:off x="7255990" y="1842013"/>
              <a:ext cx="131572" cy="357445"/>
            </a:xfrm>
            <a:prstGeom prst="ellipse">
              <a:avLst/>
            </a:prstGeom>
            <a:solidFill>
              <a:schemeClr val="bg1"/>
            </a:solid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7" name="グラフィックス 76" descr="ハンドル 枠線">
              <a:extLst>
                <a:ext uri="{FF2B5EF4-FFF2-40B4-BE49-F238E27FC236}">
                  <a16:creationId xmlns:a16="http://schemas.microsoft.com/office/drawing/2014/main" id="{473E992D-A97E-37FD-78A2-2115DE20FB7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4869" y="1601766"/>
              <a:ext cx="326577" cy="326577"/>
            </a:xfrm>
            <a:prstGeom prst="rect">
              <a:avLst/>
            </a:prstGeom>
            <a:scene3d>
              <a:camera prst="orthographicFront">
                <a:rot lat="0" lon="3600000" rev="0"/>
              </a:camera>
              <a:lightRig rig="threePt" dir="t"/>
            </a:scene3d>
          </p:spPr>
        </p:pic>
      </p:grpSp>
      <p:graphicFrame>
        <p:nvGraphicFramePr>
          <p:cNvPr id="78" name="表 78">
            <a:extLst>
              <a:ext uri="{FF2B5EF4-FFF2-40B4-BE49-F238E27FC236}">
                <a16:creationId xmlns:a16="http://schemas.microsoft.com/office/drawing/2014/main" id="{F30C5AD6-AD5A-A51B-0889-AAD094CA2FEE}"/>
              </a:ext>
            </a:extLst>
          </p:cNvPr>
          <p:cNvGraphicFramePr>
            <a:graphicFrameLocks noGrp="1"/>
          </p:cNvGraphicFramePr>
          <p:nvPr>
            <p:extLst>
              <p:ext uri="{D42A27DB-BD31-4B8C-83A1-F6EECF244321}">
                <p14:modId xmlns:p14="http://schemas.microsoft.com/office/powerpoint/2010/main" val="1902509229"/>
              </p:ext>
            </p:extLst>
          </p:nvPr>
        </p:nvGraphicFramePr>
        <p:xfrm>
          <a:off x="377634" y="4085422"/>
          <a:ext cx="5425378" cy="2560320"/>
        </p:xfrm>
        <a:graphic>
          <a:graphicData uri="http://schemas.openxmlformats.org/drawingml/2006/table">
            <a:tbl>
              <a:tblPr firstRow="1" firstCol="1">
                <a:tableStyleId>{21E4AEA4-8DFA-4A89-87EB-49C32662AFE0}</a:tableStyleId>
              </a:tblPr>
              <a:tblGrid>
                <a:gridCol w="809990">
                  <a:extLst>
                    <a:ext uri="{9D8B030D-6E8A-4147-A177-3AD203B41FA5}">
                      <a16:colId xmlns:a16="http://schemas.microsoft.com/office/drawing/2014/main" val="2491631469"/>
                    </a:ext>
                  </a:extLst>
                </a:gridCol>
                <a:gridCol w="2307694">
                  <a:extLst>
                    <a:ext uri="{9D8B030D-6E8A-4147-A177-3AD203B41FA5}">
                      <a16:colId xmlns:a16="http://schemas.microsoft.com/office/drawing/2014/main" val="2579370131"/>
                    </a:ext>
                  </a:extLst>
                </a:gridCol>
                <a:gridCol w="2307694">
                  <a:extLst>
                    <a:ext uri="{9D8B030D-6E8A-4147-A177-3AD203B41FA5}">
                      <a16:colId xmlns:a16="http://schemas.microsoft.com/office/drawing/2014/main" val="2913787219"/>
                    </a:ext>
                  </a:extLst>
                </a:gridCol>
              </a:tblGrid>
              <a:tr h="216966">
                <a:tc>
                  <a:txBody>
                    <a:bodyPr/>
                    <a:lstStyle/>
                    <a:p>
                      <a:endParaRPr kumimoji="1" lang="ja-JP" altLang="en-US" sz="1200" dirty="0"/>
                    </a:p>
                  </a:txBody>
                  <a:tcPr/>
                </a:tc>
                <a:tc>
                  <a:txBody>
                    <a:bodyPr/>
                    <a:lstStyle/>
                    <a:p>
                      <a:r>
                        <a:rPr kumimoji="1" lang="en-US" altLang="ja-JP" sz="1200" dirty="0"/>
                        <a:t>For ADS</a:t>
                      </a:r>
                      <a:endParaRPr kumimoji="1" lang="ja-JP" altLang="en-US" sz="1200" dirty="0"/>
                    </a:p>
                  </a:txBody>
                  <a:tcPr/>
                </a:tc>
                <a:tc>
                  <a:txBody>
                    <a:bodyPr/>
                    <a:lstStyle/>
                    <a:p>
                      <a:r>
                        <a:rPr kumimoji="1" lang="en-US" altLang="ja-JP" sz="1200" dirty="0"/>
                        <a:t>For Devices</a:t>
                      </a:r>
                      <a:endParaRPr kumimoji="1" lang="ja-JP" altLang="en-US" sz="1200" dirty="0"/>
                    </a:p>
                  </a:txBody>
                  <a:tcPr/>
                </a:tc>
                <a:extLst>
                  <a:ext uri="{0D108BD9-81ED-4DB2-BD59-A6C34878D82A}">
                    <a16:rowId xmlns:a16="http://schemas.microsoft.com/office/drawing/2014/main" val="451898349"/>
                  </a:ext>
                </a:extLst>
              </a:tr>
              <a:tr h="447573">
                <a:tc>
                  <a:txBody>
                    <a:bodyPr/>
                    <a:lstStyle/>
                    <a:p>
                      <a:r>
                        <a:rPr kumimoji="1" lang="en-US" altLang="ja-JP" sz="1200" dirty="0"/>
                        <a:t>Control</a:t>
                      </a:r>
                      <a:endParaRPr kumimoji="1" lang="ja-JP" altLang="en-US" sz="1200" dirty="0"/>
                    </a:p>
                  </a:txBody>
                  <a:tcPr>
                    <a:solidFill>
                      <a:schemeClr val="accent2">
                        <a:lumMod val="60000"/>
                        <a:lumOff val="40000"/>
                      </a:schemeClr>
                    </a:solidFill>
                  </a:tcPr>
                </a:tc>
                <a:tc>
                  <a:txBody>
                    <a:bodyPr/>
                    <a:lstStyle/>
                    <a:p>
                      <a:r>
                        <a:rPr kumimoji="1" lang="en-US" altLang="ja-JP" sz="1200" dirty="0"/>
                        <a:t>ADS shall output control signal to the vehicle devices via transmission links</a:t>
                      </a:r>
                      <a:endParaRPr kumimoji="1" lang="ja-JP" altLang="en-US" sz="1200" dirty="0"/>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US" altLang="ja-JP" sz="1200" dirty="0"/>
                        <a:t>Control the device following the signal from ADS received via transmission links</a:t>
                      </a:r>
                    </a:p>
                  </a:txBody>
                  <a:tcPr/>
                </a:tc>
                <a:extLst>
                  <a:ext uri="{0D108BD9-81ED-4DB2-BD59-A6C34878D82A}">
                    <a16:rowId xmlns:a16="http://schemas.microsoft.com/office/drawing/2014/main" val="2875229386"/>
                  </a:ext>
                </a:extLst>
              </a:tr>
              <a:tr h="370840">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200" dirty="0"/>
                        <a:t>Performance</a:t>
                      </a:r>
                      <a:endParaRPr kumimoji="1" lang="ja-JP" altLang="en-US" sz="1200" dirty="0"/>
                    </a:p>
                  </a:txBody>
                  <a:tcPr>
                    <a:solidFill>
                      <a:schemeClr val="accent2">
                        <a:lumMod val="60000"/>
                        <a:lumOff val="40000"/>
                      </a:schemeClr>
                    </a:solidFill>
                  </a:tcPr>
                </a:tc>
                <a:tc>
                  <a:txBody>
                    <a:bodyPr/>
                    <a:lstStyle/>
                    <a:p>
                      <a:r>
                        <a:rPr kumimoji="1" lang="en-US" altLang="ja-JP" sz="1200" dirty="0"/>
                        <a:t>Comply with the performance requirements of the UNR/GTR on ADS by signaling to the other vehicle devices</a:t>
                      </a:r>
                      <a:endParaRPr kumimoji="1" lang="ja-JP" altLang="en-US" sz="1200" dirty="0"/>
                    </a:p>
                  </a:txBody>
                  <a:tcPr/>
                </a:tc>
                <a:tc>
                  <a:txBody>
                    <a:bodyPr/>
                    <a:lstStyle/>
                    <a:p>
                      <a:r>
                        <a:rPr kumimoji="1" lang="en-US" altLang="ja-JP" sz="1200" dirty="0"/>
                        <a:t>Comply with the applicable performance requirements of the regulation on the device.</a:t>
                      </a:r>
                      <a:endParaRPr kumimoji="1" lang="ja-JP" altLang="en-US" sz="1200" dirty="0"/>
                    </a:p>
                  </a:txBody>
                  <a:tcPr/>
                </a:tc>
                <a:extLst>
                  <a:ext uri="{0D108BD9-81ED-4DB2-BD59-A6C34878D82A}">
                    <a16:rowId xmlns:a16="http://schemas.microsoft.com/office/drawing/2014/main" val="4264515295"/>
                  </a:ext>
                </a:extLst>
              </a:tr>
              <a:tr h="370840">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200" b="1" kern="1200" dirty="0">
                          <a:solidFill>
                            <a:schemeClr val="lt1"/>
                          </a:solidFill>
                          <a:latin typeface="+mn-lt"/>
                          <a:ea typeface="+mn-ea"/>
                          <a:cs typeface="+mn-cs"/>
                        </a:rPr>
                        <a:t>Failure</a:t>
                      </a:r>
                    </a:p>
                  </a:txBody>
                  <a:tcPr>
                    <a:solidFill>
                      <a:schemeClr val="accent2">
                        <a:lumMod val="60000"/>
                        <a:lumOff val="40000"/>
                      </a:schemeClr>
                    </a:solidFill>
                  </a:tcPr>
                </a:tc>
                <a:tc>
                  <a:txBody>
                    <a:bodyPr/>
                    <a:lstStyle/>
                    <a:p>
                      <a:r>
                        <a:rPr kumimoji="1" lang="en-US" altLang="ja-JP" sz="1200" kern="1200" dirty="0">
                          <a:solidFill>
                            <a:schemeClr val="dk1"/>
                          </a:solidFill>
                          <a:latin typeface="+mn-lt"/>
                          <a:ea typeface="+mn-ea"/>
                          <a:cs typeface="+mn-cs"/>
                        </a:rPr>
                        <a:t>ADS</a:t>
                      </a:r>
                      <a:r>
                        <a:rPr kumimoji="1" lang="ja-JP" altLang="en-US" sz="1200" kern="1200" dirty="0">
                          <a:solidFill>
                            <a:schemeClr val="dk1"/>
                          </a:solidFill>
                          <a:latin typeface="+mn-lt"/>
                          <a:ea typeface="+mn-ea"/>
                          <a:cs typeface="+mn-cs"/>
                        </a:rPr>
                        <a:t> </a:t>
                      </a:r>
                      <a:r>
                        <a:rPr kumimoji="1" lang="en-US" altLang="ja-JP" sz="1200" kern="1200" dirty="0">
                          <a:solidFill>
                            <a:schemeClr val="dk1"/>
                          </a:solidFill>
                          <a:latin typeface="+mn-lt"/>
                          <a:ea typeface="+mn-ea"/>
                          <a:cs typeface="+mn-cs"/>
                        </a:rPr>
                        <a:t>shall detect failure that compromise its  capability to perform the entire DDT within the ODD of its feature</a:t>
                      </a: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dk1"/>
                          </a:solidFill>
                          <a:latin typeface="+mn-lt"/>
                          <a:ea typeface="+mn-ea"/>
                          <a:cs typeface="+mn-cs"/>
                        </a:rPr>
                        <a:t>Detected failure as specified in the regulation on the device shall be transmitted to the ADS.</a:t>
                      </a:r>
                      <a:endParaRPr kumimoji="1" lang="ja-JP" altLang="en-US" sz="1200" kern="1200" dirty="0">
                        <a:solidFill>
                          <a:schemeClr val="dk1"/>
                        </a:solidFill>
                        <a:latin typeface="+mn-lt"/>
                        <a:ea typeface="+mn-ea"/>
                        <a:cs typeface="+mn-cs"/>
                      </a:endParaRPr>
                    </a:p>
                  </a:txBody>
                  <a:tcPr/>
                </a:tc>
                <a:extLst>
                  <a:ext uri="{0D108BD9-81ED-4DB2-BD59-A6C34878D82A}">
                    <a16:rowId xmlns:a16="http://schemas.microsoft.com/office/drawing/2014/main" val="3368305017"/>
                  </a:ext>
                </a:extLst>
              </a:tr>
            </a:tbl>
          </a:graphicData>
        </a:graphic>
      </p:graphicFrame>
      <p:sp>
        <p:nvSpPr>
          <p:cNvPr id="79" name="テキスト ボックス 78">
            <a:extLst>
              <a:ext uri="{FF2B5EF4-FFF2-40B4-BE49-F238E27FC236}">
                <a16:creationId xmlns:a16="http://schemas.microsoft.com/office/drawing/2014/main" id="{132C9345-206C-4BEC-ADCD-BC66147C9F61}"/>
              </a:ext>
            </a:extLst>
          </p:cNvPr>
          <p:cNvSpPr txBox="1"/>
          <p:nvPr/>
        </p:nvSpPr>
        <p:spPr>
          <a:xfrm>
            <a:off x="6119111" y="5368122"/>
            <a:ext cx="688009" cy="261610"/>
          </a:xfrm>
          <a:prstGeom prst="rect">
            <a:avLst/>
          </a:prstGeom>
          <a:noFill/>
        </p:spPr>
        <p:txBody>
          <a:bodyPr wrap="none" rtlCol="0">
            <a:spAutoFit/>
          </a:bodyPr>
          <a:lstStyle/>
          <a:p>
            <a:r>
              <a:rPr kumimoji="1" lang="en-US" altLang="ja-JP" sz="1100" dirty="0">
                <a:solidFill>
                  <a:schemeClr val="accent1">
                    <a:lumMod val="50000"/>
                  </a:schemeClr>
                </a:solidFill>
              </a:rPr>
              <a:t>Devices</a:t>
            </a:r>
            <a:endParaRPr kumimoji="1" lang="ja-JP" altLang="en-US" sz="1100" dirty="0">
              <a:solidFill>
                <a:schemeClr val="accent1">
                  <a:lumMod val="50000"/>
                </a:schemeClr>
              </a:solidFill>
            </a:endParaRPr>
          </a:p>
        </p:txBody>
      </p:sp>
    </p:spTree>
    <p:extLst>
      <p:ext uri="{BB962C8B-B14F-4D97-AF65-F5344CB8AC3E}">
        <p14:creationId xmlns:p14="http://schemas.microsoft.com/office/powerpoint/2010/main" val="2671862797"/>
      </p:ext>
    </p:extLst>
  </p:cSld>
  <p:clrMapOvr>
    <a:masterClrMapping/>
  </p:clrMapOvr>
</p:sld>
</file>

<file path=ppt/theme/theme1.xml><?xml version="1.0" encoding="utf-8"?>
<a:theme xmlns:a="http://schemas.openxmlformats.org/drawingml/2006/main" name="2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4514</TotalTime>
  <Words>1364</Words>
  <Application>Microsoft Office PowerPoint</Application>
  <PresentationFormat>画面に合わせる (4:3)</PresentationFormat>
  <Paragraphs>232</Paragraphs>
  <Slides>8</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HGP創英角ｺﾞｼｯｸUB</vt:lpstr>
      <vt:lpstr>Arial</vt:lpstr>
      <vt:lpstr>Calibri</vt:lpstr>
      <vt:lpstr>Times New Roman</vt:lpstr>
      <vt:lpstr>Wingdings</vt:lpstr>
      <vt:lpstr>2_標準デザイン</vt:lpstr>
      <vt:lpstr>PowerPoint プレゼンテーション</vt:lpstr>
      <vt:lpstr>Vehicle categorization under R.E.3 </vt:lpstr>
      <vt:lpstr>Category for Driverless Vehicles</vt:lpstr>
      <vt:lpstr>Category for Goods Delivery Occupant-less Vehicles</vt:lpstr>
      <vt:lpstr>Possible impacts for regulations</vt:lpstr>
      <vt:lpstr>PowerPoint プレゼンテーション</vt:lpstr>
      <vt:lpstr>Prioritization of Topics</vt:lpstr>
      <vt:lpstr>Outstanding topics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スライドタイトル</dc:title>
  <dc:creator>山田 了</dc:creator>
  <cp:lastModifiedBy>稲吉 裕俊</cp:lastModifiedBy>
  <cp:revision>111</cp:revision>
  <cp:lastPrinted>2023-12-06T08:28:47Z</cp:lastPrinted>
  <dcterms:created xsi:type="dcterms:W3CDTF">2023-12-05T02:28:32Z</dcterms:created>
  <dcterms:modified xsi:type="dcterms:W3CDTF">2024-03-15T13:33:57Z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25ca717-11da-4935-b601-f527b9741f2e_Enabled">
    <vt:lpwstr>true</vt:lpwstr>
  </property>
  <property fmtid="{D5CDD505-2E9C-101B-9397-08002B2CF9AE}" pid="3" name="MSIP_Label_725ca717-11da-4935-b601-f527b9741f2e_SetDate">
    <vt:lpwstr>2024-02-20T14:34:53Z</vt:lpwstr>
  </property>
  <property fmtid="{D5CDD505-2E9C-101B-9397-08002B2CF9AE}" pid="4" name="MSIP_Label_725ca717-11da-4935-b601-f527b9741f2e_Method">
    <vt:lpwstr>Standard</vt:lpwstr>
  </property>
  <property fmtid="{D5CDD505-2E9C-101B-9397-08002B2CF9AE}" pid="5" name="MSIP_Label_725ca717-11da-4935-b601-f527b9741f2e_Name">
    <vt:lpwstr>C2 - Internal</vt:lpwstr>
  </property>
  <property fmtid="{D5CDD505-2E9C-101B-9397-08002B2CF9AE}" pid="6" name="MSIP_Label_725ca717-11da-4935-b601-f527b9741f2e_SiteId">
    <vt:lpwstr>d852d5cd-724c-4128-8812-ffa5db3f8507</vt:lpwstr>
  </property>
  <property fmtid="{D5CDD505-2E9C-101B-9397-08002B2CF9AE}" pid="7" name="MSIP_Label_725ca717-11da-4935-b601-f527b9741f2e_ActionId">
    <vt:lpwstr>c334e57d-3523-48fb-a4d0-d7c7da02edb7</vt:lpwstr>
  </property>
  <property fmtid="{D5CDD505-2E9C-101B-9397-08002B2CF9AE}" pid="8" name="MSIP_Label_725ca717-11da-4935-b601-f527b9741f2e_ContentBits">
    <vt:lpwstr>0</vt:lpwstr>
  </property>
</Properties>
</file>