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  <p:sldMasterId id="2147483697" r:id="rId5"/>
  </p:sldMasterIdLst>
  <p:notesMasterIdLst>
    <p:notesMasterId r:id="rId19"/>
  </p:notesMasterIdLst>
  <p:sldIdLst>
    <p:sldId id="365" r:id="rId6"/>
    <p:sldId id="666" r:id="rId7"/>
    <p:sldId id="656" r:id="rId8"/>
    <p:sldId id="657" r:id="rId9"/>
    <p:sldId id="659" r:id="rId10"/>
    <p:sldId id="660" r:id="rId11"/>
    <p:sldId id="661" r:id="rId12"/>
    <p:sldId id="668" r:id="rId13"/>
    <p:sldId id="663" r:id="rId14"/>
    <p:sldId id="664" r:id="rId15"/>
    <p:sldId id="665" r:id="rId16"/>
    <p:sldId id="669" r:id="rId17"/>
    <p:sldId id="670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B3C0426-FFF5-499B-B7B2-DBA210AB6DDD}">
          <p14:sldIdLst>
            <p14:sldId id="365"/>
            <p14:sldId id="666"/>
            <p14:sldId id="656"/>
            <p14:sldId id="657"/>
            <p14:sldId id="659"/>
            <p14:sldId id="660"/>
            <p14:sldId id="661"/>
            <p14:sldId id="668"/>
            <p14:sldId id="663"/>
            <p14:sldId id="664"/>
            <p14:sldId id="665"/>
            <p14:sldId id="669"/>
            <p14:sldId id="6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5B9BD5"/>
    <a:srgbClr val="C5E0B4"/>
    <a:srgbClr val="8CF0F0"/>
    <a:srgbClr val="C1F4F7"/>
    <a:srgbClr val="74E6EC"/>
    <a:srgbClr val="21D6E0"/>
    <a:srgbClr val="00CCFF"/>
    <a:srgbClr val="0084B4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EAC50-7C0C-408E-B7D3-94FDCDCAA04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7C91-509A-420E-AE3C-ACA3926870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6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64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77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2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8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66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9" r:id="rId4"/>
    <p:sldLayoutId id="214748371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A-LCA IWG SG2 input</a:t>
            </a:r>
            <a:br>
              <a:rPr kumimoji="1" lang="en-US" altLang="ja-JP" dirty="0"/>
            </a:b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2024.Jan.25th</a:t>
            </a:r>
          </a:p>
          <a:p>
            <a:r>
              <a:rPr kumimoji="1" lang="en-US" altLang="ja-JP" dirty="0"/>
              <a:t>Isao Tabushi / JASIC (Japan)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6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4DBECB-E2AB-92B2-B676-5119B276B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JASIC suggestion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46D46D1-D19F-ADE2-BDC7-B1482349C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4" name="表 8">
            <a:extLst>
              <a:ext uri="{FF2B5EF4-FFF2-40B4-BE49-F238E27FC236}">
                <a16:creationId xmlns:a16="http://schemas.microsoft.com/office/drawing/2014/main" id="{EA3CDF52-91C5-6621-5AAA-2AA6B7E05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345078"/>
              </p:ext>
            </p:extLst>
          </p:nvPr>
        </p:nvGraphicFramePr>
        <p:xfrm>
          <a:off x="768885" y="1321880"/>
          <a:ext cx="10654230" cy="393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230">
                  <a:extLst>
                    <a:ext uri="{9D8B030D-6E8A-4147-A177-3AD203B41FA5}">
                      <a16:colId xmlns:a16="http://schemas.microsoft.com/office/drawing/2014/main" val="1137316312"/>
                    </a:ext>
                  </a:extLst>
                </a:gridCol>
                <a:gridCol w="4788000">
                  <a:extLst>
                    <a:ext uri="{9D8B030D-6E8A-4147-A177-3AD203B41FA5}">
                      <a16:colId xmlns:a16="http://schemas.microsoft.com/office/drawing/2014/main" val="460572691"/>
                    </a:ext>
                  </a:extLst>
                </a:gridCol>
                <a:gridCol w="4788000">
                  <a:extLst>
                    <a:ext uri="{9D8B030D-6E8A-4147-A177-3AD203B41FA5}">
                      <a16:colId xmlns:a16="http://schemas.microsoft.com/office/drawing/2014/main" val="2632591329"/>
                    </a:ext>
                  </a:extLst>
                </a:gridCol>
              </a:tblGrid>
              <a:tr h="267546">
                <a:tc>
                  <a:txBody>
                    <a:bodyPr/>
                    <a:lstStyle/>
                    <a:p>
                      <a:endParaRPr kumimoji="1" lang="ja-JP" altLang="en-U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Pros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68708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Option1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Simplest at material classification.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Accessibility to material information.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Difficulty of reflection Cathode and Anode production energy</a:t>
                      </a:r>
                      <a:r>
                        <a:rPr kumimoji="1" lang="ja-JP" altLang="en-US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which</a:t>
                      </a:r>
                      <a:r>
                        <a:rPr kumimoji="1" lang="ja-JP" altLang="en-US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most relevant to GHG. 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243861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Option2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GHG emission accuracy than Op.1.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Complexity than Op.1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Difficulty to access material information.</a:t>
                      </a:r>
                      <a:b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(By Restriction of disclose information from supplier.)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893083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GHG emission accuracy than Op.2.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complexity and difficulty to access material information than Op2.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486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957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C7F30BE8-1CBF-FDD7-F9E5-139833011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992000" cy="648000"/>
          </a:xfrm>
        </p:spPr>
        <p:txBody>
          <a:bodyPr/>
          <a:lstStyle/>
          <a:p>
            <a:r>
              <a:rPr lang="en-US" altLang="ja-JP" sz="2000" dirty="0"/>
              <a:t>Suggestion of the solution on material classification cons on Op.1.5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7AED7-FA96-3FE8-793F-2953BE85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913391-F9BD-35E8-56D6-07CF55546B5A}"/>
              </a:ext>
            </a:extLst>
          </p:cNvPr>
          <p:cNvGrpSpPr/>
          <p:nvPr/>
        </p:nvGrpSpPr>
        <p:grpSpPr>
          <a:xfrm>
            <a:off x="163764" y="1089538"/>
            <a:ext cx="11885996" cy="4919376"/>
            <a:chOff x="113591" y="517922"/>
            <a:chExt cx="11972725" cy="6306043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18B42639-E77D-2F81-EFB0-2C51C20F375C}"/>
                </a:ext>
              </a:extLst>
            </p:cNvPr>
            <p:cNvCxnSpPr>
              <a:cxnSpLocks/>
            </p:cNvCxnSpPr>
            <p:nvPr/>
          </p:nvCxnSpPr>
          <p:spPr>
            <a:xfrm>
              <a:off x="9294290" y="3641641"/>
              <a:ext cx="0" cy="3100084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矢印: 五方向 31">
              <a:extLst>
                <a:ext uri="{FF2B5EF4-FFF2-40B4-BE49-F238E27FC236}">
                  <a16:creationId xmlns:a16="http://schemas.microsoft.com/office/drawing/2014/main" id="{75C711E9-1640-1F03-5E21-442571D18596}"/>
                </a:ext>
              </a:extLst>
            </p:cNvPr>
            <p:cNvSpPr/>
            <p:nvPr/>
          </p:nvSpPr>
          <p:spPr>
            <a:xfrm>
              <a:off x="6486950" y="4332916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Electrolyte</a:t>
              </a:r>
            </a:p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</p:txBody>
        </p:sp>
        <p:sp>
          <p:nvSpPr>
            <p:cNvPr id="33" name="矢印: 五方向 32">
              <a:extLst>
                <a:ext uri="{FF2B5EF4-FFF2-40B4-BE49-F238E27FC236}">
                  <a16:creationId xmlns:a16="http://schemas.microsoft.com/office/drawing/2014/main" id="{434CBF40-EB61-A393-731F-01BB00C29309}"/>
                </a:ext>
              </a:extLst>
            </p:cNvPr>
            <p:cNvSpPr/>
            <p:nvPr/>
          </p:nvSpPr>
          <p:spPr>
            <a:xfrm>
              <a:off x="2327584" y="2580812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Active</a:t>
              </a:r>
            </a:p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Material</a:t>
              </a:r>
            </a:p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  <a:p>
              <a:pPr algn="ctr"/>
              <a:r>
                <a:rPr kumimoji="1"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(Anode)</a:t>
              </a:r>
            </a:p>
          </p:txBody>
        </p:sp>
        <p:sp>
          <p:nvSpPr>
            <p:cNvPr id="34" name="矢印: 五方向 33">
              <a:extLst>
                <a:ext uri="{FF2B5EF4-FFF2-40B4-BE49-F238E27FC236}">
                  <a16:creationId xmlns:a16="http://schemas.microsoft.com/office/drawing/2014/main" id="{32029D41-4527-2005-96DE-6841340A35FD}"/>
                </a:ext>
              </a:extLst>
            </p:cNvPr>
            <p:cNvSpPr/>
            <p:nvPr/>
          </p:nvSpPr>
          <p:spPr>
            <a:xfrm>
              <a:off x="2327584" y="746295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Active</a:t>
              </a:r>
            </a:p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Material</a:t>
              </a:r>
            </a:p>
            <a:p>
              <a:pPr algn="ctr"/>
              <a:r>
                <a:rPr kumimoji="1"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  <a:p>
              <a:pPr algn="ctr"/>
              <a:r>
                <a:rPr kumimoji="1"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(Cathode)</a:t>
              </a:r>
            </a:p>
          </p:txBody>
        </p:sp>
        <p:sp>
          <p:nvSpPr>
            <p:cNvPr id="35" name="矢印: 五方向 34">
              <a:extLst>
                <a:ext uri="{FF2B5EF4-FFF2-40B4-BE49-F238E27FC236}">
                  <a16:creationId xmlns:a16="http://schemas.microsoft.com/office/drawing/2014/main" id="{95550168-1CF2-0798-401F-BBE7DF684CAD}"/>
                </a:ext>
              </a:extLst>
            </p:cNvPr>
            <p:cNvSpPr/>
            <p:nvPr/>
          </p:nvSpPr>
          <p:spPr>
            <a:xfrm>
              <a:off x="6486950" y="755202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rgbClr val="C5E0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Cathode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</p:txBody>
        </p:sp>
        <p:sp>
          <p:nvSpPr>
            <p:cNvPr id="36" name="矢印: 五方向 35">
              <a:extLst>
                <a:ext uri="{FF2B5EF4-FFF2-40B4-BE49-F238E27FC236}">
                  <a16:creationId xmlns:a16="http://schemas.microsoft.com/office/drawing/2014/main" id="{F5F7C704-B992-A11D-03B0-EE1083A468CC}"/>
                </a:ext>
              </a:extLst>
            </p:cNvPr>
            <p:cNvSpPr/>
            <p:nvPr/>
          </p:nvSpPr>
          <p:spPr>
            <a:xfrm>
              <a:off x="6486950" y="2577040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rgbClr val="C5E0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Anode</a:t>
              </a:r>
              <a:endPara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</p:txBody>
        </p:sp>
        <p:sp>
          <p:nvSpPr>
            <p:cNvPr id="37" name="矢印: 五方向 36">
              <a:extLst>
                <a:ext uri="{FF2B5EF4-FFF2-40B4-BE49-F238E27FC236}">
                  <a16:creationId xmlns:a16="http://schemas.microsoft.com/office/drawing/2014/main" id="{E2AB370C-8EE1-DC8E-BFF0-8E15BACCE0F9}"/>
                </a:ext>
              </a:extLst>
            </p:cNvPr>
            <p:cNvSpPr/>
            <p:nvPr/>
          </p:nvSpPr>
          <p:spPr>
            <a:xfrm>
              <a:off x="10646316" y="2911915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Cell</a:t>
              </a:r>
              <a:endPara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</p:txBody>
        </p: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E2D35EEE-14B0-24A2-BF7D-EFF188B003B5}"/>
                </a:ext>
              </a:extLst>
            </p:cNvPr>
            <p:cNvCxnSpPr>
              <a:cxnSpLocks/>
              <a:stCxn id="32" idx="3"/>
              <a:endCxn id="152" idx="1"/>
            </p:cNvCxnSpPr>
            <p:nvPr/>
          </p:nvCxnSpPr>
          <p:spPr>
            <a:xfrm>
              <a:off x="7926950" y="4782916"/>
              <a:ext cx="5496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5AF1711A-7673-86BB-6DC8-9D113FE1EF86}"/>
                </a:ext>
              </a:extLst>
            </p:cNvPr>
            <p:cNvCxnSpPr>
              <a:cxnSpLocks/>
              <a:stCxn id="35" idx="3"/>
              <a:endCxn id="138" idx="1"/>
            </p:cNvCxnSpPr>
            <p:nvPr/>
          </p:nvCxnSpPr>
          <p:spPr>
            <a:xfrm>
              <a:off x="7926950" y="1205202"/>
              <a:ext cx="5496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id="{DA7F28DB-D017-E61B-F071-8E8D4E018B2D}"/>
                </a:ext>
              </a:extLst>
            </p:cNvPr>
            <p:cNvCxnSpPr>
              <a:cxnSpLocks/>
              <a:stCxn id="36" idx="3"/>
              <a:endCxn id="143" idx="1"/>
            </p:cNvCxnSpPr>
            <p:nvPr/>
          </p:nvCxnSpPr>
          <p:spPr>
            <a:xfrm>
              <a:off x="7926950" y="3027040"/>
              <a:ext cx="5496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コネクタ: カギ線 63">
              <a:extLst>
                <a:ext uri="{FF2B5EF4-FFF2-40B4-BE49-F238E27FC236}">
                  <a16:creationId xmlns:a16="http://schemas.microsoft.com/office/drawing/2014/main" id="{701403A9-7E03-801B-AE67-802395C69088}"/>
                </a:ext>
              </a:extLst>
            </p:cNvPr>
            <p:cNvCxnSpPr>
              <a:cxnSpLocks/>
              <a:stCxn id="143" idx="3"/>
              <a:endCxn id="37" idx="1"/>
            </p:cNvCxnSpPr>
            <p:nvPr/>
          </p:nvCxnSpPr>
          <p:spPr>
            <a:xfrm>
              <a:off x="10096633" y="3027040"/>
              <a:ext cx="549683" cy="33487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コネクタ: カギ線 65">
              <a:extLst>
                <a:ext uri="{FF2B5EF4-FFF2-40B4-BE49-F238E27FC236}">
                  <a16:creationId xmlns:a16="http://schemas.microsoft.com/office/drawing/2014/main" id="{327B9B0D-C5A0-732C-1F53-0EE3D15DE0B1}"/>
                </a:ext>
              </a:extLst>
            </p:cNvPr>
            <p:cNvCxnSpPr>
              <a:cxnSpLocks/>
              <a:stCxn id="138" idx="3"/>
              <a:endCxn id="37" idx="1"/>
            </p:cNvCxnSpPr>
            <p:nvPr/>
          </p:nvCxnSpPr>
          <p:spPr>
            <a:xfrm>
              <a:off x="10096633" y="1205202"/>
              <a:ext cx="549683" cy="215671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コネクタ: カギ線 68">
              <a:extLst>
                <a:ext uri="{FF2B5EF4-FFF2-40B4-BE49-F238E27FC236}">
                  <a16:creationId xmlns:a16="http://schemas.microsoft.com/office/drawing/2014/main" id="{BBB15878-69B1-E6D7-5C28-6D4B84ECC3B6}"/>
                </a:ext>
              </a:extLst>
            </p:cNvPr>
            <p:cNvCxnSpPr>
              <a:cxnSpLocks/>
              <a:stCxn id="152" idx="3"/>
              <a:endCxn id="37" idx="1"/>
            </p:cNvCxnSpPr>
            <p:nvPr/>
          </p:nvCxnSpPr>
          <p:spPr>
            <a:xfrm flipV="1">
              <a:off x="10096633" y="3361915"/>
              <a:ext cx="549683" cy="142100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コネクタ: カギ線 73">
              <a:extLst>
                <a:ext uri="{FF2B5EF4-FFF2-40B4-BE49-F238E27FC236}">
                  <a16:creationId xmlns:a16="http://schemas.microsoft.com/office/drawing/2014/main" id="{76FB4B1B-8623-6F51-A526-0C4DE542D0FF}"/>
                </a:ext>
              </a:extLst>
            </p:cNvPr>
            <p:cNvCxnSpPr>
              <a:cxnSpLocks/>
              <a:stCxn id="159" idx="3"/>
              <a:endCxn id="37" idx="1"/>
            </p:cNvCxnSpPr>
            <p:nvPr/>
          </p:nvCxnSpPr>
          <p:spPr>
            <a:xfrm flipV="1">
              <a:off x="10096633" y="3361915"/>
              <a:ext cx="549683" cy="250451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コネクタ: カギ線 76">
              <a:extLst>
                <a:ext uri="{FF2B5EF4-FFF2-40B4-BE49-F238E27FC236}">
                  <a16:creationId xmlns:a16="http://schemas.microsoft.com/office/drawing/2014/main" id="{60774403-572B-7B68-A0EE-A68FD324C942}"/>
                </a:ext>
              </a:extLst>
            </p:cNvPr>
            <p:cNvCxnSpPr>
              <a:cxnSpLocks/>
              <a:stCxn id="114" idx="3"/>
              <a:endCxn id="35" idx="1"/>
            </p:cNvCxnSpPr>
            <p:nvPr/>
          </p:nvCxnSpPr>
          <p:spPr>
            <a:xfrm>
              <a:off x="5937267" y="935202"/>
              <a:ext cx="549683" cy="27000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コネクタ: カギ線 79">
              <a:extLst>
                <a:ext uri="{FF2B5EF4-FFF2-40B4-BE49-F238E27FC236}">
                  <a16:creationId xmlns:a16="http://schemas.microsoft.com/office/drawing/2014/main" id="{13E3BAC6-267B-A336-156C-2AAF2FBAADFD}"/>
                </a:ext>
              </a:extLst>
            </p:cNvPr>
            <p:cNvCxnSpPr>
              <a:cxnSpLocks/>
              <a:stCxn id="165" idx="3"/>
              <a:endCxn id="37" idx="1"/>
            </p:cNvCxnSpPr>
            <p:nvPr/>
          </p:nvCxnSpPr>
          <p:spPr>
            <a:xfrm flipV="1">
              <a:off x="10096633" y="3361915"/>
              <a:ext cx="549683" cy="309317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矢印: 五方向 83">
              <a:extLst>
                <a:ext uri="{FF2B5EF4-FFF2-40B4-BE49-F238E27FC236}">
                  <a16:creationId xmlns:a16="http://schemas.microsoft.com/office/drawing/2014/main" id="{A3AE7620-B61B-59AE-B71D-402D4C27538B}"/>
                </a:ext>
              </a:extLst>
            </p:cNvPr>
            <p:cNvSpPr/>
            <p:nvPr/>
          </p:nvSpPr>
          <p:spPr>
            <a:xfrm>
              <a:off x="6486950" y="5416430"/>
              <a:ext cx="1440000" cy="900000"/>
            </a:xfrm>
            <a:prstGeom prst="homePlate">
              <a:avLst>
                <a:gd name="adj" fmla="val 28291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Housing</a:t>
              </a:r>
              <a:endPara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</p:txBody>
        </p:sp>
        <p:cxnSp>
          <p:nvCxnSpPr>
            <p:cNvPr id="89" name="コネクタ: カギ線 88">
              <a:extLst>
                <a:ext uri="{FF2B5EF4-FFF2-40B4-BE49-F238E27FC236}">
                  <a16:creationId xmlns:a16="http://schemas.microsoft.com/office/drawing/2014/main" id="{1840981C-031F-CF15-300B-A1AC797803DC}"/>
                </a:ext>
              </a:extLst>
            </p:cNvPr>
            <p:cNvCxnSpPr>
              <a:cxnSpLocks/>
              <a:stCxn id="164" idx="3"/>
              <a:endCxn id="37" idx="1"/>
            </p:cNvCxnSpPr>
            <p:nvPr/>
          </p:nvCxnSpPr>
          <p:spPr>
            <a:xfrm flipV="1">
              <a:off x="10096633" y="3361915"/>
              <a:ext cx="549683" cy="335405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>
              <a:extLst>
                <a:ext uri="{FF2B5EF4-FFF2-40B4-BE49-F238E27FC236}">
                  <a16:creationId xmlns:a16="http://schemas.microsoft.com/office/drawing/2014/main" id="{772C5FC6-E644-485F-ED84-1D03049FEDC8}"/>
                </a:ext>
              </a:extLst>
            </p:cNvPr>
            <p:cNvCxnSpPr>
              <a:cxnSpLocks/>
              <a:stCxn id="84" idx="3"/>
              <a:endCxn id="159" idx="1"/>
            </p:cNvCxnSpPr>
            <p:nvPr/>
          </p:nvCxnSpPr>
          <p:spPr>
            <a:xfrm>
              <a:off x="7926950" y="5866430"/>
              <a:ext cx="5496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コネクタ: カギ線 98">
              <a:extLst>
                <a:ext uri="{FF2B5EF4-FFF2-40B4-BE49-F238E27FC236}">
                  <a16:creationId xmlns:a16="http://schemas.microsoft.com/office/drawing/2014/main" id="{5278153D-E6C4-B235-EA42-5B478EF9CE4E}"/>
                </a:ext>
              </a:extLst>
            </p:cNvPr>
            <p:cNvCxnSpPr>
              <a:cxnSpLocks/>
              <a:stCxn id="239" idx="3"/>
              <a:endCxn id="84" idx="1"/>
            </p:cNvCxnSpPr>
            <p:nvPr/>
          </p:nvCxnSpPr>
          <p:spPr>
            <a:xfrm flipV="1">
              <a:off x="5937267" y="5866430"/>
              <a:ext cx="549683" cy="41739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3F5D0346-8C31-E932-7408-D14F7CAFED40}"/>
                </a:ext>
              </a:extLst>
            </p:cNvPr>
            <p:cNvSpPr/>
            <p:nvPr/>
          </p:nvSpPr>
          <p:spPr>
            <a:xfrm>
              <a:off x="4317267" y="755202"/>
              <a:ext cx="1620000" cy="360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Cathode</a:t>
              </a:r>
            </a:p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Active Material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9477CE8D-E2A5-EE08-3147-1B51DE49156F}"/>
                </a:ext>
              </a:extLst>
            </p:cNvPr>
            <p:cNvSpPr/>
            <p:nvPr/>
          </p:nvSpPr>
          <p:spPr>
            <a:xfrm>
              <a:off x="4317267" y="1743504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Aluminum foil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F6A26FA0-996D-0A66-4C67-65EFEA19109F}"/>
                </a:ext>
              </a:extLst>
            </p:cNvPr>
            <p:cNvSpPr/>
            <p:nvPr/>
          </p:nvSpPr>
          <p:spPr>
            <a:xfrm>
              <a:off x="4317267" y="1180636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Additives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C8690F94-FC48-A127-C80A-7FDD98238F9F}"/>
                </a:ext>
              </a:extLst>
            </p:cNvPr>
            <p:cNvSpPr/>
            <p:nvPr/>
          </p:nvSpPr>
          <p:spPr>
            <a:xfrm>
              <a:off x="4317267" y="1462070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Binder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52627ACC-EAB8-9507-7963-15538DCE05C1}"/>
                </a:ext>
              </a:extLst>
            </p:cNvPr>
            <p:cNvSpPr/>
            <p:nvPr/>
          </p:nvSpPr>
          <p:spPr>
            <a:xfrm>
              <a:off x="4317267" y="2306372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CD85192F-C557-5899-AAF9-ECF1D799F6DB}"/>
                </a:ext>
              </a:extLst>
            </p:cNvPr>
            <p:cNvSpPr/>
            <p:nvPr/>
          </p:nvSpPr>
          <p:spPr>
            <a:xfrm>
              <a:off x="4317267" y="2850812"/>
              <a:ext cx="1620000" cy="360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Anode</a:t>
              </a:r>
            </a:p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Active Material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FA43D2E5-AA59-ADE0-5F95-7BDCBA9D883D}"/>
                </a:ext>
              </a:extLst>
            </p:cNvPr>
            <p:cNvSpPr/>
            <p:nvPr/>
          </p:nvSpPr>
          <p:spPr>
            <a:xfrm>
              <a:off x="4317267" y="3822989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Copper foil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B5457BAC-103D-E2EA-0C7C-F0CB7CBAA606}"/>
                </a:ext>
              </a:extLst>
            </p:cNvPr>
            <p:cNvSpPr/>
            <p:nvPr/>
          </p:nvSpPr>
          <p:spPr>
            <a:xfrm>
              <a:off x="4317267" y="3270871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Additives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B52B5288-744E-95A3-BB59-A9C7ADC2F5C8}"/>
                </a:ext>
              </a:extLst>
            </p:cNvPr>
            <p:cNvSpPr/>
            <p:nvPr/>
          </p:nvSpPr>
          <p:spPr>
            <a:xfrm>
              <a:off x="4317267" y="3546930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Binder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F664FBDB-DB2C-F3A9-DEAA-45231B8DADF8}"/>
                </a:ext>
              </a:extLst>
            </p:cNvPr>
            <p:cNvSpPr/>
            <p:nvPr/>
          </p:nvSpPr>
          <p:spPr>
            <a:xfrm>
              <a:off x="4317267" y="4375106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26" name="コネクタ: カギ線 125">
              <a:extLst>
                <a:ext uri="{FF2B5EF4-FFF2-40B4-BE49-F238E27FC236}">
                  <a16:creationId xmlns:a16="http://schemas.microsoft.com/office/drawing/2014/main" id="{90A9CD11-447C-5EC4-A42F-8EA4FDE24094}"/>
                </a:ext>
              </a:extLst>
            </p:cNvPr>
            <p:cNvCxnSpPr>
              <a:cxnSpLocks/>
              <a:stCxn id="116" idx="3"/>
              <a:endCxn id="35" idx="1"/>
            </p:cNvCxnSpPr>
            <p:nvPr/>
          </p:nvCxnSpPr>
          <p:spPr>
            <a:xfrm flipV="1">
              <a:off x="5937267" y="1205202"/>
              <a:ext cx="549683" cy="8343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コネクタ: カギ線 128">
              <a:extLst>
                <a:ext uri="{FF2B5EF4-FFF2-40B4-BE49-F238E27FC236}">
                  <a16:creationId xmlns:a16="http://schemas.microsoft.com/office/drawing/2014/main" id="{BFDC7165-CA63-971B-7D53-55B7F9CD96C4}"/>
                </a:ext>
              </a:extLst>
            </p:cNvPr>
            <p:cNvCxnSpPr>
              <a:cxnSpLocks/>
              <a:stCxn id="117" idx="3"/>
              <a:endCxn id="35" idx="1"/>
            </p:cNvCxnSpPr>
            <p:nvPr/>
          </p:nvCxnSpPr>
          <p:spPr>
            <a:xfrm flipV="1">
              <a:off x="5937267" y="1205202"/>
              <a:ext cx="549683" cy="36486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コネクタ: カギ線 131">
              <a:extLst>
                <a:ext uri="{FF2B5EF4-FFF2-40B4-BE49-F238E27FC236}">
                  <a16:creationId xmlns:a16="http://schemas.microsoft.com/office/drawing/2014/main" id="{A17E2232-7424-EA33-C44F-1EA9CD7888DD}"/>
                </a:ext>
              </a:extLst>
            </p:cNvPr>
            <p:cNvCxnSpPr>
              <a:cxnSpLocks/>
              <a:stCxn id="115" idx="3"/>
              <a:endCxn id="35" idx="1"/>
            </p:cNvCxnSpPr>
            <p:nvPr/>
          </p:nvCxnSpPr>
          <p:spPr>
            <a:xfrm flipV="1">
              <a:off x="5937267" y="1205202"/>
              <a:ext cx="549683" cy="64630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コネクタ: カギ線 134">
              <a:extLst>
                <a:ext uri="{FF2B5EF4-FFF2-40B4-BE49-F238E27FC236}">
                  <a16:creationId xmlns:a16="http://schemas.microsoft.com/office/drawing/2014/main" id="{E951BE28-8B50-C5F7-692C-DC2B2138443A}"/>
                </a:ext>
              </a:extLst>
            </p:cNvPr>
            <p:cNvCxnSpPr>
              <a:cxnSpLocks/>
              <a:stCxn id="118" idx="3"/>
              <a:endCxn id="35" idx="1"/>
            </p:cNvCxnSpPr>
            <p:nvPr/>
          </p:nvCxnSpPr>
          <p:spPr>
            <a:xfrm flipV="1">
              <a:off x="5937267" y="1205202"/>
              <a:ext cx="549683" cy="120917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27E7C41B-E267-7587-4925-2496106A681D}"/>
                </a:ext>
              </a:extLst>
            </p:cNvPr>
            <p:cNvSpPr/>
            <p:nvPr/>
          </p:nvSpPr>
          <p:spPr>
            <a:xfrm>
              <a:off x="8476633" y="1025202"/>
              <a:ext cx="1620000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Cathode</a:t>
              </a:r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B2F52A4B-3E44-5994-43CC-0990A7089C91}"/>
                </a:ext>
              </a:extLst>
            </p:cNvPr>
            <p:cNvSpPr/>
            <p:nvPr/>
          </p:nvSpPr>
          <p:spPr>
            <a:xfrm>
              <a:off x="8476633" y="2847040"/>
              <a:ext cx="1620000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Anode</a:t>
              </a:r>
            </a:p>
          </p:txBody>
        </p: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89137EBA-1E77-6A7A-86D6-46FC0096ABCD}"/>
                </a:ext>
              </a:extLst>
            </p:cNvPr>
            <p:cNvSpPr/>
            <p:nvPr/>
          </p:nvSpPr>
          <p:spPr>
            <a:xfrm>
              <a:off x="8476633" y="4602916"/>
              <a:ext cx="1620000" cy="36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Electrolyte</a:t>
              </a:r>
            </a:p>
          </p:txBody>
        </p: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ECB4B9C3-4EB8-C1EA-0DAA-6A62BE298220}"/>
                </a:ext>
              </a:extLst>
            </p:cNvPr>
            <p:cNvSpPr/>
            <p:nvPr/>
          </p:nvSpPr>
          <p:spPr>
            <a:xfrm>
              <a:off x="8476633" y="5686430"/>
              <a:ext cx="1620000" cy="36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Housing</a:t>
              </a:r>
            </a:p>
          </p:txBody>
        </p: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5E9A2203-888B-0470-F94C-37E130593715}"/>
                </a:ext>
              </a:extLst>
            </p:cNvPr>
            <p:cNvSpPr/>
            <p:nvPr/>
          </p:nvSpPr>
          <p:spPr>
            <a:xfrm>
              <a:off x="8476633" y="6607965"/>
              <a:ext cx="1620000" cy="216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281A7F7E-E9A6-0E4E-C46C-8742D939CC56}"/>
                </a:ext>
              </a:extLst>
            </p:cNvPr>
            <p:cNvSpPr/>
            <p:nvPr/>
          </p:nvSpPr>
          <p:spPr>
            <a:xfrm>
              <a:off x="8476633" y="6347093"/>
              <a:ext cx="1620000" cy="216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Separator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71" name="コネクタ: カギ線 170">
              <a:extLst>
                <a:ext uri="{FF2B5EF4-FFF2-40B4-BE49-F238E27FC236}">
                  <a16:creationId xmlns:a16="http://schemas.microsoft.com/office/drawing/2014/main" id="{117819BB-3143-D83B-DD11-9A80541C870E}"/>
                </a:ext>
              </a:extLst>
            </p:cNvPr>
            <p:cNvCxnSpPr>
              <a:cxnSpLocks/>
              <a:stCxn id="119" idx="3"/>
              <a:endCxn id="36" idx="1"/>
            </p:cNvCxnSpPr>
            <p:nvPr/>
          </p:nvCxnSpPr>
          <p:spPr>
            <a:xfrm flipV="1">
              <a:off x="5937267" y="3027040"/>
              <a:ext cx="549683" cy="377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コネクタ: カギ線 173">
              <a:extLst>
                <a:ext uri="{FF2B5EF4-FFF2-40B4-BE49-F238E27FC236}">
                  <a16:creationId xmlns:a16="http://schemas.microsoft.com/office/drawing/2014/main" id="{9B51B4A0-0C1F-F1AA-CE95-7255F60C3B23}"/>
                </a:ext>
              </a:extLst>
            </p:cNvPr>
            <p:cNvCxnSpPr>
              <a:cxnSpLocks/>
              <a:stCxn id="121" idx="3"/>
              <a:endCxn id="36" idx="1"/>
            </p:cNvCxnSpPr>
            <p:nvPr/>
          </p:nvCxnSpPr>
          <p:spPr>
            <a:xfrm flipV="1">
              <a:off x="5937267" y="3027040"/>
              <a:ext cx="549683" cy="35183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コネクタ: カギ線 177">
              <a:extLst>
                <a:ext uri="{FF2B5EF4-FFF2-40B4-BE49-F238E27FC236}">
                  <a16:creationId xmlns:a16="http://schemas.microsoft.com/office/drawing/2014/main" id="{07EB1A51-3C0E-6A10-60AC-8F828432D9A5}"/>
                </a:ext>
              </a:extLst>
            </p:cNvPr>
            <p:cNvCxnSpPr>
              <a:cxnSpLocks/>
              <a:stCxn id="122" idx="3"/>
              <a:endCxn id="36" idx="1"/>
            </p:cNvCxnSpPr>
            <p:nvPr/>
          </p:nvCxnSpPr>
          <p:spPr>
            <a:xfrm flipV="1">
              <a:off x="5937267" y="3027040"/>
              <a:ext cx="549683" cy="62789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コネクタ: カギ線 180">
              <a:extLst>
                <a:ext uri="{FF2B5EF4-FFF2-40B4-BE49-F238E27FC236}">
                  <a16:creationId xmlns:a16="http://schemas.microsoft.com/office/drawing/2014/main" id="{071FDBA0-30AF-E074-7C6D-A6811055EB89}"/>
                </a:ext>
              </a:extLst>
            </p:cNvPr>
            <p:cNvCxnSpPr>
              <a:cxnSpLocks/>
              <a:stCxn id="120" idx="3"/>
              <a:endCxn id="36" idx="1"/>
            </p:cNvCxnSpPr>
            <p:nvPr/>
          </p:nvCxnSpPr>
          <p:spPr>
            <a:xfrm flipV="1">
              <a:off x="5937267" y="3027040"/>
              <a:ext cx="549683" cy="90394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矢印コネクタ 187">
              <a:extLst>
                <a:ext uri="{FF2B5EF4-FFF2-40B4-BE49-F238E27FC236}">
                  <a16:creationId xmlns:a16="http://schemas.microsoft.com/office/drawing/2014/main" id="{598D21CA-5C14-65D4-0530-6C2FCDB2FD76}"/>
                </a:ext>
              </a:extLst>
            </p:cNvPr>
            <p:cNvCxnSpPr>
              <a:cxnSpLocks/>
              <a:stCxn id="33" idx="3"/>
              <a:endCxn id="119" idx="1"/>
            </p:cNvCxnSpPr>
            <p:nvPr/>
          </p:nvCxnSpPr>
          <p:spPr>
            <a:xfrm>
              <a:off x="3767584" y="3030812"/>
              <a:ext cx="5496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0D8F6950-A8F8-CEF0-BF57-B17DD6289BE6}"/>
                </a:ext>
              </a:extLst>
            </p:cNvPr>
            <p:cNvSpPr/>
            <p:nvPr/>
          </p:nvSpPr>
          <p:spPr>
            <a:xfrm>
              <a:off x="157901" y="688289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Lithium Sulfate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四角形: 角を丸くする 193">
              <a:extLst>
                <a:ext uri="{FF2B5EF4-FFF2-40B4-BE49-F238E27FC236}">
                  <a16:creationId xmlns:a16="http://schemas.microsoft.com/office/drawing/2014/main" id="{38C55126-69FF-1F68-0430-7B132349C34D}"/>
                </a:ext>
              </a:extLst>
            </p:cNvPr>
            <p:cNvSpPr/>
            <p:nvPr/>
          </p:nvSpPr>
          <p:spPr>
            <a:xfrm>
              <a:off x="121570" y="2641905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Lithium Sulfate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5" name="四角形: 角を丸くする 194">
              <a:extLst>
                <a:ext uri="{FF2B5EF4-FFF2-40B4-BE49-F238E27FC236}">
                  <a16:creationId xmlns:a16="http://schemas.microsoft.com/office/drawing/2014/main" id="{1B5C9FC4-F591-4149-3415-2592A2B47D9B}"/>
                </a:ext>
              </a:extLst>
            </p:cNvPr>
            <p:cNvSpPr/>
            <p:nvPr/>
          </p:nvSpPr>
          <p:spPr>
            <a:xfrm>
              <a:off x="157901" y="993468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Nickel Sulfate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四角形: 角を丸くする 195">
              <a:extLst>
                <a:ext uri="{FF2B5EF4-FFF2-40B4-BE49-F238E27FC236}">
                  <a16:creationId xmlns:a16="http://schemas.microsoft.com/office/drawing/2014/main" id="{F430A88C-A92B-7A1D-6E87-1A765CFBF3D3}"/>
                </a:ext>
              </a:extLst>
            </p:cNvPr>
            <p:cNvSpPr/>
            <p:nvPr/>
          </p:nvSpPr>
          <p:spPr>
            <a:xfrm>
              <a:off x="157901" y="1298647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Manganese Sulfate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四角形: 角を丸くする 196">
              <a:extLst>
                <a:ext uri="{FF2B5EF4-FFF2-40B4-BE49-F238E27FC236}">
                  <a16:creationId xmlns:a16="http://schemas.microsoft.com/office/drawing/2014/main" id="{92A0897D-32A0-8739-AC37-CFFB29B7CF4A}"/>
                </a:ext>
              </a:extLst>
            </p:cNvPr>
            <p:cNvSpPr/>
            <p:nvPr/>
          </p:nvSpPr>
          <p:spPr>
            <a:xfrm>
              <a:off x="157901" y="1603826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Cobalt Sulfate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四角形: 角を丸くする 197">
              <a:extLst>
                <a:ext uri="{FF2B5EF4-FFF2-40B4-BE49-F238E27FC236}">
                  <a16:creationId xmlns:a16="http://schemas.microsoft.com/office/drawing/2014/main" id="{A8B52FC6-7F2E-5C60-044F-E3E76A849506}"/>
                </a:ext>
              </a:extLst>
            </p:cNvPr>
            <p:cNvSpPr/>
            <p:nvPr/>
          </p:nvSpPr>
          <p:spPr>
            <a:xfrm>
              <a:off x="157901" y="1909006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0EB00FBA-29EB-C77C-42A6-1B63CC3B6D79}"/>
                </a:ext>
              </a:extLst>
            </p:cNvPr>
            <p:cNvSpPr/>
            <p:nvPr/>
          </p:nvSpPr>
          <p:spPr>
            <a:xfrm>
              <a:off x="121570" y="2928750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Graphite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E18688C9-E495-48E1-4E11-178FDCAB6BE8}"/>
                </a:ext>
              </a:extLst>
            </p:cNvPr>
            <p:cNvSpPr/>
            <p:nvPr/>
          </p:nvSpPr>
          <p:spPr>
            <a:xfrm>
              <a:off x="113591" y="3215595"/>
              <a:ext cx="1620000" cy="216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01" name="コネクタ: カギ線 200">
              <a:extLst>
                <a:ext uri="{FF2B5EF4-FFF2-40B4-BE49-F238E27FC236}">
                  <a16:creationId xmlns:a16="http://schemas.microsoft.com/office/drawing/2014/main" id="{E67BC7B3-5E9C-A413-FCF8-D7C0B4989267}"/>
                </a:ext>
              </a:extLst>
            </p:cNvPr>
            <p:cNvCxnSpPr>
              <a:cxnSpLocks/>
              <a:stCxn id="193" idx="3"/>
              <a:endCxn id="34" idx="1"/>
            </p:cNvCxnSpPr>
            <p:nvPr/>
          </p:nvCxnSpPr>
          <p:spPr>
            <a:xfrm>
              <a:off x="1777901" y="796289"/>
              <a:ext cx="549683" cy="40000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コネクタ: カギ線 204">
              <a:extLst>
                <a:ext uri="{FF2B5EF4-FFF2-40B4-BE49-F238E27FC236}">
                  <a16:creationId xmlns:a16="http://schemas.microsoft.com/office/drawing/2014/main" id="{44EDD8E0-0330-B9E0-A9A6-0E6808AA4C14}"/>
                </a:ext>
              </a:extLst>
            </p:cNvPr>
            <p:cNvCxnSpPr>
              <a:cxnSpLocks/>
              <a:stCxn id="195" idx="3"/>
              <a:endCxn id="34" idx="1"/>
            </p:cNvCxnSpPr>
            <p:nvPr/>
          </p:nvCxnSpPr>
          <p:spPr>
            <a:xfrm>
              <a:off x="1777901" y="1101468"/>
              <a:ext cx="549683" cy="9482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コネクタ: カギ線 207">
              <a:extLst>
                <a:ext uri="{FF2B5EF4-FFF2-40B4-BE49-F238E27FC236}">
                  <a16:creationId xmlns:a16="http://schemas.microsoft.com/office/drawing/2014/main" id="{AF13F987-D5AA-4CE5-05CB-D0C51232E93B}"/>
                </a:ext>
              </a:extLst>
            </p:cNvPr>
            <p:cNvCxnSpPr>
              <a:cxnSpLocks/>
              <a:stCxn id="196" idx="3"/>
              <a:endCxn id="34" idx="1"/>
            </p:cNvCxnSpPr>
            <p:nvPr/>
          </p:nvCxnSpPr>
          <p:spPr>
            <a:xfrm flipV="1">
              <a:off x="1777901" y="1196295"/>
              <a:ext cx="549683" cy="21035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コネクタ: カギ線 211">
              <a:extLst>
                <a:ext uri="{FF2B5EF4-FFF2-40B4-BE49-F238E27FC236}">
                  <a16:creationId xmlns:a16="http://schemas.microsoft.com/office/drawing/2014/main" id="{22AED3C5-23C1-6F36-7760-F194B95FB456}"/>
                </a:ext>
              </a:extLst>
            </p:cNvPr>
            <p:cNvCxnSpPr>
              <a:cxnSpLocks/>
              <a:stCxn id="197" idx="3"/>
              <a:endCxn id="34" idx="1"/>
            </p:cNvCxnSpPr>
            <p:nvPr/>
          </p:nvCxnSpPr>
          <p:spPr>
            <a:xfrm flipV="1">
              <a:off x="1777901" y="1196295"/>
              <a:ext cx="549683" cy="51553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コネクタ: カギ線 214">
              <a:extLst>
                <a:ext uri="{FF2B5EF4-FFF2-40B4-BE49-F238E27FC236}">
                  <a16:creationId xmlns:a16="http://schemas.microsoft.com/office/drawing/2014/main" id="{2CB3E303-C274-BCD5-0CFA-8C2ADDF0FD1C}"/>
                </a:ext>
              </a:extLst>
            </p:cNvPr>
            <p:cNvCxnSpPr>
              <a:cxnSpLocks/>
              <a:stCxn id="198" idx="3"/>
              <a:endCxn id="34" idx="1"/>
            </p:cNvCxnSpPr>
            <p:nvPr/>
          </p:nvCxnSpPr>
          <p:spPr>
            <a:xfrm flipV="1">
              <a:off x="1777901" y="1196295"/>
              <a:ext cx="549683" cy="82071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コネクタ: カギ線 217">
              <a:extLst>
                <a:ext uri="{FF2B5EF4-FFF2-40B4-BE49-F238E27FC236}">
                  <a16:creationId xmlns:a16="http://schemas.microsoft.com/office/drawing/2014/main" id="{BB137C27-B7E8-71CE-D3D5-305F77B54957}"/>
                </a:ext>
              </a:extLst>
            </p:cNvPr>
            <p:cNvCxnSpPr>
              <a:cxnSpLocks/>
              <a:stCxn id="200" idx="3"/>
              <a:endCxn id="33" idx="1"/>
            </p:cNvCxnSpPr>
            <p:nvPr/>
          </p:nvCxnSpPr>
          <p:spPr>
            <a:xfrm flipV="1">
              <a:off x="1733591" y="3030812"/>
              <a:ext cx="593993" cy="29278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コネクタ: カギ線 220">
              <a:extLst>
                <a:ext uri="{FF2B5EF4-FFF2-40B4-BE49-F238E27FC236}">
                  <a16:creationId xmlns:a16="http://schemas.microsoft.com/office/drawing/2014/main" id="{83E10FDA-61C7-1F78-7998-DA57D6412E14}"/>
                </a:ext>
              </a:extLst>
            </p:cNvPr>
            <p:cNvCxnSpPr>
              <a:cxnSpLocks/>
              <a:stCxn id="199" idx="3"/>
              <a:endCxn id="33" idx="1"/>
            </p:cNvCxnSpPr>
            <p:nvPr/>
          </p:nvCxnSpPr>
          <p:spPr>
            <a:xfrm flipV="1">
              <a:off x="1741570" y="3030812"/>
              <a:ext cx="586014" cy="593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コネクタ: カギ線 223">
              <a:extLst>
                <a:ext uri="{FF2B5EF4-FFF2-40B4-BE49-F238E27FC236}">
                  <a16:creationId xmlns:a16="http://schemas.microsoft.com/office/drawing/2014/main" id="{38C45B66-CB62-B94B-0D8D-B5CDCC23C21E}"/>
                </a:ext>
              </a:extLst>
            </p:cNvPr>
            <p:cNvCxnSpPr>
              <a:cxnSpLocks/>
              <a:stCxn id="194" idx="3"/>
              <a:endCxn id="33" idx="1"/>
            </p:cNvCxnSpPr>
            <p:nvPr/>
          </p:nvCxnSpPr>
          <p:spPr>
            <a:xfrm>
              <a:off x="1741570" y="2749905"/>
              <a:ext cx="586014" cy="28090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コネクタ: カギ線 226">
              <a:extLst>
                <a:ext uri="{FF2B5EF4-FFF2-40B4-BE49-F238E27FC236}">
                  <a16:creationId xmlns:a16="http://schemas.microsoft.com/office/drawing/2014/main" id="{DBF0656C-0E80-30C8-6833-D16BA4CAB494}"/>
                </a:ext>
              </a:extLst>
            </p:cNvPr>
            <p:cNvCxnSpPr>
              <a:cxnSpLocks/>
              <a:stCxn id="123" idx="3"/>
              <a:endCxn id="36" idx="1"/>
            </p:cNvCxnSpPr>
            <p:nvPr/>
          </p:nvCxnSpPr>
          <p:spPr>
            <a:xfrm flipV="1">
              <a:off x="5937267" y="3027040"/>
              <a:ext cx="549683" cy="145606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四角形: 角を丸くする 230">
              <a:extLst>
                <a:ext uri="{FF2B5EF4-FFF2-40B4-BE49-F238E27FC236}">
                  <a16:creationId xmlns:a16="http://schemas.microsoft.com/office/drawing/2014/main" id="{61407FDB-2A59-6211-6C91-2C19F92521C0}"/>
                </a:ext>
              </a:extLst>
            </p:cNvPr>
            <p:cNvSpPr/>
            <p:nvPr/>
          </p:nvSpPr>
          <p:spPr>
            <a:xfrm>
              <a:off x="4317267" y="2024938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Solvent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2" name="四角形: 角を丸くする 231">
              <a:extLst>
                <a:ext uri="{FF2B5EF4-FFF2-40B4-BE49-F238E27FC236}">
                  <a16:creationId xmlns:a16="http://schemas.microsoft.com/office/drawing/2014/main" id="{BE923994-FE52-CD5B-D666-B7768C80EAC1}"/>
                </a:ext>
              </a:extLst>
            </p:cNvPr>
            <p:cNvSpPr/>
            <p:nvPr/>
          </p:nvSpPr>
          <p:spPr>
            <a:xfrm>
              <a:off x="4317267" y="4099048"/>
              <a:ext cx="1620000" cy="216000"/>
            </a:xfrm>
            <a:prstGeom prst="round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Solvent</a:t>
              </a:r>
              <a:endPara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B6F234AC-4018-1875-5422-E094AC2E2885}"/>
                </a:ext>
              </a:extLst>
            </p:cNvPr>
            <p:cNvSpPr/>
            <p:nvPr/>
          </p:nvSpPr>
          <p:spPr>
            <a:xfrm>
              <a:off x="4317267" y="5103501"/>
              <a:ext cx="1620000" cy="216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Solvent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98D0C804-B460-EEEC-FFE0-7A310F0571CE}"/>
                </a:ext>
              </a:extLst>
            </p:cNvPr>
            <p:cNvSpPr/>
            <p:nvPr/>
          </p:nvSpPr>
          <p:spPr>
            <a:xfrm>
              <a:off x="4317267" y="4811649"/>
              <a:ext cx="1620000" cy="216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Lithium Sulfate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2FC375B0-4110-D8D2-F783-B9A9A2299DFE}"/>
                </a:ext>
              </a:extLst>
            </p:cNvPr>
            <p:cNvSpPr/>
            <p:nvPr/>
          </p:nvSpPr>
          <p:spPr>
            <a:xfrm>
              <a:off x="4317267" y="5395352"/>
              <a:ext cx="1620000" cy="216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E2DD9D3B-6515-5658-A876-EB4904FE5182}"/>
                </a:ext>
              </a:extLst>
            </p:cNvPr>
            <p:cNvSpPr/>
            <p:nvPr/>
          </p:nvSpPr>
          <p:spPr>
            <a:xfrm>
              <a:off x="4317267" y="5878187"/>
              <a:ext cx="1620000" cy="216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Steel Sheet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3D4FE424-48D5-ECBF-122A-AF74B8A32732}"/>
                </a:ext>
              </a:extLst>
            </p:cNvPr>
            <p:cNvSpPr/>
            <p:nvPr/>
          </p:nvSpPr>
          <p:spPr>
            <a:xfrm>
              <a:off x="4317267" y="6175826"/>
              <a:ext cx="1620000" cy="216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Other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42" name="コネクタ: カギ線 241">
              <a:extLst>
                <a:ext uri="{FF2B5EF4-FFF2-40B4-BE49-F238E27FC236}">
                  <a16:creationId xmlns:a16="http://schemas.microsoft.com/office/drawing/2014/main" id="{2077AA88-3B93-D5DF-9EE1-0EF9C25B0276}"/>
                </a:ext>
              </a:extLst>
            </p:cNvPr>
            <p:cNvCxnSpPr>
              <a:cxnSpLocks/>
              <a:stCxn id="231" idx="3"/>
              <a:endCxn id="35" idx="1"/>
            </p:cNvCxnSpPr>
            <p:nvPr/>
          </p:nvCxnSpPr>
          <p:spPr>
            <a:xfrm flipV="1">
              <a:off x="5937267" y="1205202"/>
              <a:ext cx="549683" cy="92773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コネクタ: カギ線 245">
              <a:extLst>
                <a:ext uri="{FF2B5EF4-FFF2-40B4-BE49-F238E27FC236}">
                  <a16:creationId xmlns:a16="http://schemas.microsoft.com/office/drawing/2014/main" id="{A4CCBCF9-C3A1-63C5-6541-4BB45FC2D9D7}"/>
                </a:ext>
              </a:extLst>
            </p:cNvPr>
            <p:cNvCxnSpPr>
              <a:cxnSpLocks/>
              <a:stCxn id="232" idx="3"/>
              <a:endCxn id="36" idx="1"/>
            </p:cNvCxnSpPr>
            <p:nvPr/>
          </p:nvCxnSpPr>
          <p:spPr>
            <a:xfrm flipV="1">
              <a:off x="5937267" y="3027040"/>
              <a:ext cx="549683" cy="118000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コネクタ: カギ線 249">
              <a:extLst>
                <a:ext uri="{FF2B5EF4-FFF2-40B4-BE49-F238E27FC236}">
                  <a16:creationId xmlns:a16="http://schemas.microsoft.com/office/drawing/2014/main" id="{0654BFC8-AD05-2C03-E2C7-2B473D48EE2E}"/>
                </a:ext>
              </a:extLst>
            </p:cNvPr>
            <p:cNvCxnSpPr>
              <a:cxnSpLocks/>
              <a:stCxn id="235" idx="3"/>
              <a:endCxn id="32" idx="1"/>
            </p:cNvCxnSpPr>
            <p:nvPr/>
          </p:nvCxnSpPr>
          <p:spPr>
            <a:xfrm flipV="1">
              <a:off x="5937267" y="4782916"/>
              <a:ext cx="549683" cy="13673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コネクタ: カギ線 252">
              <a:extLst>
                <a:ext uri="{FF2B5EF4-FFF2-40B4-BE49-F238E27FC236}">
                  <a16:creationId xmlns:a16="http://schemas.microsoft.com/office/drawing/2014/main" id="{2F8EAB07-0305-EBBD-0E47-4117F1A1B934}"/>
                </a:ext>
              </a:extLst>
            </p:cNvPr>
            <p:cNvCxnSpPr>
              <a:cxnSpLocks/>
              <a:stCxn id="233" idx="3"/>
              <a:endCxn id="32" idx="1"/>
            </p:cNvCxnSpPr>
            <p:nvPr/>
          </p:nvCxnSpPr>
          <p:spPr>
            <a:xfrm flipV="1">
              <a:off x="5937267" y="4782916"/>
              <a:ext cx="549683" cy="42858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コネクタ: カギ線 255">
              <a:extLst>
                <a:ext uri="{FF2B5EF4-FFF2-40B4-BE49-F238E27FC236}">
                  <a16:creationId xmlns:a16="http://schemas.microsoft.com/office/drawing/2014/main" id="{552D8D32-D520-3927-83D2-A096AAB14B83}"/>
                </a:ext>
              </a:extLst>
            </p:cNvPr>
            <p:cNvCxnSpPr>
              <a:cxnSpLocks/>
              <a:stCxn id="237" idx="3"/>
              <a:endCxn id="32" idx="1"/>
            </p:cNvCxnSpPr>
            <p:nvPr/>
          </p:nvCxnSpPr>
          <p:spPr>
            <a:xfrm flipV="1">
              <a:off x="5937267" y="4782916"/>
              <a:ext cx="549683" cy="72043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コネクタ: カギ線 258">
              <a:extLst>
                <a:ext uri="{FF2B5EF4-FFF2-40B4-BE49-F238E27FC236}">
                  <a16:creationId xmlns:a16="http://schemas.microsoft.com/office/drawing/2014/main" id="{7D81AE35-820B-38EF-C574-0D7AE1F99C3B}"/>
                </a:ext>
              </a:extLst>
            </p:cNvPr>
            <p:cNvCxnSpPr>
              <a:cxnSpLocks/>
              <a:stCxn id="238" idx="3"/>
              <a:endCxn id="84" idx="1"/>
            </p:cNvCxnSpPr>
            <p:nvPr/>
          </p:nvCxnSpPr>
          <p:spPr>
            <a:xfrm flipV="1">
              <a:off x="5937267" y="5866430"/>
              <a:ext cx="549683" cy="11975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コネクタ: カギ線 263">
              <a:extLst>
                <a:ext uri="{FF2B5EF4-FFF2-40B4-BE49-F238E27FC236}">
                  <a16:creationId xmlns:a16="http://schemas.microsoft.com/office/drawing/2014/main" id="{5F73E48E-E13B-0F0A-E0FC-6B1C0FA3EE9B}"/>
                </a:ext>
              </a:extLst>
            </p:cNvPr>
            <p:cNvCxnSpPr>
              <a:cxnSpLocks/>
              <a:stCxn id="34" idx="3"/>
              <a:endCxn id="114" idx="1"/>
            </p:cNvCxnSpPr>
            <p:nvPr/>
          </p:nvCxnSpPr>
          <p:spPr>
            <a:xfrm flipV="1">
              <a:off x="3767584" y="935202"/>
              <a:ext cx="549683" cy="26109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577C409-7F34-EC6A-7B2D-DF44A088B009}"/>
                </a:ext>
              </a:extLst>
            </p:cNvPr>
            <p:cNvSpPr txBox="1"/>
            <p:nvPr/>
          </p:nvSpPr>
          <p:spPr>
            <a:xfrm>
              <a:off x="9843973" y="3725037"/>
              <a:ext cx="1676688" cy="842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chemeClr val="accent6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Production</a:t>
              </a:r>
            </a:p>
            <a:p>
              <a:r>
                <a:rPr kumimoji="1" lang="en-US" altLang="ja-JP" sz="2000" b="1" dirty="0">
                  <a:solidFill>
                    <a:schemeClr val="accent6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Phase</a:t>
              </a:r>
              <a:endParaRPr kumimoji="1" lang="ja-JP" altLang="en-US" sz="20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92FDB6D2-5E21-58D5-07CC-14369A33C16D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9126050" y="4140535"/>
              <a:ext cx="717922" cy="5844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4B62B8FB-9BE2-98A9-4221-71FC59ADFDF0}"/>
                </a:ext>
              </a:extLst>
            </p:cNvPr>
            <p:cNvCxnSpPr>
              <a:cxnSpLocks/>
            </p:cNvCxnSpPr>
            <p:nvPr/>
          </p:nvCxnSpPr>
          <p:spPr>
            <a:xfrm>
              <a:off x="5050717" y="517922"/>
              <a:ext cx="0" cy="4149036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874FBBF5-6008-B668-48B8-C849B6217F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6950" y="3617319"/>
              <a:ext cx="4247340" cy="1049639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156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FE98B7F-0078-A4EC-690F-06642D3384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Meeting minutes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37C7744-5B20-33B3-DE35-E0333469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817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A5816B-52B3-7745-A8E1-03CB44251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33E89F-D8A1-FAB9-C57D-A95B1A0BB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7FB896-E9E0-DCE1-EDF3-626D0AFE34F7}"/>
              </a:ext>
            </a:extLst>
          </p:cNvPr>
          <p:cNvSpPr txBox="1"/>
          <p:nvPr/>
        </p:nvSpPr>
        <p:spPr>
          <a:xfrm>
            <a:off x="257234" y="734322"/>
            <a:ext cx="11934766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Main topic</a:t>
            </a:r>
          </a:p>
          <a:p>
            <a:pPr lvl="2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• Battery material boundary : JASIC and OICA proposed each opinion. And we decided to ask a feedback from GBA and SG3.</a:t>
            </a:r>
          </a:p>
          <a:p>
            <a:pPr lvl="2"/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2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• Carbon intensity : Based on level concept, we use both primary and secondary data. Leader requested to each member to propose what database need to be considered.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Next action</a:t>
            </a:r>
            <a:endParaRPr lang="ja-JP" altLang="en-US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          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• Battery material boundary :</a:t>
            </a:r>
          </a:p>
          <a:p>
            <a:pPr marL="1657350" lvl="3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Arrange a meeting with SG3.  : Tabushi-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san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657350" lvl="3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Invite some member to SG2 from GBA : Francois-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san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657350" lvl="3" indent="-285750">
              <a:buFont typeface="Wingdings" panose="05000000000000000000" pitchFamily="2" charset="2"/>
              <a:buChar char="ü"/>
            </a:pP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	• Secondary dataset</a:t>
            </a:r>
          </a:p>
          <a:p>
            <a:pPr marL="1657350" lvl="3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Propose the dataset name need to be considered : All SG2 member</a:t>
            </a:r>
          </a:p>
          <a:p>
            <a:pPr marL="1657350" lvl="3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Request to share dataset comparison result to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TranSensus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LCA WP1 : Francois-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san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Next meeting draft agenda</a:t>
            </a:r>
            <a:endParaRPr lang="ja-JP" altLang="en-US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	• Presentation from European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Aluminium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r>
              <a:rPr lang="en-US" altLang="ja-JP">
                <a:latin typeface="Meiryo UI" panose="020B0604030504040204" pitchFamily="50" charset="-128"/>
                <a:ea typeface="Meiryo UI" panose="020B0604030504040204" pitchFamily="50" charset="-128"/>
              </a:rPr>
              <a:t>	• Secondary database discussion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62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B69A8023-9182-F8A2-8B3E-35D59D38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Today’s Agenda</a:t>
            </a:r>
            <a:endParaRPr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26040F1A-8DD3-06CB-023B-C0F67FDDD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Review the suggestions of battery material classification from JASIC.</a:t>
            </a:r>
          </a:p>
          <a:p>
            <a:endParaRPr lang="en-US" altLang="ja-JP" dirty="0"/>
          </a:p>
          <a:p>
            <a:r>
              <a:rPr lang="en-US" altLang="ja-JP" dirty="0"/>
              <a:t>Feedback on the suggestion from SG2 members.</a:t>
            </a:r>
          </a:p>
          <a:p>
            <a:endParaRPr lang="en-US" altLang="ja-JP" dirty="0"/>
          </a:p>
          <a:p>
            <a:r>
              <a:rPr lang="en-US" altLang="ja-JP" dirty="0"/>
              <a:t>JASIC intention for battery cell material classification.</a:t>
            </a:r>
          </a:p>
          <a:p>
            <a:endParaRPr lang="en-US" altLang="ja-JP" dirty="0"/>
          </a:p>
          <a:p>
            <a:r>
              <a:rPr lang="en-US" altLang="ja-JP" dirty="0"/>
              <a:t>Discussion.</a:t>
            </a:r>
          </a:p>
          <a:p>
            <a:pPr marL="0" indent="0">
              <a:buNone/>
            </a:pPr>
            <a:endParaRPr lang="en-US" altLang="ja-JP" dirty="0"/>
          </a:p>
          <a:p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B7D0DA6-5C55-595E-1AD4-42AB135E7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30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A4411D9-5DA8-7793-659C-17AC5C342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Material classification concept for Battery Material</a:t>
            </a:r>
            <a:br>
              <a:rPr lang="en-US" altLang="ja-JP" dirty="0"/>
            </a:br>
            <a:r>
              <a:rPr lang="en-US" altLang="ja-JP" sz="2400" dirty="0"/>
              <a:t>(Review of the previous SG2)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A48E97-4275-E647-C895-3E36C221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16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7C58778C-B65D-C8F7-9E58-B28CB01D6DD5}"/>
              </a:ext>
            </a:extLst>
          </p:cNvPr>
          <p:cNvSpPr/>
          <p:nvPr/>
        </p:nvSpPr>
        <p:spPr>
          <a:xfrm>
            <a:off x="346880" y="4703090"/>
            <a:ext cx="23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C7F30BE8-1CBF-FDD7-F9E5-139833011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Battery Material System Boundary concept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7AED7-FA96-3FE8-793F-2953BE85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2" name="矢印: 五方向 31">
            <a:extLst>
              <a:ext uri="{FF2B5EF4-FFF2-40B4-BE49-F238E27FC236}">
                <a16:creationId xmlns:a16="http://schemas.microsoft.com/office/drawing/2014/main" id="{75C711E9-1640-1F03-5E21-442571D18596}"/>
              </a:ext>
            </a:extLst>
          </p:cNvPr>
          <p:cNvSpPr/>
          <p:nvPr/>
        </p:nvSpPr>
        <p:spPr>
          <a:xfrm>
            <a:off x="6486950" y="4332916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434CBF40-EB61-A393-731F-01BB00C29309}"/>
              </a:ext>
            </a:extLst>
          </p:cNvPr>
          <p:cNvSpPr/>
          <p:nvPr/>
        </p:nvSpPr>
        <p:spPr>
          <a:xfrm>
            <a:off x="2327584" y="258081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(Anode)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32029D41-4527-2005-96DE-6841340A35FD}"/>
              </a:ext>
            </a:extLst>
          </p:cNvPr>
          <p:cNvSpPr/>
          <p:nvPr/>
        </p:nvSpPr>
        <p:spPr>
          <a:xfrm>
            <a:off x="2327584" y="74629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(Cathode)</a:t>
            </a:r>
          </a:p>
        </p:txBody>
      </p:sp>
      <p:sp>
        <p:nvSpPr>
          <p:cNvPr id="35" name="矢印: 五方向 34">
            <a:extLst>
              <a:ext uri="{FF2B5EF4-FFF2-40B4-BE49-F238E27FC236}">
                <a16:creationId xmlns:a16="http://schemas.microsoft.com/office/drawing/2014/main" id="{95550168-1CF2-0798-401F-BBE7DF684CAD}"/>
              </a:ext>
            </a:extLst>
          </p:cNvPr>
          <p:cNvSpPr/>
          <p:nvPr/>
        </p:nvSpPr>
        <p:spPr>
          <a:xfrm>
            <a:off x="6486950" y="75520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6" name="矢印: 五方向 35">
            <a:extLst>
              <a:ext uri="{FF2B5EF4-FFF2-40B4-BE49-F238E27FC236}">
                <a16:creationId xmlns:a16="http://schemas.microsoft.com/office/drawing/2014/main" id="{F5F7C704-B992-A11D-03B0-EE1083A468CC}"/>
              </a:ext>
            </a:extLst>
          </p:cNvPr>
          <p:cNvSpPr/>
          <p:nvPr/>
        </p:nvSpPr>
        <p:spPr>
          <a:xfrm>
            <a:off x="6486950" y="257704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7" name="矢印: 五方向 36">
            <a:extLst>
              <a:ext uri="{FF2B5EF4-FFF2-40B4-BE49-F238E27FC236}">
                <a16:creationId xmlns:a16="http://schemas.microsoft.com/office/drawing/2014/main" id="{E2AB370C-8EE1-DC8E-BFF0-8E15BACCE0F9}"/>
              </a:ext>
            </a:extLst>
          </p:cNvPr>
          <p:cNvSpPr/>
          <p:nvPr/>
        </p:nvSpPr>
        <p:spPr>
          <a:xfrm>
            <a:off x="10646316" y="291191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Cell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2D35EEE-14B0-24A2-BF7D-EFF188B003B5}"/>
              </a:ext>
            </a:extLst>
          </p:cNvPr>
          <p:cNvCxnSpPr>
            <a:cxnSpLocks/>
            <a:stCxn id="32" idx="3"/>
            <a:endCxn id="152" idx="1"/>
          </p:cNvCxnSpPr>
          <p:nvPr/>
        </p:nvCxnSpPr>
        <p:spPr>
          <a:xfrm>
            <a:off x="7926950" y="4782916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5AF1711A-7673-86BB-6DC8-9D113FE1EF86}"/>
              </a:ext>
            </a:extLst>
          </p:cNvPr>
          <p:cNvCxnSpPr>
            <a:cxnSpLocks/>
            <a:stCxn id="35" idx="3"/>
            <a:endCxn id="138" idx="1"/>
          </p:cNvCxnSpPr>
          <p:nvPr/>
        </p:nvCxnSpPr>
        <p:spPr>
          <a:xfrm>
            <a:off x="7926950" y="120520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A7F28DB-D017-E61B-F071-8E8D4E018B2D}"/>
              </a:ext>
            </a:extLst>
          </p:cNvPr>
          <p:cNvCxnSpPr>
            <a:cxnSpLocks/>
            <a:stCxn id="36" idx="3"/>
            <a:endCxn id="143" idx="1"/>
          </p:cNvCxnSpPr>
          <p:nvPr/>
        </p:nvCxnSpPr>
        <p:spPr>
          <a:xfrm>
            <a:off x="7926950" y="302704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701403A9-7E03-801B-AE67-802395C69088}"/>
              </a:ext>
            </a:extLst>
          </p:cNvPr>
          <p:cNvCxnSpPr>
            <a:cxnSpLocks/>
            <a:stCxn id="143" idx="3"/>
            <a:endCxn id="37" idx="1"/>
          </p:cNvCxnSpPr>
          <p:nvPr/>
        </p:nvCxnSpPr>
        <p:spPr>
          <a:xfrm>
            <a:off x="10096633" y="3027040"/>
            <a:ext cx="549683" cy="3348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327B9B0D-C5A0-732C-1F53-0EE3D15DE0B1}"/>
              </a:ext>
            </a:extLst>
          </p:cNvPr>
          <p:cNvCxnSpPr>
            <a:cxnSpLocks/>
            <a:stCxn id="138" idx="3"/>
            <a:endCxn id="37" idx="1"/>
          </p:cNvCxnSpPr>
          <p:nvPr/>
        </p:nvCxnSpPr>
        <p:spPr>
          <a:xfrm>
            <a:off x="10096633" y="1205202"/>
            <a:ext cx="549683" cy="21567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コネクタ: カギ線 68">
            <a:extLst>
              <a:ext uri="{FF2B5EF4-FFF2-40B4-BE49-F238E27FC236}">
                <a16:creationId xmlns:a16="http://schemas.microsoft.com/office/drawing/2014/main" id="{BBB15878-69B1-E6D7-5C28-6D4B84ECC3B6}"/>
              </a:ext>
            </a:extLst>
          </p:cNvPr>
          <p:cNvCxnSpPr>
            <a:cxnSpLocks/>
            <a:stCxn id="152" idx="3"/>
            <a:endCxn id="37" idx="1"/>
          </p:cNvCxnSpPr>
          <p:nvPr/>
        </p:nvCxnSpPr>
        <p:spPr>
          <a:xfrm flipV="1">
            <a:off x="10096633" y="3361915"/>
            <a:ext cx="549683" cy="14210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73">
            <a:extLst>
              <a:ext uri="{FF2B5EF4-FFF2-40B4-BE49-F238E27FC236}">
                <a16:creationId xmlns:a16="http://schemas.microsoft.com/office/drawing/2014/main" id="{76FB4B1B-8623-6F51-A526-0C4DE542D0FF}"/>
              </a:ext>
            </a:extLst>
          </p:cNvPr>
          <p:cNvCxnSpPr>
            <a:cxnSpLocks/>
            <a:stCxn id="159" idx="3"/>
            <a:endCxn id="37" idx="1"/>
          </p:cNvCxnSpPr>
          <p:nvPr/>
        </p:nvCxnSpPr>
        <p:spPr>
          <a:xfrm flipV="1">
            <a:off x="10096633" y="3361915"/>
            <a:ext cx="549683" cy="25045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60774403-572B-7B68-A0EE-A68FD324C942}"/>
              </a:ext>
            </a:extLst>
          </p:cNvPr>
          <p:cNvCxnSpPr>
            <a:cxnSpLocks/>
            <a:stCxn id="114" idx="3"/>
            <a:endCxn id="35" idx="1"/>
          </p:cNvCxnSpPr>
          <p:nvPr/>
        </p:nvCxnSpPr>
        <p:spPr>
          <a:xfrm>
            <a:off x="5937267" y="935202"/>
            <a:ext cx="549683" cy="270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13E3BAC6-267B-A336-156C-2AAF2FBAADFD}"/>
              </a:ext>
            </a:extLst>
          </p:cNvPr>
          <p:cNvCxnSpPr>
            <a:cxnSpLocks/>
            <a:stCxn id="165" idx="3"/>
            <a:endCxn id="37" idx="1"/>
          </p:cNvCxnSpPr>
          <p:nvPr/>
        </p:nvCxnSpPr>
        <p:spPr>
          <a:xfrm flipV="1">
            <a:off x="10096633" y="3361915"/>
            <a:ext cx="549683" cy="3093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矢印: 五方向 83">
            <a:extLst>
              <a:ext uri="{FF2B5EF4-FFF2-40B4-BE49-F238E27FC236}">
                <a16:creationId xmlns:a16="http://schemas.microsoft.com/office/drawing/2014/main" id="{A3AE7620-B61B-59AE-B71D-402D4C27538B}"/>
              </a:ext>
            </a:extLst>
          </p:cNvPr>
          <p:cNvSpPr/>
          <p:nvPr/>
        </p:nvSpPr>
        <p:spPr>
          <a:xfrm>
            <a:off x="6486950" y="541643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1840981C-031F-CF15-300B-A1AC797803DC}"/>
              </a:ext>
            </a:extLst>
          </p:cNvPr>
          <p:cNvCxnSpPr>
            <a:cxnSpLocks/>
            <a:stCxn id="164" idx="3"/>
            <a:endCxn id="37" idx="1"/>
          </p:cNvCxnSpPr>
          <p:nvPr/>
        </p:nvCxnSpPr>
        <p:spPr>
          <a:xfrm flipV="1">
            <a:off x="10096633" y="3361915"/>
            <a:ext cx="549683" cy="3354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772C5FC6-E644-485F-ED84-1D03049FEDC8}"/>
              </a:ext>
            </a:extLst>
          </p:cNvPr>
          <p:cNvCxnSpPr>
            <a:cxnSpLocks/>
            <a:stCxn id="84" idx="3"/>
            <a:endCxn id="159" idx="1"/>
          </p:cNvCxnSpPr>
          <p:nvPr/>
        </p:nvCxnSpPr>
        <p:spPr>
          <a:xfrm>
            <a:off x="7926950" y="586643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コネクタ: カギ線 98">
            <a:extLst>
              <a:ext uri="{FF2B5EF4-FFF2-40B4-BE49-F238E27FC236}">
                <a16:creationId xmlns:a16="http://schemas.microsoft.com/office/drawing/2014/main" id="{5278153D-E6C4-B235-EA42-5B478EF9CE4E}"/>
              </a:ext>
            </a:extLst>
          </p:cNvPr>
          <p:cNvCxnSpPr>
            <a:cxnSpLocks/>
            <a:stCxn id="239" idx="3"/>
            <a:endCxn id="84" idx="1"/>
          </p:cNvCxnSpPr>
          <p:nvPr/>
        </p:nvCxnSpPr>
        <p:spPr>
          <a:xfrm flipV="1">
            <a:off x="5937267" y="5866430"/>
            <a:ext cx="549683" cy="4173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3F5D0346-8C31-E932-7408-D14F7CAFED40}"/>
              </a:ext>
            </a:extLst>
          </p:cNvPr>
          <p:cNvSpPr/>
          <p:nvPr/>
        </p:nvSpPr>
        <p:spPr>
          <a:xfrm>
            <a:off x="4317267" y="75520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9477CE8D-E2A5-EE08-3147-1B51DE49156F}"/>
              </a:ext>
            </a:extLst>
          </p:cNvPr>
          <p:cNvSpPr/>
          <p:nvPr/>
        </p:nvSpPr>
        <p:spPr>
          <a:xfrm>
            <a:off x="4317267" y="1743504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Aluminum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F6A26FA0-996D-0A66-4C67-65EFEA19109F}"/>
              </a:ext>
            </a:extLst>
          </p:cNvPr>
          <p:cNvSpPr/>
          <p:nvPr/>
        </p:nvSpPr>
        <p:spPr>
          <a:xfrm>
            <a:off x="4317267" y="118063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四角形: 角を丸くする 116">
            <a:extLst>
              <a:ext uri="{FF2B5EF4-FFF2-40B4-BE49-F238E27FC236}">
                <a16:creationId xmlns:a16="http://schemas.microsoft.com/office/drawing/2014/main" id="{C8690F94-FC48-A127-C80A-7FDD98238F9F}"/>
              </a:ext>
            </a:extLst>
          </p:cNvPr>
          <p:cNvSpPr/>
          <p:nvPr/>
        </p:nvSpPr>
        <p:spPr>
          <a:xfrm>
            <a:off x="4317267" y="146207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52627ACC-EAB8-9507-7963-15538DCE05C1}"/>
              </a:ext>
            </a:extLst>
          </p:cNvPr>
          <p:cNvSpPr/>
          <p:nvPr/>
        </p:nvSpPr>
        <p:spPr>
          <a:xfrm>
            <a:off x="4317267" y="230637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CD85192F-C557-5899-AAF9-ECF1D799F6DB}"/>
              </a:ext>
            </a:extLst>
          </p:cNvPr>
          <p:cNvSpPr/>
          <p:nvPr/>
        </p:nvSpPr>
        <p:spPr>
          <a:xfrm>
            <a:off x="4317267" y="285081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四角形: 角を丸くする 119">
            <a:extLst>
              <a:ext uri="{FF2B5EF4-FFF2-40B4-BE49-F238E27FC236}">
                <a16:creationId xmlns:a16="http://schemas.microsoft.com/office/drawing/2014/main" id="{FA43D2E5-AA59-ADE0-5F95-7BDCBA9D883D}"/>
              </a:ext>
            </a:extLst>
          </p:cNvPr>
          <p:cNvSpPr/>
          <p:nvPr/>
        </p:nvSpPr>
        <p:spPr>
          <a:xfrm>
            <a:off x="4317267" y="382298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Copper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四角形: 角を丸くする 120">
            <a:extLst>
              <a:ext uri="{FF2B5EF4-FFF2-40B4-BE49-F238E27FC236}">
                <a16:creationId xmlns:a16="http://schemas.microsoft.com/office/drawing/2014/main" id="{B5457BAC-103D-E2EA-0C7C-F0CB7CBAA606}"/>
              </a:ext>
            </a:extLst>
          </p:cNvPr>
          <p:cNvSpPr/>
          <p:nvPr/>
        </p:nvSpPr>
        <p:spPr>
          <a:xfrm>
            <a:off x="4317267" y="327087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四角形: 角を丸くする 121">
            <a:extLst>
              <a:ext uri="{FF2B5EF4-FFF2-40B4-BE49-F238E27FC236}">
                <a16:creationId xmlns:a16="http://schemas.microsoft.com/office/drawing/2014/main" id="{B52B5288-744E-95A3-BB59-A9C7ADC2F5C8}"/>
              </a:ext>
            </a:extLst>
          </p:cNvPr>
          <p:cNvSpPr/>
          <p:nvPr/>
        </p:nvSpPr>
        <p:spPr>
          <a:xfrm>
            <a:off x="4317267" y="354693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四角形: 角を丸くする 122">
            <a:extLst>
              <a:ext uri="{FF2B5EF4-FFF2-40B4-BE49-F238E27FC236}">
                <a16:creationId xmlns:a16="http://schemas.microsoft.com/office/drawing/2014/main" id="{F664FBDB-DB2C-F3A9-DEAA-45231B8DADF8}"/>
              </a:ext>
            </a:extLst>
          </p:cNvPr>
          <p:cNvSpPr/>
          <p:nvPr/>
        </p:nvSpPr>
        <p:spPr>
          <a:xfrm>
            <a:off x="4317267" y="437510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6" name="コネクタ: カギ線 125">
            <a:extLst>
              <a:ext uri="{FF2B5EF4-FFF2-40B4-BE49-F238E27FC236}">
                <a16:creationId xmlns:a16="http://schemas.microsoft.com/office/drawing/2014/main" id="{90A9CD11-447C-5EC4-A42F-8EA4FDE24094}"/>
              </a:ext>
            </a:extLst>
          </p:cNvPr>
          <p:cNvCxnSpPr>
            <a:cxnSpLocks/>
            <a:stCxn id="116" idx="3"/>
            <a:endCxn id="35" idx="1"/>
          </p:cNvCxnSpPr>
          <p:nvPr/>
        </p:nvCxnSpPr>
        <p:spPr>
          <a:xfrm flipV="1">
            <a:off x="5937267" y="1205202"/>
            <a:ext cx="549683" cy="83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コネクタ: カギ線 128">
            <a:extLst>
              <a:ext uri="{FF2B5EF4-FFF2-40B4-BE49-F238E27FC236}">
                <a16:creationId xmlns:a16="http://schemas.microsoft.com/office/drawing/2014/main" id="{BFDC7165-CA63-971B-7D53-55B7F9CD96C4}"/>
              </a:ext>
            </a:extLst>
          </p:cNvPr>
          <p:cNvCxnSpPr>
            <a:cxnSpLocks/>
            <a:stCxn id="117" idx="3"/>
            <a:endCxn id="35" idx="1"/>
          </p:cNvCxnSpPr>
          <p:nvPr/>
        </p:nvCxnSpPr>
        <p:spPr>
          <a:xfrm flipV="1">
            <a:off x="5937267" y="1205202"/>
            <a:ext cx="549683" cy="3648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コネクタ: カギ線 131">
            <a:extLst>
              <a:ext uri="{FF2B5EF4-FFF2-40B4-BE49-F238E27FC236}">
                <a16:creationId xmlns:a16="http://schemas.microsoft.com/office/drawing/2014/main" id="{A17E2232-7424-EA33-C44F-1EA9CD7888DD}"/>
              </a:ext>
            </a:extLst>
          </p:cNvPr>
          <p:cNvCxnSpPr>
            <a:cxnSpLocks/>
            <a:stCxn id="115" idx="3"/>
            <a:endCxn id="35" idx="1"/>
          </p:cNvCxnSpPr>
          <p:nvPr/>
        </p:nvCxnSpPr>
        <p:spPr>
          <a:xfrm flipV="1">
            <a:off x="5937267" y="1205202"/>
            <a:ext cx="549683" cy="6463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コネクタ: カギ線 134">
            <a:extLst>
              <a:ext uri="{FF2B5EF4-FFF2-40B4-BE49-F238E27FC236}">
                <a16:creationId xmlns:a16="http://schemas.microsoft.com/office/drawing/2014/main" id="{E951BE28-8B50-C5F7-692C-DC2B2138443A}"/>
              </a:ext>
            </a:extLst>
          </p:cNvPr>
          <p:cNvCxnSpPr>
            <a:cxnSpLocks/>
            <a:stCxn id="118" idx="3"/>
            <a:endCxn id="35" idx="1"/>
          </p:cNvCxnSpPr>
          <p:nvPr/>
        </p:nvCxnSpPr>
        <p:spPr>
          <a:xfrm flipV="1">
            <a:off x="5937267" y="1205202"/>
            <a:ext cx="549683" cy="12091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四角形: 角を丸くする 137">
            <a:extLst>
              <a:ext uri="{FF2B5EF4-FFF2-40B4-BE49-F238E27FC236}">
                <a16:creationId xmlns:a16="http://schemas.microsoft.com/office/drawing/2014/main" id="{27E7C41B-E267-7587-4925-2496106A681D}"/>
              </a:ext>
            </a:extLst>
          </p:cNvPr>
          <p:cNvSpPr/>
          <p:nvPr/>
        </p:nvSpPr>
        <p:spPr>
          <a:xfrm>
            <a:off x="8476633" y="102520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</p:txBody>
      </p:sp>
      <p:sp>
        <p:nvSpPr>
          <p:cNvPr id="143" name="四角形: 角を丸くする 142">
            <a:extLst>
              <a:ext uri="{FF2B5EF4-FFF2-40B4-BE49-F238E27FC236}">
                <a16:creationId xmlns:a16="http://schemas.microsoft.com/office/drawing/2014/main" id="{B2F52A4B-3E44-5994-43CC-0990A7089C91}"/>
              </a:ext>
            </a:extLst>
          </p:cNvPr>
          <p:cNvSpPr/>
          <p:nvPr/>
        </p:nvSpPr>
        <p:spPr>
          <a:xfrm>
            <a:off x="8476633" y="2847040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89137EBA-1E77-6A7A-86D6-46FC0096ABCD}"/>
              </a:ext>
            </a:extLst>
          </p:cNvPr>
          <p:cNvSpPr/>
          <p:nvPr/>
        </p:nvSpPr>
        <p:spPr>
          <a:xfrm>
            <a:off x="8476633" y="4602916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</p:txBody>
      </p:sp>
      <p:sp>
        <p:nvSpPr>
          <p:cNvPr id="159" name="四角形: 角を丸くする 158">
            <a:extLst>
              <a:ext uri="{FF2B5EF4-FFF2-40B4-BE49-F238E27FC236}">
                <a16:creationId xmlns:a16="http://schemas.microsoft.com/office/drawing/2014/main" id="{ECB4B9C3-4EB8-C1EA-0DAA-6A62BE298220}"/>
              </a:ext>
            </a:extLst>
          </p:cNvPr>
          <p:cNvSpPr/>
          <p:nvPr/>
        </p:nvSpPr>
        <p:spPr>
          <a:xfrm>
            <a:off x="8476633" y="5686430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</a:p>
        </p:txBody>
      </p:sp>
      <p:sp>
        <p:nvSpPr>
          <p:cNvPr id="164" name="四角形: 角を丸くする 163">
            <a:extLst>
              <a:ext uri="{FF2B5EF4-FFF2-40B4-BE49-F238E27FC236}">
                <a16:creationId xmlns:a16="http://schemas.microsoft.com/office/drawing/2014/main" id="{5E9A2203-888B-0470-F94C-37E130593715}"/>
              </a:ext>
            </a:extLst>
          </p:cNvPr>
          <p:cNvSpPr/>
          <p:nvPr/>
        </p:nvSpPr>
        <p:spPr>
          <a:xfrm>
            <a:off x="8476633" y="660796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四角形: 角を丸くする 164">
            <a:extLst>
              <a:ext uri="{FF2B5EF4-FFF2-40B4-BE49-F238E27FC236}">
                <a16:creationId xmlns:a16="http://schemas.microsoft.com/office/drawing/2014/main" id="{281A7F7E-E9A6-0E4E-C46C-8742D939CC56}"/>
              </a:ext>
            </a:extLst>
          </p:cNvPr>
          <p:cNvSpPr/>
          <p:nvPr/>
        </p:nvSpPr>
        <p:spPr>
          <a:xfrm>
            <a:off x="8476633" y="6347093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Separator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1" name="コネクタ: カギ線 170">
            <a:extLst>
              <a:ext uri="{FF2B5EF4-FFF2-40B4-BE49-F238E27FC236}">
                <a16:creationId xmlns:a16="http://schemas.microsoft.com/office/drawing/2014/main" id="{117819BB-3143-D83B-DD11-9A80541C870E}"/>
              </a:ext>
            </a:extLst>
          </p:cNvPr>
          <p:cNvCxnSpPr>
            <a:cxnSpLocks/>
            <a:stCxn id="119" idx="3"/>
            <a:endCxn id="36" idx="1"/>
          </p:cNvCxnSpPr>
          <p:nvPr/>
        </p:nvCxnSpPr>
        <p:spPr>
          <a:xfrm flipV="1">
            <a:off x="5937267" y="3027040"/>
            <a:ext cx="549683" cy="37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コネクタ: カギ線 173">
            <a:extLst>
              <a:ext uri="{FF2B5EF4-FFF2-40B4-BE49-F238E27FC236}">
                <a16:creationId xmlns:a16="http://schemas.microsoft.com/office/drawing/2014/main" id="{9B51B4A0-0C1F-F1AA-CE95-7255F60C3B23}"/>
              </a:ext>
            </a:extLst>
          </p:cNvPr>
          <p:cNvCxnSpPr>
            <a:cxnSpLocks/>
            <a:stCxn id="121" idx="3"/>
            <a:endCxn id="36" idx="1"/>
          </p:cNvCxnSpPr>
          <p:nvPr/>
        </p:nvCxnSpPr>
        <p:spPr>
          <a:xfrm flipV="1">
            <a:off x="5937267" y="3027040"/>
            <a:ext cx="549683" cy="3518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コネクタ: カギ線 177">
            <a:extLst>
              <a:ext uri="{FF2B5EF4-FFF2-40B4-BE49-F238E27FC236}">
                <a16:creationId xmlns:a16="http://schemas.microsoft.com/office/drawing/2014/main" id="{07EB1A51-3C0E-6A10-60AC-8F828432D9A5}"/>
              </a:ext>
            </a:extLst>
          </p:cNvPr>
          <p:cNvCxnSpPr>
            <a:cxnSpLocks/>
            <a:stCxn id="122" idx="3"/>
            <a:endCxn id="36" idx="1"/>
          </p:cNvCxnSpPr>
          <p:nvPr/>
        </p:nvCxnSpPr>
        <p:spPr>
          <a:xfrm flipV="1">
            <a:off x="5937267" y="3027040"/>
            <a:ext cx="549683" cy="62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コネクタ: カギ線 180">
            <a:extLst>
              <a:ext uri="{FF2B5EF4-FFF2-40B4-BE49-F238E27FC236}">
                <a16:creationId xmlns:a16="http://schemas.microsoft.com/office/drawing/2014/main" id="{071FDBA0-30AF-E074-7C6D-A6811055EB89}"/>
              </a:ext>
            </a:extLst>
          </p:cNvPr>
          <p:cNvCxnSpPr>
            <a:cxnSpLocks/>
            <a:stCxn id="120" idx="3"/>
            <a:endCxn id="36" idx="1"/>
          </p:cNvCxnSpPr>
          <p:nvPr/>
        </p:nvCxnSpPr>
        <p:spPr>
          <a:xfrm flipV="1">
            <a:off x="5937267" y="3027040"/>
            <a:ext cx="549683" cy="9039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598D21CA-5C14-65D4-0530-6C2FCDB2FD76}"/>
              </a:ext>
            </a:extLst>
          </p:cNvPr>
          <p:cNvCxnSpPr>
            <a:cxnSpLocks/>
            <a:stCxn id="33" idx="3"/>
            <a:endCxn id="119" idx="1"/>
          </p:cNvCxnSpPr>
          <p:nvPr/>
        </p:nvCxnSpPr>
        <p:spPr>
          <a:xfrm>
            <a:off x="3767584" y="303081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四角形: 角を丸くする 192">
            <a:extLst>
              <a:ext uri="{FF2B5EF4-FFF2-40B4-BE49-F238E27FC236}">
                <a16:creationId xmlns:a16="http://schemas.microsoft.com/office/drawing/2014/main" id="{0D8F6950-A8F8-CEF0-BF57-B17DD6289BE6}"/>
              </a:ext>
            </a:extLst>
          </p:cNvPr>
          <p:cNvSpPr/>
          <p:nvPr/>
        </p:nvSpPr>
        <p:spPr>
          <a:xfrm>
            <a:off x="157901" y="68828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38C55126-69FF-1F68-0430-7B132349C34D}"/>
              </a:ext>
            </a:extLst>
          </p:cNvPr>
          <p:cNvSpPr/>
          <p:nvPr/>
        </p:nvSpPr>
        <p:spPr>
          <a:xfrm>
            <a:off x="121570" y="264190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5" name="四角形: 角を丸くする 194">
            <a:extLst>
              <a:ext uri="{FF2B5EF4-FFF2-40B4-BE49-F238E27FC236}">
                <a16:creationId xmlns:a16="http://schemas.microsoft.com/office/drawing/2014/main" id="{1B5C9FC4-F591-4149-3415-2592A2B47D9B}"/>
              </a:ext>
            </a:extLst>
          </p:cNvPr>
          <p:cNvSpPr/>
          <p:nvPr/>
        </p:nvSpPr>
        <p:spPr>
          <a:xfrm>
            <a:off x="157901" y="99346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Nickel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四角形: 角を丸くする 195">
            <a:extLst>
              <a:ext uri="{FF2B5EF4-FFF2-40B4-BE49-F238E27FC236}">
                <a16:creationId xmlns:a16="http://schemas.microsoft.com/office/drawing/2014/main" id="{F430A88C-A92B-7A1D-6E87-1A765CFBF3D3}"/>
              </a:ext>
            </a:extLst>
          </p:cNvPr>
          <p:cNvSpPr/>
          <p:nvPr/>
        </p:nvSpPr>
        <p:spPr>
          <a:xfrm>
            <a:off x="157901" y="1298647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Manganese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四角形: 角を丸くする 196">
            <a:extLst>
              <a:ext uri="{FF2B5EF4-FFF2-40B4-BE49-F238E27FC236}">
                <a16:creationId xmlns:a16="http://schemas.microsoft.com/office/drawing/2014/main" id="{92A0897D-32A0-8739-AC37-CFFB29B7CF4A}"/>
              </a:ext>
            </a:extLst>
          </p:cNvPr>
          <p:cNvSpPr/>
          <p:nvPr/>
        </p:nvSpPr>
        <p:spPr>
          <a:xfrm>
            <a:off x="157901" y="160382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Cobalt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四角形: 角を丸くする 197">
            <a:extLst>
              <a:ext uri="{FF2B5EF4-FFF2-40B4-BE49-F238E27FC236}">
                <a16:creationId xmlns:a16="http://schemas.microsoft.com/office/drawing/2014/main" id="{A8B52FC6-7F2E-5C60-044F-E3E76A849506}"/>
              </a:ext>
            </a:extLst>
          </p:cNvPr>
          <p:cNvSpPr/>
          <p:nvPr/>
        </p:nvSpPr>
        <p:spPr>
          <a:xfrm>
            <a:off x="157901" y="190900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9" name="四角形: 角を丸くする 198">
            <a:extLst>
              <a:ext uri="{FF2B5EF4-FFF2-40B4-BE49-F238E27FC236}">
                <a16:creationId xmlns:a16="http://schemas.microsoft.com/office/drawing/2014/main" id="{0EB00FBA-29EB-C77C-42A6-1B63CC3B6D79}"/>
              </a:ext>
            </a:extLst>
          </p:cNvPr>
          <p:cNvSpPr/>
          <p:nvPr/>
        </p:nvSpPr>
        <p:spPr>
          <a:xfrm>
            <a:off x="121570" y="292875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Graphite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0" name="四角形: 角を丸くする 199">
            <a:extLst>
              <a:ext uri="{FF2B5EF4-FFF2-40B4-BE49-F238E27FC236}">
                <a16:creationId xmlns:a16="http://schemas.microsoft.com/office/drawing/2014/main" id="{E18688C9-E495-48E1-4E11-178FDCAB6BE8}"/>
              </a:ext>
            </a:extLst>
          </p:cNvPr>
          <p:cNvSpPr/>
          <p:nvPr/>
        </p:nvSpPr>
        <p:spPr>
          <a:xfrm>
            <a:off x="113591" y="321559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1" name="コネクタ: カギ線 200">
            <a:extLst>
              <a:ext uri="{FF2B5EF4-FFF2-40B4-BE49-F238E27FC236}">
                <a16:creationId xmlns:a16="http://schemas.microsoft.com/office/drawing/2014/main" id="{E67BC7B3-5E9C-A413-FCF8-D7C0B4989267}"/>
              </a:ext>
            </a:extLst>
          </p:cNvPr>
          <p:cNvCxnSpPr>
            <a:cxnSpLocks/>
            <a:stCxn id="193" idx="3"/>
            <a:endCxn id="34" idx="1"/>
          </p:cNvCxnSpPr>
          <p:nvPr/>
        </p:nvCxnSpPr>
        <p:spPr>
          <a:xfrm>
            <a:off x="1777901" y="796289"/>
            <a:ext cx="549683" cy="4000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コネクタ: カギ線 204">
            <a:extLst>
              <a:ext uri="{FF2B5EF4-FFF2-40B4-BE49-F238E27FC236}">
                <a16:creationId xmlns:a16="http://schemas.microsoft.com/office/drawing/2014/main" id="{44EDD8E0-0330-B9E0-A9A6-0E6808AA4C14}"/>
              </a:ext>
            </a:extLst>
          </p:cNvPr>
          <p:cNvCxnSpPr>
            <a:cxnSpLocks/>
            <a:stCxn id="195" idx="3"/>
            <a:endCxn id="34" idx="1"/>
          </p:cNvCxnSpPr>
          <p:nvPr/>
        </p:nvCxnSpPr>
        <p:spPr>
          <a:xfrm>
            <a:off x="1777901" y="1101468"/>
            <a:ext cx="549683" cy="948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コネクタ: カギ線 207">
            <a:extLst>
              <a:ext uri="{FF2B5EF4-FFF2-40B4-BE49-F238E27FC236}">
                <a16:creationId xmlns:a16="http://schemas.microsoft.com/office/drawing/2014/main" id="{AF13F987-D5AA-4CE5-05CB-D0C51232E93B}"/>
              </a:ext>
            </a:extLst>
          </p:cNvPr>
          <p:cNvCxnSpPr>
            <a:cxnSpLocks/>
            <a:stCxn id="196" idx="3"/>
            <a:endCxn id="34" idx="1"/>
          </p:cNvCxnSpPr>
          <p:nvPr/>
        </p:nvCxnSpPr>
        <p:spPr>
          <a:xfrm flipV="1">
            <a:off x="1777901" y="1196295"/>
            <a:ext cx="549683" cy="2103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コネクタ: カギ線 211">
            <a:extLst>
              <a:ext uri="{FF2B5EF4-FFF2-40B4-BE49-F238E27FC236}">
                <a16:creationId xmlns:a16="http://schemas.microsoft.com/office/drawing/2014/main" id="{22AED3C5-23C1-6F36-7760-F194B95FB456}"/>
              </a:ext>
            </a:extLst>
          </p:cNvPr>
          <p:cNvCxnSpPr>
            <a:cxnSpLocks/>
            <a:stCxn id="197" idx="3"/>
            <a:endCxn id="34" idx="1"/>
          </p:cNvCxnSpPr>
          <p:nvPr/>
        </p:nvCxnSpPr>
        <p:spPr>
          <a:xfrm flipV="1">
            <a:off x="1777901" y="1196295"/>
            <a:ext cx="549683" cy="5155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コネクタ: カギ線 214">
            <a:extLst>
              <a:ext uri="{FF2B5EF4-FFF2-40B4-BE49-F238E27FC236}">
                <a16:creationId xmlns:a16="http://schemas.microsoft.com/office/drawing/2014/main" id="{2CB3E303-C274-BCD5-0CFA-8C2ADDF0FD1C}"/>
              </a:ext>
            </a:extLst>
          </p:cNvPr>
          <p:cNvCxnSpPr>
            <a:cxnSpLocks/>
            <a:stCxn id="198" idx="3"/>
            <a:endCxn id="34" idx="1"/>
          </p:cNvCxnSpPr>
          <p:nvPr/>
        </p:nvCxnSpPr>
        <p:spPr>
          <a:xfrm flipV="1">
            <a:off x="1777901" y="1196295"/>
            <a:ext cx="549683" cy="8207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コネクタ: カギ線 217">
            <a:extLst>
              <a:ext uri="{FF2B5EF4-FFF2-40B4-BE49-F238E27FC236}">
                <a16:creationId xmlns:a16="http://schemas.microsoft.com/office/drawing/2014/main" id="{BB137C27-B7E8-71CE-D3D5-305F77B54957}"/>
              </a:ext>
            </a:extLst>
          </p:cNvPr>
          <p:cNvCxnSpPr>
            <a:cxnSpLocks/>
            <a:stCxn id="200" idx="3"/>
            <a:endCxn id="33" idx="1"/>
          </p:cNvCxnSpPr>
          <p:nvPr/>
        </p:nvCxnSpPr>
        <p:spPr>
          <a:xfrm flipV="1">
            <a:off x="1733591" y="3030812"/>
            <a:ext cx="593993" cy="2927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コネクタ: カギ線 220">
            <a:extLst>
              <a:ext uri="{FF2B5EF4-FFF2-40B4-BE49-F238E27FC236}">
                <a16:creationId xmlns:a16="http://schemas.microsoft.com/office/drawing/2014/main" id="{83E10FDA-61C7-1F78-7998-DA57D6412E14}"/>
              </a:ext>
            </a:extLst>
          </p:cNvPr>
          <p:cNvCxnSpPr>
            <a:cxnSpLocks/>
            <a:stCxn id="199" idx="3"/>
            <a:endCxn id="33" idx="1"/>
          </p:cNvCxnSpPr>
          <p:nvPr/>
        </p:nvCxnSpPr>
        <p:spPr>
          <a:xfrm flipV="1">
            <a:off x="1741570" y="3030812"/>
            <a:ext cx="586014" cy="59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コネクタ: カギ線 223">
            <a:extLst>
              <a:ext uri="{FF2B5EF4-FFF2-40B4-BE49-F238E27FC236}">
                <a16:creationId xmlns:a16="http://schemas.microsoft.com/office/drawing/2014/main" id="{38C45B66-CB62-B94B-0D8D-B5CDCC23C21E}"/>
              </a:ext>
            </a:extLst>
          </p:cNvPr>
          <p:cNvCxnSpPr>
            <a:cxnSpLocks/>
            <a:stCxn id="194" idx="3"/>
            <a:endCxn id="33" idx="1"/>
          </p:cNvCxnSpPr>
          <p:nvPr/>
        </p:nvCxnSpPr>
        <p:spPr>
          <a:xfrm>
            <a:off x="1741570" y="2749905"/>
            <a:ext cx="586014" cy="2809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コネクタ: カギ線 226">
            <a:extLst>
              <a:ext uri="{FF2B5EF4-FFF2-40B4-BE49-F238E27FC236}">
                <a16:creationId xmlns:a16="http://schemas.microsoft.com/office/drawing/2014/main" id="{DBF0656C-0E80-30C8-6833-D16BA4CAB494}"/>
              </a:ext>
            </a:extLst>
          </p:cNvPr>
          <p:cNvCxnSpPr>
            <a:cxnSpLocks/>
            <a:stCxn id="123" idx="3"/>
            <a:endCxn id="36" idx="1"/>
          </p:cNvCxnSpPr>
          <p:nvPr/>
        </p:nvCxnSpPr>
        <p:spPr>
          <a:xfrm flipV="1">
            <a:off x="5937267" y="3027040"/>
            <a:ext cx="549683" cy="14560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四角形: 角を丸くする 230">
            <a:extLst>
              <a:ext uri="{FF2B5EF4-FFF2-40B4-BE49-F238E27FC236}">
                <a16:creationId xmlns:a16="http://schemas.microsoft.com/office/drawing/2014/main" id="{61407FDB-2A59-6211-6C91-2C19F92521C0}"/>
              </a:ext>
            </a:extLst>
          </p:cNvPr>
          <p:cNvSpPr/>
          <p:nvPr/>
        </p:nvSpPr>
        <p:spPr>
          <a:xfrm>
            <a:off x="4317267" y="202493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四角形: 角を丸くする 231">
            <a:extLst>
              <a:ext uri="{FF2B5EF4-FFF2-40B4-BE49-F238E27FC236}">
                <a16:creationId xmlns:a16="http://schemas.microsoft.com/office/drawing/2014/main" id="{BE923994-FE52-CD5B-D666-B7768C80EAC1}"/>
              </a:ext>
            </a:extLst>
          </p:cNvPr>
          <p:cNvSpPr/>
          <p:nvPr/>
        </p:nvSpPr>
        <p:spPr>
          <a:xfrm>
            <a:off x="4317267" y="409904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四角形: 角を丸くする 232">
            <a:extLst>
              <a:ext uri="{FF2B5EF4-FFF2-40B4-BE49-F238E27FC236}">
                <a16:creationId xmlns:a16="http://schemas.microsoft.com/office/drawing/2014/main" id="{B6F234AC-4018-1875-5422-E094AC2E2885}"/>
              </a:ext>
            </a:extLst>
          </p:cNvPr>
          <p:cNvSpPr/>
          <p:nvPr/>
        </p:nvSpPr>
        <p:spPr>
          <a:xfrm>
            <a:off x="4317267" y="510350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" name="四角形: 角を丸くする 234">
            <a:extLst>
              <a:ext uri="{FF2B5EF4-FFF2-40B4-BE49-F238E27FC236}">
                <a16:creationId xmlns:a16="http://schemas.microsoft.com/office/drawing/2014/main" id="{98D0C804-B460-EEEC-FFE0-7A310F0571CE}"/>
              </a:ext>
            </a:extLst>
          </p:cNvPr>
          <p:cNvSpPr/>
          <p:nvPr/>
        </p:nvSpPr>
        <p:spPr>
          <a:xfrm>
            <a:off x="4317267" y="481164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7" name="四角形: 角を丸くする 236">
            <a:extLst>
              <a:ext uri="{FF2B5EF4-FFF2-40B4-BE49-F238E27FC236}">
                <a16:creationId xmlns:a16="http://schemas.microsoft.com/office/drawing/2014/main" id="{2FC375B0-4110-D8D2-F783-B9A9A2299DFE}"/>
              </a:ext>
            </a:extLst>
          </p:cNvPr>
          <p:cNvSpPr/>
          <p:nvPr/>
        </p:nvSpPr>
        <p:spPr>
          <a:xfrm>
            <a:off x="4317267" y="539535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8" name="四角形: 角を丸くする 237">
            <a:extLst>
              <a:ext uri="{FF2B5EF4-FFF2-40B4-BE49-F238E27FC236}">
                <a16:creationId xmlns:a16="http://schemas.microsoft.com/office/drawing/2014/main" id="{E2DD9D3B-6515-5658-A876-EB4904FE5182}"/>
              </a:ext>
            </a:extLst>
          </p:cNvPr>
          <p:cNvSpPr/>
          <p:nvPr/>
        </p:nvSpPr>
        <p:spPr>
          <a:xfrm>
            <a:off x="4317267" y="5878187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Steel Sheet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9" name="四角形: 角を丸くする 238">
            <a:extLst>
              <a:ext uri="{FF2B5EF4-FFF2-40B4-BE49-F238E27FC236}">
                <a16:creationId xmlns:a16="http://schemas.microsoft.com/office/drawing/2014/main" id="{3D4FE424-48D5-ECBF-122A-AF74B8A32732}"/>
              </a:ext>
            </a:extLst>
          </p:cNvPr>
          <p:cNvSpPr/>
          <p:nvPr/>
        </p:nvSpPr>
        <p:spPr>
          <a:xfrm>
            <a:off x="4317267" y="617582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2" name="コネクタ: カギ線 241">
            <a:extLst>
              <a:ext uri="{FF2B5EF4-FFF2-40B4-BE49-F238E27FC236}">
                <a16:creationId xmlns:a16="http://schemas.microsoft.com/office/drawing/2014/main" id="{2077AA88-3B93-D5DF-9EE1-0EF9C25B0276}"/>
              </a:ext>
            </a:extLst>
          </p:cNvPr>
          <p:cNvCxnSpPr>
            <a:cxnSpLocks/>
            <a:stCxn id="231" idx="3"/>
            <a:endCxn id="35" idx="1"/>
          </p:cNvCxnSpPr>
          <p:nvPr/>
        </p:nvCxnSpPr>
        <p:spPr>
          <a:xfrm flipV="1">
            <a:off x="5937267" y="1205202"/>
            <a:ext cx="549683" cy="9277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コネクタ: カギ線 245">
            <a:extLst>
              <a:ext uri="{FF2B5EF4-FFF2-40B4-BE49-F238E27FC236}">
                <a16:creationId xmlns:a16="http://schemas.microsoft.com/office/drawing/2014/main" id="{A4CCBCF9-C3A1-63C5-6541-4BB45FC2D9D7}"/>
              </a:ext>
            </a:extLst>
          </p:cNvPr>
          <p:cNvCxnSpPr>
            <a:cxnSpLocks/>
            <a:stCxn id="232" idx="3"/>
            <a:endCxn id="36" idx="1"/>
          </p:cNvCxnSpPr>
          <p:nvPr/>
        </p:nvCxnSpPr>
        <p:spPr>
          <a:xfrm flipV="1">
            <a:off x="5937267" y="3027040"/>
            <a:ext cx="549683" cy="11800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コネクタ: カギ線 249">
            <a:extLst>
              <a:ext uri="{FF2B5EF4-FFF2-40B4-BE49-F238E27FC236}">
                <a16:creationId xmlns:a16="http://schemas.microsoft.com/office/drawing/2014/main" id="{0654BFC8-AD05-2C03-E2C7-2B473D48EE2E}"/>
              </a:ext>
            </a:extLst>
          </p:cNvPr>
          <p:cNvCxnSpPr>
            <a:cxnSpLocks/>
            <a:stCxn id="235" idx="3"/>
            <a:endCxn id="32" idx="1"/>
          </p:cNvCxnSpPr>
          <p:nvPr/>
        </p:nvCxnSpPr>
        <p:spPr>
          <a:xfrm flipV="1">
            <a:off x="5937267" y="4782916"/>
            <a:ext cx="549683" cy="1367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コネクタ: カギ線 252">
            <a:extLst>
              <a:ext uri="{FF2B5EF4-FFF2-40B4-BE49-F238E27FC236}">
                <a16:creationId xmlns:a16="http://schemas.microsoft.com/office/drawing/2014/main" id="{2F8EAB07-0305-EBBD-0E47-4117F1A1B934}"/>
              </a:ext>
            </a:extLst>
          </p:cNvPr>
          <p:cNvCxnSpPr>
            <a:cxnSpLocks/>
            <a:stCxn id="233" idx="3"/>
            <a:endCxn id="32" idx="1"/>
          </p:cNvCxnSpPr>
          <p:nvPr/>
        </p:nvCxnSpPr>
        <p:spPr>
          <a:xfrm flipV="1">
            <a:off x="5937267" y="4782916"/>
            <a:ext cx="549683" cy="4285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コネクタ: カギ線 255">
            <a:extLst>
              <a:ext uri="{FF2B5EF4-FFF2-40B4-BE49-F238E27FC236}">
                <a16:creationId xmlns:a16="http://schemas.microsoft.com/office/drawing/2014/main" id="{552D8D32-D520-3927-83D2-A096AAB14B83}"/>
              </a:ext>
            </a:extLst>
          </p:cNvPr>
          <p:cNvCxnSpPr>
            <a:cxnSpLocks/>
            <a:stCxn id="237" idx="3"/>
            <a:endCxn id="32" idx="1"/>
          </p:cNvCxnSpPr>
          <p:nvPr/>
        </p:nvCxnSpPr>
        <p:spPr>
          <a:xfrm flipV="1">
            <a:off x="5937267" y="4782916"/>
            <a:ext cx="549683" cy="7204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コネクタ: カギ線 258">
            <a:extLst>
              <a:ext uri="{FF2B5EF4-FFF2-40B4-BE49-F238E27FC236}">
                <a16:creationId xmlns:a16="http://schemas.microsoft.com/office/drawing/2014/main" id="{7D81AE35-820B-38EF-C574-0D7AE1F99C3B}"/>
              </a:ext>
            </a:extLst>
          </p:cNvPr>
          <p:cNvCxnSpPr>
            <a:cxnSpLocks/>
            <a:stCxn id="238" idx="3"/>
            <a:endCxn id="84" idx="1"/>
          </p:cNvCxnSpPr>
          <p:nvPr/>
        </p:nvCxnSpPr>
        <p:spPr>
          <a:xfrm flipV="1">
            <a:off x="5937267" y="5866430"/>
            <a:ext cx="549683" cy="119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コネクタ: カギ線 263">
            <a:extLst>
              <a:ext uri="{FF2B5EF4-FFF2-40B4-BE49-F238E27FC236}">
                <a16:creationId xmlns:a16="http://schemas.microsoft.com/office/drawing/2014/main" id="{5F73E48E-E13B-0F0A-E0FC-6B1C0FA3EE9B}"/>
              </a:ext>
            </a:extLst>
          </p:cNvPr>
          <p:cNvCxnSpPr>
            <a:cxnSpLocks/>
            <a:stCxn id="34" idx="3"/>
            <a:endCxn id="114" idx="1"/>
          </p:cNvCxnSpPr>
          <p:nvPr/>
        </p:nvCxnSpPr>
        <p:spPr>
          <a:xfrm flipV="1">
            <a:off x="3767584" y="935202"/>
            <a:ext cx="549683" cy="2610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矢印: 五方向 272">
            <a:extLst>
              <a:ext uri="{FF2B5EF4-FFF2-40B4-BE49-F238E27FC236}">
                <a16:creationId xmlns:a16="http://schemas.microsoft.com/office/drawing/2014/main" id="{6FA81A4A-03D7-5124-1F14-08840AB482B7}"/>
              </a:ext>
            </a:extLst>
          </p:cNvPr>
          <p:cNvSpPr/>
          <p:nvPr/>
        </p:nvSpPr>
        <p:spPr>
          <a:xfrm>
            <a:off x="796880" y="5526679"/>
            <a:ext cx="1440000" cy="432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Process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5" name="四角形: 角を丸くする 274">
            <a:extLst>
              <a:ext uri="{FF2B5EF4-FFF2-40B4-BE49-F238E27FC236}">
                <a16:creationId xmlns:a16="http://schemas.microsoft.com/office/drawing/2014/main" id="{DA64FD3A-B578-9120-ABFD-F8AC0B452C03}"/>
              </a:ext>
            </a:extLst>
          </p:cNvPr>
          <p:cNvSpPr/>
          <p:nvPr/>
        </p:nvSpPr>
        <p:spPr>
          <a:xfrm>
            <a:off x="796880" y="4887501"/>
            <a:ext cx="1440000" cy="43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7509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8B42639-E77D-2F81-EFB0-2C51C20F375C}"/>
              </a:ext>
            </a:extLst>
          </p:cNvPr>
          <p:cNvCxnSpPr>
            <a:cxnSpLocks/>
          </p:cNvCxnSpPr>
          <p:nvPr/>
        </p:nvCxnSpPr>
        <p:spPr>
          <a:xfrm>
            <a:off x="9278977" y="621725"/>
            <a:ext cx="15313" cy="6120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タイトル 5">
            <a:extLst>
              <a:ext uri="{FF2B5EF4-FFF2-40B4-BE49-F238E27FC236}">
                <a16:creationId xmlns:a16="http://schemas.microsoft.com/office/drawing/2014/main" id="{C7F30BE8-1CBF-FDD7-F9E5-139833011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Battery Material System Boundary concept Op.1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7AED7-FA96-3FE8-793F-2953BE85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2" name="矢印: 五方向 31">
            <a:extLst>
              <a:ext uri="{FF2B5EF4-FFF2-40B4-BE49-F238E27FC236}">
                <a16:creationId xmlns:a16="http://schemas.microsoft.com/office/drawing/2014/main" id="{75C711E9-1640-1F03-5E21-442571D18596}"/>
              </a:ext>
            </a:extLst>
          </p:cNvPr>
          <p:cNvSpPr/>
          <p:nvPr/>
        </p:nvSpPr>
        <p:spPr>
          <a:xfrm>
            <a:off x="6486950" y="4332916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434CBF40-EB61-A393-731F-01BB00C29309}"/>
              </a:ext>
            </a:extLst>
          </p:cNvPr>
          <p:cNvSpPr/>
          <p:nvPr/>
        </p:nvSpPr>
        <p:spPr>
          <a:xfrm>
            <a:off x="2327584" y="258081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(Anode)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32029D41-4527-2005-96DE-6841340A35FD}"/>
              </a:ext>
            </a:extLst>
          </p:cNvPr>
          <p:cNvSpPr/>
          <p:nvPr/>
        </p:nvSpPr>
        <p:spPr>
          <a:xfrm>
            <a:off x="2327584" y="74629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(Cathode)</a:t>
            </a:r>
          </a:p>
        </p:txBody>
      </p:sp>
      <p:sp>
        <p:nvSpPr>
          <p:cNvPr id="35" name="矢印: 五方向 34">
            <a:extLst>
              <a:ext uri="{FF2B5EF4-FFF2-40B4-BE49-F238E27FC236}">
                <a16:creationId xmlns:a16="http://schemas.microsoft.com/office/drawing/2014/main" id="{95550168-1CF2-0798-401F-BBE7DF684CAD}"/>
              </a:ext>
            </a:extLst>
          </p:cNvPr>
          <p:cNvSpPr/>
          <p:nvPr/>
        </p:nvSpPr>
        <p:spPr>
          <a:xfrm>
            <a:off x="6486950" y="75520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6" name="矢印: 五方向 35">
            <a:extLst>
              <a:ext uri="{FF2B5EF4-FFF2-40B4-BE49-F238E27FC236}">
                <a16:creationId xmlns:a16="http://schemas.microsoft.com/office/drawing/2014/main" id="{F5F7C704-B992-A11D-03B0-EE1083A468CC}"/>
              </a:ext>
            </a:extLst>
          </p:cNvPr>
          <p:cNvSpPr/>
          <p:nvPr/>
        </p:nvSpPr>
        <p:spPr>
          <a:xfrm>
            <a:off x="6486950" y="257704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7" name="矢印: 五方向 36">
            <a:extLst>
              <a:ext uri="{FF2B5EF4-FFF2-40B4-BE49-F238E27FC236}">
                <a16:creationId xmlns:a16="http://schemas.microsoft.com/office/drawing/2014/main" id="{E2AB370C-8EE1-DC8E-BFF0-8E15BACCE0F9}"/>
              </a:ext>
            </a:extLst>
          </p:cNvPr>
          <p:cNvSpPr/>
          <p:nvPr/>
        </p:nvSpPr>
        <p:spPr>
          <a:xfrm>
            <a:off x="10646316" y="291191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Cell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2D35EEE-14B0-24A2-BF7D-EFF188B003B5}"/>
              </a:ext>
            </a:extLst>
          </p:cNvPr>
          <p:cNvCxnSpPr>
            <a:cxnSpLocks/>
            <a:stCxn id="32" idx="3"/>
            <a:endCxn id="152" idx="1"/>
          </p:cNvCxnSpPr>
          <p:nvPr/>
        </p:nvCxnSpPr>
        <p:spPr>
          <a:xfrm>
            <a:off x="7926950" y="4782916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5AF1711A-7673-86BB-6DC8-9D113FE1EF86}"/>
              </a:ext>
            </a:extLst>
          </p:cNvPr>
          <p:cNvCxnSpPr>
            <a:cxnSpLocks/>
            <a:stCxn id="35" idx="3"/>
            <a:endCxn id="138" idx="1"/>
          </p:cNvCxnSpPr>
          <p:nvPr/>
        </p:nvCxnSpPr>
        <p:spPr>
          <a:xfrm>
            <a:off x="7926950" y="120520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A7F28DB-D017-E61B-F071-8E8D4E018B2D}"/>
              </a:ext>
            </a:extLst>
          </p:cNvPr>
          <p:cNvCxnSpPr>
            <a:cxnSpLocks/>
            <a:stCxn id="36" idx="3"/>
            <a:endCxn id="143" idx="1"/>
          </p:cNvCxnSpPr>
          <p:nvPr/>
        </p:nvCxnSpPr>
        <p:spPr>
          <a:xfrm>
            <a:off x="7926950" y="302704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701403A9-7E03-801B-AE67-802395C69088}"/>
              </a:ext>
            </a:extLst>
          </p:cNvPr>
          <p:cNvCxnSpPr>
            <a:cxnSpLocks/>
            <a:stCxn id="143" idx="3"/>
            <a:endCxn id="37" idx="1"/>
          </p:cNvCxnSpPr>
          <p:nvPr/>
        </p:nvCxnSpPr>
        <p:spPr>
          <a:xfrm>
            <a:off x="10096633" y="3027040"/>
            <a:ext cx="549683" cy="3348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327B9B0D-C5A0-732C-1F53-0EE3D15DE0B1}"/>
              </a:ext>
            </a:extLst>
          </p:cNvPr>
          <p:cNvCxnSpPr>
            <a:cxnSpLocks/>
            <a:stCxn id="138" idx="3"/>
            <a:endCxn id="37" idx="1"/>
          </p:cNvCxnSpPr>
          <p:nvPr/>
        </p:nvCxnSpPr>
        <p:spPr>
          <a:xfrm>
            <a:off x="10096633" y="1205202"/>
            <a:ext cx="549683" cy="21567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コネクタ: カギ線 68">
            <a:extLst>
              <a:ext uri="{FF2B5EF4-FFF2-40B4-BE49-F238E27FC236}">
                <a16:creationId xmlns:a16="http://schemas.microsoft.com/office/drawing/2014/main" id="{BBB15878-69B1-E6D7-5C28-6D4B84ECC3B6}"/>
              </a:ext>
            </a:extLst>
          </p:cNvPr>
          <p:cNvCxnSpPr>
            <a:cxnSpLocks/>
            <a:stCxn id="152" idx="3"/>
            <a:endCxn id="37" idx="1"/>
          </p:cNvCxnSpPr>
          <p:nvPr/>
        </p:nvCxnSpPr>
        <p:spPr>
          <a:xfrm flipV="1">
            <a:off x="10096633" y="3361915"/>
            <a:ext cx="549683" cy="14210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73">
            <a:extLst>
              <a:ext uri="{FF2B5EF4-FFF2-40B4-BE49-F238E27FC236}">
                <a16:creationId xmlns:a16="http://schemas.microsoft.com/office/drawing/2014/main" id="{76FB4B1B-8623-6F51-A526-0C4DE542D0FF}"/>
              </a:ext>
            </a:extLst>
          </p:cNvPr>
          <p:cNvCxnSpPr>
            <a:cxnSpLocks/>
            <a:stCxn id="159" idx="3"/>
            <a:endCxn id="37" idx="1"/>
          </p:cNvCxnSpPr>
          <p:nvPr/>
        </p:nvCxnSpPr>
        <p:spPr>
          <a:xfrm flipV="1">
            <a:off x="10096633" y="3361915"/>
            <a:ext cx="549683" cy="25045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60774403-572B-7B68-A0EE-A68FD324C942}"/>
              </a:ext>
            </a:extLst>
          </p:cNvPr>
          <p:cNvCxnSpPr>
            <a:cxnSpLocks/>
            <a:stCxn id="114" idx="3"/>
            <a:endCxn id="35" idx="1"/>
          </p:cNvCxnSpPr>
          <p:nvPr/>
        </p:nvCxnSpPr>
        <p:spPr>
          <a:xfrm>
            <a:off x="5937267" y="935202"/>
            <a:ext cx="549683" cy="270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13E3BAC6-267B-A336-156C-2AAF2FBAADFD}"/>
              </a:ext>
            </a:extLst>
          </p:cNvPr>
          <p:cNvCxnSpPr>
            <a:cxnSpLocks/>
            <a:stCxn id="165" idx="3"/>
            <a:endCxn id="37" idx="1"/>
          </p:cNvCxnSpPr>
          <p:nvPr/>
        </p:nvCxnSpPr>
        <p:spPr>
          <a:xfrm flipV="1">
            <a:off x="10096633" y="3361915"/>
            <a:ext cx="549683" cy="3093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矢印: 五方向 83">
            <a:extLst>
              <a:ext uri="{FF2B5EF4-FFF2-40B4-BE49-F238E27FC236}">
                <a16:creationId xmlns:a16="http://schemas.microsoft.com/office/drawing/2014/main" id="{A3AE7620-B61B-59AE-B71D-402D4C27538B}"/>
              </a:ext>
            </a:extLst>
          </p:cNvPr>
          <p:cNvSpPr/>
          <p:nvPr/>
        </p:nvSpPr>
        <p:spPr>
          <a:xfrm>
            <a:off x="6486950" y="541643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1840981C-031F-CF15-300B-A1AC797803DC}"/>
              </a:ext>
            </a:extLst>
          </p:cNvPr>
          <p:cNvCxnSpPr>
            <a:cxnSpLocks/>
            <a:stCxn id="164" idx="3"/>
            <a:endCxn id="37" idx="1"/>
          </p:cNvCxnSpPr>
          <p:nvPr/>
        </p:nvCxnSpPr>
        <p:spPr>
          <a:xfrm flipV="1">
            <a:off x="10096633" y="3361915"/>
            <a:ext cx="549683" cy="3354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772C5FC6-E644-485F-ED84-1D03049FEDC8}"/>
              </a:ext>
            </a:extLst>
          </p:cNvPr>
          <p:cNvCxnSpPr>
            <a:cxnSpLocks/>
            <a:stCxn id="84" idx="3"/>
            <a:endCxn id="159" idx="1"/>
          </p:cNvCxnSpPr>
          <p:nvPr/>
        </p:nvCxnSpPr>
        <p:spPr>
          <a:xfrm>
            <a:off x="7926950" y="586643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コネクタ: カギ線 98">
            <a:extLst>
              <a:ext uri="{FF2B5EF4-FFF2-40B4-BE49-F238E27FC236}">
                <a16:creationId xmlns:a16="http://schemas.microsoft.com/office/drawing/2014/main" id="{5278153D-E6C4-B235-EA42-5B478EF9CE4E}"/>
              </a:ext>
            </a:extLst>
          </p:cNvPr>
          <p:cNvCxnSpPr>
            <a:cxnSpLocks/>
            <a:stCxn id="239" idx="3"/>
            <a:endCxn id="84" idx="1"/>
          </p:cNvCxnSpPr>
          <p:nvPr/>
        </p:nvCxnSpPr>
        <p:spPr>
          <a:xfrm flipV="1">
            <a:off x="5937267" y="5866430"/>
            <a:ext cx="549683" cy="4173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3F5D0346-8C31-E932-7408-D14F7CAFED40}"/>
              </a:ext>
            </a:extLst>
          </p:cNvPr>
          <p:cNvSpPr/>
          <p:nvPr/>
        </p:nvSpPr>
        <p:spPr>
          <a:xfrm>
            <a:off x="4317267" y="755202"/>
            <a:ext cx="1620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9477CE8D-E2A5-EE08-3147-1B51DE49156F}"/>
              </a:ext>
            </a:extLst>
          </p:cNvPr>
          <p:cNvSpPr/>
          <p:nvPr/>
        </p:nvSpPr>
        <p:spPr>
          <a:xfrm>
            <a:off x="4317267" y="1743504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Aluminum foil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F6A26FA0-996D-0A66-4C67-65EFEA19109F}"/>
              </a:ext>
            </a:extLst>
          </p:cNvPr>
          <p:cNvSpPr/>
          <p:nvPr/>
        </p:nvSpPr>
        <p:spPr>
          <a:xfrm>
            <a:off x="4317267" y="1180636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四角形: 角を丸くする 116">
            <a:extLst>
              <a:ext uri="{FF2B5EF4-FFF2-40B4-BE49-F238E27FC236}">
                <a16:creationId xmlns:a16="http://schemas.microsoft.com/office/drawing/2014/main" id="{C8690F94-FC48-A127-C80A-7FDD98238F9F}"/>
              </a:ext>
            </a:extLst>
          </p:cNvPr>
          <p:cNvSpPr/>
          <p:nvPr/>
        </p:nvSpPr>
        <p:spPr>
          <a:xfrm>
            <a:off x="4317267" y="1462070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52627ACC-EAB8-9507-7963-15538DCE05C1}"/>
              </a:ext>
            </a:extLst>
          </p:cNvPr>
          <p:cNvSpPr/>
          <p:nvPr/>
        </p:nvSpPr>
        <p:spPr>
          <a:xfrm>
            <a:off x="4317267" y="2306372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CD85192F-C557-5899-AAF9-ECF1D799F6DB}"/>
              </a:ext>
            </a:extLst>
          </p:cNvPr>
          <p:cNvSpPr/>
          <p:nvPr/>
        </p:nvSpPr>
        <p:spPr>
          <a:xfrm>
            <a:off x="4317267" y="2850812"/>
            <a:ext cx="1620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四角形: 角を丸くする 119">
            <a:extLst>
              <a:ext uri="{FF2B5EF4-FFF2-40B4-BE49-F238E27FC236}">
                <a16:creationId xmlns:a16="http://schemas.microsoft.com/office/drawing/2014/main" id="{FA43D2E5-AA59-ADE0-5F95-7BDCBA9D883D}"/>
              </a:ext>
            </a:extLst>
          </p:cNvPr>
          <p:cNvSpPr/>
          <p:nvPr/>
        </p:nvSpPr>
        <p:spPr>
          <a:xfrm>
            <a:off x="4317267" y="3822989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Copper foil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四角形: 角を丸くする 120">
            <a:extLst>
              <a:ext uri="{FF2B5EF4-FFF2-40B4-BE49-F238E27FC236}">
                <a16:creationId xmlns:a16="http://schemas.microsoft.com/office/drawing/2014/main" id="{B5457BAC-103D-E2EA-0C7C-F0CB7CBAA606}"/>
              </a:ext>
            </a:extLst>
          </p:cNvPr>
          <p:cNvSpPr/>
          <p:nvPr/>
        </p:nvSpPr>
        <p:spPr>
          <a:xfrm>
            <a:off x="4317267" y="3270871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四角形: 角を丸くする 121">
            <a:extLst>
              <a:ext uri="{FF2B5EF4-FFF2-40B4-BE49-F238E27FC236}">
                <a16:creationId xmlns:a16="http://schemas.microsoft.com/office/drawing/2014/main" id="{B52B5288-744E-95A3-BB59-A9C7ADC2F5C8}"/>
              </a:ext>
            </a:extLst>
          </p:cNvPr>
          <p:cNvSpPr/>
          <p:nvPr/>
        </p:nvSpPr>
        <p:spPr>
          <a:xfrm>
            <a:off x="4317267" y="3546930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四角形: 角を丸くする 122">
            <a:extLst>
              <a:ext uri="{FF2B5EF4-FFF2-40B4-BE49-F238E27FC236}">
                <a16:creationId xmlns:a16="http://schemas.microsoft.com/office/drawing/2014/main" id="{F664FBDB-DB2C-F3A9-DEAA-45231B8DADF8}"/>
              </a:ext>
            </a:extLst>
          </p:cNvPr>
          <p:cNvSpPr/>
          <p:nvPr/>
        </p:nvSpPr>
        <p:spPr>
          <a:xfrm>
            <a:off x="4317267" y="4375106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6" name="コネクタ: カギ線 125">
            <a:extLst>
              <a:ext uri="{FF2B5EF4-FFF2-40B4-BE49-F238E27FC236}">
                <a16:creationId xmlns:a16="http://schemas.microsoft.com/office/drawing/2014/main" id="{90A9CD11-447C-5EC4-A42F-8EA4FDE24094}"/>
              </a:ext>
            </a:extLst>
          </p:cNvPr>
          <p:cNvCxnSpPr>
            <a:cxnSpLocks/>
            <a:stCxn id="116" idx="3"/>
            <a:endCxn id="35" idx="1"/>
          </p:cNvCxnSpPr>
          <p:nvPr/>
        </p:nvCxnSpPr>
        <p:spPr>
          <a:xfrm flipV="1">
            <a:off x="5937267" y="1205202"/>
            <a:ext cx="549683" cy="83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コネクタ: カギ線 128">
            <a:extLst>
              <a:ext uri="{FF2B5EF4-FFF2-40B4-BE49-F238E27FC236}">
                <a16:creationId xmlns:a16="http://schemas.microsoft.com/office/drawing/2014/main" id="{BFDC7165-CA63-971B-7D53-55B7F9CD96C4}"/>
              </a:ext>
            </a:extLst>
          </p:cNvPr>
          <p:cNvCxnSpPr>
            <a:cxnSpLocks/>
            <a:stCxn id="117" idx="3"/>
            <a:endCxn id="35" idx="1"/>
          </p:cNvCxnSpPr>
          <p:nvPr/>
        </p:nvCxnSpPr>
        <p:spPr>
          <a:xfrm flipV="1">
            <a:off x="5937267" y="1205202"/>
            <a:ext cx="549683" cy="3648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コネクタ: カギ線 131">
            <a:extLst>
              <a:ext uri="{FF2B5EF4-FFF2-40B4-BE49-F238E27FC236}">
                <a16:creationId xmlns:a16="http://schemas.microsoft.com/office/drawing/2014/main" id="{A17E2232-7424-EA33-C44F-1EA9CD7888DD}"/>
              </a:ext>
            </a:extLst>
          </p:cNvPr>
          <p:cNvCxnSpPr>
            <a:cxnSpLocks/>
            <a:stCxn id="115" idx="3"/>
            <a:endCxn id="35" idx="1"/>
          </p:cNvCxnSpPr>
          <p:nvPr/>
        </p:nvCxnSpPr>
        <p:spPr>
          <a:xfrm flipV="1">
            <a:off x="5937267" y="1205202"/>
            <a:ext cx="549683" cy="6463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コネクタ: カギ線 134">
            <a:extLst>
              <a:ext uri="{FF2B5EF4-FFF2-40B4-BE49-F238E27FC236}">
                <a16:creationId xmlns:a16="http://schemas.microsoft.com/office/drawing/2014/main" id="{E951BE28-8B50-C5F7-692C-DC2B2138443A}"/>
              </a:ext>
            </a:extLst>
          </p:cNvPr>
          <p:cNvCxnSpPr>
            <a:cxnSpLocks/>
            <a:stCxn id="118" idx="3"/>
            <a:endCxn id="35" idx="1"/>
          </p:cNvCxnSpPr>
          <p:nvPr/>
        </p:nvCxnSpPr>
        <p:spPr>
          <a:xfrm flipV="1">
            <a:off x="5937267" y="1205202"/>
            <a:ext cx="549683" cy="12091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四角形: 角を丸くする 137">
            <a:extLst>
              <a:ext uri="{FF2B5EF4-FFF2-40B4-BE49-F238E27FC236}">
                <a16:creationId xmlns:a16="http://schemas.microsoft.com/office/drawing/2014/main" id="{27E7C41B-E267-7587-4925-2496106A681D}"/>
              </a:ext>
            </a:extLst>
          </p:cNvPr>
          <p:cNvSpPr/>
          <p:nvPr/>
        </p:nvSpPr>
        <p:spPr>
          <a:xfrm>
            <a:off x="8476633" y="102520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</p:txBody>
      </p:sp>
      <p:sp>
        <p:nvSpPr>
          <p:cNvPr id="143" name="四角形: 角を丸くする 142">
            <a:extLst>
              <a:ext uri="{FF2B5EF4-FFF2-40B4-BE49-F238E27FC236}">
                <a16:creationId xmlns:a16="http://schemas.microsoft.com/office/drawing/2014/main" id="{B2F52A4B-3E44-5994-43CC-0990A7089C91}"/>
              </a:ext>
            </a:extLst>
          </p:cNvPr>
          <p:cNvSpPr/>
          <p:nvPr/>
        </p:nvSpPr>
        <p:spPr>
          <a:xfrm>
            <a:off x="8476633" y="2847040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89137EBA-1E77-6A7A-86D6-46FC0096ABCD}"/>
              </a:ext>
            </a:extLst>
          </p:cNvPr>
          <p:cNvSpPr/>
          <p:nvPr/>
        </p:nvSpPr>
        <p:spPr>
          <a:xfrm>
            <a:off x="8476633" y="4602916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</p:txBody>
      </p:sp>
      <p:sp>
        <p:nvSpPr>
          <p:cNvPr id="159" name="四角形: 角を丸くする 158">
            <a:extLst>
              <a:ext uri="{FF2B5EF4-FFF2-40B4-BE49-F238E27FC236}">
                <a16:creationId xmlns:a16="http://schemas.microsoft.com/office/drawing/2014/main" id="{ECB4B9C3-4EB8-C1EA-0DAA-6A62BE298220}"/>
              </a:ext>
            </a:extLst>
          </p:cNvPr>
          <p:cNvSpPr/>
          <p:nvPr/>
        </p:nvSpPr>
        <p:spPr>
          <a:xfrm>
            <a:off x="8476633" y="5686430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</a:p>
        </p:txBody>
      </p:sp>
      <p:sp>
        <p:nvSpPr>
          <p:cNvPr id="164" name="四角形: 角を丸くする 163">
            <a:extLst>
              <a:ext uri="{FF2B5EF4-FFF2-40B4-BE49-F238E27FC236}">
                <a16:creationId xmlns:a16="http://schemas.microsoft.com/office/drawing/2014/main" id="{5E9A2203-888B-0470-F94C-37E130593715}"/>
              </a:ext>
            </a:extLst>
          </p:cNvPr>
          <p:cNvSpPr/>
          <p:nvPr/>
        </p:nvSpPr>
        <p:spPr>
          <a:xfrm>
            <a:off x="8476633" y="660796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四角形: 角を丸くする 164">
            <a:extLst>
              <a:ext uri="{FF2B5EF4-FFF2-40B4-BE49-F238E27FC236}">
                <a16:creationId xmlns:a16="http://schemas.microsoft.com/office/drawing/2014/main" id="{281A7F7E-E9A6-0E4E-C46C-8742D939CC56}"/>
              </a:ext>
            </a:extLst>
          </p:cNvPr>
          <p:cNvSpPr/>
          <p:nvPr/>
        </p:nvSpPr>
        <p:spPr>
          <a:xfrm>
            <a:off x="8476633" y="6347093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Separator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1" name="コネクタ: カギ線 170">
            <a:extLst>
              <a:ext uri="{FF2B5EF4-FFF2-40B4-BE49-F238E27FC236}">
                <a16:creationId xmlns:a16="http://schemas.microsoft.com/office/drawing/2014/main" id="{117819BB-3143-D83B-DD11-9A80541C870E}"/>
              </a:ext>
            </a:extLst>
          </p:cNvPr>
          <p:cNvCxnSpPr>
            <a:cxnSpLocks/>
            <a:stCxn id="119" idx="3"/>
            <a:endCxn id="36" idx="1"/>
          </p:cNvCxnSpPr>
          <p:nvPr/>
        </p:nvCxnSpPr>
        <p:spPr>
          <a:xfrm flipV="1">
            <a:off x="5937267" y="3027040"/>
            <a:ext cx="549683" cy="37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コネクタ: カギ線 173">
            <a:extLst>
              <a:ext uri="{FF2B5EF4-FFF2-40B4-BE49-F238E27FC236}">
                <a16:creationId xmlns:a16="http://schemas.microsoft.com/office/drawing/2014/main" id="{9B51B4A0-0C1F-F1AA-CE95-7255F60C3B23}"/>
              </a:ext>
            </a:extLst>
          </p:cNvPr>
          <p:cNvCxnSpPr>
            <a:cxnSpLocks/>
            <a:stCxn id="121" idx="3"/>
            <a:endCxn id="36" idx="1"/>
          </p:cNvCxnSpPr>
          <p:nvPr/>
        </p:nvCxnSpPr>
        <p:spPr>
          <a:xfrm flipV="1">
            <a:off x="5937267" y="3027040"/>
            <a:ext cx="549683" cy="3518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コネクタ: カギ線 177">
            <a:extLst>
              <a:ext uri="{FF2B5EF4-FFF2-40B4-BE49-F238E27FC236}">
                <a16:creationId xmlns:a16="http://schemas.microsoft.com/office/drawing/2014/main" id="{07EB1A51-3C0E-6A10-60AC-8F828432D9A5}"/>
              </a:ext>
            </a:extLst>
          </p:cNvPr>
          <p:cNvCxnSpPr>
            <a:cxnSpLocks/>
            <a:stCxn id="122" idx="3"/>
            <a:endCxn id="36" idx="1"/>
          </p:cNvCxnSpPr>
          <p:nvPr/>
        </p:nvCxnSpPr>
        <p:spPr>
          <a:xfrm flipV="1">
            <a:off x="5937267" y="3027040"/>
            <a:ext cx="549683" cy="62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コネクタ: カギ線 180">
            <a:extLst>
              <a:ext uri="{FF2B5EF4-FFF2-40B4-BE49-F238E27FC236}">
                <a16:creationId xmlns:a16="http://schemas.microsoft.com/office/drawing/2014/main" id="{071FDBA0-30AF-E074-7C6D-A6811055EB89}"/>
              </a:ext>
            </a:extLst>
          </p:cNvPr>
          <p:cNvCxnSpPr>
            <a:cxnSpLocks/>
            <a:stCxn id="120" idx="3"/>
            <a:endCxn id="36" idx="1"/>
          </p:cNvCxnSpPr>
          <p:nvPr/>
        </p:nvCxnSpPr>
        <p:spPr>
          <a:xfrm flipV="1">
            <a:off x="5937267" y="3027040"/>
            <a:ext cx="549683" cy="9039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598D21CA-5C14-65D4-0530-6C2FCDB2FD76}"/>
              </a:ext>
            </a:extLst>
          </p:cNvPr>
          <p:cNvCxnSpPr>
            <a:cxnSpLocks/>
            <a:stCxn id="33" idx="3"/>
            <a:endCxn id="119" idx="1"/>
          </p:cNvCxnSpPr>
          <p:nvPr/>
        </p:nvCxnSpPr>
        <p:spPr>
          <a:xfrm>
            <a:off x="3767584" y="303081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四角形: 角を丸くする 192">
            <a:extLst>
              <a:ext uri="{FF2B5EF4-FFF2-40B4-BE49-F238E27FC236}">
                <a16:creationId xmlns:a16="http://schemas.microsoft.com/office/drawing/2014/main" id="{0D8F6950-A8F8-CEF0-BF57-B17DD6289BE6}"/>
              </a:ext>
            </a:extLst>
          </p:cNvPr>
          <p:cNvSpPr/>
          <p:nvPr/>
        </p:nvSpPr>
        <p:spPr>
          <a:xfrm>
            <a:off x="157901" y="688289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38C55126-69FF-1F68-0430-7B132349C34D}"/>
              </a:ext>
            </a:extLst>
          </p:cNvPr>
          <p:cNvSpPr/>
          <p:nvPr/>
        </p:nvSpPr>
        <p:spPr>
          <a:xfrm>
            <a:off x="121570" y="2641905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5" name="四角形: 角を丸くする 194">
            <a:extLst>
              <a:ext uri="{FF2B5EF4-FFF2-40B4-BE49-F238E27FC236}">
                <a16:creationId xmlns:a16="http://schemas.microsoft.com/office/drawing/2014/main" id="{1B5C9FC4-F591-4149-3415-2592A2B47D9B}"/>
              </a:ext>
            </a:extLst>
          </p:cNvPr>
          <p:cNvSpPr/>
          <p:nvPr/>
        </p:nvSpPr>
        <p:spPr>
          <a:xfrm>
            <a:off x="157901" y="993468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Nickel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四角形: 角を丸くする 195">
            <a:extLst>
              <a:ext uri="{FF2B5EF4-FFF2-40B4-BE49-F238E27FC236}">
                <a16:creationId xmlns:a16="http://schemas.microsoft.com/office/drawing/2014/main" id="{F430A88C-A92B-7A1D-6E87-1A765CFBF3D3}"/>
              </a:ext>
            </a:extLst>
          </p:cNvPr>
          <p:cNvSpPr/>
          <p:nvPr/>
        </p:nvSpPr>
        <p:spPr>
          <a:xfrm>
            <a:off x="157901" y="1298647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Manganese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四角形: 角を丸くする 196">
            <a:extLst>
              <a:ext uri="{FF2B5EF4-FFF2-40B4-BE49-F238E27FC236}">
                <a16:creationId xmlns:a16="http://schemas.microsoft.com/office/drawing/2014/main" id="{92A0897D-32A0-8739-AC37-CFFB29B7CF4A}"/>
              </a:ext>
            </a:extLst>
          </p:cNvPr>
          <p:cNvSpPr/>
          <p:nvPr/>
        </p:nvSpPr>
        <p:spPr>
          <a:xfrm>
            <a:off x="157901" y="1603826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Cobalt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四角形: 角を丸くする 197">
            <a:extLst>
              <a:ext uri="{FF2B5EF4-FFF2-40B4-BE49-F238E27FC236}">
                <a16:creationId xmlns:a16="http://schemas.microsoft.com/office/drawing/2014/main" id="{A8B52FC6-7F2E-5C60-044F-E3E76A849506}"/>
              </a:ext>
            </a:extLst>
          </p:cNvPr>
          <p:cNvSpPr/>
          <p:nvPr/>
        </p:nvSpPr>
        <p:spPr>
          <a:xfrm>
            <a:off x="157901" y="1909006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9" name="四角形: 角を丸くする 198">
            <a:extLst>
              <a:ext uri="{FF2B5EF4-FFF2-40B4-BE49-F238E27FC236}">
                <a16:creationId xmlns:a16="http://schemas.microsoft.com/office/drawing/2014/main" id="{0EB00FBA-29EB-C77C-42A6-1B63CC3B6D79}"/>
              </a:ext>
            </a:extLst>
          </p:cNvPr>
          <p:cNvSpPr/>
          <p:nvPr/>
        </p:nvSpPr>
        <p:spPr>
          <a:xfrm>
            <a:off x="121570" y="2928750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Graphite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0" name="四角形: 角を丸くする 199">
            <a:extLst>
              <a:ext uri="{FF2B5EF4-FFF2-40B4-BE49-F238E27FC236}">
                <a16:creationId xmlns:a16="http://schemas.microsoft.com/office/drawing/2014/main" id="{E18688C9-E495-48E1-4E11-178FDCAB6BE8}"/>
              </a:ext>
            </a:extLst>
          </p:cNvPr>
          <p:cNvSpPr/>
          <p:nvPr/>
        </p:nvSpPr>
        <p:spPr>
          <a:xfrm>
            <a:off x="113591" y="3215595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1" name="コネクタ: カギ線 200">
            <a:extLst>
              <a:ext uri="{FF2B5EF4-FFF2-40B4-BE49-F238E27FC236}">
                <a16:creationId xmlns:a16="http://schemas.microsoft.com/office/drawing/2014/main" id="{E67BC7B3-5E9C-A413-FCF8-D7C0B4989267}"/>
              </a:ext>
            </a:extLst>
          </p:cNvPr>
          <p:cNvCxnSpPr>
            <a:cxnSpLocks/>
            <a:stCxn id="193" idx="3"/>
            <a:endCxn id="34" idx="1"/>
          </p:cNvCxnSpPr>
          <p:nvPr/>
        </p:nvCxnSpPr>
        <p:spPr>
          <a:xfrm>
            <a:off x="1777901" y="796289"/>
            <a:ext cx="549683" cy="4000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コネクタ: カギ線 204">
            <a:extLst>
              <a:ext uri="{FF2B5EF4-FFF2-40B4-BE49-F238E27FC236}">
                <a16:creationId xmlns:a16="http://schemas.microsoft.com/office/drawing/2014/main" id="{44EDD8E0-0330-B9E0-A9A6-0E6808AA4C14}"/>
              </a:ext>
            </a:extLst>
          </p:cNvPr>
          <p:cNvCxnSpPr>
            <a:cxnSpLocks/>
            <a:stCxn id="195" idx="3"/>
            <a:endCxn id="34" idx="1"/>
          </p:cNvCxnSpPr>
          <p:nvPr/>
        </p:nvCxnSpPr>
        <p:spPr>
          <a:xfrm>
            <a:off x="1777901" y="1101468"/>
            <a:ext cx="549683" cy="948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コネクタ: カギ線 207">
            <a:extLst>
              <a:ext uri="{FF2B5EF4-FFF2-40B4-BE49-F238E27FC236}">
                <a16:creationId xmlns:a16="http://schemas.microsoft.com/office/drawing/2014/main" id="{AF13F987-D5AA-4CE5-05CB-D0C51232E93B}"/>
              </a:ext>
            </a:extLst>
          </p:cNvPr>
          <p:cNvCxnSpPr>
            <a:cxnSpLocks/>
            <a:stCxn id="196" idx="3"/>
            <a:endCxn id="34" idx="1"/>
          </p:cNvCxnSpPr>
          <p:nvPr/>
        </p:nvCxnSpPr>
        <p:spPr>
          <a:xfrm flipV="1">
            <a:off x="1777901" y="1196295"/>
            <a:ext cx="549683" cy="2103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コネクタ: カギ線 211">
            <a:extLst>
              <a:ext uri="{FF2B5EF4-FFF2-40B4-BE49-F238E27FC236}">
                <a16:creationId xmlns:a16="http://schemas.microsoft.com/office/drawing/2014/main" id="{22AED3C5-23C1-6F36-7760-F194B95FB456}"/>
              </a:ext>
            </a:extLst>
          </p:cNvPr>
          <p:cNvCxnSpPr>
            <a:cxnSpLocks/>
            <a:stCxn id="197" idx="3"/>
            <a:endCxn id="34" idx="1"/>
          </p:cNvCxnSpPr>
          <p:nvPr/>
        </p:nvCxnSpPr>
        <p:spPr>
          <a:xfrm flipV="1">
            <a:off x="1777901" y="1196295"/>
            <a:ext cx="549683" cy="5155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コネクタ: カギ線 214">
            <a:extLst>
              <a:ext uri="{FF2B5EF4-FFF2-40B4-BE49-F238E27FC236}">
                <a16:creationId xmlns:a16="http://schemas.microsoft.com/office/drawing/2014/main" id="{2CB3E303-C274-BCD5-0CFA-8C2ADDF0FD1C}"/>
              </a:ext>
            </a:extLst>
          </p:cNvPr>
          <p:cNvCxnSpPr>
            <a:cxnSpLocks/>
            <a:stCxn id="198" idx="3"/>
            <a:endCxn id="34" idx="1"/>
          </p:cNvCxnSpPr>
          <p:nvPr/>
        </p:nvCxnSpPr>
        <p:spPr>
          <a:xfrm flipV="1">
            <a:off x="1777901" y="1196295"/>
            <a:ext cx="549683" cy="8207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コネクタ: カギ線 217">
            <a:extLst>
              <a:ext uri="{FF2B5EF4-FFF2-40B4-BE49-F238E27FC236}">
                <a16:creationId xmlns:a16="http://schemas.microsoft.com/office/drawing/2014/main" id="{BB137C27-B7E8-71CE-D3D5-305F77B54957}"/>
              </a:ext>
            </a:extLst>
          </p:cNvPr>
          <p:cNvCxnSpPr>
            <a:cxnSpLocks/>
            <a:stCxn id="200" idx="3"/>
            <a:endCxn id="33" idx="1"/>
          </p:cNvCxnSpPr>
          <p:nvPr/>
        </p:nvCxnSpPr>
        <p:spPr>
          <a:xfrm flipV="1">
            <a:off x="1733591" y="3030812"/>
            <a:ext cx="593993" cy="2927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コネクタ: カギ線 220">
            <a:extLst>
              <a:ext uri="{FF2B5EF4-FFF2-40B4-BE49-F238E27FC236}">
                <a16:creationId xmlns:a16="http://schemas.microsoft.com/office/drawing/2014/main" id="{83E10FDA-61C7-1F78-7998-DA57D6412E14}"/>
              </a:ext>
            </a:extLst>
          </p:cNvPr>
          <p:cNvCxnSpPr>
            <a:cxnSpLocks/>
            <a:stCxn id="199" idx="3"/>
            <a:endCxn id="33" idx="1"/>
          </p:cNvCxnSpPr>
          <p:nvPr/>
        </p:nvCxnSpPr>
        <p:spPr>
          <a:xfrm flipV="1">
            <a:off x="1741570" y="3030812"/>
            <a:ext cx="586014" cy="59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コネクタ: カギ線 223">
            <a:extLst>
              <a:ext uri="{FF2B5EF4-FFF2-40B4-BE49-F238E27FC236}">
                <a16:creationId xmlns:a16="http://schemas.microsoft.com/office/drawing/2014/main" id="{38C45B66-CB62-B94B-0D8D-B5CDCC23C21E}"/>
              </a:ext>
            </a:extLst>
          </p:cNvPr>
          <p:cNvCxnSpPr>
            <a:cxnSpLocks/>
            <a:stCxn id="194" idx="3"/>
            <a:endCxn id="33" idx="1"/>
          </p:cNvCxnSpPr>
          <p:nvPr/>
        </p:nvCxnSpPr>
        <p:spPr>
          <a:xfrm>
            <a:off x="1741570" y="2749905"/>
            <a:ext cx="586014" cy="2809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コネクタ: カギ線 226">
            <a:extLst>
              <a:ext uri="{FF2B5EF4-FFF2-40B4-BE49-F238E27FC236}">
                <a16:creationId xmlns:a16="http://schemas.microsoft.com/office/drawing/2014/main" id="{DBF0656C-0E80-30C8-6833-D16BA4CAB494}"/>
              </a:ext>
            </a:extLst>
          </p:cNvPr>
          <p:cNvCxnSpPr>
            <a:cxnSpLocks/>
            <a:stCxn id="123" idx="3"/>
            <a:endCxn id="36" idx="1"/>
          </p:cNvCxnSpPr>
          <p:nvPr/>
        </p:nvCxnSpPr>
        <p:spPr>
          <a:xfrm flipV="1">
            <a:off x="5937267" y="3027040"/>
            <a:ext cx="549683" cy="14560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四角形: 角を丸くする 230">
            <a:extLst>
              <a:ext uri="{FF2B5EF4-FFF2-40B4-BE49-F238E27FC236}">
                <a16:creationId xmlns:a16="http://schemas.microsoft.com/office/drawing/2014/main" id="{61407FDB-2A59-6211-6C91-2C19F92521C0}"/>
              </a:ext>
            </a:extLst>
          </p:cNvPr>
          <p:cNvSpPr/>
          <p:nvPr/>
        </p:nvSpPr>
        <p:spPr>
          <a:xfrm>
            <a:off x="4317267" y="2024938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四角形: 角を丸くする 231">
            <a:extLst>
              <a:ext uri="{FF2B5EF4-FFF2-40B4-BE49-F238E27FC236}">
                <a16:creationId xmlns:a16="http://schemas.microsoft.com/office/drawing/2014/main" id="{BE923994-FE52-CD5B-D666-B7768C80EAC1}"/>
              </a:ext>
            </a:extLst>
          </p:cNvPr>
          <p:cNvSpPr/>
          <p:nvPr/>
        </p:nvSpPr>
        <p:spPr>
          <a:xfrm>
            <a:off x="4317267" y="4099048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四角形: 角を丸くする 232">
            <a:extLst>
              <a:ext uri="{FF2B5EF4-FFF2-40B4-BE49-F238E27FC236}">
                <a16:creationId xmlns:a16="http://schemas.microsoft.com/office/drawing/2014/main" id="{B6F234AC-4018-1875-5422-E094AC2E2885}"/>
              </a:ext>
            </a:extLst>
          </p:cNvPr>
          <p:cNvSpPr/>
          <p:nvPr/>
        </p:nvSpPr>
        <p:spPr>
          <a:xfrm>
            <a:off x="4317267" y="5103501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" name="四角形: 角を丸くする 234">
            <a:extLst>
              <a:ext uri="{FF2B5EF4-FFF2-40B4-BE49-F238E27FC236}">
                <a16:creationId xmlns:a16="http://schemas.microsoft.com/office/drawing/2014/main" id="{98D0C804-B460-EEEC-FFE0-7A310F0571CE}"/>
              </a:ext>
            </a:extLst>
          </p:cNvPr>
          <p:cNvSpPr/>
          <p:nvPr/>
        </p:nvSpPr>
        <p:spPr>
          <a:xfrm>
            <a:off x="4317267" y="4811649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7" name="四角形: 角を丸くする 236">
            <a:extLst>
              <a:ext uri="{FF2B5EF4-FFF2-40B4-BE49-F238E27FC236}">
                <a16:creationId xmlns:a16="http://schemas.microsoft.com/office/drawing/2014/main" id="{2FC375B0-4110-D8D2-F783-B9A9A2299DFE}"/>
              </a:ext>
            </a:extLst>
          </p:cNvPr>
          <p:cNvSpPr/>
          <p:nvPr/>
        </p:nvSpPr>
        <p:spPr>
          <a:xfrm>
            <a:off x="4317267" y="5395352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8" name="四角形: 角を丸くする 237">
            <a:extLst>
              <a:ext uri="{FF2B5EF4-FFF2-40B4-BE49-F238E27FC236}">
                <a16:creationId xmlns:a16="http://schemas.microsoft.com/office/drawing/2014/main" id="{E2DD9D3B-6515-5658-A876-EB4904FE5182}"/>
              </a:ext>
            </a:extLst>
          </p:cNvPr>
          <p:cNvSpPr/>
          <p:nvPr/>
        </p:nvSpPr>
        <p:spPr>
          <a:xfrm>
            <a:off x="4317267" y="5878187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Steel Sheet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9" name="四角形: 角を丸くする 238">
            <a:extLst>
              <a:ext uri="{FF2B5EF4-FFF2-40B4-BE49-F238E27FC236}">
                <a16:creationId xmlns:a16="http://schemas.microsoft.com/office/drawing/2014/main" id="{3D4FE424-48D5-ECBF-122A-AF74B8A32732}"/>
              </a:ext>
            </a:extLst>
          </p:cNvPr>
          <p:cNvSpPr/>
          <p:nvPr/>
        </p:nvSpPr>
        <p:spPr>
          <a:xfrm>
            <a:off x="4317267" y="6175826"/>
            <a:ext cx="1620000" cy="216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2" name="コネクタ: カギ線 241">
            <a:extLst>
              <a:ext uri="{FF2B5EF4-FFF2-40B4-BE49-F238E27FC236}">
                <a16:creationId xmlns:a16="http://schemas.microsoft.com/office/drawing/2014/main" id="{2077AA88-3B93-D5DF-9EE1-0EF9C25B0276}"/>
              </a:ext>
            </a:extLst>
          </p:cNvPr>
          <p:cNvCxnSpPr>
            <a:cxnSpLocks/>
            <a:stCxn id="231" idx="3"/>
            <a:endCxn id="35" idx="1"/>
          </p:cNvCxnSpPr>
          <p:nvPr/>
        </p:nvCxnSpPr>
        <p:spPr>
          <a:xfrm flipV="1">
            <a:off x="5937267" y="1205202"/>
            <a:ext cx="549683" cy="9277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コネクタ: カギ線 245">
            <a:extLst>
              <a:ext uri="{FF2B5EF4-FFF2-40B4-BE49-F238E27FC236}">
                <a16:creationId xmlns:a16="http://schemas.microsoft.com/office/drawing/2014/main" id="{A4CCBCF9-C3A1-63C5-6541-4BB45FC2D9D7}"/>
              </a:ext>
            </a:extLst>
          </p:cNvPr>
          <p:cNvCxnSpPr>
            <a:cxnSpLocks/>
            <a:stCxn id="232" idx="3"/>
            <a:endCxn id="36" idx="1"/>
          </p:cNvCxnSpPr>
          <p:nvPr/>
        </p:nvCxnSpPr>
        <p:spPr>
          <a:xfrm flipV="1">
            <a:off x="5937267" y="3027040"/>
            <a:ext cx="549683" cy="11800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コネクタ: カギ線 249">
            <a:extLst>
              <a:ext uri="{FF2B5EF4-FFF2-40B4-BE49-F238E27FC236}">
                <a16:creationId xmlns:a16="http://schemas.microsoft.com/office/drawing/2014/main" id="{0654BFC8-AD05-2C03-E2C7-2B473D48EE2E}"/>
              </a:ext>
            </a:extLst>
          </p:cNvPr>
          <p:cNvCxnSpPr>
            <a:cxnSpLocks/>
            <a:stCxn id="235" idx="3"/>
            <a:endCxn id="32" idx="1"/>
          </p:cNvCxnSpPr>
          <p:nvPr/>
        </p:nvCxnSpPr>
        <p:spPr>
          <a:xfrm flipV="1">
            <a:off x="5937267" y="4782916"/>
            <a:ext cx="549683" cy="1367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コネクタ: カギ線 252">
            <a:extLst>
              <a:ext uri="{FF2B5EF4-FFF2-40B4-BE49-F238E27FC236}">
                <a16:creationId xmlns:a16="http://schemas.microsoft.com/office/drawing/2014/main" id="{2F8EAB07-0305-EBBD-0E47-4117F1A1B934}"/>
              </a:ext>
            </a:extLst>
          </p:cNvPr>
          <p:cNvCxnSpPr>
            <a:cxnSpLocks/>
            <a:stCxn id="233" idx="3"/>
            <a:endCxn id="32" idx="1"/>
          </p:cNvCxnSpPr>
          <p:nvPr/>
        </p:nvCxnSpPr>
        <p:spPr>
          <a:xfrm flipV="1">
            <a:off x="5937267" y="4782916"/>
            <a:ext cx="549683" cy="4285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コネクタ: カギ線 255">
            <a:extLst>
              <a:ext uri="{FF2B5EF4-FFF2-40B4-BE49-F238E27FC236}">
                <a16:creationId xmlns:a16="http://schemas.microsoft.com/office/drawing/2014/main" id="{552D8D32-D520-3927-83D2-A096AAB14B83}"/>
              </a:ext>
            </a:extLst>
          </p:cNvPr>
          <p:cNvCxnSpPr>
            <a:cxnSpLocks/>
            <a:stCxn id="237" idx="3"/>
            <a:endCxn id="32" idx="1"/>
          </p:cNvCxnSpPr>
          <p:nvPr/>
        </p:nvCxnSpPr>
        <p:spPr>
          <a:xfrm flipV="1">
            <a:off x="5937267" y="4782916"/>
            <a:ext cx="549683" cy="7204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コネクタ: カギ線 258">
            <a:extLst>
              <a:ext uri="{FF2B5EF4-FFF2-40B4-BE49-F238E27FC236}">
                <a16:creationId xmlns:a16="http://schemas.microsoft.com/office/drawing/2014/main" id="{7D81AE35-820B-38EF-C574-0D7AE1F99C3B}"/>
              </a:ext>
            </a:extLst>
          </p:cNvPr>
          <p:cNvCxnSpPr>
            <a:cxnSpLocks/>
            <a:stCxn id="238" idx="3"/>
            <a:endCxn id="84" idx="1"/>
          </p:cNvCxnSpPr>
          <p:nvPr/>
        </p:nvCxnSpPr>
        <p:spPr>
          <a:xfrm flipV="1">
            <a:off x="5937267" y="5866430"/>
            <a:ext cx="549683" cy="119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コネクタ: カギ線 263">
            <a:extLst>
              <a:ext uri="{FF2B5EF4-FFF2-40B4-BE49-F238E27FC236}">
                <a16:creationId xmlns:a16="http://schemas.microsoft.com/office/drawing/2014/main" id="{5F73E48E-E13B-0F0A-E0FC-6B1C0FA3EE9B}"/>
              </a:ext>
            </a:extLst>
          </p:cNvPr>
          <p:cNvCxnSpPr>
            <a:cxnSpLocks/>
            <a:stCxn id="34" idx="3"/>
            <a:endCxn id="114" idx="1"/>
          </p:cNvCxnSpPr>
          <p:nvPr/>
        </p:nvCxnSpPr>
        <p:spPr>
          <a:xfrm flipV="1">
            <a:off x="3767584" y="935202"/>
            <a:ext cx="549683" cy="2610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A62A1C-833E-6169-1A6E-B5BDC7F59F59}"/>
              </a:ext>
            </a:extLst>
          </p:cNvPr>
          <p:cNvSpPr txBox="1"/>
          <p:nvPr/>
        </p:nvSpPr>
        <p:spPr>
          <a:xfrm>
            <a:off x="154333" y="4927026"/>
            <a:ext cx="407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 Acquisition</a:t>
            </a:r>
          </a:p>
          <a:p>
            <a:r>
              <a:rPr kumimoji="1"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&amp; Pre-Processing Phase</a:t>
            </a:r>
            <a:endParaRPr kumimoji="1" lang="ja-JP" altLang="en-US" sz="2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B779425-4DE4-ECF6-E213-A0E3D8FA9DC8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228653" y="5342524"/>
            <a:ext cx="5050324" cy="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77C409-7F34-EC6A-7B2D-DF44A088B009}"/>
              </a:ext>
            </a:extLst>
          </p:cNvPr>
          <p:cNvSpPr txBox="1"/>
          <p:nvPr/>
        </p:nvSpPr>
        <p:spPr>
          <a:xfrm>
            <a:off x="10012212" y="1667641"/>
            <a:ext cx="1959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r>
              <a:rPr kumimoji="1"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Phase</a:t>
            </a:r>
            <a:endParaRPr kumimoji="1" lang="ja-JP" altLang="en-US" sz="24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2FDB6D2-5E21-58D5-07CC-14369A33C16D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9294290" y="2083139"/>
            <a:ext cx="717922" cy="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23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F8E4195-64A7-F931-6F8A-F3DF33D0333B}"/>
              </a:ext>
            </a:extLst>
          </p:cNvPr>
          <p:cNvCxnSpPr>
            <a:cxnSpLocks/>
          </p:cNvCxnSpPr>
          <p:nvPr/>
        </p:nvCxnSpPr>
        <p:spPr>
          <a:xfrm>
            <a:off x="5119611" y="621725"/>
            <a:ext cx="15313" cy="6120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タイトル 5">
            <a:extLst>
              <a:ext uri="{FF2B5EF4-FFF2-40B4-BE49-F238E27FC236}">
                <a16:creationId xmlns:a16="http://schemas.microsoft.com/office/drawing/2014/main" id="{C7F30BE8-1CBF-FDD7-F9E5-139833011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Battery Material System Boundary concept Op.2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7AED7-FA96-3FE8-793F-2953BE85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2" name="矢印: 五方向 31">
            <a:extLst>
              <a:ext uri="{FF2B5EF4-FFF2-40B4-BE49-F238E27FC236}">
                <a16:creationId xmlns:a16="http://schemas.microsoft.com/office/drawing/2014/main" id="{75C711E9-1640-1F03-5E21-442571D18596}"/>
              </a:ext>
            </a:extLst>
          </p:cNvPr>
          <p:cNvSpPr/>
          <p:nvPr/>
        </p:nvSpPr>
        <p:spPr>
          <a:xfrm>
            <a:off x="6486950" y="4332916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434CBF40-EB61-A393-731F-01BB00C29309}"/>
              </a:ext>
            </a:extLst>
          </p:cNvPr>
          <p:cNvSpPr/>
          <p:nvPr/>
        </p:nvSpPr>
        <p:spPr>
          <a:xfrm>
            <a:off x="2327584" y="258081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(Anode)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32029D41-4527-2005-96DE-6841340A35FD}"/>
              </a:ext>
            </a:extLst>
          </p:cNvPr>
          <p:cNvSpPr/>
          <p:nvPr/>
        </p:nvSpPr>
        <p:spPr>
          <a:xfrm>
            <a:off x="2327584" y="74629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(Cathode)</a:t>
            </a:r>
          </a:p>
        </p:txBody>
      </p:sp>
      <p:sp>
        <p:nvSpPr>
          <p:cNvPr id="35" name="矢印: 五方向 34">
            <a:extLst>
              <a:ext uri="{FF2B5EF4-FFF2-40B4-BE49-F238E27FC236}">
                <a16:creationId xmlns:a16="http://schemas.microsoft.com/office/drawing/2014/main" id="{95550168-1CF2-0798-401F-BBE7DF684CAD}"/>
              </a:ext>
            </a:extLst>
          </p:cNvPr>
          <p:cNvSpPr/>
          <p:nvPr/>
        </p:nvSpPr>
        <p:spPr>
          <a:xfrm>
            <a:off x="6486950" y="75520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6" name="矢印: 五方向 35">
            <a:extLst>
              <a:ext uri="{FF2B5EF4-FFF2-40B4-BE49-F238E27FC236}">
                <a16:creationId xmlns:a16="http://schemas.microsoft.com/office/drawing/2014/main" id="{F5F7C704-B992-A11D-03B0-EE1083A468CC}"/>
              </a:ext>
            </a:extLst>
          </p:cNvPr>
          <p:cNvSpPr/>
          <p:nvPr/>
        </p:nvSpPr>
        <p:spPr>
          <a:xfrm>
            <a:off x="6486950" y="257704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7" name="矢印: 五方向 36">
            <a:extLst>
              <a:ext uri="{FF2B5EF4-FFF2-40B4-BE49-F238E27FC236}">
                <a16:creationId xmlns:a16="http://schemas.microsoft.com/office/drawing/2014/main" id="{E2AB370C-8EE1-DC8E-BFF0-8E15BACCE0F9}"/>
              </a:ext>
            </a:extLst>
          </p:cNvPr>
          <p:cNvSpPr/>
          <p:nvPr/>
        </p:nvSpPr>
        <p:spPr>
          <a:xfrm>
            <a:off x="10646316" y="291191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Cell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2D35EEE-14B0-24A2-BF7D-EFF188B003B5}"/>
              </a:ext>
            </a:extLst>
          </p:cNvPr>
          <p:cNvCxnSpPr>
            <a:cxnSpLocks/>
            <a:stCxn id="32" idx="3"/>
            <a:endCxn id="152" idx="1"/>
          </p:cNvCxnSpPr>
          <p:nvPr/>
        </p:nvCxnSpPr>
        <p:spPr>
          <a:xfrm>
            <a:off x="7926950" y="4782916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5AF1711A-7673-86BB-6DC8-9D113FE1EF86}"/>
              </a:ext>
            </a:extLst>
          </p:cNvPr>
          <p:cNvCxnSpPr>
            <a:cxnSpLocks/>
            <a:stCxn id="35" idx="3"/>
            <a:endCxn id="138" idx="1"/>
          </p:cNvCxnSpPr>
          <p:nvPr/>
        </p:nvCxnSpPr>
        <p:spPr>
          <a:xfrm>
            <a:off x="7926950" y="120520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A7F28DB-D017-E61B-F071-8E8D4E018B2D}"/>
              </a:ext>
            </a:extLst>
          </p:cNvPr>
          <p:cNvCxnSpPr>
            <a:cxnSpLocks/>
            <a:stCxn id="36" idx="3"/>
            <a:endCxn id="143" idx="1"/>
          </p:cNvCxnSpPr>
          <p:nvPr/>
        </p:nvCxnSpPr>
        <p:spPr>
          <a:xfrm>
            <a:off x="7926950" y="302704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701403A9-7E03-801B-AE67-802395C69088}"/>
              </a:ext>
            </a:extLst>
          </p:cNvPr>
          <p:cNvCxnSpPr>
            <a:cxnSpLocks/>
            <a:stCxn id="143" idx="3"/>
            <a:endCxn id="37" idx="1"/>
          </p:cNvCxnSpPr>
          <p:nvPr/>
        </p:nvCxnSpPr>
        <p:spPr>
          <a:xfrm>
            <a:off x="10096633" y="3027040"/>
            <a:ext cx="549683" cy="3348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327B9B0D-C5A0-732C-1F53-0EE3D15DE0B1}"/>
              </a:ext>
            </a:extLst>
          </p:cNvPr>
          <p:cNvCxnSpPr>
            <a:cxnSpLocks/>
            <a:stCxn id="138" idx="3"/>
            <a:endCxn id="37" idx="1"/>
          </p:cNvCxnSpPr>
          <p:nvPr/>
        </p:nvCxnSpPr>
        <p:spPr>
          <a:xfrm>
            <a:off x="10096633" y="1205202"/>
            <a:ext cx="549683" cy="21567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コネクタ: カギ線 68">
            <a:extLst>
              <a:ext uri="{FF2B5EF4-FFF2-40B4-BE49-F238E27FC236}">
                <a16:creationId xmlns:a16="http://schemas.microsoft.com/office/drawing/2014/main" id="{BBB15878-69B1-E6D7-5C28-6D4B84ECC3B6}"/>
              </a:ext>
            </a:extLst>
          </p:cNvPr>
          <p:cNvCxnSpPr>
            <a:cxnSpLocks/>
            <a:stCxn id="152" idx="3"/>
            <a:endCxn id="37" idx="1"/>
          </p:cNvCxnSpPr>
          <p:nvPr/>
        </p:nvCxnSpPr>
        <p:spPr>
          <a:xfrm flipV="1">
            <a:off x="10096633" y="3361915"/>
            <a:ext cx="549683" cy="14210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73">
            <a:extLst>
              <a:ext uri="{FF2B5EF4-FFF2-40B4-BE49-F238E27FC236}">
                <a16:creationId xmlns:a16="http://schemas.microsoft.com/office/drawing/2014/main" id="{76FB4B1B-8623-6F51-A526-0C4DE542D0FF}"/>
              </a:ext>
            </a:extLst>
          </p:cNvPr>
          <p:cNvCxnSpPr>
            <a:cxnSpLocks/>
            <a:stCxn id="159" idx="3"/>
            <a:endCxn id="37" idx="1"/>
          </p:cNvCxnSpPr>
          <p:nvPr/>
        </p:nvCxnSpPr>
        <p:spPr>
          <a:xfrm flipV="1">
            <a:off x="10096633" y="3361915"/>
            <a:ext cx="549683" cy="25045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60774403-572B-7B68-A0EE-A68FD324C942}"/>
              </a:ext>
            </a:extLst>
          </p:cNvPr>
          <p:cNvCxnSpPr>
            <a:cxnSpLocks/>
            <a:stCxn id="114" idx="3"/>
            <a:endCxn id="35" idx="1"/>
          </p:cNvCxnSpPr>
          <p:nvPr/>
        </p:nvCxnSpPr>
        <p:spPr>
          <a:xfrm>
            <a:off x="5937267" y="935202"/>
            <a:ext cx="549683" cy="270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13E3BAC6-267B-A336-156C-2AAF2FBAADFD}"/>
              </a:ext>
            </a:extLst>
          </p:cNvPr>
          <p:cNvCxnSpPr>
            <a:cxnSpLocks/>
            <a:stCxn id="165" idx="3"/>
            <a:endCxn id="37" idx="1"/>
          </p:cNvCxnSpPr>
          <p:nvPr/>
        </p:nvCxnSpPr>
        <p:spPr>
          <a:xfrm flipV="1">
            <a:off x="10096633" y="3361915"/>
            <a:ext cx="549683" cy="3093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矢印: 五方向 83">
            <a:extLst>
              <a:ext uri="{FF2B5EF4-FFF2-40B4-BE49-F238E27FC236}">
                <a16:creationId xmlns:a16="http://schemas.microsoft.com/office/drawing/2014/main" id="{A3AE7620-B61B-59AE-B71D-402D4C27538B}"/>
              </a:ext>
            </a:extLst>
          </p:cNvPr>
          <p:cNvSpPr/>
          <p:nvPr/>
        </p:nvSpPr>
        <p:spPr>
          <a:xfrm>
            <a:off x="6486950" y="541643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1840981C-031F-CF15-300B-A1AC797803DC}"/>
              </a:ext>
            </a:extLst>
          </p:cNvPr>
          <p:cNvCxnSpPr>
            <a:cxnSpLocks/>
            <a:stCxn id="164" idx="3"/>
            <a:endCxn id="37" idx="1"/>
          </p:cNvCxnSpPr>
          <p:nvPr/>
        </p:nvCxnSpPr>
        <p:spPr>
          <a:xfrm flipV="1">
            <a:off x="10096633" y="3361915"/>
            <a:ext cx="549683" cy="3354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772C5FC6-E644-485F-ED84-1D03049FEDC8}"/>
              </a:ext>
            </a:extLst>
          </p:cNvPr>
          <p:cNvCxnSpPr>
            <a:cxnSpLocks/>
            <a:stCxn id="84" idx="3"/>
            <a:endCxn id="159" idx="1"/>
          </p:cNvCxnSpPr>
          <p:nvPr/>
        </p:nvCxnSpPr>
        <p:spPr>
          <a:xfrm>
            <a:off x="7926950" y="586643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コネクタ: カギ線 98">
            <a:extLst>
              <a:ext uri="{FF2B5EF4-FFF2-40B4-BE49-F238E27FC236}">
                <a16:creationId xmlns:a16="http://schemas.microsoft.com/office/drawing/2014/main" id="{5278153D-E6C4-B235-EA42-5B478EF9CE4E}"/>
              </a:ext>
            </a:extLst>
          </p:cNvPr>
          <p:cNvCxnSpPr>
            <a:cxnSpLocks/>
            <a:stCxn id="239" idx="3"/>
            <a:endCxn id="84" idx="1"/>
          </p:cNvCxnSpPr>
          <p:nvPr/>
        </p:nvCxnSpPr>
        <p:spPr>
          <a:xfrm flipV="1">
            <a:off x="5937267" y="5866430"/>
            <a:ext cx="549683" cy="4173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3F5D0346-8C31-E932-7408-D14F7CAFED40}"/>
              </a:ext>
            </a:extLst>
          </p:cNvPr>
          <p:cNvSpPr/>
          <p:nvPr/>
        </p:nvSpPr>
        <p:spPr>
          <a:xfrm>
            <a:off x="4317267" y="75520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9477CE8D-E2A5-EE08-3147-1B51DE49156F}"/>
              </a:ext>
            </a:extLst>
          </p:cNvPr>
          <p:cNvSpPr/>
          <p:nvPr/>
        </p:nvSpPr>
        <p:spPr>
          <a:xfrm>
            <a:off x="4317267" y="1743504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Aluminum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F6A26FA0-996D-0A66-4C67-65EFEA19109F}"/>
              </a:ext>
            </a:extLst>
          </p:cNvPr>
          <p:cNvSpPr/>
          <p:nvPr/>
        </p:nvSpPr>
        <p:spPr>
          <a:xfrm>
            <a:off x="4317267" y="118063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四角形: 角を丸くする 116">
            <a:extLst>
              <a:ext uri="{FF2B5EF4-FFF2-40B4-BE49-F238E27FC236}">
                <a16:creationId xmlns:a16="http://schemas.microsoft.com/office/drawing/2014/main" id="{C8690F94-FC48-A127-C80A-7FDD98238F9F}"/>
              </a:ext>
            </a:extLst>
          </p:cNvPr>
          <p:cNvSpPr/>
          <p:nvPr/>
        </p:nvSpPr>
        <p:spPr>
          <a:xfrm>
            <a:off x="4317267" y="146207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52627ACC-EAB8-9507-7963-15538DCE05C1}"/>
              </a:ext>
            </a:extLst>
          </p:cNvPr>
          <p:cNvSpPr/>
          <p:nvPr/>
        </p:nvSpPr>
        <p:spPr>
          <a:xfrm>
            <a:off x="4317267" y="230637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CD85192F-C557-5899-AAF9-ECF1D799F6DB}"/>
              </a:ext>
            </a:extLst>
          </p:cNvPr>
          <p:cNvSpPr/>
          <p:nvPr/>
        </p:nvSpPr>
        <p:spPr>
          <a:xfrm>
            <a:off x="4317267" y="2850812"/>
            <a:ext cx="162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四角形: 角を丸くする 119">
            <a:extLst>
              <a:ext uri="{FF2B5EF4-FFF2-40B4-BE49-F238E27FC236}">
                <a16:creationId xmlns:a16="http://schemas.microsoft.com/office/drawing/2014/main" id="{FA43D2E5-AA59-ADE0-5F95-7BDCBA9D883D}"/>
              </a:ext>
            </a:extLst>
          </p:cNvPr>
          <p:cNvSpPr/>
          <p:nvPr/>
        </p:nvSpPr>
        <p:spPr>
          <a:xfrm>
            <a:off x="4317267" y="382298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Copper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四角形: 角を丸くする 120">
            <a:extLst>
              <a:ext uri="{FF2B5EF4-FFF2-40B4-BE49-F238E27FC236}">
                <a16:creationId xmlns:a16="http://schemas.microsoft.com/office/drawing/2014/main" id="{B5457BAC-103D-E2EA-0C7C-F0CB7CBAA606}"/>
              </a:ext>
            </a:extLst>
          </p:cNvPr>
          <p:cNvSpPr/>
          <p:nvPr/>
        </p:nvSpPr>
        <p:spPr>
          <a:xfrm>
            <a:off x="4317267" y="327087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四角形: 角を丸くする 121">
            <a:extLst>
              <a:ext uri="{FF2B5EF4-FFF2-40B4-BE49-F238E27FC236}">
                <a16:creationId xmlns:a16="http://schemas.microsoft.com/office/drawing/2014/main" id="{B52B5288-744E-95A3-BB59-A9C7ADC2F5C8}"/>
              </a:ext>
            </a:extLst>
          </p:cNvPr>
          <p:cNvSpPr/>
          <p:nvPr/>
        </p:nvSpPr>
        <p:spPr>
          <a:xfrm>
            <a:off x="4317267" y="354693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四角形: 角を丸くする 122">
            <a:extLst>
              <a:ext uri="{FF2B5EF4-FFF2-40B4-BE49-F238E27FC236}">
                <a16:creationId xmlns:a16="http://schemas.microsoft.com/office/drawing/2014/main" id="{F664FBDB-DB2C-F3A9-DEAA-45231B8DADF8}"/>
              </a:ext>
            </a:extLst>
          </p:cNvPr>
          <p:cNvSpPr/>
          <p:nvPr/>
        </p:nvSpPr>
        <p:spPr>
          <a:xfrm>
            <a:off x="4317267" y="437510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6" name="コネクタ: カギ線 125">
            <a:extLst>
              <a:ext uri="{FF2B5EF4-FFF2-40B4-BE49-F238E27FC236}">
                <a16:creationId xmlns:a16="http://schemas.microsoft.com/office/drawing/2014/main" id="{90A9CD11-447C-5EC4-A42F-8EA4FDE24094}"/>
              </a:ext>
            </a:extLst>
          </p:cNvPr>
          <p:cNvCxnSpPr>
            <a:cxnSpLocks/>
            <a:stCxn id="116" idx="3"/>
            <a:endCxn id="35" idx="1"/>
          </p:cNvCxnSpPr>
          <p:nvPr/>
        </p:nvCxnSpPr>
        <p:spPr>
          <a:xfrm flipV="1">
            <a:off x="5937267" y="1205202"/>
            <a:ext cx="549683" cy="83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コネクタ: カギ線 128">
            <a:extLst>
              <a:ext uri="{FF2B5EF4-FFF2-40B4-BE49-F238E27FC236}">
                <a16:creationId xmlns:a16="http://schemas.microsoft.com/office/drawing/2014/main" id="{BFDC7165-CA63-971B-7D53-55B7F9CD96C4}"/>
              </a:ext>
            </a:extLst>
          </p:cNvPr>
          <p:cNvCxnSpPr>
            <a:cxnSpLocks/>
            <a:stCxn id="117" idx="3"/>
            <a:endCxn id="35" idx="1"/>
          </p:cNvCxnSpPr>
          <p:nvPr/>
        </p:nvCxnSpPr>
        <p:spPr>
          <a:xfrm flipV="1">
            <a:off x="5937267" y="1205202"/>
            <a:ext cx="549683" cy="3648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コネクタ: カギ線 131">
            <a:extLst>
              <a:ext uri="{FF2B5EF4-FFF2-40B4-BE49-F238E27FC236}">
                <a16:creationId xmlns:a16="http://schemas.microsoft.com/office/drawing/2014/main" id="{A17E2232-7424-EA33-C44F-1EA9CD7888DD}"/>
              </a:ext>
            </a:extLst>
          </p:cNvPr>
          <p:cNvCxnSpPr>
            <a:cxnSpLocks/>
            <a:stCxn id="115" idx="3"/>
            <a:endCxn id="35" idx="1"/>
          </p:cNvCxnSpPr>
          <p:nvPr/>
        </p:nvCxnSpPr>
        <p:spPr>
          <a:xfrm flipV="1">
            <a:off x="5937267" y="1205202"/>
            <a:ext cx="549683" cy="6463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コネクタ: カギ線 134">
            <a:extLst>
              <a:ext uri="{FF2B5EF4-FFF2-40B4-BE49-F238E27FC236}">
                <a16:creationId xmlns:a16="http://schemas.microsoft.com/office/drawing/2014/main" id="{E951BE28-8B50-C5F7-692C-DC2B2138443A}"/>
              </a:ext>
            </a:extLst>
          </p:cNvPr>
          <p:cNvCxnSpPr>
            <a:cxnSpLocks/>
            <a:stCxn id="118" idx="3"/>
            <a:endCxn id="35" idx="1"/>
          </p:cNvCxnSpPr>
          <p:nvPr/>
        </p:nvCxnSpPr>
        <p:spPr>
          <a:xfrm flipV="1">
            <a:off x="5937267" y="1205202"/>
            <a:ext cx="549683" cy="12091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四角形: 角を丸くする 137">
            <a:extLst>
              <a:ext uri="{FF2B5EF4-FFF2-40B4-BE49-F238E27FC236}">
                <a16:creationId xmlns:a16="http://schemas.microsoft.com/office/drawing/2014/main" id="{27E7C41B-E267-7587-4925-2496106A681D}"/>
              </a:ext>
            </a:extLst>
          </p:cNvPr>
          <p:cNvSpPr/>
          <p:nvPr/>
        </p:nvSpPr>
        <p:spPr>
          <a:xfrm>
            <a:off x="8476633" y="1025202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</p:txBody>
      </p:sp>
      <p:sp>
        <p:nvSpPr>
          <p:cNvPr id="143" name="四角形: 角を丸くする 142">
            <a:extLst>
              <a:ext uri="{FF2B5EF4-FFF2-40B4-BE49-F238E27FC236}">
                <a16:creationId xmlns:a16="http://schemas.microsoft.com/office/drawing/2014/main" id="{B2F52A4B-3E44-5994-43CC-0990A7089C91}"/>
              </a:ext>
            </a:extLst>
          </p:cNvPr>
          <p:cNvSpPr/>
          <p:nvPr/>
        </p:nvSpPr>
        <p:spPr>
          <a:xfrm>
            <a:off x="8476633" y="2847040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89137EBA-1E77-6A7A-86D6-46FC0096ABCD}"/>
              </a:ext>
            </a:extLst>
          </p:cNvPr>
          <p:cNvSpPr/>
          <p:nvPr/>
        </p:nvSpPr>
        <p:spPr>
          <a:xfrm>
            <a:off x="8476633" y="4602916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</p:txBody>
      </p:sp>
      <p:sp>
        <p:nvSpPr>
          <p:cNvPr id="159" name="四角形: 角を丸くする 158">
            <a:extLst>
              <a:ext uri="{FF2B5EF4-FFF2-40B4-BE49-F238E27FC236}">
                <a16:creationId xmlns:a16="http://schemas.microsoft.com/office/drawing/2014/main" id="{ECB4B9C3-4EB8-C1EA-0DAA-6A62BE298220}"/>
              </a:ext>
            </a:extLst>
          </p:cNvPr>
          <p:cNvSpPr/>
          <p:nvPr/>
        </p:nvSpPr>
        <p:spPr>
          <a:xfrm>
            <a:off x="8476633" y="5686430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</a:p>
        </p:txBody>
      </p:sp>
      <p:sp>
        <p:nvSpPr>
          <p:cNvPr id="164" name="四角形: 角を丸くする 163">
            <a:extLst>
              <a:ext uri="{FF2B5EF4-FFF2-40B4-BE49-F238E27FC236}">
                <a16:creationId xmlns:a16="http://schemas.microsoft.com/office/drawing/2014/main" id="{5E9A2203-888B-0470-F94C-37E130593715}"/>
              </a:ext>
            </a:extLst>
          </p:cNvPr>
          <p:cNvSpPr/>
          <p:nvPr/>
        </p:nvSpPr>
        <p:spPr>
          <a:xfrm>
            <a:off x="8476633" y="660796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四角形: 角を丸くする 164">
            <a:extLst>
              <a:ext uri="{FF2B5EF4-FFF2-40B4-BE49-F238E27FC236}">
                <a16:creationId xmlns:a16="http://schemas.microsoft.com/office/drawing/2014/main" id="{281A7F7E-E9A6-0E4E-C46C-8742D939CC56}"/>
              </a:ext>
            </a:extLst>
          </p:cNvPr>
          <p:cNvSpPr/>
          <p:nvPr/>
        </p:nvSpPr>
        <p:spPr>
          <a:xfrm>
            <a:off x="8476633" y="6347093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Separator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1" name="コネクタ: カギ線 170">
            <a:extLst>
              <a:ext uri="{FF2B5EF4-FFF2-40B4-BE49-F238E27FC236}">
                <a16:creationId xmlns:a16="http://schemas.microsoft.com/office/drawing/2014/main" id="{117819BB-3143-D83B-DD11-9A80541C870E}"/>
              </a:ext>
            </a:extLst>
          </p:cNvPr>
          <p:cNvCxnSpPr>
            <a:cxnSpLocks/>
            <a:stCxn id="119" idx="3"/>
            <a:endCxn id="36" idx="1"/>
          </p:cNvCxnSpPr>
          <p:nvPr/>
        </p:nvCxnSpPr>
        <p:spPr>
          <a:xfrm flipV="1">
            <a:off x="5937267" y="3027040"/>
            <a:ext cx="549683" cy="37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コネクタ: カギ線 173">
            <a:extLst>
              <a:ext uri="{FF2B5EF4-FFF2-40B4-BE49-F238E27FC236}">
                <a16:creationId xmlns:a16="http://schemas.microsoft.com/office/drawing/2014/main" id="{9B51B4A0-0C1F-F1AA-CE95-7255F60C3B23}"/>
              </a:ext>
            </a:extLst>
          </p:cNvPr>
          <p:cNvCxnSpPr>
            <a:cxnSpLocks/>
            <a:stCxn id="121" idx="3"/>
            <a:endCxn id="36" idx="1"/>
          </p:cNvCxnSpPr>
          <p:nvPr/>
        </p:nvCxnSpPr>
        <p:spPr>
          <a:xfrm flipV="1">
            <a:off x="5937267" y="3027040"/>
            <a:ext cx="549683" cy="3518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コネクタ: カギ線 177">
            <a:extLst>
              <a:ext uri="{FF2B5EF4-FFF2-40B4-BE49-F238E27FC236}">
                <a16:creationId xmlns:a16="http://schemas.microsoft.com/office/drawing/2014/main" id="{07EB1A51-3C0E-6A10-60AC-8F828432D9A5}"/>
              </a:ext>
            </a:extLst>
          </p:cNvPr>
          <p:cNvCxnSpPr>
            <a:cxnSpLocks/>
            <a:stCxn id="122" idx="3"/>
            <a:endCxn id="36" idx="1"/>
          </p:cNvCxnSpPr>
          <p:nvPr/>
        </p:nvCxnSpPr>
        <p:spPr>
          <a:xfrm flipV="1">
            <a:off x="5937267" y="3027040"/>
            <a:ext cx="549683" cy="62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コネクタ: カギ線 180">
            <a:extLst>
              <a:ext uri="{FF2B5EF4-FFF2-40B4-BE49-F238E27FC236}">
                <a16:creationId xmlns:a16="http://schemas.microsoft.com/office/drawing/2014/main" id="{071FDBA0-30AF-E074-7C6D-A6811055EB89}"/>
              </a:ext>
            </a:extLst>
          </p:cNvPr>
          <p:cNvCxnSpPr>
            <a:cxnSpLocks/>
            <a:stCxn id="120" idx="3"/>
            <a:endCxn id="36" idx="1"/>
          </p:cNvCxnSpPr>
          <p:nvPr/>
        </p:nvCxnSpPr>
        <p:spPr>
          <a:xfrm flipV="1">
            <a:off x="5937267" y="3027040"/>
            <a:ext cx="549683" cy="9039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598D21CA-5C14-65D4-0530-6C2FCDB2FD76}"/>
              </a:ext>
            </a:extLst>
          </p:cNvPr>
          <p:cNvCxnSpPr>
            <a:cxnSpLocks/>
            <a:stCxn id="33" idx="3"/>
            <a:endCxn id="119" idx="1"/>
          </p:cNvCxnSpPr>
          <p:nvPr/>
        </p:nvCxnSpPr>
        <p:spPr>
          <a:xfrm>
            <a:off x="3767584" y="303081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四角形: 角を丸くする 192">
            <a:extLst>
              <a:ext uri="{FF2B5EF4-FFF2-40B4-BE49-F238E27FC236}">
                <a16:creationId xmlns:a16="http://schemas.microsoft.com/office/drawing/2014/main" id="{0D8F6950-A8F8-CEF0-BF57-B17DD6289BE6}"/>
              </a:ext>
            </a:extLst>
          </p:cNvPr>
          <p:cNvSpPr/>
          <p:nvPr/>
        </p:nvSpPr>
        <p:spPr>
          <a:xfrm>
            <a:off x="157901" y="688289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38C55126-69FF-1F68-0430-7B132349C34D}"/>
              </a:ext>
            </a:extLst>
          </p:cNvPr>
          <p:cNvSpPr/>
          <p:nvPr/>
        </p:nvSpPr>
        <p:spPr>
          <a:xfrm>
            <a:off x="121570" y="2641905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5" name="四角形: 角を丸くする 194">
            <a:extLst>
              <a:ext uri="{FF2B5EF4-FFF2-40B4-BE49-F238E27FC236}">
                <a16:creationId xmlns:a16="http://schemas.microsoft.com/office/drawing/2014/main" id="{1B5C9FC4-F591-4149-3415-2592A2B47D9B}"/>
              </a:ext>
            </a:extLst>
          </p:cNvPr>
          <p:cNvSpPr/>
          <p:nvPr/>
        </p:nvSpPr>
        <p:spPr>
          <a:xfrm>
            <a:off x="157901" y="993468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Nickel Sulfate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四角形: 角を丸くする 195">
            <a:extLst>
              <a:ext uri="{FF2B5EF4-FFF2-40B4-BE49-F238E27FC236}">
                <a16:creationId xmlns:a16="http://schemas.microsoft.com/office/drawing/2014/main" id="{F430A88C-A92B-7A1D-6E87-1A765CFBF3D3}"/>
              </a:ext>
            </a:extLst>
          </p:cNvPr>
          <p:cNvSpPr/>
          <p:nvPr/>
        </p:nvSpPr>
        <p:spPr>
          <a:xfrm>
            <a:off x="157901" y="1298647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Manganese Sulfate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四角形: 角を丸くする 196">
            <a:extLst>
              <a:ext uri="{FF2B5EF4-FFF2-40B4-BE49-F238E27FC236}">
                <a16:creationId xmlns:a16="http://schemas.microsoft.com/office/drawing/2014/main" id="{92A0897D-32A0-8739-AC37-CFFB29B7CF4A}"/>
              </a:ext>
            </a:extLst>
          </p:cNvPr>
          <p:cNvSpPr/>
          <p:nvPr/>
        </p:nvSpPr>
        <p:spPr>
          <a:xfrm>
            <a:off x="157901" y="1603826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Cobalt Sulfate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四角形: 角を丸くする 197">
            <a:extLst>
              <a:ext uri="{FF2B5EF4-FFF2-40B4-BE49-F238E27FC236}">
                <a16:creationId xmlns:a16="http://schemas.microsoft.com/office/drawing/2014/main" id="{A8B52FC6-7F2E-5C60-044F-E3E76A849506}"/>
              </a:ext>
            </a:extLst>
          </p:cNvPr>
          <p:cNvSpPr/>
          <p:nvPr/>
        </p:nvSpPr>
        <p:spPr>
          <a:xfrm>
            <a:off x="157901" y="1909006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9" name="四角形: 角を丸くする 198">
            <a:extLst>
              <a:ext uri="{FF2B5EF4-FFF2-40B4-BE49-F238E27FC236}">
                <a16:creationId xmlns:a16="http://schemas.microsoft.com/office/drawing/2014/main" id="{0EB00FBA-29EB-C77C-42A6-1B63CC3B6D79}"/>
              </a:ext>
            </a:extLst>
          </p:cNvPr>
          <p:cNvSpPr/>
          <p:nvPr/>
        </p:nvSpPr>
        <p:spPr>
          <a:xfrm>
            <a:off x="121570" y="2928750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Graphite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0" name="四角形: 角を丸くする 199">
            <a:extLst>
              <a:ext uri="{FF2B5EF4-FFF2-40B4-BE49-F238E27FC236}">
                <a16:creationId xmlns:a16="http://schemas.microsoft.com/office/drawing/2014/main" id="{E18688C9-E495-48E1-4E11-178FDCAB6BE8}"/>
              </a:ext>
            </a:extLst>
          </p:cNvPr>
          <p:cNvSpPr/>
          <p:nvPr/>
        </p:nvSpPr>
        <p:spPr>
          <a:xfrm>
            <a:off x="113591" y="3215595"/>
            <a:ext cx="1620000" cy="216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1" name="コネクタ: カギ線 200">
            <a:extLst>
              <a:ext uri="{FF2B5EF4-FFF2-40B4-BE49-F238E27FC236}">
                <a16:creationId xmlns:a16="http://schemas.microsoft.com/office/drawing/2014/main" id="{E67BC7B3-5E9C-A413-FCF8-D7C0B4989267}"/>
              </a:ext>
            </a:extLst>
          </p:cNvPr>
          <p:cNvCxnSpPr>
            <a:cxnSpLocks/>
            <a:stCxn id="193" idx="3"/>
            <a:endCxn id="34" idx="1"/>
          </p:cNvCxnSpPr>
          <p:nvPr/>
        </p:nvCxnSpPr>
        <p:spPr>
          <a:xfrm>
            <a:off x="1777901" y="796289"/>
            <a:ext cx="549683" cy="4000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コネクタ: カギ線 204">
            <a:extLst>
              <a:ext uri="{FF2B5EF4-FFF2-40B4-BE49-F238E27FC236}">
                <a16:creationId xmlns:a16="http://schemas.microsoft.com/office/drawing/2014/main" id="{44EDD8E0-0330-B9E0-A9A6-0E6808AA4C14}"/>
              </a:ext>
            </a:extLst>
          </p:cNvPr>
          <p:cNvCxnSpPr>
            <a:cxnSpLocks/>
            <a:stCxn id="195" idx="3"/>
            <a:endCxn id="34" idx="1"/>
          </p:cNvCxnSpPr>
          <p:nvPr/>
        </p:nvCxnSpPr>
        <p:spPr>
          <a:xfrm>
            <a:off x="1777901" y="1101468"/>
            <a:ext cx="549683" cy="948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コネクタ: カギ線 207">
            <a:extLst>
              <a:ext uri="{FF2B5EF4-FFF2-40B4-BE49-F238E27FC236}">
                <a16:creationId xmlns:a16="http://schemas.microsoft.com/office/drawing/2014/main" id="{AF13F987-D5AA-4CE5-05CB-D0C51232E93B}"/>
              </a:ext>
            </a:extLst>
          </p:cNvPr>
          <p:cNvCxnSpPr>
            <a:cxnSpLocks/>
            <a:stCxn id="196" idx="3"/>
            <a:endCxn id="34" idx="1"/>
          </p:cNvCxnSpPr>
          <p:nvPr/>
        </p:nvCxnSpPr>
        <p:spPr>
          <a:xfrm flipV="1">
            <a:off x="1777901" y="1196295"/>
            <a:ext cx="549683" cy="2103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コネクタ: カギ線 211">
            <a:extLst>
              <a:ext uri="{FF2B5EF4-FFF2-40B4-BE49-F238E27FC236}">
                <a16:creationId xmlns:a16="http://schemas.microsoft.com/office/drawing/2014/main" id="{22AED3C5-23C1-6F36-7760-F194B95FB456}"/>
              </a:ext>
            </a:extLst>
          </p:cNvPr>
          <p:cNvCxnSpPr>
            <a:cxnSpLocks/>
            <a:stCxn id="197" idx="3"/>
            <a:endCxn id="34" idx="1"/>
          </p:cNvCxnSpPr>
          <p:nvPr/>
        </p:nvCxnSpPr>
        <p:spPr>
          <a:xfrm flipV="1">
            <a:off x="1777901" y="1196295"/>
            <a:ext cx="549683" cy="5155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コネクタ: カギ線 214">
            <a:extLst>
              <a:ext uri="{FF2B5EF4-FFF2-40B4-BE49-F238E27FC236}">
                <a16:creationId xmlns:a16="http://schemas.microsoft.com/office/drawing/2014/main" id="{2CB3E303-C274-BCD5-0CFA-8C2ADDF0FD1C}"/>
              </a:ext>
            </a:extLst>
          </p:cNvPr>
          <p:cNvCxnSpPr>
            <a:cxnSpLocks/>
            <a:stCxn id="198" idx="3"/>
            <a:endCxn id="34" idx="1"/>
          </p:cNvCxnSpPr>
          <p:nvPr/>
        </p:nvCxnSpPr>
        <p:spPr>
          <a:xfrm flipV="1">
            <a:off x="1777901" y="1196295"/>
            <a:ext cx="549683" cy="8207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コネクタ: カギ線 217">
            <a:extLst>
              <a:ext uri="{FF2B5EF4-FFF2-40B4-BE49-F238E27FC236}">
                <a16:creationId xmlns:a16="http://schemas.microsoft.com/office/drawing/2014/main" id="{BB137C27-B7E8-71CE-D3D5-305F77B54957}"/>
              </a:ext>
            </a:extLst>
          </p:cNvPr>
          <p:cNvCxnSpPr>
            <a:cxnSpLocks/>
            <a:stCxn id="200" idx="3"/>
            <a:endCxn id="33" idx="1"/>
          </p:cNvCxnSpPr>
          <p:nvPr/>
        </p:nvCxnSpPr>
        <p:spPr>
          <a:xfrm flipV="1">
            <a:off x="1733591" y="3030812"/>
            <a:ext cx="593993" cy="2927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コネクタ: カギ線 220">
            <a:extLst>
              <a:ext uri="{FF2B5EF4-FFF2-40B4-BE49-F238E27FC236}">
                <a16:creationId xmlns:a16="http://schemas.microsoft.com/office/drawing/2014/main" id="{83E10FDA-61C7-1F78-7998-DA57D6412E14}"/>
              </a:ext>
            </a:extLst>
          </p:cNvPr>
          <p:cNvCxnSpPr>
            <a:cxnSpLocks/>
            <a:stCxn id="199" idx="3"/>
            <a:endCxn id="33" idx="1"/>
          </p:cNvCxnSpPr>
          <p:nvPr/>
        </p:nvCxnSpPr>
        <p:spPr>
          <a:xfrm flipV="1">
            <a:off x="1741570" y="3030812"/>
            <a:ext cx="586014" cy="59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コネクタ: カギ線 223">
            <a:extLst>
              <a:ext uri="{FF2B5EF4-FFF2-40B4-BE49-F238E27FC236}">
                <a16:creationId xmlns:a16="http://schemas.microsoft.com/office/drawing/2014/main" id="{38C45B66-CB62-B94B-0D8D-B5CDCC23C21E}"/>
              </a:ext>
            </a:extLst>
          </p:cNvPr>
          <p:cNvCxnSpPr>
            <a:cxnSpLocks/>
            <a:stCxn id="194" idx="3"/>
            <a:endCxn id="33" idx="1"/>
          </p:cNvCxnSpPr>
          <p:nvPr/>
        </p:nvCxnSpPr>
        <p:spPr>
          <a:xfrm>
            <a:off x="1741570" y="2749905"/>
            <a:ext cx="586014" cy="2809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コネクタ: カギ線 226">
            <a:extLst>
              <a:ext uri="{FF2B5EF4-FFF2-40B4-BE49-F238E27FC236}">
                <a16:creationId xmlns:a16="http://schemas.microsoft.com/office/drawing/2014/main" id="{DBF0656C-0E80-30C8-6833-D16BA4CAB494}"/>
              </a:ext>
            </a:extLst>
          </p:cNvPr>
          <p:cNvCxnSpPr>
            <a:cxnSpLocks/>
            <a:stCxn id="123" idx="3"/>
            <a:endCxn id="36" idx="1"/>
          </p:cNvCxnSpPr>
          <p:nvPr/>
        </p:nvCxnSpPr>
        <p:spPr>
          <a:xfrm flipV="1">
            <a:off x="5937267" y="3027040"/>
            <a:ext cx="549683" cy="14560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四角形: 角を丸くする 230">
            <a:extLst>
              <a:ext uri="{FF2B5EF4-FFF2-40B4-BE49-F238E27FC236}">
                <a16:creationId xmlns:a16="http://schemas.microsoft.com/office/drawing/2014/main" id="{61407FDB-2A59-6211-6C91-2C19F92521C0}"/>
              </a:ext>
            </a:extLst>
          </p:cNvPr>
          <p:cNvSpPr/>
          <p:nvPr/>
        </p:nvSpPr>
        <p:spPr>
          <a:xfrm>
            <a:off x="4317267" y="202493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四角形: 角を丸くする 231">
            <a:extLst>
              <a:ext uri="{FF2B5EF4-FFF2-40B4-BE49-F238E27FC236}">
                <a16:creationId xmlns:a16="http://schemas.microsoft.com/office/drawing/2014/main" id="{BE923994-FE52-CD5B-D666-B7768C80EAC1}"/>
              </a:ext>
            </a:extLst>
          </p:cNvPr>
          <p:cNvSpPr/>
          <p:nvPr/>
        </p:nvSpPr>
        <p:spPr>
          <a:xfrm>
            <a:off x="4317267" y="409904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四角形: 角を丸くする 232">
            <a:extLst>
              <a:ext uri="{FF2B5EF4-FFF2-40B4-BE49-F238E27FC236}">
                <a16:creationId xmlns:a16="http://schemas.microsoft.com/office/drawing/2014/main" id="{B6F234AC-4018-1875-5422-E094AC2E2885}"/>
              </a:ext>
            </a:extLst>
          </p:cNvPr>
          <p:cNvSpPr/>
          <p:nvPr/>
        </p:nvSpPr>
        <p:spPr>
          <a:xfrm>
            <a:off x="4317267" y="510350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" name="四角形: 角を丸くする 234">
            <a:extLst>
              <a:ext uri="{FF2B5EF4-FFF2-40B4-BE49-F238E27FC236}">
                <a16:creationId xmlns:a16="http://schemas.microsoft.com/office/drawing/2014/main" id="{98D0C804-B460-EEEC-FFE0-7A310F0571CE}"/>
              </a:ext>
            </a:extLst>
          </p:cNvPr>
          <p:cNvSpPr/>
          <p:nvPr/>
        </p:nvSpPr>
        <p:spPr>
          <a:xfrm>
            <a:off x="4317267" y="481164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7" name="四角形: 角を丸くする 236">
            <a:extLst>
              <a:ext uri="{FF2B5EF4-FFF2-40B4-BE49-F238E27FC236}">
                <a16:creationId xmlns:a16="http://schemas.microsoft.com/office/drawing/2014/main" id="{2FC375B0-4110-D8D2-F783-B9A9A2299DFE}"/>
              </a:ext>
            </a:extLst>
          </p:cNvPr>
          <p:cNvSpPr/>
          <p:nvPr/>
        </p:nvSpPr>
        <p:spPr>
          <a:xfrm>
            <a:off x="4317267" y="539535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8" name="四角形: 角を丸くする 237">
            <a:extLst>
              <a:ext uri="{FF2B5EF4-FFF2-40B4-BE49-F238E27FC236}">
                <a16:creationId xmlns:a16="http://schemas.microsoft.com/office/drawing/2014/main" id="{E2DD9D3B-6515-5658-A876-EB4904FE5182}"/>
              </a:ext>
            </a:extLst>
          </p:cNvPr>
          <p:cNvSpPr/>
          <p:nvPr/>
        </p:nvSpPr>
        <p:spPr>
          <a:xfrm>
            <a:off x="4317267" y="5878187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Steel Sheet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9" name="四角形: 角を丸くする 238">
            <a:extLst>
              <a:ext uri="{FF2B5EF4-FFF2-40B4-BE49-F238E27FC236}">
                <a16:creationId xmlns:a16="http://schemas.microsoft.com/office/drawing/2014/main" id="{3D4FE424-48D5-ECBF-122A-AF74B8A32732}"/>
              </a:ext>
            </a:extLst>
          </p:cNvPr>
          <p:cNvSpPr/>
          <p:nvPr/>
        </p:nvSpPr>
        <p:spPr>
          <a:xfrm>
            <a:off x="4317267" y="617582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2" name="コネクタ: カギ線 241">
            <a:extLst>
              <a:ext uri="{FF2B5EF4-FFF2-40B4-BE49-F238E27FC236}">
                <a16:creationId xmlns:a16="http://schemas.microsoft.com/office/drawing/2014/main" id="{2077AA88-3B93-D5DF-9EE1-0EF9C25B0276}"/>
              </a:ext>
            </a:extLst>
          </p:cNvPr>
          <p:cNvCxnSpPr>
            <a:cxnSpLocks/>
            <a:stCxn id="231" idx="3"/>
            <a:endCxn id="35" idx="1"/>
          </p:cNvCxnSpPr>
          <p:nvPr/>
        </p:nvCxnSpPr>
        <p:spPr>
          <a:xfrm flipV="1">
            <a:off x="5937267" y="1205202"/>
            <a:ext cx="549683" cy="9277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コネクタ: カギ線 245">
            <a:extLst>
              <a:ext uri="{FF2B5EF4-FFF2-40B4-BE49-F238E27FC236}">
                <a16:creationId xmlns:a16="http://schemas.microsoft.com/office/drawing/2014/main" id="{A4CCBCF9-C3A1-63C5-6541-4BB45FC2D9D7}"/>
              </a:ext>
            </a:extLst>
          </p:cNvPr>
          <p:cNvCxnSpPr>
            <a:cxnSpLocks/>
            <a:stCxn id="232" idx="3"/>
            <a:endCxn id="36" idx="1"/>
          </p:cNvCxnSpPr>
          <p:nvPr/>
        </p:nvCxnSpPr>
        <p:spPr>
          <a:xfrm flipV="1">
            <a:off x="5937267" y="3027040"/>
            <a:ext cx="549683" cy="11800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コネクタ: カギ線 249">
            <a:extLst>
              <a:ext uri="{FF2B5EF4-FFF2-40B4-BE49-F238E27FC236}">
                <a16:creationId xmlns:a16="http://schemas.microsoft.com/office/drawing/2014/main" id="{0654BFC8-AD05-2C03-E2C7-2B473D48EE2E}"/>
              </a:ext>
            </a:extLst>
          </p:cNvPr>
          <p:cNvCxnSpPr>
            <a:cxnSpLocks/>
            <a:stCxn id="235" idx="3"/>
            <a:endCxn id="32" idx="1"/>
          </p:cNvCxnSpPr>
          <p:nvPr/>
        </p:nvCxnSpPr>
        <p:spPr>
          <a:xfrm flipV="1">
            <a:off x="5937267" y="4782916"/>
            <a:ext cx="549683" cy="1367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コネクタ: カギ線 252">
            <a:extLst>
              <a:ext uri="{FF2B5EF4-FFF2-40B4-BE49-F238E27FC236}">
                <a16:creationId xmlns:a16="http://schemas.microsoft.com/office/drawing/2014/main" id="{2F8EAB07-0305-EBBD-0E47-4117F1A1B934}"/>
              </a:ext>
            </a:extLst>
          </p:cNvPr>
          <p:cNvCxnSpPr>
            <a:cxnSpLocks/>
            <a:stCxn id="233" idx="3"/>
            <a:endCxn id="32" idx="1"/>
          </p:cNvCxnSpPr>
          <p:nvPr/>
        </p:nvCxnSpPr>
        <p:spPr>
          <a:xfrm flipV="1">
            <a:off x="5937267" y="4782916"/>
            <a:ext cx="549683" cy="4285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コネクタ: カギ線 255">
            <a:extLst>
              <a:ext uri="{FF2B5EF4-FFF2-40B4-BE49-F238E27FC236}">
                <a16:creationId xmlns:a16="http://schemas.microsoft.com/office/drawing/2014/main" id="{552D8D32-D520-3927-83D2-A096AAB14B83}"/>
              </a:ext>
            </a:extLst>
          </p:cNvPr>
          <p:cNvCxnSpPr>
            <a:cxnSpLocks/>
            <a:stCxn id="237" idx="3"/>
            <a:endCxn id="32" idx="1"/>
          </p:cNvCxnSpPr>
          <p:nvPr/>
        </p:nvCxnSpPr>
        <p:spPr>
          <a:xfrm flipV="1">
            <a:off x="5937267" y="4782916"/>
            <a:ext cx="549683" cy="7204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コネクタ: カギ線 258">
            <a:extLst>
              <a:ext uri="{FF2B5EF4-FFF2-40B4-BE49-F238E27FC236}">
                <a16:creationId xmlns:a16="http://schemas.microsoft.com/office/drawing/2014/main" id="{7D81AE35-820B-38EF-C574-0D7AE1F99C3B}"/>
              </a:ext>
            </a:extLst>
          </p:cNvPr>
          <p:cNvCxnSpPr>
            <a:cxnSpLocks/>
            <a:stCxn id="238" idx="3"/>
            <a:endCxn id="84" idx="1"/>
          </p:cNvCxnSpPr>
          <p:nvPr/>
        </p:nvCxnSpPr>
        <p:spPr>
          <a:xfrm flipV="1">
            <a:off x="5937267" y="5866430"/>
            <a:ext cx="549683" cy="119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コネクタ: カギ線 263">
            <a:extLst>
              <a:ext uri="{FF2B5EF4-FFF2-40B4-BE49-F238E27FC236}">
                <a16:creationId xmlns:a16="http://schemas.microsoft.com/office/drawing/2014/main" id="{5F73E48E-E13B-0F0A-E0FC-6B1C0FA3EE9B}"/>
              </a:ext>
            </a:extLst>
          </p:cNvPr>
          <p:cNvCxnSpPr>
            <a:cxnSpLocks/>
            <a:stCxn id="34" idx="3"/>
            <a:endCxn id="114" idx="1"/>
          </p:cNvCxnSpPr>
          <p:nvPr/>
        </p:nvCxnSpPr>
        <p:spPr>
          <a:xfrm flipV="1">
            <a:off x="3767584" y="935202"/>
            <a:ext cx="549683" cy="2610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782CA3-B572-1FA8-C090-11312498A81D}"/>
              </a:ext>
            </a:extLst>
          </p:cNvPr>
          <p:cNvSpPr txBox="1"/>
          <p:nvPr/>
        </p:nvSpPr>
        <p:spPr>
          <a:xfrm>
            <a:off x="154333" y="5320568"/>
            <a:ext cx="407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 Acquisition</a:t>
            </a:r>
          </a:p>
          <a:p>
            <a:r>
              <a:rPr kumimoji="1"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&amp; Pre-Processing Phase</a:t>
            </a:r>
            <a:endParaRPr kumimoji="1" lang="ja-JP" altLang="en-US" sz="2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6B2285-E87F-155B-49B2-0A6907BA9EF1}"/>
              </a:ext>
            </a:extLst>
          </p:cNvPr>
          <p:cNvSpPr txBox="1"/>
          <p:nvPr/>
        </p:nvSpPr>
        <p:spPr>
          <a:xfrm>
            <a:off x="10012212" y="1632916"/>
            <a:ext cx="1959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r>
              <a:rPr kumimoji="1"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Phase</a:t>
            </a:r>
            <a:endParaRPr kumimoji="1" lang="ja-JP" altLang="en-US" sz="24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BA68231-4528-4569-C9B7-4F20D46B8D2C}"/>
              </a:ext>
            </a:extLst>
          </p:cNvPr>
          <p:cNvCxnSpPr>
            <a:cxnSpLocks/>
          </p:cNvCxnSpPr>
          <p:nvPr/>
        </p:nvCxnSpPr>
        <p:spPr>
          <a:xfrm flipH="1" flipV="1">
            <a:off x="5127267" y="1990213"/>
            <a:ext cx="4884945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90BD838-392E-0BED-6FE1-89E24BFFCD6D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4228653" y="5736066"/>
            <a:ext cx="89861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07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743C753-799A-3362-6BC4-D3A60B041CA5}"/>
              </a:ext>
            </a:extLst>
          </p:cNvPr>
          <p:cNvCxnSpPr>
            <a:cxnSpLocks/>
          </p:cNvCxnSpPr>
          <p:nvPr/>
        </p:nvCxnSpPr>
        <p:spPr>
          <a:xfrm>
            <a:off x="915935" y="621725"/>
            <a:ext cx="15313" cy="6120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タイトル 5">
            <a:extLst>
              <a:ext uri="{FF2B5EF4-FFF2-40B4-BE49-F238E27FC236}">
                <a16:creationId xmlns:a16="http://schemas.microsoft.com/office/drawing/2014/main" id="{C7F30BE8-1CBF-FDD7-F9E5-139833011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Battery Material System Boundary concept Op.3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7AED7-FA96-3FE8-793F-2953BE85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2" name="矢印: 五方向 31">
            <a:extLst>
              <a:ext uri="{FF2B5EF4-FFF2-40B4-BE49-F238E27FC236}">
                <a16:creationId xmlns:a16="http://schemas.microsoft.com/office/drawing/2014/main" id="{75C711E9-1640-1F03-5E21-442571D18596}"/>
              </a:ext>
            </a:extLst>
          </p:cNvPr>
          <p:cNvSpPr/>
          <p:nvPr/>
        </p:nvSpPr>
        <p:spPr>
          <a:xfrm>
            <a:off x="6486950" y="4332916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434CBF40-EB61-A393-731F-01BB00C29309}"/>
              </a:ext>
            </a:extLst>
          </p:cNvPr>
          <p:cNvSpPr/>
          <p:nvPr/>
        </p:nvSpPr>
        <p:spPr>
          <a:xfrm>
            <a:off x="2327584" y="258081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(Anode)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32029D41-4527-2005-96DE-6841340A35FD}"/>
              </a:ext>
            </a:extLst>
          </p:cNvPr>
          <p:cNvSpPr/>
          <p:nvPr/>
        </p:nvSpPr>
        <p:spPr>
          <a:xfrm>
            <a:off x="2327584" y="74629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(Cathode)</a:t>
            </a:r>
          </a:p>
        </p:txBody>
      </p:sp>
      <p:sp>
        <p:nvSpPr>
          <p:cNvPr id="35" name="矢印: 五方向 34">
            <a:extLst>
              <a:ext uri="{FF2B5EF4-FFF2-40B4-BE49-F238E27FC236}">
                <a16:creationId xmlns:a16="http://schemas.microsoft.com/office/drawing/2014/main" id="{95550168-1CF2-0798-401F-BBE7DF684CAD}"/>
              </a:ext>
            </a:extLst>
          </p:cNvPr>
          <p:cNvSpPr/>
          <p:nvPr/>
        </p:nvSpPr>
        <p:spPr>
          <a:xfrm>
            <a:off x="6486950" y="755202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6" name="矢印: 五方向 35">
            <a:extLst>
              <a:ext uri="{FF2B5EF4-FFF2-40B4-BE49-F238E27FC236}">
                <a16:creationId xmlns:a16="http://schemas.microsoft.com/office/drawing/2014/main" id="{F5F7C704-B992-A11D-03B0-EE1083A468CC}"/>
              </a:ext>
            </a:extLst>
          </p:cNvPr>
          <p:cNvSpPr/>
          <p:nvPr/>
        </p:nvSpPr>
        <p:spPr>
          <a:xfrm>
            <a:off x="6486950" y="257704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sp>
        <p:nvSpPr>
          <p:cNvPr id="37" name="矢印: 五方向 36">
            <a:extLst>
              <a:ext uri="{FF2B5EF4-FFF2-40B4-BE49-F238E27FC236}">
                <a16:creationId xmlns:a16="http://schemas.microsoft.com/office/drawing/2014/main" id="{E2AB370C-8EE1-DC8E-BFF0-8E15BACCE0F9}"/>
              </a:ext>
            </a:extLst>
          </p:cNvPr>
          <p:cNvSpPr/>
          <p:nvPr/>
        </p:nvSpPr>
        <p:spPr>
          <a:xfrm>
            <a:off x="10646316" y="2911915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Cell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2D35EEE-14B0-24A2-BF7D-EFF188B003B5}"/>
              </a:ext>
            </a:extLst>
          </p:cNvPr>
          <p:cNvCxnSpPr>
            <a:cxnSpLocks/>
            <a:stCxn id="32" idx="3"/>
            <a:endCxn id="152" idx="1"/>
          </p:cNvCxnSpPr>
          <p:nvPr/>
        </p:nvCxnSpPr>
        <p:spPr>
          <a:xfrm>
            <a:off x="7926950" y="4782916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5AF1711A-7673-86BB-6DC8-9D113FE1EF86}"/>
              </a:ext>
            </a:extLst>
          </p:cNvPr>
          <p:cNvCxnSpPr>
            <a:cxnSpLocks/>
            <a:stCxn id="35" idx="3"/>
            <a:endCxn id="138" idx="1"/>
          </p:cNvCxnSpPr>
          <p:nvPr/>
        </p:nvCxnSpPr>
        <p:spPr>
          <a:xfrm>
            <a:off x="7926950" y="120520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DA7F28DB-D017-E61B-F071-8E8D4E018B2D}"/>
              </a:ext>
            </a:extLst>
          </p:cNvPr>
          <p:cNvCxnSpPr>
            <a:cxnSpLocks/>
            <a:stCxn id="36" idx="3"/>
            <a:endCxn id="143" idx="1"/>
          </p:cNvCxnSpPr>
          <p:nvPr/>
        </p:nvCxnSpPr>
        <p:spPr>
          <a:xfrm>
            <a:off x="7926950" y="302704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701403A9-7E03-801B-AE67-802395C69088}"/>
              </a:ext>
            </a:extLst>
          </p:cNvPr>
          <p:cNvCxnSpPr>
            <a:cxnSpLocks/>
            <a:stCxn id="143" idx="3"/>
            <a:endCxn id="37" idx="1"/>
          </p:cNvCxnSpPr>
          <p:nvPr/>
        </p:nvCxnSpPr>
        <p:spPr>
          <a:xfrm>
            <a:off x="10096633" y="3027040"/>
            <a:ext cx="549683" cy="3348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327B9B0D-C5A0-732C-1F53-0EE3D15DE0B1}"/>
              </a:ext>
            </a:extLst>
          </p:cNvPr>
          <p:cNvCxnSpPr>
            <a:cxnSpLocks/>
            <a:stCxn id="138" idx="3"/>
            <a:endCxn id="37" idx="1"/>
          </p:cNvCxnSpPr>
          <p:nvPr/>
        </p:nvCxnSpPr>
        <p:spPr>
          <a:xfrm>
            <a:off x="10096633" y="1205202"/>
            <a:ext cx="549683" cy="21567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コネクタ: カギ線 68">
            <a:extLst>
              <a:ext uri="{FF2B5EF4-FFF2-40B4-BE49-F238E27FC236}">
                <a16:creationId xmlns:a16="http://schemas.microsoft.com/office/drawing/2014/main" id="{BBB15878-69B1-E6D7-5C28-6D4B84ECC3B6}"/>
              </a:ext>
            </a:extLst>
          </p:cNvPr>
          <p:cNvCxnSpPr>
            <a:cxnSpLocks/>
            <a:stCxn id="152" idx="3"/>
            <a:endCxn id="37" idx="1"/>
          </p:cNvCxnSpPr>
          <p:nvPr/>
        </p:nvCxnSpPr>
        <p:spPr>
          <a:xfrm flipV="1">
            <a:off x="10096633" y="3361915"/>
            <a:ext cx="549683" cy="14210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73">
            <a:extLst>
              <a:ext uri="{FF2B5EF4-FFF2-40B4-BE49-F238E27FC236}">
                <a16:creationId xmlns:a16="http://schemas.microsoft.com/office/drawing/2014/main" id="{76FB4B1B-8623-6F51-A526-0C4DE542D0FF}"/>
              </a:ext>
            </a:extLst>
          </p:cNvPr>
          <p:cNvCxnSpPr>
            <a:cxnSpLocks/>
            <a:stCxn id="159" idx="3"/>
            <a:endCxn id="37" idx="1"/>
          </p:cNvCxnSpPr>
          <p:nvPr/>
        </p:nvCxnSpPr>
        <p:spPr>
          <a:xfrm flipV="1">
            <a:off x="10096633" y="3361915"/>
            <a:ext cx="549683" cy="25045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60774403-572B-7B68-A0EE-A68FD324C942}"/>
              </a:ext>
            </a:extLst>
          </p:cNvPr>
          <p:cNvCxnSpPr>
            <a:cxnSpLocks/>
            <a:stCxn id="114" idx="3"/>
            <a:endCxn id="35" idx="1"/>
          </p:cNvCxnSpPr>
          <p:nvPr/>
        </p:nvCxnSpPr>
        <p:spPr>
          <a:xfrm>
            <a:off x="5937267" y="935202"/>
            <a:ext cx="549683" cy="270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13E3BAC6-267B-A336-156C-2AAF2FBAADFD}"/>
              </a:ext>
            </a:extLst>
          </p:cNvPr>
          <p:cNvCxnSpPr>
            <a:cxnSpLocks/>
            <a:stCxn id="165" idx="3"/>
            <a:endCxn id="37" idx="1"/>
          </p:cNvCxnSpPr>
          <p:nvPr/>
        </p:nvCxnSpPr>
        <p:spPr>
          <a:xfrm flipV="1">
            <a:off x="10096633" y="3361915"/>
            <a:ext cx="549683" cy="3093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矢印: 五方向 83">
            <a:extLst>
              <a:ext uri="{FF2B5EF4-FFF2-40B4-BE49-F238E27FC236}">
                <a16:creationId xmlns:a16="http://schemas.microsoft.com/office/drawing/2014/main" id="{A3AE7620-B61B-59AE-B71D-402D4C27538B}"/>
              </a:ext>
            </a:extLst>
          </p:cNvPr>
          <p:cNvSpPr/>
          <p:nvPr/>
        </p:nvSpPr>
        <p:spPr>
          <a:xfrm>
            <a:off x="6486950" y="5416430"/>
            <a:ext cx="1440000" cy="900000"/>
          </a:xfrm>
          <a:prstGeom prst="homePlate">
            <a:avLst>
              <a:gd name="adj" fmla="val 2829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6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1840981C-031F-CF15-300B-A1AC797803DC}"/>
              </a:ext>
            </a:extLst>
          </p:cNvPr>
          <p:cNvCxnSpPr>
            <a:cxnSpLocks/>
            <a:stCxn id="164" idx="3"/>
            <a:endCxn id="37" idx="1"/>
          </p:cNvCxnSpPr>
          <p:nvPr/>
        </p:nvCxnSpPr>
        <p:spPr>
          <a:xfrm flipV="1">
            <a:off x="10096633" y="3361915"/>
            <a:ext cx="549683" cy="3354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772C5FC6-E644-485F-ED84-1D03049FEDC8}"/>
              </a:ext>
            </a:extLst>
          </p:cNvPr>
          <p:cNvCxnSpPr>
            <a:cxnSpLocks/>
            <a:stCxn id="84" idx="3"/>
            <a:endCxn id="159" idx="1"/>
          </p:cNvCxnSpPr>
          <p:nvPr/>
        </p:nvCxnSpPr>
        <p:spPr>
          <a:xfrm>
            <a:off x="7926950" y="5866430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コネクタ: カギ線 98">
            <a:extLst>
              <a:ext uri="{FF2B5EF4-FFF2-40B4-BE49-F238E27FC236}">
                <a16:creationId xmlns:a16="http://schemas.microsoft.com/office/drawing/2014/main" id="{5278153D-E6C4-B235-EA42-5B478EF9CE4E}"/>
              </a:ext>
            </a:extLst>
          </p:cNvPr>
          <p:cNvCxnSpPr>
            <a:cxnSpLocks/>
            <a:stCxn id="239" idx="3"/>
            <a:endCxn id="84" idx="1"/>
          </p:cNvCxnSpPr>
          <p:nvPr/>
        </p:nvCxnSpPr>
        <p:spPr>
          <a:xfrm flipV="1">
            <a:off x="5937267" y="5866430"/>
            <a:ext cx="549683" cy="4173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3F5D0346-8C31-E932-7408-D14F7CAFED40}"/>
              </a:ext>
            </a:extLst>
          </p:cNvPr>
          <p:cNvSpPr/>
          <p:nvPr/>
        </p:nvSpPr>
        <p:spPr>
          <a:xfrm>
            <a:off x="4317267" y="755202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9477CE8D-E2A5-EE08-3147-1B51DE49156F}"/>
              </a:ext>
            </a:extLst>
          </p:cNvPr>
          <p:cNvSpPr/>
          <p:nvPr/>
        </p:nvSpPr>
        <p:spPr>
          <a:xfrm>
            <a:off x="4317267" y="1743504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Aluminum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F6A26FA0-996D-0A66-4C67-65EFEA19109F}"/>
              </a:ext>
            </a:extLst>
          </p:cNvPr>
          <p:cNvSpPr/>
          <p:nvPr/>
        </p:nvSpPr>
        <p:spPr>
          <a:xfrm>
            <a:off x="4317267" y="118063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四角形: 角を丸くする 116">
            <a:extLst>
              <a:ext uri="{FF2B5EF4-FFF2-40B4-BE49-F238E27FC236}">
                <a16:creationId xmlns:a16="http://schemas.microsoft.com/office/drawing/2014/main" id="{C8690F94-FC48-A127-C80A-7FDD98238F9F}"/>
              </a:ext>
            </a:extLst>
          </p:cNvPr>
          <p:cNvSpPr/>
          <p:nvPr/>
        </p:nvSpPr>
        <p:spPr>
          <a:xfrm>
            <a:off x="4317267" y="146207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52627ACC-EAB8-9507-7963-15538DCE05C1}"/>
              </a:ext>
            </a:extLst>
          </p:cNvPr>
          <p:cNvSpPr/>
          <p:nvPr/>
        </p:nvSpPr>
        <p:spPr>
          <a:xfrm>
            <a:off x="4317267" y="230637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CD85192F-C557-5899-AAF9-ECF1D799F6DB}"/>
              </a:ext>
            </a:extLst>
          </p:cNvPr>
          <p:cNvSpPr/>
          <p:nvPr/>
        </p:nvSpPr>
        <p:spPr>
          <a:xfrm>
            <a:off x="4317267" y="2850812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ode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Active Material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四角形: 角を丸くする 119">
            <a:extLst>
              <a:ext uri="{FF2B5EF4-FFF2-40B4-BE49-F238E27FC236}">
                <a16:creationId xmlns:a16="http://schemas.microsoft.com/office/drawing/2014/main" id="{FA43D2E5-AA59-ADE0-5F95-7BDCBA9D883D}"/>
              </a:ext>
            </a:extLst>
          </p:cNvPr>
          <p:cNvSpPr/>
          <p:nvPr/>
        </p:nvSpPr>
        <p:spPr>
          <a:xfrm>
            <a:off x="4317267" y="382298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Copper foil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四角形: 角を丸くする 120">
            <a:extLst>
              <a:ext uri="{FF2B5EF4-FFF2-40B4-BE49-F238E27FC236}">
                <a16:creationId xmlns:a16="http://schemas.microsoft.com/office/drawing/2014/main" id="{B5457BAC-103D-E2EA-0C7C-F0CB7CBAA606}"/>
              </a:ext>
            </a:extLst>
          </p:cNvPr>
          <p:cNvSpPr/>
          <p:nvPr/>
        </p:nvSpPr>
        <p:spPr>
          <a:xfrm>
            <a:off x="4317267" y="327087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Additives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四角形: 角を丸くする 121">
            <a:extLst>
              <a:ext uri="{FF2B5EF4-FFF2-40B4-BE49-F238E27FC236}">
                <a16:creationId xmlns:a16="http://schemas.microsoft.com/office/drawing/2014/main" id="{B52B5288-744E-95A3-BB59-A9C7ADC2F5C8}"/>
              </a:ext>
            </a:extLst>
          </p:cNvPr>
          <p:cNvSpPr/>
          <p:nvPr/>
        </p:nvSpPr>
        <p:spPr>
          <a:xfrm>
            <a:off x="4317267" y="354693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Binder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四角形: 角を丸くする 122">
            <a:extLst>
              <a:ext uri="{FF2B5EF4-FFF2-40B4-BE49-F238E27FC236}">
                <a16:creationId xmlns:a16="http://schemas.microsoft.com/office/drawing/2014/main" id="{F664FBDB-DB2C-F3A9-DEAA-45231B8DADF8}"/>
              </a:ext>
            </a:extLst>
          </p:cNvPr>
          <p:cNvSpPr/>
          <p:nvPr/>
        </p:nvSpPr>
        <p:spPr>
          <a:xfrm>
            <a:off x="4317267" y="437510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6" name="コネクタ: カギ線 125">
            <a:extLst>
              <a:ext uri="{FF2B5EF4-FFF2-40B4-BE49-F238E27FC236}">
                <a16:creationId xmlns:a16="http://schemas.microsoft.com/office/drawing/2014/main" id="{90A9CD11-447C-5EC4-A42F-8EA4FDE24094}"/>
              </a:ext>
            </a:extLst>
          </p:cNvPr>
          <p:cNvCxnSpPr>
            <a:cxnSpLocks/>
            <a:stCxn id="116" idx="3"/>
            <a:endCxn id="35" idx="1"/>
          </p:cNvCxnSpPr>
          <p:nvPr/>
        </p:nvCxnSpPr>
        <p:spPr>
          <a:xfrm flipV="1">
            <a:off x="5937267" y="1205202"/>
            <a:ext cx="549683" cy="83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コネクタ: カギ線 128">
            <a:extLst>
              <a:ext uri="{FF2B5EF4-FFF2-40B4-BE49-F238E27FC236}">
                <a16:creationId xmlns:a16="http://schemas.microsoft.com/office/drawing/2014/main" id="{BFDC7165-CA63-971B-7D53-55B7F9CD96C4}"/>
              </a:ext>
            </a:extLst>
          </p:cNvPr>
          <p:cNvCxnSpPr>
            <a:cxnSpLocks/>
            <a:stCxn id="117" idx="3"/>
            <a:endCxn id="35" idx="1"/>
          </p:cNvCxnSpPr>
          <p:nvPr/>
        </p:nvCxnSpPr>
        <p:spPr>
          <a:xfrm flipV="1">
            <a:off x="5937267" y="1205202"/>
            <a:ext cx="549683" cy="3648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コネクタ: カギ線 131">
            <a:extLst>
              <a:ext uri="{FF2B5EF4-FFF2-40B4-BE49-F238E27FC236}">
                <a16:creationId xmlns:a16="http://schemas.microsoft.com/office/drawing/2014/main" id="{A17E2232-7424-EA33-C44F-1EA9CD7888DD}"/>
              </a:ext>
            </a:extLst>
          </p:cNvPr>
          <p:cNvCxnSpPr>
            <a:cxnSpLocks/>
            <a:stCxn id="115" idx="3"/>
            <a:endCxn id="35" idx="1"/>
          </p:cNvCxnSpPr>
          <p:nvPr/>
        </p:nvCxnSpPr>
        <p:spPr>
          <a:xfrm flipV="1">
            <a:off x="5937267" y="1205202"/>
            <a:ext cx="549683" cy="6463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コネクタ: カギ線 134">
            <a:extLst>
              <a:ext uri="{FF2B5EF4-FFF2-40B4-BE49-F238E27FC236}">
                <a16:creationId xmlns:a16="http://schemas.microsoft.com/office/drawing/2014/main" id="{E951BE28-8B50-C5F7-692C-DC2B2138443A}"/>
              </a:ext>
            </a:extLst>
          </p:cNvPr>
          <p:cNvCxnSpPr>
            <a:cxnSpLocks/>
            <a:stCxn id="118" idx="3"/>
            <a:endCxn id="35" idx="1"/>
          </p:cNvCxnSpPr>
          <p:nvPr/>
        </p:nvCxnSpPr>
        <p:spPr>
          <a:xfrm flipV="1">
            <a:off x="5937267" y="1205202"/>
            <a:ext cx="549683" cy="12091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四角形: 角を丸くする 137">
            <a:extLst>
              <a:ext uri="{FF2B5EF4-FFF2-40B4-BE49-F238E27FC236}">
                <a16:creationId xmlns:a16="http://schemas.microsoft.com/office/drawing/2014/main" id="{27E7C41B-E267-7587-4925-2496106A681D}"/>
              </a:ext>
            </a:extLst>
          </p:cNvPr>
          <p:cNvSpPr/>
          <p:nvPr/>
        </p:nvSpPr>
        <p:spPr>
          <a:xfrm>
            <a:off x="8476633" y="1025202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Cathode</a:t>
            </a:r>
          </a:p>
        </p:txBody>
      </p:sp>
      <p:sp>
        <p:nvSpPr>
          <p:cNvPr id="143" name="四角形: 角を丸くする 142">
            <a:extLst>
              <a:ext uri="{FF2B5EF4-FFF2-40B4-BE49-F238E27FC236}">
                <a16:creationId xmlns:a16="http://schemas.microsoft.com/office/drawing/2014/main" id="{B2F52A4B-3E44-5994-43CC-0990A7089C91}"/>
              </a:ext>
            </a:extLst>
          </p:cNvPr>
          <p:cNvSpPr/>
          <p:nvPr/>
        </p:nvSpPr>
        <p:spPr>
          <a:xfrm>
            <a:off x="8476633" y="2847040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Anode</a:t>
            </a: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89137EBA-1E77-6A7A-86D6-46FC0096ABCD}"/>
              </a:ext>
            </a:extLst>
          </p:cNvPr>
          <p:cNvSpPr/>
          <p:nvPr/>
        </p:nvSpPr>
        <p:spPr>
          <a:xfrm>
            <a:off x="8476633" y="4602916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Electrolyte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9" name="四角形: 角を丸くする 158">
            <a:extLst>
              <a:ext uri="{FF2B5EF4-FFF2-40B4-BE49-F238E27FC236}">
                <a16:creationId xmlns:a16="http://schemas.microsoft.com/office/drawing/2014/main" id="{ECB4B9C3-4EB8-C1EA-0DAA-6A62BE298220}"/>
              </a:ext>
            </a:extLst>
          </p:cNvPr>
          <p:cNvSpPr/>
          <p:nvPr/>
        </p:nvSpPr>
        <p:spPr>
          <a:xfrm>
            <a:off x="8476633" y="5686430"/>
            <a:ext cx="1620000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Housing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四角形: 角を丸くする 163">
            <a:extLst>
              <a:ext uri="{FF2B5EF4-FFF2-40B4-BE49-F238E27FC236}">
                <a16:creationId xmlns:a16="http://schemas.microsoft.com/office/drawing/2014/main" id="{5E9A2203-888B-0470-F94C-37E130593715}"/>
              </a:ext>
            </a:extLst>
          </p:cNvPr>
          <p:cNvSpPr/>
          <p:nvPr/>
        </p:nvSpPr>
        <p:spPr>
          <a:xfrm>
            <a:off x="8476633" y="660796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四角形: 角を丸くする 164">
            <a:extLst>
              <a:ext uri="{FF2B5EF4-FFF2-40B4-BE49-F238E27FC236}">
                <a16:creationId xmlns:a16="http://schemas.microsoft.com/office/drawing/2014/main" id="{281A7F7E-E9A6-0E4E-C46C-8742D939CC56}"/>
              </a:ext>
            </a:extLst>
          </p:cNvPr>
          <p:cNvSpPr/>
          <p:nvPr/>
        </p:nvSpPr>
        <p:spPr>
          <a:xfrm>
            <a:off x="8476633" y="6347093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Separator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1" name="コネクタ: カギ線 170">
            <a:extLst>
              <a:ext uri="{FF2B5EF4-FFF2-40B4-BE49-F238E27FC236}">
                <a16:creationId xmlns:a16="http://schemas.microsoft.com/office/drawing/2014/main" id="{117819BB-3143-D83B-DD11-9A80541C870E}"/>
              </a:ext>
            </a:extLst>
          </p:cNvPr>
          <p:cNvCxnSpPr>
            <a:cxnSpLocks/>
            <a:stCxn id="119" idx="3"/>
            <a:endCxn id="36" idx="1"/>
          </p:cNvCxnSpPr>
          <p:nvPr/>
        </p:nvCxnSpPr>
        <p:spPr>
          <a:xfrm flipV="1">
            <a:off x="5937267" y="3027040"/>
            <a:ext cx="549683" cy="37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コネクタ: カギ線 173">
            <a:extLst>
              <a:ext uri="{FF2B5EF4-FFF2-40B4-BE49-F238E27FC236}">
                <a16:creationId xmlns:a16="http://schemas.microsoft.com/office/drawing/2014/main" id="{9B51B4A0-0C1F-F1AA-CE95-7255F60C3B23}"/>
              </a:ext>
            </a:extLst>
          </p:cNvPr>
          <p:cNvCxnSpPr>
            <a:cxnSpLocks/>
            <a:stCxn id="121" idx="3"/>
            <a:endCxn id="36" idx="1"/>
          </p:cNvCxnSpPr>
          <p:nvPr/>
        </p:nvCxnSpPr>
        <p:spPr>
          <a:xfrm flipV="1">
            <a:off x="5937267" y="3027040"/>
            <a:ext cx="549683" cy="3518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コネクタ: カギ線 177">
            <a:extLst>
              <a:ext uri="{FF2B5EF4-FFF2-40B4-BE49-F238E27FC236}">
                <a16:creationId xmlns:a16="http://schemas.microsoft.com/office/drawing/2014/main" id="{07EB1A51-3C0E-6A10-60AC-8F828432D9A5}"/>
              </a:ext>
            </a:extLst>
          </p:cNvPr>
          <p:cNvCxnSpPr>
            <a:cxnSpLocks/>
            <a:stCxn id="122" idx="3"/>
            <a:endCxn id="36" idx="1"/>
          </p:cNvCxnSpPr>
          <p:nvPr/>
        </p:nvCxnSpPr>
        <p:spPr>
          <a:xfrm flipV="1">
            <a:off x="5937267" y="3027040"/>
            <a:ext cx="549683" cy="627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コネクタ: カギ線 180">
            <a:extLst>
              <a:ext uri="{FF2B5EF4-FFF2-40B4-BE49-F238E27FC236}">
                <a16:creationId xmlns:a16="http://schemas.microsoft.com/office/drawing/2014/main" id="{071FDBA0-30AF-E074-7C6D-A6811055EB89}"/>
              </a:ext>
            </a:extLst>
          </p:cNvPr>
          <p:cNvCxnSpPr>
            <a:cxnSpLocks/>
            <a:stCxn id="120" idx="3"/>
            <a:endCxn id="36" idx="1"/>
          </p:cNvCxnSpPr>
          <p:nvPr/>
        </p:nvCxnSpPr>
        <p:spPr>
          <a:xfrm flipV="1">
            <a:off x="5937267" y="3027040"/>
            <a:ext cx="549683" cy="9039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598D21CA-5C14-65D4-0530-6C2FCDB2FD76}"/>
              </a:ext>
            </a:extLst>
          </p:cNvPr>
          <p:cNvCxnSpPr>
            <a:cxnSpLocks/>
            <a:stCxn id="33" idx="3"/>
            <a:endCxn id="119" idx="1"/>
          </p:cNvCxnSpPr>
          <p:nvPr/>
        </p:nvCxnSpPr>
        <p:spPr>
          <a:xfrm>
            <a:off x="3767584" y="3030812"/>
            <a:ext cx="549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四角形: 角を丸くする 192">
            <a:extLst>
              <a:ext uri="{FF2B5EF4-FFF2-40B4-BE49-F238E27FC236}">
                <a16:creationId xmlns:a16="http://schemas.microsoft.com/office/drawing/2014/main" id="{0D8F6950-A8F8-CEF0-BF57-B17DD6289BE6}"/>
              </a:ext>
            </a:extLst>
          </p:cNvPr>
          <p:cNvSpPr/>
          <p:nvPr/>
        </p:nvSpPr>
        <p:spPr>
          <a:xfrm>
            <a:off x="157901" y="68828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38C55126-69FF-1F68-0430-7B132349C34D}"/>
              </a:ext>
            </a:extLst>
          </p:cNvPr>
          <p:cNvSpPr/>
          <p:nvPr/>
        </p:nvSpPr>
        <p:spPr>
          <a:xfrm>
            <a:off x="121570" y="264190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5" name="四角形: 角を丸くする 194">
            <a:extLst>
              <a:ext uri="{FF2B5EF4-FFF2-40B4-BE49-F238E27FC236}">
                <a16:creationId xmlns:a16="http://schemas.microsoft.com/office/drawing/2014/main" id="{1B5C9FC4-F591-4149-3415-2592A2B47D9B}"/>
              </a:ext>
            </a:extLst>
          </p:cNvPr>
          <p:cNvSpPr/>
          <p:nvPr/>
        </p:nvSpPr>
        <p:spPr>
          <a:xfrm>
            <a:off x="157901" y="99346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Nickel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四角形: 角を丸くする 195">
            <a:extLst>
              <a:ext uri="{FF2B5EF4-FFF2-40B4-BE49-F238E27FC236}">
                <a16:creationId xmlns:a16="http://schemas.microsoft.com/office/drawing/2014/main" id="{F430A88C-A92B-7A1D-6E87-1A765CFBF3D3}"/>
              </a:ext>
            </a:extLst>
          </p:cNvPr>
          <p:cNvSpPr/>
          <p:nvPr/>
        </p:nvSpPr>
        <p:spPr>
          <a:xfrm>
            <a:off x="157901" y="1298647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Manganese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四角形: 角を丸くする 196">
            <a:extLst>
              <a:ext uri="{FF2B5EF4-FFF2-40B4-BE49-F238E27FC236}">
                <a16:creationId xmlns:a16="http://schemas.microsoft.com/office/drawing/2014/main" id="{92A0897D-32A0-8739-AC37-CFFB29B7CF4A}"/>
              </a:ext>
            </a:extLst>
          </p:cNvPr>
          <p:cNvSpPr/>
          <p:nvPr/>
        </p:nvSpPr>
        <p:spPr>
          <a:xfrm>
            <a:off x="157901" y="160382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Cobalt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四角形: 角を丸くする 197">
            <a:extLst>
              <a:ext uri="{FF2B5EF4-FFF2-40B4-BE49-F238E27FC236}">
                <a16:creationId xmlns:a16="http://schemas.microsoft.com/office/drawing/2014/main" id="{A8B52FC6-7F2E-5C60-044F-E3E76A849506}"/>
              </a:ext>
            </a:extLst>
          </p:cNvPr>
          <p:cNvSpPr/>
          <p:nvPr/>
        </p:nvSpPr>
        <p:spPr>
          <a:xfrm>
            <a:off x="157901" y="190900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9" name="四角形: 角を丸くする 198">
            <a:extLst>
              <a:ext uri="{FF2B5EF4-FFF2-40B4-BE49-F238E27FC236}">
                <a16:creationId xmlns:a16="http://schemas.microsoft.com/office/drawing/2014/main" id="{0EB00FBA-29EB-C77C-42A6-1B63CC3B6D79}"/>
              </a:ext>
            </a:extLst>
          </p:cNvPr>
          <p:cNvSpPr/>
          <p:nvPr/>
        </p:nvSpPr>
        <p:spPr>
          <a:xfrm>
            <a:off x="121570" y="2928750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Graphite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0" name="四角形: 角を丸くする 199">
            <a:extLst>
              <a:ext uri="{FF2B5EF4-FFF2-40B4-BE49-F238E27FC236}">
                <a16:creationId xmlns:a16="http://schemas.microsoft.com/office/drawing/2014/main" id="{E18688C9-E495-48E1-4E11-178FDCAB6BE8}"/>
              </a:ext>
            </a:extLst>
          </p:cNvPr>
          <p:cNvSpPr/>
          <p:nvPr/>
        </p:nvSpPr>
        <p:spPr>
          <a:xfrm>
            <a:off x="113591" y="3215595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1" name="コネクタ: カギ線 200">
            <a:extLst>
              <a:ext uri="{FF2B5EF4-FFF2-40B4-BE49-F238E27FC236}">
                <a16:creationId xmlns:a16="http://schemas.microsoft.com/office/drawing/2014/main" id="{E67BC7B3-5E9C-A413-FCF8-D7C0B4989267}"/>
              </a:ext>
            </a:extLst>
          </p:cNvPr>
          <p:cNvCxnSpPr>
            <a:cxnSpLocks/>
            <a:stCxn id="193" idx="3"/>
            <a:endCxn id="34" idx="1"/>
          </p:cNvCxnSpPr>
          <p:nvPr/>
        </p:nvCxnSpPr>
        <p:spPr>
          <a:xfrm>
            <a:off x="1777901" y="796289"/>
            <a:ext cx="549683" cy="4000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コネクタ: カギ線 204">
            <a:extLst>
              <a:ext uri="{FF2B5EF4-FFF2-40B4-BE49-F238E27FC236}">
                <a16:creationId xmlns:a16="http://schemas.microsoft.com/office/drawing/2014/main" id="{44EDD8E0-0330-B9E0-A9A6-0E6808AA4C14}"/>
              </a:ext>
            </a:extLst>
          </p:cNvPr>
          <p:cNvCxnSpPr>
            <a:cxnSpLocks/>
            <a:stCxn id="195" idx="3"/>
            <a:endCxn id="34" idx="1"/>
          </p:cNvCxnSpPr>
          <p:nvPr/>
        </p:nvCxnSpPr>
        <p:spPr>
          <a:xfrm>
            <a:off x="1777901" y="1101468"/>
            <a:ext cx="549683" cy="948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コネクタ: カギ線 207">
            <a:extLst>
              <a:ext uri="{FF2B5EF4-FFF2-40B4-BE49-F238E27FC236}">
                <a16:creationId xmlns:a16="http://schemas.microsoft.com/office/drawing/2014/main" id="{AF13F987-D5AA-4CE5-05CB-D0C51232E93B}"/>
              </a:ext>
            </a:extLst>
          </p:cNvPr>
          <p:cNvCxnSpPr>
            <a:cxnSpLocks/>
            <a:stCxn id="196" idx="3"/>
            <a:endCxn id="34" idx="1"/>
          </p:cNvCxnSpPr>
          <p:nvPr/>
        </p:nvCxnSpPr>
        <p:spPr>
          <a:xfrm flipV="1">
            <a:off x="1777901" y="1196295"/>
            <a:ext cx="549683" cy="2103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コネクタ: カギ線 211">
            <a:extLst>
              <a:ext uri="{FF2B5EF4-FFF2-40B4-BE49-F238E27FC236}">
                <a16:creationId xmlns:a16="http://schemas.microsoft.com/office/drawing/2014/main" id="{22AED3C5-23C1-6F36-7760-F194B95FB456}"/>
              </a:ext>
            </a:extLst>
          </p:cNvPr>
          <p:cNvCxnSpPr>
            <a:cxnSpLocks/>
            <a:stCxn id="197" idx="3"/>
            <a:endCxn id="34" idx="1"/>
          </p:cNvCxnSpPr>
          <p:nvPr/>
        </p:nvCxnSpPr>
        <p:spPr>
          <a:xfrm flipV="1">
            <a:off x="1777901" y="1196295"/>
            <a:ext cx="549683" cy="5155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コネクタ: カギ線 214">
            <a:extLst>
              <a:ext uri="{FF2B5EF4-FFF2-40B4-BE49-F238E27FC236}">
                <a16:creationId xmlns:a16="http://schemas.microsoft.com/office/drawing/2014/main" id="{2CB3E303-C274-BCD5-0CFA-8C2ADDF0FD1C}"/>
              </a:ext>
            </a:extLst>
          </p:cNvPr>
          <p:cNvCxnSpPr>
            <a:cxnSpLocks/>
            <a:stCxn id="198" idx="3"/>
            <a:endCxn id="34" idx="1"/>
          </p:cNvCxnSpPr>
          <p:nvPr/>
        </p:nvCxnSpPr>
        <p:spPr>
          <a:xfrm flipV="1">
            <a:off x="1777901" y="1196295"/>
            <a:ext cx="549683" cy="82071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コネクタ: カギ線 217">
            <a:extLst>
              <a:ext uri="{FF2B5EF4-FFF2-40B4-BE49-F238E27FC236}">
                <a16:creationId xmlns:a16="http://schemas.microsoft.com/office/drawing/2014/main" id="{BB137C27-B7E8-71CE-D3D5-305F77B54957}"/>
              </a:ext>
            </a:extLst>
          </p:cNvPr>
          <p:cNvCxnSpPr>
            <a:cxnSpLocks/>
            <a:stCxn id="200" idx="3"/>
            <a:endCxn id="33" idx="1"/>
          </p:cNvCxnSpPr>
          <p:nvPr/>
        </p:nvCxnSpPr>
        <p:spPr>
          <a:xfrm flipV="1">
            <a:off x="1733591" y="3030812"/>
            <a:ext cx="593993" cy="2927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コネクタ: カギ線 220">
            <a:extLst>
              <a:ext uri="{FF2B5EF4-FFF2-40B4-BE49-F238E27FC236}">
                <a16:creationId xmlns:a16="http://schemas.microsoft.com/office/drawing/2014/main" id="{83E10FDA-61C7-1F78-7998-DA57D6412E14}"/>
              </a:ext>
            </a:extLst>
          </p:cNvPr>
          <p:cNvCxnSpPr>
            <a:cxnSpLocks/>
            <a:stCxn id="199" idx="3"/>
            <a:endCxn id="33" idx="1"/>
          </p:cNvCxnSpPr>
          <p:nvPr/>
        </p:nvCxnSpPr>
        <p:spPr>
          <a:xfrm flipV="1">
            <a:off x="1741570" y="3030812"/>
            <a:ext cx="586014" cy="59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コネクタ: カギ線 223">
            <a:extLst>
              <a:ext uri="{FF2B5EF4-FFF2-40B4-BE49-F238E27FC236}">
                <a16:creationId xmlns:a16="http://schemas.microsoft.com/office/drawing/2014/main" id="{38C45B66-CB62-B94B-0D8D-B5CDCC23C21E}"/>
              </a:ext>
            </a:extLst>
          </p:cNvPr>
          <p:cNvCxnSpPr>
            <a:cxnSpLocks/>
            <a:stCxn id="194" idx="3"/>
            <a:endCxn id="33" idx="1"/>
          </p:cNvCxnSpPr>
          <p:nvPr/>
        </p:nvCxnSpPr>
        <p:spPr>
          <a:xfrm>
            <a:off x="1741570" y="2749905"/>
            <a:ext cx="586014" cy="2809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コネクタ: カギ線 226">
            <a:extLst>
              <a:ext uri="{FF2B5EF4-FFF2-40B4-BE49-F238E27FC236}">
                <a16:creationId xmlns:a16="http://schemas.microsoft.com/office/drawing/2014/main" id="{DBF0656C-0E80-30C8-6833-D16BA4CAB494}"/>
              </a:ext>
            </a:extLst>
          </p:cNvPr>
          <p:cNvCxnSpPr>
            <a:cxnSpLocks/>
            <a:stCxn id="123" idx="3"/>
            <a:endCxn id="36" idx="1"/>
          </p:cNvCxnSpPr>
          <p:nvPr/>
        </p:nvCxnSpPr>
        <p:spPr>
          <a:xfrm flipV="1">
            <a:off x="5937267" y="3027040"/>
            <a:ext cx="549683" cy="14560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四角形: 角を丸くする 230">
            <a:extLst>
              <a:ext uri="{FF2B5EF4-FFF2-40B4-BE49-F238E27FC236}">
                <a16:creationId xmlns:a16="http://schemas.microsoft.com/office/drawing/2014/main" id="{61407FDB-2A59-6211-6C91-2C19F92521C0}"/>
              </a:ext>
            </a:extLst>
          </p:cNvPr>
          <p:cNvSpPr/>
          <p:nvPr/>
        </p:nvSpPr>
        <p:spPr>
          <a:xfrm>
            <a:off x="4317267" y="202493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四角形: 角を丸くする 231">
            <a:extLst>
              <a:ext uri="{FF2B5EF4-FFF2-40B4-BE49-F238E27FC236}">
                <a16:creationId xmlns:a16="http://schemas.microsoft.com/office/drawing/2014/main" id="{BE923994-FE52-CD5B-D666-B7768C80EAC1}"/>
              </a:ext>
            </a:extLst>
          </p:cNvPr>
          <p:cNvSpPr/>
          <p:nvPr/>
        </p:nvSpPr>
        <p:spPr>
          <a:xfrm>
            <a:off x="4317267" y="4099048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四角形: 角を丸くする 232">
            <a:extLst>
              <a:ext uri="{FF2B5EF4-FFF2-40B4-BE49-F238E27FC236}">
                <a16:creationId xmlns:a16="http://schemas.microsoft.com/office/drawing/2014/main" id="{B6F234AC-4018-1875-5422-E094AC2E2885}"/>
              </a:ext>
            </a:extLst>
          </p:cNvPr>
          <p:cNvSpPr/>
          <p:nvPr/>
        </p:nvSpPr>
        <p:spPr>
          <a:xfrm>
            <a:off x="4317267" y="5103501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Solvent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" name="四角形: 角を丸くする 234">
            <a:extLst>
              <a:ext uri="{FF2B5EF4-FFF2-40B4-BE49-F238E27FC236}">
                <a16:creationId xmlns:a16="http://schemas.microsoft.com/office/drawing/2014/main" id="{98D0C804-B460-EEEC-FFE0-7A310F0571CE}"/>
              </a:ext>
            </a:extLst>
          </p:cNvPr>
          <p:cNvSpPr/>
          <p:nvPr/>
        </p:nvSpPr>
        <p:spPr>
          <a:xfrm>
            <a:off x="4317267" y="4811649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Lithium Sulfate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7" name="四角形: 角を丸くする 236">
            <a:extLst>
              <a:ext uri="{FF2B5EF4-FFF2-40B4-BE49-F238E27FC236}">
                <a16:creationId xmlns:a16="http://schemas.microsoft.com/office/drawing/2014/main" id="{2FC375B0-4110-D8D2-F783-B9A9A2299DFE}"/>
              </a:ext>
            </a:extLst>
          </p:cNvPr>
          <p:cNvSpPr/>
          <p:nvPr/>
        </p:nvSpPr>
        <p:spPr>
          <a:xfrm>
            <a:off x="4317267" y="5395352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8" name="四角形: 角を丸くする 237">
            <a:extLst>
              <a:ext uri="{FF2B5EF4-FFF2-40B4-BE49-F238E27FC236}">
                <a16:creationId xmlns:a16="http://schemas.microsoft.com/office/drawing/2014/main" id="{E2DD9D3B-6515-5658-A876-EB4904FE5182}"/>
              </a:ext>
            </a:extLst>
          </p:cNvPr>
          <p:cNvSpPr/>
          <p:nvPr/>
        </p:nvSpPr>
        <p:spPr>
          <a:xfrm>
            <a:off x="4317267" y="5878187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Steel Sheet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9" name="四角形: 角を丸くする 238">
            <a:extLst>
              <a:ext uri="{FF2B5EF4-FFF2-40B4-BE49-F238E27FC236}">
                <a16:creationId xmlns:a16="http://schemas.microsoft.com/office/drawing/2014/main" id="{3D4FE424-48D5-ECBF-122A-AF74B8A32732}"/>
              </a:ext>
            </a:extLst>
          </p:cNvPr>
          <p:cNvSpPr/>
          <p:nvPr/>
        </p:nvSpPr>
        <p:spPr>
          <a:xfrm>
            <a:off x="4317267" y="6175826"/>
            <a:ext cx="1620000" cy="21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Other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2" name="コネクタ: カギ線 241">
            <a:extLst>
              <a:ext uri="{FF2B5EF4-FFF2-40B4-BE49-F238E27FC236}">
                <a16:creationId xmlns:a16="http://schemas.microsoft.com/office/drawing/2014/main" id="{2077AA88-3B93-D5DF-9EE1-0EF9C25B0276}"/>
              </a:ext>
            </a:extLst>
          </p:cNvPr>
          <p:cNvCxnSpPr>
            <a:cxnSpLocks/>
            <a:stCxn id="231" idx="3"/>
            <a:endCxn id="35" idx="1"/>
          </p:cNvCxnSpPr>
          <p:nvPr/>
        </p:nvCxnSpPr>
        <p:spPr>
          <a:xfrm flipV="1">
            <a:off x="5937267" y="1205202"/>
            <a:ext cx="549683" cy="9277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コネクタ: カギ線 245">
            <a:extLst>
              <a:ext uri="{FF2B5EF4-FFF2-40B4-BE49-F238E27FC236}">
                <a16:creationId xmlns:a16="http://schemas.microsoft.com/office/drawing/2014/main" id="{A4CCBCF9-C3A1-63C5-6541-4BB45FC2D9D7}"/>
              </a:ext>
            </a:extLst>
          </p:cNvPr>
          <p:cNvCxnSpPr>
            <a:cxnSpLocks/>
            <a:stCxn id="232" idx="3"/>
            <a:endCxn id="36" idx="1"/>
          </p:cNvCxnSpPr>
          <p:nvPr/>
        </p:nvCxnSpPr>
        <p:spPr>
          <a:xfrm flipV="1">
            <a:off x="5937267" y="3027040"/>
            <a:ext cx="549683" cy="11800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コネクタ: カギ線 249">
            <a:extLst>
              <a:ext uri="{FF2B5EF4-FFF2-40B4-BE49-F238E27FC236}">
                <a16:creationId xmlns:a16="http://schemas.microsoft.com/office/drawing/2014/main" id="{0654BFC8-AD05-2C03-E2C7-2B473D48EE2E}"/>
              </a:ext>
            </a:extLst>
          </p:cNvPr>
          <p:cNvCxnSpPr>
            <a:cxnSpLocks/>
            <a:stCxn id="235" idx="3"/>
            <a:endCxn id="32" idx="1"/>
          </p:cNvCxnSpPr>
          <p:nvPr/>
        </p:nvCxnSpPr>
        <p:spPr>
          <a:xfrm flipV="1">
            <a:off x="5937267" y="4782916"/>
            <a:ext cx="549683" cy="1367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コネクタ: カギ線 252">
            <a:extLst>
              <a:ext uri="{FF2B5EF4-FFF2-40B4-BE49-F238E27FC236}">
                <a16:creationId xmlns:a16="http://schemas.microsoft.com/office/drawing/2014/main" id="{2F8EAB07-0305-EBBD-0E47-4117F1A1B934}"/>
              </a:ext>
            </a:extLst>
          </p:cNvPr>
          <p:cNvCxnSpPr>
            <a:cxnSpLocks/>
            <a:stCxn id="233" idx="3"/>
            <a:endCxn id="32" idx="1"/>
          </p:cNvCxnSpPr>
          <p:nvPr/>
        </p:nvCxnSpPr>
        <p:spPr>
          <a:xfrm flipV="1">
            <a:off x="5937267" y="4782916"/>
            <a:ext cx="549683" cy="4285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コネクタ: カギ線 255">
            <a:extLst>
              <a:ext uri="{FF2B5EF4-FFF2-40B4-BE49-F238E27FC236}">
                <a16:creationId xmlns:a16="http://schemas.microsoft.com/office/drawing/2014/main" id="{552D8D32-D520-3927-83D2-A096AAB14B83}"/>
              </a:ext>
            </a:extLst>
          </p:cNvPr>
          <p:cNvCxnSpPr>
            <a:cxnSpLocks/>
            <a:stCxn id="237" idx="3"/>
            <a:endCxn id="32" idx="1"/>
          </p:cNvCxnSpPr>
          <p:nvPr/>
        </p:nvCxnSpPr>
        <p:spPr>
          <a:xfrm flipV="1">
            <a:off x="5937267" y="4782916"/>
            <a:ext cx="549683" cy="7204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コネクタ: カギ線 258">
            <a:extLst>
              <a:ext uri="{FF2B5EF4-FFF2-40B4-BE49-F238E27FC236}">
                <a16:creationId xmlns:a16="http://schemas.microsoft.com/office/drawing/2014/main" id="{7D81AE35-820B-38EF-C574-0D7AE1F99C3B}"/>
              </a:ext>
            </a:extLst>
          </p:cNvPr>
          <p:cNvCxnSpPr>
            <a:cxnSpLocks/>
            <a:stCxn id="238" idx="3"/>
            <a:endCxn id="84" idx="1"/>
          </p:cNvCxnSpPr>
          <p:nvPr/>
        </p:nvCxnSpPr>
        <p:spPr>
          <a:xfrm flipV="1">
            <a:off x="5937267" y="5866430"/>
            <a:ext cx="549683" cy="1197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コネクタ: カギ線 263">
            <a:extLst>
              <a:ext uri="{FF2B5EF4-FFF2-40B4-BE49-F238E27FC236}">
                <a16:creationId xmlns:a16="http://schemas.microsoft.com/office/drawing/2014/main" id="{5F73E48E-E13B-0F0A-E0FC-6B1C0FA3EE9B}"/>
              </a:ext>
            </a:extLst>
          </p:cNvPr>
          <p:cNvCxnSpPr>
            <a:cxnSpLocks/>
            <a:stCxn id="34" idx="3"/>
            <a:endCxn id="114" idx="1"/>
          </p:cNvCxnSpPr>
          <p:nvPr/>
        </p:nvCxnSpPr>
        <p:spPr>
          <a:xfrm flipV="1">
            <a:off x="3767584" y="935202"/>
            <a:ext cx="549683" cy="2610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2609815-7F2D-D2B0-27A3-90FF47B7F268}"/>
              </a:ext>
            </a:extLst>
          </p:cNvPr>
          <p:cNvSpPr txBox="1"/>
          <p:nvPr/>
        </p:nvSpPr>
        <p:spPr>
          <a:xfrm>
            <a:off x="154333" y="5320568"/>
            <a:ext cx="407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Material Acquisition</a:t>
            </a:r>
          </a:p>
          <a:p>
            <a:r>
              <a:rPr kumimoji="1" lang="en-US" altLang="ja-JP" sz="2400" b="1" dirty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&amp; Pre-Processing Phase</a:t>
            </a:r>
            <a:endParaRPr kumimoji="1" lang="ja-JP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22A1B456-45C5-996F-AA97-C9BC87CE9767}"/>
              </a:ext>
            </a:extLst>
          </p:cNvPr>
          <p:cNvCxnSpPr>
            <a:cxnSpLocks/>
          </p:cNvCxnSpPr>
          <p:nvPr/>
        </p:nvCxnSpPr>
        <p:spPr>
          <a:xfrm>
            <a:off x="0" y="5103501"/>
            <a:ext cx="89861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441B000-3153-1E0D-7842-D76D25EA71A7}"/>
              </a:ext>
            </a:extLst>
          </p:cNvPr>
          <p:cNvSpPr txBox="1"/>
          <p:nvPr/>
        </p:nvSpPr>
        <p:spPr>
          <a:xfrm>
            <a:off x="9823247" y="1868966"/>
            <a:ext cx="1959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Production</a:t>
            </a:r>
          </a:p>
          <a:p>
            <a:r>
              <a:rPr kumimoji="1" lang="en-US" altLang="ja-JP" sz="24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Phase</a:t>
            </a:r>
            <a:endParaRPr kumimoji="1" lang="ja-JP" altLang="en-US" sz="24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C168FF3-5075-C62C-2E83-06DC544C0DBA}"/>
              </a:ext>
            </a:extLst>
          </p:cNvPr>
          <p:cNvCxnSpPr>
            <a:cxnSpLocks/>
          </p:cNvCxnSpPr>
          <p:nvPr/>
        </p:nvCxnSpPr>
        <p:spPr>
          <a:xfrm flipH="1">
            <a:off x="931247" y="2276727"/>
            <a:ext cx="889200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9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EFE98B7F-0078-A4EC-690F-06642D3384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Feedback regarding the previous suggestion from JASIC?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B84CF5F1-AAE6-4319-0EA8-91601FC89F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37C7744-5B20-33B3-DE35-E0333469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589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A4411D9-5DA8-7793-659C-17AC5C342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Additional suggestion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A48E97-4275-E647-C895-3E36C221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422314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SIC.pptx" id="{F03D903B-D3A2-4878-8023-A94F61CEB0BC}" vid="{2DDECB0E-A060-4617-B992-71771F444E8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55D4CA6E8CD54EB254DCD2D70DB341" ma:contentTypeVersion="4" ma:contentTypeDescription="新しいドキュメントを作成します。" ma:contentTypeScope="" ma:versionID="7fdbbccea6e80eb86b836667da61567c">
  <xsd:schema xmlns:xsd="http://www.w3.org/2001/XMLSchema" xmlns:xs="http://www.w3.org/2001/XMLSchema" xmlns:p="http://schemas.microsoft.com/office/2006/metadata/properties" xmlns:ns2="e728ceb6-04c0-4d23-afdb-473c0266749f" targetNamespace="http://schemas.microsoft.com/office/2006/metadata/properties" ma:root="true" ma:fieldsID="5f86b49a502d86c1c4d86501dea355eb" ns2:_="">
    <xsd:import namespace="e728ceb6-04c0-4d23-afdb-473c026674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8ceb6-04c0-4d23-afdb-473c026674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63B3F7-F2F8-4CA3-98A6-F6B3F2B42A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3FE2CD4-F4B7-4A54-80AF-EA5FDC52BC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46E3D3-BB00-41BA-936F-5554DBEA1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28ceb6-04c0-4d23-afdb-473c0266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JASICマスタ案</Template>
  <TotalTime>4772</TotalTime>
  <Words>688</Words>
  <Application>Microsoft Office PowerPoint</Application>
  <PresentationFormat>ワイド画面</PresentationFormat>
  <Paragraphs>336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Meiryo UI</vt:lpstr>
      <vt:lpstr>メイリオ</vt:lpstr>
      <vt:lpstr>游ゴシック</vt:lpstr>
      <vt:lpstr>Arial</vt:lpstr>
      <vt:lpstr>Wingdings</vt:lpstr>
      <vt:lpstr>2_デザインの設定</vt:lpstr>
      <vt:lpstr>デザインの設定</vt:lpstr>
      <vt:lpstr>A-LCA IWG SG2 input </vt:lpstr>
      <vt:lpstr>Today’s Agenda</vt:lpstr>
      <vt:lpstr>Material classification concept for Battery Material (Review of the previous SG2)</vt:lpstr>
      <vt:lpstr>Battery Material System Boundary concept</vt:lpstr>
      <vt:lpstr>Battery Material System Boundary concept Op.1</vt:lpstr>
      <vt:lpstr>Battery Material System Boundary concept Op.2</vt:lpstr>
      <vt:lpstr>Battery Material System Boundary concept Op.3</vt:lpstr>
      <vt:lpstr>Feedback regarding the previous suggestion from JASIC?</vt:lpstr>
      <vt:lpstr>Additional suggestion</vt:lpstr>
      <vt:lpstr>JASIC suggestion</vt:lpstr>
      <vt:lpstr>Suggestion of the solution on material classification cons on Op.1.5</vt:lpstr>
      <vt:lpstr>Meeting minutes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Isao Tabushi (田伏 功)</dc:creator>
  <cp:keywords>SecrecyB; A.01.0010; HM</cp:keywords>
  <cp:lastModifiedBy>TOSHIYUKI MARUNO (丸野 俊幸)</cp:lastModifiedBy>
  <cp:revision>44</cp:revision>
  <dcterms:created xsi:type="dcterms:W3CDTF">2023-05-30T14:33:57Z</dcterms:created>
  <dcterms:modified xsi:type="dcterms:W3CDTF">2024-02-14T09:52:57Z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0x0101008955D4CA6E8CD54EB254DCD2D70DB341</vt:lpwstr>
  </property>
</Properties>
</file>